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media/image49.jpg" ContentType="image/jpg"/>
  <Override PartName="/ppt/media/image51.jpg" ContentType="image/jpg"/>
  <Override PartName="/ppt/media/image57.jpg" ContentType="image/jpg"/>
  <Override PartName="/ppt/media/image58.jpg" ContentType="image/jpg"/>
  <Override PartName="/ppt/media/image60.jpg" ContentType="image/jpg"/>
  <Override PartName="/ppt/media/image74.jpg" ContentType="image/jpg"/>
  <Override PartName="/ppt/media/image76.jpg" ContentType="image/jpg"/>
  <Override PartName="/ppt/media/image77.jpg" ContentType="image/jpg"/>
  <Override PartName="/ppt/media/image78.jpg" ContentType="image/jpg"/>
  <Override PartName="/ppt/media/image79.jpg" ContentType="image/jpg"/>
  <Override PartName="/ppt/media/image80.jpg" ContentType="image/jpg"/>
  <Override PartName="/ppt/media/image81.jpg" ContentType="image/jpg"/>
  <Override PartName="/ppt/media/image82.jpg" ContentType="image/jpg"/>
  <Override PartName="/ppt/media/image83.jpg" ContentType="image/jpg"/>
  <Override PartName="/ppt/media/image84.jpg" ContentType="image/jpg"/>
  <Override PartName="/ppt/media/image85.jpg" ContentType="image/jpg"/>
  <Override PartName="/ppt/media/image86.jpg" ContentType="image/jpg"/>
  <Override PartName="/ppt/media/image87.jpg" ContentType="image/jpg"/>
  <Override PartName="/ppt/media/image88.jpg" ContentType="image/jpg"/>
  <Override PartName="/ppt/media/image132.jpg" ContentType="image/jpg"/>
  <Override PartName="/ppt/media/image134.jpg" ContentType="image/jpg"/>
  <Override PartName="/ppt/media/image135.jpg" ContentType="image/jpg"/>
  <Override PartName="/ppt/media/image136.jpg" ContentType="image/jpg"/>
  <Override PartName="/ppt/media/image137.jpg" ContentType="image/jpg"/>
  <Override PartName="/ppt/media/image138.jpg" ContentType="image/jpg"/>
  <Override PartName="/ppt/media/image139.jpg" ContentType="image/jpg"/>
  <Override PartName="/ppt/media/image140.jpg" ContentType="image/jpg"/>
  <Override PartName="/ppt/media/image141.jpg" ContentType="image/jpg"/>
  <Override PartName="/ppt/media/image142.jpg" ContentType="image/jpg"/>
  <Override PartName="/ppt/media/image143.jpg" ContentType="image/jpg"/>
  <Override PartName="/ppt/notesSlides/notesSlide8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69" r:id="rId4"/>
    <p:sldMasterId id="2147483672" r:id="rId5"/>
  </p:sldMasterIdLst>
  <p:notesMasterIdLst>
    <p:notesMasterId r:id="rId65"/>
  </p:notesMasterIdLst>
  <p:sldIdLst>
    <p:sldId id="355" r:id="rId6"/>
    <p:sldId id="369" r:id="rId7"/>
    <p:sldId id="356" r:id="rId8"/>
    <p:sldId id="1050" r:id="rId9"/>
    <p:sldId id="1054" r:id="rId10"/>
    <p:sldId id="1055" r:id="rId11"/>
    <p:sldId id="1056" r:id="rId12"/>
    <p:sldId id="1057" r:id="rId13"/>
    <p:sldId id="1058" r:id="rId14"/>
    <p:sldId id="1059" r:id="rId15"/>
    <p:sldId id="335" r:id="rId16"/>
    <p:sldId id="336" r:id="rId17"/>
    <p:sldId id="337" r:id="rId18"/>
    <p:sldId id="338" r:id="rId19"/>
    <p:sldId id="1051" r:id="rId20"/>
    <p:sldId id="476" r:id="rId21"/>
    <p:sldId id="475" r:id="rId22"/>
    <p:sldId id="530" r:id="rId23"/>
    <p:sldId id="531" r:id="rId24"/>
    <p:sldId id="1052" r:id="rId25"/>
    <p:sldId id="1053" r:id="rId26"/>
    <p:sldId id="256" r:id="rId27"/>
    <p:sldId id="257" r:id="rId28"/>
    <p:sldId id="258" r:id="rId29"/>
    <p:sldId id="259" r:id="rId30"/>
    <p:sldId id="260" r:id="rId31"/>
    <p:sldId id="261" r:id="rId32"/>
    <p:sldId id="262" r:id="rId33"/>
    <p:sldId id="263" r:id="rId34"/>
    <p:sldId id="264" r:id="rId35"/>
    <p:sldId id="265" r:id="rId36"/>
    <p:sldId id="266" r:id="rId37"/>
    <p:sldId id="267" r:id="rId38"/>
    <p:sldId id="268" r:id="rId39"/>
    <p:sldId id="269" r:id="rId40"/>
    <p:sldId id="270" r:id="rId41"/>
    <p:sldId id="271" r:id="rId42"/>
    <p:sldId id="272" r:id="rId43"/>
    <p:sldId id="273" r:id="rId44"/>
    <p:sldId id="274" r:id="rId45"/>
    <p:sldId id="275" r:id="rId46"/>
    <p:sldId id="276" r:id="rId47"/>
    <p:sldId id="277" r:id="rId48"/>
    <p:sldId id="278" r:id="rId49"/>
    <p:sldId id="279" r:id="rId50"/>
    <p:sldId id="280" r:id="rId51"/>
    <p:sldId id="281" r:id="rId52"/>
    <p:sldId id="282" r:id="rId53"/>
    <p:sldId id="283" r:id="rId54"/>
    <p:sldId id="284" r:id="rId55"/>
    <p:sldId id="285" r:id="rId56"/>
    <p:sldId id="286" r:id="rId57"/>
    <p:sldId id="287" r:id="rId58"/>
    <p:sldId id="288" r:id="rId59"/>
    <p:sldId id="289" r:id="rId60"/>
    <p:sldId id="290" r:id="rId61"/>
    <p:sldId id="291" r:id="rId62"/>
    <p:sldId id="292" r:id="rId63"/>
    <p:sldId id="308" r:id="rId64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FC3D4"/>
    <a:srgbClr val="DEE0D5"/>
    <a:srgbClr val="000000"/>
    <a:srgbClr val="A89B82"/>
    <a:srgbClr val="BAB2A2"/>
    <a:srgbClr val="CFC3AC"/>
    <a:srgbClr val="6D5E43"/>
    <a:srgbClr val="908269"/>
    <a:srgbClr val="A99E8B"/>
    <a:srgbClr val="43434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B9115849-35C1-12E2-2BB1-4A6B01B869D9}" v="417" dt="2024-03-21T06:20:30.559"/>
    <p1510:client id="{D7817DAD-1683-4DAD-8D63-2A6B90AD0DC0}" v="8" dt="2024-03-20T16:41:55.437"/>
  </p1510:revLst>
</p1510:revInfo>
</file>

<file path=ppt/tableStyles.xml><?xml version="1.0" encoding="utf-8"?>
<a:tblStyleLst xmlns:a="http://schemas.openxmlformats.org/drawingml/2006/main" def="{8F92EE59-4717-4D3A-A3CF-37DE44B420C7}">
  <a:tblStyle styleId="{8F92EE59-4717-4D3A-A3CF-37DE44B420C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5758FB7-9AC5-4552-8A53-C91805E547FA}" styleName="Style à thème 1 - Accentuation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69C7853C-536D-4A76-A0AE-DD22124D55A5}" styleName="Style à thème 1 - Accentuation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97" d="100"/>
          <a:sy n="97" d="100"/>
        </p:scale>
        <p:origin x="1042" y="7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21" Type="http://schemas.openxmlformats.org/officeDocument/2006/relationships/slide" Target="slides/slide16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63" Type="http://schemas.openxmlformats.org/officeDocument/2006/relationships/slide" Target="slides/slide58.xml"/><Relationship Id="rId68" Type="http://schemas.openxmlformats.org/officeDocument/2006/relationships/theme" Target="theme/theme1.xml"/><Relationship Id="rId7" Type="http://schemas.openxmlformats.org/officeDocument/2006/relationships/slide" Target="slides/slide2.xml"/><Relationship Id="rId71" Type="http://schemas.microsoft.com/office/2015/10/relationships/revisionInfo" Target="revisionInfo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53" Type="http://schemas.openxmlformats.org/officeDocument/2006/relationships/slide" Target="slides/slide48.xml"/><Relationship Id="rId58" Type="http://schemas.openxmlformats.org/officeDocument/2006/relationships/slide" Target="slides/slide53.xml"/><Relationship Id="rId66" Type="http://schemas.openxmlformats.org/officeDocument/2006/relationships/presProps" Target="presProps.xml"/><Relationship Id="rId5" Type="http://schemas.openxmlformats.org/officeDocument/2006/relationships/slideMaster" Target="slideMasters/slideMaster2.xml"/><Relationship Id="rId61" Type="http://schemas.openxmlformats.org/officeDocument/2006/relationships/slide" Target="slides/slide56.xml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56" Type="http://schemas.openxmlformats.org/officeDocument/2006/relationships/slide" Target="slides/slide51.xml"/><Relationship Id="rId64" Type="http://schemas.openxmlformats.org/officeDocument/2006/relationships/slide" Target="slides/slide59.xml"/><Relationship Id="rId69" Type="http://schemas.openxmlformats.org/officeDocument/2006/relationships/tableStyles" Target="tableStyles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3" Type="http://schemas.openxmlformats.org/officeDocument/2006/relationships/customXml" Target="../customXml/item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slide" Target="slides/slide54.xml"/><Relationship Id="rId67" Type="http://schemas.openxmlformats.org/officeDocument/2006/relationships/viewProps" Target="viewProps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slide" Target="slides/slide49.xml"/><Relationship Id="rId62" Type="http://schemas.openxmlformats.org/officeDocument/2006/relationships/slide" Target="slides/slide57.xml"/><Relationship Id="rId70" Type="http://schemas.microsoft.com/office/2016/11/relationships/changesInfo" Target="changesInfos/changesInfo1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slide" Target="slides/slide52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60" Type="http://schemas.openxmlformats.org/officeDocument/2006/relationships/slide" Target="slides/slide55.xml"/><Relationship Id="rId65" Type="http://schemas.openxmlformats.org/officeDocument/2006/relationships/notesMaster" Target="notesMasters/notesMaster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34" Type="http://schemas.openxmlformats.org/officeDocument/2006/relationships/slide" Target="slides/slide29.xml"/><Relationship Id="rId50" Type="http://schemas.openxmlformats.org/officeDocument/2006/relationships/slide" Target="slides/slide45.xml"/><Relationship Id="rId55" Type="http://schemas.openxmlformats.org/officeDocument/2006/relationships/slide" Target="slides/slide50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Arnaud Charpentier" userId="a598d2a6-d7d2-4913-8940-9db57be8b540" providerId="ADAL" clId="{D7817DAD-1683-4DAD-8D63-2A6B90AD0DC0}"/>
    <pc:docChg chg="custSel modSld">
      <pc:chgData name="Arnaud Charpentier" userId="a598d2a6-d7d2-4913-8940-9db57be8b540" providerId="ADAL" clId="{D7817DAD-1683-4DAD-8D63-2A6B90AD0DC0}" dt="2024-03-20T09:31:51.224" v="75" actId="1076"/>
      <pc:docMkLst>
        <pc:docMk/>
      </pc:docMkLst>
      <pc:sldChg chg="addSp delSp modSp mod">
        <pc:chgData name="Arnaud Charpentier" userId="a598d2a6-d7d2-4913-8940-9db57be8b540" providerId="ADAL" clId="{D7817DAD-1683-4DAD-8D63-2A6B90AD0DC0}" dt="2024-03-20T09:31:51.224" v="75" actId="1076"/>
        <pc:sldMkLst>
          <pc:docMk/>
          <pc:sldMk cId="215301093" sldId="355"/>
        </pc:sldMkLst>
        <pc:spChg chg="mod">
          <ac:chgData name="Arnaud Charpentier" userId="a598d2a6-d7d2-4913-8940-9db57be8b540" providerId="ADAL" clId="{D7817DAD-1683-4DAD-8D63-2A6B90AD0DC0}" dt="2024-03-20T09:31:51.224" v="75" actId="1076"/>
          <ac:spMkLst>
            <pc:docMk/>
            <pc:sldMk cId="215301093" sldId="355"/>
            <ac:spMk id="9" creationId="{F054E7AD-8E06-4C5B-A822-F3581AAE0246}"/>
          </ac:spMkLst>
        </pc:spChg>
        <pc:picChg chg="mod">
          <ac:chgData name="Arnaud Charpentier" userId="a598d2a6-d7d2-4913-8940-9db57be8b540" providerId="ADAL" clId="{D7817DAD-1683-4DAD-8D63-2A6B90AD0DC0}" dt="2024-03-20T09:30:34.881" v="70" actId="14100"/>
          <ac:picMkLst>
            <pc:docMk/>
            <pc:sldMk cId="215301093" sldId="355"/>
            <ac:picMk id="2" creationId="{ED655300-3CAC-47BB-8CCD-D8BFEFB72F14}"/>
          </ac:picMkLst>
        </pc:picChg>
        <pc:picChg chg="add del mod">
          <ac:chgData name="Arnaud Charpentier" userId="a598d2a6-d7d2-4913-8940-9db57be8b540" providerId="ADAL" clId="{D7817DAD-1683-4DAD-8D63-2A6B90AD0DC0}" dt="2024-03-20T09:28:07.779" v="62" actId="478"/>
          <ac:picMkLst>
            <pc:docMk/>
            <pc:sldMk cId="215301093" sldId="355"/>
            <ac:picMk id="4" creationId="{B19B210C-724A-23CC-E151-0D1BFC46F204}"/>
          </ac:picMkLst>
        </pc:picChg>
        <pc:picChg chg="add mod">
          <ac:chgData name="Arnaud Charpentier" userId="a598d2a6-d7d2-4913-8940-9db57be8b540" providerId="ADAL" clId="{D7817DAD-1683-4DAD-8D63-2A6B90AD0DC0}" dt="2024-03-20T09:31:39.254" v="74" actId="14100"/>
          <ac:picMkLst>
            <pc:docMk/>
            <pc:sldMk cId="215301093" sldId="355"/>
            <ac:picMk id="6" creationId="{7D37B882-CD92-DA17-BCFB-743076F5717F}"/>
          </ac:picMkLst>
        </pc:picChg>
      </pc:sldChg>
      <pc:sldChg chg="modSp mod">
        <pc:chgData name="Arnaud Charpentier" userId="a598d2a6-d7d2-4913-8940-9db57be8b540" providerId="ADAL" clId="{D7817DAD-1683-4DAD-8D63-2A6B90AD0DC0}" dt="2024-03-18T13:37:56.400" v="54" actId="20577"/>
        <pc:sldMkLst>
          <pc:docMk/>
          <pc:sldMk cId="3824197070" sldId="356"/>
        </pc:sldMkLst>
        <pc:spChg chg="mod">
          <ac:chgData name="Arnaud Charpentier" userId="a598d2a6-d7d2-4913-8940-9db57be8b540" providerId="ADAL" clId="{D7817DAD-1683-4DAD-8D63-2A6B90AD0DC0}" dt="2024-03-18T13:37:56.400" v="54" actId="20577"/>
          <ac:spMkLst>
            <pc:docMk/>
            <pc:sldMk cId="3824197070" sldId="356"/>
            <ac:spMk id="17" creationId="{88FB9D84-3D9B-4146-BB4D-0FA5A3FF537E}"/>
          </ac:spMkLst>
        </pc:spChg>
      </pc:sldChg>
      <pc:sldChg chg="delSp modSp mod">
        <pc:chgData name="Arnaud Charpentier" userId="a598d2a6-d7d2-4913-8940-9db57be8b540" providerId="ADAL" clId="{D7817DAD-1683-4DAD-8D63-2A6B90AD0DC0}" dt="2024-03-18T08:21:26.932" v="23" actId="1076"/>
        <pc:sldMkLst>
          <pc:docMk/>
          <pc:sldMk cId="1038631632" sldId="369"/>
        </pc:sldMkLst>
        <pc:spChg chg="del">
          <ac:chgData name="Arnaud Charpentier" userId="a598d2a6-d7d2-4913-8940-9db57be8b540" providerId="ADAL" clId="{D7817DAD-1683-4DAD-8D63-2A6B90AD0DC0}" dt="2024-03-18T08:19:12.676" v="4" actId="478"/>
          <ac:spMkLst>
            <pc:docMk/>
            <pc:sldMk cId="1038631632" sldId="369"/>
            <ac:spMk id="13" creationId="{55067597-A344-4C15-9EEE-A16A2BFB7372}"/>
          </ac:spMkLst>
        </pc:spChg>
        <pc:picChg chg="mod">
          <ac:chgData name="Arnaud Charpentier" userId="a598d2a6-d7d2-4913-8940-9db57be8b540" providerId="ADAL" clId="{D7817DAD-1683-4DAD-8D63-2A6B90AD0DC0}" dt="2024-03-18T08:20:38.511" v="15" actId="1076"/>
          <ac:picMkLst>
            <pc:docMk/>
            <pc:sldMk cId="1038631632" sldId="369"/>
            <ac:picMk id="3" creationId="{BC23BC3E-EF6B-9D15-4FE0-9194FC920AB5}"/>
          </ac:picMkLst>
        </pc:picChg>
        <pc:picChg chg="mod">
          <ac:chgData name="Arnaud Charpentier" userId="a598d2a6-d7d2-4913-8940-9db57be8b540" providerId="ADAL" clId="{D7817DAD-1683-4DAD-8D63-2A6B90AD0DC0}" dt="2024-03-18T08:21:13.210" v="20" actId="1076"/>
          <ac:picMkLst>
            <pc:docMk/>
            <pc:sldMk cId="1038631632" sldId="369"/>
            <ac:picMk id="4" creationId="{65E85164-8FFB-FE5B-497C-497DE0495941}"/>
          </ac:picMkLst>
        </pc:picChg>
        <pc:picChg chg="mod">
          <ac:chgData name="Arnaud Charpentier" userId="a598d2a6-d7d2-4913-8940-9db57be8b540" providerId="ADAL" clId="{D7817DAD-1683-4DAD-8D63-2A6B90AD0DC0}" dt="2024-03-18T08:20:21.741" v="12" actId="1076"/>
          <ac:picMkLst>
            <pc:docMk/>
            <pc:sldMk cId="1038631632" sldId="369"/>
            <ac:picMk id="9" creationId="{2F5939CC-D48A-4F5F-A019-C11FE547F6DD}"/>
          </ac:picMkLst>
        </pc:picChg>
        <pc:picChg chg="mod">
          <ac:chgData name="Arnaud Charpentier" userId="a598d2a6-d7d2-4913-8940-9db57be8b540" providerId="ADAL" clId="{D7817DAD-1683-4DAD-8D63-2A6B90AD0DC0}" dt="2024-03-18T08:19:34.496" v="8" actId="1076"/>
          <ac:picMkLst>
            <pc:docMk/>
            <pc:sldMk cId="1038631632" sldId="369"/>
            <ac:picMk id="11" creationId="{47E24700-0D1F-4587-81EF-A8D67AD304FA}"/>
          </ac:picMkLst>
        </pc:picChg>
        <pc:picChg chg="mod">
          <ac:chgData name="Arnaud Charpentier" userId="a598d2a6-d7d2-4913-8940-9db57be8b540" providerId="ADAL" clId="{D7817DAD-1683-4DAD-8D63-2A6B90AD0DC0}" dt="2024-03-18T08:20:50.317" v="18" actId="1076"/>
          <ac:picMkLst>
            <pc:docMk/>
            <pc:sldMk cId="1038631632" sldId="369"/>
            <ac:picMk id="12" creationId="{F33F163F-4C19-4CC2-8D6A-074547CC9AA6}"/>
          </ac:picMkLst>
        </pc:picChg>
        <pc:picChg chg="mod">
          <ac:chgData name="Arnaud Charpentier" userId="a598d2a6-d7d2-4913-8940-9db57be8b540" providerId="ADAL" clId="{D7817DAD-1683-4DAD-8D63-2A6B90AD0DC0}" dt="2024-03-18T08:21:26.932" v="23" actId="1076"/>
          <ac:picMkLst>
            <pc:docMk/>
            <pc:sldMk cId="1038631632" sldId="369"/>
            <ac:picMk id="15" creationId="{7E932FCB-CF12-406E-9406-D7AD7EFBF354}"/>
          </ac:picMkLst>
        </pc:picChg>
        <pc:picChg chg="mod">
          <ac:chgData name="Arnaud Charpentier" userId="a598d2a6-d7d2-4913-8940-9db57be8b540" providerId="ADAL" clId="{D7817DAD-1683-4DAD-8D63-2A6B90AD0DC0}" dt="2024-03-18T08:20:02.877" v="9" actId="1076"/>
          <ac:picMkLst>
            <pc:docMk/>
            <pc:sldMk cId="1038631632" sldId="369"/>
            <ac:picMk id="16" creationId="{4B512ACA-7904-4A64-B1FA-CBAEA9292734}"/>
          </ac:picMkLst>
        </pc:picChg>
        <pc:picChg chg="mod">
          <ac:chgData name="Arnaud Charpentier" userId="a598d2a6-d7d2-4913-8940-9db57be8b540" providerId="ADAL" clId="{D7817DAD-1683-4DAD-8D63-2A6B90AD0DC0}" dt="2024-03-18T08:20:06.496" v="10" actId="1076"/>
          <ac:picMkLst>
            <pc:docMk/>
            <pc:sldMk cId="1038631632" sldId="369"/>
            <ac:picMk id="18" creationId="{4EE02E5F-E60A-423F-8FE9-F175EF0B7C32}"/>
          </ac:picMkLst>
        </pc:picChg>
      </pc:sldChg>
      <pc:sldChg chg="modSp mod">
        <pc:chgData name="Arnaud Charpentier" userId="a598d2a6-d7d2-4913-8940-9db57be8b540" providerId="ADAL" clId="{D7817DAD-1683-4DAD-8D63-2A6B90AD0DC0}" dt="2024-03-20T07:18:27.371" v="55" actId="1076"/>
        <pc:sldMkLst>
          <pc:docMk/>
          <pc:sldMk cId="2939843989" sldId="1053"/>
        </pc:sldMkLst>
        <pc:spChg chg="mod">
          <ac:chgData name="Arnaud Charpentier" userId="a598d2a6-d7d2-4913-8940-9db57be8b540" providerId="ADAL" clId="{D7817DAD-1683-4DAD-8D63-2A6B90AD0DC0}" dt="2024-03-20T07:18:27.371" v="55" actId="1076"/>
          <ac:spMkLst>
            <pc:docMk/>
            <pc:sldMk cId="2939843989" sldId="1053"/>
            <ac:spMk id="17" creationId="{88FB9D84-3D9B-4146-BB4D-0FA5A3FF537E}"/>
          </ac:spMkLst>
        </pc:spChg>
      </pc:sldChg>
    </pc:docChg>
  </pc:docChgLst>
  <pc:docChgLst>
    <pc:chgData name="Stephane HANS" userId="S::stephane.hans@biobuild-concept.com::f4104bf0-b4ca-4a93-b5e8-69da9847e798" providerId="AD" clId="Web-{B9115849-35C1-12E2-2BB1-4A6B01B869D9}"/>
    <pc:docChg chg="modSld">
      <pc:chgData name="Stephane HANS" userId="S::stephane.hans@biobuild-concept.com::f4104bf0-b4ca-4a93-b5e8-69da9847e798" providerId="AD" clId="Web-{B9115849-35C1-12E2-2BB1-4A6B01B869D9}" dt="2024-03-21T06:20:30.559" v="291" actId="14100"/>
      <pc:docMkLst>
        <pc:docMk/>
      </pc:docMkLst>
      <pc:sldChg chg="addSp modSp">
        <pc:chgData name="Stephane HANS" userId="S::stephane.hans@biobuild-concept.com::f4104bf0-b4ca-4a93-b5e8-69da9847e798" providerId="AD" clId="Web-{B9115849-35C1-12E2-2BB1-4A6B01B869D9}" dt="2024-03-21T06:12:04.095" v="94" actId="20577"/>
        <pc:sldMkLst>
          <pc:docMk/>
          <pc:sldMk cId="2706828651" sldId="335"/>
        </pc:sldMkLst>
        <pc:spChg chg="mod">
          <ac:chgData name="Stephane HANS" userId="S::stephane.hans@biobuild-concept.com::f4104bf0-b4ca-4a93-b5e8-69da9847e798" providerId="AD" clId="Web-{B9115849-35C1-12E2-2BB1-4A6B01B869D9}" dt="2024-03-21T06:08:56.507" v="41" actId="20577"/>
          <ac:spMkLst>
            <pc:docMk/>
            <pc:sldMk cId="2706828651" sldId="335"/>
            <ac:spMk id="2" creationId="{D2F57EDD-EC09-684E-878F-36A274A8E02E}"/>
          </ac:spMkLst>
        </pc:spChg>
        <pc:spChg chg="add mod">
          <ac:chgData name="Stephane HANS" userId="S::stephane.hans@biobuild-concept.com::f4104bf0-b4ca-4a93-b5e8-69da9847e798" providerId="AD" clId="Web-{B9115849-35C1-12E2-2BB1-4A6B01B869D9}" dt="2024-03-21T06:11:29.078" v="82" actId="1076"/>
          <ac:spMkLst>
            <pc:docMk/>
            <pc:sldMk cId="2706828651" sldId="335"/>
            <ac:spMk id="3" creationId="{4FC7FFE2-2A87-F7A1-AFCA-BBA43B01F448}"/>
          </ac:spMkLst>
        </pc:spChg>
        <pc:spChg chg="add mod">
          <ac:chgData name="Stephane HANS" userId="S::stephane.hans@biobuild-concept.com::f4104bf0-b4ca-4a93-b5e8-69da9847e798" providerId="AD" clId="Web-{B9115849-35C1-12E2-2BB1-4A6B01B869D9}" dt="2024-03-21T06:11:36.813" v="85" actId="20577"/>
          <ac:spMkLst>
            <pc:docMk/>
            <pc:sldMk cId="2706828651" sldId="335"/>
            <ac:spMk id="4" creationId="{23083683-DCC0-B12E-5914-4F4430354FFC}"/>
          </ac:spMkLst>
        </pc:spChg>
        <pc:spChg chg="add mod">
          <ac:chgData name="Stephane HANS" userId="S::stephane.hans@biobuild-concept.com::f4104bf0-b4ca-4a93-b5e8-69da9847e798" providerId="AD" clId="Web-{B9115849-35C1-12E2-2BB1-4A6B01B869D9}" dt="2024-03-21T06:11:48.157" v="89" actId="20577"/>
          <ac:spMkLst>
            <pc:docMk/>
            <pc:sldMk cId="2706828651" sldId="335"/>
            <ac:spMk id="5" creationId="{7132D97E-4997-3B83-880E-CB9933FC2C08}"/>
          </ac:spMkLst>
        </pc:spChg>
        <pc:spChg chg="add mod">
          <ac:chgData name="Stephane HANS" userId="S::stephane.hans@biobuild-concept.com::f4104bf0-b4ca-4a93-b5e8-69da9847e798" providerId="AD" clId="Web-{B9115849-35C1-12E2-2BB1-4A6B01B869D9}" dt="2024-03-21T06:11:53.189" v="91" actId="1076"/>
          <ac:spMkLst>
            <pc:docMk/>
            <pc:sldMk cId="2706828651" sldId="335"/>
            <ac:spMk id="6" creationId="{90059262-A294-EC12-A1CA-32C07DB7E336}"/>
          </ac:spMkLst>
        </pc:spChg>
        <pc:spChg chg="add mod">
          <ac:chgData name="Stephane HANS" userId="S::stephane.hans@biobuild-concept.com::f4104bf0-b4ca-4a93-b5e8-69da9847e798" providerId="AD" clId="Web-{B9115849-35C1-12E2-2BB1-4A6B01B869D9}" dt="2024-03-21T06:12:04.095" v="94" actId="20577"/>
          <ac:spMkLst>
            <pc:docMk/>
            <pc:sldMk cId="2706828651" sldId="335"/>
            <ac:spMk id="7" creationId="{A3F92D28-2FCE-BCA2-D301-9ED763CA6438}"/>
          </ac:spMkLst>
        </pc:spChg>
      </pc:sldChg>
      <pc:sldChg chg="modSp">
        <pc:chgData name="Stephane HANS" userId="S::stephane.hans@biobuild-concept.com::f4104bf0-b4ca-4a93-b5e8-69da9847e798" providerId="AD" clId="Web-{B9115849-35C1-12E2-2BB1-4A6B01B869D9}" dt="2024-03-21T06:12:23.143" v="101" actId="20577"/>
        <pc:sldMkLst>
          <pc:docMk/>
          <pc:sldMk cId="1437354556" sldId="336"/>
        </pc:sldMkLst>
        <pc:spChg chg="mod">
          <ac:chgData name="Stephane HANS" userId="S::stephane.hans@biobuild-concept.com::f4104bf0-b4ca-4a93-b5e8-69da9847e798" providerId="AD" clId="Web-{B9115849-35C1-12E2-2BB1-4A6B01B869D9}" dt="2024-03-21T06:08:45.257" v="39" actId="20577"/>
          <ac:spMkLst>
            <pc:docMk/>
            <pc:sldMk cId="1437354556" sldId="336"/>
            <ac:spMk id="2" creationId="{D2F57EDD-EC09-684E-878F-36A274A8E02E}"/>
          </ac:spMkLst>
        </pc:spChg>
        <pc:spChg chg="mod">
          <ac:chgData name="Stephane HANS" userId="S::stephane.hans@biobuild-concept.com::f4104bf0-b4ca-4a93-b5e8-69da9847e798" providerId="AD" clId="Web-{B9115849-35C1-12E2-2BB1-4A6B01B869D9}" dt="2024-03-21T06:12:23.143" v="101" actId="20577"/>
          <ac:spMkLst>
            <pc:docMk/>
            <pc:sldMk cId="1437354556" sldId="336"/>
            <ac:spMk id="3" creationId="{A0CCD32D-CCA9-8347-A5AA-E7AFB0970C56}"/>
          </ac:spMkLst>
        </pc:spChg>
      </pc:sldChg>
      <pc:sldChg chg="modSp">
        <pc:chgData name="Stephane HANS" userId="S::stephane.hans@biobuild-concept.com::f4104bf0-b4ca-4a93-b5e8-69da9847e798" providerId="AD" clId="Web-{B9115849-35C1-12E2-2BB1-4A6B01B869D9}" dt="2024-03-21T06:08:39.194" v="37" actId="20577"/>
        <pc:sldMkLst>
          <pc:docMk/>
          <pc:sldMk cId="1937229079" sldId="337"/>
        </pc:sldMkLst>
        <pc:spChg chg="mod">
          <ac:chgData name="Stephane HANS" userId="S::stephane.hans@biobuild-concept.com::f4104bf0-b4ca-4a93-b5e8-69da9847e798" providerId="AD" clId="Web-{B9115849-35C1-12E2-2BB1-4A6B01B869D9}" dt="2024-03-21T06:08:39.194" v="37" actId="20577"/>
          <ac:spMkLst>
            <pc:docMk/>
            <pc:sldMk cId="1937229079" sldId="337"/>
            <ac:spMk id="2" creationId="{D12DF1F7-08DB-EE4F-AF6D-C7FD39E36A37}"/>
          </ac:spMkLst>
        </pc:spChg>
      </pc:sldChg>
      <pc:sldChg chg="modSp">
        <pc:chgData name="Stephane HANS" userId="S::stephane.hans@biobuild-concept.com::f4104bf0-b4ca-4a93-b5e8-69da9847e798" providerId="AD" clId="Web-{B9115849-35C1-12E2-2BB1-4A6B01B869D9}" dt="2024-03-21T06:18:58.257" v="290" actId="1076"/>
        <pc:sldMkLst>
          <pc:docMk/>
          <pc:sldMk cId="4138191952" sldId="338"/>
        </pc:sldMkLst>
        <pc:spChg chg="mod">
          <ac:chgData name="Stephane HANS" userId="S::stephane.hans@biobuild-concept.com::f4104bf0-b4ca-4a93-b5e8-69da9847e798" providerId="AD" clId="Web-{B9115849-35C1-12E2-2BB1-4A6B01B869D9}" dt="2024-03-21T06:18:58.257" v="290" actId="1076"/>
          <ac:spMkLst>
            <pc:docMk/>
            <pc:sldMk cId="4138191952" sldId="338"/>
            <ac:spMk id="2" creationId="{8760722C-BC30-D048-9E42-D541CC58F130}"/>
          </ac:spMkLst>
        </pc:spChg>
        <pc:spChg chg="mod">
          <ac:chgData name="Stephane HANS" userId="S::stephane.hans@biobuild-concept.com::f4104bf0-b4ca-4a93-b5e8-69da9847e798" providerId="AD" clId="Web-{B9115849-35C1-12E2-2BB1-4A6B01B869D9}" dt="2024-03-21T06:17:14.861" v="266" actId="1076"/>
          <ac:spMkLst>
            <pc:docMk/>
            <pc:sldMk cId="4138191952" sldId="338"/>
            <ac:spMk id="21" creationId="{47AB62ED-EC9E-CE42-8CB3-D86BF1B6A4F7}"/>
          </ac:spMkLst>
        </pc:spChg>
        <pc:spChg chg="mod">
          <ac:chgData name="Stephane HANS" userId="S::stephane.hans@biobuild-concept.com::f4104bf0-b4ca-4a93-b5e8-69da9847e798" providerId="AD" clId="Web-{B9115849-35C1-12E2-2BB1-4A6B01B869D9}" dt="2024-03-21T06:17:16.690" v="267" actId="1076"/>
          <ac:spMkLst>
            <pc:docMk/>
            <pc:sldMk cId="4138191952" sldId="338"/>
            <ac:spMk id="22" creationId="{1447134D-A7CD-A044-8338-8344EB046F54}"/>
          </ac:spMkLst>
        </pc:spChg>
        <pc:spChg chg="mod">
          <ac:chgData name="Stephane HANS" userId="S::stephane.hans@biobuild-concept.com::f4104bf0-b4ca-4a93-b5e8-69da9847e798" providerId="AD" clId="Web-{B9115849-35C1-12E2-2BB1-4A6B01B869D9}" dt="2024-03-21T06:18:10.208" v="279" actId="1076"/>
          <ac:spMkLst>
            <pc:docMk/>
            <pc:sldMk cId="4138191952" sldId="338"/>
            <ac:spMk id="23" creationId="{E0B37E69-4188-C748-8016-A8733C525014}"/>
          </ac:spMkLst>
        </pc:spChg>
        <pc:spChg chg="mod">
          <ac:chgData name="Stephane HANS" userId="S::stephane.hans@biobuild-concept.com::f4104bf0-b4ca-4a93-b5e8-69da9847e798" providerId="AD" clId="Web-{B9115849-35C1-12E2-2BB1-4A6B01B869D9}" dt="2024-03-21T06:18:24.428" v="285" actId="1076"/>
          <ac:spMkLst>
            <pc:docMk/>
            <pc:sldMk cId="4138191952" sldId="338"/>
            <ac:spMk id="24" creationId="{A2536178-F6F4-914C-8AFB-CA496CD4DF4B}"/>
          </ac:spMkLst>
        </pc:spChg>
        <pc:spChg chg="mod">
          <ac:chgData name="Stephane HANS" userId="S::stephane.hans@biobuild-concept.com::f4104bf0-b4ca-4a93-b5e8-69da9847e798" providerId="AD" clId="Web-{B9115849-35C1-12E2-2BB1-4A6B01B869D9}" dt="2024-03-21T06:17:19.330" v="268" actId="1076"/>
          <ac:spMkLst>
            <pc:docMk/>
            <pc:sldMk cId="4138191952" sldId="338"/>
            <ac:spMk id="25" creationId="{39D76488-AFFE-4F41-B743-D39DE0C77E02}"/>
          </ac:spMkLst>
        </pc:spChg>
        <pc:spChg chg="mod">
          <ac:chgData name="Stephane HANS" userId="S::stephane.hans@biobuild-concept.com::f4104bf0-b4ca-4a93-b5e8-69da9847e798" providerId="AD" clId="Web-{B9115849-35C1-12E2-2BB1-4A6B01B869D9}" dt="2024-03-21T06:18:27.631" v="286" actId="1076"/>
          <ac:spMkLst>
            <pc:docMk/>
            <pc:sldMk cId="4138191952" sldId="338"/>
            <ac:spMk id="26" creationId="{5667B57D-997E-E64B-A10F-646988529EDF}"/>
          </ac:spMkLst>
        </pc:spChg>
        <pc:spChg chg="mod">
          <ac:chgData name="Stephane HANS" userId="S::stephane.hans@biobuild-concept.com::f4104bf0-b4ca-4a93-b5e8-69da9847e798" providerId="AD" clId="Web-{B9115849-35C1-12E2-2BB1-4A6B01B869D9}" dt="2024-03-21T06:17:21.893" v="269" actId="1076"/>
          <ac:spMkLst>
            <pc:docMk/>
            <pc:sldMk cId="4138191952" sldId="338"/>
            <ac:spMk id="27" creationId="{25CBDFF0-987C-1348-A13F-0F28E0BCCDDF}"/>
          </ac:spMkLst>
        </pc:spChg>
        <pc:spChg chg="mod">
          <ac:chgData name="Stephane HANS" userId="S::stephane.hans@biobuild-concept.com::f4104bf0-b4ca-4a93-b5e8-69da9847e798" providerId="AD" clId="Web-{B9115849-35C1-12E2-2BB1-4A6B01B869D9}" dt="2024-03-21T06:18:29.381" v="287" actId="1076"/>
          <ac:spMkLst>
            <pc:docMk/>
            <pc:sldMk cId="4138191952" sldId="338"/>
            <ac:spMk id="28" creationId="{6DBCC9C8-3491-B241-A5DD-1E4430FC2973}"/>
          </ac:spMkLst>
        </pc:spChg>
        <pc:spChg chg="mod">
          <ac:chgData name="Stephane HANS" userId="S::stephane.hans@biobuild-concept.com::f4104bf0-b4ca-4a93-b5e8-69da9847e798" providerId="AD" clId="Web-{B9115849-35C1-12E2-2BB1-4A6B01B869D9}" dt="2024-03-21T06:17:23.768" v="270" actId="1076"/>
          <ac:spMkLst>
            <pc:docMk/>
            <pc:sldMk cId="4138191952" sldId="338"/>
            <ac:spMk id="29" creationId="{936EC05A-FE67-3D41-A822-A118522A29DE}"/>
          </ac:spMkLst>
        </pc:spChg>
        <pc:spChg chg="mod">
          <ac:chgData name="Stephane HANS" userId="S::stephane.hans@biobuild-concept.com::f4104bf0-b4ca-4a93-b5e8-69da9847e798" providerId="AD" clId="Web-{B9115849-35C1-12E2-2BB1-4A6B01B869D9}" dt="2024-03-21T06:18:31.115" v="288" actId="1076"/>
          <ac:spMkLst>
            <pc:docMk/>
            <pc:sldMk cId="4138191952" sldId="338"/>
            <ac:spMk id="30" creationId="{13BAE196-6190-F943-9580-4A42E16A73CD}"/>
          </ac:spMkLst>
        </pc:spChg>
        <pc:spChg chg="mod">
          <ac:chgData name="Stephane HANS" userId="S::stephane.hans@biobuild-concept.com::f4104bf0-b4ca-4a93-b5e8-69da9847e798" providerId="AD" clId="Web-{B9115849-35C1-12E2-2BB1-4A6B01B869D9}" dt="2024-03-21T06:17:26.565" v="271" actId="1076"/>
          <ac:spMkLst>
            <pc:docMk/>
            <pc:sldMk cId="4138191952" sldId="338"/>
            <ac:spMk id="31" creationId="{2BD73790-F456-734A-947D-B6AC8DBE4937}"/>
          </ac:spMkLst>
        </pc:spChg>
        <pc:spChg chg="mod">
          <ac:chgData name="Stephane HANS" userId="S::stephane.hans@biobuild-concept.com::f4104bf0-b4ca-4a93-b5e8-69da9847e798" providerId="AD" clId="Web-{B9115849-35C1-12E2-2BB1-4A6B01B869D9}" dt="2024-03-21T06:18:34.991" v="289" actId="1076"/>
          <ac:spMkLst>
            <pc:docMk/>
            <pc:sldMk cId="4138191952" sldId="338"/>
            <ac:spMk id="32" creationId="{07C2B2BC-4475-3849-ACDC-AAE84CAA2705}"/>
          </ac:spMkLst>
        </pc:spChg>
        <pc:graphicFrameChg chg="mod modGraphic">
          <ac:chgData name="Stephane HANS" userId="S::stephane.hans@biobuild-concept.com::f4104bf0-b4ca-4a93-b5e8-69da9847e798" providerId="AD" clId="Web-{B9115849-35C1-12E2-2BB1-4A6B01B869D9}" dt="2024-03-21T06:17:58.442" v="278"/>
          <ac:graphicFrameMkLst>
            <pc:docMk/>
            <pc:sldMk cId="4138191952" sldId="338"/>
            <ac:graphicFrameMk id="17" creationId="{A67F1BE4-F9E0-8546-8807-611BF67F2E8A}"/>
          </ac:graphicFrameMkLst>
        </pc:graphicFrameChg>
      </pc:sldChg>
      <pc:sldChg chg="modSp">
        <pc:chgData name="Stephane HANS" userId="S::stephane.hans@biobuild-concept.com::f4104bf0-b4ca-4a93-b5e8-69da9847e798" providerId="AD" clId="Web-{B9115849-35C1-12E2-2BB1-4A6B01B869D9}" dt="2024-03-21T06:09:50.198" v="48" actId="20577"/>
        <pc:sldMkLst>
          <pc:docMk/>
          <pc:sldMk cId="2120923752" sldId="1055"/>
        </pc:sldMkLst>
        <pc:spChg chg="mod">
          <ac:chgData name="Stephane HANS" userId="S::stephane.hans@biobuild-concept.com::f4104bf0-b4ca-4a93-b5e8-69da9847e798" providerId="AD" clId="Web-{B9115849-35C1-12E2-2BB1-4A6B01B869D9}" dt="2024-03-21T06:09:32.759" v="46" actId="20577"/>
          <ac:spMkLst>
            <pc:docMk/>
            <pc:sldMk cId="2120923752" sldId="1055"/>
            <ac:spMk id="2" creationId="{14F8BFAC-8896-2616-663C-FD84660D8229}"/>
          </ac:spMkLst>
        </pc:spChg>
        <pc:spChg chg="mod">
          <ac:chgData name="Stephane HANS" userId="S::stephane.hans@biobuild-concept.com::f4104bf0-b4ca-4a93-b5e8-69da9847e798" providerId="AD" clId="Web-{B9115849-35C1-12E2-2BB1-4A6B01B869D9}" dt="2024-03-21T06:09:50.198" v="48" actId="20577"/>
          <ac:spMkLst>
            <pc:docMk/>
            <pc:sldMk cId="2120923752" sldId="1055"/>
            <ac:spMk id="3" creationId="{88785E00-5DB9-A680-9435-7746749C3958}"/>
          </ac:spMkLst>
        </pc:spChg>
        <pc:spChg chg="mod">
          <ac:chgData name="Stephane HANS" userId="S::stephane.hans@biobuild-concept.com::f4104bf0-b4ca-4a93-b5e8-69da9847e798" providerId="AD" clId="Web-{B9115849-35C1-12E2-2BB1-4A6B01B869D9}" dt="2024-03-21T06:06:15.870" v="9" actId="20577"/>
          <ac:spMkLst>
            <pc:docMk/>
            <pc:sldMk cId="2120923752" sldId="1055"/>
            <ac:spMk id="8" creationId="{C5F7C1B8-656D-5DC3-73B9-7F26F43F3A59}"/>
          </ac:spMkLst>
        </pc:spChg>
        <pc:cxnChg chg="mod">
          <ac:chgData name="Stephane HANS" userId="S::stephane.hans@biobuild-concept.com::f4104bf0-b4ca-4a93-b5e8-69da9847e798" providerId="AD" clId="Web-{B9115849-35C1-12E2-2BB1-4A6B01B869D9}" dt="2024-03-21T06:06:04.244" v="5" actId="14100"/>
          <ac:cxnSpMkLst>
            <pc:docMk/>
            <pc:sldMk cId="2120923752" sldId="1055"/>
            <ac:cxnSpMk id="15" creationId="{5350734F-6D78-DD4A-88CB-77B4AD296F75}"/>
          </ac:cxnSpMkLst>
        </pc:cxnChg>
      </pc:sldChg>
      <pc:sldChg chg="modSp">
        <pc:chgData name="Stephane HANS" userId="S::stephane.hans@biobuild-concept.com::f4104bf0-b4ca-4a93-b5e8-69da9847e798" providerId="AD" clId="Web-{B9115849-35C1-12E2-2BB1-4A6B01B869D9}" dt="2024-03-21T06:20:30.559" v="291" actId="14100"/>
        <pc:sldMkLst>
          <pc:docMk/>
          <pc:sldMk cId="918057456" sldId="1056"/>
        </pc:sldMkLst>
        <pc:spChg chg="mod">
          <ac:chgData name="Stephane HANS" userId="S::stephane.hans@biobuild-concept.com::f4104bf0-b4ca-4a93-b5e8-69da9847e798" providerId="AD" clId="Web-{B9115849-35C1-12E2-2BB1-4A6B01B869D9}" dt="2024-03-21T06:09:24.962" v="45" actId="20577"/>
          <ac:spMkLst>
            <pc:docMk/>
            <pc:sldMk cId="918057456" sldId="1056"/>
            <ac:spMk id="2" creationId="{8F7288E7-168C-F77B-DA5B-E6B3D98ED686}"/>
          </ac:spMkLst>
        </pc:spChg>
        <pc:spChg chg="mod">
          <ac:chgData name="Stephane HANS" userId="S::stephane.hans@biobuild-concept.com::f4104bf0-b4ca-4a93-b5e8-69da9847e798" providerId="AD" clId="Web-{B9115849-35C1-12E2-2BB1-4A6B01B869D9}" dt="2024-03-21T06:10:02.902" v="55" actId="1076"/>
          <ac:spMkLst>
            <pc:docMk/>
            <pc:sldMk cId="918057456" sldId="1056"/>
            <ac:spMk id="23" creationId="{D591B6F6-ABAD-504D-A742-33CD5EC1CAA6}"/>
          </ac:spMkLst>
        </pc:spChg>
        <pc:spChg chg="mod">
          <ac:chgData name="Stephane HANS" userId="S::stephane.hans@biobuild-concept.com::f4104bf0-b4ca-4a93-b5e8-69da9847e798" providerId="AD" clId="Web-{B9115849-35C1-12E2-2BB1-4A6B01B869D9}" dt="2024-03-21T06:20:30.559" v="291" actId="14100"/>
          <ac:spMkLst>
            <pc:docMk/>
            <pc:sldMk cId="918057456" sldId="1056"/>
            <ac:spMk id="29" creationId="{A0FE2D2A-0B8E-AF41-9C87-41D8C152CCEF}"/>
          </ac:spMkLst>
        </pc:spChg>
      </pc:sldChg>
      <pc:sldChg chg="modSp">
        <pc:chgData name="Stephane HANS" userId="S::stephane.hans@biobuild-concept.com::f4104bf0-b4ca-4a93-b5e8-69da9847e798" providerId="AD" clId="Web-{B9115849-35C1-12E2-2BB1-4A6B01B869D9}" dt="2024-03-21T06:09:19.696" v="44" actId="20577"/>
        <pc:sldMkLst>
          <pc:docMk/>
          <pc:sldMk cId="248270699" sldId="1057"/>
        </pc:sldMkLst>
        <pc:spChg chg="mod">
          <ac:chgData name="Stephane HANS" userId="S::stephane.hans@biobuild-concept.com::f4104bf0-b4ca-4a93-b5e8-69da9847e798" providerId="AD" clId="Web-{B9115849-35C1-12E2-2BB1-4A6B01B869D9}" dt="2024-03-21T06:09:19.696" v="44" actId="20577"/>
          <ac:spMkLst>
            <pc:docMk/>
            <pc:sldMk cId="248270699" sldId="1057"/>
            <ac:spMk id="2" creationId="{8B2B5836-0B0D-CAF9-2733-31EAE9AA1B70}"/>
          </ac:spMkLst>
        </pc:spChg>
        <pc:spChg chg="mod">
          <ac:chgData name="Stephane HANS" userId="S::stephane.hans@biobuild-concept.com::f4104bf0-b4ca-4a93-b5e8-69da9847e798" providerId="AD" clId="Web-{B9115849-35C1-12E2-2BB1-4A6B01B869D9}" dt="2024-03-21T06:07:15.654" v="22" actId="14100"/>
          <ac:spMkLst>
            <pc:docMk/>
            <pc:sldMk cId="248270699" sldId="1057"/>
            <ac:spMk id="3" creationId="{FA0CC65D-B779-E4D0-7762-3DB075B1E89B}"/>
          </ac:spMkLst>
        </pc:spChg>
        <pc:picChg chg="mod">
          <ac:chgData name="Stephane HANS" userId="S::stephane.hans@biobuild-concept.com::f4104bf0-b4ca-4a93-b5e8-69da9847e798" providerId="AD" clId="Web-{B9115849-35C1-12E2-2BB1-4A6B01B869D9}" dt="2024-03-21T06:07:25.233" v="28" actId="1076"/>
          <ac:picMkLst>
            <pc:docMk/>
            <pc:sldMk cId="248270699" sldId="1057"/>
            <ac:picMk id="4" creationId="{8772C976-41F3-EC4A-9A52-8CCBF97AE070}"/>
          </ac:picMkLst>
        </pc:picChg>
        <pc:picChg chg="mod">
          <ac:chgData name="Stephane HANS" userId="S::stephane.hans@biobuild-concept.com::f4104bf0-b4ca-4a93-b5e8-69da9847e798" providerId="AD" clId="Web-{B9115849-35C1-12E2-2BB1-4A6B01B869D9}" dt="2024-03-21T06:07:23.795" v="27" actId="1076"/>
          <ac:picMkLst>
            <pc:docMk/>
            <pc:sldMk cId="248270699" sldId="1057"/>
            <ac:picMk id="10" creationId="{43624EFD-7B7F-5040-B4FB-A4C53F766FA8}"/>
          </ac:picMkLst>
        </pc:picChg>
        <pc:picChg chg="mod">
          <ac:chgData name="Stephane HANS" userId="S::stephane.hans@biobuild-concept.com::f4104bf0-b4ca-4a93-b5e8-69da9847e798" providerId="AD" clId="Web-{B9115849-35C1-12E2-2BB1-4A6B01B869D9}" dt="2024-03-21T06:07:26.811" v="29" actId="1076"/>
          <ac:picMkLst>
            <pc:docMk/>
            <pc:sldMk cId="248270699" sldId="1057"/>
            <ac:picMk id="11" creationId="{F1E1F52A-7D10-5C47-A01F-61126243C39F}"/>
          </ac:picMkLst>
        </pc:picChg>
        <pc:picChg chg="mod">
          <ac:chgData name="Stephane HANS" userId="S::stephane.hans@biobuild-concept.com::f4104bf0-b4ca-4a93-b5e8-69da9847e798" providerId="AD" clId="Web-{B9115849-35C1-12E2-2BB1-4A6B01B869D9}" dt="2024-03-21T06:07:21.279" v="25" actId="1076"/>
          <ac:picMkLst>
            <pc:docMk/>
            <pc:sldMk cId="248270699" sldId="1057"/>
            <ac:picMk id="3074" creationId="{98E0AE25-B44E-6049-BDB0-C86A9A876B26}"/>
          </ac:picMkLst>
        </pc:picChg>
        <pc:picChg chg="mod">
          <ac:chgData name="Stephane HANS" userId="S::stephane.hans@biobuild-concept.com::f4104bf0-b4ca-4a93-b5e8-69da9847e798" providerId="AD" clId="Web-{B9115849-35C1-12E2-2BB1-4A6B01B869D9}" dt="2024-03-21T06:07:22.107" v="26" actId="1076"/>
          <ac:picMkLst>
            <pc:docMk/>
            <pc:sldMk cId="248270699" sldId="1057"/>
            <ac:picMk id="3076" creationId="{7266104F-D67F-924B-BD14-950340D47598}"/>
          </ac:picMkLst>
        </pc:picChg>
      </pc:sldChg>
      <pc:sldChg chg="modSp">
        <pc:chgData name="Stephane HANS" userId="S::stephane.hans@biobuild-concept.com::f4104bf0-b4ca-4a93-b5e8-69da9847e798" providerId="AD" clId="Web-{B9115849-35C1-12E2-2BB1-4A6B01B869D9}" dt="2024-03-21T06:10:33.372" v="68" actId="1076"/>
        <pc:sldMkLst>
          <pc:docMk/>
          <pc:sldMk cId="3484008057" sldId="1058"/>
        </pc:sldMkLst>
        <pc:spChg chg="mod">
          <ac:chgData name="Stephane HANS" userId="S::stephane.hans@biobuild-concept.com::f4104bf0-b4ca-4a93-b5e8-69da9847e798" providerId="AD" clId="Web-{B9115849-35C1-12E2-2BB1-4A6B01B869D9}" dt="2024-03-21T06:09:13.368" v="43" actId="20577"/>
          <ac:spMkLst>
            <pc:docMk/>
            <pc:sldMk cId="3484008057" sldId="1058"/>
            <ac:spMk id="2" creationId="{C52AA7B2-ED3B-98EB-ECB7-EA57AD97C238}"/>
          </ac:spMkLst>
        </pc:spChg>
        <pc:spChg chg="mod">
          <ac:chgData name="Stephane HANS" userId="S::stephane.hans@biobuild-concept.com::f4104bf0-b4ca-4a93-b5e8-69da9847e798" providerId="AD" clId="Web-{B9115849-35C1-12E2-2BB1-4A6B01B869D9}" dt="2024-03-21T06:10:23.950" v="63" actId="20577"/>
          <ac:spMkLst>
            <pc:docMk/>
            <pc:sldMk cId="3484008057" sldId="1058"/>
            <ac:spMk id="7" creationId="{B9A62122-2F61-4A93-8595-3D325334F0E3}"/>
          </ac:spMkLst>
        </pc:spChg>
        <pc:spChg chg="mod">
          <ac:chgData name="Stephane HANS" userId="S::stephane.hans@biobuild-concept.com::f4104bf0-b4ca-4a93-b5e8-69da9847e798" providerId="AD" clId="Web-{B9115849-35C1-12E2-2BB1-4A6B01B869D9}" dt="2024-03-21T06:10:33.372" v="68" actId="1076"/>
          <ac:spMkLst>
            <pc:docMk/>
            <pc:sldMk cId="3484008057" sldId="1058"/>
            <ac:spMk id="8" creationId="{7126967B-C1EA-AFA1-91AD-B7E279DB2E1F}"/>
          </ac:spMkLst>
        </pc:spChg>
      </pc:sldChg>
      <pc:sldChg chg="modSp">
        <pc:chgData name="Stephane HANS" userId="S::stephane.hans@biobuild-concept.com::f4104bf0-b4ca-4a93-b5e8-69da9847e798" providerId="AD" clId="Web-{B9115849-35C1-12E2-2BB1-4A6B01B869D9}" dt="2024-03-21T06:10:42.060" v="71" actId="20577"/>
        <pc:sldMkLst>
          <pc:docMk/>
          <pc:sldMk cId="3212116279" sldId="1059"/>
        </pc:sldMkLst>
        <pc:spChg chg="mod">
          <ac:chgData name="Stephane HANS" userId="S::stephane.hans@biobuild-concept.com::f4104bf0-b4ca-4a93-b5e8-69da9847e798" providerId="AD" clId="Web-{B9115849-35C1-12E2-2BB1-4A6B01B869D9}" dt="2024-03-21T06:09:07.383" v="42" actId="20577"/>
          <ac:spMkLst>
            <pc:docMk/>
            <pc:sldMk cId="3212116279" sldId="1059"/>
            <ac:spMk id="2" creationId="{CEE86FA3-F226-6F4D-0182-CA05AAB865EC}"/>
          </ac:spMkLst>
        </pc:spChg>
        <pc:spChg chg="mod">
          <ac:chgData name="Stephane HANS" userId="S::stephane.hans@biobuild-concept.com::f4104bf0-b4ca-4a93-b5e8-69da9847e798" providerId="AD" clId="Web-{B9115849-35C1-12E2-2BB1-4A6B01B869D9}" dt="2024-03-21T06:10:42.060" v="71" actId="20577"/>
          <ac:spMkLst>
            <pc:docMk/>
            <pc:sldMk cId="3212116279" sldId="1059"/>
            <ac:spMk id="3" creationId="{BC56A91F-8E5D-7014-AFB9-2E849AAC6EA7}"/>
          </ac:spMkLst>
        </pc:s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g33e13d9a7e_0_5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" name="Google Shape;235;g33e13d9a7e_0_5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6072008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g5158d5a3ec_0_3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" name="Google Shape;414;g5158d5a3ec_0_3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387602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g5158d5a3ec_0_3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" name="Google Shape;414;g5158d5a3ec_0_3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595434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g5158d5a3ec_0_3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" name="Google Shape;414;g5158d5a3ec_0_3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6627681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g5158d5a3ec_0_3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" name="Google Shape;414;g5158d5a3ec_0_3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2514815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g5158d5a3ec_0_3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" name="Google Shape;414;g5158d5a3ec_0_3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0674057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g5158d5a3ec_0_3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" name="Google Shape;414;g5158d5a3ec_0_3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647458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" name="Google Shape;569;g5465e7bc0b_1_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0" name="Google Shape;570;g5465e7bc0b_1_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492737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6">
  <p:cSld name="CUSTOM_11_1_2_1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19"/>
          <p:cNvSpPr txBox="1">
            <a:spLocks noGrp="1"/>
          </p:cNvSpPr>
          <p:nvPr>
            <p:ph type="ctrTitle"/>
          </p:nvPr>
        </p:nvSpPr>
        <p:spPr>
          <a:xfrm>
            <a:off x="831200" y="376498"/>
            <a:ext cx="3867300" cy="205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07" name="Google Shape;107;p19"/>
          <p:cNvSpPr txBox="1">
            <a:spLocks noGrp="1"/>
          </p:cNvSpPr>
          <p:nvPr>
            <p:ph type="subTitle" idx="1"/>
          </p:nvPr>
        </p:nvSpPr>
        <p:spPr>
          <a:xfrm>
            <a:off x="831200" y="2314225"/>
            <a:ext cx="30816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4">
  <p:cSld name="Title + text 4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10"/>
          <p:cNvSpPr txBox="1">
            <a:spLocks noGrp="1"/>
          </p:cNvSpPr>
          <p:nvPr>
            <p:ph type="subTitle" idx="1"/>
          </p:nvPr>
        </p:nvSpPr>
        <p:spPr>
          <a:xfrm flipH="1">
            <a:off x="4189625" y="3380460"/>
            <a:ext cx="2951400" cy="2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0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10"/>
          <p:cNvSpPr txBox="1">
            <a:spLocks noGrp="1"/>
          </p:cNvSpPr>
          <p:nvPr>
            <p:ph type="ctrTitle"/>
          </p:nvPr>
        </p:nvSpPr>
        <p:spPr>
          <a:xfrm rot="5400000">
            <a:off x="6612409" y="1752564"/>
            <a:ext cx="2888100" cy="89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1311406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Big title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1"/>
          <p:cNvSpPr txBox="1">
            <a:spLocks noGrp="1"/>
          </p:cNvSpPr>
          <p:nvPr>
            <p:ph type="title"/>
          </p:nvPr>
        </p:nvSpPr>
        <p:spPr>
          <a:xfrm>
            <a:off x="3200250" y="1742750"/>
            <a:ext cx="2743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Thin"/>
                <a:ea typeface="Catamaran Thin"/>
                <a:cs typeface="Catamaran Thin"/>
                <a:sym typeface="Catamaran Thin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Thin"/>
                <a:ea typeface="Catamaran Thin"/>
                <a:cs typeface="Catamaran Thin"/>
                <a:sym typeface="Catamaran Thin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Thin"/>
                <a:ea typeface="Catamaran Thin"/>
                <a:cs typeface="Catamaran Thin"/>
                <a:sym typeface="Catamaran Thin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Thin"/>
                <a:ea typeface="Catamaran Thin"/>
                <a:cs typeface="Catamaran Thin"/>
                <a:sym typeface="Catamaran Thin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Thin"/>
                <a:ea typeface="Catamaran Thin"/>
                <a:cs typeface="Catamaran Thin"/>
                <a:sym typeface="Catamaran Thin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Thin"/>
                <a:ea typeface="Catamaran Thin"/>
                <a:cs typeface="Catamaran Thin"/>
                <a:sym typeface="Catamaran Thin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Thin"/>
                <a:ea typeface="Catamaran Thin"/>
                <a:cs typeface="Catamaran Thin"/>
                <a:sym typeface="Catamaran Thin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Thin"/>
                <a:ea typeface="Catamaran Thin"/>
                <a:cs typeface="Catamaran Thin"/>
                <a:sym typeface="Catamaran Thi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0530238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">
  <p:cSld name="Section title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12"/>
          <p:cNvSpPr txBox="1">
            <a:spLocks noGrp="1"/>
          </p:cNvSpPr>
          <p:nvPr>
            <p:ph type="ctrTitle"/>
          </p:nvPr>
        </p:nvSpPr>
        <p:spPr>
          <a:xfrm>
            <a:off x="769725" y="1310050"/>
            <a:ext cx="3430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5" name="Google Shape;65;p12"/>
          <p:cNvSpPr txBox="1">
            <a:spLocks noGrp="1"/>
          </p:cNvSpPr>
          <p:nvPr>
            <p:ph type="title" idx="2" hasCustomPrompt="1"/>
          </p:nvPr>
        </p:nvSpPr>
        <p:spPr>
          <a:xfrm rot="5400000">
            <a:off x="7142178" y="3570226"/>
            <a:ext cx="1738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6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6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6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6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6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6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6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6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26130348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ix columns">
  <p:cSld name="Six columns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3"/>
          <p:cNvSpPr txBox="1">
            <a:spLocks noGrp="1"/>
          </p:cNvSpPr>
          <p:nvPr>
            <p:ph type="ctrTitle"/>
          </p:nvPr>
        </p:nvSpPr>
        <p:spPr>
          <a:xfrm>
            <a:off x="656422" y="13944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68" name="Google Shape;68;p13"/>
          <p:cNvSpPr txBox="1">
            <a:spLocks noGrp="1"/>
          </p:cNvSpPr>
          <p:nvPr>
            <p:ph type="subTitle" idx="1"/>
          </p:nvPr>
        </p:nvSpPr>
        <p:spPr>
          <a:xfrm>
            <a:off x="656425" y="1886725"/>
            <a:ext cx="1563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9" name="Google Shape;69;p13"/>
          <p:cNvSpPr txBox="1">
            <a:spLocks noGrp="1"/>
          </p:cNvSpPr>
          <p:nvPr>
            <p:ph type="ctrTitle" idx="2"/>
          </p:nvPr>
        </p:nvSpPr>
        <p:spPr>
          <a:xfrm>
            <a:off x="2650710" y="13944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0" name="Google Shape;70;p13"/>
          <p:cNvSpPr txBox="1">
            <a:spLocks noGrp="1"/>
          </p:cNvSpPr>
          <p:nvPr>
            <p:ph type="subTitle" idx="3"/>
          </p:nvPr>
        </p:nvSpPr>
        <p:spPr>
          <a:xfrm>
            <a:off x="2610700" y="1886725"/>
            <a:ext cx="19614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1" name="Google Shape;71;p13"/>
          <p:cNvSpPr txBox="1">
            <a:spLocks noGrp="1"/>
          </p:cNvSpPr>
          <p:nvPr>
            <p:ph type="ctrTitle" idx="4"/>
          </p:nvPr>
        </p:nvSpPr>
        <p:spPr>
          <a:xfrm>
            <a:off x="4638106" y="13944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2" name="Google Shape;72;p13"/>
          <p:cNvSpPr txBox="1">
            <a:spLocks noGrp="1"/>
          </p:cNvSpPr>
          <p:nvPr>
            <p:ph type="subTitle" idx="5"/>
          </p:nvPr>
        </p:nvSpPr>
        <p:spPr>
          <a:xfrm>
            <a:off x="4878076" y="1886725"/>
            <a:ext cx="1648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3" name="Google Shape;73;p13"/>
          <p:cNvSpPr txBox="1">
            <a:spLocks noGrp="1"/>
          </p:cNvSpPr>
          <p:nvPr>
            <p:ph type="ctrTitle" idx="6"/>
          </p:nvPr>
        </p:nvSpPr>
        <p:spPr>
          <a:xfrm rot="5400000">
            <a:off x="6865575" y="1466125"/>
            <a:ext cx="25530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74" name="Google Shape;74;p13"/>
          <p:cNvSpPr txBox="1">
            <a:spLocks noGrp="1"/>
          </p:cNvSpPr>
          <p:nvPr>
            <p:ph type="ctrTitle" idx="7"/>
          </p:nvPr>
        </p:nvSpPr>
        <p:spPr>
          <a:xfrm>
            <a:off x="656422" y="33678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5" name="Google Shape;75;p13"/>
          <p:cNvSpPr txBox="1">
            <a:spLocks noGrp="1"/>
          </p:cNvSpPr>
          <p:nvPr>
            <p:ph type="subTitle" idx="8"/>
          </p:nvPr>
        </p:nvSpPr>
        <p:spPr>
          <a:xfrm>
            <a:off x="656425" y="3860125"/>
            <a:ext cx="1563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6" name="Google Shape;76;p13"/>
          <p:cNvSpPr txBox="1">
            <a:spLocks noGrp="1"/>
          </p:cNvSpPr>
          <p:nvPr>
            <p:ph type="ctrTitle" idx="9"/>
          </p:nvPr>
        </p:nvSpPr>
        <p:spPr>
          <a:xfrm>
            <a:off x="2650710" y="33678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7" name="Google Shape;77;p13"/>
          <p:cNvSpPr txBox="1">
            <a:spLocks noGrp="1"/>
          </p:cNvSpPr>
          <p:nvPr>
            <p:ph type="subTitle" idx="13"/>
          </p:nvPr>
        </p:nvSpPr>
        <p:spPr>
          <a:xfrm>
            <a:off x="2610700" y="3860125"/>
            <a:ext cx="19614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8" name="Google Shape;78;p13"/>
          <p:cNvSpPr txBox="1">
            <a:spLocks noGrp="1"/>
          </p:cNvSpPr>
          <p:nvPr>
            <p:ph type="ctrTitle" idx="14"/>
          </p:nvPr>
        </p:nvSpPr>
        <p:spPr>
          <a:xfrm>
            <a:off x="4638106" y="33678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9" name="Google Shape;79;p13"/>
          <p:cNvSpPr txBox="1">
            <a:spLocks noGrp="1"/>
          </p:cNvSpPr>
          <p:nvPr>
            <p:ph type="subTitle" idx="15"/>
          </p:nvPr>
        </p:nvSpPr>
        <p:spPr>
          <a:xfrm>
            <a:off x="4878076" y="3860125"/>
            <a:ext cx="1648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150176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Title + design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4"/>
          <p:cNvSpPr txBox="1">
            <a:spLocks noGrp="1"/>
          </p:cNvSpPr>
          <p:nvPr>
            <p:ph type="ctrTitle"/>
          </p:nvPr>
        </p:nvSpPr>
        <p:spPr>
          <a:xfrm rot="5400000">
            <a:off x="6603595" y="1930225"/>
            <a:ext cx="3481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2227788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1">
  <p:cSld name="Two columns 1"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Google Shape;83;p15"/>
          <p:cNvSpPr txBox="1">
            <a:spLocks noGrp="1"/>
          </p:cNvSpPr>
          <p:nvPr>
            <p:ph type="subTitle" idx="1"/>
          </p:nvPr>
        </p:nvSpPr>
        <p:spPr>
          <a:xfrm>
            <a:off x="4633950" y="1847896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84" name="Google Shape;84;p15"/>
          <p:cNvSpPr txBox="1">
            <a:spLocks noGrp="1"/>
          </p:cNvSpPr>
          <p:nvPr>
            <p:ph type="subTitle" idx="2"/>
          </p:nvPr>
        </p:nvSpPr>
        <p:spPr>
          <a:xfrm>
            <a:off x="4633950" y="3827870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85" name="Google Shape;85;p15"/>
          <p:cNvSpPr txBox="1">
            <a:spLocks noGrp="1"/>
          </p:cNvSpPr>
          <p:nvPr>
            <p:ph type="ctrTitle"/>
          </p:nvPr>
        </p:nvSpPr>
        <p:spPr>
          <a:xfrm>
            <a:off x="4633950" y="1539296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86" name="Google Shape;86;p15"/>
          <p:cNvSpPr txBox="1">
            <a:spLocks noGrp="1"/>
          </p:cNvSpPr>
          <p:nvPr>
            <p:ph type="ctrTitle" idx="3"/>
          </p:nvPr>
        </p:nvSpPr>
        <p:spPr>
          <a:xfrm>
            <a:off x="4633950" y="3519270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87" name="Google Shape;87;p15"/>
          <p:cNvSpPr txBox="1">
            <a:spLocks noGrp="1"/>
          </p:cNvSpPr>
          <p:nvPr>
            <p:ph type="ctrTitle" idx="4"/>
          </p:nvPr>
        </p:nvSpPr>
        <p:spPr>
          <a:xfrm rot="5400000">
            <a:off x="6917175" y="1414524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11975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10">
          <p15:clr>
            <a:srgbClr val="FA7B17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5">
  <p:cSld name="Title + text 5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16"/>
          <p:cNvSpPr txBox="1">
            <a:spLocks noGrp="1"/>
          </p:cNvSpPr>
          <p:nvPr>
            <p:ph type="subTitle" idx="1"/>
          </p:nvPr>
        </p:nvSpPr>
        <p:spPr>
          <a:xfrm>
            <a:off x="2258125" y="3106325"/>
            <a:ext cx="3029100" cy="100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1100"/>
            </a:lvl1pPr>
            <a:lvl2pPr lvl="1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6"/>
          <p:cNvSpPr txBox="1">
            <a:spLocks noGrp="1"/>
          </p:cNvSpPr>
          <p:nvPr>
            <p:ph type="ctrTitle"/>
          </p:nvPr>
        </p:nvSpPr>
        <p:spPr>
          <a:xfrm rot="5400000">
            <a:off x="7241489" y="1041025"/>
            <a:ext cx="1702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1289884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 4">
  <p:cSld name="Three columns 4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17"/>
          <p:cNvSpPr txBox="1">
            <a:spLocks noGrp="1"/>
          </p:cNvSpPr>
          <p:nvPr>
            <p:ph type="subTitle" idx="1"/>
          </p:nvPr>
        </p:nvSpPr>
        <p:spPr>
          <a:xfrm flipH="1">
            <a:off x="840600" y="2432150"/>
            <a:ext cx="1650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3" name="Google Shape;93;p17"/>
          <p:cNvSpPr txBox="1">
            <a:spLocks noGrp="1"/>
          </p:cNvSpPr>
          <p:nvPr>
            <p:ph type="subTitle" idx="2"/>
          </p:nvPr>
        </p:nvSpPr>
        <p:spPr>
          <a:xfrm>
            <a:off x="4702174" y="1049093"/>
            <a:ext cx="1960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4" name="Google Shape;94;p17"/>
          <p:cNvSpPr txBox="1">
            <a:spLocks noGrp="1"/>
          </p:cNvSpPr>
          <p:nvPr>
            <p:ph type="ctrTitle"/>
          </p:nvPr>
        </p:nvSpPr>
        <p:spPr>
          <a:xfrm>
            <a:off x="-533400" y="2047350"/>
            <a:ext cx="3024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5" name="Google Shape;95;p17"/>
          <p:cNvSpPr txBox="1">
            <a:spLocks noGrp="1"/>
          </p:cNvSpPr>
          <p:nvPr>
            <p:ph type="ctrTitle" idx="3"/>
          </p:nvPr>
        </p:nvSpPr>
        <p:spPr>
          <a:xfrm>
            <a:off x="4702174" y="664293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" name="Google Shape;96;p17"/>
          <p:cNvSpPr txBox="1">
            <a:spLocks noGrp="1"/>
          </p:cNvSpPr>
          <p:nvPr>
            <p:ph type="subTitle" idx="4"/>
          </p:nvPr>
        </p:nvSpPr>
        <p:spPr>
          <a:xfrm>
            <a:off x="4702174" y="3788925"/>
            <a:ext cx="2214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7" name="Google Shape;97;p17"/>
          <p:cNvSpPr txBox="1">
            <a:spLocks noGrp="1"/>
          </p:cNvSpPr>
          <p:nvPr>
            <p:ph type="ctrTitle" idx="5"/>
          </p:nvPr>
        </p:nvSpPr>
        <p:spPr>
          <a:xfrm>
            <a:off x="4702174" y="3389725"/>
            <a:ext cx="24756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8" name="Google Shape;98;p17"/>
          <p:cNvSpPr txBox="1">
            <a:spLocks noGrp="1"/>
          </p:cNvSpPr>
          <p:nvPr>
            <p:ph type="ctrTitle" idx="6"/>
          </p:nvPr>
        </p:nvSpPr>
        <p:spPr>
          <a:xfrm rot="5400000">
            <a:off x="6860962" y="1407498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992679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10">
          <p15:clr>
            <a:srgbClr val="FA7B17"/>
          </p15:clr>
        </p15:guide>
        <p15:guide id="2" pos="454">
          <p15:clr>
            <a:srgbClr val="FA7B17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2">
  <p:cSld name="Two columns 2"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18"/>
          <p:cNvSpPr txBox="1">
            <a:spLocks noGrp="1"/>
          </p:cNvSpPr>
          <p:nvPr>
            <p:ph type="ctrTitle"/>
          </p:nvPr>
        </p:nvSpPr>
        <p:spPr>
          <a:xfrm rot="5400000">
            <a:off x="6860962" y="1407498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01" name="Google Shape;101;p18"/>
          <p:cNvSpPr txBox="1">
            <a:spLocks noGrp="1"/>
          </p:cNvSpPr>
          <p:nvPr>
            <p:ph type="subTitle" idx="1"/>
          </p:nvPr>
        </p:nvSpPr>
        <p:spPr>
          <a:xfrm>
            <a:off x="1579064" y="2147200"/>
            <a:ext cx="16266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02" name="Google Shape;102;p18"/>
          <p:cNvSpPr txBox="1">
            <a:spLocks noGrp="1"/>
          </p:cNvSpPr>
          <p:nvPr>
            <p:ph type="ctrTitle" idx="2"/>
          </p:nvPr>
        </p:nvSpPr>
        <p:spPr>
          <a:xfrm>
            <a:off x="1579064" y="1762400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3" name="Google Shape;103;p18"/>
          <p:cNvSpPr txBox="1">
            <a:spLocks noGrp="1"/>
          </p:cNvSpPr>
          <p:nvPr>
            <p:ph type="subTitle" idx="3"/>
          </p:nvPr>
        </p:nvSpPr>
        <p:spPr>
          <a:xfrm>
            <a:off x="4068269" y="2147200"/>
            <a:ext cx="16266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04" name="Google Shape;104;p18"/>
          <p:cNvSpPr txBox="1">
            <a:spLocks noGrp="1"/>
          </p:cNvSpPr>
          <p:nvPr>
            <p:ph type="ctrTitle" idx="4"/>
          </p:nvPr>
        </p:nvSpPr>
        <p:spPr>
          <a:xfrm>
            <a:off x="3075567" y="1762400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764932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6">
  <p:cSld name="Title + text 6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19"/>
          <p:cNvSpPr txBox="1">
            <a:spLocks noGrp="1"/>
          </p:cNvSpPr>
          <p:nvPr>
            <p:ph type="ctrTitle"/>
          </p:nvPr>
        </p:nvSpPr>
        <p:spPr>
          <a:xfrm>
            <a:off x="831200" y="376498"/>
            <a:ext cx="3867300" cy="205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07" name="Google Shape;107;p19"/>
          <p:cNvSpPr txBox="1">
            <a:spLocks noGrp="1"/>
          </p:cNvSpPr>
          <p:nvPr>
            <p:ph type="subTitle" idx="1"/>
          </p:nvPr>
        </p:nvSpPr>
        <p:spPr>
          <a:xfrm>
            <a:off x="831200" y="2314225"/>
            <a:ext cx="30816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6992224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pening slide">
  <p:cSld name="Opening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039575" y="1701225"/>
            <a:ext cx="4592400" cy="17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039575" y="3206400"/>
            <a:ext cx="2402100" cy="71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8007754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redits">
  <p:cSld name="Credits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20"/>
          <p:cNvSpPr txBox="1">
            <a:spLocks noGrp="1"/>
          </p:cNvSpPr>
          <p:nvPr>
            <p:ph type="body" idx="1"/>
          </p:nvPr>
        </p:nvSpPr>
        <p:spPr>
          <a:xfrm>
            <a:off x="642050" y="2134800"/>
            <a:ext cx="5308200" cy="14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Char char="●"/>
              <a:defRPr>
                <a:solidFill>
                  <a:srgbClr val="000000"/>
                </a:solidFill>
              </a:defRPr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Char char="○"/>
              <a:defRPr>
                <a:solidFill>
                  <a:srgbClr val="000000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Char char="■"/>
              <a:defRPr>
                <a:solidFill>
                  <a:srgbClr val="000000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Char char="●"/>
              <a:defRPr>
                <a:solidFill>
                  <a:srgbClr val="000000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Char char="○"/>
              <a:defRPr>
                <a:solidFill>
                  <a:srgbClr val="000000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Char char="■"/>
              <a:defRPr>
                <a:solidFill>
                  <a:srgbClr val="000000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Char char="●"/>
              <a:defRPr>
                <a:solidFill>
                  <a:srgbClr val="000000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Char char="○"/>
              <a:defRPr>
                <a:solidFill>
                  <a:srgbClr val="000000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200"/>
              <a:buChar char="■"/>
              <a:defRPr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10" name="Google Shape;110;p20"/>
          <p:cNvSpPr txBox="1">
            <a:spLocks noGrp="1"/>
          </p:cNvSpPr>
          <p:nvPr>
            <p:ph type="ctrTitle"/>
          </p:nvPr>
        </p:nvSpPr>
        <p:spPr>
          <a:xfrm rot="5400000">
            <a:off x="6923109" y="1407498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3142484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Resources">
  <p:cSld name="Resources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21"/>
          <p:cNvSpPr txBox="1">
            <a:spLocks noGrp="1"/>
          </p:cNvSpPr>
          <p:nvPr>
            <p:ph type="body" idx="1"/>
          </p:nvPr>
        </p:nvSpPr>
        <p:spPr>
          <a:xfrm>
            <a:off x="642050" y="1277550"/>
            <a:ext cx="5308200" cy="14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Char char="●"/>
              <a:defRPr>
                <a:solidFill>
                  <a:srgbClr val="000000"/>
                </a:solidFill>
              </a:defRPr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Char char="○"/>
              <a:defRPr>
                <a:solidFill>
                  <a:srgbClr val="000000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Char char="■"/>
              <a:defRPr>
                <a:solidFill>
                  <a:srgbClr val="000000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Char char="●"/>
              <a:defRPr>
                <a:solidFill>
                  <a:srgbClr val="000000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Char char="○"/>
              <a:defRPr>
                <a:solidFill>
                  <a:srgbClr val="000000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Char char="■"/>
              <a:defRPr>
                <a:solidFill>
                  <a:srgbClr val="000000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Char char="●"/>
              <a:defRPr>
                <a:solidFill>
                  <a:srgbClr val="000000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200"/>
              <a:buChar char="○"/>
              <a:defRPr>
                <a:solidFill>
                  <a:srgbClr val="000000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200"/>
              <a:buChar char="■"/>
              <a:defRPr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13" name="Google Shape;113;p21"/>
          <p:cNvSpPr txBox="1">
            <a:spLocks noGrp="1"/>
          </p:cNvSpPr>
          <p:nvPr>
            <p:ph type="ctrTitle"/>
          </p:nvPr>
        </p:nvSpPr>
        <p:spPr>
          <a:xfrm rot="5400000">
            <a:off x="6923109" y="1407498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14" name="Google Shape;114;p21"/>
          <p:cNvSpPr txBox="1">
            <a:spLocks noGrp="1"/>
          </p:cNvSpPr>
          <p:nvPr>
            <p:ph type="subTitle" idx="2"/>
          </p:nvPr>
        </p:nvSpPr>
        <p:spPr>
          <a:xfrm>
            <a:off x="642050" y="540000"/>
            <a:ext cx="4655400" cy="96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3750394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lide de contenu (1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Espace réservé du texte 26">
            <a:extLst>
              <a:ext uri="{FF2B5EF4-FFF2-40B4-BE49-F238E27FC236}">
                <a16:creationId xmlns:a16="http://schemas.microsoft.com/office/drawing/2014/main" id="{A569F750-4389-4B76-BA65-5A032FDB6F5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-315686" y="0"/>
            <a:ext cx="3966141" cy="489110"/>
          </a:xfrm>
          <a:prstGeom prst="parallelogram">
            <a:avLst>
              <a:gd name="adj" fmla="val 61923"/>
            </a:avLst>
          </a:prstGeom>
          <a:solidFill>
            <a:srgbClr val="014587"/>
          </a:solidFill>
          <a:ln>
            <a:solidFill>
              <a:schemeClr val="accent1">
                <a:shade val="50000"/>
                <a:alpha val="0"/>
              </a:schemeClr>
            </a:solidFill>
          </a:ln>
        </p:spPr>
        <p:txBody>
          <a:bodyPr/>
          <a:lstStyle>
            <a:lvl1pPr marL="0" indent="0">
              <a:buNone/>
              <a:defRPr>
                <a:solidFill>
                  <a:srgbClr val="014587">
                    <a:alpha val="0"/>
                  </a:srgbClr>
                </a:solidFill>
              </a:defRPr>
            </a:lvl1pPr>
            <a:lvl2pPr>
              <a:defRPr>
                <a:solidFill>
                  <a:srgbClr val="014587">
                    <a:alpha val="0"/>
                  </a:srgbClr>
                </a:solidFill>
              </a:defRPr>
            </a:lvl2pPr>
            <a:lvl3pPr>
              <a:defRPr>
                <a:solidFill>
                  <a:srgbClr val="014587">
                    <a:alpha val="0"/>
                  </a:srgbClr>
                </a:solidFill>
              </a:defRPr>
            </a:lvl3pPr>
            <a:lvl4pPr>
              <a:defRPr>
                <a:solidFill>
                  <a:srgbClr val="014587">
                    <a:alpha val="0"/>
                  </a:srgbClr>
                </a:solidFill>
              </a:defRPr>
            </a:lvl4pPr>
            <a:lvl5pPr>
              <a:defRPr>
                <a:solidFill>
                  <a:schemeClr val="tx1">
                    <a:alpha val="0"/>
                  </a:schemeClr>
                </a:solidFill>
              </a:defRPr>
            </a:lvl5pPr>
          </a:lstStyle>
          <a:p>
            <a:pPr lvl="0"/>
            <a:r>
              <a:rPr lang="fr-FR" dirty="0"/>
              <a:t> </a:t>
            </a:r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4242F5FD-7BA6-42E4-84BD-983D33B3F904}"/>
              </a:ext>
            </a:extLst>
          </p:cNvPr>
          <p:cNvSpPr/>
          <p:nvPr userDrawn="1"/>
        </p:nvSpPr>
        <p:spPr>
          <a:xfrm>
            <a:off x="2753679" y="4968717"/>
            <a:ext cx="6390322" cy="174784"/>
          </a:xfrm>
          <a:custGeom>
            <a:avLst/>
            <a:gdLst>
              <a:gd name="connsiteX0" fmla="*/ 127285 w 8520429"/>
              <a:gd name="connsiteY0" fmla="*/ 0 h 233045"/>
              <a:gd name="connsiteX1" fmla="*/ 8520429 w 8520429"/>
              <a:gd name="connsiteY1" fmla="*/ 0 h 233045"/>
              <a:gd name="connsiteX2" fmla="*/ 8520429 w 8520429"/>
              <a:gd name="connsiteY2" fmla="*/ 233045 h 233045"/>
              <a:gd name="connsiteX3" fmla="*/ 0 w 8520429"/>
              <a:gd name="connsiteY3" fmla="*/ 233045 h 233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20429" h="233045">
                <a:moveTo>
                  <a:pt x="127285" y="0"/>
                </a:moveTo>
                <a:lnTo>
                  <a:pt x="8520429" y="0"/>
                </a:lnTo>
                <a:lnTo>
                  <a:pt x="8520429" y="233045"/>
                </a:lnTo>
                <a:lnTo>
                  <a:pt x="0" y="233045"/>
                </a:lnTo>
                <a:close/>
              </a:path>
            </a:pathLst>
          </a:custGeom>
          <a:solidFill>
            <a:srgbClr val="0145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sz="1050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2DA850F3-7CB2-4C79-A95F-A77CEA46B9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57500" y="4975005"/>
            <a:ext cx="3905250" cy="174784"/>
          </a:xfrm>
        </p:spPr>
        <p:txBody>
          <a:bodyPr/>
          <a:lstStyle>
            <a:lvl1pPr algn="l">
              <a:defRPr sz="600" cap="small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fr-FR"/>
              <a:t>Présentation 2019</a:t>
            </a:r>
            <a:endParaRPr lang="fr-FR" dirty="0"/>
          </a:p>
        </p:txBody>
      </p:sp>
      <p:sp>
        <p:nvSpPr>
          <p:cNvPr id="28" name="Titre 27">
            <a:extLst>
              <a:ext uri="{FF2B5EF4-FFF2-40B4-BE49-F238E27FC236}">
                <a16:creationId xmlns:a16="http://schemas.microsoft.com/office/drawing/2014/main" id="{AC39BABD-8A64-4D62-AFC1-C7EBF762E67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2186" y="85280"/>
            <a:ext cx="2901552" cy="1046410"/>
          </a:xfrm>
        </p:spPr>
        <p:txBody>
          <a:bodyPr wrap="square" anchor="t">
            <a:spAutoFit/>
          </a:bodyPr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Page de contenu</a:t>
            </a:r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B211DBED-87A8-4915-92A6-FD22927FB41E}"/>
              </a:ext>
            </a:extLst>
          </p:cNvPr>
          <p:cNvSpPr/>
          <p:nvPr userDrawn="1"/>
        </p:nvSpPr>
        <p:spPr>
          <a:xfrm>
            <a:off x="2847975" y="4337685"/>
            <a:ext cx="6296026" cy="628650"/>
          </a:xfrm>
          <a:custGeom>
            <a:avLst/>
            <a:gdLst>
              <a:gd name="connsiteX0" fmla="*/ 488947 w 8394701"/>
              <a:gd name="connsiteY0" fmla="*/ 0 h 838200"/>
              <a:gd name="connsiteX1" fmla="*/ 8394701 w 8394701"/>
              <a:gd name="connsiteY1" fmla="*/ 0 h 838200"/>
              <a:gd name="connsiteX2" fmla="*/ 8394701 w 8394701"/>
              <a:gd name="connsiteY2" fmla="*/ 838200 h 838200"/>
              <a:gd name="connsiteX3" fmla="*/ 0 w 8394701"/>
              <a:gd name="connsiteY3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94701" h="838200">
                <a:moveTo>
                  <a:pt x="488947" y="0"/>
                </a:moveTo>
                <a:lnTo>
                  <a:pt x="8394701" y="0"/>
                </a:lnTo>
                <a:lnTo>
                  <a:pt x="8394701" y="838200"/>
                </a:lnTo>
                <a:lnTo>
                  <a:pt x="0" y="838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sz="1050"/>
          </a:p>
        </p:txBody>
      </p:sp>
      <p:sp>
        <p:nvSpPr>
          <p:cNvPr id="10" name="Espace réservé du numéro de diapositive 31">
            <a:extLst>
              <a:ext uri="{FF2B5EF4-FFF2-40B4-BE49-F238E27FC236}">
                <a16:creationId xmlns:a16="http://schemas.microsoft.com/office/drawing/2014/main" id="{8D6FC446-C315-4EA5-A699-62D511A2A5F4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>
          <a:xfrm>
            <a:off x="0" y="4729162"/>
            <a:ext cx="540000" cy="414338"/>
          </a:xfrm>
        </p:spPr>
        <p:txBody>
          <a:bodyPr/>
          <a:lstStyle>
            <a:lvl1pPr algn="ctr">
              <a:defRPr sz="1050" b="1">
                <a:solidFill>
                  <a:srgbClr val="01458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18571955-7BEF-418D-AEF5-912D37FA0177}" type="slidenum">
              <a:rPr lang="fr-FR" smtClean="0"/>
              <a:pPr/>
              <a:t>‹#›</a:t>
            </a:fld>
            <a:endParaRPr lang="fr-FR"/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8BF9647D-EC0A-4EFE-8658-DB5BFC5F42F0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895351" y="1410891"/>
            <a:ext cx="7353302" cy="2633663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pic>
        <p:nvPicPr>
          <p:cNvPr id="12" name="Image 11" descr="Une image contenant signe, assis, dessin&#10;&#10;Description générée automatiquement">
            <a:extLst>
              <a:ext uri="{FF2B5EF4-FFF2-40B4-BE49-F238E27FC236}">
                <a16:creationId xmlns:a16="http://schemas.microsoft.com/office/drawing/2014/main" id="{46005A9F-2EA4-46A8-9E62-0A1E739E236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13931" y="4321912"/>
            <a:ext cx="946256" cy="6754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77527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9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 de contenu (1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Espace réservé du texte 26">
            <a:extLst>
              <a:ext uri="{FF2B5EF4-FFF2-40B4-BE49-F238E27FC236}">
                <a16:creationId xmlns:a16="http://schemas.microsoft.com/office/drawing/2014/main" id="{A569F750-4389-4B76-BA65-5A032FDB6F5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-315686" y="0"/>
            <a:ext cx="3966141" cy="489110"/>
          </a:xfrm>
          <a:prstGeom prst="parallelogram">
            <a:avLst>
              <a:gd name="adj" fmla="val 61923"/>
            </a:avLst>
          </a:prstGeom>
          <a:solidFill>
            <a:srgbClr val="014587"/>
          </a:solidFill>
          <a:ln>
            <a:solidFill>
              <a:schemeClr val="accent1">
                <a:shade val="50000"/>
                <a:alpha val="0"/>
              </a:schemeClr>
            </a:solidFill>
          </a:ln>
        </p:spPr>
        <p:txBody>
          <a:bodyPr/>
          <a:lstStyle>
            <a:lvl1pPr marL="0" indent="0">
              <a:buNone/>
              <a:defRPr>
                <a:solidFill>
                  <a:srgbClr val="014587">
                    <a:alpha val="0"/>
                  </a:srgbClr>
                </a:solidFill>
              </a:defRPr>
            </a:lvl1pPr>
            <a:lvl2pPr>
              <a:defRPr>
                <a:solidFill>
                  <a:srgbClr val="014587">
                    <a:alpha val="0"/>
                  </a:srgbClr>
                </a:solidFill>
              </a:defRPr>
            </a:lvl2pPr>
            <a:lvl3pPr>
              <a:defRPr>
                <a:solidFill>
                  <a:srgbClr val="014587">
                    <a:alpha val="0"/>
                  </a:srgbClr>
                </a:solidFill>
              </a:defRPr>
            </a:lvl3pPr>
            <a:lvl4pPr>
              <a:defRPr>
                <a:solidFill>
                  <a:srgbClr val="014587">
                    <a:alpha val="0"/>
                  </a:srgbClr>
                </a:solidFill>
              </a:defRPr>
            </a:lvl4pPr>
            <a:lvl5pPr>
              <a:defRPr>
                <a:solidFill>
                  <a:schemeClr val="tx1">
                    <a:alpha val="0"/>
                  </a:schemeClr>
                </a:solidFill>
              </a:defRPr>
            </a:lvl5pPr>
          </a:lstStyle>
          <a:p>
            <a:pPr lvl="0"/>
            <a:r>
              <a:rPr lang="fr-FR" dirty="0"/>
              <a:t> </a:t>
            </a:r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4242F5FD-7BA6-42E4-84BD-983D33B3F904}"/>
              </a:ext>
            </a:extLst>
          </p:cNvPr>
          <p:cNvSpPr/>
          <p:nvPr userDrawn="1"/>
        </p:nvSpPr>
        <p:spPr>
          <a:xfrm>
            <a:off x="2753679" y="4968717"/>
            <a:ext cx="6390322" cy="174784"/>
          </a:xfrm>
          <a:custGeom>
            <a:avLst/>
            <a:gdLst>
              <a:gd name="connsiteX0" fmla="*/ 127285 w 8520429"/>
              <a:gd name="connsiteY0" fmla="*/ 0 h 233045"/>
              <a:gd name="connsiteX1" fmla="*/ 8520429 w 8520429"/>
              <a:gd name="connsiteY1" fmla="*/ 0 h 233045"/>
              <a:gd name="connsiteX2" fmla="*/ 8520429 w 8520429"/>
              <a:gd name="connsiteY2" fmla="*/ 233045 h 233045"/>
              <a:gd name="connsiteX3" fmla="*/ 0 w 8520429"/>
              <a:gd name="connsiteY3" fmla="*/ 233045 h 233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20429" h="233045">
                <a:moveTo>
                  <a:pt x="127285" y="0"/>
                </a:moveTo>
                <a:lnTo>
                  <a:pt x="8520429" y="0"/>
                </a:lnTo>
                <a:lnTo>
                  <a:pt x="8520429" y="233045"/>
                </a:lnTo>
                <a:lnTo>
                  <a:pt x="0" y="233045"/>
                </a:lnTo>
                <a:close/>
              </a:path>
            </a:pathLst>
          </a:custGeom>
          <a:solidFill>
            <a:srgbClr val="0145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sz="1050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2DA850F3-7CB2-4C79-A95F-A77CEA46B9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57500" y="4975005"/>
            <a:ext cx="3905250" cy="174784"/>
          </a:xfrm>
        </p:spPr>
        <p:txBody>
          <a:bodyPr/>
          <a:lstStyle>
            <a:lvl1pPr algn="l">
              <a:defRPr sz="600" cap="small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fr-FR" dirty="0"/>
              <a:t>NOM DU DOCUMENT</a:t>
            </a:r>
          </a:p>
        </p:txBody>
      </p:sp>
      <p:sp>
        <p:nvSpPr>
          <p:cNvPr id="28" name="Titre 27">
            <a:extLst>
              <a:ext uri="{FF2B5EF4-FFF2-40B4-BE49-F238E27FC236}">
                <a16:creationId xmlns:a16="http://schemas.microsoft.com/office/drawing/2014/main" id="{AC39BABD-8A64-4D62-AFC1-C7EBF762E67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2186" y="85280"/>
            <a:ext cx="2901552" cy="1046410"/>
          </a:xfrm>
        </p:spPr>
        <p:txBody>
          <a:bodyPr wrap="square" anchor="t">
            <a:spAutoFit/>
          </a:bodyPr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Page de contenu</a:t>
            </a:r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B211DBED-87A8-4915-92A6-FD22927FB41E}"/>
              </a:ext>
            </a:extLst>
          </p:cNvPr>
          <p:cNvSpPr/>
          <p:nvPr userDrawn="1"/>
        </p:nvSpPr>
        <p:spPr>
          <a:xfrm>
            <a:off x="2847975" y="4337685"/>
            <a:ext cx="6296026" cy="628650"/>
          </a:xfrm>
          <a:custGeom>
            <a:avLst/>
            <a:gdLst>
              <a:gd name="connsiteX0" fmla="*/ 488947 w 8394701"/>
              <a:gd name="connsiteY0" fmla="*/ 0 h 838200"/>
              <a:gd name="connsiteX1" fmla="*/ 8394701 w 8394701"/>
              <a:gd name="connsiteY1" fmla="*/ 0 h 838200"/>
              <a:gd name="connsiteX2" fmla="*/ 8394701 w 8394701"/>
              <a:gd name="connsiteY2" fmla="*/ 838200 h 838200"/>
              <a:gd name="connsiteX3" fmla="*/ 0 w 8394701"/>
              <a:gd name="connsiteY3" fmla="*/ 838200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94701" h="838200">
                <a:moveTo>
                  <a:pt x="488947" y="0"/>
                </a:moveTo>
                <a:lnTo>
                  <a:pt x="8394701" y="0"/>
                </a:lnTo>
                <a:lnTo>
                  <a:pt x="8394701" y="838200"/>
                </a:lnTo>
                <a:lnTo>
                  <a:pt x="0" y="838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sz="1050"/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9761E543-7CD3-4E87-8070-B9EF0F7E9B6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95351" y="1410891"/>
            <a:ext cx="3438623" cy="2633663"/>
          </a:xfrm>
        </p:spPr>
        <p:txBody>
          <a:bodyPr numCol="1" spcCol="648000" anchor="ctr">
            <a:noAutofit/>
          </a:bodyPr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10" name="Espace réservé du numéro de diapositive 31">
            <a:extLst>
              <a:ext uri="{FF2B5EF4-FFF2-40B4-BE49-F238E27FC236}">
                <a16:creationId xmlns:a16="http://schemas.microsoft.com/office/drawing/2014/main" id="{8D6FC446-C315-4EA5-A699-62D511A2A5F4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>
          <a:xfrm>
            <a:off x="0" y="4729162"/>
            <a:ext cx="540000" cy="414338"/>
          </a:xfrm>
        </p:spPr>
        <p:txBody>
          <a:bodyPr/>
          <a:lstStyle>
            <a:lvl1pPr algn="ctr">
              <a:defRPr sz="1050" b="1">
                <a:solidFill>
                  <a:srgbClr val="01458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18571955-7BEF-418D-AEF5-912D37FA0177}" type="slidenum">
              <a:rPr lang="fr-FR" smtClean="0"/>
              <a:pPr/>
              <a:t>‹#›</a:t>
            </a:fld>
            <a:endParaRPr lang="fr-FR"/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8BF9647D-EC0A-4EFE-8658-DB5BFC5F42F0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4810029" y="1410891"/>
            <a:ext cx="3438623" cy="2633663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pic>
        <p:nvPicPr>
          <p:cNvPr id="12" name="Image 11" descr="Une image contenant signe, assis, dessin&#10;&#10;Description générée automatiquement">
            <a:extLst>
              <a:ext uri="{FF2B5EF4-FFF2-40B4-BE49-F238E27FC236}">
                <a16:creationId xmlns:a16="http://schemas.microsoft.com/office/drawing/2014/main" id="{46005A9F-2EA4-46A8-9E62-0A1E739E236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13931" y="4321912"/>
            <a:ext cx="946256" cy="6754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31991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79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755" b="1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3/20/2024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1051660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3/20/2024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107767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9144000" cy="5143500"/>
          </a:xfrm>
          <a:custGeom>
            <a:avLst/>
            <a:gdLst/>
            <a:ahLst/>
            <a:cxnLst/>
            <a:rect l="l" t="t" r="r" b="b"/>
            <a:pathLst>
              <a:path w="10160000" h="7620000">
                <a:moveTo>
                  <a:pt x="10160000" y="0"/>
                </a:moveTo>
                <a:lnTo>
                  <a:pt x="0" y="0"/>
                </a:lnTo>
                <a:lnTo>
                  <a:pt x="0" y="7620000"/>
                </a:lnTo>
                <a:lnTo>
                  <a:pt x="10160000" y="7620000"/>
                </a:lnTo>
                <a:lnTo>
                  <a:pt x="10160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" name="bg object 17"/>
          <p:cNvSpPr/>
          <p:nvPr/>
        </p:nvSpPr>
        <p:spPr>
          <a:xfrm>
            <a:off x="1629323" y="4284969"/>
            <a:ext cx="1193292" cy="96869"/>
          </a:xfrm>
          <a:custGeom>
            <a:avLst/>
            <a:gdLst/>
            <a:ahLst/>
            <a:cxnLst/>
            <a:rect l="l" t="t" r="r" b="b"/>
            <a:pathLst>
              <a:path w="1325880" h="143510">
                <a:moveTo>
                  <a:pt x="1325308" y="143065"/>
                </a:moveTo>
                <a:lnTo>
                  <a:pt x="891898" y="140830"/>
                </a:lnTo>
                <a:lnTo>
                  <a:pt x="609376" y="125182"/>
                </a:lnTo>
                <a:lnTo>
                  <a:pt x="353492" y="82709"/>
                </a:lnTo>
                <a:lnTo>
                  <a:pt x="0" y="0"/>
                </a:lnTo>
              </a:path>
            </a:pathLst>
          </a:custGeom>
          <a:ln w="9701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8" name="bg object 18"/>
          <p:cNvSpPr/>
          <p:nvPr/>
        </p:nvSpPr>
        <p:spPr>
          <a:xfrm>
            <a:off x="1445872" y="4156222"/>
            <a:ext cx="1318451" cy="129016"/>
          </a:xfrm>
          <a:custGeom>
            <a:avLst/>
            <a:gdLst/>
            <a:ahLst/>
            <a:cxnLst/>
            <a:rect l="l" t="t" r="r" b="b"/>
            <a:pathLst>
              <a:path w="1464945" h="191135">
                <a:moveTo>
                  <a:pt x="1464564" y="128155"/>
                </a:moveTo>
                <a:lnTo>
                  <a:pt x="986788" y="131976"/>
                </a:lnTo>
                <a:lnTo>
                  <a:pt x="584611" y="154152"/>
                </a:lnTo>
                <a:lnTo>
                  <a:pt x="307228" y="178976"/>
                </a:lnTo>
                <a:lnTo>
                  <a:pt x="203834" y="190741"/>
                </a:lnTo>
              </a:path>
              <a:path w="1464945" h="191135">
                <a:moveTo>
                  <a:pt x="1464564" y="128155"/>
                </a:moveTo>
                <a:lnTo>
                  <a:pt x="976057" y="111658"/>
                </a:lnTo>
                <a:lnTo>
                  <a:pt x="660663" y="92810"/>
                </a:lnTo>
                <a:lnTo>
                  <a:pt x="381078" y="59595"/>
                </a:lnTo>
                <a:lnTo>
                  <a:pt x="0" y="0"/>
                </a:lnTo>
              </a:path>
            </a:pathLst>
          </a:custGeom>
          <a:ln w="9701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" name="bg object 19"/>
          <p:cNvSpPr/>
          <p:nvPr/>
        </p:nvSpPr>
        <p:spPr>
          <a:xfrm>
            <a:off x="1445872" y="3977168"/>
            <a:ext cx="1397318" cy="179165"/>
          </a:xfrm>
          <a:custGeom>
            <a:avLst/>
            <a:gdLst/>
            <a:ahLst/>
            <a:cxnLst/>
            <a:rect l="l" t="t" r="r" b="b"/>
            <a:pathLst>
              <a:path w="1552575" h="265429">
                <a:moveTo>
                  <a:pt x="1552371" y="125183"/>
                </a:moveTo>
                <a:lnTo>
                  <a:pt x="956808" y="154518"/>
                </a:lnTo>
                <a:lnTo>
                  <a:pt x="462403" y="201844"/>
                </a:lnTo>
                <a:lnTo>
                  <a:pt x="124889" y="245859"/>
                </a:lnTo>
                <a:lnTo>
                  <a:pt x="0" y="265264"/>
                </a:lnTo>
              </a:path>
              <a:path w="1552575" h="265429">
                <a:moveTo>
                  <a:pt x="1552371" y="125183"/>
                </a:moveTo>
                <a:lnTo>
                  <a:pt x="1129806" y="123227"/>
                </a:lnTo>
                <a:lnTo>
                  <a:pt x="845996" y="109535"/>
                </a:lnTo>
                <a:lnTo>
                  <a:pt x="572279" y="72371"/>
                </a:lnTo>
                <a:lnTo>
                  <a:pt x="179997" y="0"/>
                </a:lnTo>
              </a:path>
            </a:pathLst>
          </a:custGeom>
          <a:ln w="9701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" name="bg object 20"/>
          <p:cNvSpPr/>
          <p:nvPr/>
        </p:nvSpPr>
        <p:spPr>
          <a:xfrm>
            <a:off x="1607869" y="3892634"/>
            <a:ext cx="1108139" cy="84868"/>
          </a:xfrm>
          <a:custGeom>
            <a:avLst/>
            <a:gdLst/>
            <a:ahLst/>
            <a:cxnLst/>
            <a:rect l="l" t="t" r="r" b="b"/>
            <a:pathLst>
              <a:path w="1231264" h="125729">
                <a:moveTo>
                  <a:pt x="1230922" y="0"/>
                </a:moveTo>
                <a:lnTo>
                  <a:pt x="730023" y="27358"/>
                </a:lnTo>
                <a:lnTo>
                  <a:pt x="341179" y="69542"/>
                </a:lnTo>
                <a:lnTo>
                  <a:pt x="89475" y="108263"/>
                </a:lnTo>
                <a:lnTo>
                  <a:pt x="0" y="125234"/>
                </a:lnTo>
              </a:path>
              <a:path w="1231264" h="125729">
                <a:moveTo>
                  <a:pt x="1230922" y="0"/>
                </a:moveTo>
                <a:lnTo>
                  <a:pt x="171767" y="0"/>
                </a:lnTo>
              </a:path>
            </a:pathLst>
          </a:custGeom>
          <a:ln w="9701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1" name="bg object 21"/>
          <p:cNvSpPr/>
          <p:nvPr/>
        </p:nvSpPr>
        <p:spPr>
          <a:xfrm>
            <a:off x="626672" y="4381539"/>
            <a:ext cx="2195703" cy="135874"/>
          </a:xfrm>
          <a:custGeom>
            <a:avLst/>
            <a:gdLst/>
            <a:ahLst/>
            <a:cxnLst/>
            <a:rect l="l" t="t" r="r" b="b"/>
            <a:pathLst>
              <a:path w="2439670" h="201295">
                <a:moveTo>
                  <a:pt x="2439365" y="0"/>
                </a:moveTo>
                <a:lnTo>
                  <a:pt x="1594986" y="2051"/>
                </a:lnTo>
                <a:lnTo>
                  <a:pt x="1057913" y="23983"/>
                </a:lnTo>
                <a:lnTo>
                  <a:pt x="598092" y="84921"/>
                </a:lnTo>
                <a:lnTo>
                  <a:pt x="0" y="201163"/>
                </a:lnTo>
              </a:path>
            </a:pathLst>
          </a:custGeom>
          <a:ln w="9701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2" name="bg object 22"/>
          <p:cNvSpPr/>
          <p:nvPr/>
        </p:nvSpPr>
        <p:spPr>
          <a:xfrm>
            <a:off x="1935750" y="4338584"/>
            <a:ext cx="2579180" cy="180880"/>
          </a:xfrm>
          <a:custGeom>
            <a:avLst/>
            <a:gdLst/>
            <a:ahLst/>
            <a:cxnLst/>
            <a:rect l="l" t="t" r="r" b="b"/>
            <a:pathLst>
              <a:path w="2865754" h="267970">
                <a:moveTo>
                  <a:pt x="2865666" y="259941"/>
                </a:moveTo>
                <a:lnTo>
                  <a:pt x="925830" y="0"/>
                </a:lnTo>
                <a:lnTo>
                  <a:pt x="0" y="267627"/>
                </a:lnTo>
              </a:path>
            </a:pathLst>
          </a:custGeom>
          <a:ln w="9701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3" name="bg object 23"/>
          <p:cNvSpPr/>
          <p:nvPr/>
        </p:nvSpPr>
        <p:spPr>
          <a:xfrm>
            <a:off x="1388802" y="3852884"/>
            <a:ext cx="1509903" cy="699515"/>
          </a:xfrm>
          <a:custGeom>
            <a:avLst/>
            <a:gdLst/>
            <a:ahLst/>
            <a:cxnLst/>
            <a:rect l="l" t="t" r="r" b="b"/>
            <a:pathLst>
              <a:path w="1677670" h="1036320">
                <a:moveTo>
                  <a:pt x="63411" y="376834"/>
                </a:moveTo>
                <a:lnTo>
                  <a:pt x="0" y="376834"/>
                </a:lnTo>
                <a:lnTo>
                  <a:pt x="0" y="513461"/>
                </a:lnTo>
                <a:lnTo>
                  <a:pt x="63411" y="513461"/>
                </a:lnTo>
                <a:lnTo>
                  <a:pt x="63411" y="376834"/>
                </a:lnTo>
                <a:close/>
              </a:path>
              <a:path w="1677670" h="1036320">
                <a:moveTo>
                  <a:pt x="243408" y="115811"/>
                </a:moveTo>
                <a:lnTo>
                  <a:pt x="179997" y="115811"/>
                </a:lnTo>
                <a:lnTo>
                  <a:pt x="179997" y="252450"/>
                </a:lnTo>
                <a:lnTo>
                  <a:pt x="243408" y="252450"/>
                </a:lnTo>
                <a:lnTo>
                  <a:pt x="243408" y="115811"/>
                </a:lnTo>
                <a:close/>
              </a:path>
              <a:path w="1677670" h="1036320">
                <a:moveTo>
                  <a:pt x="267258" y="572706"/>
                </a:moveTo>
                <a:lnTo>
                  <a:pt x="203835" y="572706"/>
                </a:lnTo>
                <a:lnTo>
                  <a:pt x="203835" y="709333"/>
                </a:lnTo>
                <a:lnTo>
                  <a:pt x="267258" y="709333"/>
                </a:lnTo>
                <a:lnTo>
                  <a:pt x="267258" y="572706"/>
                </a:lnTo>
                <a:close/>
              </a:path>
              <a:path w="1677670" h="1036320">
                <a:moveTo>
                  <a:pt x="622998" y="908659"/>
                </a:moveTo>
                <a:lnTo>
                  <a:pt x="559587" y="908659"/>
                </a:lnTo>
                <a:lnTo>
                  <a:pt x="559587" y="1035723"/>
                </a:lnTo>
                <a:lnTo>
                  <a:pt x="622998" y="1035723"/>
                </a:lnTo>
                <a:lnTo>
                  <a:pt x="622998" y="908659"/>
                </a:lnTo>
                <a:close/>
              </a:path>
              <a:path w="1677670" h="1036320">
                <a:moveTo>
                  <a:pt x="1537754" y="0"/>
                </a:moveTo>
                <a:lnTo>
                  <a:pt x="1474330" y="0"/>
                </a:lnTo>
                <a:lnTo>
                  <a:pt x="1474330" y="136626"/>
                </a:lnTo>
                <a:lnTo>
                  <a:pt x="1537754" y="136626"/>
                </a:lnTo>
                <a:lnTo>
                  <a:pt x="1537754" y="0"/>
                </a:lnTo>
                <a:close/>
              </a:path>
              <a:path w="1677670" h="1036320">
                <a:moveTo>
                  <a:pt x="1586814" y="504405"/>
                </a:moveTo>
                <a:lnTo>
                  <a:pt x="1523390" y="504405"/>
                </a:lnTo>
                <a:lnTo>
                  <a:pt x="1523390" y="641019"/>
                </a:lnTo>
                <a:lnTo>
                  <a:pt x="1586814" y="641019"/>
                </a:lnTo>
                <a:lnTo>
                  <a:pt x="1586814" y="504405"/>
                </a:lnTo>
                <a:close/>
              </a:path>
              <a:path w="1677670" h="1036320">
                <a:moveTo>
                  <a:pt x="1677568" y="240995"/>
                </a:moveTo>
                <a:lnTo>
                  <a:pt x="1614157" y="240995"/>
                </a:lnTo>
                <a:lnTo>
                  <a:pt x="1614157" y="377621"/>
                </a:lnTo>
                <a:lnTo>
                  <a:pt x="1677568" y="377621"/>
                </a:lnTo>
                <a:lnTo>
                  <a:pt x="1677568" y="240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755" b="1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3/20/2024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59113405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A7F564A-C7DB-C5AD-71DB-22997998E40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9B0FC564-D0D8-D484-99D1-2EDE5499571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1A9C96EC-281B-7288-7CA4-8D7CA2A6965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E842FA-D926-8548-B403-21C2A89054E4}" type="datetimeFigureOut">
              <a:rPr lang="fr-FR" smtClean="0"/>
              <a:t>20/03/2024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5D45F6FC-86D8-E7F4-DDA6-CF4877226D7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E8E698BF-119A-27C9-14C9-2894A92AB6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31B9CE-078C-B741-A9D7-A68730F0968E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7185298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ctrTitle"/>
          </p:nvPr>
        </p:nvSpPr>
        <p:spPr>
          <a:xfrm>
            <a:off x="3423902" y="387473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ubTitle" idx="1"/>
          </p:nvPr>
        </p:nvSpPr>
        <p:spPr>
          <a:xfrm>
            <a:off x="3423900" y="802521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 idx="2" hasCustomPrompt="1"/>
          </p:nvPr>
        </p:nvSpPr>
        <p:spPr>
          <a:xfrm>
            <a:off x="2023007" y="654113"/>
            <a:ext cx="17391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5" name="Google Shape;15;p3"/>
          <p:cNvSpPr txBox="1">
            <a:spLocks noGrp="1"/>
          </p:cNvSpPr>
          <p:nvPr>
            <p:ph type="ctrTitle" idx="3"/>
          </p:nvPr>
        </p:nvSpPr>
        <p:spPr>
          <a:xfrm>
            <a:off x="3425264" y="1224286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4"/>
          </p:nvPr>
        </p:nvSpPr>
        <p:spPr>
          <a:xfrm>
            <a:off x="3425259" y="1638859"/>
            <a:ext cx="19767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5" hasCustomPrompt="1"/>
          </p:nvPr>
        </p:nvSpPr>
        <p:spPr>
          <a:xfrm>
            <a:off x="2023007" y="1488788"/>
            <a:ext cx="16152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8" name="Google Shape;18;p3"/>
          <p:cNvSpPr txBox="1">
            <a:spLocks noGrp="1"/>
          </p:cNvSpPr>
          <p:nvPr>
            <p:ph type="ctrTitle" idx="6"/>
          </p:nvPr>
        </p:nvSpPr>
        <p:spPr>
          <a:xfrm>
            <a:off x="3427999" y="2061098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7"/>
          </p:nvPr>
        </p:nvSpPr>
        <p:spPr>
          <a:xfrm>
            <a:off x="3427997" y="2475197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title" idx="8" hasCustomPrompt="1"/>
          </p:nvPr>
        </p:nvSpPr>
        <p:spPr>
          <a:xfrm>
            <a:off x="2023007" y="2323463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1" name="Google Shape;21;p3"/>
          <p:cNvSpPr txBox="1">
            <a:spLocks noGrp="1"/>
          </p:cNvSpPr>
          <p:nvPr>
            <p:ph type="ctrTitle" idx="9"/>
          </p:nvPr>
        </p:nvSpPr>
        <p:spPr>
          <a:xfrm rot="5400000">
            <a:off x="6601629" y="1646270"/>
            <a:ext cx="29133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ctrTitle" idx="13"/>
          </p:nvPr>
        </p:nvSpPr>
        <p:spPr>
          <a:xfrm>
            <a:off x="3427999" y="2897911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3" name="Google Shape;23;p3"/>
          <p:cNvSpPr txBox="1">
            <a:spLocks noGrp="1"/>
          </p:cNvSpPr>
          <p:nvPr>
            <p:ph type="subTitle" idx="14"/>
          </p:nvPr>
        </p:nvSpPr>
        <p:spPr>
          <a:xfrm>
            <a:off x="3427997" y="3311534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4" name="Google Shape;24;p3"/>
          <p:cNvSpPr txBox="1">
            <a:spLocks noGrp="1"/>
          </p:cNvSpPr>
          <p:nvPr>
            <p:ph type="title" idx="15" hasCustomPrompt="1"/>
          </p:nvPr>
        </p:nvSpPr>
        <p:spPr>
          <a:xfrm>
            <a:off x="2023007" y="3158138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5" name="Google Shape;25;p3"/>
          <p:cNvSpPr txBox="1">
            <a:spLocks noGrp="1"/>
          </p:cNvSpPr>
          <p:nvPr>
            <p:ph type="ctrTitle" idx="16"/>
          </p:nvPr>
        </p:nvSpPr>
        <p:spPr>
          <a:xfrm>
            <a:off x="3427999" y="3734723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subTitle" idx="17"/>
          </p:nvPr>
        </p:nvSpPr>
        <p:spPr>
          <a:xfrm>
            <a:off x="3427997" y="4147872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7" name="Google Shape;27;p3"/>
          <p:cNvSpPr txBox="1">
            <a:spLocks noGrp="1"/>
          </p:cNvSpPr>
          <p:nvPr>
            <p:ph type="title" idx="18" hasCustomPrompt="1"/>
          </p:nvPr>
        </p:nvSpPr>
        <p:spPr>
          <a:xfrm>
            <a:off x="2023007" y="3992813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14906897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1">
  <p:cSld name="Title + text 1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4"/>
          <p:cNvSpPr txBox="1">
            <a:spLocks noGrp="1"/>
          </p:cNvSpPr>
          <p:nvPr>
            <p:ph type="title"/>
          </p:nvPr>
        </p:nvSpPr>
        <p:spPr>
          <a:xfrm>
            <a:off x="672375" y="1432475"/>
            <a:ext cx="3498000" cy="89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4"/>
          <p:cNvSpPr txBox="1">
            <a:spLocks noGrp="1"/>
          </p:cNvSpPr>
          <p:nvPr>
            <p:ph type="subTitle" idx="1"/>
          </p:nvPr>
        </p:nvSpPr>
        <p:spPr>
          <a:xfrm flipH="1">
            <a:off x="1667175" y="2154225"/>
            <a:ext cx="2503200" cy="117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>
                <a:solidFill>
                  <a:srgbClr val="434343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89087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1">
  <p:cSld name="Four columns 1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5"/>
          <p:cNvSpPr txBox="1">
            <a:spLocks noGrp="1"/>
          </p:cNvSpPr>
          <p:nvPr>
            <p:ph type="ctrTitle"/>
          </p:nvPr>
        </p:nvSpPr>
        <p:spPr>
          <a:xfrm>
            <a:off x="631875" y="842025"/>
            <a:ext cx="287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3" name="Google Shape;33;p5"/>
          <p:cNvSpPr txBox="1">
            <a:spLocks noGrp="1"/>
          </p:cNvSpPr>
          <p:nvPr>
            <p:ph type="subTitle" idx="1"/>
          </p:nvPr>
        </p:nvSpPr>
        <p:spPr>
          <a:xfrm>
            <a:off x="631884" y="1410841"/>
            <a:ext cx="2480700" cy="53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34" name="Google Shape;34;p5"/>
          <p:cNvSpPr txBox="1">
            <a:spLocks noGrp="1"/>
          </p:cNvSpPr>
          <p:nvPr>
            <p:ph type="ctrTitle" idx="2"/>
          </p:nvPr>
        </p:nvSpPr>
        <p:spPr>
          <a:xfrm>
            <a:off x="4213664" y="842025"/>
            <a:ext cx="26979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5" name="Google Shape;35;p5"/>
          <p:cNvSpPr txBox="1">
            <a:spLocks noGrp="1"/>
          </p:cNvSpPr>
          <p:nvPr>
            <p:ph type="subTitle" idx="3"/>
          </p:nvPr>
        </p:nvSpPr>
        <p:spPr>
          <a:xfrm>
            <a:off x="4213664" y="1410841"/>
            <a:ext cx="2586000" cy="74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36" name="Google Shape;36;p5"/>
          <p:cNvSpPr txBox="1">
            <a:spLocks noGrp="1"/>
          </p:cNvSpPr>
          <p:nvPr>
            <p:ph type="ctrTitle" idx="4"/>
          </p:nvPr>
        </p:nvSpPr>
        <p:spPr>
          <a:xfrm>
            <a:off x="631883" y="3331927"/>
            <a:ext cx="287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7" name="Google Shape;37;p5"/>
          <p:cNvSpPr txBox="1">
            <a:spLocks noGrp="1"/>
          </p:cNvSpPr>
          <p:nvPr>
            <p:ph type="subTitle" idx="5"/>
          </p:nvPr>
        </p:nvSpPr>
        <p:spPr>
          <a:xfrm>
            <a:off x="631884" y="3914208"/>
            <a:ext cx="24807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ctrTitle" idx="6"/>
          </p:nvPr>
        </p:nvSpPr>
        <p:spPr>
          <a:xfrm rot="5400000">
            <a:off x="6685437" y="1646270"/>
            <a:ext cx="29133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ctrTitle" idx="7"/>
          </p:nvPr>
        </p:nvSpPr>
        <p:spPr>
          <a:xfrm>
            <a:off x="4213664" y="3331934"/>
            <a:ext cx="25860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40" name="Google Shape;40;p5"/>
          <p:cNvSpPr txBox="1">
            <a:spLocks noGrp="1"/>
          </p:cNvSpPr>
          <p:nvPr>
            <p:ph type="subTitle" idx="8"/>
          </p:nvPr>
        </p:nvSpPr>
        <p:spPr>
          <a:xfrm>
            <a:off x="4213664" y="3914208"/>
            <a:ext cx="2586000" cy="74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463400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 1">
  <p:cSld name="Three columns 1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6"/>
          <p:cNvSpPr txBox="1">
            <a:spLocks noGrp="1"/>
          </p:cNvSpPr>
          <p:nvPr>
            <p:ph type="ctrTitle"/>
          </p:nvPr>
        </p:nvSpPr>
        <p:spPr>
          <a:xfrm>
            <a:off x="4921575" y="2993035"/>
            <a:ext cx="18282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43" name="Google Shape;43;p6"/>
          <p:cNvSpPr txBox="1">
            <a:spLocks noGrp="1"/>
          </p:cNvSpPr>
          <p:nvPr>
            <p:ph type="subTitle" idx="1"/>
          </p:nvPr>
        </p:nvSpPr>
        <p:spPr>
          <a:xfrm>
            <a:off x="4921575" y="3553810"/>
            <a:ext cx="15222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44" name="Google Shape;44;p6"/>
          <p:cNvSpPr txBox="1">
            <a:spLocks noGrp="1"/>
          </p:cNvSpPr>
          <p:nvPr>
            <p:ph type="ctrTitle" idx="2"/>
          </p:nvPr>
        </p:nvSpPr>
        <p:spPr>
          <a:xfrm>
            <a:off x="906139" y="2993035"/>
            <a:ext cx="18282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45" name="Google Shape;45;p6"/>
          <p:cNvSpPr txBox="1">
            <a:spLocks noGrp="1"/>
          </p:cNvSpPr>
          <p:nvPr>
            <p:ph type="subTitle" idx="3"/>
          </p:nvPr>
        </p:nvSpPr>
        <p:spPr>
          <a:xfrm>
            <a:off x="906139" y="3553810"/>
            <a:ext cx="15222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46" name="Google Shape;46;p6"/>
          <p:cNvSpPr txBox="1">
            <a:spLocks noGrp="1"/>
          </p:cNvSpPr>
          <p:nvPr>
            <p:ph type="ctrTitle" idx="4"/>
          </p:nvPr>
        </p:nvSpPr>
        <p:spPr>
          <a:xfrm rot="5400000">
            <a:off x="6685437" y="1646270"/>
            <a:ext cx="29133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7" name="Google Shape;47;p6"/>
          <p:cNvSpPr txBox="1">
            <a:spLocks noGrp="1"/>
          </p:cNvSpPr>
          <p:nvPr>
            <p:ph type="ctrTitle" idx="5"/>
          </p:nvPr>
        </p:nvSpPr>
        <p:spPr>
          <a:xfrm>
            <a:off x="2928557" y="2993035"/>
            <a:ext cx="17988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48" name="Google Shape;48;p6"/>
          <p:cNvSpPr txBox="1">
            <a:spLocks noGrp="1"/>
          </p:cNvSpPr>
          <p:nvPr>
            <p:ph type="subTitle" idx="6"/>
          </p:nvPr>
        </p:nvSpPr>
        <p:spPr>
          <a:xfrm>
            <a:off x="2928550" y="3553810"/>
            <a:ext cx="14763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152210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2">
  <p:cSld name="Title + text 2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7"/>
          <p:cNvSpPr txBox="1">
            <a:spLocks noGrp="1"/>
          </p:cNvSpPr>
          <p:nvPr>
            <p:ph type="ctrTitle"/>
          </p:nvPr>
        </p:nvSpPr>
        <p:spPr>
          <a:xfrm>
            <a:off x="5432000" y="710675"/>
            <a:ext cx="2888100" cy="205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1" name="Google Shape;51;p7"/>
          <p:cNvSpPr txBox="1">
            <a:spLocks noGrp="1"/>
          </p:cNvSpPr>
          <p:nvPr>
            <p:ph type="subTitle" idx="1"/>
          </p:nvPr>
        </p:nvSpPr>
        <p:spPr>
          <a:xfrm>
            <a:off x="5363550" y="2724625"/>
            <a:ext cx="29565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615765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8"/>
          <p:cNvSpPr txBox="1">
            <a:spLocks noGrp="1"/>
          </p:cNvSpPr>
          <p:nvPr>
            <p:ph type="subTitle" idx="1"/>
          </p:nvPr>
        </p:nvSpPr>
        <p:spPr>
          <a:xfrm>
            <a:off x="915175" y="3380775"/>
            <a:ext cx="3960600" cy="6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8"/>
          <p:cNvSpPr txBox="1">
            <a:spLocks noGrp="1"/>
          </p:cNvSpPr>
          <p:nvPr>
            <p:ph type="subTitle" idx="2"/>
          </p:nvPr>
        </p:nvSpPr>
        <p:spPr>
          <a:xfrm>
            <a:off x="915175" y="4004575"/>
            <a:ext cx="1821000" cy="21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6928509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3">
  <p:cSld name="Title + text 3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p9"/>
          <p:cNvSpPr txBox="1">
            <a:spLocks noGrp="1"/>
          </p:cNvSpPr>
          <p:nvPr>
            <p:ph type="subTitle" idx="1"/>
          </p:nvPr>
        </p:nvSpPr>
        <p:spPr>
          <a:xfrm>
            <a:off x="2117847" y="3380460"/>
            <a:ext cx="2951400" cy="2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0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9"/>
          <p:cNvSpPr txBox="1">
            <a:spLocks noGrp="1"/>
          </p:cNvSpPr>
          <p:nvPr>
            <p:ph type="ctrTitle"/>
          </p:nvPr>
        </p:nvSpPr>
        <p:spPr>
          <a:xfrm rot="-5400000">
            <a:off x="-343101" y="1759150"/>
            <a:ext cx="2888100" cy="89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66274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4.xml"/><Relationship Id="rId18" Type="http://schemas.openxmlformats.org/officeDocument/2006/relationships/slideLayout" Target="../slideLayouts/slideLayout19.xml"/><Relationship Id="rId26" Type="http://schemas.openxmlformats.org/officeDocument/2006/relationships/slideLayout" Target="../slideLayouts/slideLayout27.xml"/><Relationship Id="rId3" Type="http://schemas.openxmlformats.org/officeDocument/2006/relationships/slideLayout" Target="../slideLayouts/slideLayout4.xml"/><Relationship Id="rId21" Type="http://schemas.openxmlformats.org/officeDocument/2006/relationships/slideLayout" Target="../slideLayouts/slideLayout22.xml"/><Relationship Id="rId7" Type="http://schemas.openxmlformats.org/officeDocument/2006/relationships/slideLayout" Target="../slideLayouts/slideLayout8.xml"/><Relationship Id="rId12" Type="http://schemas.openxmlformats.org/officeDocument/2006/relationships/slideLayout" Target="../slideLayouts/slideLayout13.xml"/><Relationship Id="rId17" Type="http://schemas.openxmlformats.org/officeDocument/2006/relationships/slideLayout" Target="../slideLayouts/slideLayout18.xml"/><Relationship Id="rId25" Type="http://schemas.openxmlformats.org/officeDocument/2006/relationships/slideLayout" Target="../slideLayouts/slideLayout26.xml"/><Relationship Id="rId2" Type="http://schemas.openxmlformats.org/officeDocument/2006/relationships/slideLayout" Target="../slideLayouts/slideLayout3.xml"/><Relationship Id="rId16" Type="http://schemas.openxmlformats.org/officeDocument/2006/relationships/slideLayout" Target="../slideLayouts/slideLayout17.xml"/><Relationship Id="rId20" Type="http://schemas.openxmlformats.org/officeDocument/2006/relationships/slideLayout" Target="../slideLayouts/slideLayout21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11" Type="http://schemas.openxmlformats.org/officeDocument/2006/relationships/slideLayout" Target="../slideLayouts/slideLayout12.xml"/><Relationship Id="rId24" Type="http://schemas.openxmlformats.org/officeDocument/2006/relationships/slideLayout" Target="../slideLayouts/slideLayout25.xml"/><Relationship Id="rId5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6.xml"/><Relationship Id="rId23" Type="http://schemas.openxmlformats.org/officeDocument/2006/relationships/slideLayout" Target="../slideLayouts/slideLayout24.xml"/><Relationship Id="rId10" Type="http://schemas.openxmlformats.org/officeDocument/2006/relationships/slideLayout" Target="../slideLayouts/slideLayout11.xml"/><Relationship Id="rId19" Type="http://schemas.openxmlformats.org/officeDocument/2006/relationships/slideLayout" Target="../slideLayouts/slideLayout20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Relationship Id="rId14" Type="http://schemas.openxmlformats.org/officeDocument/2006/relationships/slideLayout" Target="../slideLayouts/slideLayout15.xml"/><Relationship Id="rId22" Type="http://schemas.openxmlformats.org/officeDocument/2006/relationships/slideLayout" Target="../slideLayouts/slideLayout23.xml"/><Relationship Id="rId27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Thin"/>
              <a:buChar char="●"/>
              <a:defRPr sz="12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Thin"/>
              <a:buChar char="○"/>
              <a:defRPr sz="12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Thin"/>
              <a:buChar char="■"/>
              <a:defRPr sz="12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Thin"/>
              <a:buChar char="●"/>
              <a:defRPr sz="12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Thin"/>
              <a:buChar char="○"/>
              <a:defRPr sz="12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Thin"/>
              <a:buChar char="■"/>
              <a:defRPr sz="12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Thin"/>
              <a:buChar char="●"/>
              <a:defRPr sz="12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Thin"/>
              <a:buChar char="○"/>
              <a:defRPr sz="12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200"/>
              <a:buFont typeface="Catamaran Thin"/>
              <a:buChar char="■"/>
              <a:defRPr sz="12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5" r:id="rId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Thin"/>
              <a:buChar char="●"/>
              <a:defRPr sz="12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Thin"/>
              <a:buChar char="○"/>
              <a:defRPr sz="12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Thin"/>
              <a:buChar char="■"/>
              <a:defRPr sz="12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Thin"/>
              <a:buChar char="●"/>
              <a:defRPr sz="12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Thin"/>
              <a:buChar char="○"/>
              <a:defRPr sz="12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Thin"/>
              <a:buChar char="■"/>
              <a:defRPr sz="12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Thin"/>
              <a:buChar char="●"/>
              <a:defRPr sz="12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Thin"/>
              <a:buChar char="○"/>
              <a:defRPr sz="12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200"/>
              <a:buFont typeface="Catamaran Thin"/>
              <a:buChar char="■"/>
              <a:defRPr sz="12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999377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  <p:sldLayoutId id="2147483687" r:id="rId15"/>
    <p:sldLayoutId id="2147483688" r:id="rId16"/>
    <p:sldLayoutId id="2147483689" r:id="rId17"/>
    <p:sldLayoutId id="2147483690" r:id="rId18"/>
    <p:sldLayoutId id="2147483691" r:id="rId19"/>
    <p:sldLayoutId id="2147483692" r:id="rId20"/>
    <p:sldLayoutId id="2147483693" r:id="rId21"/>
    <p:sldLayoutId id="2147483694" r:id="rId22"/>
    <p:sldLayoutId id="2147483695" r:id="rId23"/>
    <p:sldLayoutId id="2147483696" r:id="rId24"/>
    <p:sldLayoutId id="2147483697" r:id="rId25"/>
    <p:sldLayoutId id="2147483698" r:id="rId2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emf"/><Relationship Id="rId2" Type="http://schemas.openxmlformats.org/officeDocument/2006/relationships/image" Target="../media/image27.emf"/><Relationship Id="rId1" Type="http://schemas.openxmlformats.org/officeDocument/2006/relationships/slideLayout" Target="../slideLayouts/slideLayout2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tiff"/><Relationship Id="rId2" Type="http://schemas.openxmlformats.org/officeDocument/2006/relationships/image" Target="../media/image29.emf"/><Relationship Id="rId1" Type="http://schemas.openxmlformats.org/officeDocument/2006/relationships/slideLayout" Target="../slideLayouts/slideLayout2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g"/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5.jpg"/><Relationship Id="rId5" Type="http://schemas.openxmlformats.org/officeDocument/2006/relationships/image" Target="../media/image34.jpg"/><Relationship Id="rId4" Type="http://schemas.openxmlformats.org/officeDocument/2006/relationships/image" Target="../media/image33.jp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1.png"/><Relationship Id="rId4" Type="http://schemas.openxmlformats.org/officeDocument/2006/relationships/image" Target="../media/image38.jpe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40.jpeg"/><Relationship Id="rId7" Type="http://schemas.openxmlformats.org/officeDocument/2006/relationships/image" Target="../media/image43.jpg"/><Relationship Id="rId12" Type="http://schemas.openxmlformats.org/officeDocument/2006/relationships/image" Target="../media/image47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42.png"/><Relationship Id="rId11" Type="http://schemas.openxmlformats.org/officeDocument/2006/relationships/image" Target="../media/image46.png"/><Relationship Id="rId5" Type="http://schemas.openxmlformats.org/officeDocument/2006/relationships/image" Target="../media/image41.png"/><Relationship Id="rId10" Type="http://schemas.microsoft.com/office/2007/relationships/hdphoto" Target="../media/hdphoto1.wdp"/><Relationship Id="rId4" Type="http://schemas.openxmlformats.org/officeDocument/2006/relationships/image" Target="../media/image38.jpeg"/><Relationship Id="rId9" Type="http://schemas.openxmlformats.org/officeDocument/2006/relationships/image" Target="../media/image45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2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2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9.jpeg"/><Relationship Id="rId11" Type="http://schemas.openxmlformats.org/officeDocument/2006/relationships/image" Target="../media/image14.png"/><Relationship Id="rId5" Type="http://schemas.openxmlformats.org/officeDocument/2006/relationships/image" Target="../media/image8.jpeg"/><Relationship Id="rId10" Type="http://schemas.openxmlformats.org/officeDocument/2006/relationships/image" Target="../media/image13.png"/><Relationship Id="rId4" Type="http://schemas.openxmlformats.org/officeDocument/2006/relationships/image" Target="../media/image7.jpeg"/><Relationship Id="rId9" Type="http://schemas.openxmlformats.org/officeDocument/2006/relationships/image" Target="../media/image12.sv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jpg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51.jp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5.xml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5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jpg"/><Relationship Id="rId2" Type="http://schemas.openxmlformats.org/officeDocument/2006/relationships/image" Target="../media/image57.jpg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5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2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60.jpg"/><Relationship Id="rId1" Type="http://schemas.openxmlformats.org/officeDocument/2006/relationships/slideLayout" Target="../slideLayouts/slideLayout25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2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13" Type="http://schemas.openxmlformats.org/officeDocument/2006/relationships/image" Target="../media/image73.png"/><Relationship Id="rId3" Type="http://schemas.openxmlformats.org/officeDocument/2006/relationships/image" Target="../media/image63.png"/><Relationship Id="rId7" Type="http://schemas.openxmlformats.org/officeDocument/2006/relationships/image" Target="../media/image67.png"/><Relationship Id="rId12" Type="http://schemas.openxmlformats.org/officeDocument/2006/relationships/image" Target="../media/image72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66.png"/><Relationship Id="rId11" Type="http://schemas.openxmlformats.org/officeDocument/2006/relationships/image" Target="../media/image71.png"/><Relationship Id="rId5" Type="http://schemas.openxmlformats.org/officeDocument/2006/relationships/image" Target="../media/image65.png"/><Relationship Id="rId10" Type="http://schemas.openxmlformats.org/officeDocument/2006/relationships/image" Target="../media/image70.png"/><Relationship Id="rId4" Type="http://schemas.openxmlformats.org/officeDocument/2006/relationships/image" Target="../media/image64.png"/><Relationship Id="rId9" Type="http://schemas.openxmlformats.org/officeDocument/2006/relationships/image" Target="../media/image69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jpg"/><Relationship Id="rId1" Type="http://schemas.openxmlformats.org/officeDocument/2006/relationships/slideLayout" Target="../slideLayouts/slideLayout25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76.jpg"/><Relationship Id="rId1" Type="http://schemas.openxmlformats.org/officeDocument/2006/relationships/slideLayout" Target="../slideLayouts/slideLayout25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7.jpg"/><Relationship Id="rId1" Type="http://schemas.openxmlformats.org/officeDocument/2006/relationships/slideLayout" Target="../slideLayouts/slideLayout25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78.jpg"/><Relationship Id="rId1" Type="http://schemas.openxmlformats.org/officeDocument/2006/relationships/slideLayout" Target="../slideLayouts/slideLayout25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jpg"/><Relationship Id="rId1" Type="http://schemas.openxmlformats.org/officeDocument/2006/relationships/slideLayout" Target="../slideLayouts/slideLayout2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jpg"/><Relationship Id="rId1" Type="http://schemas.openxmlformats.org/officeDocument/2006/relationships/slideLayout" Target="../slideLayouts/slideLayout25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81.jpg"/><Relationship Id="rId1" Type="http://schemas.openxmlformats.org/officeDocument/2006/relationships/slideLayout" Target="../slideLayouts/slideLayout2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82.jpg"/><Relationship Id="rId1" Type="http://schemas.openxmlformats.org/officeDocument/2006/relationships/slideLayout" Target="../slideLayouts/slideLayout25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83.jpg"/><Relationship Id="rId1" Type="http://schemas.openxmlformats.org/officeDocument/2006/relationships/slideLayout" Target="../slideLayouts/slideLayout25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84.jpg"/><Relationship Id="rId1" Type="http://schemas.openxmlformats.org/officeDocument/2006/relationships/slideLayout" Target="../slideLayouts/slideLayout25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85.jpg"/><Relationship Id="rId1" Type="http://schemas.openxmlformats.org/officeDocument/2006/relationships/slideLayout" Target="../slideLayouts/slideLayout25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86.jpg"/><Relationship Id="rId1" Type="http://schemas.openxmlformats.org/officeDocument/2006/relationships/slideLayout" Target="../slideLayouts/slideLayout25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87.jpg"/><Relationship Id="rId1" Type="http://schemas.openxmlformats.org/officeDocument/2006/relationships/slideLayout" Target="../slideLayouts/slideLayout2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88.jpg"/><Relationship Id="rId1" Type="http://schemas.openxmlformats.org/officeDocument/2006/relationships/slideLayout" Target="../slideLayouts/slideLayout25.xml"/></Relationships>
</file>

<file path=ppt/slides/_rels/slide4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0.png"/><Relationship Id="rId18" Type="http://schemas.openxmlformats.org/officeDocument/2006/relationships/image" Target="../media/image105.png"/><Relationship Id="rId26" Type="http://schemas.openxmlformats.org/officeDocument/2006/relationships/image" Target="../media/image113.png"/><Relationship Id="rId39" Type="http://schemas.openxmlformats.org/officeDocument/2006/relationships/image" Target="../media/image126.png"/><Relationship Id="rId21" Type="http://schemas.openxmlformats.org/officeDocument/2006/relationships/image" Target="../media/image108.png"/><Relationship Id="rId34" Type="http://schemas.openxmlformats.org/officeDocument/2006/relationships/image" Target="../media/image121.png"/><Relationship Id="rId42" Type="http://schemas.openxmlformats.org/officeDocument/2006/relationships/image" Target="../media/image129.png"/><Relationship Id="rId7" Type="http://schemas.openxmlformats.org/officeDocument/2006/relationships/image" Target="../media/image94.png"/><Relationship Id="rId2" Type="http://schemas.openxmlformats.org/officeDocument/2006/relationships/image" Target="../media/image89.png"/><Relationship Id="rId16" Type="http://schemas.openxmlformats.org/officeDocument/2006/relationships/image" Target="../media/image103.png"/><Relationship Id="rId29" Type="http://schemas.openxmlformats.org/officeDocument/2006/relationships/image" Target="../media/image116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93.png"/><Relationship Id="rId11" Type="http://schemas.openxmlformats.org/officeDocument/2006/relationships/image" Target="../media/image98.png"/><Relationship Id="rId24" Type="http://schemas.openxmlformats.org/officeDocument/2006/relationships/image" Target="../media/image111.png"/><Relationship Id="rId32" Type="http://schemas.openxmlformats.org/officeDocument/2006/relationships/image" Target="../media/image119.png"/><Relationship Id="rId37" Type="http://schemas.openxmlformats.org/officeDocument/2006/relationships/image" Target="../media/image124.png"/><Relationship Id="rId40" Type="http://schemas.openxmlformats.org/officeDocument/2006/relationships/image" Target="../media/image127.png"/><Relationship Id="rId45" Type="http://schemas.openxmlformats.org/officeDocument/2006/relationships/image" Target="../media/image73.png"/><Relationship Id="rId5" Type="http://schemas.openxmlformats.org/officeDocument/2006/relationships/image" Target="../media/image92.png"/><Relationship Id="rId15" Type="http://schemas.openxmlformats.org/officeDocument/2006/relationships/image" Target="../media/image102.png"/><Relationship Id="rId23" Type="http://schemas.openxmlformats.org/officeDocument/2006/relationships/image" Target="../media/image110.png"/><Relationship Id="rId28" Type="http://schemas.openxmlformats.org/officeDocument/2006/relationships/image" Target="../media/image115.png"/><Relationship Id="rId36" Type="http://schemas.openxmlformats.org/officeDocument/2006/relationships/image" Target="../media/image123.png"/><Relationship Id="rId10" Type="http://schemas.openxmlformats.org/officeDocument/2006/relationships/image" Target="../media/image97.png"/><Relationship Id="rId19" Type="http://schemas.openxmlformats.org/officeDocument/2006/relationships/image" Target="../media/image106.png"/><Relationship Id="rId31" Type="http://schemas.openxmlformats.org/officeDocument/2006/relationships/image" Target="../media/image118.png"/><Relationship Id="rId44" Type="http://schemas.openxmlformats.org/officeDocument/2006/relationships/image" Target="../media/image131.png"/><Relationship Id="rId4" Type="http://schemas.openxmlformats.org/officeDocument/2006/relationships/image" Target="../media/image91.png"/><Relationship Id="rId9" Type="http://schemas.openxmlformats.org/officeDocument/2006/relationships/image" Target="../media/image96.png"/><Relationship Id="rId14" Type="http://schemas.openxmlformats.org/officeDocument/2006/relationships/image" Target="../media/image101.png"/><Relationship Id="rId22" Type="http://schemas.openxmlformats.org/officeDocument/2006/relationships/image" Target="../media/image109.png"/><Relationship Id="rId27" Type="http://schemas.openxmlformats.org/officeDocument/2006/relationships/image" Target="../media/image114.png"/><Relationship Id="rId30" Type="http://schemas.openxmlformats.org/officeDocument/2006/relationships/image" Target="../media/image117.png"/><Relationship Id="rId35" Type="http://schemas.openxmlformats.org/officeDocument/2006/relationships/image" Target="../media/image122.png"/><Relationship Id="rId43" Type="http://schemas.openxmlformats.org/officeDocument/2006/relationships/image" Target="../media/image130.png"/><Relationship Id="rId8" Type="http://schemas.openxmlformats.org/officeDocument/2006/relationships/image" Target="../media/image95.png"/><Relationship Id="rId3" Type="http://schemas.openxmlformats.org/officeDocument/2006/relationships/image" Target="../media/image90.png"/><Relationship Id="rId12" Type="http://schemas.openxmlformats.org/officeDocument/2006/relationships/image" Target="../media/image99.png"/><Relationship Id="rId17" Type="http://schemas.openxmlformats.org/officeDocument/2006/relationships/image" Target="../media/image104.png"/><Relationship Id="rId25" Type="http://schemas.openxmlformats.org/officeDocument/2006/relationships/image" Target="../media/image112.png"/><Relationship Id="rId33" Type="http://schemas.openxmlformats.org/officeDocument/2006/relationships/image" Target="../media/image120.png"/><Relationship Id="rId38" Type="http://schemas.openxmlformats.org/officeDocument/2006/relationships/image" Target="../media/image125.png"/><Relationship Id="rId20" Type="http://schemas.openxmlformats.org/officeDocument/2006/relationships/image" Target="../media/image107.png"/><Relationship Id="rId41" Type="http://schemas.openxmlformats.org/officeDocument/2006/relationships/image" Target="../media/image128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132.jpg"/><Relationship Id="rId1" Type="http://schemas.openxmlformats.org/officeDocument/2006/relationships/slideLayout" Target="../slideLayouts/slideLayout25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134.jpg"/><Relationship Id="rId1" Type="http://schemas.openxmlformats.org/officeDocument/2006/relationships/slideLayout" Target="../slideLayouts/slideLayout2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tiff"/><Relationship Id="rId2" Type="http://schemas.openxmlformats.org/officeDocument/2006/relationships/image" Target="../media/image16.tiff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20.jpeg"/><Relationship Id="rId5" Type="http://schemas.openxmlformats.org/officeDocument/2006/relationships/image" Target="../media/image19.tiff"/><Relationship Id="rId4" Type="http://schemas.openxmlformats.org/officeDocument/2006/relationships/image" Target="../media/image18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135.jpg"/><Relationship Id="rId1" Type="http://schemas.openxmlformats.org/officeDocument/2006/relationships/slideLayout" Target="../slideLayouts/slideLayout25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136.jpg"/><Relationship Id="rId1" Type="http://schemas.openxmlformats.org/officeDocument/2006/relationships/slideLayout" Target="../slideLayouts/slideLayout25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137.jpg"/><Relationship Id="rId1" Type="http://schemas.openxmlformats.org/officeDocument/2006/relationships/slideLayout" Target="../slideLayouts/slideLayout25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138.jpg"/><Relationship Id="rId1" Type="http://schemas.openxmlformats.org/officeDocument/2006/relationships/slideLayout" Target="../slideLayouts/slideLayout25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139.jpg"/><Relationship Id="rId1" Type="http://schemas.openxmlformats.org/officeDocument/2006/relationships/slideLayout" Target="../slideLayouts/slideLayout25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140.jpg"/><Relationship Id="rId1" Type="http://schemas.openxmlformats.org/officeDocument/2006/relationships/slideLayout" Target="../slideLayouts/slideLayout25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141.jpg"/><Relationship Id="rId1" Type="http://schemas.openxmlformats.org/officeDocument/2006/relationships/slideLayout" Target="../slideLayouts/slideLayout25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142.jpg"/><Relationship Id="rId1" Type="http://schemas.openxmlformats.org/officeDocument/2006/relationships/slideLayout" Target="../slideLayouts/slideLayout25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9.png"/><Relationship Id="rId3" Type="http://schemas.openxmlformats.org/officeDocument/2006/relationships/image" Target="../media/image144.png"/><Relationship Id="rId7" Type="http://schemas.openxmlformats.org/officeDocument/2006/relationships/image" Target="../media/image148.png"/><Relationship Id="rId2" Type="http://schemas.openxmlformats.org/officeDocument/2006/relationships/image" Target="../media/image143.jp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47.png"/><Relationship Id="rId5" Type="http://schemas.openxmlformats.org/officeDocument/2006/relationships/image" Target="../media/image146.png"/><Relationship Id="rId4" Type="http://schemas.openxmlformats.org/officeDocument/2006/relationships/image" Target="../media/image145.png"/><Relationship Id="rId9" Type="http://schemas.openxmlformats.org/officeDocument/2006/relationships/image" Target="../media/image150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bit.ly/2TtBDfr" TargetMode="External"/><Relationship Id="rId5" Type="http://schemas.openxmlformats.org/officeDocument/2006/relationships/hyperlink" Target="http://bit.ly/2TyoMsr" TargetMode="External"/><Relationship Id="rId4" Type="http://schemas.openxmlformats.org/officeDocument/2006/relationships/hyperlink" Target="http://bit.ly/2Tynxth" TargetMode="Externa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tiff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2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6.tiff"/><Relationship Id="rId5" Type="http://schemas.openxmlformats.org/officeDocument/2006/relationships/image" Target="../media/image17.tiff"/><Relationship Id="rId4" Type="http://schemas.openxmlformats.org/officeDocument/2006/relationships/image" Target="../media/image25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 descr="Une image contenant alimentation, gril, plusieurs, différent&#10;&#10;Description générée automatiquement">
            <a:extLst>
              <a:ext uri="{FF2B5EF4-FFF2-40B4-BE49-F238E27FC236}">
                <a16:creationId xmlns:a16="http://schemas.microsoft.com/office/drawing/2014/main" id="{AD8B267A-43BD-4C33-B546-0AE3C5937DB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639"/>
          <a:stretch/>
        </p:blipFill>
        <p:spPr>
          <a:xfrm>
            <a:off x="0" y="0"/>
            <a:ext cx="9260114" cy="5143500"/>
          </a:xfrm>
          <a:prstGeom prst="rect">
            <a:avLst/>
          </a:prstGeom>
        </p:spPr>
      </p:pic>
      <p:sp>
        <p:nvSpPr>
          <p:cNvPr id="237" name="Google Shape;237;p34"/>
          <p:cNvSpPr/>
          <p:nvPr/>
        </p:nvSpPr>
        <p:spPr>
          <a:xfrm rot="-5400000" flipH="1">
            <a:off x="3281250" y="-725975"/>
            <a:ext cx="2581500" cy="6159000"/>
          </a:xfrm>
          <a:prstGeom prst="rect">
            <a:avLst/>
          </a:prstGeom>
          <a:gradFill>
            <a:gsLst>
              <a:gs pos="0">
                <a:srgbClr val="908269">
                  <a:alpha val="49019"/>
                </a:srgbClr>
              </a:gs>
              <a:gs pos="100000">
                <a:schemeClr val="accent1"/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8" name="Google Shape;238;p34"/>
          <p:cNvSpPr txBox="1">
            <a:spLocks noGrp="1"/>
          </p:cNvSpPr>
          <p:nvPr>
            <p:ph type="title"/>
          </p:nvPr>
        </p:nvSpPr>
        <p:spPr>
          <a:xfrm>
            <a:off x="2226274" y="1541794"/>
            <a:ext cx="4691449" cy="240114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 dirty="0">
                <a:solidFill>
                  <a:schemeClr val="l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NG2B</a:t>
            </a:r>
            <a:br>
              <a:rPr lang="fr-FR" dirty="0">
                <a:solidFill>
                  <a:schemeClr val="l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fr-FR" sz="2800" dirty="0">
                <a:solidFill>
                  <a:schemeClr val="l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Conférence de presse</a:t>
            </a:r>
            <a:br>
              <a:rPr lang="fr-FR" sz="2800" dirty="0">
                <a:solidFill>
                  <a:schemeClr val="l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fr-FR" sz="2800" dirty="0">
                <a:solidFill>
                  <a:schemeClr val="l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21 mars 2024</a:t>
            </a:r>
            <a:br>
              <a:rPr lang="fr-FR" sz="2000" dirty="0">
                <a:solidFill>
                  <a:schemeClr val="l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endParaRPr lang="fr-FR" dirty="0">
              <a:solidFill>
                <a:schemeClr val="l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9" name="Google Shape;239;p34"/>
          <p:cNvSpPr/>
          <p:nvPr/>
        </p:nvSpPr>
        <p:spPr>
          <a:xfrm rot="-5400000" flipH="1">
            <a:off x="593250" y="3993775"/>
            <a:ext cx="556500" cy="1743000"/>
          </a:xfrm>
          <a:prstGeom prst="rect">
            <a:avLst/>
          </a:prstGeom>
          <a:gradFill>
            <a:gsLst>
              <a:gs pos="0">
                <a:srgbClr val="908269">
                  <a:alpha val="49019"/>
                </a:srgbClr>
              </a:gs>
              <a:gs pos="100000">
                <a:schemeClr val="accent1"/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" name="Image 3">
            <a:extLst>
              <a:ext uri="{FF2B5EF4-FFF2-40B4-BE49-F238E27FC236}">
                <a16:creationId xmlns:a16="http://schemas.microsoft.com/office/drawing/2014/main" id="{ED655300-3CAC-47BB-8CCD-D8BFEFB72F14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05953" y="4080725"/>
            <a:ext cx="852293" cy="1003920"/>
          </a:xfrm>
          <a:prstGeom prst="rect">
            <a:avLst/>
          </a:prstGeom>
        </p:spPr>
      </p:pic>
      <p:sp>
        <p:nvSpPr>
          <p:cNvPr id="9" name="Google Shape;238;p34">
            <a:extLst>
              <a:ext uri="{FF2B5EF4-FFF2-40B4-BE49-F238E27FC236}">
                <a16:creationId xmlns:a16="http://schemas.microsoft.com/office/drawing/2014/main" id="{F054E7AD-8E06-4C5B-A822-F3581AAE0246}"/>
              </a:ext>
            </a:extLst>
          </p:cNvPr>
          <p:cNvSpPr txBox="1">
            <a:spLocks/>
          </p:cNvSpPr>
          <p:nvPr/>
        </p:nvSpPr>
        <p:spPr>
          <a:xfrm>
            <a:off x="2554618" y="4449584"/>
            <a:ext cx="2219161" cy="2748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3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3600" b="1" i="0" u="none" strike="noStrike" cap="none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3600" b="1" i="0" u="none" strike="noStrike" cap="none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3600" b="1" i="0" u="none" strike="noStrike" cap="none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3600" b="1" i="0" u="none" strike="noStrike" cap="none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3600" b="1" i="0" u="none" strike="noStrike" cap="none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3600" b="1" i="0" u="none" strike="noStrike" cap="none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3600" b="1" i="0" u="none" strike="noStrike" cap="none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3600" b="1" i="0" u="none" strike="noStrike" cap="none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9pPr>
          </a:lstStyle>
          <a:p>
            <a:pPr algn="l"/>
            <a:br>
              <a:rPr lang="fr-FR" dirty="0">
                <a:solidFill>
                  <a:schemeClr val="l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fr-FR" sz="1200" dirty="0">
                <a:solidFill>
                  <a:schemeClr val="l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*Normalisation des Granulats pour la confection des Bétons Biosourcés- </a:t>
            </a:r>
            <a:br>
              <a:rPr lang="fr-FR" sz="1200" dirty="0">
                <a:solidFill>
                  <a:schemeClr val="l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endParaRPr lang="fr-FR" dirty="0">
              <a:solidFill>
                <a:schemeClr val="l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1A7753C0-38B3-41A0-BEE4-450CDBEE177E}"/>
              </a:ext>
            </a:extLst>
          </p:cNvPr>
          <p:cNvSpPr txBox="1"/>
          <p:nvPr/>
        </p:nvSpPr>
        <p:spPr>
          <a:xfrm>
            <a:off x="5155901" y="1724062"/>
            <a:ext cx="2744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800" dirty="0">
                <a:solidFill>
                  <a:schemeClr val="l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*</a:t>
            </a:r>
            <a:endParaRPr lang="fr-FR" sz="1800" dirty="0"/>
          </a:p>
        </p:txBody>
      </p:sp>
      <p:pic>
        <p:nvPicPr>
          <p:cNvPr id="12" name="Image 11" descr="Une image contenant Police, texte, Graphique, typographie&#10;&#10;Description générée automatiquement">
            <a:extLst>
              <a:ext uri="{FF2B5EF4-FFF2-40B4-BE49-F238E27FC236}">
                <a16:creationId xmlns:a16="http://schemas.microsoft.com/office/drawing/2014/main" id="{0C958C85-B392-0826-5ECB-7BAB078A4CE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478246" y="4389549"/>
            <a:ext cx="1603670" cy="623817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7D37B882-CD92-DA17-BCFB-743076F5717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26124" y="4080294"/>
            <a:ext cx="1092118" cy="9856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30109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EE86FA3-F226-6F4D-0182-CA05AAB865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5"/>
            <a:ext cx="7886700" cy="671448"/>
          </a:xfrm>
        </p:spPr>
        <p:txBody>
          <a:bodyPr/>
          <a:lstStyle/>
          <a:p>
            <a:r>
              <a:rPr lang="fr-FR" sz="1750" dirty="0">
                <a:solidFill>
                  <a:schemeClr val="tx1"/>
                </a:solidFill>
              </a:rPr>
              <a:t>Trois Granulats tests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C56A91F-8E5D-7014-AFB9-2E849AAC6E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268016"/>
            <a:ext cx="7886700" cy="3263504"/>
          </a:xfrm>
        </p:spPr>
        <p:txBody>
          <a:bodyPr/>
          <a:lstStyle/>
          <a:p>
            <a:pPr marL="0" indent="0">
              <a:buNone/>
            </a:pPr>
            <a:r>
              <a:rPr lang="fr-FR" sz="1800" dirty="0"/>
              <a:t>Des propriétés très différentes !</a:t>
            </a:r>
          </a:p>
          <a:p>
            <a:endParaRPr lang="fr-FR" dirty="0"/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C815C03C-7141-FF70-660C-D8AD79A4617E}"/>
              </a:ext>
            </a:extLst>
          </p:cNvPr>
          <p:cNvGraphicFramePr>
            <a:graphicFrameLocks noGrp="1"/>
          </p:cNvGraphicFramePr>
          <p:nvPr/>
        </p:nvGraphicFramePr>
        <p:xfrm>
          <a:off x="767664" y="1917144"/>
          <a:ext cx="6970756" cy="254055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553378">
                  <a:extLst>
                    <a:ext uri="{9D8B030D-6E8A-4147-A177-3AD203B41FA5}">
                      <a16:colId xmlns:a16="http://schemas.microsoft.com/office/drawing/2014/main" val="2151649696"/>
                    </a:ext>
                  </a:extLst>
                </a:gridCol>
                <a:gridCol w="1463438">
                  <a:extLst>
                    <a:ext uri="{9D8B030D-6E8A-4147-A177-3AD203B41FA5}">
                      <a16:colId xmlns:a16="http://schemas.microsoft.com/office/drawing/2014/main" val="254972378"/>
                    </a:ext>
                  </a:extLst>
                </a:gridCol>
                <a:gridCol w="2209276">
                  <a:extLst>
                    <a:ext uri="{9D8B030D-6E8A-4147-A177-3AD203B41FA5}">
                      <a16:colId xmlns:a16="http://schemas.microsoft.com/office/drawing/2014/main" val="57205777"/>
                    </a:ext>
                  </a:extLst>
                </a:gridCol>
                <a:gridCol w="1744664">
                  <a:extLst>
                    <a:ext uri="{9D8B030D-6E8A-4147-A177-3AD203B41FA5}">
                      <a16:colId xmlns:a16="http://schemas.microsoft.com/office/drawing/2014/main" val="2625677878"/>
                    </a:ext>
                  </a:extLst>
                </a:gridCol>
              </a:tblGrid>
              <a:tr h="781247">
                <a:tc>
                  <a:txBody>
                    <a:bodyPr/>
                    <a:lstStyle/>
                    <a:p>
                      <a:endParaRPr lang="fr-FR" sz="11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dirty="0"/>
                        <a:t>Chènevotte de chanvre </a:t>
                      </a:r>
                    </a:p>
                    <a:p>
                      <a:endParaRPr lang="fr-FR" sz="11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dirty="0"/>
                        <a:t>Balle de Riz</a:t>
                      </a:r>
                    </a:p>
                    <a:p>
                      <a:endParaRPr lang="fr-FR" sz="11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dirty="0"/>
                        <a:t>Moelle de Tournesol</a:t>
                      </a:r>
                    </a:p>
                    <a:p>
                      <a:endParaRPr lang="fr-FR" sz="1100" dirty="0"/>
                    </a:p>
                  </a:txBody>
                  <a:tcPr marL="68580" marR="68580" marT="34290" marB="34290"/>
                </a:tc>
                <a:extLst>
                  <a:ext uri="{0D108BD9-81ED-4DB2-BD59-A6C34878D82A}">
                    <a16:rowId xmlns:a16="http://schemas.microsoft.com/office/drawing/2014/main" val="2630618277"/>
                  </a:ext>
                </a:extLst>
              </a:tr>
              <a:tr h="66556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dirty="0"/>
                        <a:t>Masse volumique </a:t>
                      </a: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fr-FR" sz="1100" dirty="0"/>
                        <a:t>100 kg/m</a:t>
                      </a:r>
                      <a:r>
                        <a:rPr lang="fr-FR" sz="1100" baseline="30000" dirty="0"/>
                        <a:t>3</a:t>
                      </a: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dirty="0"/>
                        <a:t>100 kg/m</a:t>
                      </a:r>
                      <a:r>
                        <a:rPr lang="fr-FR" sz="1100" baseline="30000" dirty="0"/>
                        <a:t>3</a:t>
                      </a:r>
                    </a:p>
                    <a:p>
                      <a:endParaRPr lang="fr-FR" sz="1100" dirty="0"/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dirty="0"/>
                        <a:t>20 kg/m</a:t>
                      </a:r>
                      <a:r>
                        <a:rPr lang="fr-FR" sz="1100" baseline="30000" dirty="0"/>
                        <a:t>3</a:t>
                      </a:r>
                    </a:p>
                    <a:p>
                      <a:endParaRPr lang="fr-FR" sz="1100" dirty="0"/>
                    </a:p>
                  </a:txBody>
                  <a:tcPr marL="68580" marR="68580" marT="34290" marB="34290"/>
                </a:tc>
                <a:extLst>
                  <a:ext uri="{0D108BD9-81ED-4DB2-BD59-A6C34878D82A}">
                    <a16:rowId xmlns:a16="http://schemas.microsoft.com/office/drawing/2014/main" val="2627500383"/>
                  </a:ext>
                </a:extLst>
              </a:tr>
              <a:tr h="546873">
                <a:tc>
                  <a:txBody>
                    <a:bodyPr/>
                    <a:lstStyle/>
                    <a:p>
                      <a:r>
                        <a:rPr lang="fr-FR" sz="1100" dirty="0"/>
                        <a:t>Particularité</a:t>
                      </a: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fr-FR" sz="14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Végétal de référence</a:t>
                      </a: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100" dirty="0"/>
                        <a:t>Riche en silice/dimensions fixes / culture ‘aquatique’</a:t>
                      </a: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fr-FR" sz="1100" dirty="0"/>
                        <a:t>Très poreux</a:t>
                      </a:r>
                    </a:p>
                  </a:txBody>
                  <a:tcPr marL="68580" marR="68580" marT="34290" marB="34290"/>
                </a:tc>
                <a:extLst>
                  <a:ext uri="{0D108BD9-81ED-4DB2-BD59-A6C34878D82A}">
                    <a16:rowId xmlns:a16="http://schemas.microsoft.com/office/drawing/2014/main" val="2112337473"/>
                  </a:ext>
                </a:extLst>
              </a:tr>
              <a:tr h="546873">
                <a:tc>
                  <a:txBody>
                    <a:bodyPr/>
                    <a:lstStyle/>
                    <a:p>
                      <a:r>
                        <a:rPr lang="fr-FR" sz="1100" dirty="0"/>
                        <a:t>Absorption en eau en 10 minutes</a:t>
                      </a: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fr-FR" sz="1100" dirty="0"/>
                        <a:t>200%</a:t>
                      </a: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fr-FR" sz="1100" dirty="0"/>
                        <a:t>70%</a:t>
                      </a: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r>
                        <a:rPr lang="fr-FR" sz="1100" dirty="0"/>
                        <a:t>1700%</a:t>
                      </a:r>
                    </a:p>
                  </a:txBody>
                  <a:tcPr marL="68580" marR="68580" marT="34290" marB="34290"/>
                </a:tc>
                <a:extLst>
                  <a:ext uri="{0D108BD9-81ED-4DB2-BD59-A6C34878D82A}">
                    <a16:rowId xmlns:a16="http://schemas.microsoft.com/office/drawing/2014/main" val="366811634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1211627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D2F57EDD-EC09-684E-878F-36A274A8E0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1750" err="1">
                <a:solidFill>
                  <a:schemeClr val="tx1"/>
                </a:solidFill>
              </a:rPr>
              <a:t>Quelques</a:t>
            </a:r>
            <a:r>
              <a:rPr lang="en-GB" sz="1750" dirty="0">
                <a:solidFill>
                  <a:schemeClr val="tx1"/>
                </a:solidFill>
              </a:rPr>
              <a:t> </a:t>
            </a:r>
            <a:r>
              <a:rPr lang="en-GB" sz="1750" err="1">
                <a:solidFill>
                  <a:schemeClr val="tx1"/>
                </a:solidFill>
              </a:rPr>
              <a:t>résultats</a:t>
            </a:r>
            <a:r>
              <a:rPr lang="en-GB" sz="1750" dirty="0">
                <a:solidFill>
                  <a:schemeClr val="tx1"/>
                </a:solidFill>
              </a:rPr>
              <a:t> : Absorption </a:t>
            </a:r>
            <a:r>
              <a:rPr lang="en-GB" sz="1750" err="1">
                <a:solidFill>
                  <a:schemeClr val="tx1"/>
                </a:solidFill>
              </a:rPr>
              <a:t>en</a:t>
            </a:r>
            <a:r>
              <a:rPr lang="en-GB" sz="1750" dirty="0">
                <a:solidFill>
                  <a:schemeClr val="tx1"/>
                </a:solidFill>
              </a:rPr>
              <a:t> eau </a:t>
            </a:r>
            <a:r>
              <a:rPr lang="en-GB" sz="1750" err="1">
                <a:solidFill>
                  <a:schemeClr val="tx1"/>
                </a:solidFill>
              </a:rPr>
              <a:t>liquide</a:t>
            </a:r>
            <a:endParaRPr lang="en-GB" sz="1750">
              <a:solidFill>
                <a:schemeClr val="tx1"/>
              </a:solidFill>
            </a:endParaRPr>
          </a:p>
        </p:txBody>
      </p:sp>
      <p:pic>
        <p:nvPicPr>
          <p:cNvPr id="8" name="Image 7">
            <a:extLst>
              <a:ext uri="{FF2B5EF4-FFF2-40B4-BE49-F238E27FC236}">
                <a16:creationId xmlns:a16="http://schemas.microsoft.com/office/drawing/2014/main" id="{024ECD81-89F6-9D4C-8EA3-165455B3F7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9257" y="1449030"/>
            <a:ext cx="5295821" cy="3027721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B0149697-A682-A446-BCE0-7DD8E4DCE6A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68144" y="1747684"/>
            <a:ext cx="3276600" cy="2345435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FC7FFE2-2A87-F7A1-AFCA-BBA43B01F448}"/>
              </a:ext>
            </a:extLst>
          </p:cNvPr>
          <p:cNvSpPr txBox="1"/>
          <p:nvPr/>
        </p:nvSpPr>
        <p:spPr>
          <a:xfrm>
            <a:off x="4333876" y="1928812"/>
            <a:ext cx="988217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en-US" dirty="0" err="1"/>
              <a:t>Tournesol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3083683-DCC0-B12E-5914-4F4430354FFC}"/>
              </a:ext>
            </a:extLst>
          </p:cNvPr>
          <p:cNvSpPr txBox="1"/>
          <p:nvPr/>
        </p:nvSpPr>
        <p:spPr>
          <a:xfrm>
            <a:off x="4298157" y="3036093"/>
            <a:ext cx="988217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en-US" dirty="0" err="1"/>
              <a:t>Chanvre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32D97E-4997-3B83-880E-CB9933FC2C08}"/>
              </a:ext>
            </a:extLst>
          </p:cNvPr>
          <p:cNvSpPr txBox="1"/>
          <p:nvPr/>
        </p:nvSpPr>
        <p:spPr>
          <a:xfrm>
            <a:off x="4464845" y="3619500"/>
            <a:ext cx="988217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dirty="0"/>
              <a:t>B. de Riz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0059262-A294-EC12-A1CA-32C07DB7E336}"/>
              </a:ext>
            </a:extLst>
          </p:cNvPr>
          <p:cNvSpPr txBox="1"/>
          <p:nvPr/>
        </p:nvSpPr>
        <p:spPr>
          <a:xfrm>
            <a:off x="7810501" y="3036094"/>
            <a:ext cx="988217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dirty="0"/>
              <a:t>B. de Riz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3F92D28-2FCE-BCA2-D301-9ED763CA6438}"/>
              </a:ext>
            </a:extLst>
          </p:cNvPr>
          <p:cNvSpPr txBox="1"/>
          <p:nvPr/>
        </p:nvSpPr>
        <p:spPr>
          <a:xfrm>
            <a:off x="7465220" y="1809749"/>
            <a:ext cx="988217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dirty="0" err="1"/>
              <a:t>Chanvre</a:t>
            </a:r>
          </a:p>
        </p:txBody>
      </p:sp>
    </p:spTree>
    <p:extLst>
      <p:ext uri="{BB962C8B-B14F-4D97-AF65-F5344CB8AC3E}">
        <p14:creationId xmlns:p14="http://schemas.microsoft.com/office/powerpoint/2010/main" val="270682865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D2F57EDD-EC09-684E-878F-36A274A8E0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07476"/>
            <a:ext cx="7886700" cy="577876"/>
          </a:xfrm>
        </p:spPr>
        <p:txBody>
          <a:bodyPr/>
          <a:lstStyle/>
          <a:p>
            <a:r>
              <a:rPr lang="en-GB" sz="1750" err="1">
                <a:solidFill>
                  <a:schemeClr val="tx1"/>
                </a:solidFill>
              </a:rPr>
              <a:t>Quelques</a:t>
            </a:r>
            <a:r>
              <a:rPr lang="en-GB" sz="1750" dirty="0">
                <a:solidFill>
                  <a:schemeClr val="tx1"/>
                </a:solidFill>
              </a:rPr>
              <a:t> </a:t>
            </a:r>
            <a:r>
              <a:rPr lang="en-GB" sz="1750" err="1">
                <a:solidFill>
                  <a:schemeClr val="tx1"/>
                </a:solidFill>
              </a:rPr>
              <a:t>résultats</a:t>
            </a:r>
            <a:r>
              <a:rPr lang="en-GB" sz="1750" dirty="0">
                <a:solidFill>
                  <a:schemeClr val="tx1"/>
                </a:solidFill>
              </a:rPr>
              <a:t> : </a:t>
            </a:r>
            <a:r>
              <a:rPr lang="en-GB" sz="1750" err="1">
                <a:solidFill>
                  <a:schemeClr val="tx1"/>
                </a:solidFill>
              </a:rPr>
              <a:t>Granularité</a:t>
            </a:r>
            <a:r>
              <a:rPr lang="en-GB" sz="1750" dirty="0">
                <a:solidFill>
                  <a:schemeClr val="tx1"/>
                </a:solidFill>
              </a:rPr>
              <a:t> par </a:t>
            </a:r>
            <a:r>
              <a:rPr lang="en-GB" sz="1750" err="1">
                <a:solidFill>
                  <a:schemeClr val="tx1"/>
                </a:solidFill>
              </a:rPr>
              <a:t>Imagerie</a:t>
            </a:r>
            <a:endParaRPr lang="en-GB" sz="1750">
              <a:solidFill>
                <a:schemeClr val="tx1"/>
              </a:solidFill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0CCD32D-CCA9-8347-A5AA-E7AFB0970C56}"/>
              </a:ext>
            </a:extLst>
          </p:cNvPr>
          <p:cNvSpPr txBox="1"/>
          <p:nvPr/>
        </p:nvSpPr>
        <p:spPr>
          <a:xfrm>
            <a:off x="628650" y="1050381"/>
            <a:ext cx="7886700" cy="52322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GB" dirty="0"/>
              <a:t>La </a:t>
            </a:r>
            <a:r>
              <a:rPr lang="en-GB" err="1"/>
              <a:t>granularité</a:t>
            </a:r>
            <a:r>
              <a:rPr lang="en-GB" dirty="0"/>
              <a:t> </a:t>
            </a:r>
            <a:r>
              <a:rPr lang="en-GB" err="1"/>
              <a:t>est</a:t>
            </a:r>
            <a:r>
              <a:rPr lang="en-GB" dirty="0"/>
              <a:t> </a:t>
            </a:r>
            <a:r>
              <a:rPr lang="en-GB" err="1"/>
              <a:t>determinée</a:t>
            </a:r>
            <a:r>
              <a:rPr lang="en-GB" dirty="0"/>
              <a:t> par </a:t>
            </a:r>
            <a:r>
              <a:rPr lang="en-GB" err="1"/>
              <a:t>l’analyse</a:t>
            </a:r>
            <a:r>
              <a:rPr lang="en-GB" dirty="0"/>
              <a:t> </a:t>
            </a:r>
            <a:r>
              <a:rPr lang="en-GB" err="1"/>
              <a:t>d’images</a:t>
            </a:r>
            <a:r>
              <a:rPr lang="en-GB" dirty="0"/>
              <a:t> : unique </a:t>
            </a:r>
            <a:r>
              <a:rPr lang="en-GB" err="1"/>
              <a:t>moyen</a:t>
            </a:r>
            <a:r>
              <a:rPr lang="en-GB" dirty="0"/>
              <a:t> de quantifier les </a:t>
            </a:r>
            <a:r>
              <a:rPr lang="en-GB" err="1"/>
              <a:t>propriétés</a:t>
            </a:r>
            <a:r>
              <a:rPr lang="en-GB" dirty="0"/>
              <a:t> </a:t>
            </a:r>
            <a:r>
              <a:rPr lang="en-GB" err="1"/>
              <a:t>géométriques</a:t>
            </a:r>
            <a:r>
              <a:rPr lang="en-GB" dirty="0"/>
              <a:t> de </a:t>
            </a:r>
            <a:r>
              <a:rPr lang="en-GB" err="1"/>
              <a:t>granulats</a:t>
            </a:r>
            <a:r>
              <a:rPr lang="en-GB" dirty="0"/>
              <a:t> plus </a:t>
            </a:r>
            <a:r>
              <a:rPr lang="en-GB" err="1"/>
              <a:t>ou</a:t>
            </a:r>
            <a:r>
              <a:rPr lang="en-GB" dirty="0"/>
              <a:t> </a:t>
            </a:r>
            <a:r>
              <a:rPr lang="en-GB" err="1"/>
              <a:t>moins</a:t>
            </a:r>
            <a:r>
              <a:rPr lang="en-GB" dirty="0"/>
              <a:t> </a:t>
            </a:r>
            <a:r>
              <a:rPr lang="en-GB" err="1"/>
              <a:t>allongés</a:t>
            </a:r>
            <a:r>
              <a:rPr lang="en-GB" dirty="0"/>
              <a:t> </a:t>
            </a:r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4BEA09D3-E304-E447-8521-AE69171ED0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44150" y="1800159"/>
            <a:ext cx="4525162" cy="2955208"/>
          </a:xfrm>
          <a:prstGeom prst="rect">
            <a:avLst/>
          </a:prstGeom>
        </p:spPr>
      </p:pic>
      <p:sp>
        <p:nvSpPr>
          <p:cNvPr id="10" name="ZoneTexte 9">
            <a:extLst>
              <a:ext uri="{FF2B5EF4-FFF2-40B4-BE49-F238E27FC236}">
                <a16:creationId xmlns:a16="http://schemas.microsoft.com/office/drawing/2014/main" id="{B1DA5DD3-5B8D-F947-AA4C-0ECA3D47A327}"/>
              </a:ext>
            </a:extLst>
          </p:cNvPr>
          <p:cNvSpPr txBox="1"/>
          <p:nvPr/>
        </p:nvSpPr>
        <p:spPr>
          <a:xfrm>
            <a:off x="5961809" y="4573115"/>
            <a:ext cx="50526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b="1" dirty="0" err="1"/>
              <a:t>Lmin</a:t>
            </a:r>
            <a:endParaRPr lang="en-GB" sz="1050" b="1" dirty="0"/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D5976783-FD7B-004D-89F2-9A711736A9E3}"/>
              </a:ext>
            </a:extLst>
          </p:cNvPr>
          <p:cNvSpPr txBox="1"/>
          <p:nvPr/>
        </p:nvSpPr>
        <p:spPr>
          <a:xfrm>
            <a:off x="7043070" y="4573115"/>
            <a:ext cx="53732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b="1" dirty="0" err="1"/>
              <a:t>Lmax</a:t>
            </a:r>
            <a:endParaRPr lang="en-GB" sz="1050" b="1" dirty="0"/>
          </a:p>
        </p:txBody>
      </p:sp>
      <p:cxnSp>
        <p:nvCxnSpPr>
          <p:cNvPr id="13" name="Connecteur droit avec flèche 12">
            <a:extLst>
              <a:ext uri="{FF2B5EF4-FFF2-40B4-BE49-F238E27FC236}">
                <a16:creationId xmlns:a16="http://schemas.microsoft.com/office/drawing/2014/main" id="{D7B76796-2410-824D-A586-94B58C76F1E2}"/>
              </a:ext>
            </a:extLst>
          </p:cNvPr>
          <p:cNvCxnSpPr>
            <a:cxnSpLocks/>
          </p:cNvCxnSpPr>
          <p:nvPr/>
        </p:nvCxnSpPr>
        <p:spPr>
          <a:xfrm>
            <a:off x="6161141" y="4468762"/>
            <a:ext cx="0" cy="104354"/>
          </a:xfrm>
          <a:prstGeom prst="straightConnector1">
            <a:avLst/>
          </a:prstGeom>
          <a:ln w="127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Connecteur droit avec flèche 13">
            <a:extLst>
              <a:ext uri="{FF2B5EF4-FFF2-40B4-BE49-F238E27FC236}">
                <a16:creationId xmlns:a16="http://schemas.microsoft.com/office/drawing/2014/main" id="{0549575A-939F-3D4C-AEE6-F554211DD2CE}"/>
              </a:ext>
            </a:extLst>
          </p:cNvPr>
          <p:cNvCxnSpPr>
            <a:cxnSpLocks/>
          </p:cNvCxnSpPr>
          <p:nvPr/>
        </p:nvCxnSpPr>
        <p:spPr>
          <a:xfrm flipH="1">
            <a:off x="7093883" y="2333299"/>
            <a:ext cx="1" cy="2223953"/>
          </a:xfrm>
          <a:prstGeom prst="straightConnector1">
            <a:avLst/>
          </a:prstGeom>
          <a:ln w="158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ZoneTexte 15">
            <a:extLst>
              <a:ext uri="{FF2B5EF4-FFF2-40B4-BE49-F238E27FC236}">
                <a16:creationId xmlns:a16="http://schemas.microsoft.com/office/drawing/2014/main" id="{E277507E-21B1-A047-BB1A-E8357128867F}"/>
              </a:ext>
            </a:extLst>
          </p:cNvPr>
          <p:cNvSpPr txBox="1"/>
          <p:nvPr/>
        </p:nvSpPr>
        <p:spPr>
          <a:xfrm>
            <a:off x="4153324" y="2056300"/>
            <a:ext cx="45557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/>
              <a:t>95%</a:t>
            </a:r>
          </a:p>
        </p:txBody>
      </p:sp>
      <p:cxnSp>
        <p:nvCxnSpPr>
          <p:cNvPr id="17" name="Connecteur droit avec flèche 16">
            <a:extLst>
              <a:ext uri="{FF2B5EF4-FFF2-40B4-BE49-F238E27FC236}">
                <a16:creationId xmlns:a16="http://schemas.microsoft.com/office/drawing/2014/main" id="{876A96C6-43A6-874B-ACAE-F13BBC4BD548}"/>
              </a:ext>
            </a:extLst>
          </p:cNvPr>
          <p:cNvCxnSpPr>
            <a:cxnSpLocks/>
          </p:cNvCxnSpPr>
          <p:nvPr/>
        </p:nvCxnSpPr>
        <p:spPr>
          <a:xfrm>
            <a:off x="4780471" y="2223395"/>
            <a:ext cx="2262599" cy="0"/>
          </a:xfrm>
          <a:prstGeom prst="straightConnector1">
            <a:avLst/>
          </a:prstGeom>
          <a:ln w="127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Connecteur droit avec flèche 27">
            <a:extLst>
              <a:ext uri="{FF2B5EF4-FFF2-40B4-BE49-F238E27FC236}">
                <a16:creationId xmlns:a16="http://schemas.microsoft.com/office/drawing/2014/main" id="{AB4E6D2F-2B91-8A44-8651-72F24310CAAA}"/>
              </a:ext>
            </a:extLst>
          </p:cNvPr>
          <p:cNvCxnSpPr>
            <a:cxnSpLocks/>
          </p:cNvCxnSpPr>
          <p:nvPr/>
        </p:nvCxnSpPr>
        <p:spPr>
          <a:xfrm>
            <a:off x="4889093" y="4416774"/>
            <a:ext cx="1283110" cy="0"/>
          </a:xfrm>
          <a:prstGeom prst="straightConnector1">
            <a:avLst/>
          </a:prstGeom>
          <a:ln w="158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ZoneTexte 30">
            <a:extLst>
              <a:ext uri="{FF2B5EF4-FFF2-40B4-BE49-F238E27FC236}">
                <a16:creationId xmlns:a16="http://schemas.microsoft.com/office/drawing/2014/main" id="{7D7DE7B3-9B0E-C74F-B493-38327A2894F0}"/>
              </a:ext>
            </a:extLst>
          </p:cNvPr>
          <p:cNvSpPr txBox="1"/>
          <p:nvPr/>
        </p:nvSpPr>
        <p:spPr>
          <a:xfrm>
            <a:off x="4328558" y="4296116"/>
            <a:ext cx="38023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/>
              <a:t>5%</a:t>
            </a:r>
          </a:p>
        </p:txBody>
      </p:sp>
      <p:cxnSp>
        <p:nvCxnSpPr>
          <p:cNvPr id="32" name="Connecteur droit avec flèche 31">
            <a:extLst>
              <a:ext uri="{FF2B5EF4-FFF2-40B4-BE49-F238E27FC236}">
                <a16:creationId xmlns:a16="http://schemas.microsoft.com/office/drawing/2014/main" id="{90578B6D-906B-B243-AD34-07AD5021E2DB}"/>
              </a:ext>
            </a:extLst>
          </p:cNvPr>
          <p:cNvCxnSpPr>
            <a:cxnSpLocks/>
          </p:cNvCxnSpPr>
          <p:nvPr/>
        </p:nvCxnSpPr>
        <p:spPr>
          <a:xfrm>
            <a:off x="4889092" y="3307824"/>
            <a:ext cx="1474061" cy="0"/>
          </a:xfrm>
          <a:prstGeom prst="straightConnector1">
            <a:avLst/>
          </a:prstGeom>
          <a:ln w="127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droit avec flèche 33">
            <a:extLst>
              <a:ext uri="{FF2B5EF4-FFF2-40B4-BE49-F238E27FC236}">
                <a16:creationId xmlns:a16="http://schemas.microsoft.com/office/drawing/2014/main" id="{81999AC1-8C67-5D42-A612-76684531CFF6}"/>
              </a:ext>
            </a:extLst>
          </p:cNvPr>
          <p:cNvCxnSpPr>
            <a:cxnSpLocks/>
          </p:cNvCxnSpPr>
          <p:nvPr/>
        </p:nvCxnSpPr>
        <p:spPr>
          <a:xfrm flipH="1">
            <a:off x="6434148" y="3307824"/>
            <a:ext cx="1" cy="1108950"/>
          </a:xfrm>
          <a:prstGeom prst="straightConnector1">
            <a:avLst/>
          </a:prstGeom>
          <a:ln w="127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ZoneTexte 38">
            <a:extLst>
              <a:ext uri="{FF2B5EF4-FFF2-40B4-BE49-F238E27FC236}">
                <a16:creationId xmlns:a16="http://schemas.microsoft.com/office/drawing/2014/main" id="{10D3B930-87F7-8C41-A1C1-AFAAE06DDA29}"/>
              </a:ext>
            </a:extLst>
          </p:cNvPr>
          <p:cNvSpPr txBox="1"/>
          <p:nvPr/>
        </p:nvSpPr>
        <p:spPr>
          <a:xfrm>
            <a:off x="6204665" y="4379528"/>
            <a:ext cx="94128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b="1" dirty="0" err="1"/>
              <a:t>Elancement</a:t>
            </a:r>
            <a:endParaRPr lang="en-GB" sz="1050" b="1" dirty="0"/>
          </a:p>
        </p:txBody>
      </p:sp>
      <p:pic>
        <p:nvPicPr>
          <p:cNvPr id="40" name="Image 39">
            <a:extLst>
              <a:ext uri="{FF2B5EF4-FFF2-40B4-BE49-F238E27FC236}">
                <a16:creationId xmlns:a16="http://schemas.microsoft.com/office/drawing/2014/main" id="{B4F633A5-B509-C74B-B8D6-36FEEF3EEA3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4065" y="2333299"/>
            <a:ext cx="3260385" cy="22341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735455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D12DF1F7-08DB-EE4F-AF6D-C7FD39E36A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743795"/>
          </a:xfrm>
        </p:spPr>
        <p:txBody>
          <a:bodyPr/>
          <a:lstStyle/>
          <a:p>
            <a:r>
              <a:rPr lang="en-GB" sz="1750" dirty="0">
                <a:solidFill>
                  <a:schemeClr val="tx1"/>
                </a:solidFill>
              </a:rPr>
              <a:t>Application à </a:t>
            </a:r>
            <a:r>
              <a:rPr lang="en-GB" sz="1750" err="1">
                <a:solidFill>
                  <a:schemeClr val="tx1"/>
                </a:solidFill>
              </a:rPr>
              <a:t>d’autres</a:t>
            </a:r>
            <a:r>
              <a:rPr lang="en-GB" sz="1750" dirty="0">
                <a:solidFill>
                  <a:schemeClr val="tx1"/>
                </a:solidFill>
              </a:rPr>
              <a:t> </a:t>
            </a:r>
            <a:r>
              <a:rPr lang="en-GB" sz="1750" err="1">
                <a:solidFill>
                  <a:schemeClr val="tx1"/>
                </a:solidFill>
              </a:rPr>
              <a:t>granulats</a:t>
            </a:r>
            <a:endParaRPr lang="en-GB" sz="1750">
              <a:solidFill>
                <a:schemeClr val="tx1"/>
              </a:solidFill>
            </a:endParaRPr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F56851E0-2D6D-FE4F-AF8C-0A80A38EFC81}"/>
              </a:ext>
            </a:extLst>
          </p:cNvPr>
          <p:cNvSpPr txBox="1"/>
          <p:nvPr/>
        </p:nvSpPr>
        <p:spPr>
          <a:xfrm>
            <a:off x="1391121" y="1016591"/>
            <a:ext cx="14542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800" b="1" dirty="0"/>
              <a:t>Miscanthus</a:t>
            </a:r>
          </a:p>
        </p:txBody>
      </p:sp>
      <p:sp>
        <p:nvSpPr>
          <p:cNvPr id="19" name="ZoneTexte 18">
            <a:extLst>
              <a:ext uri="{FF2B5EF4-FFF2-40B4-BE49-F238E27FC236}">
                <a16:creationId xmlns:a16="http://schemas.microsoft.com/office/drawing/2014/main" id="{EB5C8BCE-1FED-A04B-AA51-6BD84B08464A}"/>
              </a:ext>
            </a:extLst>
          </p:cNvPr>
          <p:cNvSpPr txBox="1"/>
          <p:nvPr/>
        </p:nvSpPr>
        <p:spPr>
          <a:xfrm>
            <a:off x="1334423" y="2910001"/>
            <a:ext cx="15183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800" b="1" dirty="0" err="1"/>
              <a:t>Paille</a:t>
            </a:r>
            <a:r>
              <a:rPr lang="en-GB" sz="1800" b="1" dirty="0"/>
              <a:t> de </a:t>
            </a:r>
            <a:r>
              <a:rPr lang="en-GB" sz="1800" b="1" dirty="0" err="1"/>
              <a:t>blé</a:t>
            </a:r>
            <a:endParaRPr lang="en-GB" sz="1800" b="1" dirty="0"/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F22A41D9-C2BA-0048-8689-7B59E7E50E78}"/>
              </a:ext>
            </a:extLst>
          </p:cNvPr>
          <p:cNvSpPr txBox="1"/>
          <p:nvPr/>
        </p:nvSpPr>
        <p:spPr>
          <a:xfrm>
            <a:off x="4760299" y="986075"/>
            <a:ext cx="18389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800" b="1" dirty="0" err="1"/>
              <a:t>Bois</a:t>
            </a:r>
            <a:r>
              <a:rPr lang="en-GB" sz="1800" b="1" dirty="0"/>
              <a:t> </a:t>
            </a:r>
            <a:r>
              <a:rPr lang="en-GB" sz="1800" b="1" dirty="0" err="1"/>
              <a:t>neutralisé</a:t>
            </a:r>
            <a:endParaRPr lang="en-GB" sz="1800" b="1" dirty="0"/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843D5296-4072-8049-8208-FE9D247F2AA3}"/>
              </a:ext>
            </a:extLst>
          </p:cNvPr>
          <p:cNvSpPr txBox="1"/>
          <p:nvPr/>
        </p:nvSpPr>
        <p:spPr>
          <a:xfrm>
            <a:off x="4821125" y="2965337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800" b="1" dirty="0"/>
              <a:t>Anas de </a:t>
            </a:r>
            <a:r>
              <a:rPr lang="en-GB" sz="1800" b="1" dirty="0" err="1"/>
              <a:t>lin</a:t>
            </a:r>
            <a:endParaRPr lang="en-GB" sz="1800" b="1" dirty="0"/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55C53524-25EC-7045-9A79-2ECABCC66035}"/>
              </a:ext>
            </a:extLst>
          </p:cNvPr>
          <p:cNvSpPr txBox="1"/>
          <p:nvPr/>
        </p:nvSpPr>
        <p:spPr>
          <a:xfrm>
            <a:off x="7564985" y="1318013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800" b="1" dirty="0" err="1"/>
              <a:t>Bambou</a:t>
            </a:r>
            <a:endParaRPr lang="en-GB" sz="1800" b="1" dirty="0"/>
          </a:p>
        </p:txBody>
      </p:sp>
      <p:pic>
        <p:nvPicPr>
          <p:cNvPr id="25" name="Image 24" descr="Une image contenant bois, instrument de mesure rigide&#10;&#10;Description générée automatiquement">
            <a:extLst>
              <a:ext uri="{FF2B5EF4-FFF2-40B4-BE49-F238E27FC236}">
                <a16:creationId xmlns:a16="http://schemas.microsoft.com/office/drawing/2014/main" id="{341F85CB-4E1C-2E4C-845C-E6C79A9EE9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2535" y="1332323"/>
            <a:ext cx="2613854" cy="1584504"/>
          </a:xfrm>
          <a:prstGeom prst="rect">
            <a:avLst/>
          </a:prstGeom>
        </p:spPr>
      </p:pic>
      <p:pic>
        <p:nvPicPr>
          <p:cNvPr id="27" name="Image 26">
            <a:extLst>
              <a:ext uri="{FF2B5EF4-FFF2-40B4-BE49-F238E27FC236}">
                <a16:creationId xmlns:a16="http://schemas.microsoft.com/office/drawing/2014/main" id="{0FB47469-CC3C-B34C-B58D-184B7DAC27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5400000">
            <a:off x="4610943" y="976555"/>
            <a:ext cx="1599113" cy="2341199"/>
          </a:xfrm>
          <a:prstGeom prst="rect">
            <a:avLst/>
          </a:prstGeom>
        </p:spPr>
      </p:pic>
      <p:pic>
        <p:nvPicPr>
          <p:cNvPr id="29" name="Image 28">
            <a:extLst>
              <a:ext uri="{FF2B5EF4-FFF2-40B4-BE49-F238E27FC236}">
                <a16:creationId xmlns:a16="http://schemas.microsoft.com/office/drawing/2014/main" id="{798F7092-9FF2-CD42-9819-BA971021EF2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5400000">
            <a:off x="1033013" y="2786505"/>
            <a:ext cx="1652898" cy="2613854"/>
          </a:xfrm>
          <a:prstGeom prst="rect">
            <a:avLst/>
          </a:prstGeom>
        </p:spPr>
      </p:pic>
      <p:pic>
        <p:nvPicPr>
          <p:cNvPr id="31" name="Image 30">
            <a:extLst>
              <a:ext uri="{FF2B5EF4-FFF2-40B4-BE49-F238E27FC236}">
                <a16:creationId xmlns:a16="http://schemas.microsoft.com/office/drawing/2014/main" id="{B8B58654-5C75-4C46-962D-7337432AC97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5400000">
            <a:off x="4734668" y="2970974"/>
            <a:ext cx="1360884" cy="2350419"/>
          </a:xfrm>
          <a:prstGeom prst="rect">
            <a:avLst/>
          </a:prstGeom>
        </p:spPr>
      </p:pic>
      <p:pic>
        <p:nvPicPr>
          <p:cNvPr id="33" name="Image 32" descr="Une image contenant intérieur&#10;&#10;Description générée automatiquement avec une confiance moyenne">
            <a:extLst>
              <a:ext uri="{FF2B5EF4-FFF2-40B4-BE49-F238E27FC236}">
                <a16:creationId xmlns:a16="http://schemas.microsoft.com/office/drawing/2014/main" id="{B2EBC38A-F8D4-994A-A236-692C056C154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88863" y="1902531"/>
            <a:ext cx="1893848" cy="24718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722907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ZoneTexte 20">
            <a:extLst>
              <a:ext uri="{FF2B5EF4-FFF2-40B4-BE49-F238E27FC236}">
                <a16:creationId xmlns:a16="http://schemas.microsoft.com/office/drawing/2014/main" id="{47AB62ED-EC9E-CE42-8CB3-D86BF1B6A4F7}"/>
              </a:ext>
            </a:extLst>
          </p:cNvPr>
          <p:cNvSpPr txBox="1"/>
          <p:nvPr/>
        </p:nvSpPr>
        <p:spPr>
          <a:xfrm>
            <a:off x="1198815" y="4688210"/>
            <a:ext cx="961200" cy="253916"/>
          </a:xfrm>
          <a:prstGeom prst="rect">
            <a:avLst/>
          </a:prstGeom>
          <a:solidFill>
            <a:srgbClr val="00B0F0"/>
          </a:solidFill>
        </p:spPr>
        <p:txBody>
          <a:bodyPr wrap="square" rtlCol="0">
            <a:spAutoFit/>
          </a:bodyPr>
          <a:lstStyle/>
          <a:p>
            <a:r>
              <a:rPr lang="en-GB" sz="1050" dirty="0" err="1"/>
              <a:t>L</a:t>
            </a:r>
            <a:r>
              <a:rPr lang="en-GB" sz="1050" baseline="-25000" dirty="0" err="1"/>
              <a:t>min</a:t>
            </a:r>
            <a:r>
              <a:rPr lang="en-GB" sz="1050" baseline="-25000" dirty="0"/>
              <a:t>  </a:t>
            </a:r>
            <a:r>
              <a:rPr lang="en-GB" sz="1050" dirty="0"/>
              <a:t> / </a:t>
            </a:r>
            <a:r>
              <a:rPr lang="en-GB" sz="1050" dirty="0" err="1"/>
              <a:t>L</a:t>
            </a:r>
            <a:r>
              <a:rPr lang="en-GB" sz="1050" baseline="-25000" dirty="0" err="1"/>
              <a:t>max</a:t>
            </a:r>
            <a:r>
              <a:rPr lang="en-GB" sz="1050" dirty="0"/>
              <a:t>    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8760722C-BC30-D048-9E42-D541CC58F1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1025" y="95252"/>
            <a:ext cx="7886700" cy="405493"/>
          </a:xfrm>
        </p:spPr>
        <p:txBody>
          <a:bodyPr/>
          <a:lstStyle/>
          <a:p>
            <a:r>
              <a:rPr lang="fr-FR" sz="1750" dirty="0">
                <a:solidFill>
                  <a:schemeClr val="tx1"/>
                </a:solidFill>
              </a:rPr>
              <a:t>Résultats sur un large panel de végétaux</a:t>
            </a:r>
            <a:endParaRPr lang="en-GB" sz="1750" dirty="0">
              <a:solidFill>
                <a:schemeClr val="tx1"/>
              </a:solidFill>
            </a:endParaRPr>
          </a:p>
        </p:txBody>
      </p:sp>
      <p:graphicFrame>
        <p:nvGraphicFramePr>
          <p:cNvPr id="17" name="Espace réservé du contenu 16">
            <a:extLst>
              <a:ext uri="{FF2B5EF4-FFF2-40B4-BE49-F238E27FC236}">
                <a16:creationId xmlns:a16="http://schemas.microsoft.com/office/drawing/2014/main" id="{A67F1BE4-F9E0-8546-8807-611BF67F2E8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873855962"/>
              </p:ext>
            </p:extLst>
          </p:nvPr>
        </p:nvGraphicFramePr>
        <p:xfrm>
          <a:off x="328612" y="435768"/>
          <a:ext cx="8400099" cy="4257978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912291">
                  <a:extLst>
                    <a:ext uri="{9D8B030D-6E8A-4147-A177-3AD203B41FA5}">
                      <a16:colId xmlns:a16="http://schemas.microsoft.com/office/drawing/2014/main" val="1277234502"/>
                    </a:ext>
                  </a:extLst>
                </a:gridCol>
                <a:gridCol w="454185">
                  <a:extLst>
                    <a:ext uri="{9D8B030D-6E8A-4147-A177-3AD203B41FA5}">
                      <a16:colId xmlns:a16="http://schemas.microsoft.com/office/drawing/2014/main" val="983119112"/>
                    </a:ext>
                  </a:extLst>
                </a:gridCol>
                <a:gridCol w="454745">
                  <a:extLst>
                    <a:ext uri="{9D8B030D-6E8A-4147-A177-3AD203B41FA5}">
                      <a16:colId xmlns:a16="http://schemas.microsoft.com/office/drawing/2014/main" val="3208395841"/>
                    </a:ext>
                  </a:extLst>
                </a:gridCol>
                <a:gridCol w="454745">
                  <a:extLst>
                    <a:ext uri="{9D8B030D-6E8A-4147-A177-3AD203B41FA5}">
                      <a16:colId xmlns:a16="http://schemas.microsoft.com/office/drawing/2014/main" val="2099492819"/>
                    </a:ext>
                  </a:extLst>
                </a:gridCol>
                <a:gridCol w="454185">
                  <a:extLst>
                    <a:ext uri="{9D8B030D-6E8A-4147-A177-3AD203B41FA5}">
                      <a16:colId xmlns:a16="http://schemas.microsoft.com/office/drawing/2014/main" val="3065788512"/>
                    </a:ext>
                  </a:extLst>
                </a:gridCol>
                <a:gridCol w="465946">
                  <a:extLst>
                    <a:ext uri="{9D8B030D-6E8A-4147-A177-3AD203B41FA5}">
                      <a16:colId xmlns:a16="http://schemas.microsoft.com/office/drawing/2014/main" val="122745321"/>
                    </a:ext>
                  </a:extLst>
                </a:gridCol>
                <a:gridCol w="465946">
                  <a:extLst>
                    <a:ext uri="{9D8B030D-6E8A-4147-A177-3AD203B41FA5}">
                      <a16:colId xmlns:a16="http://schemas.microsoft.com/office/drawing/2014/main" val="2296166021"/>
                    </a:ext>
                  </a:extLst>
                </a:gridCol>
                <a:gridCol w="509068">
                  <a:extLst>
                    <a:ext uri="{9D8B030D-6E8A-4147-A177-3AD203B41FA5}">
                      <a16:colId xmlns:a16="http://schemas.microsoft.com/office/drawing/2014/main" val="3730819576"/>
                    </a:ext>
                  </a:extLst>
                </a:gridCol>
                <a:gridCol w="509068">
                  <a:extLst>
                    <a:ext uri="{9D8B030D-6E8A-4147-A177-3AD203B41FA5}">
                      <a16:colId xmlns:a16="http://schemas.microsoft.com/office/drawing/2014/main" val="4003549292"/>
                    </a:ext>
                  </a:extLst>
                </a:gridCol>
                <a:gridCol w="476586">
                  <a:extLst>
                    <a:ext uri="{9D8B030D-6E8A-4147-A177-3AD203B41FA5}">
                      <a16:colId xmlns:a16="http://schemas.microsoft.com/office/drawing/2014/main" val="3797605922"/>
                    </a:ext>
                  </a:extLst>
                </a:gridCol>
                <a:gridCol w="476586">
                  <a:extLst>
                    <a:ext uri="{9D8B030D-6E8A-4147-A177-3AD203B41FA5}">
                      <a16:colId xmlns:a16="http://schemas.microsoft.com/office/drawing/2014/main" val="376378283"/>
                    </a:ext>
                  </a:extLst>
                </a:gridCol>
                <a:gridCol w="397062">
                  <a:extLst>
                    <a:ext uri="{9D8B030D-6E8A-4147-A177-3AD203B41FA5}">
                      <a16:colId xmlns:a16="http://schemas.microsoft.com/office/drawing/2014/main" val="258471035"/>
                    </a:ext>
                  </a:extLst>
                </a:gridCol>
                <a:gridCol w="397062">
                  <a:extLst>
                    <a:ext uri="{9D8B030D-6E8A-4147-A177-3AD203B41FA5}">
                      <a16:colId xmlns:a16="http://schemas.microsoft.com/office/drawing/2014/main" val="836755873"/>
                    </a:ext>
                  </a:extLst>
                </a:gridCol>
                <a:gridCol w="397062">
                  <a:extLst>
                    <a:ext uri="{9D8B030D-6E8A-4147-A177-3AD203B41FA5}">
                      <a16:colId xmlns:a16="http://schemas.microsoft.com/office/drawing/2014/main" val="3043650678"/>
                    </a:ext>
                  </a:extLst>
                </a:gridCol>
                <a:gridCol w="476027">
                  <a:extLst>
                    <a:ext uri="{9D8B030D-6E8A-4147-A177-3AD203B41FA5}">
                      <a16:colId xmlns:a16="http://schemas.microsoft.com/office/drawing/2014/main" val="1243734807"/>
                    </a:ext>
                  </a:extLst>
                </a:gridCol>
                <a:gridCol w="556110">
                  <a:extLst>
                    <a:ext uri="{9D8B030D-6E8A-4147-A177-3AD203B41FA5}">
                      <a16:colId xmlns:a16="http://schemas.microsoft.com/office/drawing/2014/main" val="545441307"/>
                    </a:ext>
                  </a:extLst>
                </a:gridCol>
                <a:gridCol w="543425">
                  <a:extLst>
                    <a:ext uri="{9D8B030D-6E8A-4147-A177-3AD203B41FA5}">
                      <a16:colId xmlns:a16="http://schemas.microsoft.com/office/drawing/2014/main" val="526516513"/>
                    </a:ext>
                  </a:extLst>
                </a:gridCol>
              </a:tblGrid>
              <a:tr h="128417">
                <a:tc rowSpan="2"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endParaRPr lang="fr-FR" sz="1500" dirty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1100" dirty="0">
                          <a:solidFill>
                            <a:schemeClr val="tx1"/>
                          </a:solidFill>
                          <a:effectLst/>
                        </a:rPr>
                        <a:t>Référence du granulat biosourcé</a:t>
                      </a:r>
                      <a:endParaRPr lang="fr-FR" sz="1500" dirty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algn="ctr">
                        <a:spcAft>
                          <a:spcPts val="525"/>
                        </a:spcAft>
                      </a:pPr>
                      <a:endParaRPr lang="fr-FR" sz="15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491" marR="45491" marT="0" marB="0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900" dirty="0">
                          <a:solidFill>
                            <a:schemeClr val="tx1"/>
                          </a:solidFill>
                          <a:effectLst/>
                        </a:rPr>
                        <a:t>Caractéristiques géométriques  </a:t>
                      </a:r>
                      <a:endParaRPr lang="fr-FR" sz="14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491" marR="45491" marT="0" marB="0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900" dirty="0">
                          <a:solidFill>
                            <a:schemeClr val="tx1"/>
                          </a:solidFill>
                          <a:effectLst/>
                        </a:rPr>
                        <a:t>Caractéristiques physiques  </a:t>
                      </a:r>
                      <a:endParaRPr lang="fr-FR" sz="14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491" marR="45491" marT="0" marB="0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900" dirty="0">
                          <a:solidFill>
                            <a:schemeClr val="tx1"/>
                          </a:solidFill>
                          <a:effectLst/>
                        </a:rPr>
                        <a:t> Catégories en fonction de la présente norme</a:t>
                      </a:r>
                      <a:endParaRPr lang="fr-FR" sz="14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491" marR="45491" marT="0" marB="0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3472205"/>
                  </a:ext>
                </a:extLst>
              </a:tr>
              <a:tr h="1541006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Longueur min - </a:t>
                      </a:r>
                      <a:r>
                        <a:rPr lang="fr-FR" sz="800" b="1" err="1">
                          <a:solidFill>
                            <a:schemeClr val="tx1"/>
                          </a:solidFill>
                          <a:effectLst/>
                        </a:rPr>
                        <a:t>L</a:t>
                      </a:r>
                      <a:r>
                        <a:rPr lang="fr-FR" sz="800" b="1" baseline="-25000" err="1">
                          <a:solidFill>
                            <a:schemeClr val="tx1"/>
                          </a:solidFill>
                          <a:effectLst/>
                        </a:rPr>
                        <a:t>min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 </a:t>
                      </a: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(mm) (Moyenne et écart-type)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71755" marR="71755" algn="ctr">
                        <a:spcAft>
                          <a:spcPts val="525"/>
                        </a:spcAft>
                      </a:pP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 vert="vert27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Longueur max - </a:t>
                      </a:r>
                      <a:r>
                        <a:rPr lang="fr-FR" sz="800" b="1" err="1">
                          <a:solidFill>
                            <a:schemeClr val="tx1"/>
                          </a:solidFill>
                          <a:effectLst/>
                        </a:rPr>
                        <a:t>L</a:t>
                      </a:r>
                      <a:r>
                        <a:rPr lang="fr-FR" sz="800" b="1" baseline="-25000" err="1">
                          <a:solidFill>
                            <a:schemeClr val="tx1"/>
                          </a:solidFill>
                          <a:effectLst/>
                        </a:rPr>
                        <a:t>max</a:t>
                      </a: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 (mm) (Moyenne et écart-type)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 vert="vert27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Elancement moyen </a:t>
                      </a:r>
                      <a:r>
                        <a:rPr lang="fr-FR" sz="800" b="1" err="1">
                          <a:solidFill>
                            <a:schemeClr val="tx1"/>
                          </a:solidFill>
                          <a:effectLst/>
                        </a:rPr>
                        <a:t>E</a:t>
                      </a:r>
                      <a:r>
                        <a:rPr lang="fr-FR" sz="800" b="1" baseline="-25000" err="1">
                          <a:solidFill>
                            <a:schemeClr val="tx1"/>
                          </a:solidFill>
                          <a:effectLst/>
                        </a:rPr>
                        <a:t>moyen</a:t>
                      </a: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 (Moyenne et écart-type) 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 vert="vert27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Taux de poussière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(Moyenne et écart-type) (%)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 vert="vert27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Taux de fibres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(Moyenne et écart-type) (%)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 vert="vert270">
                    <a:solidFill>
                      <a:srgbClr val="CFC3D4"/>
                    </a:solidFill>
                  </a:tcPr>
                </a:tc>
                <a:tc>
                  <a:txBody>
                    <a:bodyPr/>
                    <a:lstStyle/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Teneur en eau à 105°C (Moyenne et écart-type) (%)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 vert="vert27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 err="1">
                          <a:solidFill>
                            <a:schemeClr val="tx1"/>
                          </a:solidFill>
                          <a:effectLst/>
                        </a:rPr>
                        <a:t>MVa</a:t>
                      </a: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 sans tassement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(Moyenne et écart-type) (g/l)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 vert="vert27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Coefficient d’absorption d’eau à 2 min (Moyenne et écart-type) (%)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71755" marR="71755" algn="ctr">
                        <a:spcAft>
                          <a:spcPts val="525"/>
                        </a:spcAft>
                      </a:pP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 vert="vert27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Coefficient d’absorption d’eau à 10 min (Moyenne et écart-type) (%)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 vert="vert27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Coefficient d’absorption d’eau à 60 min (Moyenne et écart-type) (%)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 vert="vert27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Catégorie G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(Granularité) 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 vert="vert27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Catégorie E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(Elancement)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 vert="vert27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Catégorie p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(Taux de poussières) 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 vert="vert27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Catégorie f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(Taux de Fibres)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 vert="vert270">
                    <a:solidFill>
                      <a:srgbClr val="CFC3D4"/>
                    </a:solidFill>
                  </a:tcPr>
                </a:tc>
                <a:tc>
                  <a:txBody>
                    <a:bodyPr/>
                    <a:lstStyle/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700" b="1" dirty="0">
                          <a:solidFill>
                            <a:schemeClr val="tx1"/>
                          </a:solidFill>
                          <a:effectLst/>
                        </a:rPr>
                        <a:t>Catégorie M</a:t>
                      </a:r>
                      <a:endParaRPr lang="fr-FR" sz="800" b="1" dirty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500" b="1" dirty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fr-FR" sz="500" b="1" dirty="0" err="1">
                          <a:solidFill>
                            <a:schemeClr val="tx1"/>
                          </a:solidFill>
                          <a:effectLst/>
                        </a:rPr>
                        <a:t>MVa</a:t>
                      </a:r>
                      <a:r>
                        <a:rPr lang="fr-FR" sz="500" b="1" dirty="0">
                          <a:solidFill>
                            <a:schemeClr val="tx1"/>
                          </a:solidFill>
                          <a:effectLst/>
                        </a:rPr>
                        <a:t> apparente sans tassement) </a:t>
                      </a:r>
                      <a:endParaRPr lang="fr-FR" sz="8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 vert="vert27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700" b="1" dirty="0">
                          <a:solidFill>
                            <a:schemeClr val="tx1"/>
                          </a:solidFill>
                          <a:effectLst/>
                        </a:rPr>
                        <a:t>Catégorie A</a:t>
                      </a:r>
                      <a:endParaRPr lang="fr-FR" sz="800" b="1" dirty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71755" marR="71755" algn="ctr">
                        <a:spcAft>
                          <a:spcPts val="525"/>
                        </a:spcAft>
                      </a:pPr>
                      <a:r>
                        <a:rPr lang="fr-FR" sz="500" b="1" dirty="0">
                          <a:solidFill>
                            <a:schemeClr val="tx1"/>
                          </a:solidFill>
                          <a:effectLst/>
                        </a:rPr>
                        <a:t>(Coefficient d’absorption d’eau à 60 min)</a:t>
                      </a:r>
                      <a:endParaRPr lang="fr-FR" sz="8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 vert="vert270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5601287"/>
                  </a:ext>
                </a:extLst>
              </a:tr>
              <a:tr h="436618"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dirty="0">
                          <a:solidFill>
                            <a:schemeClr val="tx1"/>
                          </a:solidFill>
                          <a:effectLst/>
                        </a:rPr>
                        <a:t>Chènevotte de chanvre</a:t>
                      </a:r>
                      <a:endParaRPr lang="fr-FR" sz="15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491" marR="45491" marT="0" marB="0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2,5 mm ±0,1mm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18,1mm ±0,5mm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2,96 ±0,16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0,2% ±0,1%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0,76% ±0,18%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CFC3D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10,7% ±0,1%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107,3 ±7,4 kg/m</a:t>
                      </a:r>
                      <a:r>
                        <a:rPr lang="fr-FR" sz="800" b="1" baseline="30000" dirty="0">
                          <a:solidFill>
                            <a:schemeClr val="tx1"/>
                          </a:solidFill>
                          <a:effectLst/>
                        </a:rPr>
                        <a:t>3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178,8% ±2,8%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216,3% ±5,7%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238,5% ±6,0%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 err="1">
                          <a:solidFill>
                            <a:schemeClr val="tx1"/>
                          </a:solidFill>
                          <a:effectLst/>
                        </a:rPr>
                        <a:t>Gbm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E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5</a:t>
                      </a: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  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p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2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f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2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CFC3D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700" b="1" dirty="0">
                          <a:solidFill>
                            <a:schemeClr val="tx1"/>
                          </a:solidFill>
                          <a:effectLst/>
                        </a:rPr>
                        <a:t>M</a:t>
                      </a:r>
                      <a:r>
                        <a:rPr lang="fr-FR" sz="700" b="1" baseline="-25000" dirty="0">
                          <a:solidFill>
                            <a:schemeClr val="tx1"/>
                          </a:solidFill>
                          <a:effectLst/>
                        </a:rPr>
                        <a:t>150</a:t>
                      </a:r>
                      <a:endParaRPr lang="fr-FR" sz="8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700" b="1" dirty="0">
                          <a:solidFill>
                            <a:schemeClr val="tx1"/>
                          </a:solidFill>
                          <a:effectLst/>
                        </a:rPr>
                        <a:t>A</a:t>
                      </a:r>
                      <a:r>
                        <a:rPr lang="fr-FR" sz="700" b="1" baseline="-25000" dirty="0">
                          <a:solidFill>
                            <a:schemeClr val="tx1"/>
                          </a:solidFill>
                          <a:effectLst/>
                        </a:rPr>
                        <a:t>500</a:t>
                      </a:r>
                      <a:endParaRPr lang="fr-FR" sz="8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323501"/>
                  </a:ext>
                </a:extLst>
              </a:tr>
              <a:tr h="385252"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dirty="0">
                          <a:solidFill>
                            <a:schemeClr val="tx1"/>
                          </a:solidFill>
                          <a:effectLst/>
                        </a:rPr>
                        <a:t>Balle de riz</a:t>
                      </a:r>
                      <a:endParaRPr lang="fr-FR" sz="15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491" marR="45491" marT="0" marB="0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2,8 mm ±1,4mm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8,5 mm ±0,3mm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2,40 ±0,15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1,0% ±0,3%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0%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CFC3D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11,1% ±0,1%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102,2±5 kg/m</a:t>
                      </a:r>
                      <a:r>
                        <a:rPr lang="fr-FR" sz="800" b="1" baseline="30000" dirty="0">
                          <a:solidFill>
                            <a:schemeClr val="tx1"/>
                          </a:solidFill>
                          <a:effectLst/>
                        </a:rPr>
                        <a:t>3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60,2% ±8,0%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75,5% ±5,4%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83,3% ±5,0%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 err="1">
                          <a:solidFill>
                            <a:schemeClr val="tx1"/>
                          </a:solidFill>
                          <a:effectLst/>
                        </a:rPr>
                        <a:t>Gbf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E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5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p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2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f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2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CFC3D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700" b="1" dirty="0">
                          <a:solidFill>
                            <a:schemeClr val="tx1"/>
                          </a:solidFill>
                          <a:effectLst/>
                        </a:rPr>
                        <a:t>M</a:t>
                      </a:r>
                      <a:r>
                        <a:rPr lang="fr-FR" sz="700" b="1" baseline="-25000" dirty="0">
                          <a:solidFill>
                            <a:schemeClr val="tx1"/>
                          </a:solidFill>
                          <a:effectLst/>
                        </a:rPr>
                        <a:t>150</a:t>
                      </a:r>
                      <a:endParaRPr lang="fr-FR" sz="8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700" b="1" dirty="0">
                          <a:solidFill>
                            <a:schemeClr val="tx1"/>
                          </a:solidFill>
                          <a:effectLst/>
                        </a:rPr>
                        <a:t>A</a:t>
                      </a:r>
                      <a:r>
                        <a:rPr lang="fr-FR" sz="700" b="1" baseline="-25000" dirty="0">
                          <a:solidFill>
                            <a:schemeClr val="tx1"/>
                          </a:solidFill>
                          <a:effectLst/>
                        </a:rPr>
                        <a:t>100</a:t>
                      </a:r>
                      <a:endParaRPr lang="fr-FR" sz="8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5901117"/>
                  </a:ext>
                </a:extLst>
              </a:tr>
              <a:tr h="436618"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dirty="0">
                          <a:solidFill>
                            <a:schemeClr val="tx1"/>
                          </a:solidFill>
                          <a:effectLst/>
                        </a:rPr>
                        <a:t>Moelle de tournesol</a:t>
                      </a:r>
                      <a:endParaRPr lang="fr-FR" sz="15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491" marR="45491" marT="0" marB="0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1,7mm ±1,4mm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12,3mm ±0,6mm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1,43 ±0,04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6,6% ±1,3%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0%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CFC3D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14,5% ±0,5%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21,2 ±2,6 kg/m</a:t>
                      </a:r>
                      <a:r>
                        <a:rPr lang="fr-FR" sz="800" b="1" baseline="30000" dirty="0">
                          <a:solidFill>
                            <a:schemeClr val="tx1"/>
                          </a:solidFill>
                          <a:effectLst/>
                        </a:rPr>
                        <a:t>3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1530,9% ±74,8%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1731,3% ±81,1%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1791,9% ±123,9%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 err="1">
                          <a:solidFill>
                            <a:schemeClr val="tx1"/>
                          </a:solidFill>
                          <a:effectLst/>
                        </a:rPr>
                        <a:t>Gbm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E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2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p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15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f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2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CFC3D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700" b="1" dirty="0">
                          <a:solidFill>
                            <a:schemeClr val="tx1"/>
                          </a:solidFill>
                          <a:effectLst/>
                        </a:rPr>
                        <a:t>M</a:t>
                      </a:r>
                      <a:r>
                        <a:rPr lang="fr-FR" sz="700" b="1" baseline="-25000" dirty="0">
                          <a:solidFill>
                            <a:schemeClr val="tx1"/>
                          </a:solidFill>
                          <a:effectLst/>
                        </a:rPr>
                        <a:t>50</a:t>
                      </a:r>
                      <a:endParaRPr lang="fr-FR" sz="8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700" b="1" dirty="0">
                          <a:solidFill>
                            <a:schemeClr val="tx1"/>
                          </a:solidFill>
                          <a:effectLst/>
                        </a:rPr>
                        <a:t>A</a:t>
                      </a:r>
                      <a:r>
                        <a:rPr lang="fr-FR" sz="700" b="1" baseline="-25000" dirty="0">
                          <a:solidFill>
                            <a:schemeClr val="tx1"/>
                          </a:solidFill>
                          <a:effectLst/>
                        </a:rPr>
                        <a:t>1800</a:t>
                      </a:r>
                      <a:endParaRPr lang="fr-FR" sz="8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0114275"/>
                  </a:ext>
                </a:extLst>
              </a:tr>
              <a:tr h="231151"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dirty="0">
                          <a:solidFill>
                            <a:schemeClr val="tx1"/>
                          </a:solidFill>
                          <a:effectLst/>
                        </a:rPr>
                        <a:t>Bambou *</a:t>
                      </a:r>
                      <a:endParaRPr lang="fr-FR" sz="15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491" marR="45491" marT="0" marB="0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1,0 mm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60,2 mm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3,48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1,23%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0%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CFC3D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9,3%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209,9 kg/m</a:t>
                      </a:r>
                      <a:r>
                        <a:rPr lang="fr-FR" sz="800" b="1" baseline="30000" dirty="0">
                          <a:solidFill>
                            <a:schemeClr val="tx1"/>
                          </a:solidFill>
                          <a:effectLst/>
                        </a:rPr>
                        <a:t>3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15,9% ±1,5%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22,1% ±2,8%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35,5% ±0,5%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 err="1">
                          <a:solidFill>
                            <a:schemeClr val="tx1"/>
                          </a:solidFill>
                          <a:effectLst/>
                        </a:rPr>
                        <a:t>Gbg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E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5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p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2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f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2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CFC3D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700" b="1" dirty="0">
                          <a:solidFill>
                            <a:schemeClr val="tx1"/>
                          </a:solidFill>
                          <a:effectLst/>
                        </a:rPr>
                        <a:t>M</a:t>
                      </a:r>
                      <a:r>
                        <a:rPr lang="fr-FR" sz="700" b="1" baseline="-25000" dirty="0">
                          <a:solidFill>
                            <a:schemeClr val="tx1"/>
                          </a:solidFill>
                          <a:effectLst/>
                        </a:rPr>
                        <a:t>210</a:t>
                      </a:r>
                      <a:endParaRPr lang="fr-FR" sz="8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700" b="1" dirty="0">
                          <a:solidFill>
                            <a:schemeClr val="tx1"/>
                          </a:solidFill>
                          <a:effectLst/>
                        </a:rPr>
                        <a:t>A</a:t>
                      </a:r>
                      <a:r>
                        <a:rPr lang="fr-FR" sz="700" b="1" baseline="-25000" dirty="0">
                          <a:solidFill>
                            <a:schemeClr val="tx1"/>
                          </a:solidFill>
                          <a:effectLst/>
                        </a:rPr>
                        <a:t>100</a:t>
                      </a:r>
                      <a:endParaRPr lang="fr-FR" sz="8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304716"/>
                  </a:ext>
                </a:extLst>
              </a:tr>
              <a:tr h="231151"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dirty="0">
                          <a:solidFill>
                            <a:schemeClr val="tx1"/>
                          </a:solidFill>
                          <a:effectLst/>
                        </a:rPr>
                        <a:t>Miscanthus *</a:t>
                      </a:r>
                      <a:endParaRPr lang="fr-FR" sz="15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491" marR="45491" marT="0" marB="0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4,2 mm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32,1 mm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3,49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0,22%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0%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CFC3D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17,7%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115,6 kg/m</a:t>
                      </a:r>
                      <a:r>
                        <a:rPr lang="fr-FR" sz="800" b="1" baseline="30000" dirty="0">
                          <a:solidFill>
                            <a:schemeClr val="tx1"/>
                          </a:solidFill>
                          <a:effectLst/>
                        </a:rPr>
                        <a:t>3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74,7%±5,5%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111,1% ±4,9%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143,4% ±3,7%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 err="1">
                          <a:solidFill>
                            <a:schemeClr val="tx1"/>
                          </a:solidFill>
                          <a:effectLst/>
                        </a:rPr>
                        <a:t>Gbg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E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5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p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2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f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2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CFC3D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700" b="1" dirty="0">
                          <a:solidFill>
                            <a:schemeClr val="tx1"/>
                          </a:solidFill>
                          <a:effectLst/>
                        </a:rPr>
                        <a:t>M</a:t>
                      </a:r>
                      <a:r>
                        <a:rPr lang="fr-FR" sz="700" b="1" baseline="-25000" dirty="0">
                          <a:solidFill>
                            <a:schemeClr val="tx1"/>
                          </a:solidFill>
                          <a:effectLst/>
                        </a:rPr>
                        <a:t>150</a:t>
                      </a:r>
                      <a:endParaRPr lang="fr-FR" sz="8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700" b="1" dirty="0">
                          <a:solidFill>
                            <a:schemeClr val="tx1"/>
                          </a:solidFill>
                          <a:effectLst/>
                        </a:rPr>
                        <a:t>A</a:t>
                      </a:r>
                      <a:r>
                        <a:rPr lang="fr-FR" sz="700" b="1" baseline="-25000" dirty="0">
                          <a:solidFill>
                            <a:schemeClr val="tx1"/>
                          </a:solidFill>
                          <a:effectLst/>
                        </a:rPr>
                        <a:t>500</a:t>
                      </a:r>
                      <a:endParaRPr lang="fr-FR" sz="8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2176988"/>
                  </a:ext>
                </a:extLst>
              </a:tr>
              <a:tr h="231151"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dirty="0">
                          <a:solidFill>
                            <a:schemeClr val="tx1"/>
                          </a:solidFill>
                          <a:effectLst/>
                        </a:rPr>
                        <a:t>Paille de Blé *</a:t>
                      </a:r>
                      <a:endParaRPr lang="fr-FR" sz="15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491" marR="45491" marT="0" marB="0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1,2 mm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15,5 mm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3,09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7,80%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0%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CFC3D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9,6%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64,9 kg/m</a:t>
                      </a:r>
                      <a:r>
                        <a:rPr lang="fr-FR" sz="800" b="1" baseline="30000" dirty="0">
                          <a:solidFill>
                            <a:schemeClr val="tx1"/>
                          </a:solidFill>
                          <a:effectLst/>
                        </a:rPr>
                        <a:t>3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191,0% ±8,1%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202,5% ±10,8%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258,4% ±26,2%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 err="1">
                          <a:solidFill>
                            <a:schemeClr val="tx1"/>
                          </a:solidFill>
                          <a:effectLst/>
                        </a:rPr>
                        <a:t>Gbm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E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5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p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15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f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2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CFC3D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700" b="1" dirty="0">
                          <a:solidFill>
                            <a:schemeClr val="tx1"/>
                          </a:solidFill>
                          <a:effectLst/>
                        </a:rPr>
                        <a:t>M</a:t>
                      </a:r>
                      <a:r>
                        <a:rPr lang="fr-FR" sz="700" b="1" baseline="-25000" dirty="0">
                          <a:solidFill>
                            <a:schemeClr val="tx1"/>
                          </a:solidFill>
                          <a:effectLst/>
                        </a:rPr>
                        <a:t>100</a:t>
                      </a:r>
                      <a:endParaRPr lang="fr-FR" sz="8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700" b="1" dirty="0">
                          <a:solidFill>
                            <a:schemeClr val="tx1"/>
                          </a:solidFill>
                          <a:effectLst/>
                        </a:rPr>
                        <a:t>A</a:t>
                      </a:r>
                      <a:r>
                        <a:rPr lang="fr-FR" sz="700" b="1" baseline="-25000" dirty="0">
                          <a:solidFill>
                            <a:schemeClr val="tx1"/>
                          </a:solidFill>
                          <a:effectLst/>
                        </a:rPr>
                        <a:t>500</a:t>
                      </a:r>
                      <a:endParaRPr lang="fr-FR" sz="8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7043053"/>
                  </a:ext>
                </a:extLst>
              </a:tr>
              <a:tr h="231151"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dirty="0">
                          <a:solidFill>
                            <a:schemeClr val="tx1"/>
                          </a:solidFill>
                          <a:effectLst/>
                        </a:rPr>
                        <a:t>Anas de Lin *</a:t>
                      </a:r>
                      <a:endParaRPr lang="fr-FR" sz="15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491" marR="45491" marT="0" marB="0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2,7 mm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18,2 mm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4,51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0,17%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0,71%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CFC3D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13,7%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85,9 kg/m</a:t>
                      </a:r>
                      <a:r>
                        <a:rPr lang="fr-FR" sz="800" b="1" baseline="30000" dirty="0">
                          <a:solidFill>
                            <a:schemeClr val="tx1"/>
                          </a:solidFill>
                          <a:effectLst/>
                        </a:rPr>
                        <a:t>3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138,5% ±3,3%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160,4% ±1,8%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185,6% ±6,6%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 err="1">
                          <a:solidFill>
                            <a:schemeClr val="tx1"/>
                          </a:solidFill>
                          <a:effectLst/>
                        </a:rPr>
                        <a:t>Gbm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E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5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p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2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f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2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CFC3D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700" b="1" dirty="0">
                          <a:solidFill>
                            <a:schemeClr val="tx1"/>
                          </a:solidFill>
                          <a:effectLst/>
                        </a:rPr>
                        <a:t>M</a:t>
                      </a:r>
                      <a:r>
                        <a:rPr lang="fr-FR" sz="700" b="1" baseline="-25000" dirty="0">
                          <a:solidFill>
                            <a:schemeClr val="tx1"/>
                          </a:solidFill>
                          <a:effectLst/>
                        </a:rPr>
                        <a:t>100</a:t>
                      </a:r>
                      <a:endParaRPr lang="fr-FR" sz="8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700" b="1" dirty="0">
                          <a:solidFill>
                            <a:schemeClr val="tx1"/>
                          </a:solidFill>
                          <a:effectLst/>
                        </a:rPr>
                        <a:t>A</a:t>
                      </a:r>
                      <a:r>
                        <a:rPr lang="fr-FR" sz="700" b="1" baseline="-25000" dirty="0">
                          <a:solidFill>
                            <a:schemeClr val="tx1"/>
                          </a:solidFill>
                          <a:effectLst/>
                        </a:rPr>
                        <a:t>500</a:t>
                      </a:r>
                      <a:endParaRPr lang="fr-FR" sz="8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2754545"/>
                  </a:ext>
                </a:extLst>
              </a:tr>
              <a:tr h="231151"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dirty="0">
                          <a:solidFill>
                            <a:schemeClr val="tx1"/>
                          </a:solidFill>
                          <a:effectLst/>
                        </a:rPr>
                        <a:t>Granulat de Bois *</a:t>
                      </a:r>
                      <a:endParaRPr lang="fr-FR" sz="15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491" marR="45491" marT="0" marB="0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1,0 mm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8,1 mm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2,22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2,52%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0%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CFC3D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6,2%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228,7 kg/m</a:t>
                      </a:r>
                      <a:r>
                        <a:rPr lang="fr-FR" sz="800" b="1" baseline="30000" dirty="0">
                          <a:solidFill>
                            <a:schemeClr val="tx1"/>
                          </a:solidFill>
                          <a:effectLst/>
                        </a:rPr>
                        <a:t>3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67,1% ±3,4%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75,5% ±2,1%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98,1% ±9,1%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 err="1">
                          <a:solidFill>
                            <a:schemeClr val="tx1"/>
                          </a:solidFill>
                          <a:effectLst/>
                        </a:rPr>
                        <a:t>Gbf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E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5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p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5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800" b="1" dirty="0">
                          <a:solidFill>
                            <a:schemeClr val="tx1"/>
                          </a:solidFill>
                          <a:effectLst/>
                        </a:rPr>
                        <a:t>f</a:t>
                      </a:r>
                      <a:r>
                        <a:rPr lang="fr-FR" sz="800" b="1" baseline="-25000" dirty="0">
                          <a:solidFill>
                            <a:schemeClr val="tx1"/>
                          </a:solidFill>
                          <a:effectLst/>
                        </a:rPr>
                        <a:t>2</a:t>
                      </a:r>
                      <a:endParaRPr lang="fr-FR" sz="12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CFC3D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700" b="1" dirty="0">
                          <a:solidFill>
                            <a:schemeClr val="tx1"/>
                          </a:solidFill>
                          <a:effectLst/>
                        </a:rPr>
                        <a:t>M</a:t>
                      </a:r>
                      <a:r>
                        <a:rPr lang="fr-FR" sz="700" b="1" baseline="-25000" dirty="0">
                          <a:solidFill>
                            <a:schemeClr val="tx1"/>
                          </a:solidFill>
                          <a:effectLst/>
                        </a:rPr>
                        <a:t>230</a:t>
                      </a:r>
                      <a:endParaRPr lang="fr-FR" sz="8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525"/>
                        </a:spcAft>
                      </a:pPr>
                      <a:r>
                        <a:rPr lang="fr-FR" sz="700" b="1" dirty="0">
                          <a:solidFill>
                            <a:schemeClr val="tx1"/>
                          </a:solidFill>
                          <a:effectLst/>
                        </a:rPr>
                        <a:t>A</a:t>
                      </a:r>
                      <a:r>
                        <a:rPr lang="fr-FR" sz="700" b="1" baseline="-25000" dirty="0">
                          <a:solidFill>
                            <a:schemeClr val="tx1"/>
                          </a:solidFill>
                          <a:effectLst/>
                        </a:rPr>
                        <a:t>100</a:t>
                      </a:r>
                      <a:endParaRPr lang="fr-FR" sz="800" b="1">
                        <a:solidFill>
                          <a:schemeClr val="tx1"/>
                        </a:solidFill>
                        <a:effectLst/>
                        <a:latin typeface="Calibri"/>
                        <a:ea typeface="Times New Roman" panose="02020603050405020304" pitchFamily="18" charset="0"/>
                        <a:cs typeface="Times New Roman"/>
                      </a:endParaRPr>
                    </a:p>
                  </a:txBody>
                  <a:tcPr marL="45491" marR="45491" marT="0" marB="0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8754666"/>
                  </a:ext>
                </a:extLst>
              </a:tr>
            </a:tbl>
          </a:graphicData>
        </a:graphic>
      </p:graphicFrame>
      <p:sp>
        <p:nvSpPr>
          <p:cNvPr id="22" name="ZoneTexte 21">
            <a:extLst>
              <a:ext uri="{FF2B5EF4-FFF2-40B4-BE49-F238E27FC236}">
                <a16:creationId xmlns:a16="http://schemas.microsoft.com/office/drawing/2014/main" id="{1447134D-A7CD-A044-8338-8344EB046F54}"/>
              </a:ext>
            </a:extLst>
          </p:cNvPr>
          <p:cNvSpPr txBox="1"/>
          <p:nvPr/>
        </p:nvSpPr>
        <p:spPr>
          <a:xfrm>
            <a:off x="2209571" y="4688210"/>
            <a:ext cx="235074" cy="253916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GB" sz="1050" dirty="0"/>
              <a:t>E</a:t>
            </a:r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E0B37E69-4188-C748-8016-A8733C525014}"/>
              </a:ext>
            </a:extLst>
          </p:cNvPr>
          <p:cNvSpPr txBox="1"/>
          <p:nvPr/>
        </p:nvSpPr>
        <p:spPr>
          <a:xfrm>
            <a:off x="6442494" y="4716996"/>
            <a:ext cx="235074" cy="253916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GB" sz="1050" dirty="0"/>
              <a:t>E</a:t>
            </a: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A2536178-F6F4-914C-8AFB-CA496CD4DF4B}"/>
              </a:ext>
            </a:extLst>
          </p:cNvPr>
          <p:cNvSpPr txBox="1"/>
          <p:nvPr/>
        </p:nvSpPr>
        <p:spPr>
          <a:xfrm>
            <a:off x="5942020" y="4702844"/>
            <a:ext cx="500048" cy="415498"/>
          </a:xfrm>
          <a:prstGeom prst="rect">
            <a:avLst/>
          </a:prstGeom>
          <a:solidFill>
            <a:srgbClr val="00B0F0"/>
          </a:solidFill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GB" sz="1050" dirty="0" err="1"/>
              <a:t>L</a:t>
            </a:r>
            <a:r>
              <a:rPr lang="en-GB" sz="1050" baseline="-25000" dirty="0" err="1"/>
              <a:t>min</a:t>
            </a:r>
            <a:r>
              <a:rPr lang="en-GB" sz="1050" dirty="0"/>
              <a:t> </a:t>
            </a:r>
            <a:r>
              <a:rPr lang="en-GB" sz="1050" dirty="0" err="1"/>
              <a:t>L</a:t>
            </a:r>
            <a:r>
              <a:rPr lang="en-GB" sz="1050" baseline="-25000" dirty="0" err="1"/>
              <a:t>max</a:t>
            </a:r>
            <a:r>
              <a:rPr lang="en-GB" sz="1050" dirty="0"/>
              <a:t> </a:t>
            </a:r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id="{39D76488-AFFE-4F41-B743-D39DE0C77E02}"/>
              </a:ext>
            </a:extLst>
          </p:cNvPr>
          <p:cNvSpPr txBox="1"/>
          <p:nvPr/>
        </p:nvSpPr>
        <p:spPr>
          <a:xfrm>
            <a:off x="2652472" y="4693948"/>
            <a:ext cx="235074" cy="253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GB" sz="1050" dirty="0"/>
              <a:t>p</a:t>
            </a: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5667B57D-997E-E64B-A10F-646988529EDF}"/>
              </a:ext>
            </a:extLst>
          </p:cNvPr>
          <p:cNvSpPr txBox="1"/>
          <p:nvPr/>
        </p:nvSpPr>
        <p:spPr>
          <a:xfrm>
            <a:off x="6778025" y="4693948"/>
            <a:ext cx="235074" cy="253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GB" sz="1050" dirty="0"/>
              <a:t>P</a:t>
            </a:r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25CBDFF0-987C-1348-A13F-0F28E0BCCDDF}"/>
              </a:ext>
            </a:extLst>
          </p:cNvPr>
          <p:cNvSpPr txBox="1"/>
          <p:nvPr/>
        </p:nvSpPr>
        <p:spPr>
          <a:xfrm>
            <a:off x="3128551" y="4708236"/>
            <a:ext cx="235074" cy="253916"/>
          </a:xfrm>
          <a:prstGeom prst="rect">
            <a:avLst/>
          </a:prstGeom>
          <a:solidFill>
            <a:srgbClr val="CFC3D4"/>
          </a:solidFill>
        </p:spPr>
        <p:txBody>
          <a:bodyPr wrap="square" rtlCol="0">
            <a:spAutoFit/>
          </a:bodyPr>
          <a:lstStyle/>
          <a:p>
            <a:r>
              <a:rPr lang="en-GB" sz="1050" dirty="0"/>
              <a:t>f</a:t>
            </a:r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id="{6DBCC9C8-3491-B241-A5DD-1E4430FC2973}"/>
              </a:ext>
            </a:extLst>
          </p:cNvPr>
          <p:cNvSpPr txBox="1"/>
          <p:nvPr/>
        </p:nvSpPr>
        <p:spPr>
          <a:xfrm>
            <a:off x="7250905" y="4679918"/>
            <a:ext cx="235074" cy="253916"/>
          </a:xfrm>
          <a:prstGeom prst="rect">
            <a:avLst/>
          </a:prstGeom>
          <a:solidFill>
            <a:srgbClr val="CFC3D4"/>
          </a:solidFill>
        </p:spPr>
        <p:txBody>
          <a:bodyPr wrap="square" rtlCol="0">
            <a:spAutoFit/>
          </a:bodyPr>
          <a:lstStyle/>
          <a:p>
            <a:r>
              <a:rPr lang="en-GB" sz="1050" dirty="0"/>
              <a:t>f</a:t>
            </a: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936EC05A-FE67-3D41-A822-A118522A29DE}"/>
              </a:ext>
            </a:extLst>
          </p:cNvPr>
          <p:cNvSpPr txBox="1"/>
          <p:nvPr/>
        </p:nvSpPr>
        <p:spPr>
          <a:xfrm>
            <a:off x="3947531" y="4712369"/>
            <a:ext cx="476412" cy="253916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none" rtlCol="0">
            <a:spAutoFit/>
          </a:bodyPr>
          <a:lstStyle/>
          <a:p>
            <a:r>
              <a:rPr lang="en-GB" sz="1050" dirty="0"/>
              <a:t>MVA</a:t>
            </a: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13BAE196-6190-F943-9580-4A42E16A73CD}"/>
              </a:ext>
            </a:extLst>
          </p:cNvPr>
          <p:cNvSpPr txBox="1"/>
          <p:nvPr/>
        </p:nvSpPr>
        <p:spPr>
          <a:xfrm>
            <a:off x="7601837" y="4690008"/>
            <a:ext cx="476412" cy="253916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none" rtlCol="0">
            <a:spAutoFit/>
          </a:bodyPr>
          <a:lstStyle/>
          <a:p>
            <a:r>
              <a:rPr lang="en-GB" sz="1050" dirty="0"/>
              <a:t>MVA</a:t>
            </a:r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id="{2BD73790-F456-734A-947D-B6AC8DBE4937}"/>
              </a:ext>
            </a:extLst>
          </p:cNvPr>
          <p:cNvSpPr txBox="1"/>
          <p:nvPr/>
        </p:nvSpPr>
        <p:spPr>
          <a:xfrm>
            <a:off x="5461709" y="4715637"/>
            <a:ext cx="274434" cy="253916"/>
          </a:xfrm>
          <a:prstGeom prst="rect">
            <a:avLst/>
          </a:prstGeom>
          <a:solidFill>
            <a:srgbClr val="92D050"/>
          </a:solidFill>
        </p:spPr>
        <p:txBody>
          <a:bodyPr wrap="none" rtlCol="0">
            <a:spAutoFit/>
          </a:bodyPr>
          <a:lstStyle/>
          <a:p>
            <a:r>
              <a:rPr lang="en-GB" sz="1050" dirty="0"/>
              <a:t>A</a:t>
            </a:r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07C2B2BC-4475-3849-ACDC-AAE84CAA2705}"/>
              </a:ext>
            </a:extLst>
          </p:cNvPr>
          <p:cNvSpPr txBox="1"/>
          <p:nvPr/>
        </p:nvSpPr>
        <p:spPr>
          <a:xfrm>
            <a:off x="8285457" y="4693948"/>
            <a:ext cx="274434" cy="253916"/>
          </a:xfrm>
          <a:prstGeom prst="rect">
            <a:avLst/>
          </a:prstGeom>
          <a:solidFill>
            <a:srgbClr val="92D050"/>
          </a:solidFill>
        </p:spPr>
        <p:txBody>
          <a:bodyPr wrap="none" rtlCol="0">
            <a:spAutoFit/>
          </a:bodyPr>
          <a:lstStyle/>
          <a:p>
            <a:r>
              <a:rPr lang="en-GB" sz="1050" dirty="0"/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413819195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55067597-A344-4C15-9EEE-A16A2BFB7372}"/>
              </a:ext>
            </a:extLst>
          </p:cNvPr>
          <p:cNvSpPr/>
          <p:nvPr/>
        </p:nvSpPr>
        <p:spPr>
          <a:xfrm>
            <a:off x="2333031" y="528860"/>
            <a:ext cx="5538614" cy="4027060"/>
          </a:xfrm>
          <a:prstGeom prst="rect">
            <a:avLst/>
          </a:prstGeom>
          <a:solidFill>
            <a:srgbClr val="CFC3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1" name="Google Shape;421;p43"/>
          <p:cNvSpPr txBox="1">
            <a:spLocks noGrp="1"/>
          </p:cNvSpPr>
          <p:nvPr>
            <p:ph type="ctrTitle" idx="6"/>
          </p:nvPr>
        </p:nvSpPr>
        <p:spPr>
          <a:xfrm rot="5400000">
            <a:off x="6042486" y="2391976"/>
            <a:ext cx="4573408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/>
              <a:t>NG2B</a:t>
            </a:r>
            <a:br>
              <a:rPr lang="fr-FR"/>
            </a:br>
            <a:r>
              <a:rPr lang="fr-FR" sz="1600"/>
              <a:t>Normalisation des granulats pour béton biosourcés</a:t>
            </a:r>
            <a:br>
              <a:rPr lang="fr-FR" sz="1600"/>
            </a:br>
            <a:br>
              <a:rPr lang="fr-FR"/>
            </a:br>
            <a:endParaRPr lang="fr-FR"/>
          </a:p>
        </p:txBody>
      </p:sp>
      <p:sp>
        <p:nvSpPr>
          <p:cNvPr id="422" name="Google Shape;422;p43"/>
          <p:cNvSpPr/>
          <p:nvPr/>
        </p:nvSpPr>
        <p:spPr>
          <a:xfrm>
            <a:off x="154023" y="501549"/>
            <a:ext cx="3582245" cy="635333"/>
          </a:xfrm>
          <a:prstGeom prst="rect">
            <a:avLst/>
          </a:prstGeom>
          <a:solidFill>
            <a:srgbClr val="908269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" name="Google Shape;428;p43"/>
          <p:cNvSpPr txBox="1">
            <a:spLocks noGrp="1"/>
          </p:cNvSpPr>
          <p:nvPr>
            <p:ph type="ctrTitle" idx="5"/>
          </p:nvPr>
        </p:nvSpPr>
        <p:spPr>
          <a:xfrm>
            <a:off x="239210" y="587580"/>
            <a:ext cx="3227889" cy="44753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 sz="1800" dirty="0">
                <a:solidFill>
                  <a:schemeClr val="lt1"/>
                </a:solidFill>
              </a:rPr>
              <a:t>Représentant les industriels</a:t>
            </a:r>
          </a:p>
        </p:txBody>
      </p:sp>
      <p:sp>
        <p:nvSpPr>
          <p:cNvPr id="17" name="Google Shape;425;p43">
            <a:extLst>
              <a:ext uri="{FF2B5EF4-FFF2-40B4-BE49-F238E27FC236}">
                <a16:creationId xmlns:a16="http://schemas.microsoft.com/office/drawing/2014/main" id="{88FB9D84-3D9B-4146-BB4D-0FA5A3FF537E}"/>
              </a:ext>
            </a:extLst>
          </p:cNvPr>
          <p:cNvSpPr txBox="1">
            <a:spLocks/>
          </p:cNvSpPr>
          <p:nvPr/>
        </p:nvSpPr>
        <p:spPr>
          <a:xfrm>
            <a:off x="2333031" y="1222912"/>
            <a:ext cx="5412494" cy="29922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9pPr>
          </a:lstStyle>
          <a:p>
            <a:pPr marL="176212" indent="0" algn="just">
              <a:spcAft>
                <a:spcPts val="0"/>
              </a:spcAft>
              <a:buClr>
                <a:schemeClr val="tx1"/>
              </a:buClr>
            </a:pPr>
            <a:r>
              <a:rPr lang="fr-FR" sz="3600" b="1" dirty="0">
                <a:latin typeface="Livvic"/>
                <a:sym typeface="Livvic"/>
              </a:rPr>
              <a:t>Marco CAPPELLARI</a:t>
            </a:r>
          </a:p>
          <a:p>
            <a:pPr marL="176212" indent="0" algn="just">
              <a:spcAft>
                <a:spcPts val="0"/>
              </a:spcAft>
              <a:buClr>
                <a:schemeClr val="tx1"/>
              </a:buClr>
            </a:pPr>
            <a:r>
              <a:rPr lang="fr-FR" sz="1800" b="1" dirty="0">
                <a:latin typeface="Livvic"/>
                <a:sym typeface="Livvic"/>
              </a:rPr>
              <a:t>Directeur adjoint Liants Spéciaux chez VICAT</a:t>
            </a:r>
          </a:p>
        </p:txBody>
      </p:sp>
    </p:spTree>
    <p:extLst>
      <p:ext uri="{BB962C8B-B14F-4D97-AF65-F5344CB8AC3E}">
        <p14:creationId xmlns:p14="http://schemas.microsoft.com/office/powerpoint/2010/main" val="58759290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exte 1">
            <a:extLst>
              <a:ext uri="{FF2B5EF4-FFF2-40B4-BE49-F238E27FC236}">
                <a16:creationId xmlns:a16="http://schemas.microsoft.com/office/drawing/2014/main" id="{D582507B-1132-4F8B-9E7F-8553FCAD2E6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20454D45-0C1F-4080-B9E9-0BC1F0F9A7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VICAT et le biosourcé 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067E63A3-1A71-4ABB-A1B6-5CB42FF3109A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8571955-7BEF-418D-AEF5-912D37FA0177}" type="slidenum">
              <a:rPr lang="fr-FR" smtClean="0"/>
              <a:pPr/>
              <a:t>16</a:t>
            </a:fld>
            <a:endParaRPr lang="fr-FR"/>
          </a:p>
        </p:txBody>
      </p:sp>
      <p:pic>
        <p:nvPicPr>
          <p:cNvPr id="6" name="Image 5">
            <a:extLst>
              <a:ext uri="{FF2B5EF4-FFF2-40B4-BE49-F238E27FC236}">
                <a16:creationId xmlns:a16="http://schemas.microsoft.com/office/drawing/2014/main" id="{B0821DB3-28D3-499E-B64A-44B89C7C6564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5109" y="559220"/>
            <a:ext cx="1375382" cy="1178195"/>
          </a:xfrm>
          <a:prstGeom prst="flowChartConnector">
            <a:avLst/>
          </a:prstGeom>
          <a:ln>
            <a:solidFill>
              <a:schemeClr val="bg1"/>
            </a:solidFill>
          </a:ln>
        </p:spPr>
      </p:pic>
      <p:sp>
        <p:nvSpPr>
          <p:cNvPr id="8" name="TextBox 12">
            <a:extLst>
              <a:ext uri="{FF2B5EF4-FFF2-40B4-BE49-F238E27FC236}">
                <a16:creationId xmlns:a16="http://schemas.microsoft.com/office/drawing/2014/main" id="{550AB705-70AA-4CE2-AF94-4A67F99BF424}"/>
              </a:ext>
            </a:extLst>
          </p:cNvPr>
          <p:cNvSpPr txBox="1"/>
          <p:nvPr/>
        </p:nvSpPr>
        <p:spPr>
          <a:xfrm>
            <a:off x="3342414" y="93766"/>
            <a:ext cx="5261586" cy="360566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161925" lvl="1" algn="just">
              <a:lnSpc>
                <a:spcPct val="150000"/>
              </a:lnSpc>
            </a:pPr>
            <a:endParaRPr lang="fr-FR" sz="1050" dirty="0">
              <a:solidFill>
                <a:srgbClr val="3D3D3D"/>
              </a:solidFill>
              <a:latin typeface="Roboto Lt" pitchFamily="2" charset="0"/>
              <a:ea typeface="Roboto Lt" pitchFamily="2" charset="0"/>
            </a:endParaRPr>
          </a:p>
          <a:p>
            <a:pPr marL="161925" lvl="1" algn="just">
              <a:lnSpc>
                <a:spcPct val="150000"/>
              </a:lnSpc>
            </a:pPr>
            <a:r>
              <a:rPr lang="fr-FR" sz="1050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Avec sa </a:t>
            </a:r>
            <a:r>
              <a:rPr lang="fr-FR" sz="1050" b="1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forte expérience R&amp;D (20 ans)</a:t>
            </a:r>
            <a:r>
              <a:rPr lang="fr-FR" sz="1050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, VICAT se positionne comme un acteur dynamique et innovant de la filière des bétons biosourcés. </a:t>
            </a:r>
          </a:p>
          <a:p>
            <a:pPr marL="161925" lvl="1" algn="just">
              <a:lnSpc>
                <a:spcPct val="150000"/>
              </a:lnSpc>
            </a:pPr>
            <a:endParaRPr lang="fr-FR" sz="1050" dirty="0">
              <a:solidFill>
                <a:srgbClr val="3D3D3D"/>
              </a:solidFill>
              <a:latin typeface="Roboto Lt" pitchFamily="2" charset="0"/>
              <a:ea typeface="Roboto Lt" pitchFamily="2" charset="0"/>
            </a:endParaRPr>
          </a:p>
          <a:p>
            <a:pPr marL="161925" lvl="1" algn="just">
              <a:lnSpc>
                <a:spcPct val="150000"/>
              </a:lnSpc>
            </a:pPr>
            <a:r>
              <a:rPr lang="fr-FR" sz="1050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VICAT produit un </a:t>
            </a:r>
            <a:r>
              <a:rPr lang="fr-FR" sz="1050" b="1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Ciment Naturel </a:t>
            </a:r>
            <a:r>
              <a:rPr lang="fr-FR" sz="1050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adapté et compatible aux spécificités des granulats biosourcés. </a:t>
            </a:r>
          </a:p>
          <a:p>
            <a:pPr marL="161925" lvl="1" algn="just">
              <a:lnSpc>
                <a:spcPct val="150000"/>
              </a:lnSpc>
            </a:pPr>
            <a:endParaRPr lang="fr-FR" sz="1050" dirty="0">
              <a:solidFill>
                <a:srgbClr val="3D3D3D"/>
              </a:solidFill>
              <a:latin typeface="Roboto Lt" pitchFamily="2" charset="0"/>
              <a:ea typeface="Roboto Lt" pitchFamily="2" charset="0"/>
            </a:endParaRPr>
          </a:p>
          <a:p>
            <a:pPr marL="161925" lvl="1" algn="just">
              <a:lnSpc>
                <a:spcPct val="150000"/>
              </a:lnSpc>
            </a:pPr>
            <a:r>
              <a:rPr lang="fr-FR" sz="1050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En </a:t>
            </a:r>
            <a:r>
              <a:rPr lang="fr-FR" sz="1050" b="1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France et à l’international</a:t>
            </a:r>
            <a:r>
              <a:rPr lang="fr-FR" sz="1050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, VICAT accompagne les clients au développement de solutions biosourcées en valorisant les ressources agricoles locales.</a:t>
            </a:r>
          </a:p>
          <a:p>
            <a:pPr marL="161925" lvl="1" algn="just">
              <a:lnSpc>
                <a:spcPct val="150000"/>
              </a:lnSpc>
            </a:pPr>
            <a:endParaRPr lang="fr-FR" sz="1050" dirty="0">
              <a:solidFill>
                <a:srgbClr val="3D3D3D"/>
              </a:solidFill>
              <a:latin typeface="Roboto Lt" pitchFamily="2" charset="0"/>
              <a:ea typeface="Roboto Lt" pitchFamily="2" charset="0"/>
            </a:endParaRPr>
          </a:p>
          <a:p>
            <a:pPr marL="161925" lvl="1" algn="just">
              <a:lnSpc>
                <a:spcPct val="150000"/>
              </a:lnSpc>
            </a:pPr>
            <a:r>
              <a:rPr lang="fr-FR" sz="1050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Depuis 5 ans, VICAT repense le mode de construire en créant la </a:t>
            </a:r>
            <a:r>
              <a:rPr lang="fr-FR" sz="1050" b="1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marque BIOSYS </a:t>
            </a:r>
            <a:r>
              <a:rPr lang="fr-FR" sz="1050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qui regroupe les solutions biosourcés du Groupe. </a:t>
            </a:r>
          </a:p>
          <a:p>
            <a:pPr marL="161925" lvl="1" algn="just">
              <a:lnSpc>
                <a:spcPct val="150000"/>
              </a:lnSpc>
            </a:pPr>
            <a:endParaRPr lang="fr-FR" sz="1050" dirty="0">
              <a:solidFill>
                <a:srgbClr val="3D3D3D"/>
              </a:solidFill>
              <a:latin typeface="Roboto Lt" pitchFamily="2" charset="0"/>
              <a:ea typeface="Roboto Lt" pitchFamily="2" charset="0"/>
            </a:endParaRPr>
          </a:p>
          <a:p>
            <a:pPr marL="161925" lvl="1" algn="just">
              <a:lnSpc>
                <a:spcPct val="150000"/>
              </a:lnSpc>
            </a:pPr>
            <a:endParaRPr lang="fr-FR" sz="1050" dirty="0">
              <a:solidFill>
                <a:srgbClr val="3D3D3D"/>
              </a:solidFill>
              <a:latin typeface="Roboto Lt" pitchFamily="2" charset="0"/>
              <a:ea typeface="Roboto Lt" pitchFamily="2" charset="0"/>
            </a:endParaRPr>
          </a:p>
          <a:p>
            <a:pPr marL="161925" lvl="1" algn="just">
              <a:lnSpc>
                <a:spcPct val="150000"/>
              </a:lnSpc>
            </a:pPr>
            <a:endParaRPr lang="fr-FR" sz="1050" dirty="0">
              <a:solidFill>
                <a:srgbClr val="3D3D3D"/>
              </a:solidFill>
              <a:latin typeface="Roboto Lt" pitchFamily="2" charset="0"/>
              <a:ea typeface="Roboto Lt" pitchFamily="2" charset="0"/>
            </a:endParaRPr>
          </a:p>
        </p:txBody>
      </p:sp>
      <p:pic>
        <p:nvPicPr>
          <p:cNvPr id="12" name="Image 11">
            <a:extLst>
              <a:ext uri="{FF2B5EF4-FFF2-40B4-BE49-F238E27FC236}">
                <a16:creationId xmlns:a16="http://schemas.microsoft.com/office/drawing/2014/main" id="{6DEC3360-75FC-4697-074A-AE9E46711D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5108" y="3911187"/>
            <a:ext cx="1960466" cy="673094"/>
          </a:xfrm>
          <a:prstGeom prst="rect">
            <a:avLst/>
          </a:prstGeom>
        </p:spPr>
      </p:pic>
      <p:pic>
        <p:nvPicPr>
          <p:cNvPr id="15" name="Image 14">
            <a:extLst>
              <a:ext uri="{FF2B5EF4-FFF2-40B4-BE49-F238E27FC236}">
                <a16:creationId xmlns:a16="http://schemas.microsoft.com/office/drawing/2014/main" id="{99A434D9-0F96-C478-E735-140A9422FB3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1110" b="13037"/>
          <a:stretch/>
        </p:blipFill>
        <p:spPr>
          <a:xfrm>
            <a:off x="1782962" y="1211320"/>
            <a:ext cx="1235645" cy="1222752"/>
          </a:xfrm>
          <a:prstGeom prst="flowChartConnector">
            <a:avLst/>
          </a:prstGeom>
          <a:ln w="38100">
            <a:solidFill>
              <a:schemeClr val="bg1"/>
            </a:solidFill>
          </a:ln>
        </p:spPr>
      </p:pic>
      <p:pic>
        <p:nvPicPr>
          <p:cNvPr id="13" name="Image 12" descr="Une image contenant signe, assis, dessin&#10;&#10;Description générée automatiquement">
            <a:extLst>
              <a:ext uri="{FF2B5EF4-FFF2-40B4-BE49-F238E27FC236}">
                <a16:creationId xmlns:a16="http://schemas.microsoft.com/office/drawing/2014/main" id="{EAF4EED9-9FB7-425A-C535-B67653C15EC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000" y="2119465"/>
            <a:ext cx="2539529" cy="1812716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192524637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Image 23">
            <a:extLst>
              <a:ext uri="{FF2B5EF4-FFF2-40B4-BE49-F238E27FC236}">
                <a16:creationId xmlns:a16="http://schemas.microsoft.com/office/drawing/2014/main" id="{A0B1AD4B-AAA2-4571-9B98-2EBB5392D0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56673" y="1225671"/>
            <a:ext cx="2026126" cy="1745879"/>
          </a:xfrm>
          <a:prstGeom prst="flowChartConnector">
            <a:avLst/>
          </a:prstGeom>
          <a:solidFill>
            <a:srgbClr val="FFFFFF">
              <a:shade val="85000"/>
            </a:srgbClr>
          </a:solidFill>
          <a:ln w="76200" cap="sq">
            <a:solidFill>
              <a:srgbClr val="DCCCAD"/>
            </a:solidFill>
            <a:miter lim="800000"/>
          </a:ln>
          <a:effectLst/>
        </p:spPr>
      </p:pic>
      <p:sp>
        <p:nvSpPr>
          <p:cNvPr id="2" name="Espace réservé du texte 1">
            <a:extLst>
              <a:ext uri="{FF2B5EF4-FFF2-40B4-BE49-F238E27FC236}">
                <a16:creationId xmlns:a16="http://schemas.microsoft.com/office/drawing/2014/main" id="{6F89AD22-95D1-4BEA-8AE6-95DD851F23B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968756FD-36B8-44B4-8DA6-D2701CB6FB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3368" y="81812"/>
            <a:ext cx="3547088" cy="1046410"/>
          </a:xfrm>
        </p:spPr>
        <p:txBody>
          <a:bodyPr/>
          <a:lstStyle/>
          <a:p>
            <a:r>
              <a:rPr lang="fr-FR" dirty="0"/>
              <a:t>Béton et mortier Biosourcé </a:t>
            </a:r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4137EF40-BBC4-4E62-8557-7E0DF9D0F7A1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8571955-7BEF-418D-AEF5-912D37FA0177}" type="slidenum">
              <a:rPr lang="fr-FR" smtClean="0"/>
              <a:pPr/>
              <a:t>17</a:t>
            </a:fld>
            <a:endParaRPr lang="fr-FR"/>
          </a:p>
        </p:txBody>
      </p:sp>
      <p:pic>
        <p:nvPicPr>
          <p:cNvPr id="8" name="Image 7">
            <a:extLst>
              <a:ext uri="{FF2B5EF4-FFF2-40B4-BE49-F238E27FC236}">
                <a16:creationId xmlns:a16="http://schemas.microsoft.com/office/drawing/2014/main" id="{961D4427-098E-46BE-9F2F-EAD3B15689DB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09958" y="1219617"/>
            <a:ext cx="2483037" cy="2313745"/>
          </a:xfrm>
          <a:prstGeom prst="flowChartConnector">
            <a:avLst/>
          </a:prstGeom>
          <a:ln w="38100">
            <a:solidFill>
              <a:srgbClr val="014587"/>
            </a:solidFill>
          </a:ln>
          <a:effectLst/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05242D11-66AC-448C-BA6A-6589060D83A2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1110" b="13037"/>
          <a:stretch/>
        </p:blipFill>
        <p:spPr>
          <a:xfrm>
            <a:off x="585017" y="1256920"/>
            <a:ext cx="1662935" cy="1645583"/>
          </a:xfrm>
          <a:prstGeom prst="flowChartConnector">
            <a:avLst/>
          </a:prstGeom>
          <a:ln w="38100">
            <a:solidFill>
              <a:srgbClr val="014587"/>
            </a:solidFill>
          </a:ln>
          <a:effectLst/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982270FC-0586-4E4D-BE8D-1EA4EE01144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11407" y="2294353"/>
            <a:ext cx="1263161" cy="1286738"/>
          </a:xfrm>
          <a:prstGeom prst="flowChartConnector">
            <a:avLst/>
          </a:prstGeom>
          <a:ln w="38100">
            <a:solidFill>
              <a:srgbClr val="014587"/>
            </a:solidFill>
          </a:ln>
        </p:spPr>
      </p:pic>
      <p:sp>
        <p:nvSpPr>
          <p:cNvPr id="11" name="ZoneTexte 10">
            <a:extLst>
              <a:ext uri="{FF2B5EF4-FFF2-40B4-BE49-F238E27FC236}">
                <a16:creationId xmlns:a16="http://schemas.microsoft.com/office/drawing/2014/main" id="{BE8D520A-D49A-40CC-8706-C66262EB8123}"/>
              </a:ext>
            </a:extLst>
          </p:cNvPr>
          <p:cNvSpPr txBox="1"/>
          <p:nvPr/>
        </p:nvSpPr>
        <p:spPr>
          <a:xfrm>
            <a:off x="467359" y="1785162"/>
            <a:ext cx="1535447" cy="461665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>
            <a:defPPr>
              <a:defRPr lang="fr-FR"/>
            </a:defPPr>
            <a:lvl1pPr algn="ctr">
              <a:defRPr sz="2400">
                <a:solidFill>
                  <a:schemeClr val="bg1"/>
                </a:solidFill>
              </a:defRPr>
            </a:lvl1pPr>
          </a:lstStyle>
          <a:p>
            <a:r>
              <a:rPr lang="fr-FR" sz="1200" dirty="0"/>
              <a:t>Liant Minéral </a:t>
            </a:r>
          </a:p>
          <a:p>
            <a:r>
              <a:rPr lang="fr-FR" sz="1200" dirty="0"/>
              <a:t>et/ou </a:t>
            </a:r>
            <a:r>
              <a:rPr lang="fr-FR" sz="1200" dirty="0" err="1"/>
              <a:t>Geosourcé</a:t>
            </a:r>
            <a:endParaRPr lang="fr-FR" sz="1200" dirty="0"/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6CEF4679-30D6-4C6E-9B76-A568DDDD8F08}"/>
              </a:ext>
            </a:extLst>
          </p:cNvPr>
          <p:cNvSpPr txBox="1"/>
          <p:nvPr/>
        </p:nvSpPr>
        <p:spPr>
          <a:xfrm>
            <a:off x="2789716" y="2058479"/>
            <a:ext cx="1248670" cy="415498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050" dirty="0">
                <a:solidFill>
                  <a:schemeClr val="bg1"/>
                </a:solidFill>
              </a:rPr>
              <a:t>Granulat Biosourcé 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AF6F5CA7-D0B7-474E-9507-1C8B753C3655}"/>
              </a:ext>
            </a:extLst>
          </p:cNvPr>
          <p:cNvSpPr txBox="1"/>
          <p:nvPr/>
        </p:nvSpPr>
        <p:spPr>
          <a:xfrm>
            <a:off x="1181055" y="2823418"/>
            <a:ext cx="965076" cy="300082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>
            <a:defPPr>
              <a:defRPr lang="fr-FR"/>
            </a:defPPr>
            <a:lvl1pPr algn="ctr">
              <a:defRPr sz="2400">
                <a:solidFill>
                  <a:schemeClr val="bg1"/>
                </a:solidFill>
              </a:defRPr>
            </a:lvl1pPr>
          </a:lstStyle>
          <a:p>
            <a:r>
              <a:rPr lang="fr-FR" sz="1350" dirty="0"/>
              <a:t>Eau  </a:t>
            </a:r>
          </a:p>
        </p:txBody>
      </p:sp>
      <p:sp>
        <p:nvSpPr>
          <p:cNvPr id="15" name="Espace réservé du contenu 4">
            <a:extLst>
              <a:ext uri="{FF2B5EF4-FFF2-40B4-BE49-F238E27FC236}">
                <a16:creationId xmlns:a16="http://schemas.microsoft.com/office/drawing/2014/main" id="{8058D56D-3F48-4B46-A8EF-FA791DA23D35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3493947" y="3043119"/>
            <a:ext cx="4107462" cy="2795650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fr-FR" sz="1350" dirty="0"/>
          </a:p>
          <a:p>
            <a:pPr marL="0" indent="0">
              <a:buNone/>
            </a:pPr>
            <a:endParaRPr lang="fr-FR" sz="1350" dirty="0"/>
          </a:p>
          <a:p>
            <a:pPr marL="419100" lvl="1" indent="-257175" algn="just">
              <a:lnSpc>
                <a:spcPct val="150000"/>
              </a:lnSpc>
            </a:pPr>
            <a:r>
              <a:rPr lang="fr-FR" b="1" dirty="0">
                <a:solidFill>
                  <a:srgbClr val="3D3D3D"/>
                </a:solidFill>
                <a:latin typeface="Roboto Lt" pitchFamily="2" charset="0"/>
                <a:cs typeface="+mn-cs"/>
              </a:rPr>
              <a:t>Solution isolante durable</a:t>
            </a:r>
          </a:p>
          <a:p>
            <a:pPr marL="419100" lvl="1" indent="-257175" algn="just">
              <a:lnSpc>
                <a:spcPct val="150000"/>
              </a:lnSpc>
            </a:pPr>
            <a:r>
              <a:rPr lang="fr-FR" b="1" dirty="0">
                <a:solidFill>
                  <a:srgbClr val="3D3D3D"/>
                </a:solidFill>
                <a:latin typeface="Roboto Lt" pitchFamily="2" charset="0"/>
                <a:cs typeface="+mn-cs"/>
              </a:rPr>
              <a:t>Confort thermique en hiver et été </a:t>
            </a:r>
          </a:p>
          <a:p>
            <a:pPr marL="419100" lvl="1" indent="-257175" algn="just">
              <a:lnSpc>
                <a:spcPct val="150000"/>
              </a:lnSpc>
            </a:pPr>
            <a:r>
              <a:rPr lang="fr-FR" b="1" dirty="0">
                <a:solidFill>
                  <a:srgbClr val="3D3D3D"/>
                </a:solidFill>
                <a:latin typeface="Roboto Lt" pitchFamily="2" charset="0"/>
                <a:cs typeface="+mn-cs"/>
              </a:rPr>
              <a:t>Excellente résistance au feu </a:t>
            </a:r>
          </a:p>
          <a:p>
            <a:pPr marL="419100" lvl="1" indent="-257175" algn="just">
              <a:lnSpc>
                <a:spcPct val="150000"/>
              </a:lnSpc>
            </a:pPr>
            <a:r>
              <a:rPr lang="fr-FR" b="1" dirty="0">
                <a:solidFill>
                  <a:srgbClr val="3D3D3D"/>
                </a:solidFill>
                <a:latin typeface="Roboto Lt" pitchFamily="2" charset="0"/>
                <a:cs typeface="+mn-cs"/>
              </a:rPr>
              <a:t>Absence de COV </a:t>
            </a:r>
          </a:p>
          <a:p>
            <a:endParaRPr lang="fr-FR" sz="1350" dirty="0"/>
          </a:p>
        </p:txBody>
      </p:sp>
      <p:pic>
        <p:nvPicPr>
          <p:cNvPr id="21" name="Picture 2">
            <a:extLst>
              <a:ext uri="{FF2B5EF4-FFF2-40B4-BE49-F238E27FC236}">
                <a16:creationId xmlns:a16="http://schemas.microsoft.com/office/drawing/2014/main" id="{56130575-C653-421F-A136-56999CE468E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8144" t="23613" r="24023" b="18268"/>
          <a:stretch/>
        </p:blipFill>
        <p:spPr bwMode="auto">
          <a:xfrm>
            <a:off x="6296446" y="2300853"/>
            <a:ext cx="1730123" cy="1745880"/>
          </a:xfrm>
          <a:prstGeom prst="flowChartConnector">
            <a:avLst/>
          </a:prstGeom>
          <a:solidFill>
            <a:srgbClr val="FFFFFF">
              <a:shade val="85000"/>
            </a:srgbClr>
          </a:solidFill>
          <a:ln w="76200" cap="sq">
            <a:solidFill>
              <a:srgbClr val="DCCCAD"/>
            </a:solidFill>
            <a:miter lim="800000"/>
          </a:ln>
          <a:effectLst/>
        </p:spPr>
      </p:pic>
      <p:pic>
        <p:nvPicPr>
          <p:cNvPr id="23" name="Image 22" descr="Une image contenant bâtiment, matériau de construction, pierre, ciment&#10;&#10;Description générée automatiquement">
            <a:extLst>
              <a:ext uri="{FF2B5EF4-FFF2-40B4-BE49-F238E27FC236}">
                <a16:creationId xmlns:a16="http://schemas.microsoft.com/office/drawing/2014/main" id="{E9A40798-2181-440B-84F3-DA303D37981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5427" y="1086491"/>
            <a:ext cx="1807106" cy="1745880"/>
          </a:xfrm>
          <a:prstGeom prst="flowChartConnector">
            <a:avLst/>
          </a:prstGeom>
          <a:solidFill>
            <a:srgbClr val="FFFFFF">
              <a:shade val="85000"/>
            </a:srgbClr>
          </a:solidFill>
          <a:ln w="76200" cap="sq">
            <a:solidFill>
              <a:srgbClr val="DCCCAD"/>
            </a:solidFill>
            <a:miter lim="800000"/>
          </a:ln>
          <a:effectLst/>
        </p:spPr>
      </p:pic>
      <p:sp>
        <p:nvSpPr>
          <p:cNvPr id="25" name="ZoneTexte 24">
            <a:extLst>
              <a:ext uri="{FF2B5EF4-FFF2-40B4-BE49-F238E27FC236}">
                <a16:creationId xmlns:a16="http://schemas.microsoft.com/office/drawing/2014/main" id="{28F7E153-FFEA-4DEB-AFFA-131F300B523D}"/>
              </a:ext>
            </a:extLst>
          </p:cNvPr>
          <p:cNvSpPr txBox="1"/>
          <p:nvPr/>
        </p:nvSpPr>
        <p:spPr>
          <a:xfrm>
            <a:off x="5283265" y="1768819"/>
            <a:ext cx="1535447" cy="369332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>
            <a:defPPr>
              <a:defRPr lang="fr-FR"/>
            </a:defPPr>
            <a:lvl1pPr algn="ctr">
              <a:defRPr sz="2400">
                <a:solidFill>
                  <a:schemeClr val="bg1"/>
                </a:solidFill>
              </a:defRPr>
            </a:lvl1pPr>
          </a:lstStyle>
          <a:p>
            <a:r>
              <a:rPr lang="fr-FR" sz="1800" dirty="0"/>
              <a:t>Banché </a:t>
            </a: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B4A69E87-F7A2-4292-A9BD-C97F5430B97F}"/>
              </a:ext>
            </a:extLst>
          </p:cNvPr>
          <p:cNvSpPr txBox="1"/>
          <p:nvPr/>
        </p:nvSpPr>
        <p:spPr>
          <a:xfrm>
            <a:off x="7462234" y="1891540"/>
            <a:ext cx="1535447" cy="369332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>
            <a:defPPr>
              <a:defRPr lang="fr-FR"/>
            </a:defPPr>
            <a:lvl1pPr algn="ctr">
              <a:defRPr sz="2400">
                <a:solidFill>
                  <a:schemeClr val="bg1"/>
                </a:solidFill>
              </a:defRPr>
            </a:lvl1pPr>
          </a:lstStyle>
          <a:p>
            <a:r>
              <a:rPr lang="fr-FR" sz="1800" dirty="0"/>
              <a:t>Projeté </a:t>
            </a:r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92DBB473-3975-4337-8B4D-56E95B6DB318}"/>
              </a:ext>
            </a:extLst>
          </p:cNvPr>
          <p:cNvSpPr txBox="1"/>
          <p:nvPr/>
        </p:nvSpPr>
        <p:spPr>
          <a:xfrm>
            <a:off x="6196209" y="3128216"/>
            <a:ext cx="1535447" cy="369332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>
            <a:defPPr>
              <a:defRPr lang="fr-FR"/>
            </a:defPPr>
            <a:lvl1pPr algn="ctr">
              <a:defRPr sz="2400">
                <a:solidFill>
                  <a:schemeClr val="bg1"/>
                </a:solidFill>
              </a:defRPr>
            </a:lvl1pPr>
          </a:lstStyle>
          <a:p>
            <a:r>
              <a:rPr lang="fr-FR" sz="1800" dirty="0"/>
              <a:t>Préfabriqué </a:t>
            </a:r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id="{B86E27AA-49D1-6C05-B775-575A693B461D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18913" y="3537579"/>
            <a:ext cx="526900" cy="526900"/>
          </a:xfrm>
          <a:prstGeom prst="rect">
            <a:avLst/>
          </a:prstGeom>
        </p:spPr>
      </p:pic>
      <p:pic>
        <p:nvPicPr>
          <p:cNvPr id="7" name="Picture 8">
            <a:extLst>
              <a:ext uri="{FF2B5EF4-FFF2-40B4-BE49-F238E27FC236}">
                <a16:creationId xmlns:a16="http://schemas.microsoft.com/office/drawing/2014/main" id="{68988D7B-C71E-7A26-CC7C-0E96A5BE4DD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 cstate="screen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aturation sat="66000"/>
                    </a14:imgEffect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3181141" y="4436218"/>
            <a:ext cx="402442" cy="464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Image 13">
            <a:extLst>
              <a:ext uri="{FF2B5EF4-FFF2-40B4-BE49-F238E27FC236}">
                <a16:creationId xmlns:a16="http://schemas.microsoft.com/office/drawing/2014/main" id="{F6E69E30-CB8E-76C8-3905-43002B58DF07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2152" y="4282816"/>
            <a:ext cx="280848" cy="280848"/>
          </a:xfrm>
          <a:prstGeom prst="rect">
            <a:avLst/>
          </a:prstGeom>
        </p:spPr>
      </p:pic>
      <p:sp>
        <p:nvSpPr>
          <p:cNvPr id="16" name="Flèche : droite 15">
            <a:extLst>
              <a:ext uri="{FF2B5EF4-FFF2-40B4-BE49-F238E27FC236}">
                <a16:creationId xmlns:a16="http://schemas.microsoft.com/office/drawing/2014/main" id="{7257B606-4F39-DAEE-1124-E3F03CA94BCD}"/>
              </a:ext>
            </a:extLst>
          </p:cNvPr>
          <p:cNvSpPr/>
          <p:nvPr/>
        </p:nvSpPr>
        <p:spPr>
          <a:xfrm>
            <a:off x="4308272" y="1086491"/>
            <a:ext cx="640358" cy="2313745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050"/>
          </a:p>
        </p:txBody>
      </p:sp>
      <p:sp>
        <p:nvSpPr>
          <p:cNvPr id="17" name="Espace réservé du contenu 4">
            <a:extLst>
              <a:ext uri="{FF2B5EF4-FFF2-40B4-BE49-F238E27FC236}">
                <a16:creationId xmlns:a16="http://schemas.microsoft.com/office/drawing/2014/main" id="{39DDD6C9-1837-9EF2-A3C2-E01E346E6CCB}"/>
              </a:ext>
            </a:extLst>
          </p:cNvPr>
          <p:cNvSpPr txBox="1">
            <a:spLocks/>
          </p:cNvSpPr>
          <p:nvPr/>
        </p:nvSpPr>
        <p:spPr>
          <a:xfrm>
            <a:off x="101438" y="608205"/>
            <a:ext cx="8941124" cy="27956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271463" indent="-271463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SzPct val="110000"/>
              <a:buFontTx/>
              <a:buBlip>
                <a:blip r:embed="rId12"/>
              </a:buBlip>
              <a:defRPr sz="1400" b="0" kern="1200" cap="none" baseline="0">
                <a:solidFill>
                  <a:schemeClr val="accent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42913" indent="-1714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14587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accent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625475" indent="-182563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14587"/>
              </a:buClr>
              <a:buFont typeface="Avenir LT Std 65 Medium" panose="020B0603020203020204" pitchFamily="34" charset="0"/>
              <a:buChar char="-"/>
              <a:defRPr sz="1200" kern="1200">
                <a:solidFill>
                  <a:schemeClr val="accent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accent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r-FR" sz="1800" b="1" dirty="0">
                <a:solidFill>
                  <a:schemeClr val="tx1"/>
                </a:solidFill>
              </a:rPr>
              <a:t>Une solution constructive durable et performante</a:t>
            </a:r>
          </a:p>
        </p:txBody>
      </p:sp>
    </p:spTree>
    <p:extLst>
      <p:ext uri="{BB962C8B-B14F-4D97-AF65-F5344CB8AC3E}">
        <p14:creationId xmlns:p14="http://schemas.microsoft.com/office/powerpoint/2010/main" val="66793029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exte 1">
            <a:extLst>
              <a:ext uri="{FF2B5EF4-FFF2-40B4-BE49-F238E27FC236}">
                <a16:creationId xmlns:a16="http://schemas.microsoft.com/office/drawing/2014/main" id="{D582507B-1132-4F8B-9E7F-8553FCAD2E6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20454D45-0C1F-4080-B9E9-0BC1F0F9A7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609" y="95146"/>
            <a:ext cx="2901552" cy="1046410"/>
          </a:xfrm>
        </p:spPr>
        <p:txBody>
          <a:bodyPr/>
          <a:lstStyle/>
          <a:p>
            <a:r>
              <a:rPr lang="fr-FR" dirty="0"/>
              <a:t>Les enjeux industriels 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067E63A3-1A71-4ABB-A1B6-5CB42FF3109A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8571955-7BEF-418D-AEF5-912D37FA0177}" type="slidenum">
              <a:rPr lang="fr-FR" smtClean="0"/>
              <a:pPr/>
              <a:t>18</a:t>
            </a:fld>
            <a:endParaRPr lang="fr-FR"/>
          </a:p>
        </p:txBody>
      </p:sp>
      <p:sp>
        <p:nvSpPr>
          <p:cNvPr id="8" name="TextBox 12">
            <a:extLst>
              <a:ext uri="{FF2B5EF4-FFF2-40B4-BE49-F238E27FC236}">
                <a16:creationId xmlns:a16="http://schemas.microsoft.com/office/drawing/2014/main" id="{550AB705-70AA-4CE2-AF94-4A67F99BF424}"/>
              </a:ext>
            </a:extLst>
          </p:cNvPr>
          <p:cNvSpPr txBox="1"/>
          <p:nvPr/>
        </p:nvSpPr>
        <p:spPr>
          <a:xfrm>
            <a:off x="3819568" y="413695"/>
            <a:ext cx="4843922" cy="409041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161925" lvl="1" algn="just">
              <a:lnSpc>
                <a:spcPct val="150000"/>
              </a:lnSpc>
            </a:pPr>
            <a:endParaRPr lang="fr-FR" sz="1200" dirty="0">
              <a:solidFill>
                <a:srgbClr val="3D3D3D"/>
              </a:solidFill>
              <a:latin typeface="Roboto Lt" pitchFamily="2" charset="0"/>
              <a:ea typeface="Roboto Lt" pitchFamily="2" charset="0"/>
            </a:endParaRPr>
          </a:p>
          <a:p>
            <a:pPr marL="161925" lvl="1" algn="just">
              <a:lnSpc>
                <a:spcPct val="150000"/>
              </a:lnSpc>
            </a:pPr>
            <a:endParaRPr lang="fr-FR" sz="1200" dirty="0">
              <a:solidFill>
                <a:srgbClr val="3D3D3D"/>
              </a:solidFill>
              <a:latin typeface="Roboto Lt" pitchFamily="2" charset="0"/>
              <a:ea typeface="Roboto Lt" pitchFamily="2" charset="0"/>
            </a:endParaRPr>
          </a:p>
          <a:p>
            <a:pPr marL="419100" lvl="1" indent="-257175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fr-FR" sz="1200" b="1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Identifier et valoriser </a:t>
            </a:r>
            <a:r>
              <a:rPr lang="fr-FR" sz="1200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des ressources renouvelables </a:t>
            </a:r>
            <a:r>
              <a:rPr lang="fr-FR" sz="1200" b="1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locales </a:t>
            </a:r>
          </a:p>
          <a:p>
            <a:pPr marL="419100" lvl="1" indent="-257175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fr-FR" sz="1200" dirty="0">
              <a:solidFill>
                <a:srgbClr val="3D3D3D"/>
              </a:solidFill>
              <a:latin typeface="Roboto Lt" pitchFamily="2" charset="0"/>
              <a:ea typeface="Roboto Lt" pitchFamily="2" charset="0"/>
            </a:endParaRPr>
          </a:p>
          <a:p>
            <a:pPr marL="419100" lvl="1" indent="-257175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fr-FR" sz="1200" b="1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Sécuriser</a:t>
            </a:r>
            <a:r>
              <a:rPr lang="fr-FR" sz="1200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 la disponibilité et </a:t>
            </a:r>
            <a:r>
              <a:rPr lang="fr-FR" sz="1200" b="1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l’interchangeabilité</a:t>
            </a:r>
            <a:r>
              <a:rPr lang="fr-FR" sz="1200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 des ressources</a:t>
            </a:r>
          </a:p>
          <a:p>
            <a:pPr marL="161925" lvl="1" algn="just">
              <a:lnSpc>
                <a:spcPct val="150000"/>
              </a:lnSpc>
            </a:pPr>
            <a:endParaRPr lang="fr-FR" sz="1200" dirty="0">
              <a:solidFill>
                <a:srgbClr val="3D3D3D"/>
              </a:solidFill>
              <a:latin typeface="Roboto Lt" pitchFamily="2" charset="0"/>
              <a:ea typeface="Roboto Lt" pitchFamily="2" charset="0"/>
            </a:endParaRPr>
          </a:p>
          <a:p>
            <a:pPr marL="419100" lvl="1" indent="-257175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fr-FR" sz="1200" b="1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Standardiser </a:t>
            </a:r>
            <a:r>
              <a:rPr lang="fr-FR" sz="1200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les méthodes de caractérisation des matières premières et des produits finis  </a:t>
            </a:r>
          </a:p>
          <a:p>
            <a:pPr marL="419100" lvl="1" indent="-257175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fr-FR" sz="1200" dirty="0">
              <a:solidFill>
                <a:srgbClr val="3D3D3D"/>
              </a:solidFill>
              <a:latin typeface="Roboto Lt" pitchFamily="2" charset="0"/>
              <a:ea typeface="Roboto Lt" pitchFamily="2" charset="0"/>
            </a:endParaRPr>
          </a:p>
          <a:p>
            <a:pPr marL="419100" lvl="1" indent="-257175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fr-FR" sz="1200" b="1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Simplifier</a:t>
            </a:r>
            <a:r>
              <a:rPr lang="fr-FR" sz="1200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 et accélérer le processus de certification</a:t>
            </a:r>
          </a:p>
          <a:p>
            <a:pPr marL="161925" lvl="1" algn="just">
              <a:lnSpc>
                <a:spcPct val="150000"/>
              </a:lnSpc>
            </a:pPr>
            <a:endParaRPr lang="fr-FR" sz="1200" dirty="0">
              <a:solidFill>
                <a:srgbClr val="3D3D3D"/>
              </a:solidFill>
              <a:latin typeface="Roboto Lt" pitchFamily="2" charset="0"/>
              <a:ea typeface="Roboto Lt" pitchFamily="2" charset="0"/>
            </a:endParaRPr>
          </a:p>
          <a:p>
            <a:pPr marL="376238" lvl="1" indent="-214313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fr-FR" sz="1200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Valoriser les performances hygrothermiques</a:t>
            </a:r>
          </a:p>
          <a:p>
            <a:pPr marL="161925" lvl="1" algn="just">
              <a:lnSpc>
                <a:spcPct val="150000"/>
              </a:lnSpc>
            </a:pPr>
            <a:endParaRPr lang="fr-FR" sz="1200" dirty="0">
              <a:solidFill>
                <a:srgbClr val="3D3D3D"/>
              </a:solidFill>
              <a:latin typeface="Roboto Lt" pitchFamily="2" charset="0"/>
              <a:ea typeface="Roboto Lt" pitchFamily="2" charset="0"/>
            </a:endParaRPr>
          </a:p>
          <a:p>
            <a:pPr marL="376238" lvl="1" indent="-214313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fr-FR" sz="1200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Former les entreprises de construction</a:t>
            </a:r>
          </a:p>
          <a:p>
            <a:pPr marL="376238" lvl="1" indent="-214313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fr-FR" sz="1050" dirty="0">
              <a:solidFill>
                <a:srgbClr val="3D3D3D"/>
              </a:solidFill>
              <a:latin typeface="Roboto Lt" pitchFamily="2" charset="0"/>
              <a:ea typeface="Roboto Lt" pitchFamily="2" charset="0"/>
            </a:endParaRPr>
          </a:p>
        </p:txBody>
      </p:sp>
      <p:pic>
        <p:nvPicPr>
          <p:cNvPr id="11" name="Image 10" descr="Une image contenant bâtiment, plein air, plante, ciel&#10;&#10;Description générée automatiquement">
            <a:extLst>
              <a:ext uri="{FF2B5EF4-FFF2-40B4-BE49-F238E27FC236}">
                <a16:creationId xmlns:a16="http://schemas.microsoft.com/office/drawing/2014/main" id="{09D0AE50-554F-AECC-65F1-25504D17E40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806" r="3860"/>
          <a:stretch/>
        </p:blipFill>
        <p:spPr>
          <a:xfrm>
            <a:off x="339263" y="921327"/>
            <a:ext cx="3382945" cy="3732422"/>
          </a:xfrm>
          <a:prstGeom prst="homePlate">
            <a:avLst/>
          </a:prstGeom>
        </p:spPr>
      </p:pic>
      <p:sp>
        <p:nvSpPr>
          <p:cNvPr id="13" name="ZoneTexte 12">
            <a:extLst>
              <a:ext uri="{FF2B5EF4-FFF2-40B4-BE49-F238E27FC236}">
                <a16:creationId xmlns:a16="http://schemas.microsoft.com/office/drawing/2014/main" id="{904A4D09-C8BE-B050-A022-F91F00933D14}"/>
              </a:ext>
            </a:extLst>
          </p:cNvPr>
          <p:cNvSpPr txBox="1"/>
          <p:nvPr/>
        </p:nvSpPr>
        <p:spPr>
          <a:xfrm>
            <a:off x="540000" y="584256"/>
            <a:ext cx="3072491" cy="547137"/>
          </a:xfrm>
          <a:prstGeom prst="rect">
            <a:avLst/>
          </a:prstGeom>
          <a:solidFill>
            <a:schemeClr val="accent1">
              <a:lumMod val="20000"/>
              <a:lumOff val="80000"/>
              <a:alpha val="24000"/>
            </a:schemeClr>
          </a:solidFill>
        </p:spPr>
        <p:txBody>
          <a:bodyPr wrap="square">
            <a:spAutoFit/>
          </a:bodyPr>
          <a:lstStyle/>
          <a:p>
            <a:pPr marL="161925" lvl="1" algn="just">
              <a:lnSpc>
                <a:spcPct val="150000"/>
              </a:lnSpc>
            </a:pPr>
            <a:r>
              <a:rPr lang="fr-FR" sz="1050" b="1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Quels enjeux pour massifier les solutions en béton et mortier biosourcés ? </a:t>
            </a:r>
          </a:p>
        </p:txBody>
      </p:sp>
    </p:spTree>
    <p:extLst>
      <p:ext uri="{BB962C8B-B14F-4D97-AF65-F5344CB8AC3E}">
        <p14:creationId xmlns:p14="http://schemas.microsoft.com/office/powerpoint/2010/main" val="63376799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exte 1">
            <a:extLst>
              <a:ext uri="{FF2B5EF4-FFF2-40B4-BE49-F238E27FC236}">
                <a16:creationId xmlns:a16="http://schemas.microsoft.com/office/drawing/2014/main" id="{D582507B-1132-4F8B-9E7F-8553FCAD2E6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20454D45-0C1F-4080-B9E9-0BC1F0F9A7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609" y="95146"/>
            <a:ext cx="2901552" cy="1046410"/>
          </a:xfrm>
        </p:spPr>
        <p:txBody>
          <a:bodyPr/>
          <a:lstStyle/>
          <a:p>
            <a:r>
              <a:rPr lang="fr-FR" dirty="0"/>
              <a:t>La suite de NG2B 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067E63A3-1A71-4ABB-A1B6-5CB42FF3109A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8571955-7BEF-418D-AEF5-912D37FA0177}" type="slidenum">
              <a:rPr lang="fr-FR" smtClean="0"/>
              <a:pPr/>
              <a:t>19</a:t>
            </a:fld>
            <a:endParaRPr lang="fr-FR"/>
          </a:p>
        </p:txBody>
      </p:sp>
      <p:pic>
        <p:nvPicPr>
          <p:cNvPr id="11" name="Image 10" descr="Une image contenant bâtiment, plein air, plante, ciel&#10;&#10;Description générée automatiquement">
            <a:extLst>
              <a:ext uri="{FF2B5EF4-FFF2-40B4-BE49-F238E27FC236}">
                <a16:creationId xmlns:a16="http://schemas.microsoft.com/office/drawing/2014/main" id="{09D0AE50-554F-AECC-65F1-25504D17E40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806" r="3860"/>
          <a:stretch/>
        </p:blipFill>
        <p:spPr>
          <a:xfrm>
            <a:off x="339263" y="921327"/>
            <a:ext cx="3382945" cy="3732422"/>
          </a:xfrm>
          <a:prstGeom prst="homePlate">
            <a:avLst/>
          </a:prstGeom>
        </p:spPr>
      </p:pic>
      <p:sp>
        <p:nvSpPr>
          <p:cNvPr id="5" name="TextBox 12">
            <a:extLst>
              <a:ext uri="{FF2B5EF4-FFF2-40B4-BE49-F238E27FC236}">
                <a16:creationId xmlns:a16="http://schemas.microsoft.com/office/drawing/2014/main" id="{0BA21D22-2873-0E71-F0C6-63C7938EE85A}"/>
              </a:ext>
            </a:extLst>
          </p:cNvPr>
          <p:cNvSpPr txBox="1"/>
          <p:nvPr/>
        </p:nvSpPr>
        <p:spPr>
          <a:xfrm>
            <a:off x="3846231" y="628484"/>
            <a:ext cx="4958507" cy="339368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161925" lvl="1" algn="just">
              <a:lnSpc>
                <a:spcPct val="150000"/>
              </a:lnSpc>
            </a:pPr>
            <a:r>
              <a:rPr lang="fr-FR" sz="1050" b="1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NG2B est le début d’une démarche collective de normalisation pour répondre aux enjeux de massification des bétons et mortiers biosourcés.</a:t>
            </a:r>
          </a:p>
          <a:p>
            <a:pPr marL="161925" lvl="1" algn="just">
              <a:lnSpc>
                <a:spcPct val="150000"/>
              </a:lnSpc>
            </a:pPr>
            <a:endParaRPr lang="fr-FR" sz="1050" b="1" dirty="0">
              <a:solidFill>
                <a:srgbClr val="3D3D3D"/>
              </a:solidFill>
              <a:latin typeface="Roboto Lt" pitchFamily="2" charset="0"/>
              <a:ea typeface="Roboto Lt" pitchFamily="2" charset="0"/>
            </a:endParaRPr>
          </a:p>
          <a:p>
            <a:pPr marL="719138" lvl="2" indent="-214313" algn="just">
              <a:lnSpc>
                <a:spcPct val="150000"/>
              </a:lnSpc>
              <a:buFont typeface="Wingdings" panose="05000000000000000000" pitchFamily="2" charset="2"/>
              <a:buChar char="è"/>
            </a:pPr>
            <a:r>
              <a:rPr lang="fr-FR" sz="1050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Une terminologie commune </a:t>
            </a:r>
          </a:p>
          <a:p>
            <a:pPr marL="719138" lvl="2" indent="-214313" algn="just">
              <a:lnSpc>
                <a:spcPct val="150000"/>
              </a:lnSpc>
              <a:buFont typeface="Wingdings" panose="05000000000000000000" pitchFamily="2" charset="2"/>
              <a:buChar char="è"/>
            </a:pPr>
            <a:r>
              <a:rPr lang="fr-FR" sz="1050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Méthodes de caractérisation des granulats biosourcés </a:t>
            </a:r>
          </a:p>
          <a:p>
            <a:pPr marL="376238" lvl="1" indent="-214313" algn="just">
              <a:lnSpc>
                <a:spcPct val="150000"/>
              </a:lnSpc>
              <a:buFont typeface="Wingdings" panose="05000000000000000000" pitchFamily="2" charset="2"/>
              <a:buChar char="è"/>
            </a:pPr>
            <a:endParaRPr lang="fr-FR" sz="1050" b="1" dirty="0">
              <a:solidFill>
                <a:srgbClr val="3D3D3D"/>
              </a:solidFill>
              <a:latin typeface="Roboto Lt" pitchFamily="2" charset="0"/>
              <a:ea typeface="Roboto Lt" pitchFamily="2" charset="0"/>
            </a:endParaRPr>
          </a:p>
          <a:p>
            <a:pPr marL="161925" lvl="1" algn="just">
              <a:lnSpc>
                <a:spcPct val="150000"/>
              </a:lnSpc>
            </a:pPr>
            <a:r>
              <a:rPr lang="fr-FR" sz="1050" b="1" dirty="0">
                <a:solidFill>
                  <a:srgbClr val="3D3D3D"/>
                </a:solidFill>
                <a:latin typeface="Roboto Lt" pitchFamily="2" charset="0"/>
                <a:ea typeface="Roboto Lt" pitchFamily="2" charset="0"/>
              </a:rPr>
              <a:t>La suite de NG2B  …</a:t>
            </a:r>
          </a:p>
          <a:p>
            <a:pPr marL="161925" lvl="1" algn="just">
              <a:lnSpc>
                <a:spcPct val="150000"/>
              </a:lnSpc>
            </a:pPr>
            <a:endParaRPr lang="fr-FR" sz="1050" b="1" dirty="0">
              <a:solidFill>
                <a:srgbClr val="3D3D3D"/>
              </a:solidFill>
              <a:latin typeface="Roboto Lt" pitchFamily="2" charset="0"/>
              <a:ea typeface="Roboto Lt" pitchFamily="2" charset="0"/>
            </a:endParaRPr>
          </a:p>
          <a:p>
            <a:pPr marL="719138" lvl="2" indent="-214313" algn="just">
              <a:lnSpc>
                <a:spcPct val="150000"/>
              </a:lnSpc>
              <a:buFont typeface="Wingdings" panose="05000000000000000000" pitchFamily="2" charset="2"/>
              <a:buChar char="è"/>
            </a:pPr>
            <a:r>
              <a:rPr lang="fr-FR" sz="1050" dirty="0">
                <a:solidFill>
                  <a:srgbClr val="3D3D3D"/>
                </a:solidFill>
                <a:latin typeface="Roboto Lt" pitchFamily="2" charset="0"/>
              </a:rPr>
              <a:t>Méthodes de caractérisation des bétons et mortiers biosourcés</a:t>
            </a:r>
          </a:p>
          <a:p>
            <a:pPr marL="719138" lvl="2" indent="-214313" algn="just">
              <a:lnSpc>
                <a:spcPct val="150000"/>
              </a:lnSpc>
              <a:buFont typeface="Wingdings" panose="05000000000000000000" pitchFamily="2" charset="2"/>
              <a:buChar char="è"/>
            </a:pPr>
            <a:r>
              <a:rPr lang="fr-FR" sz="1050" dirty="0">
                <a:solidFill>
                  <a:srgbClr val="3D3D3D"/>
                </a:solidFill>
                <a:latin typeface="Roboto Lt" pitchFamily="2" charset="0"/>
              </a:rPr>
              <a:t>Normes produits en fonction de l’application </a:t>
            </a:r>
          </a:p>
          <a:p>
            <a:pPr marL="719138" lvl="2" indent="-214313" algn="just">
              <a:lnSpc>
                <a:spcPct val="150000"/>
              </a:lnSpc>
              <a:buFont typeface="Wingdings" panose="05000000000000000000" pitchFamily="2" charset="2"/>
              <a:buChar char="è"/>
            </a:pPr>
            <a:endParaRPr lang="fr-FR" sz="1050" dirty="0">
              <a:solidFill>
                <a:srgbClr val="3D3D3D"/>
              </a:solidFill>
              <a:latin typeface="Roboto Lt" pitchFamily="2" charset="0"/>
            </a:endParaRPr>
          </a:p>
          <a:p>
            <a:pPr marL="161925" lvl="1" algn="just">
              <a:lnSpc>
                <a:spcPct val="150000"/>
              </a:lnSpc>
            </a:pPr>
            <a:endParaRPr lang="fr-FR" sz="1050" b="1" dirty="0">
              <a:solidFill>
                <a:srgbClr val="3D3D3D"/>
              </a:solidFill>
              <a:latin typeface="Roboto Lt" pitchFamily="2" charset="0"/>
              <a:ea typeface="Roboto Lt" pitchFamily="2" charset="0"/>
            </a:endParaRPr>
          </a:p>
          <a:p>
            <a:pPr marL="161925" lvl="1" algn="just">
              <a:lnSpc>
                <a:spcPct val="150000"/>
              </a:lnSpc>
            </a:pPr>
            <a:endParaRPr lang="fr-FR" sz="1050" b="1" dirty="0">
              <a:solidFill>
                <a:srgbClr val="3D3D3D"/>
              </a:solidFill>
              <a:latin typeface="Roboto Lt" pitchFamily="2" charset="0"/>
              <a:ea typeface="Roboto Lt" pitchFamily="2" charset="0"/>
            </a:endParaRPr>
          </a:p>
          <a:p>
            <a:pPr marL="161925" lvl="1" algn="just">
              <a:lnSpc>
                <a:spcPct val="150000"/>
              </a:lnSpc>
            </a:pPr>
            <a:endParaRPr lang="fr-FR" sz="1200" dirty="0">
              <a:solidFill>
                <a:srgbClr val="3D3D3D"/>
              </a:solidFill>
              <a:latin typeface="Roboto Lt" pitchFamily="2" charset="0"/>
              <a:ea typeface="Roboto Lt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21771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" name="Google Shape;421;p43"/>
          <p:cNvSpPr txBox="1">
            <a:spLocks noGrp="1"/>
          </p:cNvSpPr>
          <p:nvPr>
            <p:ph type="ctrTitle" idx="6"/>
          </p:nvPr>
        </p:nvSpPr>
        <p:spPr>
          <a:xfrm rot="5400000">
            <a:off x="6042486" y="2391976"/>
            <a:ext cx="4573408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/>
              <a:t>NG2B</a:t>
            </a:r>
            <a:br>
              <a:rPr lang="fr-FR"/>
            </a:br>
            <a:r>
              <a:rPr lang="fr-FR" sz="1600"/>
              <a:t>Normalisation des granulats pour béton biosourcés</a:t>
            </a:r>
            <a:br>
              <a:rPr lang="fr-FR" sz="1600"/>
            </a:br>
            <a:br>
              <a:rPr lang="fr-FR"/>
            </a:br>
            <a:endParaRPr lang="fr-FR"/>
          </a:p>
        </p:txBody>
      </p:sp>
      <p:sp>
        <p:nvSpPr>
          <p:cNvPr id="422" name="Google Shape;422;p43"/>
          <p:cNvSpPr/>
          <p:nvPr/>
        </p:nvSpPr>
        <p:spPr>
          <a:xfrm>
            <a:off x="154023" y="501549"/>
            <a:ext cx="3582245" cy="635333"/>
          </a:xfrm>
          <a:prstGeom prst="rect">
            <a:avLst/>
          </a:prstGeom>
          <a:solidFill>
            <a:srgbClr val="908269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" name="Google Shape;428;p43"/>
          <p:cNvSpPr txBox="1">
            <a:spLocks noGrp="1"/>
          </p:cNvSpPr>
          <p:nvPr>
            <p:ph type="ctrTitle" idx="5"/>
          </p:nvPr>
        </p:nvSpPr>
        <p:spPr>
          <a:xfrm>
            <a:off x="239210" y="587580"/>
            <a:ext cx="3227889" cy="44753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 sz="1800" dirty="0">
                <a:solidFill>
                  <a:schemeClr val="lt1"/>
                </a:solidFill>
              </a:rPr>
              <a:t>Les partenaires  de NG2B</a:t>
            </a:r>
          </a:p>
        </p:txBody>
      </p:sp>
      <p:sp>
        <p:nvSpPr>
          <p:cNvPr id="17" name="Google Shape;425;p43">
            <a:extLst>
              <a:ext uri="{FF2B5EF4-FFF2-40B4-BE49-F238E27FC236}">
                <a16:creationId xmlns:a16="http://schemas.microsoft.com/office/drawing/2014/main" id="{88FB9D84-3D9B-4146-BB4D-0FA5A3FF537E}"/>
              </a:ext>
            </a:extLst>
          </p:cNvPr>
          <p:cNvSpPr txBox="1">
            <a:spLocks/>
          </p:cNvSpPr>
          <p:nvPr/>
        </p:nvSpPr>
        <p:spPr>
          <a:xfrm>
            <a:off x="2331180" y="1121148"/>
            <a:ext cx="5341156" cy="19799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9pPr>
          </a:lstStyle>
          <a:p>
            <a:pPr marL="347662" indent="-171450" algn="just">
              <a:spcAft>
                <a:spcPts val="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endParaRPr lang="fr-FR" sz="1100" dirty="0">
              <a:effectLst/>
              <a:latin typeface="Calibri" panose="020F0502020204030204" pitchFamily="34" charset="0"/>
              <a:ea typeface="Times New Roman" panose="02020603050405020304" pitchFamily="18" charset="0"/>
            </a:endParaRPr>
          </a:p>
        </p:txBody>
      </p:sp>
      <p:pic>
        <p:nvPicPr>
          <p:cNvPr id="2" name="Image 1">
            <a:extLst>
              <a:ext uri="{FF2B5EF4-FFF2-40B4-BE49-F238E27FC236}">
                <a16:creationId xmlns:a16="http://schemas.microsoft.com/office/drawing/2014/main" id="{09EEA440-FEF4-4173-9832-F4E05D922BCD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784" y="3823606"/>
            <a:ext cx="980966" cy="1161252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2F5939CC-D48A-4F5F-A019-C11FE547F6D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596917" y="2343150"/>
            <a:ext cx="994566" cy="820377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47E24700-0D1F-4587-81EF-A8D67AD304FA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42755" y="1368791"/>
            <a:ext cx="1893513" cy="727308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F33F163F-4C19-4CC2-8D6A-074547CC9AA6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69854" y="2401939"/>
            <a:ext cx="1601225" cy="615039"/>
          </a:xfrm>
          <a:prstGeom prst="rect">
            <a:avLst/>
          </a:prstGeom>
        </p:spPr>
      </p:pic>
      <p:pic>
        <p:nvPicPr>
          <p:cNvPr id="15" name="Image 14">
            <a:extLst>
              <a:ext uri="{FF2B5EF4-FFF2-40B4-BE49-F238E27FC236}">
                <a16:creationId xmlns:a16="http://schemas.microsoft.com/office/drawing/2014/main" id="{7E932FCB-CF12-406E-9406-D7AD7EFBF354}"/>
              </a:ext>
            </a:extLst>
          </p:cNvPr>
          <p:cNvPicPr>
            <a:picLocks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654" t="23930" r="6707" b="42399"/>
          <a:stretch/>
        </p:blipFill>
        <p:spPr>
          <a:xfrm>
            <a:off x="4184914" y="3823606"/>
            <a:ext cx="1725940" cy="321935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16" name="Graphique 15">
            <a:extLst>
              <a:ext uri="{FF2B5EF4-FFF2-40B4-BE49-F238E27FC236}">
                <a16:creationId xmlns:a16="http://schemas.microsoft.com/office/drawing/2014/main" id="{4B512ACA-7904-4A64-B1FA-CBAEA929273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065616" y="1341525"/>
            <a:ext cx="1791134" cy="709360"/>
          </a:xfrm>
          <a:prstGeom prst="rect">
            <a:avLst/>
          </a:prstGeom>
        </p:spPr>
      </p:pic>
      <p:pic>
        <p:nvPicPr>
          <p:cNvPr id="18" name="Picture 4" descr="Accueil">
            <a:extLst>
              <a:ext uri="{FF2B5EF4-FFF2-40B4-BE49-F238E27FC236}">
                <a16:creationId xmlns:a16="http://schemas.microsoft.com/office/drawing/2014/main" id="{4EE02E5F-E60A-423F-8FE9-F175EF0B7C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269854" y="1544757"/>
            <a:ext cx="1200572" cy="5451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Image 2">
            <a:extLst>
              <a:ext uri="{FF2B5EF4-FFF2-40B4-BE49-F238E27FC236}">
                <a16:creationId xmlns:a16="http://schemas.microsoft.com/office/drawing/2014/main" id="{BC23BC3E-EF6B-9D15-4FE0-9194FC920AB5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334827" y="2082569"/>
            <a:ext cx="1441867" cy="1320122"/>
          </a:xfrm>
          <a:prstGeom prst="rect">
            <a:avLst/>
          </a:prstGeom>
        </p:spPr>
      </p:pic>
      <p:pic>
        <p:nvPicPr>
          <p:cNvPr id="4" name="Image 3">
            <a:extLst>
              <a:ext uri="{FF2B5EF4-FFF2-40B4-BE49-F238E27FC236}">
                <a16:creationId xmlns:a16="http://schemas.microsoft.com/office/drawing/2014/main" id="{65E85164-8FFB-FE5B-497C-497DE0495941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080685" y="3688679"/>
            <a:ext cx="1585265" cy="6148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863163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55067597-A344-4C15-9EEE-A16A2BFB7372}"/>
              </a:ext>
            </a:extLst>
          </p:cNvPr>
          <p:cNvSpPr/>
          <p:nvPr/>
        </p:nvSpPr>
        <p:spPr>
          <a:xfrm>
            <a:off x="2333031" y="528860"/>
            <a:ext cx="5538614" cy="4027060"/>
          </a:xfrm>
          <a:prstGeom prst="rect">
            <a:avLst/>
          </a:prstGeom>
          <a:solidFill>
            <a:srgbClr val="CFC3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1" name="Google Shape;421;p43"/>
          <p:cNvSpPr txBox="1">
            <a:spLocks noGrp="1"/>
          </p:cNvSpPr>
          <p:nvPr>
            <p:ph type="ctrTitle" idx="6"/>
          </p:nvPr>
        </p:nvSpPr>
        <p:spPr>
          <a:xfrm rot="5400000">
            <a:off x="6042486" y="2391976"/>
            <a:ext cx="4573408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/>
              <a:t>NG2B</a:t>
            </a:r>
            <a:br>
              <a:rPr lang="fr-FR"/>
            </a:br>
            <a:r>
              <a:rPr lang="fr-FR" sz="1600"/>
              <a:t>Normalisation des granulats pour béton biosourcés</a:t>
            </a:r>
            <a:br>
              <a:rPr lang="fr-FR" sz="1600"/>
            </a:br>
            <a:br>
              <a:rPr lang="fr-FR"/>
            </a:br>
            <a:endParaRPr lang="fr-FR"/>
          </a:p>
        </p:txBody>
      </p:sp>
      <p:sp>
        <p:nvSpPr>
          <p:cNvPr id="422" name="Google Shape;422;p43"/>
          <p:cNvSpPr/>
          <p:nvPr/>
        </p:nvSpPr>
        <p:spPr>
          <a:xfrm>
            <a:off x="154023" y="501549"/>
            <a:ext cx="3582245" cy="635333"/>
          </a:xfrm>
          <a:prstGeom prst="rect">
            <a:avLst/>
          </a:prstGeom>
          <a:solidFill>
            <a:srgbClr val="908269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" name="Google Shape;428;p43"/>
          <p:cNvSpPr txBox="1">
            <a:spLocks noGrp="1"/>
          </p:cNvSpPr>
          <p:nvPr>
            <p:ph type="ctrTitle" idx="5"/>
          </p:nvPr>
        </p:nvSpPr>
        <p:spPr>
          <a:xfrm>
            <a:off x="239210" y="587580"/>
            <a:ext cx="3227889" cy="44753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 sz="1800" dirty="0">
                <a:solidFill>
                  <a:schemeClr val="lt1"/>
                </a:solidFill>
              </a:rPr>
              <a:t>Représentant l’amont agricole</a:t>
            </a:r>
          </a:p>
        </p:txBody>
      </p:sp>
      <p:sp>
        <p:nvSpPr>
          <p:cNvPr id="17" name="Google Shape;425;p43">
            <a:extLst>
              <a:ext uri="{FF2B5EF4-FFF2-40B4-BE49-F238E27FC236}">
                <a16:creationId xmlns:a16="http://schemas.microsoft.com/office/drawing/2014/main" id="{88FB9D84-3D9B-4146-BB4D-0FA5A3FF537E}"/>
              </a:ext>
            </a:extLst>
          </p:cNvPr>
          <p:cNvSpPr txBox="1">
            <a:spLocks/>
          </p:cNvSpPr>
          <p:nvPr/>
        </p:nvSpPr>
        <p:spPr>
          <a:xfrm>
            <a:off x="2333031" y="1222912"/>
            <a:ext cx="5412494" cy="29922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9pPr>
          </a:lstStyle>
          <a:p>
            <a:pPr marL="176212" indent="0">
              <a:spcAft>
                <a:spcPts val="0"/>
              </a:spcAft>
              <a:buClr>
                <a:schemeClr val="tx1"/>
              </a:buClr>
            </a:pPr>
            <a:r>
              <a:rPr lang="fr-FR" sz="3600" b="1" dirty="0">
                <a:latin typeface="Livvic"/>
                <a:sym typeface="Livvic"/>
              </a:rPr>
              <a:t>François CARPENTIER</a:t>
            </a:r>
          </a:p>
          <a:p>
            <a:pPr marL="176212" indent="0">
              <a:spcAft>
                <a:spcPts val="0"/>
              </a:spcAft>
              <a:buClr>
                <a:schemeClr val="tx1"/>
              </a:buClr>
            </a:pPr>
            <a:r>
              <a:rPr lang="fr-FR" sz="1800" b="1" dirty="0">
                <a:latin typeface="Livvic"/>
                <a:sym typeface="Livvic"/>
              </a:rPr>
              <a:t>Responsable Innovation-Agroéquipement chez CERESIA</a:t>
            </a:r>
          </a:p>
        </p:txBody>
      </p:sp>
    </p:spTree>
    <p:extLst>
      <p:ext uri="{BB962C8B-B14F-4D97-AF65-F5344CB8AC3E}">
        <p14:creationId xmlns:p14="http://schemas.microsoft.com/office/powerpoint/2010/main" val="272756400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55067597-A344-4C15-9EEE-A16A2BFB7372}"/>
              </a:ext>
            </a:extLst>
          </p:cNvPr>
          <p:cNvSpPr/>
          <p:nvPr/>
        </p:nvSpPr>
        <p:spPr>
          <a:xfrm>
            <a:off x="2333031" y="528860"/>
            <a:ext cx="5538614" cy="4027060"/>
          </a:xfrm>
          <a:prstGeom prst="rect">
            <a:avLst/>
          </a:prstGeom>
          <a:solidFill>
            <a:srgbClr val="CFC3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1" name="Google Shape;421;p43"/>
          <p:cNvSpPr txBox="1">
            <a:spLocks noGrp="1"/>
          </p:cNvSpPr>
          <p:nvPr>
            <p:ph type="ctrTitle" idx="6"/>
          </p:nvPr>
        </p:nvSpPr>
        <p:spPr>
          <a:xfrm rot="5400000">
            <a:off x="6042486" y="2391976"/>
            <a:ext cx="4573408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/>
              <a:t>NG2B</a:t>
            </a:r>
            <a:br>
              <a:rPr lang="fr-FR"/>
            </a:br>
            <a:r>
              <a:rPr lang="fr-FR" sz="1600"/>
              <a:t>Normalisation des granulats pour béton biosourcés</a:t>
            </a:r>
            <a:br>
              <a:rPr lang="fr-FR" sz="1600"/>
            </a:br>
            <a:br>
              <a:rPr lang="fr-FR"/>
            </a:br>
            <a:endParaRPr lang="fr-FR"/>
          </a:p>
        </p:txBody>
      </p:sp>
      <p:sp>
        <p:nvSpPr>
          <p:cNvPr id="422" name="Google Shape;422;p43"/>
          <p:cNvSpPr/>
          <p:nvPr/>
        </p:nvSpPr>
        <p:spPr>
          <a:xfrm>
            <a:off x="154023" y="501549"/>
            <a:ext cx="3582245" cy="635333"/>
          </a:xfrm>
          <a:prstGeom prst="rect">
            <a:avLst/>
          </a:prstGeom>
          <a:solidFill>
            <a:srgbClr val="908269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" name="Google Shape;428;p43"/>
          <p:cNvSpPr txBox="1">
            <a:spLocks noGrp="1"/>
          </p:cNvSpPr>
          <p:nvPr>
            <p:ph type="ctrTitle" idx="5"/>
          </p:nvPr>
        </p:nvSpPr>
        <p:spPr>
          <a:xfrm>
            <a:off x="239210" y="587580"/>
            <a:ext cx="3227889" cy="44753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 sz="1800" dirty="0">
                <a:solidFill>
                  <a:schemeClr val="lt1"/>
                </a:solidFill>
              </a:rPr>
              <a:t>Représentant les architectes</a:t>
            </a:r>
          </a:p>
        </p:txBody>
      </p:sp>
      <p:sp>
        <p:nvSpPr>
          <p:cNvPr id="17" name="Google Shape;425;p43">
            <a:extLst>
              <a:ext uri="{FF2B5EF4-FFF2-40B4-BE49-F238E27FC236}">
                <a16:creationId xmlns:a16="http://schemas.microsoft.com/office/drawing/2014/main" id="{88FB9D84-3D9B-4146-BB4D-0FA5A3FF537E}"/>
              </a:ext>
            </a:extLst>
          </p:cNvPr>
          <p:cNvSpPr txBox="1">
            <a:spLocks/>
          </p:cNvSpPr>
          <p:nvPr/>
        </p:nvSpPr>
        <p:spPr>
          <a:xfrm>
            <a:off x="2226133" y="1222913"/>
            <a:ext cx="5752410" cy="29922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9pPr>
          </a:lstStyle>
          <a:p>
            <a:pPr marL="176212" indent="0">
              <a:spcAft>
                <a:spcPts val="0"/>
              </a:spcAft>
              <a:buClr>
                <a:schemeClr val="tx1"/>
              </a:buClr>
            </a:pPr>
            <a:r>
              <a:rPr lang="fr-FR" sz="3600" b="1" dirty="0">
                <a:latin typeface="Livvic"/>
                <a:sym typeface="Livvic"/>
              </a:rPr>
              <a:t>Emmanuelle ANDREANI</a:t>
            </a:r>
          </a:p>
          <a:p>
            <a:pPr marL="176212" indent="0">
              <a:spcAft>
                <a:spcPts val="0"/>
              </a:spcAft>
              <a:buClr>
                <a:schemeClr val="tx1"/>
              </a:buClr>
            </a:pPr>
            <a:r>
              <a:rPr lang="fr-FR" sz="1800" b="1" dirty="0">
                <a:latin typeface="Livvic"/>
                <a:sym typeface="Livvic"/>
              </a:rPr>
              <a:t>Cabinet Emmanuelle ANDREANI Architectes</a:t>
            </a:r>
          </a:p>
        </p:txBody>
      </p:sp>
    </p:spTree>
    <p:extLst>
      <p:ext uri="{BB962C8B-B14F-4D97-AF65-F5344CB8AC3E}">
        <p14:creationId xmlns:p14="http://schemas.microsoft.com/office/powerpoint/2010/main" val="293984398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43000" y="1"/>
            <a:ext cx="6858000" cy="5143499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44480" y="2655194"/>
            <a:ext cx="2654903" cy="426656"/>
          </a:xfrm>
          <a:prstGeom prst="rect">
            <a:avLst/>
          </a:prstGeom>
        </p:spPr>
        <p:txBody>
          <a:bodyPr spcFirstLastPara="1" vert="horz" wrap="square" lIns="0" tIns="8573" rIns="0" bIns="0" rtlCol="0" anchor="t" anchorCtr="0">
            <a:spAutoFit/>
          </a:bodyPr>
          <a:lstStyle/>
          <a:p>
            <a:pPr marL="8573">
              <a:spcBef>
                <a:spcPts val="68"/>
              </a:spcBef>
            </a:pPr>
            <a:r>
              <a:rPr sz="2633" spc="111" dirty="0"/>
              <a:t>Rencontre</a:t>
            </a:r>
            <a:r>
              <a:rPr sz="2633" spc="14" dirty="0"/>
              <a:t> </a:t>
            </a:r>
            <a:r>
              <a:rPr sz="2633" spc="108" dirty="0"/>
              <a:t>presse</a:t>
            </a:r>
            <a:endParaRPr sz="2633"/>
          </a:p>
        </p:txBody>
      </p:sp>
      <p:sp>
        <p:nvSpPr>
          <p:cNvPr id="4" name="object 4"/>
          <p:cNvSpPr txBox="1"/>
          <p:nvPr/>
        </p:nvSpPr>
        <p:spPr>
          <a:xfrm>
            <a:off x="4123983" y="3921002"/>
            <a:ext cx="896684" cy="174856"/>
          </a:xfrm>
          <a:prstGeom prst="rect">
            <a:avLst/>
          </a:prstGeom>
        </p:spPr>
        <p:txBody>
          <a:bodyPr vert="horz" wrap="square" lIns="0" tIns="8573" rIns="0" bIns="0" rtlCol="0">
            <a:spAutoFit/>
          </a:bodyPr>
          <a:lstStyle/>
          <a:p>
            <a:pPr marL="8573">
              <a:spcBef>
                <a:spcPts val="68"/>
              </a:spcBef>
            </a:pPr>
            <a:r>
              <a:rPr sz="1080" dirty="0">
                <a:solidFill>
                  <a:srgbClr val="FFFFFF"/>
                </a:solidFill>
                <a:latin typeface="Calibri Light"/>
                <a:cs typeface="Calibri Light"/>
              </a:rPr>
              <a:t>le</a:t>
            </a:r>
            <a:r>
              <a:rPr sz="1080" spc="-20" dirty="0">
                <a:solidFill>
                  <a:srgbClr val="FFFFFF"/>
                </a:solidFill>
                <a:latin typeface="Calibri Light"/>
                <a:cs typeface="Calibri Light"/>
              </a:rPr>
              <a:t> </a:t>
            </a:r>
            <a:r>
              <a:rPr sz="1080" dirty="0">
                <a:solidFill>
                  <a:srgbClr val="FFFFFF"/>
                </a:solidFill>
                <a:latin typeface="Calibri Light"/>
                <a:cs typeface="Calibri Light"/>
              </a:rPr>
              <a:t>21</a:t>
            </a:r>
            <a:r>
              <a:rPr sz="1080" spc="-20" dirty="0">
                <a:solidFill>
                  <a:srgbClr val="FFFFFF"/>
                </a:solidFill>
                <a:latin typeface="Calibri Light"/>
                <a:cs typeface="Calibri Light"/>
              </a:rPr>
              <a:t> </a:t>
            </a:r>
            <a:r>
              <a:rPr sz="1080" spc="-7" dirty="0">
                <a:solidFill>
                  <a:srgbClr val="FFFFFF"/>
                </a:solidFill>
                <a:latin typeface="Calibri Light"/>
                <a:cs typeface="Calibri Light"/>
              </a:rPr>
              <a:t>mars</a:t>
            </a:r>
            <a:r>
              <a:rPr sz="1080" spc="-20" dirty="0">
                <a:solidFill>
                  <a:srgbClr val="FFFFFF"/>
                </a:solidFill>
                <a:latin typeface="Calibri Light"/>
                <a:cs typeface="Calibri Light"/>
              </a:rPr>
              <a:t> </a:t>
            </a:r>
            <a:r>
              <a:rPr sz="1080" dirty="0">
                <a:solidFill>
                  <a:srgbClr val="FFFFFF"/>
                </a:solidFill>
                <a:latin typeface="Calibri Light"/>
                <a:cs typeface="Calibri Light"/>
              </a:rPr>
              <a:t>2024</a:t>
            </a:r>
            <a:endParaRPr sz="1080">
              <a:latin typeface="Calibri Light"/>
              <a:cs typeface="Calibri Light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509525" y="3065689"/>
            <a:ext cx="4126373" cy="579053"/>
          </a:xfrm>
          <a:prstGeom prst="rect">
            <a:avLst/>
          </a:prstGeom>
        </p:spPr>
        <p:txBody>
          <a:bodyPr vert="horz" wrap="square" lIns="0" tIns="62151" rIns="0" bIns="0" rtlCol="0">
            <a:spAutoFit/>
          </a:bodyPr>
          <a:lstStyle/>
          <a:p>
            <a:pPr algn="ctr">
              <a:spcBef>
                <a:spcPts val="489"/>
              </a:spcBef>
            </a:pPr>
            <a:r>
              <a:rPr sz="1755" b="1" dirty="0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sz="1755" b="1" spc="-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755" b="1" spc="-10" dirty="0">
                <a:solidFill>
                  <a:srgbClr val="FFFFFF"/>
                </a:solidFill>
                <a:latin typeface="Calibri"/>
                <a:cs typeface="Calibri"/>
              </a:rPr>
              <a:t>Cité</a:t>
            </a:r>
            <a:r>
              <a:rPr sz="1755" b="1" spc="-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755" b="1" dirty="0">
                <a:solidFill>
                  <a:srgbClr val="FFFFFF"/>
                </a:solidFill>
                <a:latin typeface="Calibri"/>
                <a:cs typeface="Calibri"/>
              </a:rPr>
              <a:t>des</a:t>
            </a:r>
            <a:r>
              <a:rPr sz="1755" b="1" spc="-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755" b="1" spc="-7" dirty="0">
                <a:solidFill>
                  <a:srgbClr val="FFFFFF"/>
                </a:solidFill>
                <a:latin typeface="Calibri"/>
                <a:cs typeface="Calibri"/>
              </a:rPr>
              <a:t>Climats</a:t>
            </a:r>
            <a:r>
              <a:rPr sz="1755" b="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755" b="1" spc="-7" dirty="0">
                <a:solidFill>
                  <a:srgbClr val="FFFFFF"/>
                </a:solidFill>
                <a:latin typeface="Calibri"/>
                <a:cs typeface="Calibri"/>
              </a:rPr>
              <a:t>et</a:t>
            </a:r>
            <a:r>
              <a:rPr sz="1755" b="1" spc="-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755" b="1" dirty="0">
                <a:solidFill>
                  <a:srgbClr val="FFFFFF"/>
                </a:solidFill>
                <a:latin typeface="Calibri"/>
                <a:cs typeface="Calibri"/>
              </a:rPr>
              <a:t>des</a:t>
            </a:r>
            <a:r>
              <a:rPr sz="1755" b="1" spc="-3" dirty="0">
                <a:solidFill>
                  <a:srgbClr val="FFFFFF"/>
                </a:solidFill>
                <a:latin typeface="Calibri"/>
                <a:cs typeface="Calibri"/>
              </a:rPr>
              <a:t> Vins </a:t>
            </a:r>
            <a:r>
              <a:rPr sz="1755" b="1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755" b="1" spc="-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755" b="1" spc="-7" dirty="0">
                <a:solidFill>
                  <a:srgbClr val="FFFFFF"/>
                </a:solidFill>
                <a:latin typeface="Calibri"/>
                <a:cs typeface="Calibri"/>
              </a:rPr>
              <a:t>Bourgogne</a:t>
            </a:r>
            <a:endParaRPr sz="1755">
              <a:latin typeface="Calibri"/>
              <a:cs typeface="Calibri"/>
            </a:endParaRPr>
          </a:p>
          <a:p>
            <a:pPr algn="ctr">
              <a:spcBef>
                <a:spcPts val="324"/>
              </a:spcBef>
            </a:pPr>
            <a:r>
              <a:rPr sz="1350" dirty="0">
                <a:solidFill>
                  <a:srgbClr val="FFFFFF"/>
                </a:solidFill>
                <a:latin typeface="Calibri Light"/>
                <a:cs typeface="Calibri Light"/>
              </a:rPr>
              <a:t>Emmanuelle</a:t>
            </a:r>
            <a:r>
              <a:rPr sz="1350" spc="-27" dirty="0">
                <a:solidFill>
                  <a:srgbClr val="FFFFFF"/>
                </a:solidFill>
                <a:latin typeface="Calibri Light"/>
                <a:cs typeface="Calibri Light"/>
              </a:rPr>
              <a:t> </a:t>
            </a:r>
            <a:r>
              <a:rPr sz="1350" spc="-7" dirty="0">
                <a:solidFill>
                  <a:srgbClr val="FFFFFF"/>
                </a:solidFill>
                <a:latin typeface="Calibri Light"/>
                <a:cs typeface="Calibri Light"/>
              </a:rPr>
              <a:t>Andreani</a:t>
            </a:r>
            <a:endParaRPr sz="1350">
              <a:latin typeface="Calibri Light"/>
              <a:cs typeface="Calibri Light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203753" y="60753"/>
            <a:ext cx="3972925" cy="4835747"/>
            <a:chOff x="90004" y="90004"/>
            <a:chExt cx="5885815" cy="7164070"/>
          </a:xfrm>
        </p:grpSpPr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184484" y="6561188"/>
              <a:ext cx="1791017" cy="69253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0004" y="90004"/>
              <a:ext cx="1521050" cy="1977148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4618617" y="2152341"/>
            <a:ext cx="502777" cy="128481"/>
          </a:xfrm>
          <a:prstGeom prst="rect">
            <a:avLst/>
          </a:prstGeom>
        </p:spPr>
        <p:txBody>
          <a:bodyPr vert="horz" wrap="square" lIns="0" tIns="9001" rIns="0" bIns="0" rtlCol="0">
            <a:spAutoFit/>
          </a:bodyPr>
          <a:lstStyle/>
          <a:p>
            <a:pPr marL="8573">
              <a:spcBef>
                <a:spcPts val="71"/>
              </a:spcBef>
            </a:pPr>
            <a:r>
              <a:rPr sz="776" spc="149" dirty="0">
                <a:solidFill>
                  <a:srgbClr val="FFFFFF"/>
                </a:solidFill>
                <a:latin typeface="Verdana"/>
                <a:cs typeface="Verdana"/>
              </a:rPr>
              <a:t>Beaune</a:t>
            </a:r>
            <a:endParaRPr sz="776">
              <a:latin typeface="Verdana"/>
              <a:cs typeface="Verdan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703863" y="4114242"/>
            <a:ext cx="2462451" cy="456215"/>
          </a:xfrm>
          <a:prstGeom prst="rect">
            <a:avLst/>
          </a:prstGeom>
        </p:spPr>
        <p:txBody>
          <a:bodyPr vert="horz" wrap="square" lIns="0" tIns="8573" rIns="0" bIns="0" rtlCol="0">
            <a:spAutoFit/>
          </a:bodyPr>
          <a:lstStyle/>
          <a:p>
            <a:pPr marL="8144" marR="3429" algn="ctr">
              <a:lnSpc>
                <a:spcPct val="130400"/>
              </a:lnSpc>
              <a:spcBef>
                <a:spcPts val="68"/>
              </a:spcBef>
            </a:pPr>
            <a:r>
              <a:rPr sz="776" spc="54" dirty="0">
                <a:solidFill>
                  <a:srgbClr val="FFFF19"/>
                </a:solidFill>
                <a:latin typeface="Verdana"/>
                <a:cs typeface="Verdana"/>
              </a:rPr>
              <a:t>les </a:t>
            </a:r>
            <a:r>
              <a:rPr sz="776" spc="95" dirty="0">
                <a:solidFill>
                  <a:srgbClr val="FFFF19"/>
                </a:solidFill>
                <a:latin typeface="Verdana"/>
                <a:cs typeface="Verdana"/>
              </a:rPr>
              <a:t>climats </a:t>
            </a:r>
            <a:r>
              <a:rPr sz="776" spc="165" dirty="0">
                <a:solidFill>
                  <a:srgbClr val="FFFF19"/>
                </a:solidFill>
                <a:latin typeface="Verdana"/>
                <a:cs typeface="Verdana"/>
              </a:rPr>
              <a:t>du </a:t>
            </a:r>
            <a:r>
              <a:rPr sz="776" spc="122" dirty="0">
                <a:solidFill>
                  <a:srgbClr val="FFFF19"/>
                </a:solidFill>
                <a:latin typeface="Verdana"/>
                <a:cs typeface="Verdana"/>
              </a:rPr>
              <a:t>vignoble </a:t>
            </a:r>
            <a:r>
              <a:rPr sz="776" spc="199" dirty="0">
                <a:solidFill>
                  <a:srgbClr val="FFFF19"/>
                </a:solidFill>
                <a:latin typeface="Verdana"/>
                <a:cs typeface="Verdana"/>
              </a:rPr>
              <a:t>de </a:t>
            </a:r>
            <a:r>
              <a:rPr sz="776" spc="152" dirty="0">
                <a:solidFill>
                  <a:srgbClr val="FFFF19"/>
                </a:solidFill>
                <a:latin typeface="Verdana"/>
                <a:cs typeface="Verdana"/>
              </a:rPr>
              <a:t>bourgogne </a:t>
            </a:r>
            <a:r>
              <a:rPr sz="776" spc="-263" dirty="0">
                <a:solidFill>
                  <a:srgbClr val="FFFF19"/>
                </a:solidFill>
                <a:latin typeface="Verdana"/>
                <a:cs typeface="Verdana"/>
              </a:rPr>
              <a:t> </a:t>
            </a:r>
            <a:r>
              <a:rPr sz="776" spc="101" dirty="0">
                <a:solidFill>
                  <a:srgbClr val="FFFF19"/>
                </a:solidFill>
                <a:latin typeface="Verdana"/>
                <a:cs typeface="Verdana"/>
              </a:rPr>
              <a:t>périmètre</a:t>
            </a:r>
            <a:r>
              <a:rPr sz="776" spc="3" dirty="0">
                <a:solidFill>
                  <a:srgbClr val="FFFF19"/>
                </a:solidFill>
                <a:latin typeface="Verdana"/>
                <a:cs typeface="Verdana"/>
              </a:rPr>
              <a:t> </a:t>
            </a:r>
            <a:r>
              <a:rPr sz="776" spc="47" dirty="0">
                <a:solidFill>
                  <a:srgbClr val="FFFF19"/>
                </a:solidFill>
                <a:latin typeface="Verdana"/>
                <a:cs typeface="Verdana"/>
              </a:rPr>
              <a:t>inscrit</a:t>
            </a:r>
            <a:r>
              <a:rPr sz="776" spc="3" dirty="0">
                <a:solidFill>
                  <a:srgbClr val="FFFF19"/>
                </a:solidFill>
                <a:latin typeface="Verdana"/>
                <a:cs typeface="Verdana"/>
              </a:rPr>
              <a:t> </a:t>
            </a:r>
            <a:r>
              <a:rPr sz="776" spc="171" dirty="0">
                <a:solidFill>
                  <a:srgbClr val="FFFF19"/>
                </a:solidFill>
                <a:latin typeface="Verdana"/>
                <a:cs typeface="Verdana"/>
              </a:rPr>
              <a:t>au</a:t>
            </a:r>
            <a:r>
              <a:rPr sz="776" spc="3" dirty="0">
                <a:solidFill>
                  <a:srgbClr val="FFFF19"/>
                </a:solidFill>
                <a:latin typeface="Verdana"/>
                <a:cs typeface="Verdana"/>
              </a:rPr>
              <a:t> </a:t>
            </a:r>
            <a:r>
              <a:rPr sz="776" spc="108" dirty="0">
                <a:solidFill>
                  <a:srgbClr val="FFFF19"/>
                </a:solidFill>
                <a:latin typeface="Verdana"/>
                <a:cs typeface="Verdana"/>
              </a:rPr>
              <a:t>patrimoine</a:t>
            </a:r>
            <a:r>
              <a:rPr sz="776" spc="7" dirty="0">
                <a:solidFill>
                  <a:srgbClr val="FFFF19"/>
                </a:solidFill>
                <a:latin typeface="Verdana"/>
                <a:cs typeface="Verdana"/>
              </a:rPr>
              <a:t> </a:t>
            </a:r>
            <a:r>
              <a:rPr sz="776" spc="132" dirty="0">
                <a:solidFill>
                  <a:srgbClr val="FFFF19"/>
                </a:solidFill>
                <a:latin typeface="Verdana"/>
                <a:cs typeface="Verdana"/>
              </a:rPr>
              <a:t>mondial </a:t>
            </a:r>
            <a:r>
              <a:rPr sz="776" spc="-263" dirty="0">
                <a:solidFill>
                  <a:srgbClr val="FFFF19"/>
                </a:solidFill>
                <a:latin typeface="Verdana"/>
                <a:cs typeface="Verdana"/>
              </a:rPr>
              <a:t> </a:t>
            </a:r>
            <a:r>
              <a:rPr sz="776" spc="138" dirty="0">
                <a:solidFill>
                  <a:srgbClr val="FFFF19"/>
                </a:solidFill>
                <a:latin typeface="Verdana"/>
                <a:cs typeface="Verdana"/>
              </a:rPr>
              <a:t>UNESCO</a:t>
            </a:r>
            <a:endParaRPr sz="776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954805" y="2756573"/>
            <a:ext cx="1612916" cy="321835"/>
          </a:xfrm>
          <a:prstGeom prst="rect">
            <a:avLst/>
          </a:prstGeom>
        </p:spPr>
        <p:txBody>
          <a:bodyPr vert="horz" wrap="square" lIns="0" tIns="44148" rIns="0" bIns="0" rtlCol="0">
            <a:spAutoFit/>
          </a:bodyPr>
          <a:lstStyle/>
          <a:p>
            <a:pPr marL="429" algn="ctr">
              <a:spcBef>
                <a:spcPts val="348"/>
              </a:spcBef>
            </a:pPr>
            <a:r>
              <a:rPr sz="776" spc="118" dirty="0">
                <a:solidFill>
                  <a:srgbClr val="FFFFFF"/>
                </a:solidFill>
                <a:latin typeface="Verdana"/>
                <a:cs typeface="Verdana"/>
              </a:rPr>
              <a:t>cité</a:t>
            </a:r>
            <a:r>
              <a:rPr sz="776" spc="-14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776" spc="128" dirty="0">
                <a:solidFill>
                  <a:srgbClr val="FFFFFF"/>
                </a:solidFill>
                <a:latin typeface="Verdana"/>
                <a:cs typeface="Verdana"/>
              </a:rPr>
              <a:t>des</a:t>
            </a:r>
            <a:r>
              <a:rPr sz="776" spc="-1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776" spc="95" dirty="0">
                <a:solidFill>
                  <a:srgbClr val="FFFFFF"/>
                </a:solidFill>
                <a:latin typeface="Verdana"/>
                <a:cs typeface="Verdana"/>
              </a:rPr>
              <a:t>climats</a:t>
            </a:r>
            <a:endParaRPr sz="776">
              <a:latin typeface="Verdana"/>
              <a:cs typeface="Verdana"/>
            </a:endParaRPr>
          </a:p>
          <a:p>
            <a:pPr algn="ctr">
              <a:spcBef>
                <a:spcPts val="287"/>
              </a:spcBef>
            </a:pPr>
            <a:r>
              <a:rPr sz="776" spc="115" dirty="0">
                <a:solidFill>
                  <a:srgbClr val="FFFFFF"/>
                </a:solidFill>
                <a:latin typeface="Verdana"/>
                <a:cs typeface="Verdana"/>
              </a:rPr>
              <a:t>et</a:t>
            </a:r>
            <a:r>
              <a:rPr sz="776" spc="-3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776" spc="128" dirty="0">
                <a:solidFill>
                  <a:srgbClr val="FFFFFF"/>
                </a:solidFill>
                <a:latin typeface="Verdana"/>
                <a:cs typeface="Verdana"/>
              </a:rPr>
              <a:t>des</a:t>
            </a:r>
            <a:r>
              <a:rPr sz="776" spc="-3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776" spc="47" dirty="0">
                <a:solidFill>
                  <a:srgbClr val="FFFFFF"/>
                </a:solidFill>
                <a:latin typeface="Verdana"/>
                <a:cs typeface="Verdana"/>
              </a:rPr>
              <a:t>vins</a:t>
            </a:r>
            <a:r>
              <a:rPr sz="776" spc="-3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776" spc="199" dirty="0">
                <a:solidFill>
                  <a:srgbClr val="FFFFFF"/>
                </a:solidFill>
                <a:latin typeface="Verdana"/>
                <a:cs typeface="Verdana"/>
              </a:rPr>
              <a:t>de</a:t>
            </a:r>
            <a:r>
              <a:rPr sz="776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776" spc="152" dirty="0">
                <a:solidFill>
                  <a:srgbClr val="FFFFFF"/>
                </a:solidFill>
                <a:latin typeface="Verdana"/>
                <a:cs typeface="Verdana"/>
              </a:rPr>
              <a:t>bourgogne</a:t>
            </a:r>
            <a:endParaRPr sz="776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 rot="1860000">
            <a:off x="5741883" y="1452551"/>
            <a:ext cx="565356" cy="769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70"/>
              </a:lnSpc>
            </a:pPr>
            <a:r>
              <a:rPr sz="861" spc="152" baseline="3267" dirty="0">
                <a:solidFill>
                  <a:srgbClr val="FFFF19"/>
                </a:solidFill>
                <a:latin typeface="Verdana"/>
                <a:cs typeface="Verdana"/>
              </a:rPr>
              <a:t>a6</a:t>
            </a:r>
            <a:r>
              <a:rPr sz="861" spc="-35" baseline="3267" dirty="0">
                <a:solidFill>
                  <a:srgbClr val="FFFF19"/>
                </a:solidFill>
                <a:latin typeface="Verdana"/>
                <a:cs typeface="Verdana"/>
              </a:rPr>
              <a:t> </a:t>
            </a:r>
            <a:r>
              <a:rPr sz="574" spc="41" dirty="0">
                <a:solidFill>
                  <a:srgbClr val="FFFF19"/>
                </a:solidFill>
                <a:latin typeface="Verdana"/>
                <a:cs typeface="Verdana"/>
              </a:rPr>
              <a:t>vers</a:t>
            </a:r>
            <a:r>
              <a:rPr sz="574" spc="-24" dirty="0">
                <a:solidFill>
                  <a:srgbClr val="FFFF19"/>
                </a:solidFill>
                <a:latin typeface="Verdana"/>
                <a:cs typeface="Verdana"/>
              </a:rPr>
              <a:t> </a:t>
            </a:r>
            <a:r>
              <a:rPr sz="574" spc="51" dirty="0">
                <a:solidFill>
                  <a:srgbClr val="FFFF19"/>
                </a:solidFill>
                <a:latin typeface="Verdana"/>
                <a:cs typeface="Verdana"/>
              </a:rPr>
              <a:t>paris</a:t>
            </a:r>
            <a:endParaRPr sz="574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 rot="18660000">
            <a:off x="6872699" y="797588"/>
            <a:ext cx="1263118" cy="769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570"/>
              </a:lnSpc>
            </a:pPr>
            <a:r>
              <a:rPr sz="574" spc="81" dirty="0">
                <a:solidFill>
                  <a:srgbClr val="FFFF19"/>
                </a:solidFill>
                <a:latin typeface="Verdana"/>
                <a:cs typeface="Verdana"/>
              </a:rPr>
              <a:t>a3</a:t>
            </a:r>
            <a:r>
              <a:rPr sz="574" spc="84" dirty="0">
                <a:solidFill>
                  <a:srgbClr val="FFFF19"/>
                </a:solidFill>
                <a:latin typeface="Verdana"/>
                <a:cs typeface="Verdana"/>
              </a:rPr>
              <a:t>1</a:t>
            </a:r>
            <a:r>
              <a:rPr sz="574" spc="3" dirty="0">
                <a:solidFill>
                  <a:srgbClr val="FFFF19"/>
                </a:solidFill>
                <a:latin typeface="Verdana"/>
                <a:cs typeface="Verdana"/>
              </a:rPr>
              <a:t> </a:t>
            </a:r>
            <a:r>
              <a:rPr sz="574" spc="41" dirty="0">
                <a:solidFill>
                  <a:srgbClr val="FFFF19"/>
                </a:solidFill>
                <a:latin typeface="Verdana"/>
                <a:cs typeface="Verdana"/>
              </a:rPr>
              <a:t>ver</a:t>
            </a:r>
            <a:r>
              <a:rPr sz="574" spc="44" dirty="0">
                <a:solidFill>
                  <a:srgbClr val="FFFF19"/>
                </a:solidFill>
                <a:latin typeface="Verdana"/>
                <a:cs typeface="Verdana"/>
              </a:rPr>
              <a:t>s</a:t>
            </a:r>
            <a:r>
              <a:rPr sz="574" spc="3" dirty="0">
                <a:solidFill>
                  <a:srgbClr val="FFFF19"/>
                </a:solidFill>
                <a:latin typeface="Verdana"/>
                <a:cs typeface="Verdana"/>
              </a:rPr>
              <a:t> </a:t>
            </a:r>
            <a:r>
              <a:rPr sz="574" spc="54" dirty="0">
                <a:solidFill>
                  <a:srgbClr val="FFFF19"/>
                </a:solidFill>
                <a:latin typeface="Verdana"/>
                <a:cs typeface="Verdana"/>
              </a:rPr>
              <a:t>dijo</a:t>
            </a:r>
            <a:r>
              <a:rPr sz="574" spc="81" dirty="0">
                <a:solidFill>
                  <a:srgbClr val="FFFF19"/>
                </a:solidFill>
                <a:latin typeface="Verdana"/>
                <a:cs typeface="Verdana"/>
              </a:rPr>
              <a:t>n</a:t>
            </a:r>
            <a:r>
              <a:rPr sz="574" spc="3" dirty="0">
                <a:solidFill>
                  <a:srgbClr val="FFFF19"/>
                </a:solidFill>
                <a:latin typeface="Verdana"/>
                <a:cs typeface="Verdana"/>
              </a:rPr>
              <a:t> </a:t>
            </a:r>
            <a:r>
              <a:rPr sz="574" spc="61" dirty="0">
                <a:solidFill>
                  <a:srgbClr val="FFFF19"/>
                </a:solidFill>
                <a:latin typeface="Verdana"/>
                <a:cs typeface="Verdana"/>
              </a:rPr>
              <a:t>/</a:t>
            </a:r>
            <a:r>
              <a:rPr sz="574" spc="3" dirty="0">
                <a:solidFill>
                  <a:srgbClr val="FFFF19"/>
                </a:solidFill>
                <a:latin typeface="Verdana"/>
                <a:cs typeface="Verdana"/>
              </a:rPr>
              <a:t> </a:t>
            </a:r>
            <a:r>
              <a:rPr sz="574" spc="81" dirty="0">
                <a:solidFill>
                  <a:srgbClr val="FFFF19"/>
                </a:solidFill>
                <a:latin typeface="Verdana"/>
                <a:cs typeface="Verdana"/>
              </a:rPr>
              <a:t>luxembourg</a:t>
            </a:r>
            <a:endParaRPr sz="574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 rot="17820000">
            <a:off x="5240092" y="4240201"/>
            <a:ext cx="1030422" cy="77810"/>
          </a:xfrm>
          <a:prstGeom prst="rect">
            <a:avLst/>
          </a:prstGeom>
        </p:spPr>
        <p:txBody>
          <a:bodyPr vert="horz" wrap="square" lIns="0" tIns="857" rIns="0" bIns="0" rtlCol="0">
            <a:spAutoFit/>
          </a:bodyPr>
          <a:lstStyle/>
          <a:p>
            <a:pPr>
              <a:lnSpc>
                <a:spcPts val="564"/>
              </a:lnSpc>
              <a:spcBef>
                <a:spcPts val="7"/>
              </a:spcBef>
            </a:pPr>
            <a:r>
              <a:rPr sz="574" spc="98" dirty="0">
                <a:solidFill>
                  <a:srgbClr val="FFFF19"/>
                </a:solidFill>
                <a:latin typeface="Verdana"/>
                <a:cs typeface="Verdana"/>
              </a:rPr>
              <a:t>a</a:t>
            </a:r>
            <a:r>
              <a:rPr sz="574" spc="105" dirty="0">
                <a:solidFill>
                  <a:srgbClr val="FFFF19"/>
                </a:solidFill>
                <a:latin typeface="Verdana"/>
                <a:cs typeface="Verdana"/>
              </a:rPr>
              <a:t>6</a:t>
            </a:r>
            <a:r>
              <a:rPr sz="574" spc="-10" dirty="0">
                <a:solidFill>
                  <a:srgbClr val="FFFF19"/>
                </a:solidFill>
                <a:latin typeface="Verdana"/>
                <a:cs typeface="Verdana"/>
              </a:rPr>
              <a:t> </a:t>
            </a:r>
            <a:r>
              <a:rPr sz="861" spc="60" baseline="3267" dirty="0">
                <a:solidFill>
                  <a:srgbClr val="FFFF19"/>
                </a:solidFill>
                <a:latin typeface="Verdana"/>
                <a:cs typeface="Verdana"/>
              </a:rPr>
              <a:t>ver</a:t>
            </a:r>
            <a:r>
              <a:rPr sz="861" spc="65" baseline="3267" dirty="0">
                <a:solidFill>
                  <a:srgbClr val="FFFF19"/>
                </a:solidFill>
                <a:latin typeface="Verdana"/>
                <a:cs typeface="Verdana"/>
              </a:rPr>
              <a:t>s</a:t>
            </a:r>
            <a:r>
              <a:rPr sz="861" spc="-15" baseline="3267" dirty="0">
                <a:solidFill>
                  <a:srgbClr val="FFFF19"/>
                </a:solidFill>
                <a:latin typeface="Verdana"/>
                <a:cs typeface="Verdana"/>
              </a:rPr>
              <a:t> </a:t>
            </a:r>
            <a:r>
              <a:rPr sz="861" spc="91" baseline="3267" dirty="0">
                <a:solidFill>
                  <a:srgbClr val="FFFF19"/>
                </a:solidFill>
                <a:latin typeface="Verdana"/>
                <a:cs typeface="Verdana"/>
              </a:rPr>
              <a:t>lyo</a:t>
            </a:r>
            <a:r>
              <a:rPr sz="861" spc="121" baseline="3267" dirty="0">
                <a:solidFill>
                  <a:srgbClr val="FFFF19"/>
                </a:solidFill>
                <a:latin typeface="Verdana"/>
                <a:cs typeface="Verdana"/>
              </a:rPr>
              <a:t>n</a:t>
            </a:r>
            <a:r>
              <a:rPr sz="861" spc="-15" baseline="3267" dirty="0">
                <a:solidFill>
                  <a:srgbClr val="FFFF19"/>
                </a:solidFill>
                <a:latin typeface="Verdana"/>
                <a:cs typeface="Verdana"/>
              </a:rPr>
              <a:t> </a:t>
            </a:r>
            <a:r>
              <a:rPr sz="861" spc="91" baseline="6535" dirty="0">
                <a:solidFill>
                  <a:srgbClr val="FFFF19"/>
                </a:solidFill>
                <a:latin typeface="Verdana"/>
                <a:cs typeface="Verdana"/>
              </a:rPr>
              <a:t>/</a:t>
            </a:r>
            <a:r>
              <a:rPr sz="861" spc="-15" baseline="6535" dirty="0">
                <a:solidFill>
                  <a:srgbClr val="FFFF19"/>
                </a:solidFill>
                <a:latin typeface="Verdana"/>
                <a:cs typeface="Verdana"/>
              </a:rPr>
              <a:t> </a:t>
            </a:r>
            <a:r>
              <a:rPr sz="861" spc="86" baseline="9803" dirty="0">
                <a:solidFill>
                  <a:srgbClr val="FFFF19"/>
                </a:solidFill>
                <a:latin typeface="Verdana"/>
                <a:cs typeface="Verdana"/>
              </a:rPr>
              <a:t>marseille</a:t>
            </a:r>
            <a:endParaRPr sz="861" baseline="9803">
              <a:latin typeface="Verdana"/>
              <a:cs typeface="Verdana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3684103" y="3088243"/>
            <a:ext cx="4195810" cy="1933956"/>
            <a:chOff x="3764597" y="4575175"/>
            <a:chExt cx="6216015" cy="2865120"/>
          </a:xfrm>
        </p:grpSpPr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64597" y="5351144"/>
              <a:ext cx="744854" cy="744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734174" y="4575175"/>
              <a:ext cx="107950" cy="107950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440002" y="7287602"/>
              <a:ext cx="2540000" cy="15240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143000" y="0"/>
            <a:ext cx="6858000" cy="5143500"/>
            <a:chOff x="0" y="0"/>
            <a:chExt cx="101600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0160000" cy="762000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40003" y="7287603"/>
              <a:ext cx="2540000" cy="15240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6729843" y="4234815"/>
            <a:ext cx="1109282" cy="395429"/>
          </a:xfrm>
          <a:prstGeom prst="rect">
            <a:avLst/>
          </a:prstGeom>
        </p:spPr>
        <p:txBody>
          <a:bodyPr spcFirstLastPara="1" vert="horz" wrap="square" lIns="0" tIns="8573" rIns="0" bIns="0" rtlCol="0" anchor="t" anchorCtr="0">
            <a:spAutoFit/>
          </a:bodyPr>
          <a:lstStyle/>
          <a:p>
            <a:pPr marL="8573">
              <a:spcBef>
                <a:spcPts val="68"/>
              </a:spcBef>
            </a:pPr>
            <a:r>
              <a:rPr sz="2430" b="0" dirty="0">
                <a:latin typeface="Roboto Lt"/>
                <a:cs typeface="Roboto Lt"/>
              </a:rPr>
              <a:t>concept</a:t>
            </a:r>
            <a:endParaRPr sz="2430">
              <a:latin typeface="Roboto Lt"/>
              <a:cs typeface="Roboto Lt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143000" y="0"/>
            <a:ext cx="6858000" cy="5143500"/>
          </a:xfrm>
          <a:custGeom>
            <a:avLst/>
            <a:gdLst/>
            <a:ahLst/>
            <a:cxnLst/>
            <a:rect l="l" t="t" r="r" b="b"/>
            <a:pathLst>
              <a:path w="10160000" h="7620000">
                <a:moveTo>
                  <a:pt x="10160000" y="0"/>
                </a:moveTo>
                <a:lnTo>
                  <a:pt x="0" y="0"/>
                </a:lnTo>
                <a:lnTo>
                  <a:pt x="0" y="7620000"/>
                </a:lnTo>
                <a:lnTo>
                  <a:pt x="10160000" y="7620000"/>
                </a:lnTo>
                <a:lnTo>
                  <a:pt x="10160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945"/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43000" y="1174063"/>
            <a:ext cx="3395586" cy="2795372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605416" y="1174056"/>
            <a:ext cx="3395584" cy="2795389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165002" y="4919132"/>
            <a:ext cx="1714500" cy="102870"/>
          </a:xfrm>
          <a:prstGeom prst="rect">
            <a:avLst/>
          </a:prstGeom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143000" y="0"/>
            <a:ext cx="6858000" cy="5143500"/>
          </a:xfrm>
          <a:custGeom>
            <a:avLst/>
            <a:gdLst/>
            <a:ahLst/>
            <a:cxnLst/>
            <a:rect l="l" t="t" r="r" b="b"/>
            <a:pathLst>
              <a:path w="10160000" h="7620000">
                <a:moveTo>
                  <a:pt x="10160000" y="0"/>
                </a:moveTo>
                <a:lnTo>
                  <a:pt x="0" y="0"/>
                </a:lnTo>
                <a:lnTo>
                  <a:pt x="0" y="7620000"/>
                </a:lnTo>
                <a:lnTo>
                  <a:pt x="10160000" y="7620000"/>
                </a:lnTo>
                <a:lnTo>
                  <a:pt x="10160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945"/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43000" y="2195948"/>
            <a:ext cx="6858000" cy="751594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165002" y="4919132"/>
            <a:ext cx="1714500" cy="102870"/>
          </a:xfrm>
          <a:prstGeom prst="rect">
            <a:avLst/>
          </a:prstGeom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143000" y="0"/>
            <a:ext cx="6858000" cy="5143500"/>
          </a:xfrm>
          <a:custGeom>
            <a:avLst/>
            <a:gdLst/>
            <a:ahLst/>
            <a:cxnLst/>
            <a:rect l="l" t="t" r="r" b="b"/>
            <a:pathLst>
              <a:path w="10160000" h="7620000">
                <a:moveTo>
                  <a:pt x="10160000" y="0"/>
                </a:moveTo>
                <a:lnTo>
                  <a:pt x="0" y="0"/>
                </a:lnTo>
                <a:lnTo>
                  <a:pt x="0" y="7620000"/>
                </a:lnTo>
                <a:lnTo>
                  <a:pt x="10160000" y="7620000"/>
                </a:lnTo>
                <a:lnTo>
                  <a:pt x="10160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945"/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43000" y="695427"/>
            <a:ext cx="6858000" cy="3752651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165002" y="4919132"/>
            <a:ext cx="1714500" cy="102870"/>
          </a:xfrm>
          <a:prstGeom prst="rect">
            <a:avLst/>
          </a:prstGeom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147286" y="4286"/>
            <a:ext cx="6849428" cy="5134928"/>
            <a:chOff x="6350" y="6350"/>
            <a:chExt cx="10147300" cy="76073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350" y="6350"/>
              <a:ext cx="10147300" cy="76073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779278" y="2589809"/>
              <a:ext cx="2792095" cy="2795270"/>
            </a:xfrm>
            <a:custGeom>
              <a:avLst/>
              <a:gdLst/>
              <a:ahLst/>
              <a:cxnLst/>
              <a:rect l="l" t="t" r="r" b="b"/>
              <a:pathLst>
                <a:path w="2792095" h="2795270">
                  <a:moveTo>
                    <a:pt x="1400454" y="0"/>
                  </a:moveTo>
                  <a:lnTo>
                    <a:pt x="0" y="1328991"/>
                  </a:lnTo>
                  <a:lnTo>
                    <a:pt x="1391285" y="2795117"/>
                  </a:lnTo>
                  <a:lnTo>
                    <a:pt x="2791752" y="1466126"/>
                  </a:lnTo>
                  <a:lnTo>
                    <a:pt x="1400454" y="0"/>
                  </a:lnTo>
                  <a:close/>
                </a:path>
              </a:pathLst>
            </a:custGeom>
            <a:solidFill>
              <a:srgbClr val="2C5413">
                <a:alpha val="50999"/>
              </a:srgbClr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" name="object 5"/>
            <p:cNvSpPr/>
            <p:nvPr/>
          </p:nvSpPr>
          <p:spPr>
            <a:xfrm>
              <a:off x="3812616" y="2634157"/>
              <a:ext cx="1320800" cy="1253490"/>
            </a:xfrm>
            <a:custGeom>
              <a:avLst/>
              <a:gdLst/>
              <a:ahLst/>
              <a:cxnLst/>
              <a:rect l="l" t="t" r="r" b="b"/>
              <a:pathLst>
                <a:path w="1320800" h="1253489">
                  <a:moveTo>
                    <a:pt x="1320380" y="0"/>
                  </a:moveTo>
                  <a:lnTo>
                    <a:pt x="0" y="1252994"/>
                  </a:lnTo>
                </a:path>
              </a:pathLst>
            </a:custGeom>
            <a:ln w="1799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" name="object 6"/>
            <p:cNvSpPr/>
            <p:nvPr/>
          </p:nvSpPr>
          <p:spPr>
            <a:xfrm>
              <a:off x="3823601" y="3965511"/>
              <a:ext cx="1315720" cy="1386205"/>
            </a:xfrm>
            <a:custGeom>
              <a:avLst/>
              <a:gdLst/>
              <a:ahLst/>
              <a:cxnLst/>
              <a:rect l="l" t="t" r="r" b="b"/>
              <a:pathLst>
                <a:path w="1315720" h="1386204">
                  <a:moveTo>
                    <a:pt x="0" y="0"/>
                  </a:moveTo>
                  <a:lnTo>
                    <a:pt x="1315351" y="1386090"/>
                  </a:lnTo>
                </a:path>
              </a:pathLst>
            </a:custGeom>
            <a:ln w="1799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" name="object 7"/>
            <p:cNvSpPr/>
            <p:nvPr/>
          </p:nvSpPr>
          <p:spPr>
            <a:xfrm>
              <a:off x="5217324" y="4087583"/>
              <a:ext cx="1320800" cy="1253490"/>
            </a:xfrm>
            <a:custGeom>
              <a:avLst/>
              <a:gdLst/>
              <a:ahLst/>
              <a:cxnLst/>
              <a:rect l="l" t="t" r="r" b="b"/>
              <a:pathLst>
                <a:path w="1320800" h="1253489">
                  <a:moveTo>
                    <a:pt x="0" y="1252982"/>
                  </a:moveTo>
                  <a:lnTo>
                    <a:pt x="1320380" y="0"/>
                  </a:lnTo>
                </a:path>
              </a:pathLst>
            </a:custGeom>
            <a:ln w="1799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" name="object 8"/>
            <p:cNvSpPr/>
            <p:nvPr/>
          </p:nvSpPr>
          <p:spPr>
            <a:xfrm>
              <a:off x="5211355" y="2623134"/>
              <a:ext cx="1315720" cy="1386205"/>
            </a:xfrm>
            <a:custGeom>
              <a:avLst/>
              <a:gdLst/>
              <a:ahLst/>
              <a:cxnLst/>
              <a:rect l="l" t="t" r="r" b="b"/>
              <a:pathLst>
                <a:path w="1315720" h="1386204">
                  <a:moveTo>
                    <a:pt x="1315351" y="1386090"/>
                  </a:moveTo>
                  <a:lnTo>
                    <a:pt x="0" y="0"/>
                  </a:lnTo>
                </a:path>
              </a:pathLst>
            </a:custGeom>
            <a:ln w="1799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" name="object 9"/>
            <p:cNvSpPr/>
            <p:nvPr/>
          </p:nvSpPr>
          <p:spPr>
            <a:xfrm>
              <a:off x="3779278" y="2589809"/>
              <a:ext cx="2792095" cy="2795270"/>
            </a:xfrm>
            <a:custGeom>
              <a:avLst/>
              <a:gdLst/>
              <a:ahLst/>
              <a:cxnLst/>
              <a:rect l="l" t="t" r="r" b="b"/>
              <a:pathLst>
                <a:path w="2792095" h="2795270">
                  <a:moveTo>
                    <a:pt x="19938" y="1310055"/>
                  </a:moveTo>
                  <a:lnTo>
                    <a:pt x="0" y="1328978"/>
                  </a:lnTo>
                  <a:lnTo>
                    <a:pt x="18897" y="1348917"/>
                  </a:lnTo>
                </a:path>
                <a:path w="2792095" h="2795270">
                  <a:moveTo>
                    <a:pt x="1372387" y="2775191"/>
                  </a:moveTo>
                  <a:lnTo>
                    <a:pt x="1391285" y="2795117"/>
                  </a:lnTo>
                  <a:lnTo>
                    <a:pt x="1411236" y="2776181"/>
                  </a:lnTo>
                </a:path>
                <a:path w="2792095" h="2795270">
                  <a:moveTo>
                    <a:pt x="2771825" y="1485036"/>
                  </a:moveTo>
                  <a:lnTo>
                    <a:pt x="2791752" y="1466126"/>
                  </a:lnTo>
                  <a:lnTo>
                    <a:pt x="2772854" y="1446212"/>
                  </a:lnTo>
                </a:path>
                <a:path w="2792095" h="2795270">
                  <a:moveTo>
                    <a:pt x="1419352" y="19926"/>
                  </a:moveTo>
                  <a:lnTo>
                    <a:pt x="1400454" y="0"/>
                  </a:lnTo>
                  <a:lnTo>
                    <a:pt x="1380528" y="18910"/>
                  </a:lnTo>
                </a:path>
              </a:pathLst>
            </a:custGeom>
            <a:ln w="179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" name="object 10"/>
            <p:cNvSpPr/>
            <p:nvPr/>
          </p:nvSpPr>
          <p:spPr>
            <a:xfrm>
              <a:off x="4325696" y="3897160"/>
              <a:ext cx="1473200" cy="1486535"/>
            </a:xfrm>
            <a:custGeom>
              <a:avLst/>
              <a:gdLst/>
              <a:ahLst/>
              <a:cxnLst/>
              <a:rect l="l" t="t" r="r" b="b"/>
              <a:pathLst>
                <a:path w="1473200" h="1486535">
                  <a:moveTo>
                    <a:pt x="631748" y="0"/>
                  </a:moveTo>
                  <a:lnTo>
                    <a:pt x="0" y="599503"/>
                  </a:lnTo>
                  <a:lnTo>
                    <a:pt x="841248" y="1486001"/>
                  </a:lnTo>
                  <a:lnTo>
                    <a:pt x="1472996" y="886498"/>
                  </a:lnTo>
                  <a:lnTo>
                    <a:pt x="631748" y="0"/>
                  </a:lnTo>
                  <a:close/>
                </a:path>
              </a:pathLst>
            </a:custGeom>
            <a:solidFill>
              <a:srgbClr val="D2232A">
                <a:alpha val="34999"/>
              </a:srgbClr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" name="object 11"/>
            <p:cNvSpPr/>
            <p:nvPr/>
          </p:nvSpPr>
          <p:spPr>
            <a:xfrm>
              <a:off x="4230929" y="3240497"/>
              <a:ext cx="895350" cy="822960"/>
            </a:xfrm>
            <a:custGeom>
              <a:avLst/>
              <a:gdLst/>
              <a:ahLst/>
              <a:cxnLst/>
              <a:rect l="l" t="t" r="r" b="b"/>
              <a:pathLst>
                <a:path w="895350" h="822960">
                  <a:moveTo>
                    <a:pt x="477605" y="0"/>
                  </a:moveTo>
                  <a:lnTo>
                    <a:pt x="430465" y="1668"/>
                  </a:lnTo>
                  <a:lnTo>
                    <a:pt x="382793" y="8038"/>
                  </a:lnTo>
                  <a:lnTo>
                    <a:pt x="334923" y="19275"/>
                  </a:lnTo>
                  <a:lnTo>
                    <a:pt x="288375" y="35114"/>
                  </a:lnTo>
                  <a:lnTo>
                    <a:pt x="244574" y="54974"/>
                  </a:lnTo>
                  <a:lnTo>
                    <a:pt x="203714" y="78540"/>
                  </a:lnTo>
                  <a:lnTo>
                    <a:pt x="165993" y="105496"/>
                  </a:lnTo>
                  <a:lnTo>
                    <a:pt x="131605" y="135529"/>
                  </a:lnTo>
                  <a:lnTo>
                    <a:pt x="100747" y="168322"/>
                  </a:lnTo>
                  <a:lnTo>
                    <a:pt x="73614" y="203562"/>
                  </a:lnTo>
                  <a:lnTo>
                    <a:pt x="50401" y="240932"/>
                  </a:lnTo>
                  <a:lnTo>
                    <a:pt x="31305" y="280117"/>
                  </a:lnTo>
                  <a:lnTo>
                    <a:pt x="16521" y="320804"/>
                  </a:lnTo>
                  <a:lnTo>
                    <a:pt x="6245" y="362676"/>
                  </a:lnTo>
                  <a:lnTo>
                    <a:pt x="673" y="405418"/>
                  </a:lnTo>
                  <a:lnTo>
                    <a:pt x="0" y="448717"/>
                  </a:lnTo>
                  <a:lnTo>
                    <a:pt x="4421" y="492256"/>
                  </a:lnTo>
                  <a:lnTo>
                    <a:pt x="14134" y="535720"/>
                  </a:lnTo>
                  <a:lnTo>
                    <a:pt x="28929" y="577727"/>
                  </a:lnTo>
                  <a:lnTo>
                    <a:pt x="48250" y="616992"/>
                  </a:lnTo>
                  <a:lnTo>
                    <a:pt x="71765" y="653354"/>
                  </a:lnTo>
                  <a:lnTo>
                    <a:pt x="99141" y="686648"/>
                  </a:lnTo>
                  <a:lnTo>
                    <a:pt x="130044" y="716711"/>
                  </a:lnTo>
                  <a:lnTo>
                    <a:pt x="164143" y="743379"/>
                  </a:lnTo>
                  <a:lnTo>
                    <a:pt x="201103" y="766490"/>
                  </a:lnTo>
                  <a:lnTo>
                    <a:pt x="240591" y="785879"/>
                  </a:lnTo>
                  <a:lnTo>
                    <a:pt x="282276" y="801384"/>
                  </a:lnTo>
                  <a:lnTo>
                    <a:pt x="325824" y="812840"/>
                  </a:lnTo>
                  <a:lnTo>
                    <a:pt x="370902" y="820084"/>
                  </a:lnTo>
                  <a:lnTo>
                    <a:pt x="417176" y="822954"/>
                  </a:lnTo>
                  <a:lnTo>
                    <a:pt x="464315" y="821285"/>
                  </a:lnTo>
                  <a:lnTo>
                    <a:pt x="511985" y="814914"/>
                  </a:lnTo>
                  <a:lnTo>
                    <a:pt x="559853" y="803677"/>
                  </a:lnTo>
                  <a:lnTo>
                    <a:pt x="606401" y="787841"/>
                  </a:lnTo>
                  <a:lnTo>
                    <a:pt x="650203" y="767983"/>
                  </a:lnTo>
                  <a:lnTo>
                    <a:pt x="691063" y="744419"/>
                  </a:lnTo>
                  <a:lnTo>
                    <a:pt x="728785" y="717463"/>
                  </a:lnTo>
                  <a:lnTo>
                    <a:pt x="763174" y="687432"/>
                  </a:lnTo>
                  <a:lnTo>
                    <a:pt x="794034" y="654640"/>
                  </a:lnTo>
                  <a:lnTo>
                    <a:pt x="821168" y="619401"/>
                  </a:lnTo>
                  <a:lnTo>
                    <a:pt x="844382" y="582032"/>
                  </a:lnTo>
                  <a:lnTo>
                    <a:pt x="863479" y="542847"/>
                  </a:lnTo>
                  <a:lnTo>
                    <a:pt x="878264" y="502161"/>
                  </a:lnTo>
                  <a:lnTo>
                    <a:pt x="888542" y="460289"/>
                  </a:lnTo>
                  <a:lnTo>
                    <a:pt x="894115" y="417546"/>
                  </a:lnTo>
                  <a:lnTo>
                    <a:pt x="894789" y="374248"/>
                  </a:lnTo>
                  <a:lnTo>
                    <a:pt x="890367" y="330709"/>
                  </a:lnTo>
                  <a:lnTo>
                    <a:pt x="880655" y="287245"/>
                  </a:lnTo>
                  <a:lnTo>
                    <a:pt x="865858" y="245238"/>
                  </a:lnTo>
                  <a:lnTo>
                    <a:pt x="846535" y="205972"/>
                  </a:lnTo>
                  <a:lnTo>
                    <a:pt x="823019" y="169610"/>
                  </a:lnTo>
                  <a:lnTo>
                    <a:pt x="795642" y="136315"/>
                  </a:lnTo>
                  <a:lnTo>
                    <a:pt x="764738" y="106251"/>
                  </a:lnTo>
                  <a:lnTo>
                    <a:pt x="730640" y="79581"/>
                  </a:lnTo>
                  <a:lnTo>
                    <a:pt x="693680" y="56469"/>
                  </a:lnTo>
                  <a:lnTo>
                    <a:pt x="654191" y="37079"/>
                  </a:lnTo>
                  <a:lnTo>
                    <a:pt x="612506" y="21573"/>
                  </a:lnTo>
                  <a:lnTo>
                    <a:pt x="568958" y="10116"/>
                  </a:lnTo>
                  <a:lnTo>
                    <a:pt x="523880" y="2870"/>
                  </a:lnTo>
                  <a:lnTo>
                    <a:pt x="477605" y="0"/>
                  </a:lnTo>
                  <a:close/>
                </a:path>
              </a:pathLst>
            </a:custGeom>
            <a:solidFill>
              <a:srgbClr val="010102">
                <a:alpha val="42999"/>
              </a:srgbClr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4006216" y="2314034"/>
            <a:ext cx="1330451" cy="929742"/>
          </a:xfrm>
          <a:prstGeom prst="rect">
            <a:avLst/>
          </a:prstGeom>
        </p:spPr>
        <p:txBody>
          <a:bodyPr vert="horz" wrap="square" lIns="0" tIns="75438" rIns="0" bIns="0" rtlCol="0">
            <a:spAutoFit/>
          </a:bodyPr>
          <a:lstStyle/>
          <a:p>
            <a:pPr marL="8573">
              <a:spcBef>
                <a:spcPts val="594"/>
              </a:spcBef>
            </a:pPr>
            <a:r>
              <a:rPr sz="945" dirty="0">
                <a:solidFill>
                  <a:srgbClr val="FFFFFF"/>
                </a:solidFill>
                <a:latin typeface="Roboto"/>
                <a:cs typeface="Roboto"/>
              </a:rPr>
              <a:t>la</a:t>
            </a:r>
            <a:r>
              <a:rPr sz="945" spc="-30" dirty="0">
                <a:solidFill>
                  <a:srgbClr val="FFFFFF"/>
                </a:solidFill>
                <a:latin typeface="Roboto"/>
                <a:cs typeface="Roboto"/>
              </a:rPr>
              <a:t> </a:t>
            </a:r>
            <a:r>
              <a:rPr sz="945" spc="-3" dirty="0">
                <a:solidFill>
                  <a:srgbClr val="FFFFFF"/>
                </a:solidFill>
                <a:latin typeface="Roboto"/>
                <a:cs typeface="Roboto"/>
              </a:rPr>
              <a:t>cabotte</a:t>
            </a:r>
            <a:endParaRPr sz="945">
              <a:latin typeface="Roboto"/>
              <a:cs typeface="Roboto"/>
            </a:endParaRPr>
          </a:p>
          <a:p>
            <a:pPr marL="889397">
              <a:spcBef>
                <a:spcPts val="527"/>
              </a:spcBef>
            </a:pPr>
            <a:r>
              <a:rPr sz="945" dirty="0">
                <a:solidFill>
                  <a:srgbClr val="FFFFFF"/>
                </a:solidFill>
                <a:latin typeface="Roboto"/>
                <a:cs typeface="Roboto"/>
              </a:rPr>
              <a:t>1</a:t>
            </a:r>
            <a:r>
              <a:rPr sz="945" spc="-51" dirty="0">
                <a:solidFill>
                  <a:srgbClr val="FFFFFF"/>
                </a:solidFill>
                <a:latin typeface="Roboto"/>
                <a:cs typeface="Roboto"/>
              </a:rPr>
              <a:t> </a:t>
            </a:r>
            <a:r>
              <a:rPr sz="945" spc="-3" dirty="0">
                <a:solidFill>
                  <a:srgbClr val="FFFFFF"/>
                </a:solidFill>
                <a:latin typeface="Roboto"/>
                <a:cs typeface="Roboto"/>
              </a:rPr>
              <a:t>climat</a:t>
            </a:r>
            <a:endParaRPr sz="945">
              <a:latin typeface="Roboto"/>
              <a:cs typeface="Roboto"/>
            </a:endParaRPr>
          </a:p>
          <a:p>
            <a:pPr>
              <a:spcBef>
                <a:spcPts val="24"/>
              </a:spcBef>
            </a:pPr>
            <a:endParaRPr sz="1350">
              <a:latin typeface="Roboto"/>
              <a:cs typeface="Roboto"/>
            </a:endParaRPr>
          </a:p>
          <a:p>
            <a:pPr marL="293180" marR="508349" indent="56579"/>
            <a:r>
              <a:rPr sz="945" dirty="0">
                <a:solidFill>
                  <a:srgbClr val="FFFFFF"/>
                </a:solidFill>
                <a:latin typeface="Roboto"/>
                <a:cs typeface="Roboto"/>
              </a:rPr>
              <a:t>le socle </a:t>
            </a:r>
            <a:r>
              <a:rPr sz="945" spc="3" dirty="0">
                <a:solidFill>
                  <a:srgbClr val="FFFFFF"/>
                </a:solidFill>
                <a:latin typeface="Roboto"/>
                <a:cs typeface="Roboto"/>
              </a:rPr>
              <a:t> </a:t>
            </a:r>
            <a:r>
              <a:rPr sz="945" dirty="0">
                <a:solidFill>
                  <a:srgbClr val="FFFFFF"/>
                </a:solidFill>
                <a:latin typeface="Roboto"/>
                <a:cs typeface="Roboto"/>
              </a:rPr>
              <a:t>2</a:t>
            </a:r>
            <a:r>
              <a:rPr sz="945" spc="-47" dirty="0">
                <a:solidFill>
                  <a:srgbClr val="FFFFFF"/>
                </a:solidFill>
                <a:latin typeface="Roboto"/>
                <a:cs typeface="Roboto"/>
              </a:rPr>
              <a:t> </a:t>
            </a:r>
            <a:r>
              <a:rPr sz="945" spc="-7" dirty="0">
                <a:solidFill>
                  <a:srgbClr val="FFFFFF"/>
                </a:solidFill>
                <a:latin typeface="Roboto"/>
                <a:cs typeface="Roboto"/>
              </a:rPr>
              <a:t>ouvrées</a:t>
            </a:r>
            <a:endParaRPr sz="945">
              <a:latin typeface="Roboto"/>
              <a:cs typeface="Roboto"/>
            </a:endParaRPr>
          </a:p>
        </p:txBody>
      </p:sp>
      <p:pic>
        <p:nvPicPr>
          <p:cNvPr id="13" name="object 1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165002" y="4919132"/>
            <a:ext cx="1714500" cy="102870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55067597-A344-4C15-9EEE-A16A2BFB7372}"/>
              </a:ext>
            </a:extLst>
          </p:cNvPr>
          <p:cNvSpPr/>
          <p:nvPr/>
        </p:nvSpPr>
        <p:spPr>
          <a:xfrm>
            <a:off x="2333031" y="528860"/>
            <a:ext cx="5538614" cy="4027060"/>
          </a:xfrm>
          <a:prstGeom prst="rect">
            <a:avLst/>
          </a:prstGeom>
          <a:solidFill>
            <a:srgbClr val="CFC3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1" name="Google Shape;421;p43"/>
          <p:cNvSpPr txBox="1">
            <a:spLocks noGrp="1"/>
          </p:cNvSpPr>
          <p:nvPr>
            <p:ph type="ctrTitle" idx="6"/>
          </p:nvPr>
        </p:nvSpPr>
        <p:spPr>
          <a:xfrm rot="5400000">
            <a:off x="6042486" y="2391976"/>
            <a:ext cx="4573408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/>
              <a:t>NG2B</a:t>
            </a:r>
            <a:br>
              <a:rPr lang="fr-FR"/>
            </a:br>
            <a:r>
              <a:rPr lang="fr-FR" sz="1600"/>
              <a:t>Normalisation des granulats pour béton biosourcés</a:t>
            </a:r>
            <a:br>
              <a:rPr lang="fr-FR" sz="1600"/>
            </a:br>
            <a:br>
              <a:rPr lang="fr-FR"/>
            </a:br>
            <a:endParaRPr lang="fr-FR"/>
          </a:p>
        </p:txBody>
      </p:sp>
      <p:sp>
        <p:nvSpPr>
          <p:cNvPr id="422" name="Google Shape;422;p43"/>
          <p:cNvSpPr/>
          <p:nvPr/>
        </p:nvSpPr>
        <p:spPr>
          <a:xfrm>
            <a:off x="154023" y="501549"/>
            <a:ext cx="3582245" cy="635333"/>
          </a:xfrm>
          <a:prstGeom prst="rect">
            <a:avLst/>
          </a:prstGeom>
          <a:solidFill>
            <a:srgbClr val="908269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" name="Google Shape;428;p43"/>
          <p:cNvSpPr txBox="1">
            <a:spLocks noGrp="1"/>
          </p:cNvSpPr>
          <p:nvPr>
            <p:ph type="ctrTitle" idx="5"/>
          </p:nvPr>
        </p:nvSpPr>
        <p:spPr>
          <a:xfrm>
            <a:off x="239210" y="587580"/>
            <a:ext cx="3227889" cy="44753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 sz="1800" dirty="0">
                <a:solidFill>
                  <a:schemeClr val="lt1"/>
                </a:solidFill>
              </a:rPr>
              <a:t>Pour la Guilde Sable Vert</a:t>
            </a:r>
          </a:p>
        </p:txBody>
      </p:sp>
      <p:sp>
        <p:nvSpPr>
          <p:cNvPr id="17" name="Google Shape;425;p43">
            <a:extLst>
              <a:ext uri="{FF2B5EF4-FFF2-40B4-BE49-F238E27FC236}">
                <a16:creationId xmlns:a16="http://schemas.microsoft.com/office/drawing/2014/main" id="{88FB9D84-3D9B-4146-BB4D-0FA5A3FF537E}"/>
              </a:ext>
            </a:extLst>
          </p:cNvPr>
          <p:cNvSpPr txBox="1">
            <a:spLocks/>
          </p:cNvSpPr>
          <p:nvPr/>
        </p:nvSpPr>
        <p:spPr>
          <a:xfrm>
            <a:off x="2333031" y="1222912"/>
            <a:ext cx="5412494" cy="29922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9pPr>
          </a:lstStyle>
          <a:p>
            <a:pPr marL="176212" indent="0" algn="just">
              <a:spcAft>
                <a:spcPts val="0"/>
              </a:spcAft>
              <a:buClr>
                <a:schemeClr val="tx1"/>
              </a:buClr>
            </a:pPr>
            <a:r>
              <a:rPr lang="fr-FR" sz="3600" b="1" dirty="0">
                <a:latin typeface="Livvic"/>
                <a:sym typeface="Livvic"/>
              </a:rPr>
              <a:t>Bernard BOYEUX</a:t>
            </a:r>
          </a:p>
          <a:p>
            <a:pPr marL="176212" indent="0" algn="just">
              <a:spcAft>
                <a:spcPts val="0"/>
              </a:spcAft>
              <a:buClr>
                <a:schemeClr val="tx1"/>
              </a:buClr>
            </a:pPr>
            <a:r>
              <a:rPr lang="fr-FR" sz="1800" b="1" dirty="0">
                <a:latin typeface="Livvic"/>
                <a:sym typeface="Livvic"/>
              </a:rPr>
              <a:t>Administrateur de la </a:t>
            </a:r>
            <a:r>
              <a:rPr lang="fr-FR" sz="1800" b="1">
                <a:latin typeface="Livvic"/>
                <a:sym typeface="Livvic"/>
              </a:rPr>
              <a:t>Guilde Sable Vert, </a:t>
            </a:r>
            <a:r>
              <a:rPr lang="fr-FR" sz="1800" b="1" dirty="0">
                <a:latin typeface="Livvic"/>
                <a:sym typeface="Livvic"/>
              </a:rPr>
              <a:t>directeur de </a:t>
            </a:r>
            <a:r>
              <a:rPr lang="fr-FR" sz="1800" b="1" dirty="0" err="1">
                <a:latin typeface="Livvic"/>
                <a:sym typeface="Livvic"/>
              </a:rPr>
              <a:t>BioBuild</a:t>
            </a:r>
            <a:r>
              <a:rPr lang="fr-FR" sz="1800" b="1" dirty="0">
                <a:latin typeface="Livvic"/>
                <a:sym typeface="Livvic"/>
              </a:rPr>
              <a:t> Concept</a:t>
            </a:r>
          </a:p>
        </p:txBody>
      </p:sp>
    </p:spTree>
    <p:extLst>
      <p:ext uri="{BB962C8B-B14F-4D97-AF65-F5344CB8AC3E}">
        <p14:creationId xmlns:p14="http://schemas.microsoft.com/office/powerpoint/2010/main" val="382419707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825137" y="4234815"/>
            <a:ext cx="3015806" cy="395429"/>
          </a:xfrm>
          <a:prstGeom prst="rect">
            <a:avLst/>
          </a:prstGeom>
        </p:spPr>
        <p:txBody>
          <a:bodyPr spcFirstLastPara="1" vert="horz" wrap="square" lIns="0" tIns="8573" rIns="0" bIns="0" rtlCol="0" anchor="t" anchorCtr="0">
            <a:spAutoFit/>
          </a:bodyPr>
          <a:lstStyle/>
          <a:p>
            <a:pPr marL="8573">
              <a:spcBef>
                <a:spcPts val="68"/>
              </a:spcBef>
            </a:pPr>
            <a:r>
              <a:rPr sz="2430" b="0" spc="-3" dirty="0">
                <a:latin typeface="Roboto Lt"/>
                <a:cs typeface="Roboto Lt"/>
              </a:rPr>
              <a:t>programme</a:t>
            </a:r>
            <a:r>
              <a:rPr sz="2430" b="0" spc="-30" dirty="0">
                <a:latin typeface="Roboto Lt"/>
                <a:cs typeface="Roboto Lt"/>
              </a:rPr>
              <a:t> </a:t>
            </a:r>
            <a:r>
              <a:rPr sz="2430" b="0" dirty="0">
                <a:latin typeface="Roboto Lt"/>
                <a:cs typeface="Roboto Lt"/>
              </a:rPr>
              <a:t>/</a:t>
            </a:r>
            <a:r>
              <a:rPr sz="2430" b="0" spc="-30" dirty="0">
                <a:latin typeface="Roboto Lt"/>
                <a:cs typeface="Roboto Lt"/>
              </a:rPr>
              <a:t> </a:t>
            </a:r>
            <a:r>
              <a:rPr sz="2430" b="0" dirty="0">
                <a:latin typeface="Roboto Lt"/>
                <a:cs typeface="Roboto Lt"/>
              </a:rPr>
              <a:t>espaces</a:t>
            </a:r>
            <a:endParaRPr sz="2430">
              <a:latin typeface="Roboto Lt"/>
              <a:cs typeface="Roboto Lt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143000" y="0"/>
            <a:ext cx="3317558" cy="5143500"/>
            <a:chOff x="0" y="0"/>
            <a:chExt cx="49149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4914900" cy="762000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126894" y="600671"/>
              <a:ext cx="196189" cy="217500"/>
            </a:xfrm>
            <a:prstGeom prst="rect">
              <a:avLst/>
            </a:prstGeom>
          </p:spPr>
        </p:pic>
      </p:grpSp>
      <p:sp>
        <p:nvSpPr>
          <p:cNvPr id="5" name="object 5"/>
          <p:cNvSpPr txBox="1"/>
          <p:nvPr/>
        </p:nvSpPr>
        <p:spPr>
          <a:xfrm>
            <a:off x="2840397" y="4932021"/>
            <a:ext cx="728663" cy="97880"/>
          </a:xfrm>
          <a:prstGeom prst="rect">
            <a:avLst/>
          </a:prstGeom>
        </p:spPr>
        <p:txBody>
          <a:bodyPr vert="horz" wrap="square" lIns="0" tIns="9430" rIns="0" bIns="0" rtlCol="0">
            <a:spAutoFit/>
          </a:bodyPr>
          <a:lstStyle/>
          <a:p>
            <a:pPr marL="8573">
              <a:spcBef>
                <a:spcPts val="74"/>
              </a:spcBef>
            </a:pPr>
            <a:r>
              <a:rPr sz="574" spc="3" dirty="0">
                <a:solidFill>
                  <a:srgbClr val="E20F13"/>
                </a:solidFill>
                <a:latin typeface="Arial MT"/>
                <a:cs typeface="Arial MT"/>
              </a:rPr>
              <a:t>ENTRÉE</a:t>
            </a:r>
            <a:r>
              <a:rPr sz="574" spc="-27" dirty="0">
                <a:solidFill>
                  <a:srgbClr val="E20F13"/>
                </a:solidFill>
                <a:latin typeface="Arial MT"/>
                <a:cs typeface="Arial MT"/>
              </a:rPr>
              <a:t> </a:t>
            </a:r>
            <a:r>
              <a:rPr sz="574" spc="3" dirty="0">
                <a:solidFill>
                  <a:srgbClr val="E20F13"/>
                </a:solidFill>
                <a:latin typeface="Arial MT"/>
                <a:cs typeface="Arial MT"/>
              </a:rPr>
              <a:t>VISITEURS</a:t>
            </a:r>
            <a:endParaRPr sz="574">
              <a:latin typeface="Arial MT"/>
              <a:cs typeface="Arial MT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979973" y="3639721"/>
            <a:ext cx="739807" cy="97880"/>
          </a:xfrm>
          <a:prstGeom prst="rect">
            <a:avLst/>
          </a:prstGeom>
        </p:spPr>
        <p:txBody>
          <a:bodyPr vert="horz" wrap="square" lIns="0" tIns="9430" rIns="0" bIns="0" rtlCol="0">
            <a:spAutoFit/>
          </a:bodyPr>
          <a:lstStyle/>
          <a:p>
            <a:pPr marL="8573">
              <a:spcBef>
                <a:spcPts val="74"/>
              </a:spcBef>
            </a:pPr>
            <a:r>
              <a:rPr sz="574" spc="3" dirty="0">
                <a:solidFill>
                  <a:srgbClr val="E20F13"/>
                </a:solidFill>
                <a:latin typeface="Arial MT"/>
                <a:cs typeface="Arial MT"/>
              </a:rPr>
              <a:t>ACCÈS</a:t>
            </a:r>
            <a:r>
              <a:rPr sz="574" spc="-20" dirty="0">
                <a:solidFill>
                  <a:srgbClr val="E20F13"/>
                </a:solidFill>
                <a:latin typeface="Arial MT"/>
                <a:cs typeface="Arial MT"/>
              </a:rPr>
              <a:t> </a:t>
            </a:r>
            <a:r>
              <a:rPr sz="574" spc="3" dirty="0">
                <a:solidFill>
                  <a:srgbClr val="E20F13"/>
                </a:solidFill>
                <a:latin typeface="Arial MT"/>
                <a:cs typeface="Arial MT"/>
              </a:rPr>
              <a:t>DE</a:t>
            </a:r>
            <a:r>
              <a:rPr sz="574" spc="-20" dirty="0">
                <a:solidFill>
                  <a:srgbClr val="E20F13"/>
                </a:solidFill>
                <a:latin typeface="Arial MT"/>
                <a:cs typeface="Arial MT"/>
              </a:rPr>
              <a:t> </a:t>
            </a:r>
            <a:r>
              <a:rPr sz="574" spc="3" dirty="0">
                <a:solidFill>
                  <a:srgbClr val="E20F13"/>
                </a:solidFill>
                <a:latin typeface="Arial MT"/>
                <a:cs typeface="Arial MT"/>
              </a:rPr>
              <a:t>SERVICE</a:t>
            </a:r>
            <a:endParaRPr sz="574">
              <a:latin typeface="Arial MT"/>
              <a:cs typeface="Arial MT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68815" y="4235398"/>
            <a:ext cx="663082" cy="182758"/>
          </a:xfrm>
          <a:prstGeom prst="rect">
            <a:avLst/>
          </a:prstGeom>
        </p:spPr>
        <p:txBody>
          <a:bodyPr vert="horz" wrap="square" lIns="0" tIns="8144" rIns="0" bIns="0" rtlCol="0">
            <a:spAutoFit/>
          </a:bodyPr>
          <a:lstStyle/>
          <a:p>
            <a:pPr marL="8573" marR="3429" indent="369903">
              <a:lnSpc>
                <a:spcPct val="101600"/>
              </a:lnSpc>
              <a:spcBef>
                <a:spcPts val="64"/>
              </a:spcBef>
            </a:pPr>
            <a:r>
              <a:rPr sz="574" spc="3" dirty="0">
                <a:solidFill>
                  <a:srgbClr val="E20F13"/>
                </a:solidFill>
                <a:latin typeface="Arial MT"/>
                <a:cs typeface="Arial MT"/>
              </a:rPr>
              <a:t>ACCÈS </a:t>
            </a:r>
            <a:r>
              <a:rPr sz="574" spc="-152" dirty="0">
                <a:solidFill>
                  <a:srgbClr val="E20F13"/>
                </a:solidFill>
                <a:latin typeface="Arial MT"/>
                <a:cs typeface="Arial MT"/>
              </a:rPr>
              <a:t> </a:t>
            </a:r>
            <a:r>
              <a:rPr sz="574" spc="3" dirty="0">
                <a:solidFill>
                  <a:srgbClr val="E20F13"/>
                </a:solidFill>
                <a:latin typeface="Arial MT"/>
                <a:cs typeface="Arial MT"/>
              </a:rPr>
              <a:t>CAFE</a:t>
            </a:r>
            <a:r>
              <a:rPr sz="574" spc="-24" dirty="0">
                <a:solidFill>
                  <a:srgbClr val="E20F13"/>
                </a:solidFill>
                <a:latin typeface="Arial MT"/>
                <a:cs typeface="Arial MT"/>
              </a:rPr>
              <a:t> </a:t>
            </a:r>
            <a:r>
              <a:rPr sz="574" dirty="0">
                <a:solidFill>
                  <a:srgbClr val="E20F13"/>
                </a:solidFill>
                <a:latin typeface="Arial MT"/>
                <a:cs typeface="Arial MT"/>
              </a:rPr>
              <a:t>/</a:t>
            </a:r>
            <a:r>
              <a:rPr sz="574" spc="-20" dirty="0">
                <a:solidFill>
                  <a:srgbClr val="E20F13"/>
                </a:solidFill>
                <a:latin typeface="Arial MT"/>
                <a:cs typeface="Arial MT"/>
              </a:rPr>
              <a:t> </a:t>
            </a:r>
            <a:r>
              <a:rPr sz="574" spc="3" dirty="0">
                <a:solidFill>
                  <a:srgbClr val="E20F13"/>
                </a:solidFill>
                <a:latin typeface="Arial MT"/>
                <a:cs typeface="Arial MT"/>
              </a:rPr>
              <a:t>BOUTIQUE</a:t>
            </a:r>
            <a:endParaRPr sz="574">
              <a:latin typeface="Arial MT"/>
              <a:cs typeface="Arial MT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485956" y="3342511"/>
            <a:ext cx="574786" cy="97880"/>
          </a:xfrm>
          <a:prstGeom prst="rect">
            <a:avLst/>
          </a:prstGeom>
        </p:spPr>
        <p:txBody>
          <a:bodyPr vert="horz" wrap="square" lIns="0" tIns="9430" rIns="0" bIns="0" rtlCol="0">
            <a:spAutoFit/>
          </a:bodyPr>
          <a:lstStyle/>
          <a:p>
            <a:pPr marL="8573">
              <a:spcBef>
                <a:spcPts val="74"/>
              </a:spcBef>
            </a:pPr>
            <a:r>
              <a:rPr sz="574" spc="3" dirty="0">
                <a:solidFill>
                  <a:srgbClr val="E20F13"/>
                </a:solidFill>
                <a:latin typeface="Arial MT"/>
                <a:cs typeface="Arial MT"/>
              </a:rPr>
              <a:t>TERRASSE</a:t>
            </a:r>
            <a:r>
              <a:rPr sz="574" spc="-27" dirty="0">
                <a:solidFill>
                  <a:srgbClr val="E20F13"/>
                </a:solidFill>
                <a:latin typeface="Arial MT"/>
                <a:cs typeface="Arial MT"/>
              </a:rPr>
              <a:t> </a:t>
            </a:r>
            <a:r>
              <a:rPr sz="574" dirty="0">
                <a:solidFill>
                  <a:srgbClr val="E20F13"/>
                </a:solidFill>
                <a:latin typeface="Arial MT"/>
                <a:cs typeface="Arial MT"/>
              </a:rPr>
              <a:t>R+1</a:t>
            </a:r>
            <a:endParaRPr sz="574">
              <a:latin typeface="Arial MT"/>
              <a:cs typeface="Arial MT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976940" y="2148196"/>
            <a:ext cx="430768" cy="97880"/>
          </a:xfrm>
          <a:prstGeom prst="rect">
            <a:avLst/>
          </a:prstGeom>
        </p:spPr>
        <p:txBody>
          <a:bodyPr vert="horz" wrap="square" lIns="0" tIns="9430" rIns="0" bIns="0" rtlCol="0">
            <a:spAutoFit/>
          </a:bodyPr>
          <a:lstStyle/>
          <a:p>
            <a:pPr marL="8573">
              <a:spcBef>
                <a:spcPts val="74"/>
              </a:spcBef>
            </a:pPr>
            <a:r>
              <a:rPr sz="574" spc="3" dirty="0">
                <a:solidFill>
                  <a:srgbClr val="E20F13"/>
                </a:solidFill>
                <a:latin typeface="Arial MT"/>
                <a:cs typeface="Arial MT"/>
              </a:rPr>
              <a:t>ACCÈS</a:t>
            </a:r>
            <a:r>
              <a:rPr sz="574" spc="-34" dirty="0">
                <a:solidFill>
                  <a:srgbClr val="E20F13"/>
                </a:solidFill>
                <a:latin typeface="Arial MT"/>
                <a:cs typeface="Arial MT"/>
              </a:rPr>
              <a:t> </a:t>
            </a:r>
            <a:r>
              <a:rPr sz="574" dirty="0">
                <a:solidFill>
                  <a:srgbClr val="E20F13"/>
                </a:solidFill>
                <a:latin typeface="Arial MT"/>
                <a:cs typeface="Arial MT"/>
              </a:rPr>
              <a:t>R+2</a:t>
            </a:r>
            <a:endParaRPr sz="574">
              <a:latin typeface="Arial MT"/>
              <a:cs typeface="Arial MT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737184" y="1513073"/>
            <a:ext cx="429482" cy="97880"/>
          </a:xfrm>
          <a:prstGeom prst="rect">
            <a:avLst/>
          </a:prstGeom>
        </p:spPr>
        <p:txBody>
          <a:bodyPr vert="horz" wrap="square" lIns="0" tIns="9430" rIns="0" bIns="0" rtlCol="0">
            <a:spAutoFit/>
          </a:bodyPr>
          <a:lstStyle/>
          <a:p>
            <a:pPr marL="8573">
              <a:spcBef>
                <a:spcPts val="74"/>
              </a:spcBef>
            </a:pPr>
            <a:r>
              <a:rPr sz="574" spc="3" dirty="0">
                <a:solidFill>
                  <a:srgbClr val="E20F13"/>
                </a:solidFill>
                <a:latin typeface="Arial MT"/>
                <a:cs typeface="Arial MT"/>
              </a:rPr>
              <a:t>ACCÈS</a:t>
            </a:r>
            <a:r>
              <a:rPr sz="574" spc="-10" dirty="0">
                <a:solidFill>
                  <a:srgbClr val="E20F13"/>
                </a:solidFill>
                <a:latin typeface="Arial MT"/>
                <a:cs typeface="Arial MT"/>
              </a:rPr>
              <a:t> </a:t>
            </a:r>
            <a:r>
              <a:rPr sz="574" dirty="0">
                <a:solidFill>
                  <a:srgbClr val="E20F13"/>
                </a:solidFill>
                <a:latin typeface="Arial MT"/>
                <a:cs typeface="Arial MT"/>
              </a:rPr>
              <a:t>R+3</a:t>
            </a:r>
            <a:endParaRPr sz="574">
              <a:latin typeface="Arial MT"/>
              <a:cs typeface="Arial MT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014506" y="3410681"/>
            <a:ext cx="445341" cy="0"/>
          </a:xfrm>
          <a:custGeom>
            <a:avLst/>
            <a:gdLst/>
            <a:ahLst/>
            <a:cxnLst/>
            <a:rect l="l" t="t" r="r" b="b"/>
            <a:pathLst>
              <a:path w="659764">
                <a:moveTo>
                  <a:pt x="659485" y="0"/>
                </a:moveTo>
                <a:lnTo>
                  <a:pt x="0" y="0"/>
                </a:lnTo>
              </a:path>
            </a:pathLst>
          </a:custGeom>
          <a:ln w="19938">
            <a:solidFill>
              <a:srgbClr val="E20F13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2" name="object 12"/>
          <p:cNvSpPr txBox="1"/>
          <p:nvPr/>
        </p:nvSpPr>
        <p:spPr>
          <a:xfrm>
            <a:off x="1450517" y="1176241"/>
            <a:ext cx="574786" cy="97880"/>
          </a:xfrm>
          <a:prstGeom prst="rect">
            <a:avLst/>
          </a:prstGeom>
        </p:spPr>
        <p:txBody>
          <a:bodyPr vert="horz" wrap="square" lIns="0" tIns="9430" rIns="0" bIns="0" rtlCol="0">
            <a:spAutoFit/>
          </a:bodyPr>
          <a:lstStyle/>
          <a:p>
            <a:pPr marL="8573">
              <a:spcBef>
                <a:spcPts val="74"/>
              </a:spcBef>
            </a:pPr>
            <a:r>
              <a:rPr sz="574" spc="3" dirty="0">
                <a:solidFill>
                  <a:srgbClr val="E20F13"/>
                </a:solidFill>
                <a:latin typeface="Arial MT"/>
                <a:cs typeface="Arial MT"/>
              </a:rPr>
              <a:t>TERRASSE</a:t>
            </a:r>
            <a:r>
              <a:rPr sz="574" spc="-27" dirty="0">
                <a:solidFill>
                  <a:srgbClr val="E20F13"/>
                </a:solidFill>
                <a:latin typeface="Arial MT"/>
                <a:cs typeface="Arial MT"/>
              </a:rPr>
              <a:t> </a:t>
            </a:r>
            <a:r>
              <a:rPr sz="574" dirty="0">
                <a:solidFill>
                  <a:srgbClr val="E20F13"/>
                </a:solidFill>
                <a:latin typeface="Arial MT"/>
                <a:cs typeface="Arial MT"/>
              </a:rPr>
              <a:t>R+4</a:t>
            </a:r>
            <a:endParaRPr sz="574">
              <a:latin typeface="Arial MT"/>
              <a:cs typeface="Arial MT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1731324" y="112437"/>
            <a:ext cx="1685354" cy="4244673"/>
            <a:chOff x="871592" y="166573"/>
            <a:chExt cx="2496820" cy="6288405"/>
          </a:xfrm>
        </p:grpSpPr>
        <p:sp>
          <p:nvSpPr>
            <p:cNvPr id="14" name="object 14"/>
            <p:cNvSpPr/>
            <p:nvPr/>
          </p:nvSpPr>
          <p:spPr>
            <a:xfrm>
              <a:off x="1354315" y="1843443"/>
              <a:ext cx="476884" cy="0"/>
            </a:xfrm>
            <a:custGeom>
              <a:avLst/>
              <a:gdLst/>
              <a:ahLst/>
              <a:cxnLst/>
              <a:rect l="l" t="t" r="r" b="b"/>
              <a:pathLst>
                <a:path w="476885">
                  <a:moveTo>
                    <a:pt x="476859" y="0"/>
                  </a:moveTo>
                  <a:lnTo>
                    <a:pt x="0" y="0"/>
                  </a:lnTo>
                </a:path>
              </a:pathLst>
            </a:custGeom>
            <a:ln w="19938">
              <a:solidFill>
                <a:srgbClr val="E20F13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" name="object 15"/>
            <p:cNvSpPr/>
            <p:nvPr/>
          </p:nvSpPr>
          <p:spPr>
            <a:xfrm>
              <a:off x="2468664" y="1007859"/>
              <a:ext cx="659765" cy="0"/>
            </a:xfrm>
            <a:custGeom>
              <a:avLst/>
              <a:gdLst/>
              <a:ahLst/>
              <a:cxnLst/>
              <a:rect l="l" t="t" r="r" b="b"/>
              <a:pathLst>
                <a:path w="659764">
                  <a:moveTo>
                    <a:pt x="659485" y="0"/>
                  </a:moveTo>
                  <a:lnTo>
                    <a:pt x="0" y="0"/>
                  </a:lnTo>
                </a:path>
              </a:pathLst>
            </a:custGeom>
            <a:ln w="19938">
              <a:solidFill>
                <a:srgbClr val="E20F13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" name="object 16"/>
            <p:cNvSpPr/>
            <p:nvPr/>
          </p:nvSpPr>
          <p:spPr>
            <a:xfrm>
              <a:off x="1115314" y="6369217"/>
              <a:ext cx="332105" cy="49530"/>
            </a:xfrm>
            <a:custGeom>
              <a:avLst/>
              <a:gdLst/>
              <a:ahLst/>
              <a:cxnLst/>
              <a:rect l="l" t="t" r="r" b="b"/>
              <a:pathLst>
                <a:path w="332105" h="49529">
                  <a:moveTo>
                    <a:pt x="0" y="0"/>
                  </a:moveTo>
                  <a:lnTo>
                    <a:pt x="331851" y="49123"/>
                  </a:lnTo>
                </a:path>
              </a:pathLst>
            </a:custGeom>
            <a:ln w="19938">
              <a:solidFill>
                <a:srgbClr val="E20F13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17" name="object 1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3279" y="6354377"/>
              <a:ext cx="148450" cy="100330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926615" y="5725934"/>
              <a:ext cx="232410" cy="1905"/>
            </a:xfrm>
            <a:custGeom>
              <a:avLst/>
              <a:gdLst/>
              <a:ahLst/>
              <a:cxnLst/>
              <a:rect l="l" t="t" r="r" b="b"/>
              <a:pathLst>
                <a:path w="232410" h="1904">
                  <a:moveTo>
                    <a:pt x="231901" y="0"/>
                  </a:moveTo>
                  <a:lnTo>
                    <a:pt x="0" y="1295"/>
                  </a:lnTo>
                </a:path>
              </a:pathLst>
            </a:custGeom>
            <a:ln w="19938">
              <a:solidFill>
                <a:srgbClr val="E20F13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" name="object 19"/>
            <p:cNvSpPr/>
            <p:nvPr/>
          </p:nvSpPr>
          <p:spPr>
            <a:xfrm>
              <a:off x="1881543" y="5675985"/>
              <a:ext cx="145415" cy="101600"/>
            </a:xfrm>
            <a:custGeom>
              <a:avLst/>
              <a:gdLst/>
              <a:ahLst/>
              <a:cxnLst/>
              <a:rect l="l" t="t" r="r" b="b"/>
              <a:pathLst>
                <a:path w="145414" h="101600">
                  <a:moveTo>
                    <a:pt x="139039" y="0"/>
                  </a:moveTo>
                  <a:lnTo>
                    <a:pt x="0" y="51498"/>
                  </a:lnTo>
                  <a:lnTo>
                    <a:pt x="139611" y="101434"/>
                  </a:lnTo>
                  <a:lnTo>
                    <a:pt x="144983" y="86410"/>
                  </a:lnTo>
                  <a:lnTo>
                    <a:pt x="46621" y="51244"/>
                  </a:lnTo>
                  <a:lnTo>
                    <a:pt x="144576" y="14973"/>
                  </a:lnTo>
                  <a:lnTo>
                    <a:pt x="139039" y="0"/>
                  </a:lnTo>
                  <a:close/>
                </a:path>
              </a:pathLst>
            </a:custGeom>
            <a:solidFill>
              <a:srgbClr val="E20F13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20" name="object 2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7361" y="3356635"/>
              <a:ext cx="267144" cy="15021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212541" y="5563628"/>
              <a:ext cx="155638" cy="141160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22070" y="2415463"/>
              <a:ext cx="239991" cy="146380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876672" y="635634"/>
              <a:ext cx="1067435" cy="127635"/>
            </a:xfrm>
            <a:custGeom>
              <a:avLst/>
              <a:gdLst/>
              <a:ahLst/>
              <a:cxnLst/>
              <a:rect l="l" t="t" r="r" b="b"/>
              <a:pathLst>
                <a:path w="1067435" h="127634">
                  <a:moveTo>
                    <a:pt x="0" y="127634"/>
                  </a:moveTo>
                  <a:lnTo>
                    <a:pt x="1066977" y="0"/>
                  </a:lnTo>
                </a:path>
              </a:pathLst>
            </a:custGeom>
            <a:ln w="9969">
              <a:solidFill>
                <a:srgbClr val="1D1D1B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" name="object 24"/>
            <p:cNvSpPr/>
            <p:nvPr/>
          </p:nvSpPr>
          <p:spPr>
            <a:xfrm>
              <a:off x="1050226" y="647953"/>
              <a:ext cx="887094" cy="431800"/>
            </a:xfrm>
            <a:custGeom>
              <a:avLst/>
              <a:gdLst/>
              <a:ahLst/>
              <a:cxnLst/>
              <a:rect l="l" t="t" r="r" b="b"/>
              <a:pathLst>
                <a:path w="887094" h="431800">
                  <a:moveTo>
                    <a:pt x="886561" y="0"/>
                  </a:moveTo>
                  <a:lnTo>
                    <a:pt x="0" y="431304"/>
                  </a:lnTo>
                </a:path>
              </a:pathLst>
            </a:custGeom>
            <a:ln w="9969">
              <a:solidFill>
                <a:srgbClr val="1D1D1B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" name="object 25"/>
            <p:cNvSpPr/>
            <p:nvPr/>
          </p:nvSpPr>
          <p:spPr>
            <a:xfrm>
              <a:off x="2034438" y="171653"/>
              <a:ext cx="857885" cy="426720"/>
            </a:xfrm>
            <a:custGeom>
              <a:avLst/>
              <a:gdLst/>
              <a:ahLst/>
              <a:cxnLst/>
              <a:rect l="l" t="t" r="r" b="b"/>
              <a:pathLst>
                <a:path w="857885" h="426720">
                  <a:moveTo>
                    <a:pt x="857427" y="0"/>
                  </a:moveTo>
                  <a:lnTo>
                    <a:pt x="0" y="426542"/>
                  </a:lnTo>
                </a:path>
              </a:pathLst>
            </a:custGeom>
            <a:ln w="9969">
              <a:solidFill>
                <a:srgbClr val="1D1D1B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" name="object 26"/>
            <p:cNvSpPr/>
            <p:nvPr/>
          </p:nvSpPr>
          <p:spPr>
            <a:xfrm>
              <a:off x="2046084" y="422719"/>
              <a:ext cx="974725" cy="180975"/>
            </a:xfrm>
            <a:custGeom>
              <a:avLst/>
              <a:gdLst/>
              <a:ahLst/>
              <a:cxnLst/>
              <a:rect l="l" t="t" r="r" b="b"/>
              <a:pathLst>
                <a:path w="974725" h="180975">
                  <a:moveTo>
                    <a:pt x="0" y="180441"/>
                  </a:moveTo>
                  <a:lnTo>
                    <a:pt x="974191" y="0"/>
                  </a:lnTo>
                </a:path>
              </a:pathLst>
            </a:custGeom>
            <a:ln w="9969">
              <a:solidFill>
                <a:srgbClr val="1D1D1B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3302893" y="617906"/>
            <a:ext cx="601361" cy="97880"/>
          </a:xfrm>
          <a:prstGeom prst="rect">
            <a:avLst/>
          </a:prstGeom>
        </p:spPr>
        <p:txBody>
          <a:bodyPr vert="horz" wrap="square" lIns="0" tIns="9430" rIns="0" bIns="0" rtlCol="0">
            <a:spAutoFit/>
          </a:bodyPr>
          <a:lstStyle/>
          <a:p>
            <a:pPr marL="8573">
              <a:spcBef>
                <a:spcPts val="74"/>
              </a:spcBef>
            </a:pPr>
            <a:r>
              <a:rPr sz="574" spc="3" dirty="0">
                <a:solidFill>
                  <a:srgbClr val="E20F13"/>
                </a:solidFill>
                <a:latin typeface="Arial MT"/>
                <a:cs typeface="Arial MT"/>
              </a:rPr>
              <a:t>OBSERVATOIRE</a:t>
            </a:r>
            <a:endParaRPr sz="574">
              <a:latin typeface="Arial MT"/>
              <a:cs typeface="Arial MT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356311" y="2605980"/>
            <a:ext cx="486489" cy="182758"/>
          </a:xfrm>
          <a:prstGeom prst="rect">
            <a:avLst/>
          </a:prstGeom>
        </p:spPr>
        <p:txBody>
          <a:bodyPr vert="horz" wrap="square" lIns="0" tIns="8144" rIns="0" bIns="0" rtlCol="0">
            <a:spAutoFit/>
          </a:bodyPr>
          <a:lstStyle/>
          <a:p>
            <a:pPr marL="8573" marR="3429">
              <a:lnSpc>
                <a:spcPct val="101600"/>
              </a:lnSpc>
              <a:spcBef>
                <a:spcPts val="64"/>
              </a:spcBef>
            </a:pPr>
            <a:r>
              <a:rPr sz="574" spc="3" dirty="0">
                <a:solidFill>
                  <a:srgbClr val="172525"/>
                </a:solidFill>
                <a:latin typeface="Arial MT"/>
                <a:cs typeface="Arial MT"/>
              </a:rPr>
              <a:t>rampe vers </a:t>
            </a:r>
            <a:r>
              <a:rPr sz="574" spc="7" dirty="0">
                <a:solidFill>
                  <a:srgbClr val="172525"/>
                </a:solidFill>
                <a:latin typeface="Arial MT"/>
                <a:cs typeface="Arial MT"/>
              </a:rPr>
              <a:t> </a:t>
            </a:r>
            <a:r>
              <a:rPr sz="574" dirty="0">
                <a:solidFill>
                  <a:srgbClr val="172525"/>
                </a:solidFill>
                <a:latin typeface="Arial MT"/>
                <a:cs typeface="Arial MT"/>
              </a:rPr>
              <a:t>pôl</a:t>
            </a:r>
            <a:r>
              <a:rPr sz="574" spc="3" dirty="0">
                <a:solidFill>
                  <a:srgbClr val="172525"/>
                </a:solidFill>
                <a:latin typeface="Arial MT"/>
                <a:cs typeface="Arial MT"/>
              </a:rPr>
              <a:t>e</a:t>
            </a:r>
            <a:r>
              <a:rPr sz="574" dirty="0">
                <a:solidFill>
                  <a:srgbClr val="172525"/>
                </a:solidFill>
                <a:latin typeface="Arial MT"/>
                <a:cs typeface="Arial MT"/>
              </a:rPr>
              <a:t> </a:t>
            </a:r>
            <a:r>
              <a:rPr sz="574" spc="3" dirty="0">
                <a:solidFill>
                  <a:srgbClr val="172525"/>
                </a:solidFill>
                <a:latin typeface="Arial MT"/>
                <a:cs typeface="Arial MT"/>
              </a:rPr>
              <a:t>formation</a:t>
            </a:r>
            <a:endParaRPr sz="574">
              <a:latin typeface="Arial MT"/>
              <a:cs typeface="Arial MT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356311" y="3768176"/>
            <a:ext cx="593217" cy="186237"/>
          </a:xfrm>
          <a:prstGeom prst="rect">
            <a:avLst/>
          </a:prstGeom>
        </p:spPr>
        <p:txBody>
          <a:bodyPr vert="horz" wrap="square" lIns="0" tIns="9430" rIns="0" bIns="0" rtlCol="0">
            <a:spAutoFit/>
          </a:bodyPr>
          <a:lstStyle/>
          <a:p>
            <a:pPr marL="8573">
              <a:spcBef>
                <a:spcPts val="74"/>
              </a:spcBef>
            </a:pPr>
            <a:r>
              <a:rPr sz="574" spc="3" dirty="0">
                <a:solidFill>
                  <a:srgbClr val="172525"/>
                </a:solidFill>
                <a:latin typeface="Arial MT"/>
                <a:cs typeface="Arial MT"/>
              </a:rPr>
              <a:t>rampe</a:t>
            </a:r>
            <a:endParaRPr sz="574">
              <a:latin typeface="Arial MT"/>
              <a:cs typeface="Arial MT"/>
            </a:endParaRPr>
          </a:p>
          <a:p>
            <a:pPr marL="8573">
              <a:spcBef>
                <a:spcPts val="14"/>
              </a:spcBef>
            </a:pPr>
            <a:r>
              <a:rPr sz="574" dirty="0">
                <a:solidFill>
                  <a:srgbClr val="172525"/>
                </a:solidFill>
                <a:latin typeface="Arial MT"/>
                <a:cs typeface="Arial MT"/>
              </a:rPr>
              <a:t>accès</a:t>
            </a:r>
            <a:r>
              <a:rPr sz="574" spc="-34" dirty="0">
                <a:solidFill>
                  <a:srgbClr val="172525"/>
                </a:solidFill>
                <a:latin typeface="Arial MT"/>
                <a:cs typeface="Arial MT"/>
              </a:rPr>
              <a:t> </a:t>
            </a:r>
            <a:r>
              <a:rPr sz="574" spc="3" dirty="0">
                <a:solidFill>
                  <a:srgbClr val="172525"/>
                </a:solidFill>
                <a:latin typeface="Arial MT"/>
                <a:cs typeface="Arial MT"/>
              </a:rPr>
              <a:t>secondaire</a:t>
            </a:r>
            <a:endParaRPr sz="574">
              <a:latin typeface="Arial MT"/>
              <a:cs typeface="Arial MT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356311" y="1946657"/>
            <a:ext cx="592788" cy="186237"/>
          </a:xfrm>
          <a:prstGeom prst="rect">
            <a:avLst/>
          </a:prstGeom>
        </p:spPr>
        <p:txBody>
          <a:bodyPr vert="horz" wrap="square" lIns="0" tIns="9430" rIns="0" bIns="0" rtlCol="0">
            <a:spAutoFit/>
          </a:bodyPr>
          <a:lstStyle/>
          <a:p>
            <a:pPr marL="8573">
              <a:spcBef>
                <a:spcPts val="74"/>
              </a:spcBef>
            </a:pPr>
            <a:r>
              <a:rPr sz="574" spc="3" dirty="0">
                <a:solidFill>
                  <a:srgbClr val="172525"/>
                </a:solidFill>
                <a:latin typeface="Arial MT"/>
                <a:cs typeface="Arial MT"/>
              </a:rPr>
              <a:t>rampe</a:t>
            </a:r>
            <a:r>
              <a:rPr sz="574" spc="-27" dirty="0">
                <a:solidFill>
                  <a:srgbClr val="172525"/>
                </a:solidFill>
                <a:latin typeface="Arial MT"/>
                <a:cs typeface="Arial MT"/>
              </a:rPr>
              <a:t> </a:t>
            </a:r>
            <a:r>
              <a:rPr sz="574" spc="3" dirty="0">
                <a:solidFill>
                  <a:srgbClr val="172525"/>
                </a:solidFill>
                <a:latin typeface="Arial MT"/>
                <a:cs typeface="Arial MT"/>
              </a:rPr>
              <a:t>vers</a:t>
            </a:r>
            <a:endParaRPr sz="574">
              <a:latin typeface="Arial MT"/>
              <a:cs typeface="Arial MT"/>
            </a:endParaRPr>
          </a:p>
          <a:p>
            <a:pPr marL="8573">
              <a:spcBef>
                <a:spcPts val="14"/>
              </a:spcBef>
            </a:pPr>
            <a:r>
              <a:rPr sz="574" dirty="0">
                <a:solidFill>
                  <a:srgbClr val="172525"/>
                </a:solidFill>
                <a:latin typeface="Arial MT"/>
                <a:cs typeface="Arial MT"/>
              </a:rPr>
              <a:t>pôle</a:t>
            </a:r>
            <a:r>
              <a:rPr sz="574" spc="-34" dirty="0">
                <a:solidFill>
                  <a:srgbClr val="172525"/>
                </a:solidFill>
                <a:latin typeface="Arial MT"/>
                <a:cs typeface="Arial MT"/>
              </a:rPr>
              <a:t> </a:t>
            </a:r>
            <a:r>
              <a:rPr sz="574" dirty="0">
                <a:solidFill>
                  <a:srgbClr val="172525"/>
                </a:solidFill>
                <a:latin typeface="Arial MT"/>
                <a:cs typeface="Arial MT"/>
              </a:rPr>
              <a:t>adminisitratif</a:t>
            </a:r>
            <a:endParaRPr sz="574">
              <a:latin typeface="Arial MT"/>
              <a:cs typeface="Arial MT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356311" y="917302"/>
            <a:ext cx="654939" cy="97880"/>
          </a:xfrm>
          <a:prstGeom prst="rect">
            <a:avLst/>
          </a:prstGeom>
        </p:spPr>
        <p:txBody>
          <a:bodyPr vert="horz" wrap="square" lIns="0" tIns="9430" rIns="0" bIns="0" rtlCol="0">
            <a:spAutoFit/>
          </a:bodyPr>
          <a:lstStyle/>
          <a:p>
            <a:pPr marL="8573">
              <a:spcBef>
                <a:spcPts val="74"/>
              </a:spcBef>
            </a:pPr>
            <a:r>
              <a:rPr sz="574" spc="3" dirty="0">
                <a:solidFill>
                  <a:srgbClr val="172525"/>
                </a:solidFill>
                <a:latin typeface="Arial MT"/>
                <a:cs typeface="Arial MT"/>
              </a:rPr>
              <a:t>rampe</a:t>
            </a:r>
            <a:r>
              <a:rPr sz="574" spc="-30" dirty="0">
                <a:solidFill>
                  <a:srgbClr val="172525"/>
                </a:solidFill>
                <a:latin typeface="Arial MT"/>
                <a:cs typeface="Arial MT"/>
              </a:rPr>
              <a:t> </a:t>
            </a:r>
            <a:r>
              <a:rPr sz="574" dirty="0">
                <a:solidFill>
                  <a:srgbClr val="172525"/>
                </a:solidFill>
                <a:latin typeface="Arial MT"/>
                <a:cs typeface="Arial MT"/>
              </a:rPr>
              <a:t>observatoire</a:t>
            </a:r>
            <a:endParaRPr sz="574">
              <a:latin typeface="Arial MT"/>
              <a:cs typeface="Arial MT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051650" y="1812113"/>
            <a:ext cx="883396" cy="97880"/>
          </a:xfrm>
          <a:prstGeom prst="rect">
            <a:avLst/>
          </a:prstGeom>
        </p:spPr>
        <p:txBody>
          <a:bodyPr vert="horz" wrap="square" lIns="0" tIns="9430" rIns="0" bIns="0" rtlCol="0">
            <a:spAutoFit/>
          </a:bodyPr>
          <a:lstStyle/>
          <a:p>
            <a:pPr marL="8573">
              <a:spcBef>
                <a:spcPts val="74"/>
              </a:spcBef>
            </a:pPr>
            <a:r>
              <a:rPr sz="574" spc="3" dirty="0">
                <a:solidFill>
                  <a:srgbClr val="172525"/>
                </a:solidFill>
                <a:latin typeface="Arial MT"/>
                <a:cs typeface="Arial MT"/>
              </a:rPr>
              <a:t>rampe</a:t>
            </a:r>
            <a:r>
              <a:rPr sz="574" spc="-10" dirty="0">
                <a:solidFill>
                  <a:srgbClr val="172525"/>
                </a:solidFill>
                <a:latin typeface="Arial MT"/>
                <a:cs typeface="Arial MT"/>
              </a:rPr>
              <a:t> </a:t>
            </a:r>
            <a:r>
              <a:rPr sz="574" spc="3" dirty="0">
                <a:solidFill>
                  <a:srgbClr val="172525"/>
                </a:solidFill>
                <a:latin typeface="Arial MT"/>
                <a:cs typeface="Arial MT"/>
              </a:rPr>
              <a:t>terrasse</a:t>
            </a:r>
            <a:r>
              <a:rPr sz="574" spc="-7" dirty="0">
                <a:solidFill>
                  <a:srgbClr val="172525"/>
                </a:solidFill>
                <a:latin typeface="Arial MT"/>
                <a:cs typeface="Arial MT"/>
              </a:rPr>
              <a:t> </a:t>
            </a:r>
            <a:r>
              <a:rPr sz="574" dirty="0">
                <a:solidFill>
                  <a:srgbClr val="172525"/>
                </a:solidFill>
                <a:latin typeface="Arial MT"/>
                <a:cs typeface="Arial MT"/>
              </a:rPr>
              <a:t>R+4</a:t>
            </a:r>
            <a:r>
              <a:rPr sz="574" spc="-10" dirty="0">
                <a:solidFill>
                  <a:srgbClr val="172525"/>
                </a:solidFill>
                <a:latin typeface="Arial MT"/>
                <a:cs typeface="Arial MT"/>
              </a:rPr>
              <a:t> </a:t>
            </a:r>
            <a:r>
              <a:rPr sz="574" dirty="0">
                <a:solidFill>
                  <a:srgbClr val="172525"/>
                </a:solidFill>
                <a:latin typeface="Arial MT"/>
                <a:cs typeface="Arial MT"/>
              </a:rPr>
              <a:t>et</a:t>
            </a:r>
            <a:r>
              <a:rPr sz="574" spc="-7" dirty="0">
                <a:solidFill>
                  <a:srgbClr val="172525"/>
                </a:solidFill>
                <a:latin typeface="Arial MT"/>
                <a:cs typeface="Arial MT"/>
              </a:rPr>
              <a:t> </a:t>
            </a:r>
            <a:r>
              <a:rPr sz="574" dirty="0">
                <a:solidFill>
                  <a:srgbClr val="172525"/>
                </a:solidFill>
                <a:latin typeface="Arial MT"/>
                <a:cs typeface="Arial MT"/>
              </a:rPr>
              <a:t>bar</a:t>
            </a:r>
            <a:endParaRPr sz="574">
              <a:latin typeface="Arial MT"/>
              <a:cs typeface="Arial MT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1723479" y="682740"/>
            <a:ext cx="1341596" cy="3243834"/>
            <a:chOff x="859969" y="1011466"/>
            <a:chExt cx="1987550" cy="4805680"/>
          </a:xfrm>
        </p:grpSpPr>
        <p:sp>
          <p:nvSpPr>
            <p:cNvPr id="34" name="object 34"/>
            <p:cNvSpPr/>
            <p:nvPr/>
          </p:nvSpPr>
          <p:spPr>
            <a:xfrm>
              <a:off x="1435859" y="2669527"/>
              <a:ext cx="1402080" cy="1274445"/>
            </a:xfrm>
            <a:custGeom>
              <a:avLst/>
              <a:gdLst/>
              <a:ahLst/>
              <a:cxnLst/>
              <a:rect l="l" t="t" r="r" b="b"/>
              <a:pathLst>
                <a:path w="1402080" h="1274445">
                  <a:moveTo>
                    <a:pt x="1272923" y="929017"/>
                  </a:moveTo>
                  <a:lnTo>
                    <a:pt x="1304604" y="960177"/>
                  </a:lnTo>
                  <a:lnTo>
                    <a:pt x="1331494" y="989747"/>
                  </a:lnTo>
                  <a:lnTo>
                    <a:pt x="1371562" y="1044188"/>
                  </a:lnTo>
                  <a:lnTo>
                    <a:pt x="1394451" y="1092477"/>
                  </a:lnTo>
                  <a:lnTo>
                    <a:pt x="1401485" y="1134754"/>
                  </a:lnTo>
                  <a:lnTo>
                    <a:pt x="1399471" y="1153682"/>
                  </a:lnTo>
                  <a:lnTo>
                    <a:pt x="1373290" y="1201829"/>
                  </a:lnTo>
                  <a:lnTo>
                    <a:pt x="1340709" y="1226904"/>
                  </a:lnTo>
                  <a:lnTo>
                    <a:pt x="1297573" y="1246523"/>
                  </a:lnTo>
                  <a:lnTo>
                    <a:pt x="1245206" y="1260824"/>
                  </a:lnTo>
                  <a:lnTo>
                    <a:pt x="1184933" y="1269948"/>
                  </a:lnTo>
                  <a:lnTo>
                    <a:pt x="1118078" y="1274032"/>
                  </a:lnTo>
                  <a:lnTo>
                    <a:pt x="1082597" y="1274227"/>
                  </a:lnTo>
                  <a:lnTo>
                    <a:pt x="1045967" y="1273215"/>
                  </a:lnTo>
                  <a:lnTo>
                    <a:pt x="969923" y="1267637"/>
                  </a:lnTo>
                  <a:lnTo>
                    <a:pt x="930840" y="1263106"/>
                  </a:lnTo>
                  <a:lnTo>
                    <a:pt x="891271" y="1257437"/>
                  </a:lnTo>
                  <a:lnTo>
                    <a:pt x="851382" y="1250647"/>
                  </a:lnTo>
                  <a:lnTo>
                    <a:pt x="811337" y="1242753"/>
                  </a:lnTo>
                  <a:lnTo>
                    <a:pt x="771303" y="1233773"/>
                  </a:lnTo>
                  <a:lnTo>
                    <a:pt x="731445" y="1223724"/>
                  </a:lnTo>
                  <a:lnTo>
                    <a:pt x="691929" y="1212624"/>
                  </a:lnTo>
                  <a:lnTo>
                    <a:pt x="652920" y="1200490"/>
                  </a:lnTo>
                  <a:lnTo>
                    <a:pt x="614583" y="1187339"/>
                  </a:lnTo>
                  <a:lnTo>
                    <a:pt x="577085" y="1173189"/>
                  </a:lnTo>
                  <a:lnTo>
                    <a:pt x="540591" y="1158057"/>
                  </a:lnTo>
                  <a:lnTo>
                    <a:pt x="505267" y="1141960"/>
                  </a:lnTo>
                  <a:lnTo>
                    <a:pt x="438789" y="1106942"/>
                  </a:lnTo>
                  <a:lnTo>
                    <a:pt x="378976" y="1068275"/>
                  </a:lnTo>
                  <a:lnTo>
                    <a:pt x="327154" y="1026096"/>
                  </a:lnTo>
                  <a:lnTo>
                    <a:pt x="280436" y="981051"/>
                  </a:lnTo>
                  <a:lnTo>
                    <a:pt x="237923" y="936422"/>
                  </a:lnTo>
                  <a:lnTo>
                    <a:pt x="199465" y="892180"/>
                  </a:lnTo>
                  <a:lnTo>
                    <a:pt x="164913" y="848295"/>
                  </a:lnTo>
                  <a:lnTo>
                    <a:pt x="134118" y="804737"/>
                  </a:lnTo>
                  <a:lnTo>
                    <a:pt x="106930" y="761477"/>
                  </a:lnTo>
                  <a:lnTo>
                    <a:pt x="83202" y="718485"/>
                  </a:lnTo>
                  <a:lnTo>
                    <a:pt x="62784" y="675732"/>
                  </a:lnTo>
                  <a:lnTo>
                    <a:pt x="45526" y="633188"/>
                  </a:lnTo>
                  <a:lnTo>
                    <a:pt x="31279" y="590823"/>
                  </a:lnTo>
                  <a:lnTo>
                    <a:pt x="19895" y="548608"/>
                  </a:lnTo>
                  <a:lnTo>
                    <a:pt x="11224" y="506514"/>
                  </a:lnTo>
                  <a:lnTo>
                    <a:pt x="5117" y="464510"/>
                  </a:lnTo>
                  <a:lnTo>
                    <a:pt x="1425" y="422567"/>
                  </a:lnTo>
                  <a:lnTo>
                    <a:pt x="0" y="380656"/>
                  </a:lnTo>
                  <a:lnTo>
                    <a:pt x="690" y="338748"/>
                  </a:lnTo>
                  <a:lnTo>
                    <a:pt x="3349" y="296811"/>
                  </a:lnTo>
                  <a:lnTo>
                    <a:pt x="7826" y="254817"/>
                  </a:lnTo>
                  <a:lnTo>
                    <a:pt x="13973" y="212737"/>
                  </a:lnTo>
                  <a:lnTo>
                    <a:pt x="21640" y="170541"/>
                  </a:lnTo>
                  <a:lnTo>
                    <a:pt x="30679" y="128198"/>
                  </a:lnTo>
                  <a:lnTo>
                    <a:pt x="40939" y="85680"/>
                  </a:lnTo>
                  <a:lnTo>
                    <a:pt x="52273" y="42957"/>
                  </a:lnTo>
                  <a:lnTo>
                    <a:pt x="64531" y="0"/>
                  </a:lnTo>
                </a:path>
              </a:pathLst>
            </a:custGeom>
            <a:ln w="19938">
              <a:solidFill>
                <a:srgbClr val="1D1D1B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35" name="object 3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6692" y="2626385"/>
              <a:ext cx="97599" cy="149047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250078" y="3200162"/>
              <a:ext cx="1292860" cy="1809750"/>
            </a:xfrm>
            <a:custGeom>
              <a:avLst/>
              <a:gdLst/>
              <a:ahLst/>
              <a:cxnLst/>
              <a:rect l="l" t="t" r="r" b="b"/>
              <a:pathLst>
                <a:path w="1292860" h="1809750">
                  <a:moveTo>
                    <a:pt x="1000894" y="1809517"/>
                  </a:moveTo>
                  <a:lnTo>
                    <a:pt x="956057" y="1795007"/>
                  </a:lnTo>
                  <a:lnTo>
                    <a:pt x="911281" y="1779796"/>
                  </a:lnTo>
                  <a:lnTo>
                    <a:pt x="866649" y="1763866"/>
                  </a:lnTo>
                  <a:lnTo>
                    <a:pt x="822242" y="1747198"/>
                  </a:lnTo>
                  <a:lnTo>
                    <a:pt x="778142" y="1729776"/>
                  </a:lnTo>
                  <a:lnTo>
                    <a:pt x="734430" y="1711581"/>
                  </a:lnTo>
                  <a:lnTo>
                    <a:pt x="691190" y="1692597"/>
                  </a:lnTo>
                  <a:lnTo>
                    <a:pt x="648501" y="1672806"/>
                  </a:lnTo>
                  <a:lnTo>
                    <a:pt x="606446" y="1652190"/>
                  </a:lnTo>
                  <a:lnTo>
                    <a:pt x="565108" y="1630731"/>
                  </a:lnTo>
                  <a:lnTo>
                    <a:pt x="524566" y="1608413"/>
                  </a:lnTo>
                  <a:lnTo>
                    <a:pt x="484905" y="1585217"/>
                  </a:lnTo>
                  <a:lnTo>
                    <a:pt x="446204" y="1561126"/>
                  </a:lnTo>
                  <a:lnTo>
                    <a:pt x="408547" y="1536122"/>
                  </a:lnTo>
                  <a:lnTo>
                    <a:pt x="372014" y="1510188"/>
                  </a:lnTo>
                  <a:lnTo>
                    <a:pt x="336688" y="1483306"/>
                  </a:lnTo>
                  <a:lnTo>
                    <a:pt x="302650" y="1455459"/>
                  </a:lnTo>
                  <a:lnTo>
                    <a:pt x="269983" y="1426629"/>
                  </a:lnTo>
                  <a:lnTo>
                    <a:pt x="238767" y="1396798"/>
                  </a:lnTo>
                  <a:lnTo>
                    <a:pt x="209085" y="1365950"/>
                  </a:lnTo>
                  <a:lnTo>
                    <a:pt x="181019" y="1334066"/>
                  </a:lnTo>
                  <a:lnTo>
                    <a:pt x="154650" y="1301128"/>
                  </a:lnTo>
                  <a:lnTo>
                    <a:pt x="130059" y="1267120"/>
                  </a:lnTo>
                  <a:lnTo>
                    <a:pt x="107330" y="1232024"/>
                  </a:lnTo>
                  <a:lnTo>
                    <a:pt x="86543" y="1195822"/>
                  </a:lnTo>
                  <a:lnTo>
                    <a:pt x="67781" y="1158496"/>
                  </a:lnTo>
                  <a:lnTo>
                    <a:pt x="51125" y="1120029"/>
                  </a:lnTo>
                  <a:lnTo>
                    <a:pt x="36657" y="1080404"/>
                  </a:lnTo>
                  <a:lnTo>
                    <a:pt x="24459" y="1039603"/>
                  </a:lnTo>
                  <a:lnTo>
                    <a:pt x="14612" y="997608"/>
                  </a:lnTo>
                  <a:lnTo>
                    <a:pt x="7199" y="954402"/>
                  </a:lnTo>
                  <a:lnTo>
                    <a:pt x="2301" y="909967"/>
                  </a:lnTo>
                  <a:lnTo>
                    <a:pt x="0" y="864285"/>
                  </a:lnTo>
                  <a:lnTo>
                    <a:pt x="377" y="817340"/>
                  </a:lnTo>
                  <a:lnTo>
                    <a:pt x="3515" y="769113"/>
                  </a:lnTo>
                  <a:lnTo>
                    <a:pt x="9495" y="719587"/>
                  </a:lnTo>
                  <a:lnTo>
                    <a:pt x="18399" y="668744"/>
                  </a:lnTo>
                  <a:lnTo>
                    <a:pt x="30309" y="616568"/>
                  </a:lnTo>
                  <a:lnTo>
                    <a:pt x="44607" y="565196"/>
                  </a:lnTo>
                  <a:lnTo>
                    <a:pt x="60739" y="516144"/>
                  </a:lnTo>
                  <a:lnTo>
                    <a:pt x="78649" y="469399"/>
                  </a:lnTo>
                  <a:lnTo>
                    <a:pt x="98278" y="424950"/>
                  </a:lnTo>
                  <a:lnTo>
                    <a:pt x="119571" y="382785"/>
                  </a:lnTo>
                  <a:lnTo>
                    <a:pt x="142469" y="342892"/>
                  </a:lnTo>
                  <a:lnTo>
                    <a:pt x="166916" y="305259"/>
                  </a:lnTo>
                  <a:lnTo>
                    <a:pt x="192855" y="269875"/>
                  </a:lnTo>
                  <a:lnTo>
                    <a:pt x="220228" y="236728"/>
                  </a:lnTo>
                  <a:lnTo>
                    <a:pt x="248979" y="205806"/>
                  </a:lnTo>
                  <a:lnTo>
                    <a:pt x="279050" y="177098"/>
                  </a:lnTo>
                  <a:lnTo>
                    <a:pt x="310384" y="150592"/>
                  </a:lnTo>
                  <a:lnTo>
                    <a:pt x="342924" y="126276"/>
                  </a:lnTo>
                  <a:lnTo>
                    <a:pt x="376613" y="104138"/>
                  </a:lnTo>
                  <a:lnTo>
                    <a:pt x="411393" y="84167"/>
                  </a:lnTo>
                  <a:lnTo>
                    <a:pt x="447208" y="66352"/>
                  </a:lnTo>
                  <a:lnTo>
                    <a:pt x="484001" y="50679"/>
                  </a:lnTo>
                  <a:lnTo>
                    <a:pt x="521714" y="37138"/>
                  </a:lnTo>
                  <a:lnTo>
                    <a:pt x="560290" y="25717"/>
                  </a:lnTo>
                  <a:lnTo>
                    <a:pt x="599672" y="16404"/>
                  </a:lnTo>
                  <a:lnTo>
                    <a:pt x="639803" y="9187"/>
                  </a:lnTo>
                  <a:lnTo>
                    <a:pt x="680626" y="4056"/>
                  </a:lnTo>
                  <a:lnTo>
                    <a:pt x="722083" y="997"/>
                  </a:lnTo>
                  <a:lnTo>
                    <a:pt x="764118" y="0"/>
                  </a:lnTo>
                  <a:lnTo>
                    <a:pt x="806674" y="1052"/>
                  </a:lnTo>
                  <a:lnTo>
                    <a:pt x="849692" y="4142"/>
                  </a:lnTo>
                  <a:lnTo>
                    <a:pt x="893117" y="9258"/>
                  </a:lnTo>
                  <a:lnTo>
                    <a:pt x="936891" y="16388"/>
                  </a:lnTo>
                  <a:lnTo>
                    <a:pt x="980957" y="25522"/>
                  </a:lnTo>
                  <a:lnTo>
                    <a:pt x="1025257" y="36646"/>
                  </a:lnTo>
                  <a:lnTo>
                    <a:pt x="1069735" y="49749"/>
                  </a:lnTo>
                  <a:lnTo>
                    <a:pt x="1114334" y="64821"/>
                  </a:lnTo>
                  <a:lnTo>
                    <a:pt x="1158996" y="81848"/>
                  </a:lnTo>
                  <a:lnTo>
                    <a:pt x="1203664" y="100819"/>
                  </a:lnTo>
                  <a:lnTo>
                    <a:pt x="1248282" y="121722"/>
                  </a:lnTo>
                  <a:lnTo>
                    <a:pt x="1292791" y="144547"/>
                  </a:lnTo>
                </a:path>
              </a:pathLst>
            </a:custGeom>
            <a:ln w="19938">
              <a:solidFill>
                <a:srgbClr val="1D1D1B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37" name="object 3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435339" y="3257041"/>
              <a:ext cx="146951" cy="109562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1562061" y="1971001"/>
              <a:ext cx="1191260" cy="843915"/>
            </a:xfrm>
            <a:custGeom>
              <a:avLst/>
              <a:gdLst/>
              <a:ahLst/>
              <a:cxnLst/>
              <a:rect l="l" t="t" r="r" b="b"/>
              <a:pathLst>
                <a:path w="1191260" h="843914">
                  <a:moveTo>
                    <a:pt x="0" y="454431"/>
                  </a:moveTo>
                  <a:lnTo>
                    <a:pt x="24968" y="424017"/>
                  </a:lnTo>
                  <a:lnTo>
                    <a:pt x="52591" y="396120"/>
                  </a:lnTo>
                  <a:lnTo>
                    <a:pt x="82677" y="370713"/>
                  </a:lnTo>
                  <a:lnTo>
                    <a:pt x="115034" y="347767"/>
                  </a:lnTo>
                  <a:lnTo>
                    <a:pt x="149467" y="327256"/>
                  </a:lnTo>
                  <a:lnTo>
                    <a:pt x="185785" y="309151"/>
                  </a:lnTo>
                  <a:lnTo>
                    <a:pt x="223794" y="293424"/>
                  </a:lnTo>
                  <a:lnTo>
                    <a:pt x="263302" y="280048"/>
                  </a:lnTo>
                  <a:lnTo>
                    <a:pt x="304116" y="268994"/>
                  </a:lnTo>
                  <a:lnTo>
                    <a:pt x="346043" y="260235"/>
                  </a:lnTo>
                  <a:lnTo>
                    <a:pt x="388891" y="253743"/>
                  </a:lnTo>
                  <a:lnTo>
                    <a:pt x="432467" y="249490"/>
                  </a:lnTo>
                  <a:lnTo>
                    <a:pt x="476577" y="247448"/>
                  </a:lnTo>
                  <a:lnTo>
                    <a:pt x="521029" y="247589"/>
                  </a:lnTo>
                  <a:lnTo>
                    <a:pt x="565631" y="249886"/>
                  </a:lnTo>
                  <a:lnTo>
                    <a:pt x="610189" y="254311"/>
                  </a:lnTo>
                  <a:lnTo>
                    <a:pt x="654511" y="260835"/>
                  </a:lnTo>
                  <a:lnTo>
                    <a:pt x="698405" y="269432"/>
                  </a:lnTo>
                  <a:lnTo>
                    <a:pt x="741676" y="280072"/>
                  </a:lnTo>
                  <a:lnTo>
                    <a:pt x="784132" y="292729"/>
                  </a:lnTo>
                  <a:lnTo>
                    <a:pt x="825582" y="307374"/>
                  </a:lnTo>
                  <a:lnTo>
                    <a:pt x="865831" y="323980"/>
                  </a:lnTo>
                  <a:lnTo>
                    <a:pt x="904687" y="342519"/>
                  </a:lnTo>
                  <a:lnTo>
                    <a:pt x="941958" y="362962"/>
                  </a:lnTo>
                  <a:lnTo>
                    <a:pt x="977450" y="385283"/>
                  </a:lnTo>
                  <a:lnTo>
                    <a:pt x="1010970" y="409452"/>
                  </a:lnTo>
                  <a:lnTo>
                    <a:pt x="1042327" y="435443"/>
                  </a:lnTo>
                  <a:lnTo>
                    <a:pt x="1071327" y="463228"/>
                  </a:lnTo>
                  <a:lnTo>
                    <a:pt x="1097777" y="492778"/>
                  </a:lnTo>
                  <a:lnTo>
                    <a:pt x="1121485" y="524066"/>
                  </a:lnTo>
                  <a:lnTo>
                    <a:pt x="1142258" y="557064"/>
                  </a:lnTo>
                  <a:lnTo>
                    <a:pt x="1159902" y="591744"/>
                  </a:lnTo>
                  <a:lnTo>
                    <a:pt x="1174226" y="628078"/>
                  </a:lnTo>
                  <a:lnTo>
                    <a:pt x="1185037" y="666038"/>
                  </a:lnTo>
                  <a:lnTo>
                    <a:pt x="1191263" y="706924"/>
                  </a:lnTo>
                  <a:lnTo>
                    <a:pt x="1190030" y="741908"/>
                  </a:lnTo>
                  <a:lnTo>
                    <a:pt x="1167933" y="795217"/>
                  </a:lnTo>
                  <a:lnTo>
                    <a:pt x="1124236" y="828062"/>
                  </a:lnTo>
                  <a:lnTo>
                    <a:pt x="1064434" y="842540"/>
                  </a:lnTo>
                  <a:lnTo>
                    <a:pt x="1030209" y="843546"/>
                  </a:lnTo>
                  <a:lnTo>
                    <a:pt x="994018" y="840745"/>
                  </a:lnTo>
                  <a:lnTo>
                    <a:pt x="918482" y="824774"/>
                  </a:lnTo>
                  <a:lnTo>
                    <a:pt x="880510" y="812127"/>
                  </a:lnTo>
                  <a:lnTo>
                    <a:pt x="843318" y="796722"/>
                  </a:lnTo>
                  <a:lnTo>
                    <a:pt x="807593" y="778821"/>
                  </a:lnTo>
                  <a:lnTo>
                    <a:pt x="774020" y="758686"/>
                  </a:lnTo>
                  <a:lnTo>
                    <a:pt x="716080" y="712761"/>
                  </a:lnTo>
                  <a:lnTo>
                    <a:pt x="674991" y="661043"/>
                  </a:lnTo>
                  <a:lnTo>
                    <a:pt x="649968" y="588646"/>
                  </a:lnTo>
                  <a:lnTo>
                    <a:pt x="641984" y="542152"/>
                  </a:lnTo>
                  <a:lnTo>
                    <a:pt x="637589" y="494543"/>
                  </a:lnTo>
                  <a:lnTo>
                    <a:pt x="635843" y="446179"/>
                  </a:lnTo>
                  <a:lnTo>
                    <a:pt x="635803" y="397419"/>
                  </a:lnTo>
                  <a:lnTo>
                    <a:pt x="636530" y="348621"/>
                  </a:lnTo>
                  <a:lnTo>
                    <a:pt x="637082" y="300145"/>
                  </a:lnTo>
                  <a:lnTo>
                    <a:pt x="636519" y="252350"/>
                  </a:lnTo>
                  <a:lnTo>
                    <a:pt x="633898" y="205596"/>
                  </a:lnTo>
                  <a:lnTo>
                    <a:pt x="628280" y="160241"/>
                  </a:lnTo>
                  <a:lnTo>
                    <a:pt x="618723" y="116645"/>
                  </a:lnTo>
                  <a:lnTo>
                    <a:pt x="604286" y="75166"/>
                  </a:lnTo>
                  <a:lnTo>
                    <a:pt x="584028" y="36165"/>
                  </a:lnTo>
                  <a:lnTo>
                    <a:pt x="557009" y="0"/>
                  </a:lnTo>
                </a:path>
              </a:pathLst>
            </a:custGeom>
            <a:ln w="19938">
              <a:solidFill>
                <a:srgbClr val="1D1D1B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39" name="object 3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086508" y="1939785"/>
              <a:ext cx="126809" cy="140373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869939" y="4446206"/>
              <a:ext cx="1135380" cy="1360805"/>
            </a:xfrm>
            <a:custGeom>
              <a:avLst/>
              <a:gdLst/>
              <a:ahLst/>
              <a:cxnLst/>
              <a:rect l="l" t="t" r="r" b="b"/>
              <a:pathLst>
                <a:path w="1135380" h="1360804">
                  <a:moveTo>
                    <a:pt x="1135187" y="1359534"/>
                  </a:moveTo>
                  <a:lnTo>
                    <a:pt x="1072704" y="1360697"/>
                  </a:lnTo>
                  <a:lnTo>
                    <a:pt x="1012175" y="1360426"/>
                  </a:lnTo>
                  <a:lnTo>
                    <a:pt x="953585" y="1358757"/>
                  </a:lnTo>
                  <a:lnTo>
                    <a:pt x="896918" y="1355728"/>
                  </a:lnTo>
                  <a:lnTo>
                    <a:pt x="842157" y="1351377"/>
                  </a:lnTo>
                  <a:lnTo>
                    <a:pt x="789286" y="1345741"/>
                  </a:lnTo>
                  <a:lnTo>
                    <a:pt x="738290" y="1338857"/>
                  </a:lnTo>
                  <a:lnTo>
                    <a:pt x="689153" y="1330762"/>
                  </a:lnTo>
                  <a:lnTo>
                    <a:pt x="641859" y="1321493"/>
                  </a:lnTo>
                  <a:lnTo>
                    <a:pt x="596390" y="1311089"/>
                  </a:lnTo>
                  <a:lnTo>
                    <a:pt x="552733" y="1299585"/>
                  </a:lnTo>
                  <a:lnTo>
                    <a:pt x="510870" y="1287020"/>
                  </a:lnTo>
                  <a:lnTo>
                    <a:pt x="470786" y="1273431"/>
                  </a:lnTo>
                  <a:lnTo>
                    <a:pt x="432465" y="1258855"/>
                  </a:lnTo>
                  <a:lnTo>
                    <a:pt x="395890" y="1243328"/>
                  </a:lnTo>
                  <a:lnTo>
                    <a:pt x="361046" y="1226889"/>
                  </a:lnTo>
                  <a:lnTo>
                    <a:pt x="296486" y="1191423"/>
                  </a:lnTo>
                  <a:lnTo>
                    <a:pt x="238658" y="1152754"/>
                  </a:lnTo>
                  <a:lnTo>
                    <a:pt x="187432" y="1111181"/>
                  </a:lnTo>
                  <a:lnTo>
                    <a:pt x="142682" y="1067001"/>
                  </a:lnTo>
                  <a:lnTo>
                    <a:pt x="104279" y="1020512"/>
                  </a:lnTo>
                  <a:lnTo>
                    <a:pt x="72096" y="972014"/>
                  </a:lnTo>
                  <a:lnTo>
                    <a:pt x="46005" y="921803"/>
                  </a:lnTo>
                  <a:lnTo>
                    <a:pt x="25877" y="870179"/>
                  </a:lnTo>
                  <a:lnTo>
                    <a:pt x="11586" y="817439"/>
                  </a:lnTo>
                  <a:lnTo>
                    <a:pt x="3003" y="763882"/>
                  </a:lnTo>
                  <a:lnTo>
                    <a:pt x="0" y="709806"/>
                  </a:lnTo>
                  <a:lnTo>
                    <a:pt x="551" y="682666"/>
                  </a:lnTo>
                  <a:lnTo>
                    <a:pt x="5678" y="628370"/>
                  </a:lnTo>
                  <a:lnTo>
                    <a:pt x="16066" y="574300"/>
                  </a:lnTo>
                  <a:lnTo>
                    <a:pt x="31587" y="520754"/>
                  </a:lnTo>
                  <a:lnTo>
                    <a:pt x="52113" y="468031"/>
                  </a:lnTo>
                  <a:lnTo>
                    <a:pt x="77516" y="416429"/>
                  </a:lnTo>
                  <a:lnTo>
                    <a:pt x="107668" y="366246"/>
                  </a:lnTo>
                  <a:lnTo>
                    <a:pt x="142441" y="317780"/>
                  </a:lnTo>
                  <a:lnTo>
                    <a:pt x="181708" y="271329"/>
                  </a:lnTo>
                  <a:lnTo>
                    <a:pt x="225340" y="227191"/>
                  </a:lnTo>
                  <a:lnTo>
                    <a:pt x="273209" y="185665"/>
                  </a:lnTo>
                  <a:lnTo>
                    <a:pt x="325189" y="147049"/>
                  </a:lnTo>
                  <a:lnTo>
                    <a:pt x="381150" y="111641"/>
                  </a:lnTo>
                  <a:lnTo>
                    <a:pt x="440966" y="79740"/>
                  </a:lnTo>
                  <a:lnTo>
                    <a:pt x="504508" y="51642"/>
                  </a:lnTo>
                  <a:lnTo>
                    <a:pt x="571648" y="27647"/>
                  </a:lnTo>
                  <a:lnTo>
                    <a:pt x="642258" y="8053"/>
                  </a:lnTo>
                  <a:lnTo>
                    <a:pt x="678825" y="0"/>
                  </a:lnTo>
                </a:path>
              </a:pathLst>
            </a:custGeom>
            <a:ln w="19938">
              <a:solidFill>
                <a:srgbClr val="1D1D1B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41" name="object 4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444053" y="4418774"/>
              <a:ext cx="149085" cy="99047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1313008" y="1044867"/>
              <a:ext cx="1452880" cy="915035"/>
            </a:xfrm>
            <a:custGeom>
              <a:avLst/>
              <a:gdLst/>
              <a:ahLst/>
              <a:cxnLst/>
              <a:rect l="l" t="t" r="r" b="b"/>
              <a:pathLst>
                <a:path w="1452880" h="915035">
                  <a:moveTo>
                    <a:pt x="854906" y="914857"/>
                  </a:moveTo>
                  <a:lnTo>
                    <a:pt x="923583" y="885665"/>
                  </a:lnTo>
                  <a:lnTo>
                    <a:pt x="958961" y="869721"/>
                  </a:lnTo>
                  <a:lnTo>
                    <a:pt x="994732" y="852952"/>
                  </a:lnTo>
                  <a:lnTo>
                    <a:pt x="1030676" y="835416"/>
                  </a:lnTo>
                  <a:lnTo>
                    <a:pt x="1066567" y="817168"/>
                  </a:lnTo>
                  <a:lnTo>
                    <a:pt x="1102184" y="798264"/>
                  </a:lnTo>
                  <a:lnTo>
                    <a:pt x="1137303" y="778760"/>
                  </a:lnTo>
                  <a:lnTo>
                    <a:pt x="1171700" y="758713"/>
                  </a:lnTo>
                  <a:lnTo>
                    <a:pt x="1205153" y="738178"/>
                  </a:lnTo>
                  <a:lnTo>
                    <a:pt x="1237437" y="717212"/>
                  </a:lnTo>
                  <a:lnTo>
                    <a:pt x="1297611" y="674210"/>
                  </a:lnTo>
                  <a:lnTo>
                    <a:pt x="1350434" y="630155"/>
                  </a:lnTo>
                  <a:lnTo>
                    <a:pt x="1394121" y="585496"/>
                  </a:lnTo>
                  <a:lnTo>
                    <a:pt x="1426887" y="540683"/>
                  </a:lnTo>
                  <a:lnTo>
                    <a:pt x="1446945" y="496162"/>
                  </a:lnTo>
                  <a:lnTo>
                    <a:pt x="1452510" y="452385"/>
                  </a:lnTo>
                  <a:lnTo>
                    <a:pt x="1449300" y="430914"/>
                  </a:lnTo>
                  <a:lnTo>
                    <a:pt x="1429777" y="389091"/>
                  </a:lnTo>
                  <a:lnTo>
                    <a:pt x="1391296" y="349133"/>
                  </a:lnTo>
                  <a:lnTo>
                    <a:pt x="1332072" y="311487"/>
                  </a:lnTo>
                  <a:lnTo>
                    <a:pt x="1294123" y="293672"/>
                  </a:lnTo>
                  <a:lnTo>
                    <a:pt x="1250319" y="276603"/>
                  </a:lnTo>
                  <a:lnTo>
                    <a:pt x="1200435" y="260337"/>
                  </a:lnTo>
                  <a:lnTo>
                    <a:pt x="1154560" y="247070"/>
                  </a:lnTo>
                  <a:lnTo>
                    <a:pt x="1109571" y="234943"/>
                  </a:lnTo>
                  <a:lnTo>
                    <a:pt x="1065291" y="223874"/>
                  </a:lnTo>
                  <a:lnTo>
                    <a:pt x="1021543" y="213776"/>
                  </a:lnTo>
                  <a:lnTo>
                    <a:pt x="978151" y="204567"/>
                  </a:lnTo>
                  <a:lnTo>
                    <a:pt x="934936" y="196163"/>
                  </a:lnTo>
                  <a:lnTo>
                    <a:pt x="891722" y="188480"/>
                  </a:lnTo>
                  <a:lnTo>
                    <a:pt x="848332" y="181433"/>
                  </a:lnTo>
                  <a:lnTo>
                    <a:pt x="804588" y="174939"/>
                  </a:lnTo>
                  <a:lnTo>
                    <a:pt x="760313" y="168914"/>
                  </a:lnTo>
                  <a:lnTo>
                    <a:pt x="715331" y="163274"/>
                  </a:lnTo>
                  <a:lnTo>
                    <a:pt x="669464" y="157935"/>
                  </a:lnTo>
                  <a:lnTo>
                    <a:pt x="622535" y="152813"/>
                  </a:lnTo>
                  <a:lnTo>
                    <a:pt x="574367" y="147824"/>
                  </a:lnTo>
                  <a:lnTo>
                    <a:pt x="524783" y="142884"/>
                  </a:lnTo>
                  <a:lnTo>
                    <a:pt x="473606" y="137909"/>
                  </a:lnTo>
                  <a:lnTo>
                    <a:pt x="420658" y="132815"/>
                  </a:lnTo>
                  <a:lnTo>
                    <a:pt x="365763" y="127519"/>
                  </a:lnTo>
                  <a:lnTo>
                    <a:pt x="308742" y="121936"/>
                  </a:lnTo>
                  <a:lnTo>
                    <a:pt x="249421" y="115983"/>
                  </a:lnTo>
                  <a:lnTo>
                    <a:pt x="187620" y="109575"/>
                  </a:lnTo>
                  <a:lnTo>
                    <a:pt x="123163" y="102628"/>
                  </a:lnTo>
                  <a:lnTo>
                    <a:pt x="55873" y="95059"/>
                  </a:lnTo>
                  <a:lnTo>
                    <a:pt x="13816" y="107919"/>
                  </a:lnTo>
                  <a:lnTo>
                    <a:pt x="0" y="134064"/>
                  </a:lnTo>
                  <a:lnTo>
                    <a:pt x="11939" y="159042"/>
                  </a:lnTo>
                  <a:lnTo>
                    <a:pt x="47148" y="168401"/>
                  </a:lnTo>
                  <a:lnTo>
                    <a:pt x="103272" y="163732"/>
                  </a:lnTo>
                  <a:lnTo>
                    <a:pt x="155121" y="158076"/>
                  </a:lnTo>
                  <a:lnTo>
                    <a:pt x="203401" y="151502"/>
                  </a:lnTo>
                  <a:lnTo>
                    <a:pt x="248818" y="144075"/>
                  </a:lnTo>
                  <a:lnTo>
                    <a:pt x="292079" y="135860"/>
                  </a:lnTo>
                  <a:lnTo>
                    <a:pt x="333889" y="126925"/>
                  </a:lnTo>
                  <a:lnTo>
                    <a:pt x="374956" y="117336"/>
                  </a:lnTo>
                  <a:lnTo>
                    <a:pt x="415985" y="107158"/>
                  </a:lnTo>
                  <a:lnTo>
                    <a:pt x="457683" y="96458"/>
                  </a:lnTo>
                  <a:lnTo>
                    <a:pt x="500756" y="85302"/>
                  </a:lnTo>
                  <a:lnTo>
                    <a:pt x="545910" y="73756"/>
                  </a:lnTo>
                  <a:lnTo>
                    <a:pt x="593852" y="61887"/>
                  </a:lnTo>
                  <a:lnTo>
                    <a:pt x="645287" y="49760"/>
                  </a:lnTo>
                  <a:lnTo>
                    <a:pt x="700923" y="37441"/>
                  </a:lnTo>
                  <a:lnTo>
                    <a:pt x="761465" y="24998"/>
                  </a:lnTo>
                  <a:lnTo>
                    <a:pt x="827620" y="12495"/>
                  </a:lnTo>
                  <a:lnTo>
                    <a:pt x="900093" y="0"/>
                  </a:lnTo>
                </a:path>
              </a:pathLst>
            </a:custGeom>
            <a:ln w="199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43" name="object 4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108873" y="1011466"/>
              <a:ext cx="148755" cy="99949"/>
            </a:xfrm>
            <a:prstGeom prst="rect">
              <a:avLst/>
            </a:prstGeom>
          </p:spPr>
        </p:pic>
      </p:grpSp>
      <p:sp>
        <p:nvSpPr>
          <p:cNvPr id="44" name="object 44"/>
          <p:cNvSpPr txBox="1"/>
          <p:nvPr/>
        </p:nvSpPr>
        <p:spPr>
          <a:xfrm rot="2820000">
            <a:off x="1929157" y="4704702"/>
            <a:ext cx="416258" cy="128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55"/>
              </a:lnSpc>
            </a:pPr>
            <a:r>
              <a:rPr sz="945" b="1" spc="-91" dirty="0">
                <a:solidFill>
                  <a:srgbClr val="1D1D1B"/>
                </a:solidFill>
                <a:latin typeface="Tahoma"/>
                <a:cs typeface="Tahoma"/>
              </a:rPr>
              <a:t>PARVIS</a:t>
            </a:r>
            <a:endParaRPr sz="945">
              <a:latin typeface="Tahoma"/>
              <a:cs typeface="Tahom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674870" y="464817"/>
            <a:ext cx="2138839" cy="315119"/>
          </a:xfrm>
          <a:prstGeom prst="rect">
            <a:avLst/>
          </a:prstGeom>
        </p:spPr>
        <p:txBody>
          <a:bodyPr vert="horz" wrap="square" lIns="0" tIns="9430" rIns="0" bIns="0" rtlCol="0">
            <a:spAutoFit/>
          </a:bodyPr>
          <a:lstStyle/>
          <a:p>
            <a:pPr marL="8573">
              <a:spcBef>
                <a:spcPts val="74"/>
              </a:spcBef>
            </a:pPr>
            <a:r>
              <a:rPr sz="743" b="1" spc="-3" dirty="0">
                <a:latin typeface="Roboto"/>
                <a:cs typeface="Roboto"/>
              </a:rPr>
              <a:t>CITÉ </a:t>
            </a:r>
            <a:r>
              <a:rPr sz="743" b="1" spc="3" dirty="0">
                <a:latin typeface="Roboto"/>
                <a:cs typeface="Roboto"/>
              </a:rPr>
              <a:t>DES</a:t>
            </a:r>
            <a:r>
              <a:rPr sz="743" b="1" spc="-3" dirty="0">
                <a:latin typeface="Roboto"/>
                <a:cs typeface="Roboto"/>
              </a:rPr>
              <a:t> CLIMATS</a:t>
            </a:r>
            <a:r>
              <a:rPr sz="743" b="1" dirty="0">
                <a:latin typeface="Roboto"/>
                <a:cs typeface="Roboto"/>
              </a:rPr>
              <a:t> ET</a:t>
            </a:r>
            <a:r>
              <a:rPr sz="743" b="1" spc="-3" dirty="0">
                <a:latin typeface="Roboto"/>
                <a:cs typeface="Roboto"/>
              </a:rPr>
              <a:t> </a:t>
            </a:r>
            <a:r>
              <a:rPr sz="743" b="1" spc="3" dirty="0">
                <a:latin typeface="Roboto"/>
                <a:cs typeface="Roboto"/>
              </a:rPr>
              <a:t>DES</a:t>
            </a:r>
            <a:r>
              <a:rPr sz="743" b="1" dirty="0">
                <a:latin typeface="Roboto"/>
                <a:cs typeface="Roboto"/>
              </a:rPr>
              <a:t> </a:t>
            </a:r>
            <a:r>
              <a:rPr sz="743" b="1" spc="3" dirty="0">
                <a:latin typeface="Roboto"/>
                <a:cs typeface="Roboto"/>
              </a:rPr>
              <a:t>VINS</a:t>
            </a:r>
            <a:r>
              <a:rPr sz="743" b="1" spc="-3" dirty="0">
                <a:latin typeface="Roboto"/>
                <a:cs typeface="Roboto"/>
              </a:rPr>
              <a:t> </a:t>
            </a:r>
            <a:r>
              <a:rPr sz="743" b="1" spc="3" dirty="0">
                <a:latin typeface="Roboto"/>
                <a:cs typeface="Roboto"/>
              </a:rPr>
              <a:t>DE</a:t>
            </a:r>
            <a:r>
              <a:rPr sz="743" b="1" dirty="0">
                <a:latin typeface="Roboto"/>
                <a:cs typeface="Roboto"/>
              </a:rPr>
              <a:t> BOURGOGNE</a:t>
            </a:r>
            <a:endParaRPr sz="743">
              <a:latin typeface="Roboto"/>
              <a:cs typeface="Roboto"/>
            </a:endParaRPr>
          </a:p>
          <a:p>
            <a:pPr marL="8573">
              <a:spcBef>
                <a:spcPts val="618"/>
              </a:spcBef>
            </a:pPr>
            <a:r>
              <a:rPr sz="743" dirty="0">
                <a:latin typeface="Roboto"/>
                <a:cs typeface="Roboto"/>
              </a:rPr>
              <a:t>Marché</a:t>
            </a:r>
            <a:r>
              <a:rPr sz="743" spc="-3" dirty="0">
                <a:latin typeface="Roboto"/>
                <a:cs typeface="Roboto"/>
              </a:rPr>
              <a:t> </a:t>
            </a:r>
            <a:r>
              <a:rPr sz="743" spc="3" dirty="0">
                <a:latin typeface="Roboto"/>
                <a:cs typeface="Roboto"/>
              </a:rPr>
              <a:t>Public</a:t>
            </a:r>
            <a:r>
              <a:rPr sz="743" spc="-3" dirty="0">
                <a:latin typeface="Roboto"/>
                <a:cs typeface="Roboto"/>
              </a:rPr>
              <a:t> </a:t>
            </a:r>
            <a:r>
              <a:rPr sz="743" dirty="0">
                <a:latin typeface="Roboto"/>
                <a:cs typeface="Roboto"/>
              </a:rPr>
              <a:t>Global</a:t>
            </a:r>
            <a:r>
              <a:rPr sz="743" spc="-3" dirty="0">
                <a:latin typeface="Roboto"/>
                <a:cs typeface="Roboto"/>
              </a:rPr>
              <a:t> </a:t>
            </a:r>
            <a:r>
              <a:rPr sz="743" dirty="0">
                <a:latin typeface="Roboto"/>
                <a:cs typeface="Roboto"/>
              </a:rPr>
              <a:t>de</a:t>
            </a:r>
            <a:r>
              <a:rPr sz="743" spc="-3" dirty="0">
                <a:latin typeface="Roboto"/>
                <a:cs typeface="Roboto"/>
              </a:rPr>
              <a:t> </a:t>
            </a:r>
            <a:r>
              <a:rPr sz="743" dirty="0">
                <a:latin typeface="Roboto"/>
                <a:cs typeface="Roboto"/>
              </a:rPr>
              <a:t>Performance </a:t>
            </a:r>
            <a:r>
              <a:rPr sz="743" spc="3" dirty="0">
                <a:latin typeface="Roboto"/>
                <a:cs typeface="Roboto"/>
              </a:rPr>
              <a:t>-</a:t>
            </a:r>
            <a:r>
              <a:rPr sz="743" spc="-3" dirty="0">
                <a:latin typeface="Roboto"/>
                <a:cs typeface="Roboto"/>
              </a:rPr>
              <a:t> </a:t>
            </a:r>
            <a:r>
              <a:rPr sz="743" dirty="0">
                <a:latin typeface="Roboto"/>
                <a:cs typeface="Roboto"/>
              </a:rPr>
              <a:t>avril</a:t>
            </a:r>
            <a:r>
              <a:rPr sz="743" spc="-3" dirty="0">
                <a:latin typeface="Roboto"/>
                <a:cs typeface="Roboto"/>
              </a:rPr>
              <a:t> </a:t>
            </a:r>
            <a:r>
              <a:rPr sz="743" spc="3" dirty="0">
                <a:latin typeface="Roboto"/>
                <a:cs typeface="Roboto"/>
              </a:rPr>
              <a:t>2019</a:t>
            </a:r>
            <a:endParaRPr sz="743">
              <a:latin typeface="Roboto"/>
              <a:cs typeface="Roboto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674870" y="1039285"/>
            <a:ext cx="1445324" cy="123849"/>
          </a:xfrm>
          <a:prstGeom prst="rect">
            <a:avLst/>
          </a:prstGeom>
        </p:spPr>
        <p:txBody>
          <a:bodyPr vert="horz" wrap="square" lIns="0" tIns="9430" rIns="0" bIns="0" rtlCol="0">
            <a:spAutoFit/>
          </a:bodyPr>
          <a:lstStyle/>
          <a:p>
            <a:pPr marL="8573">
              <a:spcBef>
                <a:spcPts val="74"/>
              </a:spcBef>
            </a:pPr>
            <a:r>
              <a:rPr sz="743" spc="3" dirty="0">
                <a:latin typeface="Roboto"/>
                <a:cs typeface="Roboto"/>
              </a:rPr>
              <a:t>Montant</a:t>
            </a:r>
            <a:r>
              <a:rPr sz="743" spc="-10" dirty="0">
                <a:latin typeface="Roboto"/>
                <a:cs typeface="Roboto"/>
              </a:rPr>
              <a:t> </a:t>
            </a:r>
            <a:r>
              <a:rPr sz="743" spc="3" dirty="0">
                <a:latin typeface="Roboto"/>
                <a:cs typeface="Roboto"/>
              </a:rPr>
              <a:t>Opération</a:t>
            </a:r>
            <a:r>
              <a:rPr sz="743" spc="-7" dirty="0">
                <a:latin typeface="Roboto"/>
                <a:cs typeface="Roboto"/>
              </a:rPr>
              <a:t> </a:t>
            </a:r>
            <a:r>
              <a:rPr sz="743" dirty="0">
                <a:latin typeface="Roboto"/>
                <a:cs typeface="Roboto"/>
              </a:rPr>
              <a:t>:</a:t>
            </a:r>
            <a:r>
              <a:rPr sz="743" spc="171" dirty="0">
                <a:latin typeface="Roboto"/>
                <a:cs typeface="Roboto"/>
              </a:rPr>
              <a:t> </a:t>
            </a:r>
            <a:r>
              <a:rPr sz="743" spc="3" dirty="0">
                <a:latin typeface="Roboto"/>
                <a:cs typeface="Roboto"/>
              </a:rPr>
              <a:t>14</a:t>
            </a:r>
            <a:r>
              <a:rPr sz="743" spc="-7" dirty="0">
                <a:latin typeface="Roboto"/>
                <a:cs typeface="Roboto"/>
              </a:rPr>
              <a:t> </a:t>
            </a:r>
            <a:r>
              <a:rPr sz="743" spc="3" dirty="0">
                <a:latin typeface="Roboto"/>
                <a:cs typeface="Roboto"/>
              </a:rPr>
              <a:t>500</a:t>
            </a:r>
            <a:r>
              <a:rPr sz="743" spc="-7" dirty="0">
                <a:latin typeface="Roboto"/>
                <a:cs typeface="Roboto"/>
              </a:rPr>
              <a:t> </a:t>
            </a:r>
            <a:r>
              <a:rPr sz="743" spc="3" dirty="0">
                <a:latin typeface="Roboto"/>
                <a:cs typeface="Roboto"/>
              </a:rPr>
              <a:t>000€</a:t>
            </a:r>
            <a:endParaRPr sz="743">
              <a:latin typeface="Roboto"/>
              <a:cs typeface="Roboto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674870" y="1365133"/>
            <a:ext cx="573500" cy="359858"/>
          </a:xfrm>
          <a:prstGeom prst="rect">
            <a:avLst/>
          </a:prstGeom>
        </p:spPr>
        <p:txBody>
          <a:bodyPr vert="horz" wrap="square" lIns="0" tIns="66437" rIns="0" bIns="0" rtlCol="0">
            <a:spAutoFit/>
          </a:bodyPr>
          <a:lstStyle/>
          <a:p>
            <a:pPr marL="8573">
              <a:spcBef>
                <a:spcPts val="523"/>
              </a:spcBef>
            </a:pPr>
            <a:r>
              <a:rPr sz="743" b="1" spc="-3" dirty="0">
                <a:latin typeface="Roboto"/>
                <a:cs typeface="Roboto"/>
              </a:rPr>
              <a:t>SURFACE</a:t>
            </a:r>
            <a:endParaRPr sz="743">
              <a:latin typeface="Roboto"/>
              <a:cs typeface="Roboto"/>
            </a:endParaRPr>
          </a:p>
          <a:p>
            <a:pPr marL="8573">
              <a:spcBef>
                <a:spcPts val="459"/>
              </a:spcBef>
            </a:pPr>
            <a:r>
              <a:rPr sz="743" spc="3" dirty="0">
                <a:latin typeface="Roboto"/>
                <a:cs typeface="Roboto"/>
              </a:rPr>
              <a:t>3600m²</a:t>
            </a:r>
            <a:r>
              <a:rPr sz="743" spc="-41" dirty="0">
                <a:latin typeface="Roboto"/>
                <a:cs typeface="Roboto"/>
              </a:rPr>
              <a:t> </a:t>
            </a:r>
            <a:r>
              <a:rPr sz="743" dirty="0">
                <a:latin typeface="Roboto"/>
                <a:cs typeface="Roboto"/>
              </a:rPr>
              <a:t>dont</a:t>
            </a:r>
            <a:endParaRPr sz="743">
              <a:latin typeface="Roboto"/>
              <a:cs typeface="Roboto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674870" y="1708033"/>
            <a:ext cx="1191578" cy="424812"/>
          </a:xfrm>
          <a:prstGeom prst="rect">
            <a:avLst/>
          </a:prstGeom>
        </p:spPr>
        <p:txBody>
          <a:bodyPr vert="horz" wrap="square" lIns="0" tIns="8144" rIns="0" bIns="0" rtlCol="0">
            <a:spAutoFit/>
          </a:bodyPr>
          <a:lstStyle/>
          <a:p>
            <a:pPr marL="8573" marR="3429">
              <a:lnSpc>
                <a:spcPct val="121200"/>
              </a:lnSpc>
              <a:spcBef>
                <a:spcPts val="64"/>
              </a:spcBef>
            </a:pPr>
            <a:r>
              <a:rPr sz="743" dirty="0">
                <a:latin typeface="Roboto"/>
                <a:cs typeface="Roboto"/>
              </a:rPr>
              <a:t>Parcours</a:t>
            </a:r>
            <a:r>
              <a:rPr sz="743" spc="-10" dirty="0">
                <a:latin typeface="Roboto"/>
                <a:cs typeface="Roboto"/>
              </a:rPr>
              <a:t> </a:t>
            </a:r>
            <a:r>
              <a:rPr sz="743" dirty="0">
                <a:latin typeface="Roboto"/>
                <a:cs typeface="Roboto"/>
              </a:rPr>
              <a:t>de</a:t>
            </a:r>
            <a:r>
              <a:rPr sz="743" spc="-7" dirty="0">
                <a:latin typeface="Roboto"/>
                <a:cs typeface="Roboto"/>
              </a:rPr>
              <a:t> </a:t>
            </a:r>
            <a:r>
              <a:rPr sz="743" dirty="0">
                <a:latin typeface="Roboto"/>
                <a:cs typeface="Roboto"/>
              </a:rPr>
              <a:t>visite</a:t>
            </a:r>
            <a:r>
              <a:rPr sz="743" spc="-7" dirty="0">
                <a:latin typeface="Roboto"/>
                <a:cs typeface="Roboto"/>
              </a:rPr>
              <a:t> </a:t>
            </a:r>
            <a:r>
              <a:rPr sz="743" dirty="0">
                <a:latin typeface="Roboto"/>
                <a:cs typeface="Roboto"/>
              </a:rPr>
              <a:t>:</a:t>
            </a:r>
            <a:r>
              <a:rPr sz="743" spc="-7" dirty="0">
                <a:latin typeface="Roboto"/>
                <a:cs typeface="Roboto"/>
              </a:rPr>
              <a:t> </a:t>
            </a:r>
            <a:r>
              <a:rPr sz="743" spc="3" dirty="0">
                <a:latin typeface="Roboto"/>
                <a:cs typeface="Roboto"/>
              </a:rPr>
              <a:t>1300m² </a:t>
            </a:r>
            <a:r>
              <a:rPr sz="743" spc="-176" dirty="0">
                <a:latin typeface="Roboto"/>
                <a:cs typeface="Roboto"/>
              </a:rPr>
              <a:t> </a:t>
            </a:r>
            <a:r>
              <a:rPr sz="743" dirty="0">
                <a:latin typeface="Roboto"/>
                <a:cs typeface="Roboto"/>
              </a:rPr>
              <a:t>Formation</a:t>
            </a:r>
            <a:r>
              <a:rPr sz="743" spc="-3" dirty="0">
                <a:latin typeface="Roboto"/>
                <a:cs typeface="Roboto"/>
              </a:rPr>
              <a:t> </a:t>
            </a:r>
            <a:r>
              <a:rPr sz="743" dirty="0">
                <a:latin typeface="Roboto"/>
                <a:cs typeface="Roboto"/>
              </a:rPr>
              <a:t>:</a:t>
            </a:r>
            <a:r>
              <a:rPr sz="743" spc="-3" dirty="0">
                <a:latin typeface="Roboto"/>
                <a:cs typeface="Roboto"/>
              </a:rPr>
              <a:t> </a:t>
            </a:r>
            <a:r>
              <a:rPr sz="743" spc="3" dirty="0">
                <a:latin typeface="Roboto"/>
                <a:cs typeface="Roboto"/>
              </a:rPr>
              <a:t>350m²</a:t>
            </a:r>
            <a:endParaRPr sz="743">
              <a:latin typeface="Roboto"/>
              <a:cs typeface="Roboto"/>
            </a:endParaRPr>
          </a:p>
          <a:p>
            <a:pPr marL="8573">
              <a:spcBef>
                <a:spcPts val="189"/>
              </a:spcBef>
            </a:pPr>
            <a:r>
              <a:rPr sz="743" spc="3" dirty="0">
                <a:latin typeface="Roboto"/>
                <a:cs typeface="Roboto"/>
              </a:rPr>
              <a:t>BAR</a:t>
            </a:r>
            <a:r>
              <a:rPr sz="743" spc="-14" dirty="0">
                <a:latin typeface="Roboto"/>
                <a:cs typeface="Roboto"/>
              </a:rPr>
              <a:t> </a:t>
            </a:r>
            <a:r>
              <a:rPr sz="743" spc="3" dirty="0">
                <a:latin typeface="Roboto"/>
                <a:cs typeface="Roboto"/>
              </a:rPr>
              <a:t>R+4</a:t>
            </a:r>
            <a:r>
              <a:rPr sz="743" spc="-14" dirty="0">
                <a:latin typeface="Roboto"/>
                <a:cs typeface="Roboto"/>
              </a:rPr>
              <a:t> </a:t>
            </a:r>
            <a:r>
              <a:rPr sz="743" dirty="0">
                <a:latin typeface="Roboto"/>
                <a:cs typeface="Roboto"/>
              </a:rPr>
              <a:t>:</a:t>
            </a:r>
            <a:r>
              <a:rPr sz="743" spc="-14" dirty="0">
                <a:latin typeface="Roboto"/>
                <a:cs typeface="Roboto"/>
              </a:rPr>
              <a:t> </a:t>
            </a:r>
            <a:r>
              <a:rPr sz="743" spc="3" dirty="0">
                <a:latin typeface="Roboto"/>
                <a:cs typeface="Roboto"/>
              </a:rPr>
              <a:t>280m²</a:t>
            </a:r>
            <a:endParaRPr sz="743">
              <a:latin typeface="Roboto"/>
              <a:cs typeface="Roboto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674870" y="2388169"/>
            <a:ext cx="357045" cy="123849"/>
          </a:xfrm>
          <a:prstGeom prst="rect">
            <a:avLst/>
          </a:prstGeom>
        </p:spPr>
        <p:txBody>
          <a:bodyPr vert="horz" wrap="square" lIns="0" tIns="9430" rIns="0" bIns="0" rtlCol="0">
            <a:spAutoFit/>
          </a:bodyPr>
          <a:lstStyle/>
          <a:p>
            <a:pPr marL="8573">
              <a:spcBef>
                <a:spcPts val="74"/>
              </a:spcBef>
            </a:pPr>
            <a:r>
              <a:rPr sz="743" b="1" dirty="0">
                <a:latin typeface="Roboto"/>
                <a:cs typeface="Roboto"/>
              </a:rPr>
              <a:t>LABELS</a:t>
            </a:r>
            <a:endParaRPr sz="743">
              <a:latin typeface="Roboto"/>
              <a:cs typeface="Roboto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74870" y="2536779"/>
            <a:ext cx="1697784" cy="424812"/>
          </a:xfrm>
          <a:prstGeom prst="rect">
            <a:avLst/>
          </a:prstGeom>
        </p:spPr>
        <p:txBody>
          <a:bodyPr vert="horz" wrap="square" lIns="0" tIns="8144" rIns="0" bIns="0" rtlCol="0">
            <a:spAutoFit/>
          </a:bodyPr>
          <a:lstStyle/>
          <a:p>
            <a:pPr marL="8573" marR="3429">
              <a:lnSpc>
                <a:spcPct val="121200"/>
              </a:lnSpc>
              <a:spcBef>
                <a:spcPts val="64"/>
              </a:spcBef>
            </a:pPr>
            <a:r>
              <a:rPr sz="743" dirty="0">
                <a:latin typeface="Roboto"/>
                <a:cs typeface="Roboto"/>
              </a:rPr>
              <a:t>Equivalents </a:t>
            </a:r>
            <a:r>
              <a:rPr sz="743" spc="3" dirty="0">
                <a:latin typeface="Roboto"/>
                <a:cs typeface="Roboto"/>
              </a:rPr>
              <a:t>au </a:t>
            </a:r>
            <a:r>
              <a:rPr sz="743" dirty="0">
                <a:latin typeface="Roboto"/>
                <a:cs typeface="Roboto"/>
              </a:rPr>
              <a:t>label biosourcé niveau </a:t>
            </a:r>
            <a:r>
              <a:rPr sz="743" spc="3" dirty="0">
                <a:latin typeface="Roboto"/>
                <a:cs typeface="Roboto"/>
              </a:rPr>
              <a:t>2 </a:t>
            </a:r>
            <a:r>
              <a:rPr sz="743" spc="-176" dirty="0">
                <a:latin typeface="Roboto"/>
                <a:cs typeface="Roboto"/>
              </a:rPr>
              <a:t> </a:t>
            </a:r>
            <a:r>
              <a:rPr sz="743" dirty="0">
                <a:latin typeface="Roboto"/>
                <a:cs typeface="Roboto"/>
              </a:rPr>
              <a:t>Équivalent</a:t>
            </a:r>
            <a:r>
              <a:rPr sz="743" spc="-3" dirty="0">
                <a:latin typeface="Roboto"/>
                <a:cs typeface="Roboto"/>
              </a:rPr>
              <a:t> </a:t>
            </a:r>
            <a:r>
              <a:rPr sz="743" spc="3" dirty="0">
                <a:latin typeface="Roboto"/>
                <a:cs typeface="Roboto"/>
              </a:rPr>
              <a:t>E3C1</a:t>
            </a:r>
            <a:endParaRPr sz="743">
              <a:latin typeface="Roboto"/>
              <a:cs typeface="Roboto"/>
            </a:endParaRPr>
          </a:p>
          <a:p>
            <a:pPr marL="8573">
              <a:spcBef>
                <a:spcPts val="189"/>
              </a:spcBef>
            </a:pPr>
            <a:r>
              <a:rPr sz="743" dirty="0">
                <a:latin typeface="Roboto"/>
                <a:cs typeface="Roboto"/>
              </a:rPr>
              <a:t>Compatible</a:t>
            </a:r>
            <a:r>
              <a:rPr sz="743" spc="-3" dirty="0">
                <a:latin typeface="Roboto"/>
                <a:cs typeface="Roboto"/>
              </a:rPr>
              <a:t> </a:t>
            </a:r>
            <a:r>
              <a:rPr sz="743" spc="3" dirty="0">
                <a:latin typeface="Roboto"/>
                <a:cs typeface="Roboto"/>
              </a:rPr>
              <a:t>au</a:t>
            </a:r>
            <a:r>
              <a:rPr sz="743" spc="-3" dirty="0">
                <a:latin typeface="Roboto"/>
                <a:cs typeface="Roboto"/>
              </a:rPr>
              <a:t> </a:t>
            </a:r>
            <a:r>
              <a:rPr sz="743" dirty="0">
                <a:latin typeface="Roboto"/>
                <a:cs typeface="Roboto"/>
              </a:rPr>
              <a:t>label</a:t>
            </a:r>
            <a:r>
              <a:rPr sz="743" spc="-3" dirty="0">
                <a:latin typeface="Roboto"/>
                <a:cs typeface="Roboto"/>
              </a:rPr>
              <a:t> biodivercity</a:t>
            </a:r>
            <a:endParaRPr sz="743">
              <a:latin typeface="Roboto"/>
              <a:cs typeface="Roboto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674870" y="3159786"/>
            <a:ext cx="1648492" cy="762404"/>
          </a:xfrm>
          <a:prstGeom prst="rect">
            <a:avLst/>
          </a:prstGeom>
        </p:spPr>
        <p:txBody>
          <a:bodyPr vert="horz" wrap="square" lIns="0" tIns="66437" rIns="0" bIns="0" rtlCol="0">
            <a:spAutoFit/>
          </a:bodyPr>
          <a:lstStyle/>
          <a:p>
            <a:pPr marL="8573">
              <a:spcBef>
                <a:spcPts val="523"/>
              </a:spcBef>
            </a:pPr>
            <a:r>
              <a:rPr sz="743" b="1" spc="-7" dirty="0">
                <a:latin typeface="Roboto"/>
                <a:cs typeface="Roboto"/>
              </a:rPr>
              <a:t>DATES</a:t>
            </a:r>
            <a:r>
              <a:rPr sz="743" b="1" spc="-24" dirty="0">
                <a:latin typeface="Roboto"/>
                <a:cs typeface="Roboto"/>
              </a:rPr>
              <a:t> </a:t>
            </a:r>
            <a:r>
              <a:rPr sz="743" b="1" dirty="0">
                <a:latin typeface="Roboto"/>
                <a:cs typeface="Roboto"/>
              </a:rPr>
              <a:t>CLES</a:t>
            </a:r>
            <a:endParaRPr sz="743">
              <a:latin typeface="Roboto"/>
              <a:cs typeface="Roboto"/>
            </a:endParaRPr>
          </a:p>
          <a:p>
            <a:pPr marL="8573" marR="3429">
              <a:lnSpc>
                <a:spcPct val="121200"/>
              </a:lnSpc>
              <a:spcBef>
                <a:spcPts val="270"/>
              </a:spcBef>
            </a:pPr>
            <a:r>
              <a:rPr sz="743" dirty="0">
                <a:latin typeface="Roboto"/>
                <a:cs typeface="Roboto"/>
              </a:rPr>
              <a:t>Permis de </a:t>
            </a:r>
            <a:r>
              <a:rPr sz="743" spc="-3" dirty="0">
                <a:latin typeface="Roboto"/>
                <a:cs typeface="Roboto"/>
              </a:rPr>
              <a:t>construire</a:t>
            </a:r>
            <a:r>
              <a:rPr sz="743" dirty="0">
                <a:latin typeface="Roboto"/>
                <a:cs typeface="Roboto"/>
              </a:rPr>
              <a:t> : </a:t>
            </a:r>
            <a:r>
              <a:rPr sz="743" spc="-3" dirty="0">
                <a:latin typeface="Roboto"/>
                <a:cs typeface="Roboto"/>
              </a:rPr>
              <a:t>Novembre</a:t>
            </a:r>
            <a:r>
              <a:rPr sz="743" dirty="0">
                <a:latin typeface="Roboto"/>
                <a:cs typeface="Roboto"/>
              </a:rPr>
              <a:t> </a:t>
            </a:r>
            <a:r>
              <a:rPr sz="743" spc="3" dirty="0">
                <a:latin typeface="Roboto"/>
                <a:cs typeface="Roboto"/>
              </a:rPr>
              <a:t>2020 </a:t>
            </a:r>
            <a:r>
              <a:rPr sz="743" spc="-171" dirty="0">
                <a:latin typeface="Roboto"/>
                <a:cs typeface="Roboto"/>
              </a:rPr>
              <a:t> </a:t>
            </a:r>
            <a:r>
              <a:rPr sz="743" dirty="0">
                <a:latin typeface="Roboto"/>
                <a:cs typeface="Roboto"/>
              </a:rPr>
              <a:t>Démarrage des travaux : Janvier </a:t>
            </a:r>
            <a:r>
              <a:rPr sz="743" spc="3" dirty="0">
                <a:latin typeface="Roboto"/>
                <a:cs typeface="Roboto"/>
              </a:rPr>
              <a:t>2021 </a:t>
            </a:r>
            <a:r>
              <a:rPr sz="743" spc="-176" dirty="0">
                <a:latin typeface="Roboto"/>
                <a:cs typeface="Roboto"/>
              </a:rPr>
              <a:t> </a:t>
            </a:r>
            <a:r>
              <a:rPr sz="743" spc="3" dirty="0">
                <a:latin typeface="Roboto"/>
                <a:cs typeface="Roboto"/>
              </a:rPr>
              <a:t>Livraison </a:t>
            </a:r>
            <a:r>
              <a:rPr sz="743" dirty="0">
                <a:latin typeface="Roboto"/>
                <a:cs typeface="Roboto"/>
              </a:rPr>
              <a:t>du bâtiment : Juin </a:t>
            </a:r>
            <a:r>
              <a:rPr sz="743" spc="3" dirty="0">
                <a:latin typeface="Roboto"/>
                <a:cs typeface="Roboto"/>
              </a:rPr>
              <a:t>2023 </a:t>
            </a:r>
            <a:r>
              <a:rPr sz="743" spc="7" dirty="0">
                <a:latin typeface="Roboto"/>
                <a:cs typeface="Roboto"/>
              </a:rPr>
              <a:t> </a:t>
            </a:r>
            <a:r>
              <a:rPr sz="743" dirty="0">
                <a:latin typeface="Roboto"/>
                <a:cs typeface="Roboto"/>
              </a:rPr>
              <a:t>Durée</a:t>
            </a:r>
            <a:r>
              <a:rPr sz="743" spc="-3" dirty="0">
                <a:latin typeface="Roboto"/>
                <a:cs typeface="Roboto"/>
              </a:rPr>
              <a:t> </a:t>
            </a:r>
            <a:r>
              <a:rPr sz="743" dirty="0">
                <a:latin typeface="Roboto"/>
                <a:cs typeface="Roboto"/>
              </a:rPr>
              <a:t>travaux :</a:t>
            </a:r>
            <a:r>
              <a:rPr sz="743" spc="-3" dirty="0">
                <a:latin typeface="Roboto"/>
                <a:cs typeface="Roboto"/>
              </a:rPr>
              <a:t> </a:t>
            </a:r>
            <a:r>
              <a:rPr sz="743" spc="3" dirty="0">
                <a:latin typeface="Roboto"/>
                <a:cs typeface="Roboto"/>
              </a:rPr>
              <a:t>29</a:t>
            </a:r>
            <a:r>
              <a:rPr sz="743" dirty="0">
                <a:latin typeface="Roboto"/>
                <a:cs typeface="Roboto"/>
              </a:rPr>
              <a:t> </a:t>
            </a:r>
            <a:r>
              <a:rPr sz="743" spc="3" dirty="0">
                <a:latin typeface="Roboto"/>
                <a:cs typeface="Roboto"/>
              </a:rPr>
              <a:t>mois</a:t>
            </a:r>
            <a:endParaRPr sz="743">
              <a:latin typeface="Roboto"/>
              <a:cs typeface="Roboto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674870" y="4105648"/>
            <a:ext cx="2044113" cy="336198"/>
          </a:xfrm>
          <a:prstGeom prst="rect">
            <a:avLst/>
          </a:prstGeom>
        </p:spPr>
        <p:txBody>
          <a:bodyPr vert="horz" wrap="square" lIns="0" tIns="8144" rIns="0" bIns="0" rtlCol="0">
            <a:spAutoFit/>
          </a:bodyPr>
          <a:lstStyle/>
          <a:p>
            <a:pPr marL="8573" marR="3429">
              <a:lnSpc>
                <a:spcPct val="151500"/>
              </a:lnSpc>
              <a:spcBef>
                <a:spcPts val="64"/>
              </a:spcBef>
            </a:pPr>
            <a:r>
              <a:rPr sz="743" spc="-3" dirty="0">
                <a:latin typeface="Roboto"/>
                <a:cs typeface="Roboto"/>
              </a:rPr>
              <a:t>Terrasse </a:t>
            </a:r>
            <a:r>
              <a:rPr sz="743" dirty="0">
                <a:latin typeface="Roboto"/>
                <a:cs typeface="Roboto"/>
              </a:rPr>
              <a:t>panoramique </a:t>
            </a:r>
            <a:r>
              <a:rPr sz="743" spc="3" dirty="0">
                <a:latin typeface="Roboto"/>
                <a:cs typeface="Roboto"/>
              </a:rPr>
              <a:t>à 360° à 20m </a:t>
            </a:r>
            <a:r>
              <a:rPr sz="743" dirty="0">
                <a:latin typeface="Roboto"/>
                <a:cs typeface="Roboto"/>
              </a:rPr>
              <a:t>de hauteur </a:t>
            </a:r>
            <a:r>
              <a:rPr sz="743" spc="-176" dirty="0">
                <a:latin typeface="Roboto"/>
                <a:cs typeface="Roboto"/>
              </a:rPr>
              <a:t> </a:t>
            </a:r>
            <a:r>
              <a:rPr sz="743" dirty="0">
                <a:latin typeface="Roboto"/>
                <a:cs typeface="Roboto"/>
              </a:rPr>
              <a:t>Parcours</a:t>
            </a:r>
            <a:r>
              <a:rPr sz="743" spc="-3" dirty="0">
                <a:latin typeface="Roboto"/>
                <a:cs typeface="Roboto"/>
              </a:rPr>
              <a:t> </a:t>
            </a:r>
            <a:r>
              <a:rPr sz="743" dirty="0">
                <a:latin typeface="Roboto"/>
                <a:cs typeface="Roboto"/>
              </a:rPr>
              <a:t>de </a:t>
            </a:r>
            <a:r>
              <a:rPr sz="743" spc="3" dirty="0">
                <a:latin typeface="Roboto"/>
                <a:cs typeface="Roboto"/>
              </a:rPr>
              <a:t>285m</a:t>
            </a:r>
            <a:r>
              <a:rPr sz="743" dirty="0">
                <a:latin typeface="Roboto"/>
                <a:cs typeface="Roboto"/>
              </a:rPr>
              <a:t> </a:t>
            </a:r>
            <a:r>
              <a:rPr sz="743" spc="3" dirty="0">
                <a:latin typeface="Roboto"/>
                <a:cs typeface="Roboto"/>
              </a:rPr>
              <a:t>sur</a:t>
            </a:r>
            <a:r>
              <a:rPr sz="743" dirty="0">
                <a:latin typeface="Roboto"/>
                <a:cs typeface="Roboto"/>
              </a:rPr>
              <a:t> la</a:t>
            </a:r>
            <a:r>
              <a:rPr sz="743" spc="-3" dirty="0">
                <a:latin typeface="Roboto"/>
                <a:cs typeface="Roboto"/>
              </a:rPr>
              <a:t> </a:t>
            </a:r>
            <a:r>
              <a:rPr sz="743" dirty="0">
                <a:latin typeface="Roboto"/>
                <a:cs typeface="Roboto"/>
              </a:rPr>
              <a:t>vrille</a:t>
            </a:r>
            <a:endParaRPr sz="743">
              <a:latin typeface="Roboto"/>
              <a:cs typeface="Roboto"/>
            </a:endParaRPr>
          </a:p>
        </p:txBody>
      </p:sp>
      <p:pic>
        <p:nvPicPr>
          <p:cNvPr id="53" name="object 53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6165002" y="4919132"/>
            <a:ext cx="1714500" cy="102870"/>
          </a:xfrm>
          <a:prstGeom prst="rect">
            <a:avLst/>
          </a:prstGeom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643188" y="0"/>
            <a:ext cx="3857625" cy="5143500"/>
            <a:chOff x="0" y="0"/>
            <a:chExt cx="57150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5715000" cy="762000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50095" y="7387501"/>
              <a:ext cx="2374900" cy="142494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143000" y="0"/>
            <a:ext cx="6858000" cy="5143500"/>
            <a:chOff x="0" y="0"/>
            <a:chExt cx="101600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0160000" cy="7619999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40003" y="7287603"/>
              <a:ext cx="2540000" cy="15240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643402" y="0"/>
            <a:ext cx="3857196" cy="5143500"/>
            <a:chOff x="357" y="0"/>
            <a:chExt cx="5714365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57" y="0"/>
              <a:ext cx="5714288" cy="7619999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50095" y="7387501"/>
              <a:ext cx="2374900" cy="142494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143000" y="0"/>
            <a:ext cx="6858000" cy="5143500"/>
            <a:chOff x="0" y="0"/>
            <a:chExt cx="101600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0160000" cy="7619999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40003" y="7287603"/>
              <a:ext cx="2540000" cy="15240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970707" y="4234815"/>
            <a:ext cx="2869216" cy="769378"/>
          </a:xfrm>
          <a:prstGeom prst="rect">
            <a:avLst/>
          </a:prstGeom>
        </p:spPr>
        <p:txBody>
          <a:bodyPr spcFirstLastPara="1" vert="horz" wrap="square" lIns="0" tIns="8573" rIns="0" bIns="0" rtlCol="0" anchor="t" anchorCtr="0">
            <a:spAutoFit/>
          </a:bodyPr>
          <a:lstStyle/>
          <a:p>
            <a:pPr marL="8573">
              <a:spcBef>
                <a:spcPts val="68"/>
              </a:spcBef>
            </a:pPr>
            <a:r>
              <a:rPr sz="2430" b="0" spc="-3" dirty="0">
                <a:latin typeface="Roboto Lt"/>
                <a:cs typeface="Roboto Lt"/>
              </a:rPr>
              <a:t>Enveloppe</a:t>
            </a:r>
            <a:r>
              <a:rPr sz="2430" b="0" spc="-54" dirty="0">
                <a:latin typeface="Roboto Lt"/>
                <a:cs typeface="Roboto Lt"/>
              </a:rPr>
              <a:t> </a:t>
            </a:r>
            <a:r>
              <a:rPr sz="2430" b="0" dirty="0">
                <a:latin typeface="Roboto Lt"/>
                <a:cs typeface="Roboto Lt"/>
              </a:rPr>
              <a:t>thermique</a:t>
            </a:r>
            <a:endParaRPr sz="2430">
              <a:latin typeface="Roboto Lt"/>
              <a:cs typeface="Roboto Lt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301131" y="1251148"/>
            <a:ext cx="6517905" cy="2669807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5469275" y="2998926"/>
            <a:ext cx="2371581" cy="1727461"/>
          </a:xfrm>
          <a:prstGeom prst="rect">
            <a:avLst/>
          </a:prstGeom>
        </p:spPr>
        <p:txBody>
          <a:bodyPr vert="horz" wrap="square" lIns="0" tIns="8573" rIns="0" bIns="0" rtlCol="0">
            <a:spAutoFit/>
          </a:bodyPr>
          <a:lstStyle/>
          <a:p>
            <a:pPr marL="68580">
              <a:spcBef>
                <a:spcPts val="68"/>
              </a:spcBef>
            </a:pPr>
            <a:r>
              <a:rPr sz="810" b="1" spc="-3" dirty="0">
                <a:latin typeface="Roboto"/>
                <a:cs typeface="Roboto"/>
              </a:rPr>
              <a:t>Mur </a:t>
            </a:r>
            <a:r>
              <a:rPr sz="810" b="1" spc="-7" dirty="0">
                <a:latin typeface="Roboto"/>
                <a:cs typeface="Roboto"/>
              </a:rPr>
              <a:t>ossature</a:t>
            </a:r>
            <a:r>
              <a:rPr sz="810" b="1" dirty="0">
                <a:latin typeface="Roboto"/>
                <a:cs typeface="Roboto"/>
              </a:rPr>
              <a:t> </a:t>
            </a:r>
            <a:r>
              <a:rPr sz="810" b="1" spc="-3" dirty="0">
                <a:latin typeface="Roboto"/>
                <a:cs typeface="Roboto"/>
              </a:rPr>
              <a:t>bois </a:t>
            </a:r>
            <a:r>
              <a:rPr sz="810" b="1" dirty="0">
                <a:latin typeface="Roboto"/>
                <a:cs typeface="Roboto"/>
              </a:rPr>
              <a:t>et</a:t>
            </a:r>
            <a:r>
              <a:rPr sz="810" b="1" spc="3" dirty="0">
                <a:latin typeface="Roboto"/>
                <a:cs typeface="Roboto"/>
              </a:rPr>
              <a:t> </a:t>
            </a:r>
            <a:r>
              <a:rPr sz="810" b="1" spc="-3" dirty="0">
                <a:latin typeface="Roboto"/>
                <a:cs typeface="Roboto"/>
              </a:rPr>
              <a:t>béton de chaux/chanvre</a:t>
            </a:r>
            <a:endParaRPr sz="810">
              <a:latin typeface="Roboto"/>
              <a:cs typeface="Roboto"/>
            </a:endParaRPr>
          </a:p>
          <a:p>
            <a:pPr>
              <a:spcBef>
                <a:spcPts val="37"/>
              </a:spcBef>
            </a:pPr>
            <a:endParaRPr sz="776">
              <a:latin typeface="Roboto"/>
              <a:cs typeface="Roboto"/>
            </a:endParaRPr>
          </a:p>
          <a:p>
            <a:pPr marL="68580" marR="63437">
              <a:spcBef>
                <a:spcPts val="3"/>
              </a:spcBef>
            </a:pPr>
            <a:r>
              <a:rPr sz="810" dirty="0">
                <a:latin typeface="Roboto"/>
                <a:cs typeface="Roboto"/>
              </a:rPr>
              <a:t>+ 300 </a:t>
            </a:r>
            <a:r>
              <a:rPr sz="810" spc="-3" dirty="0">
                <a:latin typeface="Roboto"/>
                <a:cs typeface="Roboto"/>
              </a:rPr>
              <a:t>m</a:t>
            </a:r>
            <a:r>
              <a:rPr sz="709" spc="-5" baseline="31746" dirty="0">
                <a:latin typeface="Roboto"/>
                <a:cs typeface="Roboto"/>
              </a:rPr>
              <a:t>3</a:t>
            </a:r>
            <a:r>
              <a:rPr sz="709" baseline="31746" dirty="0">
                <a:latin typeface="Roboto"/>
                <a:cs typeface="Roboto"/>
              </a:rPr>
              <a:t> </a:t>
            </a:r>
            <a:r>
              <a:rPr sz="810" spc="-3" dirty="0">
                <a:latin typeface="Roboto"/>
                <a:cs typeface="Roboto"/>
              </a:rPr>
              <a:t>de béton végétal </a:t>
            </a:r>
            <a:r>
              <a:rPr sz="810" spc="-7" dirty="0">
                <a:latin typeface="Roboto"/>
                <a:cs typeface="Roboto"/>
              </a:rPr>
              <a:t>projeté </a:t>
            </a:r>
            <a:r>
              <a:rPr sz="810" dirty="0">
                <a:latin typeface="Roboto"/>
                <a:cs typeface="Roboto"/>
              </a:rPr>
              <a:t>sur 900 </a:t>
            </a:r>
            <a:r>
              <a:rPr sz="810" spc="-3" dirty="0">
                <a:latin typeface="Roboto"/>
                <a:cs typeface="Roboto"/>
              </a:rPr>
              <a:t>m² </a:t>
            </a:r>
            <a:r>
              <a:rPr sz="810" dirty="0">
                <a:latin typeface="Roboto"/>
                <a:cs typeface="Roboto"/>
              </a:rPr>
              <a:t> </a:t>
            </a:r>
            <a:r>
              <a:rPr sz="810" spc="-7" dirty="0">
                <a:latin typeface="Roboto"/>
                <a:cs typeface="Roboto"/>
              </a:rPr>
              <a:t>d’ossature</a:t>
            </a:r>
            <a:r>
              <a:rPr sz="810" spc="-10" dirty="0">
                <a:latin typeface="Roboto"/>
                <a:cs typeface="Roboto"/>
              </a:rPr>
              <a:t> </a:t>
            </a:r>
            <a:r>
              <a:rPr sz="810" spc="-3" dirty="0">
                <a:latin typeface="Roboto"/>
                <a:cs typeface="Roboto"/>
              </a:rPr>
              <a:t>bois</a:t>
            </a:r>
            <a:r>
              <a:rPr sz="810" spc="-10" dirty="0">
                <a:latin typeface="Roboto"/>
                <a:cs typeface="Roboto"/>
              </a:rPr>
              <a:t> </a:t>
            </a:r>
            <a:r>
              <a:rPr sz="810" dirty="0">
                <a:latin typeface="Roboto"/>
                <a:cs typeface="Roboto"/>
              </a:rPr>
              <a:t>=</a:t>
            </a:r>
            <a:r>
              <a:rPr sz="810" spc="-3" dirty="0">
                <a:latin typeface="Roboto"/>
                <a:cs typeface="Roboto"/>
              </a:rPr>
              <a:t> </a:t>
            </a:r>
            <a:r>
              <a:rPr sz="810" dirty="0">
                <a:latin typeface="Roboto"/>
                <a:cs typeface="Roboto"/>
              </a:rPr>
              <a:t>34</a:t>
            </a:r>
            <a:r>
              <a:rPr sz="810" spc="-7" dirty="0">
                <a:latin typeface="Roboto"/>
                <a:cs typeface="Roboto"/>
              </a:rPr>
              <a:t> </a:t>
            </a:r>
            <a:r>
              <a:rPr sz="810" dirty="0">
                <a:latin typeface="Roboto"/>
                <a:cs typeface="Roboto"/>
              </a:rPr>
              <a:t>tonnes</a:t>
            </a:r>
            <a:r>
              <a:rPr sz="810" spc="-7" dirty="0">
                <a:latin typeface="Roboto"/>
                <a:cs typeface="Roboto"/>
              </a:rPr>
              <a:t> </a:t>
            </a:r>
            <a:r>
              <a:rPr sz="810" spc="-3" dirty="0">
                <a:latin typeface="Roboto"/>
                <a:cs typeface="Roboto"/>
              </a:rPr>
              <a:t>de</a:t>
            </a:r>
            <a:r>
              <a:rPr sz="810" spc="-7" dirty="0">
                <a:latin typeface="Roboto"/>
                <a:cs typeface="Roboto"/>
              </a:rPr>
              <a:t> </a:t>
            </a:r>
            <a:r>
              <a:rPr sz="810" spc="-3" dirty="0">
                <a:latin typeface="Roboto"/>
                <a:cs typeface="Roboto"/>
              </a:rPr>
              <a:t>béton</a:t>
            </a:r>
            <a:r>
              <a:rPr sz="810" spc="-10" dirty="0">
                <a:latin typeface="Roboto"/>
                <a:cs typeface="Roboto"/>
              </a:rPr>
              <a:t> </a:t>
            </a:r>
            <a:r>
              <a:rPr sz="810" spc="-3" dirty="0">
                <a:latin typeface="Roboto"/>
                <a:cs typeface="Roboto"/>
              </a:rPr>
              <a:t>de</a:t>
            </a:r>
            <a:r>
              <a:rPr sz="810" spc="-10" dirty="0">
                <a:latin typeface="Roboto"/>
                <a:cs typeface="Roboto"/>
              </a:rPr>
              <a:t> </a:t>
            </a:r>
            <a:r>
              <a:rPr sz="810" spc="-3" dirty="0">
                <a:latin typeface="Roboto"/>
                <a:cs typeface="Roboto"/>
              </a:rPr>
              <a:t>chanvre</a:t>
            </a:r>
            <a:endParaRPr sz="810">
              <a:latin typeface="Roboto"/>
              <a:cs typeface="Roboto"/>
            </a:endParaRPr>
          </a:p>
          <a:p>
            <a:pPr>
              <a:spcBef>
                <a:spcPts val="37"/>
              </a:spcBef>
            </a:pPr>
            <a:endParaRPr sz="776">
              <a:latin typeface="Roboto"/>
              <a:cs typeface="Roboto"/>
            </a:endParaRPr>
          </a:p>
          <a:p>
            <a:pPr marL="68580">
              <a:spcBef>
                <a:spcPts val="3"/>
              </a:spcBef>
            </a:pPr>
            <a:r>
              <a:rPr sz="810" dirty="0">
                <a:latin typeface="Roboto"/>
                <a:cs typeface="Roboto"/>
              </a:rPr>
              <a:t>+</a:t>
            </a:r>
            <a:r>
              <a:rPr sz="810" spc="-17" dirty="0">
                <a:latin typeface="Roboto"/>
                <a:cs typeface="Roboto"/>
              </a:rPr>
              <a:t> </a:t>
            </a:r>
            <a:r>
              <a:rPr sz="810" dirty="0">
                <a:latin typeface="Roboto"/>
                <a:cs typeface="Roboto"/>
              </a:rPr>
              <a:t>Epaisseur</a:t>
            </a:r>
            <a:r>
              <a:rPr sz="810" spc="-10" dirty="0">
                <a:latin typeface="Roboto"/>
                <a:cs typeface="Roboto"/>
              </a:rPr>
              <a:t> </a:t>
            </a:r>
            <a:r>
              <a:rPr sz="810" spc="-3" dirty="0">
                <a:latin typeface="Roboto"/>
                <a:cs typeface="Roboto"/>
              </a:rPr>
              <a:t>du</a:t>
            </a:r>
            <a:r>
              <a:rPr sz="810" spc="-17" dirty="0">
                <a:latin typeface="Roboto"/>
                <a:cs typeface="Roboto"/>
              </a:rPr>
              <a:t> </a:t>
            </a:r>
            <a:r>
              <a:rPr sz="810" spc="-3" dirty="0">
                <a:latin typeface="Roboto"/>
                <a:cs typeface="Roboto"/>
              </a:rPr>
              <a:t>mur</a:t>
            </a:r>
            <a:r>
              <a:rPr sz="810" spc="-10" dirty="0">
                <a:latin typeface="Roboto"/>
                <a:cs typeface="Roboto"/>
              </a:rPr>
              <a:t> </a:t>
            </a:r>
            <a:r>
              <a:rPr sz="810" dirty="0">
                <a:latin typeface="Roboto"/>
                <a:cs typeface="Roboto"/>
              </a:rPr>
              <a:t>36cm</a:t>
            </a:r>
            <a:endParaRPr sz="810">
              <a:latin typeface="Roboto"/>
              <a:cs typeface="Roboto"/>
            </a:endParaRPr>
          </a:p>
          <a:p>
            <a:pPr marL="68580"/>
            <a:r>
              <a:rPr sz="810" spc="-3" dirty="0">
                <a:latin typeface="Roboto"/>
                <a:cs typeface="Roboto"/>
              </a:rPr>
              <a:t>Résitance</a:t>
            </a:r>
            <a:r>
              <a:rPr sz="810" spc="-10" dirty="0">
                <a:latin typeface="Roboto"/>
                <a:cs typeface="Roboto"/>
              </a:rPr>
              <a:t> </a:t>
            </a:r>
            <a:r>
              <a:rPr sz="810" dirty="0">
                <a:latin typeface="Roboto"/>
                <a:cs typeface="Roboto"/>
              </a:rPr>
              <a:t>thermique</a:t>
            </a:r>
            <a:r>
              <a:rPr sz="810" spc="-7" dirty="0">
                <a:latin typeface="Roboto"/>
                <a:cs typeface="Roboto"/>
              </a:rPr>
              <a:t> </a:t>
            </a:r>
            <a:r>
              <a:rPr sz="810" spc="-3" dirty="0">
                <a:latin typeface="Roboto"/>
                <a:cs typeface="Roboto"/>
              </a:rPr>
              <a:t>performante</a:t>
            </a:r>
            <a:r>
              <a:rPr sz="810" spc="-7" dirty="0">
                <a:latin typeface="Roboto"/>
                <a:cs typeface="Roboto"/>
              </a:rPr>
              <a:t> </a:t>
            </a:r>
            <a:r>
              <a:rPr sz="810" spc="-3" dirty="0">
                <a:latin typeface="Roboto"/>
                <a:cs typeface="Roboto"/>
              </a:rPr>
              <a:t>de</a:t>
            </a:r>
            <a:r>
              <a:rPr sz="810" spc="-10" dirty="0">
                <a:latin typeface="Roboto"/>
                <a:cs typeface="Roboto"/>
              </a:rPr>
              <a:t> </a:t>
            </a:r>
            <a:r>
              <a:rPr sz="810" dirty="0">
                <a:latin typeface="Roboto"/>
                <a:cs typeface="Roboto"/>
              </a:rPr>
              <a:t>4.8</a:t>
            </a:r>
            <a:r>
              <a:rPr sz="810" spc="-10" dirty="0">
                <a:latin typeface="Roboto"/>
                <a:cs typeface="Roboto"/>
              </a:rPr>
              <a:t> </a:t>
            </a:r>
            <a:r>
              <a:rPr sz="810" spc="-3" dirty="0">
                <a:latin typeface="Roboto"/>
                <a:cs typeface="Roboto"/>
              </a:rPr>
              <a:t>m².K/W</a:t>
            </a:r>
            <a:endParaRPr sz="810">
              <a:latin typeface="Roboto"/>
              <a:cs typeface="Roboto"/>
            </a:endParaRPr>
          </a:p>
          <a:p>
            <a:pPr marL="68580"/>
            <a:r>
              <a:rPr sz="810" spc="-3" dirty="0">
                <a:latin typeface="Roboto"/>
                <a:cs typeface="Roboto"/>
              </a:rPr>
              <a:t>Conductivité</a:t>
            </a:r>
            <a:r>
              <a:rPr sz="810" spc="-14" dirty="0">
                <a:latin typeface="Roboto"/>
                <a:cs typeface="Roboto"/>
              </a:rPr>
              <a:t> </a:t>
            </a:r>
            <a:r>
              <a:rPr sz="810" dirty="0">
                <a:latin typeface="Roboto"/>
                <a:cs typeface="Roboto"/>
              </a:rPr>
              <a:t>thermique</a:t>
            </a:r>
            <a:r>
              <a:rPr sz="810" spc="-10" dirty="0">
                <a:latin typeface="Roboto"/>
                <a:cs typeface="Roboto"/>
              </a:rPr>
              <a:t> </a:t>
            </a:r>
            <a:r>
              <a:rPr sz="810" dirty="0">
                <a:latin typeface="Roboto"/>
                <a:cs typeface="Roboto"/>
              </a:rPr>
              <a:t>λ</a:t>
            </a:r>
            <a:r>
              <a:rPr sz="810" spc="-14" dirty="0">
                <a:latin typeface="Roboto"/>
                <a:cs typeface="Roboto"/>
              </a:rPr>
              <a:t> </a:t>
            </a:r>
            <a:r>
              <a:rPr sz="810" dirty="0">
                <a:latin typeface="Roboto"/>
                <a:cs typeface="Roboto"/>
              </a:rPr>
              <a:t>:</a:t>
            </a:r>
            <a:r>
              <a:rPr sz="810" spc="-14" dirty="0">
                <a:latin typeface="Roboto"/>
                <a:cs typeface="Roboto"/>
              </a:rPr>
              <a:t> </a:t>
            </a:r>
            <a:r>
              <a:rPr sz="810" dirty="0">
                <a:latin typeface="Roboto"/>
                <a:cs typeface="Roboto"/>
              </a:rPr>
              <a:t>0,075</a:t>
            </a:r>
            <a:r>
              <a:rPr sz="810" spc="-10" dirty="0">
                <a:latin typeface="Roboto"/>
                <a:cs typeface="Roboto"/>
              </a:rPr>
              <a:t> </a:t>
            </a:r>
            <a:r>
              <a:rPr sz="810" dirty="0">
                <a:latin typeface="Roboto"/>
                <a:cs typeface="Roboto"/>
              </a:rPr>
              <a:t>W/m.K</a:t>
            </a:r>
            <a:endParaRPr sz="810">
              <a:latin typeface="Roboto"/>
              <a:cs typeface="Roboto"/>
            </a:endParaRPr>
          </a:p>
          <a:p>
            <a:pPr>
              <a:spcBef>
                <a:spcPts val="37"/>
              </a:spcBef>
            </a:pPr>
            <a:endParaRPr sz="776">
              <a:latin typeface="Roboto"/>
              <a:cs typeface="Roboto"/>
            </a:endParaRPr>
          </a:p>
          <a:p>
            <a:pPr marL="68580">
              <a:spcBef>
                <a:spcPts val="3"/>
              </a:spcBef>
            </a:pPr>
            <a:r>
              <a:rPr sz="810" dirty="0">
                <a:latin typeface="Roboto"/>
                <a:cs typeface="Roboto"/>
              </a:rPr>
              <a:t>+</a:t>
            </a:r>
            <a:r>
              <a:rPr sz="810" spc="-10" dirty="0">
                <a:latin typeface="Roboto"/>
                <a:cs typeface="Roboto"/>
              </a:rPr>
              <a:t> </a:t>
            </a:r>
            <a:r>
              <a:rPr sz="810" spc="-3" dirty="0">
                <a:latin typeface="Roboto"/>
                <a:cs typeface="Roboto"/>
              </a:rPr>
              <a:t>Densité avantageuse de</a:t>
            </a:r>
            <a:r>
              <a:rPr sz="810" spc="-7" dirty="0">
                <a:latin typeface="Roboto"/>
                <a:cs typeface="Roboto"/>
              </a:rPr>
              <a:t> </a:t>
            </a:r>
            <a:r>
              <a:rPr sz="810" dirty="0">
                <a:latin typeface="Roboto"/>
                <a:cs typeface="Roboto"/>
              </a:rPr>
              <a:t>320</a:t>
            </a:r>
            <a:r>
              <a:rPr sz="810" spc="-3" dirty="0">
                <a:latin typeface="Roboto"/>
                <a:cs typeface="Roboto"/>
              </a:rPr>
              <a:t> </a:t>
            </a:r>
            <a:r>
              <a:rPr sz="810" spc="-7" dirty="0">
                <a:latin typeface="Roboto"/>
                <a:cs typeface="Roboto"/>
              </a:rPr>
              <a:t>kg/m</a:t>
            </a:r>
            <a:r>
              <a:rPr sz="709" spc="-10" baseline="31746" dirty="0">
                <a:latin typeface="Roboto"/>
                <a:cs typeface="Roboto"/>
              </a:rPr>
              <a:t>3</a:t>
            </a:r>
            <a:endParaRPr sz="709" baseline="31746">
              <a:latin typeface="Roboto"/>
              <a:cs typeface="Roboto"/>
            </a:endParaRPr>
          </a:p>
          <a:p>
            <a:pPr>
              <a:spcBef>
                <a:spcPts val="37"/>
              </a:spcBef>
            </a:pPr>
            <a:endParaRPr sz="776">
              <a:latin typeface="Roboto"/>
              <a:cs typeface="Roboto"/>
            </a:endParaRPr>
          </a:p>
          <a:p>
            <a:pPr marL="68580">
              <a:spcBef>
                <a:spcPts val="3"/>
              </a:spcBef>
            </a:pPr>
            <a:r>
              <a:rPr sz="810" dirty="0">
                <a:latin typeface="Roboto"/>
                <a:cs typeface="Roboto"/>
              </a:rPr>
              <a:t>+</a:t>
            </a:r>
            <a:r>
              <a:rPr sz="810" spc="-17" dirty="0">
                <a:latin typeface="Roboto"/>
                <a:cs typeface="Roboto"/>
              </a:rPr>
              <a:t> </a:t>
            </a:r>
            <a:r>
              <a:rPr sz="810" dirty="0">
                <a:latin typeface="Roboto"/>
                <a:cs typeface="Roboto"/>
              </a:rPr>
              <a:t>750m²</a:t>
            </a:r>
            <a:r>
              <a:rPr sz="810" spc="-10" dirty="0">
                <a:latin typeface="Roboto"/>
                <a:cs typeface="Roboto"/>
              </a:rPr>
              <a:t> </a:t>
            </a:r>
            <a:r>
              <a:rPr sz="810" spc="-7" dirty="0">
                <a:latin typeface="Roboto"/>
                <a:cs typeface="Roboto"/>
              </a:rPr>
              <a:t>d’enduit</a:t>
            </a:r>
            <a:r>
              <a:rPr sz="810" spc="-14" dirty="0">
                <a:latin typeface="Roboto"/>
                <a:cs typeface="Roboto"/>
              </a:rPr>
              <a:t> </a:t>
            </a:r>
            <a:r>
              <a:rPr sz="810" spc="-3" dirty="0">
                <a:latin typeface="Roboto"/>
                <a:cs typeface="Roboto"/>
              </a:rPr>
              <a:t>extérieur</a:t>
            </a:r>
            <a:r>
              <a:rPr sz="810" spc="-14" dirty="0">
                <a:latin typeface="Roboto"/>
                <a:cs typeface="Roboto"/>
              </a:rPr>
              <a:t> </a:t>
            </a:r>
            <a:r>
              <a:rPr sz="810" spc="-3" dirty="0">
                <a:latin typeface="Roboto"/>
                <a:cs typeface="Roboto"/>
              </a:rPr>
              <a:t>chaux-sable</a:t>
            </a:r>
            <a:endParaRPr sz="810">
              <a:latin typeface="Roboto"/>
              <a:cs typeface="Roboto"/>
            </a:endParaRPr>
          </a:p>
          <a:p>
            <a:pPr>
              <a:spcBef>
                <a:spcPts val="37"/>
              </a:spcBef>
            </a:pPr>
            <a:endParaRPr sz="776">
              <a:latin typeface="Roboto"/>
              <a:cs typeface="Roboto"/>
            </a:endParaRPr>
          </a:p>
          <a:p>
            <a:pPr marL="68580"/>
            <a:r>
              <a:rPr sz="810" dirty="0">
                <a:latin typeface="Roboto"/>
                <a:cs typeface="Roboto"/>
              </a:rPr>
              <a:t>+</a:t>
            </a:r>
            <a:r>
              <a:rPr sz="810" spc="-20" dirty="0">
                <a:latin typeface="Roboto"/>
                <a:cs typeface="Roboto"/>
              </a:rPr>
              <a:t> </a:t>
            </a:r>
            <a:r>
              <a:rPr sz="810" dirty="0">
                <a:latin typeface="Roboto"/>
                <a:cs typeface="Roboto"/>
              </a:rPr>
              <a:t>Enduit</a:t>
            </a:r>
            <a:r>
              <a:rPr sz="810" spc="-14" dirty="0">
                <a:latin typeface="Roboto"/>
                <a:cs typeface="Roboto"/>
              </a:rPr>
              <a:t> </a:t>
            </a:r>
            <a:r>
              <a:rPr sz="810" spc="-3" dirty="0">
                <a:latin typeface="Roboto"/>
                <a:cs typeface="Roboto"/>
              </a:rPr>
              <a:t>terre</a:t>
            </a:r>
            <a:r>
              <a:rPr sz="810" spc="-17" dirty="0">
                <a:latin typeface="Roboto"/>
                <a:cs typeface="Roboto"/>
              </a:rPr>
              <a:t> </a:t>
            </a:r>
            <a:r>
              <a:rPr sz="810" dirty="0">
                <a:latin typeface="Roboto"/>
                <a:cs typeface="Roboto"/>
              </a:rPr>
              <a:t>intérieur</a:t>
            </a:r>
            <a:endParaRPr sz="810">
              <a:latin typeface="Roboto"/>
              <a:cs typeface="Roboto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425892" y="625793"/>
            <a:ext cx="2539175" cy="520079"/>
          </a:xfrm>
          <a:prstGeom prst="rect">
            <a:avLst/>
          </a:prstGeom>
        </p:spPr>
        <p:txBody>
          <a:bodyPr spcFirstLastPara="1" vert="horz" wrap="square" lIns="0" tIns="8573" rIns="0" bIns="0" rtlCol="0" anchor="t" anchorCtr="0">
            <a:spAutoFit/>
          </a:bodyPr>
          <a:lstStyle/>
          <a:p>
            <a:pPr marL="8573">
              <a:spcBef>
                <a:spcPts val="68"/>
              </a:spcBef>
            </a:pPr>
            <a:r>
              <a:rPr sz="1620" spc="-14" dirty="0">
                <a:solidFill>
                  <a:srgbClr val="000000"/>
                </a:solidFill>
                <a:latin typeface="Roboto"/>
                <a:cs typeface="Roboto"/>
              </a:rPr>
              <a:t>FAIRE</a:t>
            </a:r>
            <a:r>
              <a:rPr sz="1620" spc="-17" dirty="0">
                <a:solidFill>
                  <a:srgbClr val="000000"/>
                </a:solidFill>
                <a:latin typeface="Roboto"/>
                <a:cs typeface="Roboto"/>
              </a:rPr>
              <a:t> </a:t>
            </a:r>
            <a:r>
              <a:rPr sz="1620" spc="-27" dirty="0">
                <a:solidFill>
                  <a:srgbClr val="000000"/>
                </a:solidFill>
                <a:latin typeface="Roboto"/>
                <a:cs typeface="Roboto"/>
              </a:rPr>
              <a:t>PARLER</a:t>
            </a:r>
            <a:r>
              <a:rPr sz="1620" spc="-14" dirty="0">
                <a:solidFill>
                  <a:srgbClr val="000000"/>
                </a:solidFill>
                <a:latin typeface="Roboto"/>
                <a:cs typeface="Roboto"/>
              </a:rPr>
              <a:t> </a:t>
            </a:r>
            <a:r>
              <a:rPr sz="1620" spc="7" dirty="0">
                <a:solidFill>
                  <a:srgbClr val="000000"/>
                </a:solidFill>
                <a:latin typeface="Roboto"/>
                <a:cs typeface="Roboto"/>
              </a:rPr>
              <a:t>LA</a:t>
            </a:r>
            <a:r>
              <a:rPr sz="1620" spc="-17" dirty="0">
                <a:solidFill>
                  <a:srgbClr val="000000"/>
                </a:solidFill>
                <a:latin typeface="Roboto"/>
                <a:cs typeface="Roboto"/>
              </a:rPr>
              <a:t> </a:t>
            </a:r>
            <a:r>
              <a:rPr sz="1620" spc="-10" dirty="0">
                <a:solidFill>
                  <a:srgbClr val="000000"/>
                </a:solidFill>
                <a:latin typeface="Roboto"/>
                <a:cs typeface="Roboto"/>
              </a:rPr>
              <a:t>MATIERE</a:t>
            </a:r>
            <a:endParaRPr sz="1620">
              <a:latin typeface="Roboto"/>
              <a:cs typeface="Roboto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041909" y="181803"/>
            <a:ext cx="3060182" cy="4771667"/>
          </a:xfrm>
          <a:prstGeom prst="rect">
            <a:avLst/>
          </a:prstGeom>
        </p:spPr>
      </p:pic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143000" y="0"/>
            <a:ext cx="6858000" cy="5143500"/>
            <a:chOff x="0" y="0"/>
            <a:chExt cx="101600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0160000" cy="7619999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40003" y="7287603"/>
              <a:ext cx="2540000" cy="15240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55067597-A344-4C15-9EEE-A16A2BFB7372}"/>
              </a:ext>
            </a:extLst>
          </p:cNvPr>
          <p:cNvSpPr/>
          <p:nvPr/>
        </p:nvSpPr>
        <p:spPr>
          <a:xfrm>
            <a:off x="2333031" y="528860"/>
            <a:ext cx="5538614" cy="4027060"/>
          </a:xfrm>
          <a:prstGeom prst="rect">
            <a:avLst/>
          </a:prstGeom>
          <a:solidFill>
            <a:srgbClr val="CFC3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1" name="Google Shape;421;p43"/>
          <p:cNvSpPr txBox="1">
            <a:spLocks noGrp="1"/>
          </p:cNvSpPr>
          <p:nvPr>
            <p:ph type="ctrTitle" idx="6"/>
          </p:nvPr>
        </p:nvSpPr>
        <p:spPr>
          <a:xfrm rot="5400000">
            <a:off x="6042486" y="2391976"/>
            <a:ext cx="4573408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/>
              <a:t>NG2B</a:t>
            </a:r>
            <a:br>
              <a:rPr lang="fr-FR"/>
            </a:br>
            <a:r>
              <a:rPr lang="fr-FR" sz="1600"/>
              <a:t>Normalisation des granulats pour béton biosourcés</a:t>
            </a:r>
            <a:br>
              <a:rPr lang="fr-FR" sz="1600"/>
            </a:br>
            <a:br>
              <a:rPr lang="fr-FR"/>
            </a:br>
            <a:endParaRPr lang="fr-FR"/>
          </a:p>
        </p:txBody>
      </p:sp>
      <p:sp>
        <p:nvSpPr>
          <p:cNvPr id="422" name="Google Shape;422;p43"/>
          <p:cNvSpPr/>
          <p:nvPr/>
        </p:nvSpPr>
        <p:spPr>
          <a:xfrm>
            <a:off x="154023" y="501549"/>
            <a:ext cx="3582245" cy="635333"/>
          </a:xfrm>
          <a:prstGeom prst="rect">
            <a:avLst/>
          </a:prstGeom>
          <a:solidFill>
            <a:srgbClr val="908269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" name="Google Shape;428;p43"/>
          <p:cNvSpPr txBox="1">
            <a:spLocks noGrp="1"/>
          </p:cNvSpPr>
          <p:nvPr>
            <p:ph type="ctrTitle" idx="5"/>
          </p:nvPr>
        </p:nvSpPr>
        <p:spPr>
          <a:xfrm>
            <a:off x="239210" y="587580"/>
            <a:ext cx="3227889" cy="44753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 sz="1800" dirty="0">
                <a:solidFill>
                  <a:schemeClr val="lt1"/>
                </a:solidFill>
              </a:rPr>
              <a:t>Représentant les laboratoires de R&amp;D</a:t>
            </a:r>
          </a:p>
        </p:txBody>
      </p:sp>
      <p:sp>
        <p:nvSpPr>
          <p:cNvPr id="17" name="Google Shape;425;p43">
            <a:extLst>
              <a:ext uri="{FF2B5EF4-FFF2-40B4-BE49-F238E27FC236}">
                <a16:creationId xmlns:a16="http://schemas.microsoft.com/office/drawing/2014/main" id="{88FB9D84-3D9B-4146-BB4D-0FA5A3FF537E}"/>
              </a:ext>
            </a:extLst>
          </p:cNvPr>
          <p:cNvSpPr txBox="1">
            <a:spLocks/>
          </p:cNvSpPr>
          <p:nvPr/>
        </p:nvSpPr>
        <p:spPr>
          <a:xfrm>
            <a:off x="2333031" y="1222912"/>
            <a:ext cx="5412494" cy="29922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Catamaran Thin"/>
              <a:buNone/>
              <a:defRPr sz="1000" b="0" i="0" u="none" strike="noStrike" cap="none">
                <a:solidFill>
                  <a:srgbClr val="000000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9pPr>
          </a:lstStyle>
          <a:p>
            <a:pPr marL="176212" indent="0" algn="just">
              <a:spcAft>
                <a:spcPts val="0"/>
              </a:spcAft>
              <a:buClr>
                <a:schemeClr val="tx1"/>
              </a:buClr>
            </a:pPr>
            <a:r>
              <a:rPr lang="fr-FR" sz="3600" b="1" dirty="0">
                <a:latin typeface="Livvic"/>
                <a:sym typeface="Livvic"/>
              </a:rPr>
              <a:t>Stéphane HANS</a:t>
            </a:r>
          </a:p>
          <a:p>
            <a:pPr marL="176212" indent="0" algn="just">
              <a:spcAft>
                <a:spcPts val="0"/>
              </a:spcAft>
              <a:buClr>
                <a:schemeClr val="tx1"/>
              </a:buClr>
            </a:pPr>
            <a:r>
              <a:rPr lang="fr-FR" sz="1800" b="1" dirty="0">
                <a:latin typeface="Livvic"/>
                <a:sym typeface="Livvic"/>
              </a:rPr>
              <a:t>Enseignant chercheur à l’Ecole Nationale des Travaux Publics de l’Etat</a:t>
            </a:r>
          </a:p>
        </p:txBody>
      </p:sp>
    </p:spTree>
    <p:extLst>
      <p:ext uri="{BB962C8B-B14F-4D97-AF65-F5344CB8AC3E}">
        <p14:creationId xmlns:p14="http://schemas.microsoft.com/office/powerpoint/2010/main" val="365031446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143000" y="0"/>
            <a:ext cx="6858000" cy="5143500"/>
            <a:chOff x="0" y="0"/>
            <a:chExt cx="101600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0160000" cy="7619999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40003" y="7287602"/>
              <a:ext cx="2540000" cy="15240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143000" y="0"/>
            <a:ext cx="6858000" cy="5143500"/>
            <a:chOff x="0" y="0"/>
            <a:chExt cx="101600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0160000" cy="7619999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40003" y="7287602"/>
              <a:ext cx="2540000" cy="15240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143000" y="0"/>
            <a:ext cx="6858000" cy="5143500"/>
            <a:chOff x="0" y="0"/>
            <a:chExt cx="101600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0160000" cy="7619999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40003" y="7287602"/>
              <a:ext cx="2540000" cy="15240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643188" y="0"/>
            <a:ext cx="3857625" cy="5143500"/>
            <a:chOff x="0" y="0"/>
            <a:chExt cx="57150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5715000" cy="762000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50095" y="7387501"/>
              <a:ext cx="2374900" cy="142494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143000" y="0"/>
            <a:ext cx="6858000" cy="5143500"/>
            <a:chOff x="0" y="0"/>
            <a:chExt cx="101600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0160000" cy="762000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40003" y="7287603"/>
              <a:ext cx="2540000" cy="15240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143000" y="0"/>
            <a:ext cx="6858000" cy="5143500"/>
            <a:chOff x="0" y="0"/>
            <a:chExt cx="101600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0160000" cy="7619999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40003" y="7287602"/>
              <a:ext cx="2540000" cy="15240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143000" y="0"/>
            <a:ext cx="6858000" cy="5143500"/>
            <a:chOff x="0" y="0"/>
            <a:chExt cx="101600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0160000" cy="762000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40003" y="7287603"/>
              <a:ext cx="2540000" cy="15240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538780" y="1646314"/>
            <a:ext cx="4286" cy="1286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0"/>
                </a:moveTo>
                <a:lnTo>
                  <a:pt x="6337" y="1574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" name="object 3"/>
          <p:cNvSpPr/>
          <p:nvPr/>
        </p:nvSpPr>
        <p:spPr>
          <a:xfrm>
            <a:off x="4766655" y="1892825"/>
            <a:ext cx="131588" cy="92583"/>
          </a:xfrm>
          <a:custGeom>
            <a:avLst/>
            <a:gdLst/>
            <a:ahLst/>
            <a:cxnLst/>
            <a:rect l="l" t="t" r="r" b="b"/>
            <a:pathLst>
              <a:path w="194945" h="137160">
                <a:moveTo>
                  <a:pt x="0" y="0"/>
                </a:moveTo>
                <a:lnTo>
                  <a:pt x="194881" y="137058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" name="object 4"/>
          <p:cNvSpPr/>
          <p:nvPr/>
        </p:nvSpPr>
        <p:spPr>
          <a:xfrm>
            <a:off x="5560203" y="1516372"/>
            <a:ext cx="17145" cy="1286"/>
          </a:xfrm>
          <a:custGeom>
            <a:avLst/>
            <a:gdLst/>
            <a:ahLst/>
            <a:cxnLst/>
            <a:rect l="l" t="t" r="r" b="b"/>
            <a:pathLst>
              <a:path w="25400" h="1905">
                <a:moveTo>
                  <a:pt x="0" y="0"/>
                </a:moveTo>
                <a:lnTo>
                  <a:pt x="7924" y="787"/>
                </a:lnTo>
                <a:lnTo>
                  <a:pt x="15062" y="787"/>
                </a:lnTo>
                <a:lnTo>
                  <a:pt x="25361" y="1574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" name="object 5"/>
          <p:cNvSpPr/>
          <p:nvPr/>
        </p:nvSpPr>
        <p:spPr>
          <a:xfrm>
            <a:off x="5483205" y="1513698"/>
            <a:ext cx="8573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674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" name="object 6"/>
          <p:cNvGrpSpPr/>
          <p:nvPr/>
        </p:nvGrpSpPr>
        <p:grpSpPr>
          <a:xfrm>
            <a:off x="4388055" y="1540432"/>
            <a:ext cx="35576" cy="3000"/>
            <a:chOff x="4807489" y="2282120"/>
            <a:chExt cx="52705" cy="4445"/>
          </a:xfrm>
        </p:grpSpPr>
        <p:sp>
          <p:nvSpPr>
            <p:cNvPr id="7" name="object 7"/>
            <p:cNvSpPr/>
            <p:nvPr/>
          </p:nvSpPr>
          <p:spPr>
            <a:xfrm>
              <a:off x="4808283" y="2282913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0" y="2374"/>
                  </a:moveTo>
                  <a:lnTo>
                    <a:pt x="5537" y="1574"/>
                  </a:lnTo>
                  <a:lnTo>
                    <a:pt x="9512" y="1574"/>
                  </a:lnTo>
                  <a:lnTo>
                    <a:pt x="22186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" name="object 8"/>
            <p:cNvSpPr/>
            <p:nvPr/>
          </p:nvSpPr>
          <p:spPr>
            <a:xfrm>
              <a:off x="4830457" y="2282913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39">
                  <a:moveTo>
                    <a:pt x="0" y="0"/>
                  </a:moveTo>
                  <a:lnTo>
                    <a:pt x="1574" y="2374"/>
                  </a:lnTo>
                  <a:lnTo>
                    <a:pt x="28524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9" name="object 9"/>
          <p:cNvSpPr/>
          <p:nvPr/>
        </p:nvSpPr>
        <p:spPr>
          <a:xfrm>
            <a:off x="5549514" y="1516372"/>
            <a:ext cx="10716" cy="1286"/>
          </a:xfrm>
          <a:custGeom>
            <a:avLst/>
            <a:gdLst/>
            <a:ahLst/>
            <a:cxnLst/>
            <a:rect l="l" t="t" r="r" b="b"/>
            <a:pathLst>
              <a:path w="15875" h="1905">
                <a:moveTo>
                  <a:pt x="0" y="1574"/>
                </a:moveTo>
                <a:lnTo>
                  <a:pt x="15062" y="1574"/>
                </a:lnTo>
                <a:lnTo>
                  <a:pt x="15836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0" name="object 10"/>
          <p:cNvGrpSpPr/>
          <p:nvPr/>
        </p:nvGrpSpPr>
        <p:grpSpPr>
          <a:xfrm>
            <a:off x="6444667" y="1642564"/>
            <a:ext cx="94726" cy="19288"/>
            <a:chOff x="7854321" y="2433428"/>
            <a:chExt cx="140335" cy="28575"/>
          </a:xfrm>
        </p:grpSpPr>
        <p:sp>
          <p:nvSpPr>
            <p:cNvPr id="11" name="object 11"/>
            <p:cNvSpPr/>
            <p:nvPr/>
          </p:nvSpPr>
          <p:spPr>
            <a:xfrm>
              <a:off x="7917700" y="246035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80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" name="object 12"/>
            <p:cNvSpPr/>
            <p:nvPr/>
          </p:nvSpPr>
          <p:spPr>
            <a:xfrm>
              <a:off x="7855115" y="2446108"/>
              <a:ext cx="62865" cy="15240"/>
            </a:xfrm>
            <a:custGeom>
              <a:avLst/>
              <a:gdLst/>
              <a:ahLst/>
              <a:cxnLst/>
              <a:rect l="l" t="t" r="r" b="b"/>
              <a:pathLst>
                <a:path w="62865" h="15239">
                  <a:moveTo>
                    <a:pt x="0" y="0"/>
                  </a:moveTo>
                  <a:lnTo>
                    <a:pt x="62585" y="15049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" name="object 13"/>
            <p:cNvSpPr/>
            <p:nvPr/>
          </p:nvSpPr>
          <p:spPr>
            <a:xfrm>
              <a:off x="7922450" y="2434221"/>
              <a:ext cx="71755" cy="9525"/>
            </a:xfrm>
            <a:custGeom>
              <a:avLst/>
              <a:gdLst/>
              <a:ahLst/>
              <a:cxnLst/>
              <a:rect l="l" t="t" r="r" b="b"/>
              <a:pathLst>
                <a:path w="71754" h="9525">
                  <a:moveTo>
                    <a:pt x="0" y="9512"/>
                  </a:moveTo>
                  <a:lnTo>
                    <a:pt x="31686" y="0"/>
                  </a:lnTo>
                  <a:lnTo>
                    <a:pt x="42786" y="0"/>
                  </a:lnTo>
                  <a:lnTo>
                    <a:pt x="67335" y="6337"/>
                  </a:lnTo>
                  <a:lnTo>
                    <a:pt x="71297" y="476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pic>
        <p:nvPicPr>
          <p:cNvPr id="14" name="object 1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674111" y="3100266"/>
            <a:ext cx="48657" cy="93054"/>
          </a:xfrm>
          <a:prstGeom prst="rect">
            <a:avLst/>
          </a:prstGeom>
        </p:spPr>
      </p:pic>
      <p:sp>
        <p:nvSpPr>
          <p:cNvPr id="15" name="object 15"/>
          <p:cNvSpPr/>
          <p:nvPr/>
        </p:nvSpPr>
        <p:spPr>
          <a:xfrm>
            <a:off x="7139841" y="2718468"/>
            <a:ext cx="857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374" y="-793"/>
                </a:moveTo>
                <a:lnTo>
                  <a:pt x="374" y="793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" name="object 16"/>
          <p:cNvSpPr/>
          <p:nvPr/>
        </p:nvSpPr>
        <p:spPr>
          <a:xfrm>
            <a:off x="7171387" y="2691731"/>
            <a:ext cx="3429" cy="10287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0"/>
                </a:moveTo>
                <a:lnTo>
                  <a:pt x="4762" y="15049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" name="object 17"/>
          <p:cNvGrpSpPr/>
          <p:nvPr/>
        </p:nvGrpSpPr>
        <p:grpSpPr>
          <a:xfrm>
            <a:off x="7157479" y="2680496"/>
            <a:ext cx="19288" cy="85296"/>
            <a:chOff x="8910339" y="3971105"/>
            <a:chExt cx="28575" cy="126364"/>
          </a:xfrm>
        </p:grpSpPr>
        <p:sp>
          <p:nvSpPr>
            <p:cNvPr id="18" name="object 18"/>
            <p:cNvSpPr/>
            <p:nvPr/>
          </p:nvSpPr>
          <p:spPr>
            <a:xfrm>
              <a:off x="8911132" y="4080433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286" y="0"/>
                  </a:moveTo>
                  <a:lnTo>
                    <a:pt x="0" y="15849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" name="object 19"/>
            <p:cNvSpPr/>
            <p:nvPr/>
          </p:nvSpPr>
          <p:spPr>
            <a:xfrm>
              <a:off x="8937307" y="4018648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374" y="-793"/>
                  </a:moveTo>
                  <a:lnTo>
                    <a:pt x="374" y="16643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" name="object 20"/>
            <p:cNvSpPr/>
            <p:nvPr/>
          </p:nvSpPr>
          <p:spPr>
            <a:xfrm>
              <a:off x="8929357" y="4049534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5" h="15875">
                  <a:moveTo>
                    <a:pt x="5511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" name="object 21"/>
            <p:cNvSpPr/>
            <p:nvPr/>
          </p:nvSpPr>
          <p:spPr>
            <a:xfrm>
              <a:off x="8935720" y="4002798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40" h="15875">
                  <a:moveTo>
                    <a:pt x="0" y="0"/>
                  </a:moveTo>
                  <a:lnTo>
                    <a:pt x="2336" y="15836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" name="object 22"/>
            <p:cNvSpPr/>
            <p:nvPr/>
          </p:nvSpPr>
          <p:spPr>
            <a:xfrm>
              <a:off x="8923007" y="3971899"/>
              <a:ext cx="8255" cy="15875"/>
            </a:xfrm>
            <a:custGeom>
              <a:avLst/>
              <a:gdLst/>
              <a:ahLst/>
              <a:cxnLst/>
              <a:rect l="l" t="t" r="r" b="b"/>
              <a:pathLst>
                <a:path w="8254" h="15875">
                  <a:moveTo>
                    <a:pt x="0" y="0"/>
                  </a:moveTo>
                  <a:lnTo>
                    <a:pt x="7950" y="15849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" name="object 23"/>
            <p:cNvSpPr/>
            <p:nvPr/>
          </p:nvSpPr>
          <p:spPr>
            <a:xfrm>
              <a:off x="8934881" y="4034485"/>
              <a:ext cx="2540" cy="15240"/>
            </a:xfrm>
            <a:custGeom>
              <a:avLst/>
              <a:gdLst/>
              <a:ahLst/>
              <a:cxnLst/>
              <a:rect l="l" t="t" r="r" b="b"/>
              <a:pathLst>
                <a:path w="2540" h="15239">
                  <a:moveTo>
                    <a:pt x="2425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" name="object 24"/>
            <p:cNvSpPr/>
            <p:nvPr/>
          </p:nvSpPr>
          <p:spPr>
            <a:xfrm>
              <a:off x="8921407" y="4065384"/>
              <a:ext cx="8255" cy="15240"/>
            </a:xfrm>
            <a:custGeom>
              <a:avLst/>
              <a:gdLst/>
              <a:ahLst/>
              <a:cxnLst/>
              <a:rect l="l" t="t" r="r" b="b"/>
              <a:pathLst>
                <a:path w="8254" h="15239">
                  <a:moveTo>
                    <a:pt x="795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" name="object 25"/>
          <p:cNvSpPr/>
          <p:nvPr/>
        </p:nvSpPr>
        <p:spPr>
          <a:xfrm>
            <a:off x="7158014" y="2840918"/>
            <a:ext cx="7287" cy="10716"/>
          </a:xfrm>
          <a:custGeom>
            <a:avLst/>
            <a:gdLst/>
            <a:ahLst/>
            <a:cxnLst/>
            <a:rect l="l" t="t" r="r" b="b"/>
            <a:pathLst>
              <a:path w="10795" h="15875">
                <a:moveTo>
                  <a:pt x="0" y="15849"/>
                </a:moveTo>
                <a:lnTo>
                  <a:pt x="10287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6" name="object 26"/>
          <p:cNvGrpSpPr/>
          <p:nvPr/>
        </p:nvGrpSpPr>
        <p:grpSpPr>
          <a:xfrm>
            <a:off x="7174581" y="2722741"/>
            <a:ext cx="2143" cy="37290"/>
            <a:chOff x="8935675" y="4033691"/>
            <a:chExt cx="3175" cy="55244"/>
          </a:xfrm>
        </p:grpSpPr>
        <p:sp>
          <p:nvSpPr>
            <p:cNvPr id="27" name="object 27"/>
            <p:cNvSpPr/>
            <p:nvPr/>
          </p:nvSpPr>
          <p:spPr>
            <a:xfrm>
              <a:off x="8936888" y="4033691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6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" name="object 28"/>
            <p:cNvSpPr/>
            <p:nvPr/>
          </p:nvSpPr>
          <p:spPr>
            <a:xfrm>
              <a:off x="8936513" y="4074090"/>
              <a:ext cx="2540" cy="14604"/>
            </a:xfrm>
            <a:custGeom>
              <a:avLst/>
              <a:gdLst/>
              <a:ahLst/>
              <a:cxnLst/>
              <a:rect l="l" t="t" r="r" b="b"/>
              <a:pathLst>
                <a:path w="2540" h="14604">
                  <a:moveTo>
                    <a:pt x="0" y="14268"/>
                  </a:moveTo>
                  <a:lnTo>
                    <a:pt x="2336" y="14268"/>
                  </a:lnTo>
                  <a:lnTo>
                    <a:pt x="2336" y="0"/>
                  </a:lnTo>
                  <a:lnTo>
                    <a:pt x="0" y="0"/>
                  </a:lnTo>
                  <a:lnTo>
                    <a:pt x="0" y="14268"/>
                  </a:lnTo>
                  <a:close/>
                </a:path>
              </a:pathLst>
            </a:custGeom>
            <a:solidFill>
              <a:srgbClr val="999999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" name="object 29"/>
            <p:cNvSpPr/>
            <p:nvPr/>
          </p:nvSpPr>
          <p:spPr>
            <a:xfrm>
              <a:off x="8937307" y="4074883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47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0" name="object 30"/>
          <p:cNvSpPr/>
          <p:nvPr/>
        </p:nvSpPr>
        <p:spPr>
          <a:xfrm>
            <a:off x="7138769" y="2861775"/>
            <a:ext cx="10287" cy="10287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0" y="15049"/>
                </a:moveTo>
                <a:lnTo>
                  <a:pt x="15049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1" name="object 31"/>
          <p:cNvSpPr/>
          <p:nvPr/>
        </p:nvSpPr>
        <p:spPr>
          <a:xfrm>
            <a:off x="7174580" y="2750011"/>
            <a:ext cx="1715" cy="9858"/>
          </a:xfrm>
          <a:custGeom>
            <a:avLst/>
            <a:gdLst/>
            <a:ahLst/>
            <a:cxnLst/>
            <a:rect l="l" t="t" r="r" b="b"/>
            <a:pathLst>
              <a:path w="2540" h="14604">
                <a:moveTo>
                  <a:pt x="0" y="14268"/>
                </a:moveTo>
                <a:lnTo>
                  <a:pt x="2425" y="14268"/>
                </a:lnTo>
                <a:lnTo>
                  <a:pt x="2425" y="0"/>
                </a:lnTo>
                <a:lnTo>
                  <a:pt x="0" y="0"/>
                </a:lnTo>
                <a:lnTo>
                  <a:pt x="0" y="14268"/>
                </a:lnTo>
                <a:close/>
              </a:path>
            </a:pathLst>
          </a:custGeom>
          <a:solidFill>
            <a:srgbClr val="999999"/>
          </a:solidFill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2" name="object 32"/>
          <p:cNvSpPr/>
          <p:nvPr/>
        </p:nvSpPr>
        <p:spPr>
          <a:xfrm>
            <a:off x="7148927" y="2851616"/>
            <a:ext cx="9430" cy="10287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0" y="15049"/>
                </a:moveTo>
                <a:lnTo>
                  <a:pt x="13462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3" name="object 33"/>
          <p:cNvSpPr/>
          <p:nvPr/>
        </p:nvSpPr>
        <p:spPr>
          <a:xfrm>
            <a:off x="6487979" y="3007764"/>
            <a:ext cx="38148" cy="7715"/>
          </a:xfrm>
          <a:custGeom>
            <a:avLst/>
            <a:gdLst/>
            <a:ahLst/>
            <a:cxnLst/>
            <a:rect l="l" t="t" r="r" b="b"/>
            <a:pathLst>
              <a:path w="56515" h="11429">
                <a:moveTo>
                  <a:pt x="56248" y="0"/>
                </a:moveTo>
                <a:lnTo>
                  <a:pt x="0" y="11087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4" name="object 34"/>
          <p:cNvSpPr/>
          <p:nvPr/>
        </p:nvSpPr>
        <p:spPr>
          <a:xfrm>
            <a:off x="6174629" y="3147333"/>
            <a:ext cx="12430" cy="1715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0" y="2374"/>
                </a:moveTo>
                <a:lnTo>
                  <a:pt x="18211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5" name="object 35"/>
          <p:cNvGrpSpPr/>
          <p:nvPr/>
        </p:nvGrpSpPr>
        <p:grpSpPr>
          <a:xfrm>
            <a:off x="6174093" y="3046259"/>
            <a:ext cx="118729" cy="16716"/>
            <a:chOff x="7453471" y="4512976"/>
            <a:chExt cx="175895" cy="24765"/>
          </a:xfrm>
        </p:grpSpPr>
        <p:sp>
          <p:nvSpPr>
            <p:cNvPr id="36" name="object 36"/>
            <p:cNvSpPr/>
            <p:nvPr/>
          </p:nvSpPr>
          <p:spPr>
            <a:xfrm>
              <a:off x="7472476" y="4524070"/>
              <a:ext cx="78740" cy="10795"/>
            </a:xfrm>
            <a:custGeom>
              <a:avLst/>
              <a:gdLst/>
              <a:ahLst/>
              <a:cxnLst/>
              <a:rect l="l" t="t" r="r" b="b"/>
              <a:pathLst>
                <a:path w="78740" h="10795">
                  <a:moveTo>
                    <a:pt x="78435" y="0"/>
                  </a:moveTo>
                  <a:lnTo>
                    <a:pt x="0" y="1028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" name="object 37"/>
            <p:cNvSpPr/>
            <p:nvPr/>
          </p:nvSpPr>
          <p:spPr>
            <a:xfrm>
              <a:off x="7454265" y="4534370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5" h="2539">
                  <a:moveTo>
                    <a:pt x="18211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" name="object 38"/>
            <p:cNvSpPr/>
            <p:nvPr/>
          </p:nvSpPr>
          <p:spPr>
            <a:xfrm>
              <a:off x="7550912" y="4513770"/>
              <a:ext cx="78105" cy="10795"/>
            </a:xfrm>
            <a:custGeom>
              <a:avLst/>
              <a:gdLst/>
              <a:ahLst/>
              <a:cxnLst/>
              <a:rect l="l" t="t" r="r" b="b"/>
              <a:pathLst>
                <a:path w="78104" h="10795">
                  <a:moveTo>
                    <a:pt x="77635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9" name="object 39"/>
          <p:cNvSpPr/>
          <p:nvPr/>
        </p:nvSpPr>
        <p:spPr>
          <a:xfrm>
            <a:off x="6440924" y="3015239"/>
            <a:ext cx="47149" cy="8144"/>
          </a:xfrm>
          <a:custGeom>
            <a:avLst/>
            <a:gdLst/>
            <a:ahLst/>
            <a:cxnLst/>
            <a:rect l="l" t="t" r="r" b="b"/>
            <a:pathLst>
              <a:path w="69850" h="12064">
                <a:moveTo>
                  <a:pt x="69710" y="0"/>
                </a:moveTo>
                <a:lnTo>
                  <a:pt x="0" y="11887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0" name="object 40"/>
          <p:cNvSpPr/>
          <p:nvPr/>
        </p:nvSpPr>
        <p:spPr>
          <a:xfrm>
            <a:off x="6186921" y="3140381"/>
            <a:ext cx="53150" cy="7287"/>
          </a:xfrm>
          <a:custGeom>
            <a:avLst/>
            <a:gdLst/>
            <a:ahLst/>
            <a:cxnLst/>
            <a:rect l="l" t="t" r="r" b="b"/>
            <a:pathLst>
              <a:path w="78740" h="10795">
                <a:moveTo>
                  <a:pt x="0" y="10299"/>
                </a:moveTo>
                <a:lnTo>
                  <a:pt x="78435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1" name="object 41"/>
          <p:cNvSpPr/>
          <p:nvPr/>
        </p:nvSpPr>
        <p:spPr>
          <a:xfrm>
            <a:off x="6343070" y="3117921"/>
            <a:ext cx="50149" cy="8144"/>
          </a:xfrm>
          <a:custGeom>
            <a:avLst/>
            <a:gdLst/>
            <a:ahLst/>
            <a:cxnLst/>
            <a:rect l="l" t="t" r="r" b="b"/>
            <a:pathLst>
              <a:path w="74295" h="12064">
                <a:moveTo>
                  <a:pt x="0" y="11874"/>
                </a:moveTo>
                <a:lnTo>
                  <a:pt x="73672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2" name="object 42"/>
          <p:cNvSpPr/>
          <p:nvPr/>
        </p:nvSpPr>
        <p:spPr>
          <a:xfrm>
            <a:off x="6239865" y="3133428"/>
            <a:ext cx="52721" cy="7287"/>
          </a:xfrm>
          <a:custGeom>
            <a:avLst/>
            <a:gdLst/>
            <a:ahLst/>
            <a:cxnLst/>
            <a:rect l="l" t="t" r="r" b="b"/>
            <a:pathLst>
              <a:path w="78104" h="10795">
                <a:moveTo>
                  <a:pt x="0" y="10299"/>
                </a:moveTo>
                <a:lnTo>
                  <a:pt x="77635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3" name="object 43"/>
          <p:cNvGrpSpPr/>
          <p:nvPr/>
        </p:nvGrpSpPr>
        <p:grpSpPr>
          <a:xfrm>
            <a:off x="6392263" y="3093854"/>
            <a:ext cx="134588" cy="24860"/>
            <a:chOff x="7776686" y="4583487"/>
            <a:chExt cx="199390" cy="36830"/>
          </a:xfrm>
        </p:grpSpPr>
        <p:sp>
          <p:nvSpPr>
            <p:cNvPr id="44" name="object 44"/>
            <p:cNvSpPr/>
            <p:nvPr/>
          </p:nvSpPr>
          <p:spPr>
            <a:xfrm>
              <a:off x="7848778" y="4595368"/>
              <a:ext cx="69850" cy="12065"/>
            </a:xfrm>
            <a:custGeom>
              <a:avLst/>
              <a:gdLst/>
              <a:ahLst/>
              <a:cxnLst/>
              <a:rect l="l" t="t" r="r" b="b"/>
              <a:pathLst>
                <a:path w="69850" h="12064">
                  <a:moveTo>
                    <a:pt x="0" y="11887"/>
                  </a:moveTo>
                  <a:lnTo>
                    <a:pt x="6971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" name="object 45"/>
            <p:cNvSpPr/>
            <p:nvPr/>
          </p:nvSpPr>
          <p:spPr>
            <a:xfrm>
              <a:off x="7777480" y="4607255"/>
              <a:ext cx="71755" cy="12065"/>
            </a:xfrm>
            <a:custGeom>
              <a:avLst/>
              <a:gdLst/>
              <a:ahLst/>
              <a:cxnLst/>
              <a:rect l="l" t="t" r="r" b="b"/>
              <a:pathLst>
                <a:path w="71754" h="12064">
                  <a:moveTo>
                    <a:pt x="0" y="11874"/>
                  </a:moveTo>
                  <a:lnTo>
                    <a:pt x="7129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" name="object 46"/>
            <p:cNvSpPr/>
            <p:nvPr/>
          </p:nvSpPr>
          <p:spPr>
            <a:xfrm>
              <a:off x="7918488" y="4584281"/>
              <a:ext cx="56515" cy="11430"/>
            </a:xfrm>
            <a:custGeom>
              <a:avLst/>
              <a:gdLst/>
              <a:ahLst/>
              <a:cxnLst/>
              <a:rect l="l" t="t" r="r" b="b"/>
              <a:pathLst>
                <a:path w="56515" h="11429">
                  <a:moveTo>
                    <a:pt x="0" y="11087"/>
                  </a:moveTo>
                  <a:lnTo>
                    <a:pt x="56248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7" name="object 47"/>
          <p:cNvSpPr/>
          <p:nvPr/>
        </p:nvSpPr>
        <p:spPr>
          <a:xfrm>
            <a:off x="6292278" y="3125936"/>
            <a:ext cx="51006" cy="7715"/>
          </a:xfrm>
          <a:custGeom>
            <a:avLst/>
            <a:gdLst/>
            <a:ahLst/>
            <a:cxnLst/>
            <a:rect l="l" t="t" r="r" b="b"/>
            <a:pathLst>
              <a:path w="75565" h="11429">
                <a:moveTo>
                  <a:pt x="0" y="11099"/>
                </a:moveTo>
                <a:lnTo>
                  <a:pt x="75247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8" name="object 48"/>
          <p:cNvGrpSpPr/>
          <p:nvPr/>
        </p:nvGrpSpPr>
        <p:grpSpPr>
          <a:xfrm>
            <a:off x="2693992" y="2620609"/>
            <a:ext cx="188595" cy="51435"/>
            <a:chOff x="2297766" y="3882383"/>
            <a:chExt cx="279400" cy="76200"/>
          </a:xfrm>
        </p:grpSpPr>
        <p:sp>
          <p:nvSpPr>
            <p:cNvPr id="49" name="object 49"/>
            <p:cNvSpPr/>
            <p:nvPr/>
          </p:nvSpPr>
          <p:spPr>
            <a:xfrm>
              <a:off x="2298560" y="3883177"/>
              <a:ext cx="39370" cy="12065"/>
            </a:xfrm>
            <a:custGeom>
              <a:avLst/>
              <a:gdLst/>
              <a:ahLst/>
              <a:cxnLst/>
              <a:rect l="l" t="t" r="r" b="b"/>
              <a:pathLst>
                <a:path w="39369" h="12064">
                  <a:moveTo>
                    <a:pt x="0" y="0"/>
                  </a:moveTo>
                  <a:lnTo>
                    <a:pt x="8712" y="2374"/>
                  </a:lnTo>
                  <a:lnTo>
                    <a:pt x="9512" y="2374"/>
                  </a:lnTo>
                  <a:lnTo>
                    <a:pt x="9512" y="3175"/>
                  </a:lnTo>
                  <a:lnTo>
                    <a:pt x="10287" y="3175"/>
                  </a:lnTo>
                  <a:lnTo>
                    <a:pt x="13462" y="3962"/>
                  </a:lnTo>
                  <a:lnTo>
                    <a:pt x="17360" y="4267"/>
                  </a:lnTo>
                  <a:lnTo>
                    <a:pt x="20701" y="6731"/>
                  </a:lnTo>
                  <a:lnTo>
                    <a:pt x="24549" y="7137"/>
                  </a:lnTo>
                  <a:lnTo>
                    <a:pt x="26149" y="7924"/>
                  </a:lnTo>
                  <a:lnTo>
                    <a:pt x="27724" y="7924"/>
                  </a:lnTo>
                  <a:lnTo>
                    <a:pt x="28524" y="8712"/>
                  </a:lnTo>
                  <a:lnTo>
                    <a:pt x="30099" y="8712"/>
                  </a:lnTo>
                  <a:lnTo>
                    <a:pt x="30886" y="9512"/>
                  </a:lnTo>
                  <a:lnTo>
                    <a:pt x="32486" y="9512"/>
                  </a:lnTo>
                  <a:lnTo>
                    <a:pt x="36436" y="11087"/>
                  </a:lnTo>
                  <a:lnTo>
                    <a:pt x="37223" y="11087"/>
                  </a:lnTo>
                  <a:lnTo>
                    <a:pt x="38823" y="1187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" name="object 50"/>
            <p:cNvSpPr/>
            <p:nvPr/>
          </p:nvSpPr>
          <p:spPr>
            <a:xfrm>
              <a:off x="2373807" y="3905351"/>
              <a:ext cx="44450" cy="12700"/>
            </a:xfrm>
            <a:custGeom>
              <a:avLst/>
              <a:gdLst/>
              <a:ahLst/>
              <a:cxnLst/>
              <a:rect l="l" t="t" r="r" b="b"/>
              <a:pathLst>
                <a:path w="44450" h="12700">
                  <a:moveTo>
                    <a:pt x="0" y="0"/>
                  </a:moveTo>
                  <a:lnTo>
                    <a:pt x="8724" y="2374"/>
                  </a:lnTo>
                  <a:lnTo>
                    <a:pt x="9512" y="2374"/>
                  </a:lnTo>
                  <a:lnTo>
                    <a:pt x="14262" y="3962"/>
                  </a:lnTo>
                  <a:lnTo>
                    <a:pt x="15062" y="3962"/>
                  </a:lnTo>
                  <a:lnTo>
                    <a:pt x="19011" y="5537"/>
                  </a:lnTo>
                  <a:lnTo>
                    <a:pt x="28524" y="7912"/>
                  </a:lnTo>
                  <a:lnTo>
                    <a:pt x="29311" y="7912"/>
                  </a:lnTo>
                  <a:lnTo>
                    <a:pt x="30899" y="8712"/>
                  </a:lnTo>
                  <a:lnTo>
                    <a:pt x="44361" y="1267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" name="object 51"/>
            <p:cNvSpPr/>
            <p:nvPr/>
          </p:nvSpPr>
          <p:spPr>
            <a:xfrm>
              <a:off x="2454617" y="3927538"/>
              <a:ext cx="47625" cy="12065"/>
            </a:xfrm>
            <a:custGeom>
              <a:avLst/>
              <a:gdLst/>
              <a:ahLst/>
              <a:cxnLst/>
              <a:rect l="l" t="t" r="r" b="b"/>
              <a:pathLst>
                <a:path w="47625" h="12064">
                  <a:moveTo>
                    <a:pt x="0" y="0"/>
                  </a:moveTo>
                  <a:lnTo>
                    <a:pt x="6337" y="1587"/>
                  </a:lnTo>
                  <a:lnTo>
                    <a:pt x="7924" y="1587"/>
                  </a:lnTo>
                  <a:lnTo>
                    <a:pt x="13474" y="3162"/>
                  </a:lnTo>
                  <a:lnTo>
                    <a:pt x="18224" y="4762"/>
                  </a:lnTo>
                  <a:lnTo>
                    <a:pt x="24549" y="6337"/>
                  </a:lnTo>
                  <a:lnTo>
                    <a:pt x="26149" y="6337"/>
                  </a:lnTo>
                  <a:lnTo>
                    <a:pt x="27736" y="7137"/>
                  </a:lnTo>
                  <a:lnTo>
                    <a:pt x="29311" y="7137"/>
                  </a:lnTo>
                  <a:lnTo>
                    <a:pt x="38823" y="9512"/>
                  </a:lnTo>
                  <a:lnTo>
                    <a:pt x="44361" y="11087"/>
                  </a:lnTo>
                  <a:lnTo>
                    <a:pt x="45161" y="11087"/>
                  </a:lnTo>
                  <a:lnTo>
                    <a:pt x="46748" y="11874"/>
                  </a:lnTo>
                  <a:lnTo>
                    <a:pt x="47536" y="1187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" name="object 52"/>
            <p:cNvSpPr/>
            <p:nvPr/>
          </p:nvSpPr>
          <p:spPr>
            <a:xfrm>
              <a:off x="2537802" y="3948137"/>
              <a:ext cx="38100" cy="9525"/>
            </a:xfrm>
            <a:custGeom>
              <a:avLst/>
              <a:gdLst/>
              <a:ahLst/>
              <a:cxnLst/>
              <a:rect l="l" t="t" r="r" b="b"/>
              <a:pathLst>
                <a:path w="38100" h="9525">
                  <a:moveTo>
                    <a:pt x="0" y="0"/>
                  </a:moveTo>
                  <a:lnTo>
                    <a:pt x="4762" y="1574"/>
                  </a:lnTo>
                  <a:lnTo>
                    <a:pt x="11765" y="2909"/>
                  </a:lnTo>
                  <a:lnTo>
                    <a:pt x="19327" y="4786"/>
                  </a:lnTo>
                  <a:lnTo>
                    <a:pt x="26934" y="6841"/>
                  </a:lnTo>
                  <a:lnTo>
                    <a:pt x="34074" y="8712"/>
                  </a:lnTo>
                  <a:lnTo>
                    <a:pt x="38023" y="951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2913765" y="2678353"/>
            <a:ext cx="295323" cy="54864"/>
            <a:chOff x="2623356" y="3967930"/>
            <a:chExt cx="437515" cy="81280"/>
          </a:xfrm>
        </p:grpSpPr>
        <p:sp>
          <p:nvSpPr>
            <p:cNvPr id="54" name="object 54"/>
            <p:cNvSpPr/>
            <p:nvPr/>
          </p:nvSpPr>
          <p:spPr>
            <a:xfrm>
              <a:off x="2624150" y="3968724"/>
              <a:ext cx="77470" cy="15875"/>
            </a:xfrm>
            <a:custGeom>
              <a:avLst/>
              <a:gdLst/>
              <a:ahLst/>
              <a:cxnLst/>
              <a:rect l="l" t="t" r="r" b="b"/>
              <a:pathLst>
                <a:path w="77469" h="15875">
                  <a:moveTo>
                    <a:pt x="0" y="0"/>
                  </a:moveTo>
                  <a:lnTo>
                    <a:pt x="2387" y="0"/>
                  </a:lnTo>
                  <a:lnTo>
                    <a:pt x="11099" y="2387"/>
                  </a:lnTo>
                  <a:lnTo>
                    <a:pt x="13474" y="2387"/>
                  </a:lnTo>
                  <a:lnTo>
                    <a:pt x="17437" y="3962"/>
                  </a:lnTo>
                  <a:lnTo>
                    <a:pt x="23774" y="4762"/>
                  </a:lnTo>
                  <a:lnTo>
                    <a:pt x="26936" y="5537"/>
                  </a:lnTo>
                  <a:lnTo>
                    <a:pt x="27736" y="5537"/>
                  </a:lnTo>
                  <a:lnTo>
                    <a:pt x="45948" y="9512"/>
                  </a:lnTo>
                  <a:lnTo>
                    <a:pt x="67348" y="14262"/>
                  </a:lnTo>
                  <a:lnTo>
                    <a:pt x="76847" y="15849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" name="object 55"/>
            <p:cNvSpPr/>
            <p:nvPr/>
          </p:nvSpPr>
          <p:spPr>
            <a:xfrm>
              <a:off x="2735059" y="3991711"/>
              <a:ext cx="81915" cy="15875"/>
            </a:xfrm>
            <a:custGeom>
              <a:avLst/>
              <a:gdLst/>
              <a:ahLst/>
              <a:cxnLst/>
              <a:rect l="l" t="t" r="r" b="b"/>
              <a:pathLst>
                <a:path w="81914" h="15875">
                  <a:moveTo>
                    <a:pt x="0" y="0"/>
                  </a:moveTo>
                  <a:lnTo>
                    <a:pt x="800" y="0"/>
                  </a:lnTo>
                  <a:lnTo>
                    <a:pt x="2374" y="800"/>
                  </a:lnTo>
                  <a:lnTo>
                    <a:pt x="13474" y="2374"/>
                  </a:lnTo>
                  <a:lnTo>
                    <a:pt x="17437" y="3162"/>
                  </a:lnTo>
                  <a:lnTo>
                    <a:pt x="22974" y="4749"/>
                  </a:lnTo>
                  <a:lnTo>
                    <a:pt x="25349" y="4749"/>
                  </a:lnTo>
                  <a:lnTo>
                    <a:pt x="26936" y="5537"/>
                  </a:lnTo>
                  <a:lnTo>
                    <a:pt x="45948" y="9512"/>
                  </a:lnTo>
                  <a:lnTo>
                    <a:pt x="68922" y="13474"/>
                  </a:lnTo>
                  <a:lnTo>
                    <a:pt x="81597" y="15836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" name="object 56"/>
            <p:cNvSpPr/>
            <p:nvPr/>
          </p:nvSpPr>
          <p:spPr>
            <a:xfrm>
              <a:off x="2849930" y="4013885"/>
              <a:ext cx="86360" cy="15240"/>
            </a:xfrm>
            <a:custGeom>
              <a:avLst/>
              <a:gdLst/>
              <a:ahLst/>
              <a:cxnLst/>
              <a:rect l="l" t="t" r="r" b="b"/>
              <a:pathLst>
                <a:path w="86360" h="15239">
                  <a:moveTo>
                    <a:pt x="0" y="0"/>
                  </a:moveTo>
                  <a:lnTo>
                    <a:pt x="16637" y="2374"/>
                  </a:lnTo>
                  <a:lnTo>
                    <a:pt x="22974" y="3962"/>
                  </a:lnTo>
                  <a:lnTo>
                    <a:pt x="25349" y="3962"/>
                  </a:lnTo>
                  <a:lnTo>
                    <a:pt x="33274" y="5537"/>
                  </a:lnTo>
                  <a:lnTo>
                    <a:pt x="45948" y="7924"/>
                  </a:lnTo>
                  <a:lnTo>
                    <a:pt x="69723" y="11887"/>
                  </a:lnTo>
                  <a:lnTo>
                    <a:pt x="86347" y="1506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" name="object 57"/>
            <p:cNvSpPr/>
            <p:nvPr/>
          </p:nvSpPr>
          <p:spPr>
            <a:xfrm>
              <a:off x="2968764" y="4033697"/>
              <a:ext cx="91440" cy="14604"/>
            </a:xfrm>
            <a:custGeom>
              <a:avLst/>
              <a:gdLst/>
              <a:ahLst/>
              <a:cxnLst/>
              <a:rect l="l" t="t" r="r" b="b"/>
              <a:pathLst>
                <a:path w="91439" h="14604">
                  <a:moveTo>
                    <a:pt x="0" y="0"/>
                  </a:moveTo>
                  <a:lnTo>
                    <a:pt x="15836" y="3175"/>
                  </a:lnTo>
                  <a:lnTo>
                    <a:pt x="29560" y="4952"/>
                  </a:lnTo>
                  <a:lnTo>
                    <a:pt x="43121" y="7394"/>
                  </a:lnTo>
                  <a:lnTo>
                    <a:pt x="56708" y="9707"/>
                  </a:lnTo>
                  <a:lnTo>
                    <a:pt x="70510" y="11099"/>
                  </a:lnTo>
                  <a:lnTo>
                    <a:pt x="91109" y="1426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8" name="object 58"/>
          <p:cNvGrpSpPr/>
          <p:nvPr/>
        </p:nvGrpSpPr>
        <p:grpSpPr>
          <a:xfrm>
            <a:off x="3239426" y="2736646"/>
            <a:ext cx="299180" cy="35147"/>
            <a:chOff x="3105816" y="4054290"/>
            <a:chExt cx="443230" cy="52069"/>
          </a:xfrm>
        </p:grpSpPr>
        <p:sp>
          <p:nvSpPr>
            <p:cNvPr id="59" name="object 59"/>
            <p:cNvSpPr/>
            <p:nvPr/>
          </p:nvSpPr>
          <p:spPr>
            <a:xfrm>
              <a:off x="3106610" y="4055084"/>
              <a:ext cx="68580" cy="8890"/>
            </a:xfrm>
            <a:custGeom>
              <a:avLst/>
              <a:gdLst/>
              <a:ahLst/>
              <a:cxnLst/>
              <a:rect l="l" t="t" r="r" b="b"/>
              <a:pathLst>
                <a:path w="68580" h="8889">
                  <a:moveTo>
                    <a:pt x="0" y="0"/>
                  </a:moveTo>
                  <a:lnTo>
                    <a:pt x="5537" y="800"/>
                  </a:lnTo>
                  <a:lnTo>
                    <a:pt x="18223" y="2033"/>
                  </a:lnTo>
                  <a:lnTo>
                    <a:pt x="30411" y="3768"/>
                  </a:lnTo>
                  <a:lnTo>
                    <a:pt x="42640" y="5604"/>
                  </a:lnTo>
                  <a:lnTo>
                    <a:pt x="55448" y="7137"/>
                  </a:lnTo>
                  <a:lnTo>
                    <a:pt x="68122" y="872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" name="object 60"/>
            <p:cNvSpPr/>
            <p:nvPr/>
          </p:nvSpPr>
          <p:spPr>
            <a:xfrm>
              <a:off x="3204845" y="4067759"/>
              <a:ext cx="71755" cy="8890"/>
            </a:xfrm>
            <a:custGeom>
              <a:avLst/>
              <a:gdLst/>
              <a:ahLst/>
              <a:cxnLst/>
              <a:rect l="l" t="t" r="r" b="b"/>
              <a:pathLst>
                <a:path w="71754" h="8889">
                  <a:moveTo>
                    <a:pt x="0" y="0"/>
                  </a:moveTo>
                  <a:lnTo>
                    <a:pt x="3175" y="787"/>
                  </a:lnTo>
                  <a:lnTo>
                    <a:pt x="16807" y="2372"/>
                  </a:lnTo>
                  <a:lnTo>
                    <a:pt x="30357" y="3970"/>
                  </a:lnTo>
                  <a:lnTo>
                    <a:pt x="43981" y="5561"/>
                  </a:lnTo>
                  <a:lnTo>
                    <a:pt x="57835" y="7124"/>
                  </a:lnTo>
                  <a:lnTo>
                    <a:pt x="71297" y="871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" name="object 61"/>
            <p:cNvSpPr/>
            <p:nvPr/>
          </p:nvSpPr>
          <p:spPr>
            <a:xfrm>
              <a:off x="3304654" y="4080433"/>
              <a:ext cx="74295" cy="8255"/>
            </a:xfrm>
            <a:custGeom>
              <a:avLst/>
              <a:gdLst/>
              <a:ahLst/>
              <a:cxnLst/>
              <a:rect l="l" t="t" r="r" b="b"/>
              <a:pathLst>
                <a:path w="74295" h="8254">
                  <a:moveTo>
                    <a:pt x="0" y="0"/>
                  </a:moveTo>
                  <a:lnTo>
                    <a:pt x="8712" y="800"/>
                  </a:lnTo>
                  <a:lnTo>
                    <a:pt x="22444" y="2420"/>
                  </a:lnTo>
                  <a:lnTo>
                    <a:pt x="36295" y="3935"/>
                  </a:lnTo>
                  <a:lnTo>
                    <a:pt x="50219" y="5466"/>
                  </a:lnTo>
                  <a:lnTo>
                    <a:pt x="64173" y="7137"/>
                  </a:lnTo>
                  <a:lnTo>
                    <a:pt x="73672" y="792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" name="object 62"/>
            <p:cNvSpPr/>
            <p:nvPr/>
          </p:nvSpPr>
          <p:spPr>
            <a:xfrm>
              <a:off x="3406851" y="4091520"/>
              <a:ext cx="76200" cy="7620"/>
            </a:xfrm>
            <a:custGeom>
              <a:avLst/>
              <a:gdLst/>
              <a:ahLst/>
              <a:cxnLst/>
              <a:rect l="l" t="t" r="r" b="b"/>
              <a:pathLst>
                <a:path w="76200" h="7620">
                  <a:moveTo>
                    <a:pt x="0" y="0"/>
                  </a:moveTo>
                  <a:lnTo>
                    <a:pt x="3962" y="0"/>
                  </a:lnTo>
                  <a:lnTo>
                    <a:pt x="18608" y="1600"/>
                  </a:lnTo>
                  <a:lnTo>
                    <a:pt x="33264" y="3035"/>
                  </a:lnTo>
                  <a:lnTo>
                    <a:pt x="47925" y="4536"/>
                  </a:lnTo>
                  <a:lnTo>
                    <a:pt x="62585" y="6337"/>
                  </a:lnTo>
                  <a:lnTo>
                    <a:pt x="76060" y="713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" name="object 63"/>
            <p:cNvSpPr/>
            <p:nvPr/>
          </p:nvSpPr>
          <p:spPr>
            <a:xfrm>
              <a:off x="3509835" y="41010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" name="object 64"/>
            <p:cNvSpPr/>
            <p:nvPr/>
          </p:nvSpPr>
          <p:spPr>
            <a:xfrm>
              <a:off x="3548659" y="41049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5" name="object 65"/>
          <p:cNvSpPr/>
          <p:nvPr/>
        </p:nvSpPr>
        <p:spPr>
          <a:xfrm>
            <a:off x="3592892" y="2775149"/>
            <a:ext cx="857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80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6" name="object 66"/>
          <p:cNvGrpSpPr/>
          <p:nvPr/>
        </p:nvGrpSpPr>
        <p:grpSpPr>
          <a:xfrm>
            <a:off x="3624970" y="2748407"/>
            <a:ext cx="897541" cy="42863"/>
            <a:chOff x="3676993" y="4071715"/>
            <a:chExt cx="1329690" cy="63500"/>
          </a:xfrm>
        </p:grpSpPr>
        <p:sp>
          <p:nvSpPr>
            <p:cNvPr id="67" name="object 67"/>
            <p:cNvSpPr/>
            <p:nvPr/>
          </p:nvSpPr>
          <p:spPr>
            <a:xfrm>
              <a:off x="3676993" y="41152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" name="object 68"/>
            <p:cNvSpPr/>
            <p:nvPr/>
          </p:nvSpPr>
          <p:spPr>
            <a:xfrm>
              <a:off x="3701554" y="4116870"/>
              <a:ext cx="69215" cy="5080"/>
            </a:xfrm>
            <a:custGeom>
              <a:avLst/>
              <a:gdLst/>
              <a:ahLst/>
              <a:cxnLst/>
              <a:rect l="l" t="t" r="r" b="b"/>
              <a:pathLst>
                <a:path w="69214" h="5079">
                  <a:moveTo>
                    <a:pt x="0" y="0"/>
                  </a:moveTo>
                  <a:lnTo>
                    <a:pt x="7124" y="0"/>
                  </a:lnTo>
                  <a:lnTo>
                    <a:pt x="34061" y="2374"/>
                  </a:lnTo>
                  <a:lnTo>
                    <a:pt x="61785" y="3962"/>
                  </a:lnTo>
                  <a:lnTo>
                    <a:pt x="68922" y="476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" name="object 69"/>
            <p:cNvSpPr/>
            <p:nvPr/>
          </p:nvSpPr>
          <p:spPr>
            <a:xfrm>
              <a:off x="3795039" y="4122420"/>
              <a:ext cx="95885" cy="5715"/>
            </a:xfrm>
            <a:custGeom>
              <a:avLst/>
              <a:gdLst/>
              <a:ahLst/>
              <a:cxnLst/>
              <a:rect l="l" t="t" r="r" b="b"/>
              <a:pathLst>
                <a:path w="95885" h="5714">
                  <a:moveTo>
                    <a:pt x="0" y="0"/>
                  </a:moveTo>
                  <a:lnTo>
                    <a:pt x="13462" y="1574"/>
                  </a:lnTo>
                  <a:lnTo>
                    <a:pt x="22174" y="1574"/>
                  </a:lnTo>
                  <a:lnTo>
                    <a:pt x="49898" y="3162"/>
                  </a:lnTo>
                  <a:lnTo>
                    <a:pt x="76847" y="4749"/>
                  </a:lnTo>
                  <a:lnTo>
                    <a:pt x="95859" y="553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" name="object 70"/>
            <p:cNvSpPr/>
            <p:nvPr/>
          </p:nvSpPr>
          <p:spPr>
            <a:xfrm>
              <a:off x="3913873" y="4129544"/>
              <a:ext cx="99060" cy="4445"/>
            </a:xfrm>
            <a:custGeom>
              <a:avLst/>
              <a:gdLst/>
              <a:ahLst/>
              <a:cxnLst/>
              <a:rect l="l" t="t" r="r" b="b"/>
              <a:pathLst>
                <a:path w="99060" h="4445">
                  <a:moveTo>
                    <a:pt x="0" y="0"/>
                  </a:moveTo>
                  <a:lnTo>
                    <a:pt x="12674" y="0"/>
                  </a:lnTo>
                  <a:lnTo>
                    <a:pt x="40398" y="1587"/>
                  </a:lnTo>
                  <a:lnTo>
                    <a:pt x="68135" y="2374"/>
                  </a:lnTo>
                  <a:lnTo>
                    <a:pt x="95059" y="3962"/>
                  </a:lnTo>
                  <a:lnTo>
                    <a:pt x="99021" y="396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" name="object 71"/>
            <p:cNvSpPr/>
            <p:nvPr/>
          </p:nvSpPr>
          <p:spPr>
            <a:xfrm>
              <a:off x="4033488" y="4133907"/>
              <a:ext cx="973455" cy="0"/>
            </a:xfrm>
            <a:custGeom>
              <a:avLst/>
              <a:gdLst/>
              <a:ahLst/>
              <a:cxnLst/>
              <a:rect l="l" t="t" r="r" b="b"/>
              <a:pathLst>
                <a:path w="973454">
                  <a:moveTo>
                    <a:pt x="0" y="0"/>
                  </a:moveTo>
                  <a:lnTo>
                    <a:pt x="972845" y="0"/>
                  </a:lnTo>
                </a:path>
              </a:pathLst>
            </a:custGeom>
            <a:ln w="3175">
              <a:solidFill>
                <a:srgbClr val="999999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" name="object 72"/>
            <p:cNvSpPr/>
            <p:nvPr/>
          </p:nvSpPr>
          <p:spPr>
            <a:xfrm>
              <a:off x="4397908" y="40725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73" name="object 73"/>
          <p:cNvSpPr/>
          <p:nvPr/>
        </p:nvSpPr>
        <p:spPr>
          <a:xfrm>
            <a:off x="3592883" y="2729158"/>
            <a:ext cx="857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8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74" name="object 74"/>
          <p:cNvSpPr/>
          <p:nvPr/>
        </p:nvSpPr>
        <p:spPr>
          <a:xfrm>
            <a:off x="3529249" y="2723809"/>
            <a:ext cx="9430" cy="857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-793" y="400"/>
                </a:moveTo>
                <a:lnTo>
                  <a:pt x="14268" y="40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75" name="object 75"/>
          <p:cNvSpPr/>
          <p:nvPr/>
        </p:nvSpPr>
        <p:spPr>
          <a:xfrm>
            <a:off x="2632489" y="2554837"/>
            <a:ext cx="8573" cy="3000"/>
          </a:xfrm>
          <a:custGeom>
            <a:avLst/>
            <a:gdLst/>
            <a:ahLst/>
            <a:cxnLst/>
            <a:rect l="l" t="t" r="r" b="b"/>
            <a:pathLst>
              <a:path w="12700" h="4445">
                <a:moveTo>
                  <a:pt x="12674" y="3962"/>
                </a:moveTo>
                <a:lnTo>
                  <a:pt x="11099" y="3962"/>
                </a:lnTo>
                <a:lnTo>
                  <a:pt x="10299" y="3175"/>
                </a:lnTo>
                <a:lnTo>
                  <a:pt x="80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76" name="object 76"/>
          <p:cNvSpPr/>
          <p:nvPr/>
        </p:nvSpPr>
        <p:spPr>
          <a:xfrm>
            <a:off x="3641549" y="2776213"/>
            <a:ext cx="0" cy="3000"/>
          </a:xfrm>
          <a:custGeom>
            <a:avLst/>
            <a:gdLst/>
            <a:ahLst/>
            <a:cxnLst/>
            <a:rect l="l" t="t" r="r" b="b"/>
            <a:pathLst>
              <a:path h="4445">
                <a:moveTo>
                  <a:pt x="0" y="3962"/>
                </a:moveTo>
                <a:lnTo>
                  <a:pt x="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77" name="object 77"/>
          <p:cNvGrpSpPr/>
          <p:nvPr/>
        </p:nvGrpSpPr>
        <p:grpSpPr>
          <a:xfrm>
            <a:off x="3625506" y="2733971"/>
            <a:ext cx="16716" cy="42863"/>
            <a:chOff x="3677786" y="4050328"/>
            <a:chExt cx="24765" cy="63500"/>
          </a:xfrm>
        </p:grpSpPr>
        <p:sp>
          <p:nvSpPr>
            <p:cNvPr id="78" name="object 78"/>
            <p:cNvSpPr/>
            <p:nvPr/>
          </p:nvSpPr>
          <p:spPr>
            <a:xfrm>
              <a:off x="3701554" y="40503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" name="object 79"/>
            <p:cNvSpPr/>
            <p:nvPr/>
          </p:nvSpPr>
          <p:spPr>
            <a:xfrm>
              <a:off x="3678580" y="4051122"/>
              <a:ext cx="23495" cy="62230"/>
            </a:xfrm>
            <a:custGeom>
              <a:avLst/>
              <a:gdLst/>
              <a:ahLst/>
              <a:cxnLst/>
              <a:rect l="l" t="t" r="r" b="b"/>
              <a:pathLst>
                <a:path w="23495" h="62229">
                  <a:moveTo>
                    <a:pt x="22974" y="61785"/>
                  </a:moveTo>
                  <a:lnTo>
                    <a:pt x="20586" y="60998"/>
                  </a:lnTo>
                  <a:lnTo>
                    <a:pt x="11087" y="60998"/>
                  </a:lnTo>
                  <a:lnTo>
                    <a:pt x="9499" y="60210"/>
                  </a:lnTo>
                  <a:lnTo>
                    <a:pt x="0" y="6021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0" name="object 80"/>
          <p:cNvSpPr/>
          <p:nvPr/>
        </p:nvSpPr>
        <p:spPr>
          <a:xfrm>
            <a:off x="2698265" y="2578359"/>
            <a:ext cx="0" cy="42863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63385"/>
                </a:moveTo>
                <a:lnTo>
                  <a:pt x="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1" name="object 81"/>
          <p:cNvGrpSpPr/>
          <p:nvPr/>
        </p:nvGrpSpPr>
        <p:grpSpPr>
          <a:xfrm>
            <a:off x="2405228" y="2497079"/>
            <a:ext cx="189024" cy="87868"/>
            <a:chOff x="1869967" y="3699376"/>
            <a:chExt cx="280035" cy="130175"/>
          </a:xfrm>
        </p:grpSpPr>
        <p:sp>
          <p:nvSpPr>
            <p:cNvPr id="82" name="object 82"/>
            <p:cNvSpPr/>
            <p:nvPr/>
          </p:nvSpPr>
          <p:spPr>
            <a:xfrm>
              <a:off x="2114765" y="3815041"/>
              <a:ext cx="34290" cy="13970"/>
            </a:xfrm>
            <a:custGeom>
              <a:avLst/>
              <a:gdLst/>
              <a:ahLst/>
              <a:cxnLst/>
              <a:rect l="l" t="t" r="r" b="b"/>
              <a:pathLst>
                <a:path w="34289" h="13970">
                  <a:moveTo>
                    <a:pt x="34061" y="13474"/>
                  </a:moveTo>
                  <a:lnTo>
                    <a:pt x="31686" y="11887"/>
                  </a:lnTo>
                  <a:lnTo>
                    <a:pt x="25387" y="9888"/>
                  </a:lnTo>
                  <a:lnTo>
                    <a:pt x="18226" y="7507"/>
                  </a:lnTo>
                  <a:lnTo>
                    <a:pt x="11257" y="4938"/>
                  </a:lnTo>
                  <a:lnTo>
                    <a:pt x="5537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" name="object 83"/>
            <p:cNvSpPr/>
            <p:nvPr/>
          </p:nvSpPr>
          <p:spPr>
            <a:xfrm>
              <a:off x="2046630" y="3788117"/>
              <a:ext cx="30480" cy="12700"/>
            </a:xfrm>
            <a:custGeom>
              <a:avLst/>
              <a:gdLst/>
              <a:ahLst/>
              <a:cxnLst/>
              <a:rect l="l" t="t" r="r" b="b"/>
              <a:pathLst>
                <a:path w="30480" h="12700">
                  <a:moveTo>
                    <a:pt x="30111" y="12661"/>
                  </a:moveTo>
                  <a:lnTo>
                    <a:pt x="17424" y="7124"/>
                  </a:lnTo>
                  <a:lnTo>
                    <a:pt x="15049" y="6324"/>
                  </a:lnTo>
                  <a:lnTo>
                    <a:pt x="11887" y="4749"/>
                  </a:lnTo>
                  <a:lnTo>
                    <a:pt x="7137" y="2374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" name="object 84"/>
            <p:cNvSpPr/>
            <p:nvPr/>
          </p:nvSpPr>
          <p:spPr>
            <a:xfrm>
              <a:off x="1983257" y="375959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25349" y="11887"/>
                  </a:moveTo>
                  <a:lnTo>
                    <a:pt x="20586" y="9499"/>
                  </a:lnTo>
                  <a:lnTo>
                    <a:pt x="19799" y="8712"/>
                  </a:lnTo>
                  <a:lnTo>
                    <a:pt x="19011" y="8712"/>
                  </a:lnTo>
                  <a:lnTo>
                    <a:pt x="15836" y="7124"/>
                  </a:lnTo>
                  <a:lnTo>
                    <a:pt x="14249" y="6337"/>
                  </a:lnTo>
                  <a:lnTo>
                    <a:pt x="13462" y="6337"/>
                  </a:lnTo>
                  <a:lnTo>
                    <a:pt x="7912" y="3962"/>
                  </a:lnTo>
                  <a:lnTo>
                    <a:pt x="7912" y="3162"/>
                  </a:lnTo>
                  <a:lnTo>
                    <a:pt x="7124" y="3162"/>
                  </a:lnTo>
                  <a:lnTo>
                    <a:pt x="5537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" name="object 85"/>
            <p:cNvSpPr/>
            <p:nvPr/>
          </p:nvSpPr>
          <p:spPr>
            <a:xfrm>
              <a:off x="1924634" y="3730281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20586" y="11087"/>
                  </a:moveTo>
                  <a:lnTo>
                    <a:pt x="20586" y="10286"/>
                  </a:lnTo>
                  <a:lnTo>
                    <a:pt x="10299" y="5537"/>
                  </a:lnTo>
                  <a:lnTo>
                    <a:pt x="9499" y="4749"/>
                  </a:lnTo>
                  <a:lnTo>
                    <a:pt x="8712" y="4749"/>
                  </a:lnTo>
                  <a:lnTo>
                    <a:pt x="5537" y="3174"/>
                  </a:lnTo>
                  <a:lnTo>
                    <a:pt x="2374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" name="object 86"/>
            <p:cNvSpPr/>
            <p:nvPr/>
          </p:nvSpPr>
          <p:spPr>
            <a:xfrm>
              <a:off x="1870760" y="3700170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15849" y="9512"/>
                  </a:moveTo>
                  <a:lnTo>
                    <a:pt x="14262" y="8712"/>
                  </a:lnTo>
                  <a:lnTo>
                    <a:pt x="9512" y="5549"/>
                  </a:lnTo>
                  <a:lnTo>
                    <a:pt x="8712" y="5549"/>
                  </a:lnTo>
                  <a:lnTo>
                    <a:pt x="3962" y="2374"/>
                  </a:lnTo>
                  <a:lnTo>
                    <a:pt x="3174" y="2374"/>
                  </a:lnTo>
                  <a:lnTo>
                    <a:pt x="2374" y="1587"/>
                  </a:lnTo>
                  <a:lnTo>
                    <a:pt x="1587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7" name="object 87"/>
          <p:cNvGrpSpPr/>
          <p:nvPr/>
        </p:nvGrpSpPr>
        <p:grpSpPr>
          <a:xfrm>
            <a:off x="2280095" y="2397621"/>
            <a:ext cx="69866" cy="64294"/>
            <a:chOff x="1684585" y="3552031"/>
            <a:chExt cx="103505" cy="95250"/>
          </a:xfrm>
        </p:grpSpPr>
        <p:sp>
          <p:nvSpPr>
            <p:cNvPr id="88" name="object 88"/>
            <p:cNvSpPr/>
            <p:nvPr/>
          </p:nvSpPr>
          <p:spPr>
            <a:xfrm>
              <a:off x="1770938" y="3634422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4">
                  <a:moveTo>
                    <a:pt x="15849" y="11874"/>
                  </a:moveTo>
                  <a:lnTo>
                    <a:pt x="12674" y="8699"/>
                  </a:lnTo>
                  <a:lnTo>
                    <a:pt x="11087" y="7912"/>
                  </a:lnTo>
                  <a:lnTo>
                    <a:pt x="9512" y="6337"/>
                  </a:lnTo>
                  <a:lnTo>
                    <a:pt x="8712" y="6337"/>
                  </a:lnTo>
                  <a:lnTo>
                    <a:pt x="6337" y="473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" name="object 89"/>
            <p:cNvSpPr/>
            <p:nvPr/>
          </p:nvSpPr>
          <p:spPr>
            <a:xfrm>
              <a:off x="1724190" y="3594823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9512" y="7912"/>
                  </a:moveTo>
                  <a:lnTo>
                    <a:pt x="2374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" name="object 90"/>
            <p:cNvSpPr/>
            <p:nvPr/>
          </p:nvSpPr>
          <p:spPr>
            <a:xfrm>
              <a:off x="1685378" y="355282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58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1" name="object 91"/>
          <p:cNvGrpSpPr/>
          <p:nvPr/>
        </p:nvGrpSpPr>
        <p:grpSpPr>
          <a:xfrm>
            <a:off x="3592356" y="2729158"/>
            <a:ext cx="1286" cy="46292"/>
            <a:chOff x="3628675" y="4043197"/>
            <a:chExt cx="1905" cy="68580"/>
          </a:xfrm>
        </p:grpSpPr>
        <p:sp>
          <p:nvSpPr>
            <p:cNvPr id="92" name="object 92"/>
            <p:cNvSpPr/>
            <p:nvPr/>
          </p:nvSpPr>
          <p:spPr>
            <a:xfrm>
              <a:off x="3629469" y="4043197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68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" name="object 93"/>
            <p:cNvSpPr/>
            <p:nvPr/>
          </p:nvSpPr>
          <p:spPr>
            <a:xfrm>
              <a:off x="3630256" y="410737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94" name="object 94"/>
          <p:cNvSpPr/>
          <p:nvPr/>
        </p:nvSpPr>
        <p:spPr>
          <a:xfrm>
            <a:off x="3529249" y="2767117"/>
            <a:ext cx="9430" cy="857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-793" y="400"/>
                </a:moveTo>
                <a:lnTo>
                  <a:pt x="14268" y="40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95" name="object 95"/>
          <p:cNvSpPr/>
          <p:nvPr/>
        </p:nvSpPr>
        <p:spPr>
          <a:xfrm>
            <a:off x="3538345" y="2724340"/>
            <a:ext cx="0" cy="3429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0" y="4762"/>
                </a:moveTo>
                <a:lnTo>
                  <a:pt x="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96" name="object 96"/>
          <p:cNvSpPr/>
          <p:nvPr/>
        </p:nvSpPr>
        <p:spPr>
          <a:xfrm>
            <a:off x="3538345" y="2767657"/>
            <a:ext cx="0" cy="3429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0" y="4762"/>
                </a:moveTo>
                <a:lnTo>
                  <a:pt x="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97" name="object 97"/>
          <p:cNvGrpSpPr/>
          <p:nvPr/>
        </p:nvGrpSpPr>
        <p:grpSpPr>
          <a:xfrm>
            <a:off x="2693456" y="2617394"/>
            <a:ext cx="1715" cy="3858"/>
            <a:chOff x="2296972" y="3877621"/>
            <a:chExt cx="2540" cy="5715"/>
          </a:xfrm>
        </p:grpSpPr>
        <p:sp>
          <p:nvSpPr>
            <p:cNvPr id="98" name="object 98"/>
            <p:cNvSpPr/>
            <p:nvPr/>
          </p:nvSpPr>
          <p:spPr>
            <a:xfrm>
              <a:off x="2296972" y="38784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" name="object 99"/>
            <p:cNvSpPr/>
            <p:nvPr/>
          </p:nvSpPr>
          <p:spPr>
            <a:xfrm>
              <a:off x="2298560" y="388158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00" name="object 100"/>
          <p:cNvSpPr/>
          <p:nvPr/>
        </p:nvSpPr>
        <p:spPr>
          <a:xfrm>
            <a:off x="2632489" y="2598153"/>
            <a:ext cx="8573" cy="3000"/>
          </a:xfrm>
          <a:custGeom>
            <a:avLst/>
            <a:gdLst/>
            <a:ahLst/>
            <a:cxnLst/>
            <a:rect l="l" t="t" r="r" b="b"/>
            <a:pathLst>
              <a:path w="12700" h="4445">
                <a:moveTo>
                  <a:pt x="12674" y="3949"/>
                </a:moveTo>
                <a:lnTo>
                  <a:pt x="11099" y="3162"/>
                </a:lnTo>
                <a:lnTo>
                  <a:pt x="10299" y="3162"/>
                </a:lnTo>
                <a:lnTo>
                  <a:pt x="8712" y="2374"/>
                </a:lnTo>
                <a:lnTo>
                  <a:pt x="6337" y="1574"/>
                </a:lnTo>
                <a:lnTo>
                  <a:pt x="3962" y="774"/>
                </a:lnTo>
                <a:lnTo>
                  <a:pt x="2374" y="774"/>
                </a:lnTo>
                <a:lnTo>
                  <a:pt x="1587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01" name="object 101"/>
          <p:cNvSpPr/>
          <p:nvPr/>
        </p:nvSpPr>
        <p:spPr>
          <a:xfrm>
            <a:off x="4603015" y="2785308"/>
            <a:ext cx="857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80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02" name="object 102"/>
          <p:cNvGrpSpPr/>
          <p:nvPr/>
        </p:nvGrpSpPr>
        <p:grpSpPr>
          <a:xfrm>
            <a:off x="4636705" y="2780495"/>
            <a:ext cx="57007" cy="3858"/>
            <a:chOff x="5175859" y="4119251"/>
            <a:chExt cx="84455" cy="5715"/>
          </a:xfrm>
        </p:grpSpPr>
        <p:sp>
          <p:nvSpPr>
            <p:cNvPr id="103" name="object 103"/>
            <p:cNvSpPr/>
            <p:nvPr/>
          </p:nvSpPr>
          <p:spPr>
            <a:xfrm>
              <a:off x="5175859" y="412400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" name="object 104"/>
            <p:cNvSpPr/>
            <p:nvPr/>
          </p:nvSpPr>
          <p:spPr>
            <a:xfrm>
              <a:off x="5208346" y="412163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-793" y="400"/>
                  </a:moveTo>
                  <a:lnTo>
                    <a:pt x="11880" y="40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" name="object 105"/>
            <p:cNvSpPr/>
            <p:nvPr/>
          </p:nvSpPr>
          <p:spPr>
            <a:xfrm>
              <a:off x="5259832" y="41200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6" name="object 106"/>
          <p:cNvGrpSpPr/>
          <p:nvPr/>
        </p:nvGrpSpPr>
        <p:grpSpPr>
          <a:xfrm>
            <a:off x="4734032" y="2684774"/>
            <a:ext cx="915543" cy="94726"/>
            <a:chOff x="5320048" y="3977443"/>
            <a:chExt cx="1356360" cy="140335"/>
          </a:xfrm>
        </p:grpSpPr>
        <p:sp>
          <p:nvSpPr>
            <p:cNvPr id="107" name="object 107"/>
            <p:cNvSpPr/>
            <p:nvPr/>
          </p:nvSpPr>
          <p:spPr>
            <a:xfrm>
              <a:off x="5320842" y="4111333"/>
              <a:ext cx="95885" cy="5715"/>
            </a:xfrm>
            <a:custGeom>
              <a:avLst/>
              <a:gdLst/>
              <a:ahLst/>
              <a:cxnLst/>
              <a:rect l="l" t="t" r="r" b="b"/>
              <a:pathLst>
                <a:path w="95885" h="5714">
                  <a:moveTo>
                    <a:pt x="0" y="5537"/>
                  </a:moveTo>
                  <a:lnTo>
                    <a:pt x="35636" y="3162"/>
                  </a:lnTo>
                  <a:lnTo>
                    <a:pt x="73672" y="787"/>
                  </a:lnTo>
                  <a:lnTo>
                    <a:pt x="82384" y="787"/>
                  </a:lnTo>
                  <a:lnTo>
                    <a:pt x="84759" y="0"/>
                  </a:lnTo>
                  <a:lnTo>
                    <a:pt x="95859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" name="object 108"/>
            <p:cNvSpPr/>
            <p:nvPr/>
          </p:nvSpPr>
          <p:spPr>
            <a:xfrm>
              <a:off x="5440451" y="4103408"/>
              <a:ext cx="94615" cy="6350"/>
            </a:xfrm>
            <a:custGeom>
              <a:avLst/>
              <a:gdLst/>
              <a:ahLst/>
              <a:cxnLst/>
              <a:rect l="l" t="t" r="r" b="b"/>
              <a:pathLst>
                <a:path w="94614" h="6350">
                  <a:moveTo>
                    <a:pt x="0" y="6337"/>
                  </a:moveTo>
                  <a:lnTo>
                    <a:pt x="29311" y="3949"/>
                  </a:lnTo>
                  <a:lnTo>
                    <a:pt x="66548" y="1574"/>
                  </a:lnTo>
                  <a:lnTo>
                    <a:pt x="80022" y="787"/>
                  </a:lnTo>
                  <a:lnTo>
                    <a:pt x="85559" y="787"/>
                  </a:lnTo>
                  <a:lnTo>
                    <a:pt x="94272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" name="object 109"/>
            <p:cNvSpPr/>
            <p:nvPr/>
          </p:nvSpPr>
          <p:spPr>
            <a:xfrm>
              <a:off x="5560072" y="4094683"/>
              <a:ext cx="92710" cy="7620"/>
            </a:xfrm>
            <a:custGeom>
              <a:avLst/>
              <a:gdLst/>
              <a:ahLst/>
              <a:cxnLst/>
              <a:rect l="l" t="t" r="r" b="b"/>
              <a:pathLst>
                <a:path w="92710" h="7620">
                  <a:moveTo>
                    <a:pt x="0" y="7137"/>
                  </a:moveTo>
                  <a:lnTo>
                    <a:pt x="5549" y="6337"/>
                  </a:lnTo>
                  <a:lnTo>
                    <a:pt x="24974" y="5170"/>
                  </a:lnTo>
                  <a:lnTo>
                    <a:pt x="44415" y="3744"/>
                  </a:lnTo>
                  <a:lnTo>
                    <a:pt x="63832" y="2231"/>
                  </a:lnTo>
                  <a:lnTo>
                    <a:pt x="83185" y="800"/>
                  </a:lnTo>
                  <a:lnTo>
                    <a:pt x="92684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" name="object 110"/>
            <p:cNvSpPr/>
            <p:nvPr/>
          </p:nvSpPr>
          <p:spPr>
            <a:xfrm>
              <a:off x="5678119" y="4085196"/>
              <a:ext cx="91440" cy="8255"/>
            </a:xfrm>
            <a:custGeom>
              <a:avLst/>
              <a:gdLst/>
              <a:ahLst/>
              <a:cxnLst/>
              <a:rect l="l" t="t" r="r" b="b"/>
              <a:pathLst>
                <a:path w="91439" h="8254">
                  <a:moveTo>
                    <a:pt x="0" y="7912"/>
                  </a:moveTo>
                  <a:lnTo>
                    <a:pt x="15836" y="6337"/>
                  </a:lnTo>
                  <a:lnTo>
                    <a:pt x="34370" y="4555"/>
                  </a:lnTo>
                  <a:lnTo>
                    <a:pt x="52751" y="3163"/>
                  </a:lnTo>
                  <a:lnTo>
                    <a:pt x="71095" y="1774"/>
                  </a:lnTo>
                  <a:lnTo>
                    <a:pt x="89522" y="0"/>
                  </a:lnTo>
                  <a:lnTo>
                    <a:pt x="9109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" name="object 111"/>
            <p:cNvSpPr/>
            <p:nvPr/>
          </p:nvSpPr>
          <p:spPr>
            <a:xfrm>
              <a:off x="5796152" y="4074884"/>
              <a:ext cx="88900" cy="8255"/>
            </a:xfrm>
            <a:custGeom>
              <a:avLst/>
              <a:gdLst/>
              <a:ahLst/>
              <a:cxnLst/>
              <a:rect l="l" t="t" r="r" b="b"/>
              <a:pathLst>
                <a:path w="88900" h="8254">
                  <a:moveTo>
                    <a:pt x="0" y="7924"/>
                  </a:moveTo>
                  <a:lnTo>
                    <a:pt x="7912" y="7124"/>
                  </a:lnTo>
                  <a:lnTo>
                    <a:pt x="26329" y="5718"/>
                  </a:lnTo>
                  <a:lnTo>
                    <a:pt x="44800" y="4122"/>
                  </a:lnTo>
                  <a:lnTo>
                    <a:pt x="63245" y="2443"/>
                  </a:lnTo>
                  <a:lnTo>
                    <a:pt x="81584" y="787"/>
                  </a:lnTo>
                  <a:lnTo>
                    <a:pt x="88722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" name="object 112"/>
            <p:cNvSpPr/>
            <p:nvPr/>
          </p:nvSpPr>
          <p:spPr>
            <a:xfrm>
              <a:off x="5912611" y="4063796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29" h="8889">
                  <a:moveTo>
                    <a:pt x="0" y="8712"/>
                  </a:moveTo>
                  <a:lnTo>
                    <a:pt x="1574" y="8712"/>
                  </a:lnTo>
                  <a:lnTo>
                    <a:pt x="20410" y="6752"/>
                  </a:lnTo>
                  <a:lnTo>
                    <a:pt x="39311" y="4614"/>
                  </a:lnTo>
                  <a:lnTo>
                    <a:pt x="58162" y="2741"/>
                  </a:lnTo>
                  <a:lnTo>
                    <a:pt x="76847" y="1574"/>
                  </a:lnTo>
                  <a:lnTo>
                    <a:pt x="8714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" name="object 113"/>
            <p:cNvSpPr/>
            <p:nvPr/>
          </p:nvSpPr>
          <p:spPr>
            <a:xfrm>
              <a:off x="6044120" y="4050322"/>
              <a:ext cx="85090" cy="9525"/>
            </a:xfrm>
            <a:custGeom>
              <a:avLst/>
              <a:gdLst/>
              <a:ahLst/>
              <a:cxnLst/>
              <a:rect l="l" t="t" r="r" b="b"/>
              <a:pathLst>
                <a:path w="85089" h="9525">
                  <a:moveTo>
                    <a:pt x="0" y="9512"/>
                  </a:moveTo>
                  <a:lnTo>
                    <a:pt x="15049" y="7924"/>
                  </a:lnTo>
                  <a:lnTo>
                    <a:pt x="29656" y="6445"/>
                  </a:lnTo>
                  <a:lnTo>
                    <a:pt x="44627" y="4689"/>
                  </a:lnTo>
                  <a:lnTo>
                    <a:pt x="59665" y="2967"/>
                  </a:lnTo>
                  <a:lnTo>
                    <a:pt x="74472" y="1587"/>
                  </a:lnTo>
                  <a:lnTo>
                    <a:pt x="84759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" name="object 114"/>
            <p:cNvSpPr/>
            <p:nvPr/>
          </p:nvSpPr>
          <p:spPr>
            <a:xfrm>
              <a:off x="6158191" y="4037647"/>
              <a:ext cx="83185" cy="9525"/>
            </a:xfrm>
            <a:custGeom>
              <a:avLst/>
              <a:gdLst/>
              <a:ahLst/>
              <a:cxnLst/>
              <a:rect l="l" t="t" r="r" b="b"/>
              <a:pathLst>
                <a:path w="83185" h="9525">
                  <a:moveTo>
                    <a:pt x="0" y="9512"/>
                  </a:moveTo>
                  <a:lnTo>
                    <a:pt x="7924" y="8712"/>
                  </a:lnTo>
                  <a:lnTo>
                    <a:pt x="25844" y="6682"/>
                  </a:lnTo>
                  <a:lnTo>
                    <a:pt x="43384" y="4803"/>
                  </a:lnTo>
                  <a:lnTo>
                    <a:pt x="60822" y="2700"/>
                  </a:lnTo>
                  <a:lnTo>
                    <a:pt x="78435" y="0"/>
                  </a:lnTo>
                  <a:lnTo>
                    <a:pt x="83185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" name="object 115"/>
            <p:cNvSpPr/>
            <p:nvPr/>
          </p:nvSpPr>
          <p:spPr>
            <a:xfrm>
              <a:off x="6270688" y="4024185"/>
              <a:ext cx="81915" cy="9525"/>
            </a:xfrm>
            <a:custGeom>
              <a:avLst/>
              <a:gdLst/>
              <a:ahLst/>
              <a:cxnLst/>
              <a:rect l="l" t="t" r="r" b="b"/>
              <a:pathLst>
                <a:path w="81914" h="9525">
                  <a:moveTo>
                    <a:pt x="0" y="9512"/>
                  </a:moveTo>
                  <a:lnTo>
                    <a:pt x="1587" y="9512"/>
                  </a:lnTo>
                  <a:lnTo>
                    <a:pt x="19023" y="7499"/>
                  </a:lnTo>
                  <a:lnTo>
                    <a:pt x="36509" y="5541"/>
                  </a:lnTo>
                  <a:lnTo>
                    <a:pt x="53961" y="3391"/>
                  </a:lnTo>
                  <a:lnTo>
                    <a:pt x="71297" y="800"/>
                  </a:lnTo>
                  <a:lnTo>
                    <a:pt x="8159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" name="object 116"/>
            <p:cNvSpPr/>
            <p:nvPr/>
          </p:nvSpPr>
          <p:spPr>
            <a:xfrm>
              <a:off x="6382397" y="4009136"/>
              <a:ext cx="79375" cy="11430"/>
            </a:xfrm>
            <a:custGeom>
              <a:avLst/>
              <a:gdLst/>
              <a:ahLst/>
              <a:cxnLst/>
              <a:rect l="l" t="t" r="r" b="b"/>
              <a:pathLst>
                <a:path w="79375" h="11429">
                  <a:moveTo>
                    <a:pt x="0" y="11087"/>
                  </a:moveTo>
                  <a:lnTo>
                    <a:pt x="29311" y="7124"/>
                  </a:lnTo>
                  <a:lnTo>
                    <a:pt x="41112" y="5916"/>
                  </a:lnTo>
                  <a:lnTo>
                    <a:pt x="52751" y="4119"/>
                  </a:lnTo>
                  <a:lnTo>
                    <a:pt x="64353" y="2243"/>
                  </a:lnTo>
                  <a:lnTo>
                    <a:pt x="76047" y="800"/>
                  </a:lnTo>
                  <a:lnTo>
                    <a:pt x="79222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" name="object 117"/>
            <p:cNvSpPr/>
            <p:nvPr/>
          </p:nvSpPr>
          <p:spPr>
            <a:xfrm>
              <a:off x="6492506" y="3994073"/>
              <a:ext cx="77470" cy="11430"/>
            </a:xfrm>
            <a:custGeom>
              <a:avLst/>
              <a:gdLst/>
              <a:ahLst/>
              <a:cxnLst/>
              <a:rect l="l" t="t" r="r" b="b"/>
              <a:pathLst>
                <a:path w="77470" h="11429">
                  <a:moveTo>
                    <a:pt x="0" y="11099"/>
                  </a:moveTo>
                  <a:lnTo>
                    <a:pt x="18224" y="8724"/>
                  </a:lnTo>
                  <a:lnTo>
                    <a:pt x="29936" y="6981"/>
                  </a:lnTo>
                  <a:lnTo>
                    <a:pt x="41644" y="5308"/>
                  </a:lnTo>
                  <a:lnTo>
                    <a:pt x="53327" y="3559"/>
                  </a:lnTo>
                  <a:lnTo>
                    <a:pt x="64960" y="1587"/>
                  </a:lnTo>
                  <a:lnTo>
                    <a:pt x="7684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" name="object 118"/>
            <p:cNvSpPr/>
            <p:nvPr/>
          </p:nvSpPr>
          <p:spPr>
            <a:xfrm>
              <a:off x="6600253" y="3978237"/>
              <a:ext cx="75565" cy="11430"/>
            </a:xfrm>
            <a:custGeom>
              <a:avLst/>
              <a:gdLst/>
              <a:ahLst/>
              <a:cxnLst/>
              <a:rect l="l" t="t" r="r" b="b"/>
              <a:pathLst>
                <a:path w="75565" h="11429">
                  <a:moveTo>
                    <a:pt x="0" y="11099"/>
                  </a:moveTo>
                  <a:lnTo>
                    <a:pt x="16637" y="8724"/>
                  </a:lnTo>
                  <a:lnTo>
                    <a:pt x="28245" y="7072"/>
                  </a:lnTo>
                  <a:lnTo>
                    <a:pt x="40000" y="5322"/>
                  </a:lnTo>
                  <a:lnTo>
                    <a:pt x="51757" y="3490"/>
                  </a:lnTo>
                  <a:lnTo>
                    <a:pt x="63373" y="1587"/>
                  </a:lnTo>
                  <a:lnTo>
                    <a:pt x="7526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19" name="object 119"/>
          <p:cNvSpPr/>
          <p:nvPr/>
        </p:nvSpPr>
        <p:spPr>
          <a:xfrm>
            <a:off x="5723835" y="2671414"/>
            <a:ext cx="9858" cy="1715"/>
          </a:xfrm>
          <a:custGeom>
            <a:avLst/>
            <a:gdLst/>
            <a:ahLst/>
            <a:cxnLst/>
            <a:rect l="l" t="t" r="r" b="b"/>
            <a:pathLst>
              <a:path w="14604" h="2539">
                <a:moveTo>
                  <a:pt x="0" y="2374"/>
                </a:moveTo>
                <a:lnTo>
                  <a:pt x="14262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20" name="object 120"/>
          <p:cNvGrpSpPr/>
          <p:nvPr/>
        </p:nvGrpSpPr>
        <p:grpSpPr>
          <a:xfrm>
            <a:off x="5770354" y="2590657"/>
            <a:ext cx="364331" cy="75009"/>
            <a:chOff x="6855339" y="3838009"/>
            <a:chExt cx="539750" cy="111125"/>
          </a:xfrm>
        </p:grpSpPr>
        <p:sp>
          <p:nvSpPr>
            <p:cNvPr id="121" name="object 121"/>
            <p:cNvSpPr/>
            <p:nvPr/>
          </p:nvSpPr>
          <p:spPr>
            <a:xfrm>
              <a:off x="6856133" y="3936250"/>
              <a:ext cx="69850" cy="12065"/>
            </a:xfrm>
            <a:custGeom>
              <a:avLst/>
              <a:gdLst/>
              <a:ahLst/>
              <a:cxnLst/>
              <a:rect l="l" t="t" r="r" b="b"/>
              <a:pathLst>
                <a:path w="69850" h="12064">
                  <a:moveTo>
                    <a:pt x="0" y="11887"/>
                  </a:moveTo>
                  <a:lnTo>
                    <a:pt x="24549" y="7924"/>
                  </a:lnTo>
                  <a:lnTo>
                    <a:pt x="44361" y="3962"/>
                  </a:lnTo>
                  <a:lnTo>
                    <a:pt x="45935" y="3962"/>
                  </a:lnTo>
                  <a:lnTo>
                    <a:pt x="53873" y="2374"/>
                  </a:lnTo>
                  <a:lnTo>
                    <a:pt x="57035" y="2374"/>
                  </a:lnTo>
                  <a:lnTo>
                    <a:pt x="6971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" name="object 122"/>
            <p:cNvSpPr/>
            <p:nvPr/>
          </p:nvSpPr>
          <p:spPr>
            <a:xfrm>
              <a:off x="6959130" y="3917238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0" y="12687"/>
                  </a:moveTo>
                  <a:lnTo>
                    <a:pt x="17424" y="9512"/>
                  </a:lnTo>
                  <a:lnTo>
                    <a:pt x="29559" y="7133"/>
                  </a:lnTo>
                  <a:lnTo>
                    <a:pt x="41590" y="4889"/>
                  </a:lnTo>
                  <a:lnTo>
                    <a:pt x="53619" y="2779"/>
                  </a:lnTo>
                  <a:lnTo>
                    <a:pt x="65747" y="800"/>
                  </a:lnTo>
                  <a:lnTo>
                    <a:pt x="67335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059727" y="3898226"/>
              <a:ext cx="65405" cy="12700"/>
            </a:xfrm>
            <a:custGeom>
              <a:avLst/>
              <a:gdLst/>
              <a:ahLst/>
              <a:cxnLst/>
              <a:rect l="l" t="t" r="r" b="b"/>
              <a:pathLst>
                <a:path w="65404" h="12700">
                  <a:moveTo>
                    <a:pt x="0" y="12674"/>
                  </a:moveTo>
                  <a:lnTo>
                    <a:pt x="11099" y="10299"/>
                  </a:lnTo>
                  <a:lnTo>
                    <a:pt x="24155" y="8076"/>
                  </a:lnTo>
                  <a:lnTo>
                    <a:pt x="36983" y="5635"/>
                  </a:lnTo>
                  <a:lnTo>
                    <a:pt x="49738" y="2952"/>
                  </a:lnTo>
                  <a:lnTo>
                    <a:pt x="62572" y="0"/>
                  </a:lnTo>
                  <a:lnTo>
                    <a:pt x="6496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" name="object 124"/>
            <p:cNvSpPr/>
            <p:nvPr/>
          </p:nvSpPr>
          <p:spPr>
            <a:xfrm>
              <a:off x="7158749" y="3877627"/>
              <a:ext cx="62865" cy="13970"/>
            </a:xfrm>
            <a:custGeom>
              <a:avLst/>
              <a:gdLst/>
              <a:ahLst/>
              <a:cxnLst/>
              <a:rect l="l" t="t" r="r" b="b"/>
              <a:pathLst>
                <a:path w="62865" h="13970">
                  <a:moveTo>
                    <a:pt x="0" y="13474"/>
                  </a:moveTo>
                  <a:lnTo>
                    <a:pt x="4762" y="12674"/>
                  </a:lnTo>
                  <a:lnTo>
                    <a:pt x="34861" y="6337"/>
                  </a:lnTo>
                  <a:lnTo>
                    <a:pt x="35648" y="6337"/>
                  </a:lnTo>
                  <a:lnTo>
                    <a:pt x="36449" y="5549"/>
                  </a:lnTo>
                  <a:lnTo>
                    <a:pt x="45161" y="3962"/>
                  </a:lnTo>
                  <a:lnTo>
                    <a:pt x="49123" y="3162"/>
                  </a:lnTo>
                  <a:lnTo>
                    <a:pt x="58623" y="1587"/>
                  </a:lnTo>
                  <a:lnTo>
                    <a:pt x="62585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" name="object 125"/>
            <p:cNvSpPr/>
            <p:nvPr/>
          </p:nvSpPr>
          <p:spPr>
            <a:xfrm>
              <a:off x="7255408" y="3857028"/>
              <a:ext cx="60325" cy="13970"/>
            </a:xfrm>
            <a:custGeom>
              <a:avLst/>
              <a:gdLst/>
              <a:ahLst/>
              <a:cxnLst/>
              <a:rect l="l" t="t" r="r" b="b"/>
              <a:pathLst>
                <a:path w="60325" h="13970">
                  <a:moveTo>
                    <a:pt x="0" y="13474"/>
                  </a:moveTo>
                  <a:lnTo>
                    <a:pt x="28524" y="7137"/>
                  </a:lnTo>
                  <a:lnTo>
                    <a:pt x="36075" y="5511"/>
                  </a:lnTo>
                  <a:lnTo>
                    <a:pt x="43502" y="3902"/>
                  </a:lnTo>
                  <a:lnTo>
                    <a:pt x="50964" y="2326"/>
                  </a:lnTo>
                  <a:lnTo>
                    <a:pt x="58623" y="800"/>
                  </a:lnTo>
                  <a:lnTo>
                    <a:pt x="6021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" name="object 126"/>
            <p:cNvSpPr/>
            <p:nvPr/>
          </p:nvSpPr>
          <p:spPr>
            <a:xfrm>
              <a:off x="7350468" y="3838803"/>
              <a:ext cx="43815" cy="10795"/>
            </a:xfrm>
            <a:custGeom>
              <a:avLst/>
              <a:gdLst/>
              <a:ahLst/>
              <a:cxnLst/>
              <a:rect l="l" t="t" r="r" b="b"/>
              <a:pathLst>
                <a:path w="43815" h="10795">
                  <a:moveTo>
                    <a:pt x="0" y="10312"/>
                  </a:moveTo>
                  <a:lnTo>
                    <a:pt x="16637" y="6350"/>
                  </a:lnTo>
                  <a:lnTo>
                    <a:pt x="22174" y="5549"/>
                  </a:lnTo>
                  <a:lnTo>
                    <a:pt x="25349" y="4762"/>
                  </a:lnTo>
                  <a:lnTo>
                    <a:pt x="30111" y="3175"/>
                  </a:lnTo>
                  <a:lnTo>
                    <a:pt x="43561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7" name="object 127"/>
          <p:cNvGrpSpPr/>
          <p:nvPr/>
        </p:nvGrpSpPr>
        <p:grpSpPr>
          <a:xfrm>
            <a:off x="6166061" y="2490126"/>
            <a:ext cx="326612" cy="94298"/>
            <a:chOff x="7441571" y="3689076"/>
            <a:chExt cx="483870" cy="139700"/>
          </a:xfrm>
        </p:grpSpPr>
        <p:sp>
          <p:nvSpPr>
            <p:cNvPr id="128" name="object 128"/>
            <p:cNvSpPr/>
            <p:nvPr/>
          </p:nvSpPr>
          <p:spPr>
            <a:xfrm>
              <a:off x="7442365" y="3810291"/>
              <a:ext cx="68580" cy="17780"/>
            </a:xfrm>
            <a:custGeom>
              <a:avLst/>
              <a:gdLst/>
              <a:ahLst/>
              <a:cxnLst/>
              <a:rect l="l" t="t" r="r" b="b"/>
              <a:pathLst>
                <a:path w="68579" h="17779">
                  <a:moveTo>
                    <a:pt x="0" y="17424"/>
                  </a:moveTo>
                  <a:lnTo>
                    <a:pt x="4762" y="15849"/>
                  </a:lnTo>
                  <a:lnTo>
                    <a:pt x="18946" y="12947"/>
                  </a:lnTo>
                  <a:lnTo>
                    <a:pt x="32937" y="9331"/>
                  </a:lnTo>
                  <a:lnTo>
                    <a:pt x="46899" y="5605"/>
                  </a:lnTo>
                  <a:lnTo>
                    <a:pt x="60998" y="2374"/>
                  </a:lnTo>
                  <a:lnTo>
                    <a:pt x="68135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546149" y="3787330"/>
              <a:ext cx="52069" cy="14604"/>
            </a:xfrm>
            <a:custGeom>
              <a:avLst/>
              <a:gdLst/>
              <a:ahLst/>
              <a:cxnLst/>
              <a:rect l="l" t="t" r="r" b="b"/>
              <a:pathLst>
                <a:path w="52070" h="14604">
                  <a:moveTo>
                    <a:pt x="0" y="14249"/>
                  </a:moveTo>
                  <a:lnTo>
                    <a:pt x="22974" y="7912"/>
                  </a:lnTo>
                  <a:lnTo>
                    <a:pt x="24549" y="7912"/>
                  </a:lnTo>
                  <a:lnTo>
                    <a:pt x="33274" y="5537"/>
                  </a:lnTo>
                  <a:lnTo>
                    <a:pt x="37236" y="3962"/>
                  </a:lnTo>
                  <a:lnTo>
                    <a:pt x="43573" y="2374"/>
                  </a:lnTo>
                  <a:lnTo>
                    <a:pt x="51498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634084" y="3764343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0" y="13462"/>
                  </a:moveTo>
                  <a:lnTo>
                    <a:pt x="18211" y="8712"/>
                  </a:lnTo>
                  <a:lnTo>
                    <a:pt x="24619" y="6370"/>
                  </a:lnTo>
                  <a:lnTo>
                    <a:pt x="31248" y="4683"/>
                  </a:lnTo>
                  <a:lnTo>
                    <a:pt x="37896" y="3029"/>
                  </a:lnTo>
                  <a:lnTo>
                    <a:pt x="44361" y="787"/>
                  </a:lnTo>
                  <a:lnTo>
                    <a:pt x="49123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19644" y="3739781"/>
              <a:ext cx="46355" cy="14604"/>
            </a:xfrm>
            <a:custGeom>
              <a:avLst/>
              <a:gdLst/>
              <a:ahLst/>
              <a:cxnLst/>
              <a:rect l="l" t="t" r="r" b="b"/>
              <a:pathLst>
                <a:path w="46354" h="14604">
                  <a:moveTo>
                    <a:pt x="0" y="14262"/>
                  </a:moveTo>
                  <a:lnTo>
                    <a:pt x="11887" y="10299"/>
                  </a:lnTo>
                  <a:lnTo>
                    <a:pt x="15062" y="9512"/>
                  </a:lnTo>
                  <a:lnTo>
                    <a:pt x="16637" y="8724"/>
                  </a:lnTo>
                  <a:lnTo>
                    <a:pt x="27736" y="5537"/>
                  </a:lnTo>
                  <a:lnTo>
                    <a:pt x="31686" y="4749"/>
                  </a:lnTo>
                  <a:lnTo>
                    <a:pt x="35648" y="3162"/>
                  </a:lnTo>
                  <a:lnTo>
                    <a:pt x="37236" y="3162"/>
                  </a:lnTo>
                  <a:lnTo>
                    <a:pt x="45948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02041" y="3715219"/>
              <a:ext cx="43815" cy="13970"/>
            </a:xfrm>
            <a:custGeom>
              <a:avLst/>
              <a:gdLst/>
              <a:ahLst/>
              <a:cxnLst/>
              <a:rect l="l" t="t" r="r" b="b"/>
              <a:pathLst>
                <a:path w="43815" h="13970">
                  <a:moveTo>
                    <a:pt x="0" y="13474"/>
                  </a:moveTo>
                  <a:lnTo>
                    <a:pt x="6337" y="11887"/>
                  </a:lnTo>
                  <a:lnTo>
                    <a:pt x="11874" y="10299"/>
                  </a:lnTo>
                  <a:lnTo>
                    <a:pt x="14249" y="9512"/>
                  </a:lnTo>
                  <a:lnTo>
                    <a:pt x="25349" y="5549"/>
                  </a:lnTo>
                  <a:lnTo>
                    <a:pt x="27724" y="5549"/>
                  </a:lnTo>
                  <a:lnTo>
                    <a:pt x="29311" y="4749"/>
                  </a:lnTo>
                  <a:lnTo>
                    <a:pt x="31686" y="3962"/>
                  </a:lnTo>
                  <a:lnTo>
                    <a:pt x="32486" y="3962"/>
                  </a:lnTo>
                  <a:lnTo>
                    <a:pt x="43561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82839" y="3689870"/>
              <a:ext cx="41275" cy="13970"/>
            </a:xfrm>
            <a:custGeom>
              <a:avLst/>
              <a:gdLst/>
              <a:ahLst/>
              <a:cxnLst/>
              <a:rect l="l" t="t" r="r" b="b"/>
              <a:pathLst>
                <a:path w="41275" h="13970">
                  <a:moveTo>
                    <a:pt x="0" y="13474"/>
                  </a:moveTo>
                  <a:lnTo>
                    <a:pt x="8712" y="11087"/>
                  </a:lnTo>
                  <a:lnTo>
                    <a:pt x="8712" y="10299"/>
                  </a:lnTo>
                  <a:lnTo>
                    <a:pt x="10287" y="10299"/>
                  </a:lnTo>
                  <a:lnTo>
                    <a:pt x="17490" y="7679"/>
                  </a:lnTo>
                  <a:lnTo>
                    <a:pt x="24653" y="5521"/>
                  </a:lnTo>
                  <a:lnTo>
                    <a:pt x="31764" y="3377"/>
                  </a:lnTo>
                  <a:lnTo>
                    <a:pt x="38811" y="800"/>
                  </a:lnTo>
                  <a:lnTo>
                    <a:pt x="41198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6540910" y="2469802"/>
            <a:ext cx="10287" cy="4286"/>
            <a:chOff x="7996904" y="3658965"/>
            <a:chExt cx="15240" cy="6350"/>
          </a:xfrm>
        </p:grpSpPr>
        <p:sp>
          <p:nvSpPr>
            <p:cNvPr id="135" name="object 135"/>
            <p:cNvSpPr/>
            <p:nvPr/>
          </p:nvSpPr>
          <p:spPr>
            <a:xfrm>
              <a:off x="7997697" y="3662934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0" y="1587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003247" y="3659759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4" h="3175">
                  <a:moveTo>
                    <a:pt x="0" y="3175"/>
                  </a:moveTo>
                  <a:lnTo>
                    <a:pt x="7912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7" name="object 137"/>
          <p:cNvGrpSpPr/>
          <p:nvPr/>
        </p:nvGrpSpPr>
        <p:grpSpPr>
          <a:xfrm>
            <a:off x="6587973" y="2245751"/>
            <a:ext cx="405051" cy="211312"/>
            <a:chOff x="8066627" y="3327038"/>
            <a:chExt cx="600075" cy="313055"/>
          </a:xfrm>
        </p:grpSpPr>
        <p:sp>
          <p:nvSpPr>
            <p:cNvPr id="138" name="object 138"/>
            <p:cNvSpPr/>
            <p:nvPr/>
          </p:nvSpPr>
          <p:spPr>
            <a:xfrm>
              <a:off x="8067420" y="3626497"/>
              <a:ext cx="34290" cy="12700"/>
            </a:xfrm>
            <a:custGeom>
              <a:avLst/>
              <a:gdLst/>
              <a:ahLst/>
              <a:cxnLst/>
              <a:rect l="l" t="t" r="r" b="b"/>
              <a:pathLst>
                <a:path w="34290" h="12700">
                  <a:moveTo>
                    <a:pt x="0" y="12674"/>
                  </a:moveTo>
                  <a:lnTo>
                    <a:pt x="2374" y="11887"/>
                  </a:lnTo>
                  <a:lnTo>
                    <a:pt x="10287" y="8801"/>
                  </a:lnTo>
                  <a:lnTo>
                    <a:pt x="18034" y="5575"/>
                  </a:lnTo>
                  <a:lnTo>
                    <a:pt x="26149" y="3174"/>
                  </a:lnTo>
                  <a:lnTo>
                    <a:pt x="34061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138718" y="3598773"/>
              <a:ext cx="31750" cy="12700"/>
            </a:xfrm>
            <a:custGeom>
              <a:avLst/>
              <a:gdLst/>
              <a:ahLst/>
              <a:cxnLst/>
              <a:rect l="l" t="t" r="r" b="b"/>
              <a:pathLst>
                <a:path w="31750" h="12700">
                  <a:moveTo>
                    <a:pt x="0" y="12674"/>
                  </a:moveTo>
                  <a:lnTo>
                    <a:pt x="16624" y="6337"/>
                  </a:lnTo>
                  <a:lnTo>
                    <a:pt x="19799" y="4762"/>
                  </a:lnTo>
                  <a:lnTo>
                    <a:pt x="31686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7641" y="3571049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12674"/>
                  </a:moveTo>
                  <a:lnTo>
                    <a:pt x="13474" y="7124"/>
                  </a:lnTo>
                  <a:lnTo>
                    <a:pt x="14262" y="6337"/>
                  </a:lnTo>
                  <a:lnTo>
                    <a:pt x="28511" y="800"/>
                  </a:lnTo>
                  <a:lnTo>
                    <a:pt x="28511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74189" y="3543312"/>
              <a:ext cx="25400" cy="11430"/>
            </a:xfrm>
            <a:custGeom>
              <a:avLst/>
              <a:gdLst/>
              <a:ahLst/>
              <a:cxnLst/>
              <a:rect l="l" t="t" r="r" b="b"/>
              <a:pathLst>
                <a:path w="25400" h="11429">
                  <a:moveTo>
                    <a:pt x="0" y="11099"/>
                  </a:moveTo>
                  <a:lnTo>
                    <a:pt x="6337" y="7924"/>
                  </a:lnTo>
                  <a:lnTo>
                    <a:pt x="7912" y="7924"/>
                  </a:lnTo>
                  <a:lnTo>
                    <a:pt x="10287" y="7137"/>
                  </a:lnTo>
                  <a:lnTo>
                    <a:pt x="24549" y="0"/>
                  </a:lnTo>
                  <a:lnTo>
                    <a:pt x="25349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37562" y="3514801"/>
              <a:ext cx="22225" cy="10795"/>
            </a:xfrm>
            <a:custGeom>
              <a:avLst/>
              <a:gdLst/>
              <a:ahLst/>
              <a:cxnLst/>
              <a:rect l="l" t="t" r="r" b="b"/>
              <a:pathLst>
                <a:path w="22225" h="10795">
                  <a:moveTo>
                    <a:pt x="0" y="10299"/>
                  </a:moveTo>
                  <a:lnTo>
                    <a:pt x="1574" y="9499"/>
                  </a:lnTo>
                  <a:lnTo>
                    <a:pt x="2374" y="8712"/>
                  </a:lnTo>
                  <a:lnTo>
                    <a:pt x="3162" y="8712"/>
                  </a:lnTo>
                  <a:lnTo>
                    <a:pt x="7137" y="7124"/>
                  </a:lnTo>
                  <a:lnTo>
                    <a:pt x="20586" y="787"/>
                  </a:lnTo>
                  <a:lnTo>
                    <a:pt x="22186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97773" y="3485489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9512"/>
                  </a:moveTo>
                  <a:lnTo>
                    <a:pt x="6337" y="6337"/>
                  </a:lnTo>
                  <a:lnTo>
                    <a:pt x="14262" y="2374"/>
                  </a:lnTo>
                  <a:lnTo>
                    <a:pt x="19011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462733" y="3451415"/>
              <a:ext cx="17145" cy="8890"/>
            </a:xfrm>
            <a:custGeom>
              <a:avLst/>
              <a:gdLst/>
              <a:ahLst/>
              <a:cxnLst/>
              <a:rect l="l" t="t" r="r" b="b"/>
              <a:pathLst>
                <a:path w="17145" h="8889">
                  <a:moveTo>
                    <a:pt x="0" y="8712"/>
                  </a:moveTo>
                  <a:lnTo>
                    <a:pt x="800" y="8712"/>
                  </a:lnTo>
                  <a:lnTo>
                    <a:pt x="13474" y="1587"/>
                  </a:lnTo>
                  <a:lnTo>
                    <a:pt x="1663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517394" y="3421316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7924"/>
                  </a:moveTo>
                  <a:lnTo>
                    <a:pt x="3175" y="5537"/>
                  </a:lnTo>
                  <a:lnTo>
                    <a:pt x="8712" y="2374"/>
                  </a:lnTo>
                  <a:lnTo>
                    <a:pt x="11099" y="787"/>
                  </a:lnTo>
                  <a:lnTo>
                    <a:pt x="12674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568092" y="3390417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5" h="7620">
                  <a:moveTo>
                    <a:pt x="0" y="7137"/>
                  </a:moveTo>
                  <a:lnTo>
                    <a:pt x="5537" y="3175"/>
                  </a:lnTo>
                  <a:lnTo>
                    <a:pt x="10299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616416" y="3359518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20" h="5714">
                  <a:moveTo>
                    <a:pt x="0" y="5549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661577" y="3327831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175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49" name="object 149"/>
          <p:cNvSpPr/>
          <p:nvPr/>
        </p:nvSpPr>
        <p:spPr>
          <a:xfrm>
            <a:off x="7043554" y="2201906"/>
            <a:ext cx="857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838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50" name="object 150"/>
          <p:cNvSpPr/>
          <p:nvPr/>
        </p:nvSpPr>
        <p:spPr>
          <a:xfrm>
            <a:off x="7043563" y="2155383"/>
            <a:ext cx="857" cy="857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38" y="0"/>
                </a:moveTo>
                <a:lnTo>
                  <a:pt x="0" y="80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1" name="object 151"/>
          <p:cNvGrpSpPr/>
          <p:nvPr/>
        </p:nvGrpSpPr>
        <p:grpSpPr>
          <a:xfrm>
            <a:off x="6520053" y="2425429"/>
            <a:ext cx="25718" cy="9858"/>
            <a:chOff x="7966005" y="3593229"/>
            <a:chExt cx="38100" cy="14604"/>
          </a:xfrm>
        </p:grpSpPr>
        <p:sp>
          <p:nvSpPr>
            <p:cNvPr id="152" name="object 152"/>
            <p:cNvSpPr/>
            <p:nvPr/>
          </p:nvSpPr>
          <p:spPr>
            <a:xfrm>
              <a:off x="7997698" y="3594023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549" y="0"/>
                  </a:moveTo>
                  <a:lnTo>
                    <a:pt x="4749" y="800"/>
                  </a:lnTo>
                  <a:lnTo>
                    <a:pt x="3962" y="80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966798" y="3603523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8724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5693348" y="2624886"/>
            <a:ext cx="40719" cy="7715"/>
            <a:chOff x="6741255" y="3888720"/>
            <a:chExt cx="60325" cy="11430"/>
          </a:xfrm>
        </p:grpSpPr>
        <p:sp>
          <p:nvSpPr>
            <p:cNvPr id="155" name="object 155"/>
            <p:cNvSpPr/>
            <p:nvPr/>
          </p:nvSpPr>
          <p:spPr>
            <a:xfrm>
              <a:off x="6786422" y="3889514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14262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742048" y="3896639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15849" y="0"/>
                  </a:moveTo>
                  <a:lnTo>
                    <a:pt x="8712" y="800"/>
                  </a:lnTo>
                  <a:lnTo>
                    <a:pt x="7937" y="1587"/>
                  </a:lnTo>
                  <a:lnTo>
                    <a:pt x="3962" y="1587"/>
                  </a:lnTo>
                  <a:lnTo>
                    <a:pt x="3175" y="2387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7" name="object 157"/>
          <p:cNvGrpSpPr/>
          <p:nvPr/>
        </p:nvGrpSpPr>
        <p:grpSpPr>
          <a:xfrm>
            <a:off x="4618523" y="2732899"/>
            <a:ext cx="99012" cy="6001"/>
            <a:chOff x="5148922" y="4048740"/>
            <a:chExt cx="146685" cy="8890"/>
          </a:xfrm>
        </p:grpSpPr>
        <p:sp>
          <p:nvSpPr>
            <p:cNvPr id="158" name="object 158"/>
            <p:cNvSpPr/>
            <p:nvPr/>
          </p:nvSpPr>
          <p:spPr>
            <a:xfrm>
              <a:off x="5294693" y="40495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" name="object 159"/>
            <p:cNvSpPr/>
            <p:nvPr/>
          </p:nvSpPr>
          <p:spPr>
            <a:xfrm>
              <a:off x="5259832" y="405112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6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07546" y="4052709"/>
              <a:ext cx="21590" cy="1905"/>
            </a:xfrm>
            <a:custGeom>
              <a:avLst/>
              <a:gdLst/>
              <a:ahLst/>
              <a:cxnLst/>
              <a:rect l="l" t="t" r="r" b="b"/>
              <a:pathLst>
                <a:path w="21589" h="1904">
                  <a:moveTo>
                    <a:pt x="-793" y="787"/>
                  </a:moveTo>
                  <a:lnTo>
                    <a:pt x="22180" y="78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" name="object 161"/>
            <p:cNvSpPr/>
            <p:nvPr/>
          </p:nvSpPr>
          <p:spPr>
            <a:xfrm>
              <a:off x="5170309" y="405587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" name="object 162"/>
            <p:cNvSpPr/>
            <p:nvPr/>
          </p:nvSpPr>
          <p:spPr>
            <a:xfrm>
              <a:off x="5148922" y="40566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63" name="object 163"/>
          <p:cNvSpPr/>
          <p:nvPr/>
        </p:nvSpPr>
        <p:spPr>
          <a:xfrm>
            <a:off x="4310513" y="2748943"/>
            <a:ext cx="0" cy="1715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793" y="1187"/>
                </a:moveTo>
                <a:lnTo>
                  <a:pt x="793" y="1187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64" name="object 164"/>
          <p:cNvGrpSpPr/>
          <p:nvPr/>
        </p:nvGrpSpPr>
        <p:grpSpPr>
          <a:xfrm>
            <a:off x="4535631" y="2741991"/>
            <a:ext cx="67723" cy="43719"/>
            <a:chOff x="5026120" y="4062209"/>
            <a:chExt cx="100330" cy="64769"/>
          </a:xfrm>
        </p:grpSpPr>
        <p:sp>
          <p:nvSpPr>
            <p:cNvPr id="165" name="object 165"/>
            <p:cNvSpPr/>
            <p:nvPr/>
          </p:nvSpPr>
          <p:spPr>
            <a:xfrm>
              <a:off x="5026914" y="4121632"/>
              <a:ext cx="98425" cy="4445"/>
            </a:xfrm>
            <a:custGeom>
              <a:avLst/>
              <a:gdLst/>
              <a:ahLst/>
              <a:cxnLst/>
              <a:rect l="l" t="t" r="r" b="b"/>
              <a:pathLst>
                <a:path w="98425" h="4445">
                  <a:moveTo>
                    <a:pt x="98234" y="0"/>
                  </a:moveTo>
                  <a:lnTo>
                    <a:pt x="96659" y="800"/>
                  </a:lnTo>
                  <a:lnTo>
                    <a:pt x="75662" y="1394"/>
                  </a:lnTo>
                  <a:lnTo>
                    <a:pt x="54671" y="2476"/>
                  </a:lnTo>
                  <a:lnTo>
                    <a:pt x="33678" y="3511"/>
                  </a:lnTo>
                  <a:lnTo>
                    <a:pt x="12674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" name="object 166"/>
            <p:cNvSpPr/>
            <p:nvPr/>
          </p:nvSpPr>
          <p:spPr>
            <a:xfrm>
              <a:off x="5125148" y="406220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23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67" name="object 167"/>
          <p:cNvSpPr/>
          <p:nvPr/>
        </p:nvSpPr>
        <p:spPr>
          <a:xfrm>
            <a:off x="6541455" y="2467671"/>
            <a:ext cx="9430" cy="3429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3474" y="0"/>
                </a:moveTo>
                <a:lnTo>
                  <a:pt x="11899" y="800"/>
                </a:lnTo>
                <a:lnTo>
                  <a:pt x="10299" y="800"/>
                </a:lnTo>
                <a:lnTo>
                  <a:pt x="9525" y="1587"/>
                </a:lnTo>
                <a:lnTo>
                  <a:pt x="7937" y="1587"/>
                </a:lnTo>
                <a:lnTo>
                  <a:pt x="7137" y="2387"/>
                </a:lnTo>
                <a:lnTo>
                  <a:pt x="5562" y="2387"/>
                </a:lnTo>
                <a:lnTo>
                  <a:pt x="4762" y="3162"/>
                </a:lnTo>
                <a:lnTo>
                  <a:pt x="3962" y="3162"/>
                </a:lnTo>
                <a:lnTo>
                  <a:pt x="3175" y="3962"/>
                </a:lnTo>
                <a:lnTo>
                  <a:pt x="800" y="3962"/>
                </a:lnTo>
                <a:lnTo>
                  <a:pt x="0" y="4762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8" name="object 168"/>
          <p:cNvSpPr/>
          <p:nvPr/>
        </p:nvSpPr>
        <p:spPr>
          <a:xfrm>
            <a:off x="5723843" y="2668738"/>
            <a:ext cx="9858" cy="1715"/>
          </a:xfrm>
          <a:custGeom>
            <a:avLst/>
            <a:gdLst/>
            <a:ahLst/>
            <a:cxnLst/>
            <a:rect l="l" t="t" r="r" b="b"/>
            <a:pathLst>
              <a:path w="14604" h="2539">
                <a:moveTo>
                  <a:pt x="14262" y="0"/>
                </a:moveTo>
                <a:lnTo>
                  <a:pt x="12674" y="0"/>
                </a:lnTo>
                <a:lnTo>
                  <a:pt x="11887" y="787"/>
                </a:lnTo>
                <a:lnTo>
                  <a:pt x="7924" y="787"/>
                </a:lnTo>
                <a:lnTo>
                  <a:pt x="7124" y="1574"/>
                </a:lnTo>
                <a:lnTo>
                  <a:pt x="3162" y="1574"/>
                </a:lnTo>
                <a:lnTo>
                  <a:pt x="2374" y="2374"/>
                </a:lnTo>
                <a:lnTo>
                  <a:pt x="0" y="2374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9" name="object 169"/>
          <p:cNvSpPr/>
          <p:nvPr/>
        </p:nvSpPr>
        <p:spPr>
          <a:xfrm>
            <a:off x="7017374" y="2222232"/>
            <a:ext cx="1286" cy="857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587" y="0"/>
                </a:moveTo>
                <a:lnTo>
                  <a:pt x="0" y="787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0" name="object 170"/>
          <p:cNvSpPr/>
          <p:nvPr/>
        </p:nvSpPr>
        <p:spPr>
          <a:xfrm>
            <a:off x="7043563" y="2156455"/>
            <a:ext cx="857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83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1" name="object 171"/>
          <p:cNvGrpSpPr/>
          <p:nvPr/>
        </p:nvGrpSpPr>
        <p:grpSpPr>
          <a:xfrm>
            <a:off x="4636169" y="2736110"/>
            <a:ext cx="30861" cy="48006"/>
            <a:chOff x="5175065" y="4053497"/>
            <a:chExt cx="45720" cy="71120"/>
          </a:xfrm>
        </p:grpSpPr>
        <p:sp>
          <p:nvSpPr>
            <p:cNvPr id="172" name="object 172"/>
            <p:cNvSpPr/>
            <p:nvPr/>
          </p:nvSpPr>
          <p:spPr>
            <a:xfrm>
              <a:off x="5175859" y="4055872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0"/>
                  </a:moveTo>
                  <a:lnTo>
                    <a:pt x="0" y="68135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216258" y="4053497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68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219433" y="4053497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0"/>
                  </a:moveTo>
                  <a:lnTo>
                    <a:pt x="0" y="68135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5" name="object 175"/>
          <p:cNvGrpSpPr/>
          <p:nvPr/>
        </p:nvGrpSpPr>
        <p:grpSpPr>
          <a:xfrm>
            <a:off x="4692850" y="2776217"/>
            <a:ext cx="25718" cy="3000"/>
            <a:chOff x="5259038" y="4112914"/>
            <a:chExt cx="38100" cy="4445"/>
          </a:xfrm>
        </p:grpSpPr>
        <p:sp>
          <p:nvSpPr>
            <p:cNvPr id="176" name="object 176"/>
            <p:cNvSpPr/>
            <p:nvPr/>
          </p:nvSpPr>
          <p:spPr>
            <a:xfrm>
              <a:off x="5294693" y="411370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259832" y="411529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-793" y="393"/>
                  </a:moveTo>
                  <a:lnTo>
                    <a:pt x="13468" y="393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8" name="object 178"/>
          <p:cNvGrpSpPr/>
          <p:nvPr/>
        </p:nvGrpSpPr>
        <p:grpSpPr>
          <a:xfrm>
            <a:off x="4618523" y="2778891"/>
            <a:ext cx="46720" cy="3429"/>
            <a:chOff x="5148922" y="4116876"/>
            <a:chExt cx="69215" cy="5080"/>
          </a:xfrm>
        </p:grpSpPr>
        <p:sp>
          <p:nvSpPr>
            <p:cNvPr id="179" name="object 179"/>
            <p:cNvSpPr/>
            <p:nvPr/>
          </p:nvSpPr>
          <p:spPr>
            <a:xfrm>
              <a:off x="5170309" y="412004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148922" y="41208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217845" y="411767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2" name="object 182"/>
          <p:cNvGrpSpPr/>
          <p:nvPr/>
        </p:nvGrpSpPr>
        <p:grpSpPr>
          <a:xfrm>
            <a:off x="5723300" y="1736149"/>
            <a:ext cx="718804" cy="286322"/>
            <a:chOff x="6785629" y="2572073"/>
            <a:chExt cx="1064895" cy="424180"/>
          </a:xfrm>
        </p:grpSpPr>
        <p:sp>
          <p:nvSpPr>
            <p:cNvPr id="183" name="object 183"/>
            <p:cNvSpPr/>
            <p:nvPr/>
          </p:nvSpPr>
          <p:spPr>
            <a:xfrm>
              <a:off x="7402766" y="2572867"/>
              <a:ext cx="447040" cy="314325"/>
            </a:xfrm>
            <a:custGeom>
              <a:avLst/>
              <a:gdLst/>
              <a:ahLst/>
              <a:cxnLst/>
              <a:rect l="l" t="t" r="r" b="b"/>
              <a:pathLst>
                <a:path w="447040" h="314325">
                  <a:moveTo>
                    <a:pt x="446811" y="313715"/>
                  </a:moveTo>
                  <a:lnTo>
                    <a:pt x="0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29766" y="2873895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8224" y="126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" name="object 185"/>
            <p:cNvSpPr/>
            <p:nvPr/>
          </p:nvSpPr>
          <p:spPr>
            <a:xfrm>
              <a:off x="6786422" y="2886570"/>
              <a:ext cx="1063625" cy="108585"/>
            </a:xfrm>
            <a:custGeom>
              <a:avLst/>
              <a:gdLst/>
              <a:ahLst/>
              <a:cxnLst/>
              <a:rect l="l" t="t" r="r" b="b"/>
              <a:pathLst>
                <a:path w="1063625" h="108585">
                  <a:moveTo>
                    <a:pt x="0" y="108534"/>
                  </a:moveTo>
                  <a:lnTo>
                    <a:pt x="1063142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86" name="object 186"/>
          <p:cNvSpPr/>
          <p:nvPr/>
        </p:nvSpPr>
        <p:spPr>
          <a:xfrm>
            <a:off x="4693395" y="2030782"/>
            <a:ext cx="941689" cy="96012"/>
          </a:xfrm>
          <a:custGeom>
            <a:avLst/>
            <a:gdLst/>
            <a:ahLst/>
            <a:cxnLst/>
            <a:rect l="l" t="t" r="r" b="b"/>
            <a:pathLst>
              <a:path w="1395095" h="142239">
                <a:moveTo>
                  <a:pt x="0" y="141808"/>
                </a:moveTo>
                <a:lnTo>
                  <a:pt x="1395069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87" name="object 187"/>
          <p:cNvSpPr/>
          <p:nvPr/>
        </p:nvSpPr>
        <p:spPr>
          <a:xfrm>
            <a:off x="3615360" y="2133455"/>
            <a:ext cx="1008126" cy="102870"/>
          </a:xfrm>
          <a:custGeom>
            <a:avLst/>
            <a:gdLst/>
            <a:ahLst/>
            <a:cxnLst/>
            <a:rect l="l" t="t" r="r" b="b"/>
            <a:pathLst>
              <a:path w="1493520" h="152400">
                <a:moveTo>
                  <a:pt x="0" y="152107"/>
                </a:moveTo>
                <a:lnTo>
                  <a:pt x="1493316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88" name="object 188"/>
          <p:cNvGrpSpPr/>
          <p:nvPr/>
        </p:nvGrpSpPr>
        <p:grpSpPr>
          <a:xfrm>
            <a:off x="2736238" y="2199768"/>
            <a:ext cx="802815" cy="111014"/>
            <a:chOff x="2360352" y="3258915"/>
            <a:chExt cx="1189355" cy="164465"/>
          </a:xfrm>
        </p:grpSpPr>
        <p:sp>
          <p:nvSpPr>
            <p:cNvPr id="189" name="object 189"/>
            <p:cNvSpPr/>
            <p:nvPr/>
          </p:nvSpPr>
          <p:spPr>
            <a:xfrm>
              <a:off x="2592476" y="3324656"/>
              <a:ext cx="956310" cy="97790"/>
            </a:xfrm>
            <a:custGeom>
              <a:avLst/>
              <a:gdLst/>
              <a:ahLst/>
              <a:cxnLst/>
              <a:rect l="l" t="t" r="r" b="b"/>
              <a:pathLst>
                <a:path w="956310" h="97789">
                  <a:moveTo>
                    <a:pt x="0" y="97447"/>
                  </a:moveTo>
                  <a:lnTo>
                    <a:pt x="956195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61145" y="3259709"/>
              <a:ext cx="231775" cy="162560"/>
            </a:xfrm>
            <a:custGeom>
              <a:avLst/>
              <a:gdLst/>
              <a:ahLst/>
              <a:cxnLst/>
              <a:rect l="l" t="t" r="r" b="b"/>
              <a:pathLst>
                <a:path w="231775" h="162560">
                  <a:moveTo>
                    <a:pt x="0" y="0"/>
                  </a:moveTo>
                  <a:lnTo>
                    <a:pt x="231317" y="16239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91" name="object 191"/>
          <p:cNvSpPr/>
          <p:nvPr/>
        </p:nvSpPr>
        <p:spPr>
          <a:xfrm>
            <a:off x="2346416" y="2168748"/>
            <a:ext cx="294894" cy="30004"/>
          </a:xfrm>
          <a:custGeom>
            <a:avLst/>
            <a:gdLst/>
            <a:ahLst/>
            <a:cxnLst/>
            <a:rect l="l" t="t" r="r" b="b"/>
            <a:pathLst>
              <a:path w="436880" h="44450">
                <a:moveTo>
                  <a:pt x="0" y="44361"/>
                </a:moveTo>
                <a:lnTo>
                  <a:pt x="436498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2" name="object 192"/>
          <p:cNvSpPr/>
          <p:nvPr/>
        </p:nvSpPr>
        <p:spPr>
          <a:xfrm>
            <a:off x="2639990" y="2557511"/>
            <a:ext cx="1286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15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3" name="object 193"/>
          <p:cNvSpPr/>
          <p:nvPr/>
        </p:nvSpPr>
        <p:spPr>
          <a:xfrm>
            <a:off x="5699249" y="2630763"/>
            <a:ext cx="857" cy="857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787" y="0"/>
                </a:moveTo>
                <a:lnTo>
                  <a:pt x="0" y="80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4" name="object 194"/>
          <p:cNvSpPr/>
          <p:nvPr/>
        </p:nvSpPr>
        <p:spPr>
          <a:xfrm>
            <a:off x="6544669" y="2424363"/>
            <a:ext cx="6001" cy="2143"/>
          </a:xfrm>
          <a:custGeom>
            <a:avLst/>
            <a:gdLst/>
            <a:ahLst/>
            <a:cxnLst/>
            <a:rect l="l" t="t" r="r" b="b"/>
            <a:pathLst>
              <a:path w="8890" h="3175">
                <a:moveTo>
                  <a:pt x="8712" y="0"/>
                </a:moveTo>
                <a:lnTo>
                  <a:pt x="800" y="2374"/>
                </a:lnTo>
                <a:lnTo>
                  <a:pt x="0" y="3175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5" name="object 195"/>
          <p:cNvSpPr/>
          <p:nvPr/>
        </p:nvSpPr>
        <p:spPr>
          <a:xfrm>
            <a:off x="6487988" y="1679996"/>
            <a:ext cx="206597" cy="21003"/>
          </a:xfrm>
          <a:custGeom>
            <a:avLst/>
            <a:gdLst/>
            <a:ahLst/>
            <a:cxnLst/>
            <a:rect l="l" t="t" r="r" b="b"/>
            <a:pathLst>
              <a:path w="306070" h="31114">
                <a:moveTo>
                  <a:pt x="0" y="30899"/>
                </a:moveTo>
                <a:lnTo>
                  <a:pt x="30579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6" name="object 196"/>
          <p:cNvSpPr/>
          <p:nvPr/>
        </p:nvSpPr>
        <p:spPr>
          <a:xfrm>
            <a:off x="6139876" y="1705130"/>
            <a:ext cx="306038" cy="31718"/>
          </a:xfrm>
          <a:custGeom>
            <a:avLst/>
            <a:gdLst/>
            <a:ahLst/>
            <a:cxnLst/>
            <a:rect l="l" t="t" r="r" b="b"/>
            <a:pathLst>
              <a:path w="453390" h="46989">
                <a:moveTo>
                  <a:pt x="0" y="46748"/>
                </a:moveTo>
                <a:lnTo>
                  <a:pt x="453136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7" name="object 197"/>
          <p:cNvSpPr/>
          <p:nvPr/>
        </p:nvSpPr>
        <p:spPr>
          <a:xfrm>
            <a:off x="6463933" y="2422751"/>
            <a:ext cx="7287" cy="857"/>
          </a:xfrm>
          <a:custGeom>
            <a:avLst/>
            <a:gdLst/>
            <a:ahLst/>
            <a:cxnLst/>
            <a:rect l="l" t="t" r="r" b="b"/>
            <a:pathLst>
              <a:path w="10795" h="1270">
                <a:moveTo>
                  <a:pt x="0" y="0"/>
                </a:moveTo>
                <a:lnTo>
                  <a:pt x="787" y="0"/>
                </a:lnTo>
                <a:lnTo>
                  <a:pt x="7912" y="0"/>
                </a:lnTo>
                <a:lnTo>
                  <a:pt x="8712" y="0"/>
                </a:lnTo>
                <a:lnTo>
                  <a:pt x="8712" y="800"/>
                </a:lnTo>
                <a:lnTo>
                  <a:pt x="10287" y="80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8" name="object 198"/>
          <p:cNvSpPr/>
          <p:nvPr/>
        </p:nvSpPr>
        <p:spPr>
          <a:xfrm>
            <a:off x="5635076" y="2617398"/>
            <a:ext cx="857" cy="857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787" y="80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99" name="object 199"/>
          <p:cNvGrpSpPr/>
          <p:nvPr/>
        </p:nvGrpSpPr>
        <p:grpSpPr>
          <a:xfrm>
            <a:off x="4632976" y="2717392"/>
            <a:ext cx="33433" cy="21003"/>
            <a:chOff x="5170335" y="4025766"/>
            <a:chExt cx="49530" cy="31115"/>
          </a:xfrm>
        </p:grpSpPr>
        <p:sp>
          <p:nvSpPr>
            <p:cNvPr id="200" name="object 200"/>
            <p:cNvSpPr/>
            <p:nvPr/>
          </p:nvSpPr>
          <p:spPr>
            <a:xfrm>
              <a:off x="5170335" y="402656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75084" y="405349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800" y="237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216283" y="405349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3" name="object 203"/>
          <p:cNvSpPr/>
          <p:nvPr/>
        </p:nvSpPr>
        <p:spPr>
          <a:xfrm>
            <a:off x="3593440" y="2728618"/>
            <a:ext cx="0" cy="857"/>
          </a:xfrm>
          <a:custGeom>
            <a:avLst/>
            <a:gdLst/>
            <a:ahLst/>
            <a:cxnLst/>
            <a:rect l="l" t="t" r="r" b="b"/>
            <a:pathLst>
              <a:path h="1270">
                <a:moveTo>
                  <a:pt x="-793" y="400"/>
                </a:moveTo>
                <a:lnTo>
                  <a:pt x="793" y="40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4" name="object 204"/>
          <p:cNvSpPr/>
          <p:nvPr/>
        </p:nvSpPr>
        <p:spPr>
          <a:xfrm>
            <a:off x="2713791" y="2551913"/>
            <a:ext cx="7287" cy="1715"/>
          </a:xfrm>
          <a:custGeom>
            <a:avLst/>
            <a:gdLst/>
            <a:ahLst/>
            <a:cxnLst/>
            <a:rect l="l" t="t" r="r" b="b"/>
            <a:pathLst>
              <a:path w="10794" h="2539">
                <a:moveTo>
                  <a:pt x="0" y="368"/>
                </a:moveTo>
                <a:lnTo>
                  <a:pt x="800" y="368"/>
                </a:lnTo>
                <a:lnTo>
                  <a:pt x="6756" y="0"/>
                </a:lnTo>
                <a:lnTo>
                  <a:pt x="2819" y="1447"/>
                </a:lnTo>
                <a:lnTo>
                  <a:pt x="7912" y="1168"/>
                </a:lnTo>
                <a:lnTo>
                  <a:pt x="10299" y="1955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5" name="object 205"/>
          <p:cNvSpPr/>
          <p:nvPr/>
        </p:nvSpPr>
        <p:spPr>
          <a:xfrm>
            <a:off x="3931925" y="1593911"/>
            <a:ext cx="608648" cy="428196"/>
          </a:xfrm>
          <a:custGeom>
            <a:avLst/>
            <a:gdLst/>
            <a:ahLst/>
            <a:cxnLst/>
            <a:rect l="l" t="t" r="r" b="b"/>
            <a:pathLst>
              <a:path w="901700" h="634364">
                <a:moveTo>
                  <a:pt x="0" y="0"/>
                </a:moveTo>
                <a:lnTo>
                  <a:pt x="901534" y="633768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6" name="object 206"/>
          <p:cNvSpPr/>
          <p:nvPr/>
        </p:nvSpPr>
        <p:spPr>
          <a:xfrm>
            <a:off x="3407881" y="1673583"/>
            <a:ext cx="6429" cy="1715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0" y="2374"/>
                </a:moveTo>
                <a:lnTo>
                  <a:pt x="9512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7" name="object 207"/>
          <p:cNvGrpSpPr/>
          <p:nvPr/>
        </p:nvGrpSpPr>
        <p:grpSpPr>
          <a:xfrm>
            <a:off x="3367242" y="1670365"/>
            <a:ext cx="139303" cy="27861"/>
            <a:chOff x="3295173" y="2474614"/>
            <a:chExt cx="206375" cy="41275"/>
          </a:xfrm>
        </p:grpSpPr>
        <p:sp>
          <p:nvSpPr>
            <p:cNvPr id="208" name="object 208"/>
            <p:cNvSpPr/>
            <p:nvPr/>
          </p:nvSpPr>
          <p:spPr>
            <a:xfrm>
              <a:off x="3432225" y="2490470"/>
              <a:ext cx="68580" cy="13970"/>
            </a:xfrm>
            <a:custGeom>
              <a:avLst/>
              <a:gdLst/>
              <a:ahLst/>
              <a:cxnLst/>
              <a:rect l="l" t="t" r="r" b="b"/>
              <a:pathLst>
                <a:path w="68579" h="13969">
                  <a:moveTo>
                    <a:pt x="0" y="13474"/>
                  </a:moveTo>
                  <a:lnTo>
                    <a:pt x="68135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" name="object 209"/>
            <p:cNvSpPr/>
            <p:nvPr/>
          </p:nvSpPr>
          <p:spPr>
            <a:xfrm>
              <a:off x="3428263" y="2502357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5">
                  <a:moveTo>
                    <a:pt x="0" y="0"/>
                  </a:moveTo>
                  <a:lnTo>
                    <a:pt x="3949" y="158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" name="object 210"/>
            <p:cNvSpPr/>
            <p:nvPr/>
          </p:nvSpPr>
          <p:spPr>
            <a:xfrm>
              <a:off x="3406089" y="2476207"/>
              <a:ext cx="22225" cy="8255"/>
            </a:xfrm>
            <a:custGeom>
              <a:avLst/>
              <a:gdLst/>
              <a:ahLst/>
              <a:cxnLst/>
              <a:rect l="l" t="t" r="r" b="b"/>
              <a:pathLst>
                <a:path w="22225" h="8255">
                  <a:moveTo>
                    <a:pt x="0" y="0"/>
                  </a:moveTo>
                  <a:lnTo>
                    <a:pt x="22186" y="792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" name="object 211"/>
            <p:cNvSpPr/>
            <p:nvPr/>
          </p:nvSpPr>
          <p:spPr>
            <a:xfrm>
              <a:off x="3394989" y="247542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0" y="0"/>
                  </a:moveTo>
                  <a:lnTo>
                    <a:pt x="9512" y="0"/>
                  </a:lnTo>
                  <a:lnTo>
                    <a:pt x="10299" y="800"/>
                  </a:lnTo>
                  <a:lnTo>
                    <a:pt x="11099" y="80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" name="object 212"/>
            <p:cNvSpPr/>
            <p:nvPr/>
          </p:nvSpPr>
          <p:spPr>
            <a:xfrm>
              <a:off x="3364890" y="2475420"/>
              <a:ext cx="30480" cy="5715"/>
            </a:xfrm>
            <a:custGeom>
              <a:avLst/>
              <a:gdLst/>
              <a:ahLst/>
              <a:cxnLst/>
              <a:rect l="l" t="t" r="r" b="b"/>
              <a:pathLst>
                <a:path w="30479" h="5714">
                  <a:moveTo>
                    <a:pt x="0" y="3962"/>
                  </a:moveTo>
                  <a:lnTo>
                    <a:pt x="3962" y="5549"/>
                  </a:lnTo>
                  <a:lnTo>
                    <a:pt x="30111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" name="object 213"/>
            <p:cNvSpPr/>
            <p:nvPr/>
          </p:nvSpPr>
          <p:spPr>
            <a:xfrm>
              <a:off x="3301517" y="2475407"/>
              <a:ext cx="55244" cy="39370"/>
            </a:xfrm>
            <a:custGeom>
              <a:avLst/>
              <a:gdLst/>
              <a:ahLst/>
              <a:cxnLst/>
              <a:rect l="l" t="t" r="r" b="b"/>
              <a:pathLst>
                <a:path w="55245" h="39369">
                  <a:moveTo>
                    <a:pt x="54660" y="388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" name="object 214"/>
            <p:cNvSpPr/>
            <p:nvPr/>
          </p:nvSpPr>
          <p:spPr>
            <a:xfrm>
              <a:off x="3295967" y="2476207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0"/>
                  </a:moveTo>
                  <a:lnTo>
                    <a:pt x="0" y="39611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15" name="object 215"/>
          <p:cNvSpPr/>
          <p:nvPr/>
        </p:nvSpPr>
        <p:spPr>
          <a:xfrm>
            <a:off x="3308422" y="2256453"/>
            <a:ext cx="14145" cy="9858"/>
          </a:xfrm>
          <a:custGeom>
            <a:avLst/>
            <a:gdLst/>
            <a:ahLst/>
            <a:cxnLst/>
            <a:rect l="l" t="t" r="r" b="b"/>
            <a:pathLst>
              <a:path w="20955" h="14604">
                <a:moveTo>
                  <a:pt x="20599" y="14249"/>
                </a:moveTo>
                <a:lnTo>
                  <a:pt x="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16" name="object 216"/>
          <p:cNvSpPr/>
          <p:nvPr/>
        </p:nvSpPr>
        <p:spPr>
          <a:xfrm>
            <a:off x="3111100" y="2117955"/>
            <a:ext cx="13716" cy="9430"/>
          </a:xfrm>
          <a:custGeom>
            <a:avLst/>
            <a:gdLst/>
            <a:ahLst/>
            <a:cxnLst/>
            <a:rect l="l" t="t" r="r" b="b"/>
            <a:pathLst>
              <a:path w="20319" h="13969">
                <a:moveTo>
                  <a:pt x="19812" y="13462"/>
                </a:moveTo>
                <a:lnTo>
                  <a:pt x="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17" name="object 217"/>
          <p:cNvGrpSpPr/>
          <p:nvPr/>
        </p:nvGrpSpPr>
        <p:grpSpPr>
          <a:xfrm>
            <a:off x="3317514" y="1667166"/>
            <a:ext cx="664797" cy="411909"/>
            <a:chOff x="3221501" y="2469876"/>
            <a:chExt cx="984885" cy="610235"/>
          </a:xfrm>
        </p:grpSpPr>
        <p:sp>
          <p:nvSpPr>
            <p:cNvPr id="218" name="object 218"/>
            <p:cNvSpPr/>
            <p:nvPr/>
          </p:nvSpPr>
          <p:spPr>
            <a:xfrm>
              <a:off x="3339528" y="2470670"/>
              <a:ext cx="866140" cy="608965"/>
            </a:xfrm>
            <a:custGeom>
              <a:avLst/>
              <a:gdLst/>
              <a:ahLst/>
              <a:cxnLst/>
              <a:rect l="l" t="t" r="r" b="b"/>
              <a:pathLst>
                <a:path w="866139" h="608964">
                  <a:moveTo>
                    <a:pt x="0" y="0"/>
                  </a:moveTo>
                  <a:lnTo>
                    <a:pt x="865886" y="608418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" name="object 219"/>
            <p:cNvSpPr/>
            <p:nvPr/>
          </p:nvSpPr>
          <p:spPr>
            <a:xfrm>
              <a:off x="3222294" y="2514231"/>
              <a:ext cx="133985" cy="38100"/>
            </a:xfrm>
            <a:custGeom>
              <a:avLst/>
              <a:gdLst/>
              <a:ahLst/>
              <a:cxnLst/>
              <a:rect l="l" t="t" r="r" b="b"/>
              <a:pathLst>
                <a:path w="133985" h="38100">
                  <a:moveTo>
                    <a:pt x="0" y="38023"/>
                  </a:moveTo>
                  <a:lnTo>
                    <a:pt x="133883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20" name="object 220"/>
          <p:cNvSpPr/>
          <p:nvPr/>
        </p:nvSpPr>
        <p:spPr>
          <a:xfrm>
            <a:off x="2903620" y="1822771"/>
            <a:ext cx="19288" cy="14145"/>
          </a:xfrm>
          <a:custGeom>
            <a:avLst/>
            <a:gdLst/>
            <a:ahLst/>
            <a:cxnLst/>
            <a:rect l="l" t="t" r="r" b="b"/>
            <a:pathLst>
              <a:path w="28575" h="20955">
                <a:moveTo>
                  <a:pt x="0" y="0"/>
                </a:moveTo>
                <a:lnTo>
                  <a:pt x="28524" y="20599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21" name="object 221"/>
          <p:cNvSpPr/>
          <p:nvPr/>
        </p:nvSpPr>
        <p:spPr>
          <a:xfrm>
            <a:off x="4693413" y="2114210"/>
            <a:ext cx="15002" cy="10716"/>
          </a:xfrm>
          <a:custGeom>
            <a:avLst/>
            <a:gdLst/>
            <a:ahLst/>
            <a:cxnLst/>
            <a:rect l="l" t="t" r="r" b="b"/>
            <a:pathLst>
              <a:path w="22225" h="15875">
                <a:moveTo>
                  <a:pt x="0" y="0"/>
                </a:moveTo>
                <a:lnTo>
                  <a:pt x="22186" y="15836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22" name="object 222"/>
          <p:cNvGrpSpPr/>
          <p:nvPr/>
        </p:nvGrpSpPr>
        <p:grpSpPr>
          <a:xfrm>
            <a:off x="3981127" y="2019025"/>
            <a:ext cx="642938" cy="60008"/>
            <a:chOff x="4204633" y="2991148"/>
            <a:chExt cx="952500" cy="88900"/>
          </a:xfrm>
        </p:grpSpPr>
        <p:sp>
          <p:nvSpPr>
            <p:cNvPr id="223" name="object 223"/>
            <p:cNvSpPr/>
            <p:nvPr/>
          </p:nvSpPr>
          <p:spPr>
            <a:xfrm>
              <a:off x="5060225" y="2991942"/>
              <a:ext cx="95885" cy="67945"/>
            </a:xfrm>
            <a:custGeom>
              <a:avLst/>
              <a:gdLst/>
              <a:ahLst/>
              <a:cxnLst/>
              <a:rect l="l" t="t" r="r" b="b"/>
              <a:pathLst>
                <a:path w="95885" h="67944">
                  <a:moveTo>
                    <a:pt x="0" y="0"/>
                  </a:moveTo>
                  <a:lnTo>
                    <a:pt x="95859" y="67335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" name="object 224"/>
            <p:cNvSpPr/>
            <p:nvPr/>
          </p:nvSpPr>
          <p:spPr>
            <a:xfrm>
              <a:off x="4205427" y="2991942"/>
              <a:ext cx="855344" cy="87630"/>
            </a:xfrm>
            <a:custGeom>
              <a:avLst/>
              <a:gdLst/>
              <a:ahLst/>
              <a:cxnLst/>
              <a:rect l="l" t="t" r="r" b="b"/>
              <a:pathLst>
                <a:path w="855345" h="87630">
                  <a:moveTo>
                    <a:pt x="0" y="87147"/>
                  </a:moveTo>
                  <a:lnTo>
                    <a:pt x="854798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5" name="object 225"/>
          <p:cNvGrpSpPr/>
          <p:nvPr/>
        </p:nvGrpSpPr>
        <p:grpSpPr>
          <a:xfrm>
            <a:off x="2426642" y="2003518"/>
            <a:ext cx="87011" cy="15002"/>
            <a:chOff x="1901691" y="2968174"/>
            <a:chExt cx="128905" cy="22225"/>
          </a:xfrm>
        </p:grpSpPr>
        <p:sp>
          <p:nvSpPr>
            <p:cNvPr id="226" name="object 226"/>
            <p:cNvSpPr/>
            <p:nvPr/>
          </p:nvSpPr>
          <p:spPr>
            <a:xfrm>
              <a:off x="1920697" y="2969755"/>
              <a:ext cx="71120" cy="8255"/>
            </a:xfrm>
            <a:custGeom>
              <a:avLst/>
              <a:gdLst/>
              <a:ahLst/>
              <a:cxnLst/>
              <a:rect l="l" t="t" r="r" b="b"/>
              <a:pathLst>
                <a:path w="71119" h="8255">
                  <a:moveTo>
                    <a:pt x="0" y="0"/>
                  </a:moveTo>
                  <a:lnTo>
                    <a:pt x="70510" y="792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997544" y="2968967"/>
              <a:ext cx="31750" cy="20955"/>
            </a:xfrm>
            <a:custGeom>
              <a:avLst/>
              <a:gdLst/>
              <a:ahLst/>
              <a:cxnLst/>
              <a:rect l="l" t="t" r="r" b="b"/>
              <a:pathLst>
                <a:path w="31750" h="20955">
                  <a:moveTo>
                    <a:pt x="0" y="20586"/>
                  </a:moveTo>
                  <a:lnTo>
                    <a:pt x="31686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991207" y="29895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910397" y="2969336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39">
                  <a:moveTo>
                    <a:pt x="0" y="2006"/>
                  </a:moveTo>
                  <a:lnTo>
                    <a:pt x="800" y="1206"/>
                  </a:lnTo>
                  <a:lnTo>
                    <a:pt x="5118" y="1485"/>
                  </a:lnTo>
                  <a:lnTo>
                    <a:pt x="1663" y="0"/>
                  </a:lnTo>
                  <a:lnTo>
                    <a:pt x="8724" y="419"/>
                  </a:lnTo>
                  <a:lnTo>
                    <a:pt x="10299" y="419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902485" y="2971330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80">
                  <a:moveTo>
                    <a:pt x="0" y="4762"/>
                  </a:moveTo>
                  <a:lnTo>
                    <a:pt x="7912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1" name="object 231"/>
          <p:cNvGrpSpPr/>
          <p:nvPr/>
        </p:nvGrpSpPr>
        <p:grpSpPr>
          <a:xfrm>
            <a:off x="2826095" y="1811536"/>
            <a:ext cx="78438" cy="18002"/>
            <a:chOff x="2493473" y="2683757"/>
            <a:chExt cx="116205" cy="26670"/>
          </a:xfrm>
        </p:grpSpPr>
        <p:sp>
          <p:nvSpPr>
            <p:cNvPr id="232" name="object 232"/>
            <p:cNvSpPr/>
            <p:nvPr/>
          </p:nvSpPr>
          <p:spPr>
            <a:xfrm>
              <a:off x="2582989" y="2700401"/>
              <a:ext cx="25400" cy="8890"/>
            </a:xfrm>
            <a:custGeom>
              <a:avLst/>
              <a:gdLst/>
              <a:ahLst/>
              <a:cxnLst/>
              <a:rect l="l" t="t" r="r" b="b"/>
              <a:pathLst>
                <a:path w="25400" h="8889">
                  <a:moveTo>
                    <a:pt x="0" y="8712"/>
                  </a:moveTo>
                  <a:lnTo>
                    <a:pt x="25349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578239" y="270832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69">
                  <a:moveTo>
                    <a:pt x="0" y="0"/>
                  </a:moveTo>
                  <a:lnTo>
                    <a:pt x="4749" y="78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" name="object 234"/>
            <p:cNvSpPr/>
            <p:nvPr/>
          </p:nvSpPr>
          <p:spPr>
            <a:xfrm>
              <a:off x="2529916" y="2684564"/>
              <a:ext cx="48895" cy="10795"/>
            </a:xfrm>
            <a:custGeom>
              <a:avLst/>
              <a:gdLst/>
              <a:ahLst/>
              <a:cxnLst/>
              <a:rect l="l" t="t" r="r" b="b"/>
              <a:pathLst>
                <a:path w="48894" h="10794">
                  <a:moveTo>
                    <a:pt x="0" y="0"/>
                  </a:moveTo>
                  <a:lnTo>
                    <a:pt x="48323" y="10299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" name="object 235"/>
            <p:cNvSpPr/>
            <p:nvPr/>
          </p:nvSpPr>
          <p:spPr>
            <a:xfrm>
              <a:off x="2518816" y="2684551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800"/>
                  </a:moveTo>
                  <a:lnTo>
                    <a:pt x="800" y="0"/>
                  </a:lnTo>
                  <a:lnTo>
                    <a:pt x="10299" y="0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" name="object 236"/>
            <p:cNvSpPr/>
            <p:nvPr/>
          </p:nvSpPr>
          <p:spPr>
            <a:xfrm>
              <a:off x="2494267" y="2685364"/>
              <a:ext cx="24765" cy="6350"/>
            </a:xfrm>
            <a:custGeom>
              <a:avLst/>
              <a:gdLst/>
              <a:ahLst/>
              <a:cxnLst/>
              <a:rect l="l" t="t" r="r" b="b"/>
              <a:pathLst>
                <a:path w="24764" h="6350">
                  <a:moveTo>
                    <a:pt x="0" y="5537"/>
                  </a:moveTo>
                  <a:lnTo>
                    <a:pt x="4749" y="6337"/>
                  </a:lnTo>
                  <a:lnTo>
                    <a:pt x="24549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7" name="object 237"/>
          <p:cNvGrpSpPr/>
          <p:nvPr/>
        </p:nvGrpSpPr>
        <p:grpSpPr>
          <a:xfrm>
            <a:off x="3316451" y="2092818"/>
            <a:ext cx="222456" cy="153019"/>
            <a:chOff x="3219926" y="3100470"/>
            <a:chExt cx="329565" cy="226695"/>
          </a:xfrm>
        </p:grpSpPr>
        <p:sp>
          <p:nvSpPr>
            <p:cNvPr id="238" name="object 238"/>
            <p:cNvSpPr/>
            <p:nvPr/>
          </p:nvSpPr>
          <p:spPr>
            <a:xfrm>
              <a:off x="3220720" y="3106013"/>
              <a:ext cx="312420" cy="220345"/>
            </a:xfrm>
            <a:custGeom>
              <a:avLst/>
              <a:gdLst/>
              <a:ahLst/>
              <a:cxnLst/>
              <a:rect l="l" t="t" r="r" b="b"/>
              <a:pathLst>
                <a:path w="312420" h="220345">
                  <a:moveTo>
                    <a:pt x="312127" y="2202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" name="object 239"/>
            <p:cNvSpPr/>
            <p:nvPr/>
          </p:nvSpPr>
          <p:spPr>
            <a:xfrm>
              <a:off x="3273793" y="3101263"/>
              <a:ext cx="274955" cy="193675"/>
            </a:xfrm>
            <a:custGeom>
              <a:avLst/>
              <a:gdLst/>
              <a:ahLst/>
              <a:cxnLst/>
              <a:rect l="l" t="t" r="r" b="b"/>
              <a:pathLst>
                <a:path w="274954" h="193675">
                  <a:moveTo>
                    <a:pt x="0" y="0"/>
                  </a:moveTo>
                  <a:lnTo>
                    <a:pt x="274891" y="19329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" name="object 240"/>
            <p:cNvSpPr/>
            <p:nvPr/>
          </p:nvSpPr>
          <p:spPr>
            <a:xfrm>
              <a:off x="3220720" y="3101263"/>
              <a:ext cx="53340" cy="5080"/>
            </a:xfrm>
            <a:custGeom>
              <a:avLst/>
              <a:gdLst/>
              <a:ahLst/>
              <a:cxnLst/>
              <a:rect l="l" t="t" r="r" b="b"/>
              <a:pathLst>
                <a:path w="53339" h="5080">
                  <a:moveTo>
                    <a:pt x="-793" y="2374"/>
                  </a:moveTo>
                  <a:lnTo>
                    <a:pt x="53879" y="2374"/>
                  </a:lnTo>
                </a:path>
              </a:pathLst>
            </a:custGeom>
            <a:ln w="6337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1" name="object 241"/>
          <p:cNvSpPr/>
          <p:nvPr/>
        </p:nvSpPr>
        <p:spPr>
          <a:xfrm>
            <a:off x="4693412" y="1992823"/>
            <a:ext cx="236601" cy="24432"/>
          </a:xfrm>
          <a:custGeom>
            <a:avLst/>
            <a:gdLst/>
            <a:ahLst/>
            <a:cxnLst/>
            <a:rect l="l" t="t" r="r" b="b"/>
            <a:pathLst>
              <a:path w="350520" h="36194">
                <a:moveTo>
                  <a:pt x="350151" y="0"/>
                </a:moveTo>
                <a:lnTo>
                  <a:pt x="0" y="35648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2" name="object 242"/>
          <p:cNvSpPr/>
          <p:nvPr/>
        </p:nvSpPr>
        <p:spPr>
          <a:xfrm>
            <a:off x="4465075" y="2023839"/>
            <a:ext cx="158591" cy="16716"/>
          </a:xfrm>
          <a:custGeom>
            <a:avLst/>
            <a:gdLst/>
            <a:ahLst/>
            <a:cxnLst/>
            <a:rect l="l" t="t" r="r" b="b"/>
            <a:pathLst>
              <a:path w="234950" h="24764">
                <a:moveTo>
                  <a:pt x="234492" y="0"/>
                </a:moveTo>
                <a:lnTo>
                  <a:pt x="0" y="24549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3" name="object 243"/>
          <p:cNvGrpSpPr/>
          <p:nvPr/>
        </p:nvGrpSpPr>
        <p:grpSpPr>
          <a:xfrm>
            <a:off x="4464539" y="2790658"/>
            <a:ext cx="72009" cy="46720"/>
            <a:chOff x="4920799" y="4134307"/>
            <a:chExt cx="106680" cy="69215"/>
          </a:xfrm>
        </p:grpSpPr>
        <p:sp>
          <p:nvSpPr>
            <p:cNvPr id="244" name="object 244"/>
            <p:cNvSpPr/>
            <p:nvPr/>
          </p:nvSpPr>
          <p:spPr>
            <a:xfrm>
              <a:off x="4921593" y="413430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" name="object 245"/>
            <p:cNvSpPr/>
            <p:nvPr/>
          </p:nvSpPr>
          <p:spPr>
            <a:xfrm>
              <a:off x="4921593" y="4169168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332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" name="object 246"/>
            <p:cNvSpPr/>
            <p:nvPr/>
          </p:nvSpPr>
          <p:spPr>
            <a:xfrm>
              <a:off x="4921593" y="4194518"/>
              <a:ext cx="79375" cy="8255"/>
            </a:xfrm>
            <a:custGeom>
              <a:avLst/>
              <a:gdLst/>
              <a:ahLst/>
              <a:cxnLst/>
              <a:rect l="l" t="t" r="r" b="b"/>
              <a:pathLst>
                <a:path w="79375" h="8254">
                  <a:moveTo>
                    <a:pt x="-793" y="3962"/>
                  </a:moveTo>
                  <a:lnTo>
                    <a:pt x="80016" y="3962"/>
                  </a:lnTo>
                </a:path>
              </a:pathLst>
            </a:custGeom>
            <a:ln w="9512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026952" y="41921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8" name="object 248"/>
          <p:cNvSpPr/>
          <p:nvPr/>
        </p:nvSpPr>
        <p:spPr>
          <a:xfrm>
            <a:off x="4929764" y="1992823"/>
            <a:ext cx="0" cy="99870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147345"/>
                </a:moveTo>
                <a:lnTo>
                  <a:pt x="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9" name="object 249"/>
          <p:cNvSpPr/>
          <p:nvPr/>
        </p:nvSpPr>
        <p:spPr>
          <a:xfrm>
            <a:off x="4451170" y="2030782"/>
            <a:ext cx="14145" cy="9858"/>
          </a:xfrm>
          <a:custGeom>
            <a:avLst/>
            <a:gdLst/>
            <a:ahLst/>
            <a:cxnLst/>
            <a:rect l="l" t="t" r="r" b="b"/>
            <a:pathLst>
              <a:path w="20954" h="14605">
                <a:moveTo>
                  <a:pt x="20599" y="14262"/>
                </a:moveTo>
                <a:lnTo>
                  <a:pt x="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50" name="object 250"/>
          <p:cNvSpPr/>
          <p:nvPr/>
        </p:nvSpPr>
        <p:spPr>
          <a:xfrm>
            <a:off x="4453846" y="2829157"/>
            <a:ext cx="11573" cy="7715"/>
          </a:xfrm>
          <a:custGeom>
            <a:avLst/>
            <a:gdLst/>
            <a:ahLst/>
            <a:cxnLst/>
            <a:rect l="l" t="t" r="r" b="b"/>
            <a:pathLst>
              <a:path w="17145" h="11429">
                <a:moveTo>
                  <a:pt x="0" y="0"/>
                </a:moveTo>
                <a:lnTo>
                  <a:pt x="16637" y="11099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51" name="object 251"/>
          <p:cNvSpPr/>
          <p:nvPr/>
        </p:nvSpPr>
        <p:spPr>
          <a:xfrm>
            <a:off x="4680571" y="1983196"/>
            <a:ext cx="236172" cy="24432"/>
          </a:xfrm>
          <a:custGeom>
            <a:avLst/>
            <a:gdLst/>
            <a:ahLst/>
            <a:cxnLst/>
            <a:rect l="l" t="t" r="r" b="b"/>
            <a:pathLst>
              <a:path w="349885" h="36194">
                <a:moveTo>
                  <a:pt x="0" y="35648"/>
                </a:moveTo>
                <a:lnTo>
                  <a:pt x="349364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52" name="object 252"/>
          <p:cNvSpPr/>
          <p:nvPr/>
        </p:nvSpPr>
        <p:spPr>
          <a:xfrm>
            <a:off x="4558653" y="2013140"/>
            <a:ext cx="64722" cy="6429"/>
          </a:xfrm>
          <a:custGeom>
            <a:avLst/>
            <a:gdLst/>
            <a:ahLst/>
            <a:cxnLst/>
            <a:rect l="l" t="t" r="r" b="b"/>
            <a:pathLst>
              <a:path w="95885" h="9525">
                <a:moveTo>
                  <a:pt x="-793" y="4756"/>
                </a:moveTo>
                <a:lnTo>
                  <a:pt x="96653" y="4756"/>
                </a:lnTo>
              </a:path>
            </a:pathLst>
          </a:custGeom>
          <a:ln w="11099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3" name="object 253"/>
          <p:cNvGrpSpPr/>
          <p:nvPr/>
        </p:nvGrpSpPr>
        <p:grpSpPr>
          <a:xfrm>
            <a:off x="7067133" y="2376760"/>
            <a:ext cx="17145" cy="231886"/>
            <a:chOff x="8776493" y="3521125"/>
            <a:chExt cx="25400" cy="343535"/>
          </a:xfrm>
        </p:grpSpPr>
        <p:sp>
          <p:nvSpPr>
            <p:cNvPr id="254" name="object 254"/>
            <p:cNvSpPr/>
            <p:nvPr/>
          </p:nvSpPr>
          <p:spPr>
            <a:xfrm>
              <a:off x="8794673" y="3527475"/>
              <a:ext cx="0" cy="142240"/>
            </a:xfrm>
            <a:custGeom>
              <a:avLst/>
              <a:gdLst/>
              <a:ahLst/>
              <a:cxnLst/>
              <a:rect l="l" t="t" r="r" b="b"/>
              <a:pathLst>
                <a:path h="142239">
                  <a:moveTo>
                    <a:pt x="0" y="1417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B1B1B1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801036" y="3521125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4">
                  <a:moveTo>
                    <a:pt x="0" y="67348"/>
                  </a:moveTo>
                  <a:lnTo>
                    <a:pt x="0" y="147358"/>
                  </a:lnTo>
                </a:path>
                <a:path h="147954">
                  <a:moveTo>
                    <a:pt x="0" y="0"/>
                  </a:moveTo>
                  <a:lnTo>
                    <a:pt x="0" y="21399"/>
                  </a:lnTo>
                </a:path>
              </a:pathLst>
            </a:custGeom>
            <a:ln w="3175">
              <a:solidFill>
                <a:srgbClr val="B1B1B1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786723" y="3535387"/>
              <a:ext cx="0" cy="133985"/>
            </a:xfrm>
            <a:custGeom>
              <a:avLst/>
              <a:gdLst/>
              <a:ahLst/>
              <a:cxnLst/>
              <a:rect l="l" t="t" r="r" b="b"/>
              <a:pathLst>
                <a:path h="133985">
                  <a:moveTo>
                    <a:pt x="0" y="1338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B1B1B1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777287" y="3545687"/>
              <a:ext cx="0" cy="318770"/>
            </a:xfrm>
            <a:custGeom>
              <a:avLst/>
              <a:gdLst/>
              <a:ahLst/>
              <a:cxnLst/>
              <a:rect l="l" t="t" r="r" b="b"/>
              <a:pathLst>
                <a:path h="318770">
                  <a:moveTo>
                    <a:pt x="0" y="106159"/>
                  </a:moveTo>
                  <a:lnTo>
                    <a:pt x="0" y="123583"/>
                  </a:lnTo>
                </a:path>
                <a:path h="318770">
                  <a:moveTo>
                    <a:pt x="0" y="0"/>
                  </a:moveTo>
                  <a:lnTo>
                    <a:pt x="0" y="60210"/>
                  </a:lnTo>
                </a:path>
                <a:path h="318770">
                  <a:moveTo>
                    <a:pt x="0" y="140233"/>
                  </a:moveTo>
                  <a:lnTo>
                    <a:pt x="0" y="318477"/>
                  </a:lnTo>
                </a:path>
              </a:pathLst>
            </a:custGeom>
            <a:ln w="3175">
              <a:solidFill>
                <a:srgbClr val="B1B1B1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8" name="object 258"/>
          <p:cNvGrpSpPr/>
          <p:nvPr/>
        </p:nvGrpSpPr>
        <p:grpSpPr>
          <a:xfrm>
            <a:off x="2826609" y="3408284"/>
            <a:ext cx="528923" cy="112300"/>
            <a:chOff x="2494235" y="5049310"/>
            <a:chExt cx="783590" cy="166370"/>
          </a:xfrm>
        </p:grpSpPr>
        <p:sp>
          <p:nvSpPr>
            <p:cNvPr id="259" name="object 259"/>
            <p:cNvSpPr/>
            <p:nvPr/>
          </p:nvSpPr>
          <p:spPr>
            <a:xfrm>
              <a:off x="3219107" y="520378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495029" y="5050104"/>
              <a:ext cx="701675" cy="128905"/>
            </a:xfrm>
            <a:custGeom>
              <a:avLst/>
              <a:gdLst/>
              <a:ahLst/>
              <a:cxnLst/>
              <a:rect l="l" t="t" r="r" b="b"/>
              <a:pathLst>
                <a:path w="701675" h="128904">
                  <a:moveTo>
                    <a:pt x="701090" y="128333"/>
                  </a:moveTo>
                  <a:lnTo>
                    <a:pt x="645880" y="121189"/>
                  </a:lnTo>
                  <a:lnTo>
                    <a:pt x="597039" y="114486"/>
                  </a:lnTo>
                  <a:lnTo>
                    <a:pt x="548246" y="107418"/>
                  </a:lnTo>
                  <a:lnTo>
                    <a:pt x="499506" y="99980"/>
                  </a:lnTo>
                  <a:lnTo>
                    <a:pt x="450822" y="92166"/>
                  </a:lnTo>
                  <a:lnTo>
                    <a:pt x="402199" y="83970"/>
                  </a:lnTo>
                  <a:lnTo>
                    <a:pt x="353639" y="75387"/>
                  </a:lnTo>
                  <a:lnTo>
                    <a:pt x="305147" y="66410"/>
                  </a:lnTo>
                  <a:lnTo>
                    <a:pt x="256727" y="57033"/>
                  </a:lnTo>
                  <a:lnTo>
                    <a:pt x="208382" y="47252"/>
                  </a:lnTo>
                  <a:lnTo>
                    <a:pt x="160117" y="37060"/>
                  </a:lnTo>
                  <a:lnTo>
                    <a:pt x="111935" y="26452"/>
                  </a:lnTo>
                  <a:lnTo>
                    <a:pt x="63840" y="15421"/>
                  </a:lnTo>
                  <a:lnTo>
                    <a:pt x="15836" y="3962"/>
                  </a:lnTo>
                  <a:lnTo>
                    <a:pt x="0" y="0"/>
                  </a:lnTo>
                  <a:lnTo>
                    <a:pt x="0" y="28511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208026" y="5208530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4" h="2539">
                  <a:moveTo>
                    <a:pt x="0" y="2387"/>
                  </a:moveTo>
                  <a:lnTo>
                    <a:pt x="11874" y="2387"/>
                  </a:lnTo>
                  <a:lnTo>
                    <a:pt x="11874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999999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173158" y="5204574"/>
              <a:ext cx="34925" cy="5080"/>
            </a:xfrm>
            <a:custGeom>
              <a:avLst/>
              <a:gdLst/>
              <a:ahLst/>
              <a:cxnLst/>
              <a:rect l="l" t="t" r="r" b="b"/>
              <a:pathLst>
                <a:path w="34925" h="5079">
                  <a:moveTo>
                    <a:pt x="34861" y="4762"/>
                  </a:moveTo>
                  <a:lnTo>
                    <a:pt x="33274" y="3962"/>
                  </a:lnTo>
                  <a:lnTo>
                    <a:pt x="27724" y="3962"/>
                  </a:lnTo>
                  <a:lnTo>
                    <a:pt x="26136" y="3175"/>
                  </a:lnTo>
                  <a:lnTo>
                    <a:pt x="22974" y="3175"/>
                  </a:lnTo>
                  <a:lnTo>
                    <a:pt x="21386" y="2387"/>
                  </a:lnTo>
                  <a:lnTo>
                    <a:pt x="17424" y="2387"/>
                  </a:lnTo>
                  <a:lnTo>
                    <a:pt x="15049" y="1587"/>
                  </a:lnTo>
                  <a:lnTo>
                    <a:pt x="10299" y="1587"/>
                  </a:lnTo>
                  <a:lnTo>
                    <a:pt x="8712" y="800"/>
                  </a:lnTo>
                  <a:lnTo>
                    <a:pt x="4749" y="800"/>
                  </a:lnTo>
                  <a:lnTo>
                    <a:pt x="31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155734" y="5202199"/>
              <a:ext cx="17145" cy="2540"/>
            </a:xfrm>
            <a:custGeom>
              <a:avLst/>
              <a:gdLst/>
              <a:ahLst/>
              <a:cxnLst/>
              <a:rect l="l" t="t" r="r" b="b"/>
              <a:pathLst>
                <a:path w="17144" h="2539">
                  <a:moveTo>
                    <a:pt x="16637" y="2374"/>
                  </a:moveTo>
                  <a:lnTo>
                    <a:pt x="15062" y="2374"/>
                  </a:lnTo>
                  <a:lnTo>
                    <a:pt x="13462" y="1587"/>
                  </a:lnTo>
                  <a:lnTo>
                    <a:pt x="10299" y="1587"/>
                  </a:lnTo>
                  <a:lnTo>
                    <a:pt x="7924" y="800"/>
                  </a:lnTo>
                  <a:lnTo>
                    <a:pt x="3162" y="800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495816" y="5078615"/>
              <a:ext cx="659130" cy="123825"/>
            </a:xfrm>
            <a:custGeom>
              <a:avLst/>
              <a:gdLst/>
              <a:ahLst/>
              <a:cxnLst/>
              <a:rect l="l" t="t" r="r" b="b"/>
              <a:pathLst>
                <a:path w="659130" h="123825">
                  <a:moveTo>
                    <a:pt x="659117" y="123583"/>
                  </a:moveTo>
                  <a:lnTo>
                    <a:pt x="657542" y="123583"/>
                  </a:lnTo>
                  <a:lnTo>
                    <a:pt x="655942" y="122783"/>
                  </a:lnTo>
                  <a:lnTo>
                    <a:pt x="609444" y="116633"/>
                  </a:lnTo>
                  <a:lnTo>
                    <a:pt x="562556" y="109864"/>
                  </a:lnTo>
                  <a:lnTo>
                    <a:pt x="515424" y="102623"/>
                  </a:lnTo>
                  <a:lnTo>
                    <a:pt x="468198" y="95059"/>
                  </a:lnTo>
                  <a:lnTo>
                    <a:pt x="464235" y="94284"/>
                  </a:lnTo>
                  <a:lnTo>
                    <a:pt x="450773" y="92684"/>
                  </a:lnTo>
                  <a:lnTo>
                    <a:pt x="449186" y="91897"/>
                  </a:lnTo>
                  <a:lnTo>
                    <a:pt x="398518" y="83607"/>
                  </a:lnTo>
                  <a:lnTo>
                    <a:pt x="347872" y="74630"/>
                  </a:lnTo>
                  <a:lnTo>
                    <a:pt x="297288" y="65125"/>
                  </a:lnTo>
                  <a:lnTo>
                    <a:pt x="246807" y="55249"/>
                  </a:lnTo>
                  <a:lnTo>
                    <a:pt x="196469" y="45161"/>
                  </a:lnTo>
                  <a:lnTo>
                    <a:pt x="194894" y="45161"/>
                  </a:lnTo>
                  <a:lnTo>
                    <a:pt x="190931" y="43573"/>
                  </a:lnTo>
                  <a:lnTo>
                    <a:pt x="187756" y="43573"/>
                  </a:lnTo>
                  <a:lnTo>
                    <a:pt x="167076" y="38833"/>
                  </a:lnTo>
                  <a:lnTo>
                    <a:pt x="146573" y="34509"/>
                  </a:lnTo>
                  <a:lnTo>
                    <a:pt x="126066" y="30161"/>
                  </a:lnTo>
                  <a:lnTo>
                    <a:pt x="105371" y="25349"/>
                  </a:lnTo>
                  <a:lnTo>
                    <a:pt x="102984" y="24561"/>
                  </a:lnTo>
                  <a:lnTo>
                    <a:pt x="102196" y="24561"/>
                  </a:lnTo>
                  <a:lnTo>
                    <a:pt x="83700" y="20194"/>
                  </a:lnTo>
                  <a:lnTo>
                    <a:pt x="65260" y="15921"/>
                  </a:lnTo>
                  <a:lnTo>
                    <a:pt x="46870" y="11611"/>
                  </a:lnTo>
                  <a:lnTo>
                    <a:pt x="28524" y="7137"/>
                  </a:lnTo>
                  <a:lnTo>
                    <a:pt x="25349" y="6337"/>
                  </a:lnTo>
                  <a:lnTo>
                    <a:pt x="20599" y="4749"/>
                  </a:lnTo>
                  <a:lnTo>
                    <a:pt x="476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" name="object 265"/>
            <p:cNvSpPr/>
            <p:nvPr/>
          </p:nvSpPr>
          <p:spPr>
            <a:xfrm>
              <a:off x="3253168" y="5210911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0" y="3962"/>
                  </a:moveTo>
                  <a:lnTo>
                    <a:pt x="1574" y="3175"/>
                  </a:lnTo>
                  <a:lnTo>
                    <a:pt x="9512" y="2387"/>
                  </a:lnTo>
                  <a:lnTo>
                    <a:pt x="23761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6" name="object 266"/>
          <p:cNvGrpSpPr/>
          <p:nvPr/>
        </p:nvGrpSpPr>
        <p:grpSpPr>
          <a:xfrm>
            <a:off x="3631395" y="3167114"/>
            <a:ext cx="462915" cy="293180"/>
            <a:chOff x="3686511" y="4692021"/>
            <a:chExt cx="685800" cy="434340"/>
          </a:xfrm>
        </p:grpSpPr>
        <p:sp>
          <p:nvSpPr>
            <p:cNvPr id="267" name="object 267"/>
            <p:cNvSpPr/>
            <p:nvPr/>
          </p:nvSpPr>
          <p:spPr>
            <a:xfrm>
              <a:off x="3687305" y="5100802"/>
              <a:ext cx="91440" cy="24765"/>
            </a:xfrm>
            <a:custGeom>
              <a:avLst/>
              <a:gdLst/>
              <a:ahLst/>
              <a:cxnLst/>
              <a:rect l="l" t="t" r="r" b="b"/>
              <a:pathLst>
                <a:path w="91439" h="24764">
                  <a:moveTo>
                    <a:pt x="0" y="24549"/>
                  </a:moveTo>
                  <a:lnTo>
                    <a:pt x="15049" y="20586"/>
                  </a:lnTo>
                  <a:lnTo>
                    <a:pt x="16637" y="20586"/>
                  </a:lnTo>
                  <a:lnTo>
                    <a:pt x="26136" y="18211"/>
                  </a:lnTo>
                  <a:lnTo>
                    <a:pt x="32486" y="16636"/>
                  </a:lnTo>
                  <a:lnTo>
                    <a:pt x="33261" y="15836"/>
                  </a:lnTo>
                  <a:lnTo>
                    <a:pt x="34061" y="15836"/>
                  </a:lnTo>
                  <a:lnTo>
                    <a:pt x="35648" y="15036"/>
                  </a:lnTo>
                  <a:lnTo>
                    <a:pt x="37223" y="15036"/>
                  </a:lnTo>
                  <a:lnTo>
                    <a:pt x="38823" y="14262"/>
                  </a:lnTo>
                  <a:lnTo>
                    <a:pt x="46170" y="12279"/>
                  </a:lnTo>
                  <a:lnTo>
                    <a:pt x="53493" y="10361"/>
                  </a:lnTo>
                  <a:lnTo>
                    <a:pt x="60810" y="8413"/>
                  </a:lnTo>
                  <a:lnTo>
                    <a:pt x="68135" y="6337"/>
                  </a:lnTo>
                  <a:lnTo>
                    <a:pt x="85559" y="774"/>
                  </a:lnTo>
                  <a:lnTo>
                    <a:pt x="9109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8" name="object 268"/>
            <p:cNvSpPr/>
            <p:nvPr/>
          </p:nvSpPr>
          <p:spPr>
            <a:xfrm>
              <a:off x="3803764" y="5062778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0" y="30099"/>
                  </a:moveTo>
                  <a:lnTo>
                    <a:pt x="3175" y="29311"/>
                  </a:lnTo>
                  <a:lnTo>
                    <a:pt x="23373" y="22841"/>
                  </a:lnTo>
                  <a:lnTo>
                    <a:pt x="43557" y="16262"/>
                  </a:lnTo>
                  <a:lnTo>
                    <a:pt x="63746" y="9673"/>
                  </a:lnTo>
                  <a:lnTo>
                    <a:pt x="83959" y="3175"/>
                  </a:lnTo>
                  <a:lnTo>
                    <a:pt x="93484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9" name="object 269"/>
            <p:cNvSpPr/>
            <p:nvPr/>
          </p:nvSpPr>
          <p:spPr>
            <a:xfrm>
              <a:off x="3920997" y="5016830"/>
              <a:ext cx="95885" cy="37465"/>
            </a:xfrm>
            <a:custGeom>
              <a:avLst/>
              <a:gdLst/>
              <a:ahLst/>
              <a:cxnLst/>
              <a:rect l="l" t="t" r="r" b="b"/>
              <a:pathLst>
                <a:path w="95885" h="37464">
                  <a:moveTo>
                    <a:pt x="0" y="37236"/>
                  </a:moveTo>
                  <a:lnTo>
                    <a:pt x="12674" y="32473"/>
                  </a:lnTo>
                  <a:lnTo>
                    <a:pt x="33200" y="24858"/>
                  </a:lnTo>
                  <a:lnTo>
                    <a:pt x="53616" y="16992"/>
                  </a:lnTo>
                  <a:lnTo>
                    <a:pt x="73960" y="8945"/>
                  </a:lnTo>
                  <a:lnTo>
                    <a:pt x="94272" y="787"/>
                  </a:lnTo>
                  <a:lnTo>
                    <a:pt x="95859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270" name="object 27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039038" y="4692021"/>
              <a:ext cx="332727" cy="316090"/>
            </a:xfrm>
            <a:prstGeom prst="rect">
              <a:avLst/>
            </a:prstGeom>
          </p:spPr>
        </p:pic>
        <p:sp>
          <p:nvSpPr>
            <p:cNvPr id="271" name="object 271"/>
            <p:cNvSpPr/>
            <p:nvPr/>
          </p:nvSpPr>
          <p:spPr>
            <a:xfrm>
              <a:off x="3920997" y="4978806"/>
              <a:ext cx="95885" cy="37465"/>
            </a:xfrm>
            <a:custGeom>
              <a:avLst/>
              <a:gdLst/>
              <a:ahLst/>
              <a:cxnLst/>
              <a:rect l="l" t="t" r="r" b="b"/>
              <a:pathLst>
                <a:path w="95885" h="37464">
                  <a:moveTo>
                    <a:pt x="95859" y="0"/>
                  </a:moveTo>
                  <a:lnTo>
                    <a:pt x="84759" y="4749"/>
                  </a:lnTo>
                  <a:lnTo>
                    <a:pt x="70510" y="10299"/>
                  </a:lnTo>
                  <a:lnTo>
                    <a:pt x="64973" y="12674"/>
                  </a:lnTo>
                  <a:lnTo>
                    <a:pt x="62598" y="13474"/>
                  </a:lnTo>
                  <a:lnTo>
                    <a:pt x="59423" y="14262"/>
                  </a:lnTo>
                  <a:lnTo>
                    <a:pt x="59423" y="15049"/>
                  </a:lnTo>
                  <a:lnTo>
                    <a:pt x="57035" y="15836"/>
                  </a:lnTo>
                  <a:lnTo>
                    <a:pt x="45959" y="20013"/>
                  </a:lnTo>
                  <a:lnTo>
                    <a:pt x="34878" y="24199"/>
                  </a:lnTo>
                  <a:lnTo>
                    <a:pt x="23786" y="28367"/>
                  </a:lnTo>
                  <a:lnTo>
                    <a:pt x="12674" y="32486"/>
                  </a:lnTo>
                  <a:lnTo>
                    <a:pt x="0" y="37223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2" name="object 272"/>
            <p:cNvSpPr/>
            <p:nvPr/>
          </p:nvSpPr>
          <p:spPr>
            <a:xfrm>
              <a:off x="3803751" y="5023967"/>
              <a:ext cx="93980" cy="31115"/>
            </a:xfrm>
            <a:custGeom>
              <a:avLst/>
              <a:gdLst/>
              <a:ahLst/>
              <a:cxnLst/>
              <a:rect l="l" t="t" r="r" b="b"/>
              <a:pathLst>
                <a:path w="93979" h="31114">
                  <a:moveTo>
                    <a:pt x="93484" y="0"/>
                  </a:moveTo>
                  <a:lnTo>
                    <a:pt x="83972" y="3175"/>
                  </a:lnTo>
                  <a:lnTo>
                    <a:pt x="64004" y="10162"/>
                  </a:lnTo>
                  <a:lnTo>
                    <a:pt x="43773" y="16891"/>
                  </a:lnTo>
                  <a:lnTo>
                    <a:pt x="23443" y="23295"/>
                  </a:lnTo>
                  <a:lnTo>
                    <a:pt x="3174" y="29311"/>
                  </a:lnTo>
                  <a:lnTo>
                    <a:pt x="0" y="30886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3" name="object 273"/>
            <p:cNvSpPr/>
            <p:nvPr/>
          </p:nvSpPr>
          <p:spPr>
            <a:xfrm>
              <a:off x="3687305" y="5061991"/>
              <a:ext cx="91440" cy="25400"/>
            </a:xfrm>
            <a:custGeom>
              <a:avLst/>
              <a:gdLst/>
              <a:ahLst/>
              <a:cxnLst/>
              <a:rect l="l" t="t" r="r" b="b"/>
              <a:pathLst>
                <a:path w="91439" h="25400">
                  <a:moveTo>
                    <a:pt x="91097" y="0"/>
                  </a:moveTo>
                  <a:lnTo>
                    <a:pt x="85559" y="1574"/>
                  </a:lnTo>
                  <a:lnTo>
                    <a:pt x="68135" y="7137"/>
                  </a:lnTo>
                  <a:lnTo>
                    <a:pt x="50698" y="11874"/>
                  </a:lnTo>
                  <a:lnTo>
                    <a:pt x="33261" y="16637"/>
                  </a:lnTo>
                  <a:lnTo>
                    <a:pt x="15836" y="21386"/>
                  </a:lnTo>
                  <a:lnTo>
                    <a:pt x="0" y="25349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74" name="object 274"/>
          <p:cNvGrpSpPr/>
          <p:nvPr/>
        </p:nvGrpSpPr>
        <p:grpSpPr>
          <a:xfrm>
            <a:off x="3497175" y="3456410"/>
            <a:ext cx="40291" cy="9858"/>
            <a:chOff x="3487667" y="5120608"/>
            <a:chExt cx="59690" cy="14604"/>
          </a:xfrm>
        </p:grpSpPr>
        <p:sp>
          <p:nvSpPr>
            <p:cNvPr id="275" name="object 275"/>
            <p:cNvSpPr/>
            <p:nvPr/>
          </p:nvSpPr>
          <p:spPr>
            <a:xfrm>
              <a:off x="3535184" y="5121402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11099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6" name="object 276"/>
            <p:cNvSpPr/>
            <p:nvPr/>
          </p:nvSpPr>
          <p:spPr>
            <a:xfrm>
              <a:off x="3488461" y="5132489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55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77" name="object 277"/>
          <p:cNvSpPr/>
          <p:nvPr/>
        </p:nvSpPr>
        <p:spPr>
          <a:xfrm>
            <a:off x="3315897" y="35168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78" name="object 278"/>
          <p:cNvGrpSpPr/>
          <p:nvPr/>
        </p:nvGrpSpPr>
        <p:grpSpPr>
          <a:xfrm>
            <a:off x="4095013" y="3045196"/>
            <a:ext cx="113586" cy="93869"/>
            <a:chOff x="4373352" y="4511401"/>
            <a:chExt cx="168275" cy="139065"/>
          </a:xfrm>
        </p:grpSpPr>
        <p:sp>
          <p:nvSpPr>
            <p:cNvPr id="279" name="object 279"/>
            <p:cNvSpPr/>
            <p:nvPr/>
          </p:nvSpPr>
          <p:spPr>
            <a:xfrm>
              <a:off x="4374146" y="4633391"/>
              <a:ext cx="6350" cy="15875"/>
            </a:xfrm>
            <a:custGeom>
              <a:avLst/>
              <a:gdLst/>
              <a:ahLst/>
              <a:cxnLst/>
              <a:rect l="l" t="t" r="r" b="b"/>
              <a:pathLst>
                <a:path w="6350" h="15875">
                  <a:moveTo>
                    <a:pt x="0" y="15849"/>
                  </a:moveTo>
                  <a:lnTo>
                    <a:pt x="1587" y="11887"/>
                  </a:lnTo>
                  <a:lnTo>
                    <a:pt x="3162" y="7937"/>
                  </a:lnTo>
                  <a:lnTo>
                    <a:pt x="3162" y="7137"/>
                  </a:lnTo>
                  <a:lnTo>
                    <a:pt x="4762" y="3174"/>
                  </a:lnTo>
                  <a:lnTo>
                    <a:pt x="633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0" name="object 280"/>
            <p:cNvSpPr/>
            <p:nvPr/>
          </p:nvSpPr>
          <p:spPr>
            <a:xfrm>
              <a:off x="4415345" y="4522495"/>
              <a:ext cx="104139" cy="66675"/>
            </a:xfrm>
            <a:custGeom>
              <a:avLst/>
              <a:gdLst/>
              <a:ahLst/>
              <a:cxnLst/>
              <a:rect l="l" t="t" r="r" b="b"/>
              <a:pathLst>
                <a:path w="104139" h="66675">
                  <a:moveTo>
                    <a:pt x="0" y="66548"/>
                  </a:moveTo>
                  <a:lnTo>
                    <a:pt x="787" y="65747"/>
                  </a:lnTo>
                  <a:lnTo>
                    <a:pt x="3175" y="63373"/>
                  </a:lnTo>
                  <a:lnTo>
                    <a:pt x="7912" y="59410"/>
                  </a:lnTo>
                  <a:lnTo>
                    <a:pt x="12674" y="54673"/>
                  </a:lnTo>
                  <a:lnTo>
                    <a:pt x="15049" y="53873"/>
                  </a:lnTo>
                  <a:lnTo>
                    <a:pt x="18211" y="50698"/>
                  </a:lnTo>
                  <a:lnTo>
                    <a:pt x="22186" y="47536"/>
                  </a:lnTo>
                  <a:lnTo>
                    <a:pt x="23761" y="46736"/>
                  </a:lnTo>
                  <a:lnTo>
                    <a:pt x="29502" y="42621"/>
                  </a:lnTo>
                  <a:lnTo>
                    <a:pt x="35102" y="38150"/>
                  </a:lnTo>
                  <a:lnTo>
                    <a:pt x="41198" y="34861"/>
                  </a:lnTo>
                  <a:lnTo>
                    <a:pt x="46736" y="30899"/>
                  </a:lnTo>
                  <a:lnTo>
                    <a:pt x="47523" y="30899"/>
                  </a:lnTo>
                  <a:lnTo>
                    <a:pt x="47523" y="30099"/>
                  </a:lnTo>
                  <a:lnTo>
                    <a:pt x="48310" y="30099"/>
                  </a:lnTo>
                  <a:lnTo>
                    <a:pt x="49911" y="29324"/>
                  </a:lnTo>
                  <a:lnTo>
                    <a:pt x="53073" y="26936"/>
                  </a:lnTo>
                  <a:lnTo>
                    <a:pt x="53873" y="26936"/>
                  </a:lnTo>
                  <a:lnTo>
                    <a:pt x="54660" y="26136"/>
                  </a:lnTo>
                  <a:lnTo>
                    <a:pt x="55448" y="25349"/>
                  </a:lnTo>
                  <a:lnTo>
                    <a:pt x="56235" y="25349"/>
                  </a:lnTo>
                  <a:lnTo>
                    <a:pt x="57035" y="24561"/>
                  </a:lnTo>
                  <a:lnTo>
                    <a:pt x="57835" y="24561"/>
                  </a:lnTo>
                  <a:lnTo>
                    <a:pt x="59410" y="22987"/>
                  </a:lnTo>
                  <a:lnTo>
                    <a:pt x="60210" y="22987"/>
                  </a:lnTo>
                  <a:lnTo>
                    <a:pt x="64947" y="19812"/>
                  </a:lnTo>
                  <a:lnTo>
                    <a:pt x="65747" y="19011"/>
                  </a:lnTo>
                  <a:lnTo>
                    <a:pt x="67322" y="19011"/>
                  </a:lnTo>
                  <a:lnTo>
                    <a:pt x="74460" y="15049"/>
                  </a:lnTo>
                  <a:lnTo>
                    <a:pt x="74460" y="14262"/>
                  </a:lnTo>
                  <a:lnTo>
                    <a:pt x="81584" y="11087"/>
                  </a:lnTo>
                  <a:lnTo>
                    <a:pt x="84759" y="9512"/>
                  </a:lnTo>
                  <a:lnTo>
                    <a:pt x="88722" y="7124"/>
                  </a:lnTo>
                  <a:lnTo>
                    <a:pt x="95059" y="3962"/>
                  </a:lnTo>
                  <a:lnTo>
                    <a:pt x="96647" y="3175"/>
                  </a:lnTo>
                  <a:lnTo>
                    <a:pt x="103771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1" name="object 281"/>
            <p:cNvSpPr/>
            <p:nvPr/>
          </p:nvSpPr>
          <p:spPr>
            <a:xfrm>
              <a:off x="4537341" y="451219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74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82" name="object 282"/>
          <p:cNvGrpSpPr/>
          <p:nvPr/>
        </p:nvGrpSpPr>
        <p:grpSpPr>
          <a:xfrm>
            <a:off x="4212654" y="2932365"/>
            <a:ext cx="387477" cy="86154"/>
            <a:chOff x="4547635" y="4344244"/>
            <a:chExt cx="574040" cy="127635"/>
          </a:xfrm>
        </p:grpSpPr>
        <p:sp>
          <p:nvSpPr>
            <p:cNvPr id="283" name="object 283"/>
            <p:cNvSpPr/>
            <p:nvPr/>
          </p:nvSpPr>
          <p:spPr>
            <a:xfrm>
              <a:off x="4660125" y="4441697"/>
              <a:ext cx="100330" cy="27305"/>
            </a:xfrm>
            <a:custGeom>
              <a:avLst/>
              <a:gdLst/>
              <a:ahLst/>
              <a:cxnLst/>
              <a:rect l="l" t="t" r="r" b="b"/>
              <a:pathLst>
                <a:path w="100329" h="27304">
                  <a:moveTo>
                    <a:pt x="0" y="26924"/>
                  </a:moveTo>
                  <a:lnTo>
                    <a:pt x="6337" y="25349"/>
                  </a:lnTo>
                  <a:lnTo>
                    <a:pt x="28340" y="18707"/>
                  </a:lnTo>
                  <a:lnTo>
                    <a:pt x="50433" y="12609"/>
                  </a:lnTo>
                  <a:lnTo>
                    <a:pt x="72661" y="6937"/>
                  </a:lnTo>
                  <a:lnTo>
                    <a:pt x="95072" y="1574"/>
                  </a:lnTo>
                  <a:lnTo>
                    <a:pt x="99822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4" name="object 284"/>
            <p:cNvSpPr/>
            <p:nvPr/>
          </p:nvSpPr>
          <p:spPr>
            <a:xfrm>
              <a:off x="4782921" y="4416336"/>
              <a:ext cx="97790" cy="20320"/>
            </a:xfrm>
            <a:custGeom>
              <a:avLst/>
              <a:gdLst/>
              <a:ahLst/>
              <a:cxnLst/>
              <a:rect l="l" t="t" r="r" b="b"/>
              <a:pathLst>
                <a:path w="97789" h="20320">
                  <a:moveTo>
                    <a:pt x="0" y="19812"/>
                  </a:moveTo>
                  <a:lnTo>
                    <a:pt x="4762" y="19011"/>
                  </a:lnTo>
                  <a:lnTo>
                    <a:pt x="5549" y="19011"/>
                  </a:lnTo>
                  <a:lnTo>
                    <a:pt x="17437" y="15849"/>
                  </a:lnTo>
                  <a:lnTo>
                    <a:pt x="22186" y="15049"/>
                  </a:lnTo>
                  <a:lnTo>
                    <a:pt x="22974" y="15049"/>
                  </a:lnTo>
                  <a:lnTo>
                    <a:pt x="30111" y="13462"/>
                  </a:lnTo>
                  <a:lnTo>
                    <a:pt x="39611" y="11887"/>
                  </a:lnTo>
                  <a:lnTo>
                    <a:pt x="42786" y="11087"/>
                  </a:lnTo>
                  <a:lnTo>
                    <a:pt x="54660" y="8712"/>
                  </a:lnTo>
                  <a:lnTo>
                    <a:pt x="55460" y="7924"/>
                  </a:lnTo>
                  <a:lnTo>
                    <a:pt x="57035" y="7924"/>
                  </a:lnTo>
                  <a:lnTo>
                    <a:pt x="68922" y="5549"/>
                  </a:lnTo>
                  <a:lnTo>
                    <a:pt x="75260" y="4749"/>
                  </a:lnTo>
                  <a:lnTo>
                    <a:pt x="76047" y="3962"/>
                  </a:lnTo>
                  <a:lnTo>
                    <a:pt x="82397" y="3175"/>
                  </a:lnTo>
                  <a:lnTo>
                    <a:pt x="88734" y="1587"/>
                  </a:lnTo>
                  <a:lnTo>
                    <a:pt x="90309" y="1587"/>
                  </a:lnTo>
                  <a:lnTo>
                    <a:pt x="92684" y="787"/>
                  </a:lnTo>
                  <a:lnTo>
                    <a:pt x="95859" y="787"/>
                  </a:lnTo>
                  <a:lnTo>
                    <a:pt x="9744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5" name="object 285"/>
            <p:cNvSpPr/>
            <p:nvPr/>
          </p:nvSpPr>
          <p:spPr>
            <a:xfrm>
              <a:off x="4904917" y="4397324"/>
              <a:ext cx="95885" cy="15240"/>
            </a:xfrm>
            <a:custGeom>
              <a:avLst/>
              <a:gdLst/>
              <a:ahLst/>
              <a:cxnLst/>
              <a:rect l="l" t="t" r="r" b="b"/>
              <a:pathLst>
                <a:path w="95885" h="15239">
                  <a:moveTo>
                    <a:pt x="0" y="15049"/>
                  </a:moveTo>
                  <a:lnTo>
                    <a:pt x="800" y="15049"/>
                  </a:lnTo>
                  <a:lnTo>
                    <a:pt x="21705" y="11267"/>
                  </a:lnTo>
                  <a:lnTo>
                    <a:pt x="42705" y="7888"/>
                  </a:lnTo>
                  <a:lnTo>
                    <a:pt x="63745" y="4721"/>
                  </a:lnTo>
                  <a:lnTo>
                    <a:pt x="84772" y="1574"/>
                  </a:lnTo>
                  <a:lnTo>
                    <a:pt x="95859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6" name="object 286"/>
            <p:cNvSpPr/>
            <p:nvPr/>
          </p:nvSpPr>
          <p:spPr>
            <a:xfrm>
              <a:off x="5026926" y="4383062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29">
                  <a:moveTo>
                    <a:pt x="0" y="11099"/>
                  </a:moveTo>
                  <a:lnTo>
                    <a:pt x="6337" y="10299"/>
                  </a:lnTo>
                  <a:lnTo>
                    <a:pt x="27810" y="7168"/>
                  </a:lnTo>
                  <a:lnTo>
                    <a:pt x="49183" y="4730"/>
                  </a:lnTo>
                  <a:lnTo>
                    <a:pt x="70523" y="2502"/>
                  </a:lnTo>
                  <a:lnTo>
                    <a:pt x="91897" y="0"/>
                  </a:lnTo>
                  <a:lnTo>
                    <a:pt x="93472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7" name="object 287"/>
            <p:cNvSpPr/>
            <p:nvPr/>
          </p:nvSpPr>
          <p:spPr>
            <a:xfrm>
              <a:off x="5026926" y="4345038"/>
              <a:ext cx="93980" cy="10795"/>
            </a:xfrm>
            <a:custGeom>
              <a:avLst/>
              <a:gdLst/>
              <a:ahLst/>
              <a:cxnLst/>
              <a:rect l="l" t="t" r="r" b="b"/>
              <a:pathLst>
                <a:path w="93979" h="10795">
                  <a:moveTo>
                    <a:pt x="0" y="10299"/>
                  </a:moveTo>
                  <a:lnTo>
                    <a:pt x="6337" y="9499"/>
                  </a:lnTo>
                  <a:lnTo>
                    <a:pt x="25177" y="7386"/>
                  </a:lnTo>
                  <a:lnTo>
                    <a:pt x="43999" y="5148"/>
                  </a:lnTo>
                  <a:lnTo>
                    <a:pt x="62801" y="2907"/>
                  </a:lnTo>
                  <a:lnTo>
                    <a:pt x="81584" y="787"/>
                  </a:lnTo>
                  <a:lnTo>
                    <a:pt x="93472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8" name="object 288"/>
            <p:cNvSpPr/>
            <p:nvPr/>
          </p:nvSpPr>
          <p:spPr>
            <a:xfrm>
              <a:off x="4904917" y="4359300"/>
              <a:ext cx="95885" cy="14604"/>
            </a:xfrm>
            <a:custGeom>
              <a:avLst/>
              <a:gdLst/>
              <a:ahLst/>
              <a:cxnLst/>
              <a:rect l="l" t="t" r="r" b="b"/>
              <a:pathLst>
                <a:path w="95885" h="14604">
                  <a:moveTo>
                    <a:pt x="0" y="14262"/>
                  </a:moveTo>
                  <a:lnTo>
                    <a:pt x="800" y="14262"/>
                  </a:lnTo>
                  <a:lnTo>
                    <a:pt x="21943" y="11151"/>
                  </a:lnTo>
                  <a:lnTo>
                    <a:pt x="42967" y="7681"/>
                  </a:lnTo>
                  <a:lnTo>
                    <a:pt x="63900" y="4334"/>
                  </a:lnTo>
                  <a:lnTo>
                    <a:pt x="84772" y="1587"/>
                  </a:lnTo>
                  <a:lnTo>
                    <a:pt x="95859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9" name="object 289"/>
            <p:cNvSpPr/>
            <p:nvPr/>
          </p:nvSpPr>
          <p:spPr>
            <a:xfrm>
              <a:off x="4782921" y="4378312"/>
              <a:ext cx="97790" cy="20320"/>
            </a:xfrm>
            <a:custGeom>
              <a:avLst/>
              <a:gdLst/>
              <a:ahLst/>
              <a:cxnLst/>
              <a:rect l="l" t="t" r="r" b="b"/>
              <a:pathLst>
                <a:path w="97789" h="20320">
                  <a:moveTo>
                    <a:pt x="0" y="19799"/>
                  </a:moveTo>
                  <a:lnTo>
                    <a:pt x="4762" y="19011"/>
                  </a:lnTo>
                  <a:lnTo>
                    <a:pt x="17437" y="15849"/>
                  </a:lnTo>
                  <a:lnTo>
                    <a:pt x="30111" y="13461"/>
                  </a:lnTo>
                  <a:lnTo>
                    <a:pt x="42786" y="10286"/>
                  </a:lnTo>
                  <a:lnTo>
                    <a:pt x="56235" y="7924"/>
                  </a:lnTo>
                  <a:lnTo>
                    <a:pt x="68922" y="5549"/>
                  </a:lnTo>
                  <a:lnTo>
                    <a:pt x="76047" y="3962"/>
                  </a:lnTo>
                  <a:lnTo>
                    <a:pt x="79222" y="3174"/>
                  </a:lnTo>
                  <a:lnTo>
                    <a:pt x="82397" y="3174"/>
                  </a:lnTo>
                  <a:lnTo>
                    <a:pt x="95859" y="0"/>
                  </a:lnTo>
                  <a:lnTo>
                    <a:pt x="9744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0" name="object 290"/>
            <p:cNvSpPr/>
            <p:nvPr/>
          </p:nvSpPr>
          <p:spPr>
            <a:xfrm>
              <a:off x="4660125" y="4403674"/>
              <a:ext cx="100330" cy="27305"/>
            </a:xfrm>
            <a:custGeom>
              <a:avLst/>
              <a:gdLst/>
              <a:ahLst/>
              <a:cxnLst/>
              <a:rect l="l" t="t" r="r" b="b"/>
              <a:pathLst>
                <a:path w="100329" h="27304">
                  <a:moveTo>
                    <a:pt x="0" y="26924"/>
                  </a:moveTo>
                  <a:lnTo>
                    <a:pt x="3162" y="26123"/>
                  </a:lnTo>
                  <a:lnTo>
                    <a:pt x="24958" y="19621"/>
                  </a:lnTo>
                  <a:lnTo>
                    <a:pt x="46869" y="13368"/>
                  </a:lnTo>
                  <a:lnTo>
                    <a:pt x="68913" y="7555"/>
                  </a:lnTo>
                  <a:lnTo>
                    <a:pt x="91109" y="2374"/>
                  </a:lnTo>
                  <a:lnTo>
                    <a:pt x="99822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1" name="object 291"/>
            <p:cNvSpPr/>
            <p:nvPr/>
          </p:nvSpPr>
          <p:spPr>
            <a:xfrm>
              <a:off x="4548428" y="4436935"/>
              <a:ext cx="91440" cy="34290"/>
            </a:xfrm>
            <a:custGeom>
              <a:avLst/>
              <a:gdLst/>
              <a:ahLst/>
              <a:cxnLst/>
              <a:rect l="l" t="t" r="r" b="b"/>
              <a:pathLst>
                <a:path w="91439" h="34289">
                  <a:moveTo>
                    <a:pt x="0" y="34061"/>
                  </a:moveTo>
                  <a:lnTo>
                    <a:pt x="4762" y="31686"/>
                  </a:lnTo>
                  <a:lnTo>
                    <a:pt x="13474" y="28524"/>
                  </a:lnTo>
                  <a:lnTo>
                    <a:pt x="17437" y="26936"/>
                  </a:lnTo>
                  <a:lnTo>
                    <a:pt x="22186" y="24561"/>
                  </a:lnTo>
                  <a:lnTo>
                    <a:pt x="30111" y="21399"/>
                  </a:lnTo>
                  <a:lnTo>
                    <a:pt x="30899" y="21399"/>
                  </a:lnTo>
                  <a:lnTo>
                    <a:pt x="31686" y="20599"/>
                  </a:lnTo>
                  <a:lnTo>
                    <a:pt x="34061" y="19811"/>
                  </a:lnTo>
                  <a:lnTo>
                    <a:pt x="41198" y="17437"/>
                  </a:lnTo>
                  <a:lnTo>
                    <a:pt x="43573" y="16636"/>
                  </a:lnTo>
                  <a:lnTo>
                    <a:pt x="44361" y="15849"/>
                  </a:lnTo>
                  <a:lnTo>
                    <a:pt x="47536" y="15062"/>
                  </a:lnTo>
                  <a:lnTo>
                    <a:pt x="48323" y="15062"/>
                  </a:lnTo>
                  <a:lnTo>
                    <a:pt x="50698" y="14262"/>
                  </a:lnTo>
                  <a:lnTo>
                    <a:pt x="50698" y="13474"/>
                  </a:lnTo>
                  <a:lnTo>
                    <a:pt x="60210" y="10299"/>
                  </a:lnTo>
                  <a:lnTo>
                    <a:pt x="66548" y="7924"/>
                  </a:lnTo>
                  <a:lnTo>
                    <a:pt x="70510" y="7137"/>
                  </a:lnTo>
                  <a:lnTo>
                    <a:pt x="80810" y="3174"/>
                  </a:lnTo>
                  <a:lnTo>
                    <a:pt x="91109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92" name="object 292"/>
          <p:cNvGrpSpPr/>
          <p:nvPr/>
        </p:nvGrpSpPr>
        <p:grpSpPr>
          <a:xfrm>
            <a:off x="4092278" y="3045736"/>
            <a:ext cx="66008" cy="88297"/>
            <a:chOff x="4369301" y="4512202"/>
            <a:chExt cx="97790" cy="130810"/>
          </a:xfrm>
        </p:grpSpPr>
        <p:sp>
          <p:nvSpPr>
            <p:cNvPr id="293" name="object 293"/>
            <p:cNvSpPr/>
            <p:nvPr/>
          </p:nvSpPr>
          <p:spPr>
            <a:xfrm>
              <a:off x="4415345" y="4512995"/>
              <a:ext cx="50800" cy="38100"/>
            </a:xfrm>
            <a:custGeom>
              <a:avLst/>
              <a:gdLst/>
              <a:ahLst/>
              <a:cxnLst/>
              <a:rect l="l" t="t" r="r" b="b"/>
              <a:pathLst>
                <a:path w="50800" h="38100">
                  <a:moveTo>
                    <a:pt x="0" y="38023"/>
                  </a:moveTo>
                  <a:lnTo>
                    <a:pt x="36559" y="9122"/>
                  </a:lnTo>
                  <a:lnTo>
                    <a:pt x="47523" y="1574"/>
                  </a:lnTo>
                  <a:lnTo>
                    <a:pt x="50685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4" name="object 294"/>
            <p:cNvSpPr/>
            <p:nvPr/>
          </p:nvSpPr>
          <p:spPr>
            <a:xfrm>
              <a:off x="4370095" y="4595368"/>
              <a:ext cx="10795" cy="46990"/>
            </a:xfrm>
            <a:custGeom>
              <a:avLst/>
              <a:gdLst/>
              <a:ahLst/>
              <a:cxnLst/>
              <a:rect l="l" t="t" r="r" b="b"/>
              <a:pathLst>
                <a:path w="10795" h="46989">
                  <a:moveTo>
                    <a:pt x="88" y="46748"/>
                  </a:moveTo>
                  <a:lnTo>
                    <a:pt x="88" y="42786"/>
                  </a:lnTo>
                  <a:lnTo>
                    <a:pt x="0" y="37871"/>
                  </a:lnTo>
                  <a:lnTo>
                    <a:pt x="952" y="29667"/>
                  </a:lnTo>
                  <a:lnTo>
                    <a:pt x="1663" y="24561"/>
                  </a:lnTo>
                  <a:lnTo>
                    <a:pt x="2463" y="23774"/>
                  </a:lnTo>
                  <a:lnTo>
                    <a:pt x="2463" y="20599"/>
                  </a:lnTo>
                  <a:lnTo>
                    <a:pt x="4038" y="15849"/>
                  </a:lnTo>
                  <a:lnTo>
                    <a:pt x="4838" y="12674"/>
                  </a:lnTo>
                  <a:lnTo>
                    <a:pt x="5626" y="11887"/>
                  </a:lnTo>
                  <a:lnTo>
                    <a:pt x="6426" y="8712"/>
                  </a:lnTo>
                  <a:lnTo>
                    <a:pt x="7213" y="7924"/>
                  </a:lnTo>
                  <a:lnTo>
                    <a:pt x="8801" y="3175"/>
                  </a:lnTo>
                  <a:lnTo>
                    <a:pt x="10375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5" name="object 295"/>
            <p:cNvSpPr/>
            <p:nvPr/>
          </p:nvSpPr>
          <p:spPr>
            <a:xfrm>
              <a:off x="4375734" y="460408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5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6" name="object 296"/>
            <p:cNvSpPr/>
            <p:nvPr/>
          </p:nvSpPr>
          <p:spPr>
            <a:xfrm>
              <a:off x="4415345" y="4512995"/>
              <a:ext cx="50800" cy="38100"/>
            </a:xfrm>
            <a:custGeom>
              <a:avLst/>
              <a:gdLst/>
              <a:ahLst/>
              <a:cxnLst/>
              <a:rect l="l" t="t" r="r" b="b"/>
              <a:pathLst>
                <a:path w="50800" h="38100">
                  <a:moveTo>
                    <a:pt x="0" y="38023"/>
                  </a:moveTo>
                  <a:lnTo>
                    <a:pt x="36559" y="9122"/>
                  </a:lnTo>
                  <a:lnTo>
                    <a:pt x="47523" y="1574"/>
                  </a:lnTo>
                  <a:lnTo>
                    <a:pt x="50685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97" name="object 297"/>
          <p:cNvGrpSpPr/>
          <p:nvPr/>
        </p:nvGrpSpPr>
        <p:grpSpPr>
          <a:xfrm>
            <a:off x="4224424" y="2994396"/>
            <a:ext cx="51006" cy="19288"/>
            <a:chOff x="4565072" y="4436141"/>
            <a:chExt cx="75565" cy="28575"/>
          </a:xfrm>
        </p:grpSpPr>
        <p:sp>
          <p:nvSpPr>
            <p:cNvPr id="298" name="object 298"/>
            <p:cNvSpPr/>
            <p:nvPr/>
          </p:nvSpPr>
          <p:spPr>
            <a:xfrm>
              <a:off x="4565865" y="4458334"/>
              <a:ext cx="12700" cy="5715"/>
            </a:xfrm>
            <a:custGeom>
              <a:avLst/>
              <a:gdLst/>
              <a:ahLst/>
              <a:cxnLst/>
              <a:rect l="l" t="t" r="r" b="b"/>
              <a:pathLst>
                <a:path w="12700" h="5714">
                  <a:moveTo>
                    <a:pt x="0" y="5537"/>
                  </a:moveTo>
                  <a:lnTo>
                    <a:pt x="4749" y="3162"/>
                  </a:lnTo>
                  <a:lnTo>
                    <a:pt x="12674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9" name="object 299"/>
            <p:cNvSpPr/>
            <p:nvPr/>
          </p:nvSpPr>
          <p:spPr>
            <a:xfrm>
              <a:off x="4579327" y="4453559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0" y="4762"/>
                  </a:moveTo>
                  <a:lnTo>
                    <a:pt x="787" y="3962"/>
                  </a:lnTo>
                  <a:lnTo>
                    <a:pt x="3162" y="3175"/>
                  </a:lnTo>
                  <a:lnTo>
                    <a:pt x="10287" y="800"/>
                  </a:lnTo>
                  <a:lnTo>
                    <a:pt x="12674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0" name="object 300"/>
            <p:cNvSpPr/>
            <p:nvPr/>
          </p:nvSpPr>
          <p:spPr>
            <a:xfrm>
              <a:off x="4599127" y="4436935"/>
              <a:ext cx="40640" cy="14604"/>
            </a:xfrm>
            <a:custGeom>
              <a:avLst/>
              <a:gdLst/>
              <a:ahLst/>
              <a:cxnLst/>
              <a:rect l="l" t="t" r="r" b="b"/>
              <a:pathLst>
                <a:path w="40639" h="14604">
                  <a:moveTo>
                    <a:pt x="0" y="14262"/>
                  </a:moveTo>
                  <a:lnTo>
                    <a:pt x="0" y="13461"/>
                  </a:lnTo>
                  <a:lnTo>
                    <a:pt x="9499" y="10299"/>
                  </a:lnTo>
                  <a:lnTo>
                    <a:pt x="15849" y="7924"/>
                  </a:lnTo>
                  <a:lnTo>
                    <a:pt x="19812" y="7124"/>
                  </a:lnTo>
                  <a:lnTo>
                    <a:pt x="30111" y="3162"/>
                  </a:lnTo>
                  <a:lnTo>
                    <a:pt x="40411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01" name="object 301"/>
          <p:cNvGrpSpPr/>
          <p:nvPr/>
        </p:nvGrpSpPr>
        <p:grpSpPr>
          <a:xfrm>
            <a:off x="4308905" y="2971944"/>
            <a:ext cx="48006" cy="12859"/>
            <a:chOff x="4690230" y="4402880"/>
            <a:chExt cx="71120" cy="19050"/>
          </a:xfrm>
        </p:grpSpPr>
        <p:sp>
          <p:nvSpPr>
            <p:cNvPr id="302" name="object 302"/>
            <p:cNvSpPr/>
            <p:nvPr/>
          </p:nvSpPr>
          <p:spPr>
            <a:xfrm>
              <a:off x="4691024" y="442028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800"/>
                  </a:moveTo>
                  <a:lnTo>
                    <a:pt x="2374" y="800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3" name="object 303"/>
            <p:cNvSpPr/>
            <p:nvPr/>
          </p:nvSpPr>
          <p:spPr>
            <a:xfrm>
              <a:off x="4698949" y="441712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2387"/>
                  </a:moveTo>
                  <a:lnTo>
                    <a:pt x="5549" y="800"/>
                  </a:lnTo>
                  <a:lnTo>
                    <a:pt x="633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4" name="object 304"/>
            <p:cNvSpPr/>
            <p:nvPr/>
          </p:nvSpPr>
          <p:spPr>
            <a:xfrm>
              <a:off x="4736985" y="4403674"/>
              <a:ext cx="23495" cy="5715"/>
            </a:xfrm>
            <a:custGeom>
              <a:avLst/>
              <a:gdLst/>
              <a:ahLst/>
              <a:cxnLst/>
              <a:rect l="l" t="t" r="r" b="b"/>
              <a:pathLst>
                <a:path w="23495" h="5714">
                  <a:moveTo>
                    <a:pt x="0" y="5537"/>
                  </a:moveTo>
                  <a:lnTo>
                    <a:pt x="2362" y="4737"/>
                  </a:lnTo>
                  <a:lnTo>
                    <a:pt x="7912" y="3949"/>
                  </a:lnTo>
                  <a:lnTo>
                    <a:pt x="14249" y="2362"/>
                  </a:lnTo>
                  <a:lnTo>
                    <a:pt x="22961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05" name="object 305"/>
          <p:cNvGrpSpPr/>
          <p:nvPr/>
        </p:nvGrpSpPr>
        <p:grpSpPr>
          <a:xfrm>
            <a:off x="4501409" y="2933968"/>
            <a:ext cx="84011" cy="11573"/>
            <a:chOff x="4975421" y="4346619"/>
            <a:chExt cx="124460" cy="17145"/>
          </a:xfrm>
        </p:grpSpPr>
        <p:sp>
          <p:nvSpPr>
            <p:cNvPr id="306" name="object 306"/>
            <p:cNvSpPr/>
            <p:nvPr/>
          </p:nvSpPr>
          <p:spPr>
            <a:xfrm>
              <a:off x="4976215" y="4359287"/>
              <a:ext cx="24765" cy="3175"/>
            </a:xfrm>
            <a:custGeom>
              <a:avLst/>
              <a:gdLst/>
              <a:ahLst/>
              <a:cxnLst/>
              <a:rect l="l" t="t" r="r" b="b"/>
              <a:pathLst>
                <a:path w="24764" h="3175">
                  <a:moveTo>
                    <a:pt x="0" y="3175"/>
                  </a:moveTo>
                  <a:lnTo>
                    <a:pt x="13474" y="1600"/>
                  </a:lnTo>
                  <a:lnTo>
                    <a:pt x="24549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7" name="object 307"/>
            <p:cNvSpPr/>
            <p:nvPr/>
          </p:nvSpPr>
          <p:spPr>
            <a:xfrm>
              <a:off x="5026926" y="4347413"/>
              <a:ext cx="72390" cy="8255"/>
            </a:xfrm>
            <a:custGeom>
              <a:avLst/>
              <a:gdLst/>
              <a:ahLst/>
              <a:cxnLst/>
              <a:rect l="l" t="t" r="r" b="b"/>
              <a:pathLst>
                <a:path w="72389" h="8254">
                  <a:moveTo>
                    <a:pt x="0" y="7924"/>
                  </a:moveTo>
                  <a:lnTo>
                    <a:pt x="6337" y="7124"/>
                  </a:lnTo>
                  <a:lnTo>
                    <a:pt x="21386" y="5537"/>
                  </a:lnTo>
                  <a:lnTo>
                    <a:pt x="35636" y="3962"/>
                  </a:lnTo>
                  <a:lnTo>
                    <a:pt x="50685" y="1574"/>
                  </a:lnTo>
                  <a:lnTo>
                    <a:pt x="65747" y="0"/>
                  </a:lnTo>
                  <a:lnTo>
                    <a:pt x="72085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08" name="object 308"/>
          <p:cNvGrpSpPr/>
          <p:nvPr/>
        </p:nvGrpSpPr>
        <p:grpSpPr>
          <a:xfrm>
            <a:off x="3251728" y="3231280"/>
            <a:ext cx="287179" cy="116157"/>
            <a:chOff x="3124041" y="4787080"/>
            <a:chExt cx="425450" cy="172085"/>
          </a:xfrm>
        </p:grpSpPr>
        <p:sp>
          <p:nvSpPr>
            <p:cNvPr id="309" name="object 309"/>
            <p:cNvSpPr/>
            <p:nvPr/>
          </p:nvSpPr>
          <p:spPr>
            <a:xfrm>
              <a:off x="3535184" y="4787874"/>
              <a:ext cx="13970" cy="9525"/>
            </a:xfrm>
            <a:custGeom>
              <a:avLst/>
              <a:gdLst/>
              <a:ahLst/>
              <a:cxnLst/>
              <a:rect l="l" t="t" r="r" b="b"/>
              <a:pathLst>
                <a:path w="13970" h="9525">
                  <a:moveTo>
                    <a:pt x="13474" y="0"/>
                  </a:moveTo>
                  <a:lnTo>
                    <a:pt x="7137" y="3962"/>
                  </a:lnTo>
                  <a:lnTo>
                    <a:pt x="800" y="8724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0" name="object 310"/>
            <p:cNvSpPr/>
            <p:nvPr/>
          </p:nvSpPr>
          <p:spPr>
            <a:xfrm>
              <a:off x="3421100" y="4823536"/>
              <a:ext cx="73025" cy="38100"/>
            </a:xfrm>
            <a:custGeom>
              <a:avLst/>
              <a:gdLst/>
              <a:ahLst/>
              <a:cxnLst/>
              <a:rect l="l" t="t" r="r" b="b"/>
              <a:pathLst>
                <a:path w="73025" h="38100">
                  <a:moveTo>
                    <a:pt x="72885" y="0"/>
                  </a:moveTo>
                  <a:lnTo>
                    <a:pt x="69722" y="2374"/>
                  </a:lnTo>
                  <a:lnTo>
                    <a:pt x="54346" y="10978"/>
                  </a:lnTo>
                  <a:lnTo>
                    <a:pt x="38639" y="18984"/>
                  </a:lnTo>
                  <a:lnTo>
                    <a:pt x="22827" y="26808"/>
                  </a:lnTo>
                  <a:lnTo>
                    <a:pt x="7137" y="34861"/>
                  </a:lnTo>
                  <a:lnTo>
                    <a:pt x="0" y="38023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1" name="object 311"/>
            <p:cNvSpPr/>
            <p:nvPr/>
          </p:nvSpPr>
          <p:spPr>
            <a:xfrm>
              <a:off x="3320503" y="4874234"/>
              <a:ext cx="71120" cy="27305"/>
            </a:xfrm>
            <a:custGeom>
              <a:avLst/>
              <a:gdLst/>
              <a:ahLst/>
              <a:cxnLst/>
              <a:rect l="l" t="t" r="r" b="b"/>
              <a:pathLst>
                <a:path w="71120" h="27304">
                  <a:moveTo>
                    <a:pt x="70510" y="0"/>
                  </a:moveTo>
                  <a:lnTo>
                    <a:pt x="67335" y="1587"/>
                  </a:lnTo>
                  <a:lnTo>
                    <a:pt x="53729" y="7099"/>
                  </a:lnTo>
                  <a:lnTo>
                    <a:pt x="39787" y="12409"/>
                  </a:lnTo>
                  <a:lnTo>
                    <a:pt x="25756" y="17655"/>
                  </a:lnTo>
                  <a:lnTo>
                    <a:pt x="11887" y="22974"/>
                  </a:lnTo>
                  <a:lnTo>
                    <a:pt x="0" y="26936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2" name="object 312"/>
            <p:cNvSpPr/>
            <p:nvPr/>
          </p:nvSpPr>
          <p:spPr>
            <a:xfrm>
              <a:off x="3222269" y="4912258"/>
              <a:ext cx="67945" cy="20955"/>
            </a:xfrm>
            <a:custGeom>
              <a:avLst/>
              <a:gdLst/>
              <a:ahLst/>
              <a:cxnLst/>
              <a:rect l="l" t="t" r="r" b="b"/>
              <a:pathLst>
                <a:path w="67945" h="20954">
                  <a:moveTo>
                    <a:pt x="67335" y="0"/>
                  </a:moveTo>
                  <a:lnTo>
                    <a:pt x="61798" y="1574"/>
                  </a:lnTo>
                  <a:lnTo>
                    <a:pt x="49123" y="5537"/>
                  </a:lnTo>
                  <a:lnTo>
                    <a:pt x="36448" y="9499"/>
                  </a:lnTo>
                  <a:lnTo>
                    <a:pt x="23761" y="13461"/>
                  </a:lnTo>
                  <a:lnTo>
                    <a:pt x="11087" y="17424"/>
                  </a:lnTo>
                  <a:lnTo>
                    <a:pt x="0" y="20586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3" name="object 313"/>
            <p:cNvSpPr/>
            <p:nvPr/>
          </p:nvSpPr>
          <p:spPr>
            <a:xfrm>
              <a:off x="3124835" y="4941569"/>
              <a:ext cx="65405" cy="17145"/>
            </a:xfrm>
            <a:custGeom>
              <a:avLst/>
              <a:gdLst/>
              <a:ahLst/>
              <a:cxnLst/>
              <a:rect l="l" t="t" r="r" b="b"/>
              <a:pathLst>
                <a:path w="65405" h="17145">
                  <a:moveTo>
                    <a:pt x="64960" y="0"/>
                  </a:moveTo>
                  <a:lnTo>
                    <a:pt x="54660" y="3162"/>
                  </a:lnTo>
                  <a:lnTo>
                    <a:pt x="40398" y="6349"/>
                  </a:lnTo>
                  <a:lnTo>
                    <a:pt x="26924" y="10299"/>
                  </a:lnTo>
                  <a:lnTo>
                    <a:pt x="12674" y="13474"/>
                  </a:lnTo>
                  <a:lnTo>
                    <a:pt x="0" y="16636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14" name="object 314"/>
          <p:cNvSpPr/>
          <p:nvPr/>
        </p:nvSpPr>
        <p:spPr>
          <a:xfrm>
            <a:off x="2992372" y="3359623"/>
            <a:ext cx="201882" cy="33433"/>
          </a:xfrm>
          <a:custGeom>
            <a:avLst/>
            <a:gdLst/>
            <a:ahLst/>
            <a:cxnLst/>
            <a:rect l="l" t="t" r="r" b="b"/>
            <a:pathLst>
              <a:path w="299085" h="49529">
                <a:moveTo>
                  <a:pt x="298665" y="0"/>
                </a:moveTo>
                <a:lnTo>
                  <a:pt x="246312" y="10826"/>
                </a:lnTo>
                <a:lnTo>
                  <a:pt x="199467" y="19344"/>
                </a:lnTo>
                <a:lnTo>
                  <a:pt x="152557" y="27209"/>
                </a:lnTo>
                <a:lnTo>
                  <a:pt x="105548" y="34486"/>
                </a:lnTo>
                <a:lnTo>
                  <a:pt x="58407" y="41239"/>
                </a:lnTo>
                <a:lnTo>
                  <a:pt x="11099" y="47536"/>
                </a:lnTo>
                <a:lnTo>
                  <a:pt x="0" y="49123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15" name="object 315"/>
          <p:cNvGrpSpPr/>
          <p:nvPr/>
        </p:nvGrpSpPr>
        <p:grpSpPr>
          <a:xfrm>
            <a:off x="2826609" y="3400801"/>
            <a:ext cx="470202" cy="94726"/>
            <a:chOff x="2494235" y="5038223"/>
            <a:chExt cx="696595" cy="140335"/>
          </a:xfrm>
        </p:grpSpPr>
        <p:sp>
          <p:nvSpPr>
            <p:cNvPr id="316" name="object 316"/>
            <p:cNvSpPr/>
            <p:nvPr/>
          </p:nvSpPr>
          <p:spPr>
            <a:xfrm>
              <a:off x="2620200" y="503901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7" name="object 317"/>
            <p:cNvSpPr/>
            <p:nvPr/>
          </p:nvSpPr>
          <p:spPr>
            <a:xfrm>
              <a:off x="2495029" y="5041392"/>
              <a:ext cx="103505" cy="8890"/>
            </a:xfrm>
            <a:custGeom>
              <a:avLst/>
              <a:gdLst/>
              <a:ahLst/>
              <a:cxnLst/>
              <a:rect l="l" t="t" r="r" b="b"/>
              <a:pathLst>
                <a:path w="103505" h="8889">
                  <a:moveTo>
                    <a:pt x="102984" y="0"/>
                  </a:moveTo>
                  <a:lnTo>
                    <a:pt x="93472" y="800"/>
                  </a:lnTo>
                  <a:lnTo>
                    <a:pt x="74460" y="2374"/>
                  </a:lnTo>
                  <a:lnTo>
                    <a:pt x="56235" y="3962"/>
                  </a:lnTo>
                  <a:lnTo>
                    <a:pt x="37223" y="5549"/>
                  </a:lnTo>
                  <a:lnTo>
                    <a:pt x="19011" y="7137"/>
                  </a:lnTo>
                  <a:lnTo>
                    <a:pt x="0" y="872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8" name="object 318"/>
            <p:cNvSpPr/>
            <p:nvPr/>
          </p:nvSpPr>
          <p:spPr>
            <a:xfrm>
              <a:off x="2495029" y="5050104"/>
              <a:ext cx="135255" cy="31750"/>
            </a:xfrm>
            <a:custGeom>
              <a:avLst/>
              <a:gdLst/>
              <a:ahLst/>
              <a:cxnLst/>
              <a:rect l="l" t="t" r="r" b="b"/>
              <a:pathLst>
                <a:path w="135255" h="31750">
                  <a:moveTo>
                    <a:pt x="134670" y="31686"/>
                  </a:moveTo>
                  <a:lnTo>
                    <a:pt x="131495" y="30886"/>
                  </a:lnTo>
                  <a:lnTo>
                    <a:pt x="102508" y="24247"/>
                  </a:lnTo>
                  <a:lnTo>
                    <a:pt x="73637" y="17729"/>
                  </a:lnTo>
                  <a:lnTo>
                    <a:pt x="44781" y="11058"/>
                  </a:lnTo>
                  <a:lnTo>
                    <a:pt x="15836" y="39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9" name="object 319"/>
            <p:cNvSpPr/>
            <p:nvPr/>
          </p:nvSpPr>
          <p:spPr>
            <a:xfrm>
              <a:off x="2639199" y="5083365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9512" y="2387"/>
                  </a:moveTo>
                  <a:lnTo>
                    <a:pt x="4749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0" name="object 320"/>
            <p:cNvSpPr/>
            <p:nvPr/>
          </p:nvSpPr>
          <p:spPr>
            <a:xfrm>
              <a:off x="2649512" y="5085753"/>
              <a:ext cx="62230" cy="13970"/>
            </a:xfrm>
            <a:custGeom>
              <a:avLst/>
              <a:gdLst/>
              <a:ahLst/>
              <a:cxnLst/>
              <a:rect l="l" t="t" r="r" b="b"/>
              <a:pathLst>
                <a:path w="62230" h="13970">
                  <a:moveTo>
                    <a:pt x="61785" y="13474"/>
                  </a:moveTo>
                  <a:lnTo>
                    <a:pt x="45935" y="10299"/>
                  </a:lnTo>
                  <a:lnTo>
                    <a:pt x="41198" y="8712"/>
                  </a:lnTo>
                  <a:lnTo>
                    <a:pt x="28524" y="6337"/>
                  </a:lnTo>
                  <a:lnTo>
                    <a:pt x="20586" y="4749"/>
                  </a:lnTo>
                  <a:lnTo>
                    <a:pt x="11087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1" name="object 321"/>
            <p:cNvSpPr/>
            <p:nvPr/>
          </p:nvSpPr>
          <p:spPr>
            <a:xfrm>
              <a:off x="2731096" y="5103177"/>
              <a:ext cx="40640" cy="8255"/>
            </a:xfrm>
            <a:custGeom>
              <a:avLst/>
              <a:gdLst/>
              <a:ahLst/>
              <a:cxnLst/>
              <a:rect l="l" t="t" r="r" b="b"/>
              <a:pathLst>
                <a:path w="40639" h="8254">
                  <a:moveTo>
                    <a:pt x="40411" y="7924"/>
                  </a:moveTo>
                  <a:lnTo>
                    <a:pt x="34861" y="6337"/>
                  </a:lnTo>
                  <a:lnTo>
                    <a:pt x="20599" y="3962"/>
                  </a:lnTo>
                  <a:lnTo>
                    <a:pt x="16636" y="31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2" name="object 322"/>
            <p:cNvSpPr/>
            <p:nvPr/>
          </p:nvSpPr>
          <p:spPr>
            <a:xfrm>
              <a:off x="2781795" y="5112677"/>
              <a:ext cx="224790" cy="39370"/>
            </a:xfrm>
            <a:custGeom>
              <a:avLst/>
              <a:gdLst/>
              <a:ahLst/>
              <a:cxnLst/>
              <a:rect l="l" t="t" r="r" b="b"/>
              <a:pathLst>
                <a:path w="224789" h="39370">
                  <a:moveTo>
                    <a:pt x="224205" y="38823"/>
                  </a:moveTo>
                  <a:lnTo>
                    <a:pt x="223405" y="38823"/>
                  </a:lnTo>
                  <a:lnTo>
                    <a:pt x="167842" y="30271"/>
                  </a:lnTo>
                  <a:lnTo>
                    <a:pt x="112348" y="20897"/>
                  </a:lnTo>
                  <a:lnTo>
                    <a:pt x="56929" y="10981"/>
                  </a:lnTo>
                  <a:lnTo>
                    <a:pt x="15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3" name="object 323"/>
            <p:cNvSpPr/>
            <p:nvPr/>
          </p:nvSpPr>
          <p:spPr>
            <a:xfrm>
              <a:off x="3022650" y="5154676"/>
              <a:ext cx="38100" cy="5715"/>
            </a:xfrm>
            <a:custGeom>
              <a:avLst/>
              <a:gdLst/>
              <a:ahLst/>
              <a:cxnLst/>
              <a:rect l="l" t="t" r="r" b="b"/>
              <a:pathLst>
                <a:path w="38100" h="5714">
                  <a:moveTo>
                    <a:pt x="38011" y="5537"/>
                  </a:moveTo>
                  <a:lnTo>
                    <a:pt x="20586" y="3162"/>
                  </a:lnTo>
                  <a:lnTo>
                    <a:pt x="19799" y="2374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4" name="object 324"/>
            <p:cNvSpPr/>
            <p:nvPr/>
          </p:nvSpPr>
          <p:spPr>
            <a:xfrm>
              <a:off x="3061462" y="51602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5" name="object 325"/>
            <p:cNvSpPr/>
            <p:nvPr/>
          </p:nvSpPr>
          <p:spPr>
            <a:xfrm>
              <a:off x="3072549" y="5161800"/>
              <a:ext cx="19050" cy="3175"/>
            </a:xfrm>
            <a:custGeom>
              <a:avLst/>
              <a:gdLst/>
              <a:ahLst/>
              <a:cxnLst/>
              <a:rect l="l" t="t" r="r" b="b"/>
              <a:pathLst>
                <a:path w="19050" h="3175">
                  <a:moveTo>
                    <a:pt x="19011" y="3174"/>
                  </a:moveTo>
                  <a:lnTo>
                    <a:pt x="9499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6" name="object 326"/>
            <p:cNvSpPr/>
            <p:nvPr/>
          </p:nvSpPr>
          <p:spPr>
            <a:xfrm>
              <a:off x="3096310" y="5164975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80" h="12700">
                  <a:moveTo>
                    <a:pt x="93484" y="12674"/>
                  </a:moveTo>
                  <a:lnTo>
                    <a:pt x="83184" y="11874"/>
                  </a:lnTo>
                  <a:lnTo>
                    <a:pt x="63372" y="8712"/>
                  </a:lnTo>
                  <a:lnTo>
                    <a:pt x="43573" y="6337"/>
                  </a:lnTo>
                  <a:lnTo>
                    <a:pt x="24561" y="3962"/>
                  </a:lnTo>
                  <a:lnTo>
                    <a:pt x="4749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27" name="object 327"/>
          <p:cNvSpPr/>
          <p:nvPr/>
        </p:nvSpPr>
        <p:spPr>
          <a:xfrm>
            <a:off x="3497711" y="3464430"/>
            <a:ext cx="3858" cy="1286"/>
          </a:xfrm>
          <a:custGeom>
            <a:avLst/>
            <a:gdLst/>
            <a:ahLst/>
            <a:cxnLst/>
            <a:rect l="l" t="t" r="r" b="b"/>
            <a:pathLst>
              <a:path w="5714" h="1904">
                <a:moveTo>
                  <a:pt x="5537" y="0"/>
                </a:moveTo>
                <a:lnTo>
                  <a:pt x="0" y="1587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28" name="object 328"/>
          <p:cNvSpPr/>
          <p:nvPr/>
        </p:nvSpPr>
        <p:spPr>
          <a:xfrm>
            <a:off x="3631931" y="3416844"/>
            <a:ext cx="61722" cy="17145"/>
          </a:xfrm>
          <a:custGeom>
            <a:avLst/>
            <a:gdLst/>
            <a:ahLst/>
            <a:cxnLst/>
            <a:rect l="l" t="t" r="r" b="b"/>
            <a:pathLst>
              <a:path w="91439" h="25400">
                <a:moveTo>
                  <a:pt x="91097" y="0"/>
                </a:moveTo>
                <a:lnTo>
                  <a:pt x="85559" y="1574"/>
                </a:lnTo>
                <a:lnTo>
                  <a:pt x="68135" y="7137"/>
                </a:lnTo>
                <a:lnTo>
                  <a:pt x="50698" y="11874"/>
                </a:lnTo>
                <a:lnTo>
                  <a:pt x="33261" y="16637"/>
                </a:lnTo>
                <a:lnTo>
                  <a:pt x="15836" y="21386"/>
                </a:lnTo>
                <a:lnTo>
                  <a:pt x="0" y="25349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29" name="object 329"/>
          <p:cNvGrpSpPr/>
          <p:nvPr/>
        </p:nvGrpSpPr>
        <p:grpSpPr>
          <a:xfrm>
            <a:off x="3789138" y="3370317"/>
            <a:ext cx="41576" cy="16288"/>
            <a:chOff x="3920204" y="4993062"/>
            <a:chExt cx="61594" cy="24130"/>
          </a:xfrm>
        </p:grpSpPr>
        <p:sp>
          <p:nvSpPr>
            <p:cNvPr id="330" name="object 330"/>
            <p:cNvSpPr/>
            <p:nvPr/>
          </p:nvSpPr>
          <p:spPr>
            <a:xfrm>
              <a:off x="3920997" y="4999405"/>
              <a:ext cx="44450" cy="17145"/>
            </a:xfrm>
            <a:custGeom>
              <a:avLst/>
              <a:gdLst/>
              <a:ahLst/>
              <a:cxnLst/>
              <a:rect l="l" t="t" r="r" b="b"/>
              <a:pathLst>
                <a:path w="44450" h="17145">
                  <a:moveTo>
                    <a:pt x="44361" y="0"/>
                  </a:moveTo>
                  <a:lnTo>
                    <a:pt x="41986" y="787"/>
                  </a:lnTo>
                  <a:lnTo>
                    <a:pt x="27724" y="6324"/>
                  </a:lnTo>
                  <a:lnTo>
                    <a:pt x="12674" y="11874"/>
                  </a:lnTo>
                  <a:lnTo>
                    <a:pt x="0" y="1662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1" name="object 331"/>
            <p:cNvSpPr/>
            <p:nvPr/>
          </p:nvSpPr>
          <p:spPr>
            <a:xfrm>
              <a:off x="3975658" y="4993856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4762" y="0"/>
                  </a:moveTo>
                  <a:lnTo>
                    <a:pt x="2374" y="80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32" name="object 332"/>
          <p:cNvSpPr/>
          <p:nvPr/>
        </p:nvSpPr>
        <p:spPr>
          <a:xfrm>
            <a:off x="3886997" y="3321655"/>
            <a:ext cx="49292" cy="24860"/>
          </a:xfrm>
          <a:custGeom>
            <a:avLst/>
            <a:gdLst/>
            <a:ahLst/>
            <a:cxnLst/>
            <a:rect l="l" t="t" r="r" b="b"/>
            <a:pathLst>
              <a:path w="73025" h="36829">
                <a:moveTo>
                  <a:pt x="72885" y="0"/>
                </a:moveTo>
                <a:lnTo>
                  <a:pt x="66547" y="3162"/>
                </a:lnTo>
                <a:lnTo>
                  <a:pt x="51651" y="11049"/>
                </a:lnTo>
                <a:lnTo>
                  <a:pt x="36571" y="18522"/>
                </a:lnTo>
                <a:lnTo>
                  <a:pt x="21426" y="25843"/>
                </a:lnTo>
                <a:lnTo>
                  <a:pt x="6337" y="33274"/>
                </a:lnTo>
                <a:lnTo>
                  <a:pt x="0" y="36449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33" name="object 333"/>
          <p:cNvGrpSpPr/>
          <p:nvPr/>
        </p:nvGrpSpPr>
        <p:grpSpPr>
          <a:xfrm>
            <a:off x="4015871" y="3230208"/>
            <a:ext cx="40291" cy="39862"/>
            <a:chOff x="4256106" y="4785493"/>
            <a:chExt cx="59690" cy="59055"/>
          </a:xfrm>
        </p:grpSpPr>
        <p:sp>
          <p:nvSpPr>
            <p:cNvPr id="334" name="object 334"/>
            <p:cNvSpPr/>
            <p:nvPr/>
          </p:nvSpPr>
          <p:spPr>
            <a:xfrm>
              <a:off x="4256900" y="48409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74" y="0"/>
                  </a:moveTo>
                  <a:lnTo>
                    <a:pt x="0" y="15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5" name="object 335"/>
            <p:cNvSpPr/>
            <p:nvPr/>
          </p:nvSpPr>
          <p:spPr>
            <a:xfrm>
              <a:off x="4278287" y="4802936"/>
              <a:ext cx="22225" cy="21590"/>
            </a:xfrm>
            <a:custGeom>
              <a:avLst/>
              <a:gdLst/>
              <a:ahLst/>
              <a:cxnLst/>
              <a:rect l="l" t="t" r="r" b="b"/>
              <a:pathLst>
                <a:path w="22225" h="21589">
                  <a:moveTo>
                    <a:pt x="22186" y="0"/>
                  </a:moveTo>
                  <a:lnTo>
                    <a:pt x="21386" y="787"/>
                  </a:lnTo>
                  <a:lnTo>
                    <a:pt x="20612" y="1574"/>
                  </a:lnTo>
                  <a:lnTo>
                    <a:pt x="15049" y="7124"/>
                  </a:lnTo>
                  <a:lnTo>
                    <a:pt x="8712" y="13462"/>
                  </a:lnTo>
                  <a:lnTo>
                    <a:pt x="1600" y="20586"/>
                  </a:lnTo>
                  <a:lnTo>
                    <a:pt x="0" y="21386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6" name="object 336"/>
            <p:cNvSpPr/>
            <p:nvPr/>
          </p:nvSpPr>
          <p:spPr>
            <a:xfrm>
              <a:off x="4306011" y="47965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7" name="object 337"/>
            <p:cNvSpPr/>
            <p:nvPr/>
          </p:nvSpPr>
          <p:spPr>
            <a:xfrm>
              <a:off x="4310773" y="4786286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3962" y="0"/>
                  </a:moveTo>
                  <a:lnTo>
                    <a:pt x="787" y="3975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38" name="object 338"/>
          <p:cNvGrpSpPr/>
          <p:nvPr/>
        </p:nvGrpSpPr>
        <p:grpSpPr>
          <a:xfrm>
            <a:off x="4087521" y="3132892"/>
            <a:ext cx="6429" cy="42863"/>
            <a:chOff x="4362253" y="4641322"/>
            <a:chExt cx="9525" cy="63500"/>
          </a:xfrm>
        </p:grpSpPr>
        <p:sp>
          <p:nvSpPr>
            <p:cNvPr id="339" name="object 339"/>
            <p:cNvSpPr/>
            <p:nvPr/>
          </p:nvSpPr>
          <p:spPr>
            <a:xfrm>
              <a:off x="4363046" y="469995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800" y="0"/>
                  </a:moveTo>
                  <a:lnTo>
                    <a:pt x="0" y="3162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0" name="object 340"/>
            <p:cNvSpPr/>
            <p:nvPr/>
          </p:nvSpPr>
          <p:spPr>
            <a:xfrm>
              <a:off x="4364634" y="469281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0" y="3174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1" name="object 341"/>
            <p:cNvSpPr/>
            <p:nvPr/>
          </p:nvSpPr>
          <p:spPr>
            <a:xfrm>
              <a:off x="4370184" y="4642116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0" y="0"/>
                  </a:moveTo>
                  <a:lnTo>
                    <a:pt x="0" y="2374"/>
                  </a:lnTo>
                  <a:lnTo>
                    <a:pt x="787" y="6324"/>
                  </a:lnTo>
                  <a:lnTo>
                    <a:pt x="787" y="712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42" name="object 342"/>
          <p:cNvSpPr/>
          <p:nvPr/>
        </p:nvSpPr>
        <p:spPr>
          <a:xfrm>
            <a:off x="4693386" y="2115281"/>
            <a:ext cx="1715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23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43" name="object 343"/>
          <p:cNvSpPr/>
          <p:nvPr/>
        </p:nvSpPr>
        <p:spPr>
          <a:xfrm>
            <a:off x="4536175" y="2032934"/>
            <a:ext cx="87439" cy="61293"/>
          </a:xfrm>
          <a:custGeom>
            <a:avLst/>
            <a:gdLst/>
            <a:ahLst/>
            <a:cxnLst/>
            <a:rect l="l" t="t" r="r" b="b"/>
            <a:pathLst>
              <a:path w="129539" h="90805">
                <a:moveTo>
                  <a:pt x="129120" y="90309"/>
                </a:moveTo>
                <a:lnTo>
                  <a:pt x="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44" name="object 344"/>
          <p:cNvGrpSpPr/>
          <p:nvPr/>
        </p:nvGrpSpPr>
        <p:grpSpPr>
          <a:xfrm>
            <a:off x="4535640" y="2787992"/>
            <a:ext cx="52721" cy="78438"/>
            <a:chOff x="5026133" y="4130357"/>
            <a:chExt cx="78105" cy="116205"/>
          </a:xfrm>
        </p:grpSpPr>
        <p:sp>
          <p:nvSpPr>
            <p:cNvPr id="345" name="object 345"/>
            <p:cNvSpPr/>
            <p:nvPr/>
          </p:nvSpPr>
          <p:spPr>
            <a:xfrm>
              <a:off x="5026926" y="413035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026926" y="4166006"/>
              <a:ext cx="76200" cy="79375"/>
            </a:xfrm>
            <a:custGeom>
              <a:avLst/>
              <a:gdLst/>
              <a:ahLst/>
              <a:cxnLst/>
              <a:rect l="l" t="t" r="r" b="b"/>
              <a:pathLst>
                <a:path w="76200" h="79375">
                  <a:moveTo>
                    <a:pt x="0" y="26136"/>
                  </a:moveTo>
                  <a:lnTo>
                    <a:pt x="0" y="0"/>
                  </a:lnTo>
                </a:path>
                <a:path w="76200" h="79375">
                  <a:moveTo>
                    <a:pt x="0" y="26136"/>
                  </a:moveTo>
                  <a:lnTo>
                    <a:pt x="76047" y="7922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47" name="object 347"/>
          <p:cNvSpPr/>
          <p:nvPr/>
        </p:nvSpPr>
        <p:spPr>
          <a:xfrm>
            <a:off x="3298255" y="1700861"/>
            <a:ext cx="20145" cy="21431"/>
          </a:xfrm>
          <a:custGeom>
            <a:avLst/>
            <a:gdLst/>
            <a:ahLst/>
            <a:cxnLst/>
            <a:rect l="l" t="t" r="r" b="b"/>
            <a:pathLst>
              <a:path w="29844" h="31750">
                <a:moveTo>
                  <a:pt x="0" y="8699"/>
                </a:moveTo>
                <a:lnTo>
                  <a:pt x="0" y="31673"/>
                </a:lnTo>
              </a:path>
              <a:path w="29844" h="31750">
                <a:moveTo>
                  <a:pt x="29298" y="0"/>
                </a:moveTo>
                <a:lnTo>
                  <a:pt x="29298" y="31673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pic>
        <p:nvPicPr>
          <p:cNvPr id="348" name="object 34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415856" y="3497584"/>
            <a:ext cx="256678" cy="58833"/>
          </a:xfrm>
          <a:prstGeom prst="rect">
            <a:avLst/>
          </a:prstGeom>
        </p:spPr>
      </p:pic>
      <p:grpSp>
        <p:nvGrpSpPr>
          <p:cNvPr id="349" name="object 349"/>
          <p:cNvGrpSpPr/>
          <p:nvPr/>
        </p:nvGrpSpPr>
        <p:grpSpPr>
          <a:xfrm>
            <a:off x="2546399" y="2950016"/>
            <a:ext cx="64294" cy="45863"/>
            <a:chOff x="2079110" y="4370393"/>
            <a:chExt cx="95250" cy="67945"/>
          </a:xfrm>
        </p:grpSpPr>
        <p:sp>
          <p:nvSpPr>
            <p:cNvPr id="350" name="object 350"/>
            <p:cNvSpPr/>
            <p:nvPr/>
          </p:nvSpPr>
          <p:spPr>
            <a:xfrm>
              <a:off x="2079904" y="4371187"/>
              <a:ext cx="24765" cy="17780"/>
            </a:xfrm>
            <a:custGeom>
              <a:avLst/>
              <a:gdLst/>
              <a:ahLst/>
              <a:cxnLst/>
              <a:rect l="l" t="t" r="r" b="b"/>
              <a:pathLst>
                <a:path w="24764" h="17779">
                  <a:moveTo>
                    <a:pt x="0" y="0"/>
                  </a:moveTo>
                  <a:lnTo>
                    <a:pt x="24549" y="1743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1" name="object 351"/>
            <p:cNvSpPr/>
            <p:nvPr/>
          </p:nvSpPr>
          <p:spPr>
            <a:xfrm>
              <a:off x="2147239" y="4418723"/>
              <a:ext cx="26670" cy="18415"/>
            </a:xfrm>
            <a:custGeom>
              <a:avLst/>
              <a:gdLst/>
              <a:ahLst/>
              <a:cxnLst/>
              <a:rect l="l" t="t" r="r" b="b"/>
              <a:pathLst>
                <a:path w="26669" h="18414">
                  <a:moveTo>
                    <a:pt x="0" y="0"/>
                  </a:moveTo>
                  <a:lnTo>
                    <a:pt x="26136" y="18211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52" name="object 352"/>
          <p:cNvGrpSpPr/>
          <p:nvPr/>
        </p:nvGrpSpPr>
        <p:grpSpPr>
          <a:xfrm>
            <a:off x="2764570" y="3103489"/>
            <a:ext cx="66437" cy="46720"/>
            <a:chOff x="2402325" y="4597761"/>
            <a:chExt cx="98425" cy="69215"/>
          </a:xfrm>
        </p:grpSpPr>
        <p:sp>
          <p:nvSpPr>
            <p:cNvPr id="353" name="object 353"/>
            <p:cNvSpPr/>
            <p:nvPr/>
          </p:nvSpPr>
          <p:spPr>
            <a:xfrm>
              <a:off x="2403119" y="4598555"/>
              <a:ext cx="39370" cy="27305"/>
            </a:xfrm>
            <a:custGeom>
              <a:avLst/>
              <a:gdLst/>
              <a:ahLst/>
              <a:cxnLst/>
              <a:rect l="l" t="t" r="r" b="b"/>
              <a:pathLst>
                <a:path w="39369" h="27304">
                  <a:moveTo>
                    <a:pt x="0" y="0"/>
                  </a:moveTo>
                  <a:lnTo>
                    <a:pt x="38823" y="2692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4" name="object 354"/>
            <p:cNvSpPr/>
            <p:nvPr/>
          </p:nvSpPr>
          <p:spPr>
            <a:xfrm>
              <a:off x="2482342" y="4654003"/>
              <a:ext cx="17780" cy="12065"/>
            </a:xfrm>
            <a:custGeom>
              <a:avLst/>
              <a:gdLst/>
              <a:ahLst/>
              <a:cxnLst/>
              <a:rect l="l" t="t" r="r" b="b"/>
              <a:pathLst>
                <a:path w="17780" h="12064">
                  <a:moveTo>
                    <a:pt x="0" y="0"/>
                  </a:moveTo>
                  <a:lnTo>
                    <a:pt x="17424" y="1187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5" name="object 355"/>
            <p:cNvSpPr/>
            <p:nvPr/>
          </p:nvSpPr>
          <p:spPr>
            <a:xfrm>
              <a:off x="2499766" y="4615180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711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56" name="object 356"/>
          <p:cNvSpPr/>
          <p:nvPr/>
        </p:nvSpPr>
        <p:spPr>
          <a:xfrm>
            <a:off x="2639982" y="2979424"/>
            <a:ext cx="1286" cy="857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1574" y="800"/>
                </a:moveTo>
                <a:lnTo>
                  <a:pt x="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57" name="object 357"/>
          <p:cNvGrpSpPr/>
          <p:nvPr/>
        </p:nvGrpSpPr>
        <p:grpSpPr>
          <a:xfrm>
            <a:off x="2829807" y="3142520"/>
            <a:ext cx="64722" cy="7715"/>
            <a:chOff x="2498972" y="4655585"/>
            <a:chExt cx="95885" cy="11430"/>
          </a:xfrm>
        </p:grpSpPr>
        <p:sp>
          <p:nvSpPr>
            <p:cNvPr id="358" name="object 358"/>
            <p:cNvSpPr/>
            <p:nvPr/>
          </p:nvSpPr>
          <p:spPr>
            <a:xfrm>
              <a:off x="2499766" y="4663516"/>
              <a:ext cx="25400" cy="2540"/>
            </a:xfrm>
            <a:custGeom>
              <a:avLst/>
              <a:gdLst/>
              <a:ahLst/>
              <a:cxnLst/>
              <a:rect l="l" t="t" r="r" b="b"/>
              <a:pathLst>
                <a:path w="25400" h="2539">
                  <a:moveTo>
                    <a:pt x="-793" y="1187"/>
                  </a:moveTo>
                  <a:lnTo>
                    <a:pt x="26142" y="1187"/>
                  </a:lnTo>
                </a:path>
              </a:pathLst>
            </a:custGeom>
            <a:ln w="3962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9" name="object 359"/>
            <p:cNvSpPr/>
            <p:nvPr/>
          </p:nvSpPr>
          <p:spPr>
            <a:xfrm>
              <a:off x="2564739" y="4656378"/>
              <a:ext cx="29845" cy="3175"/>
            </a:xfrm>
            <a:custGeom>
              <a:avLst/>
              <a:gdLst/>
              <a:ahLst/>
              <a:cxnLst/>
              <a:rect l="l" t="t" r="r" b="b"/>
              <a:pathLst>
                <a:path w="29844" h="3175">
                  <a:moveTo>
                    <a:pt x="0" y="3175"/>
                  </a:moveTo>
                  <a:lnTo>
                    <a:pt x="29311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60" name="object 360"/>
          <p:cNvSpPr/>
          <p:nvPr/>
        </p:nvSpPr>
        <p:spPr>
          <a:xfrm>
            <a:off x="2940499" y="3112580"/>
            <a:ext cx="253746" cy="25718"/>
          </a:xfrm>
          <a:custGeom>
            <a:avLst/>
            <a:gdLst/>
            <a:ahLst/>
            <a:cxnLst/>
            <a:rect l="l" t="t" r="r" b="b"/>
            <a:pathLst>
              <a:path w="375919" h="38100">
                <a:moveTo>
                  <a:pt x="0" y="38023"/>
                </a:moveTo>
                <a:lnTo>
                  <a:pt x="37550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61" name="object 361"/>
          <p:cNvGrpSpPr/>
          <p:nvPr/>
        </p:nvGrpSpPr>
        <p:grpSpPr>
          <a:xfrm>
            <a:off x="3383805" y="3081561"/>
            <a:ext cx="111014" cy="12430"/>
            <a:chOff x="3319710" y="4565275"/>
            <a:chExt cx="164465" cy="18415"/>
          </a:xfrm>
        </p:grpSpPr>
        <p:sp>
          <p:nvSpPr>
            <p:cNvPr id="362" name="object 362"/>
            <p:cNvSpPr/>
            <p:nvPr/>
          </p:nvSpPr>
          <p:spPr>
            <a:xfrm>
              <a:off x="3320503" y="4576368"/>
              <a:ext cx="58419" cy="6350"/>
            </a:xfrm>
            <a:custGeom>
              <a:avLst/>
              <a:gdLst/>
              <a:ahLst/>
              <a:cxnLst/>
              <a:rect l="l" t="t" r="r" b="b"/>
              <a:pathLst>
                <a:path w="58420" h="6350">
                  <a:moveTo>
                    <a:pt x="0" y="6337"/>
                  </a:moveTo>
                  <a:lnTo>
                    <a:pt x="57835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3" name="object 363"/>
            <p:cNvSpPr/>
            <p:nvPr/>
          </p:nvSpPr>
          <p:spPr>
            <a:xfrm>
              <a:off x="3421100" y="4566068"/>
              <a:ext cx="62230" cy="6350"/>
            </a:xfrm>
            <a:custGeom>
              <a:avLst/>
              <a:gdLst/>
              <a:ahLst/>
              <a:cxnLst/>
              <a:rect l="l" t="t" r="r" b="b"/>
              <a:pathLst>
                <a:path w="62229" h="6350">
                  <a:moveTo>
                    <a:pt x="-793" y="3168"/>
                  </a:moveTo>
                  <a:lnTo>
                    <a:pt x="62591" y="3168"/>
                  </a:lnTo>
                </a:path>
              </a:pathLst>
            </a:custGeom>
            <a:ln w="7924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64" name="object 364"/>
          <p:cNvGrpSpPr/>
          <p:nvPr/>
        </p:nvGrpSpPr>
        <p:grpSpPr>
          <a:xfrm>
            <a:off x="4459164" y="2967126"/>
            <a:ext cx="159449" cy="17145"/>
            <a:chOff x="4912836" y="4395742"/>
            <a:chExt cx="236220" cy="25400"/>
          </a:xfrm>
        </p:grpSpPr>
        <p:sp>
          <p:nvSpPr>
            <p:cNvPr id="365" name="object 365"/>
            <p:cNvSpPr/>
            <p:nvPr/>
          </p:nvSpPr>
          <p:spPr>
            <a:xfrm>
              <a:off x="4913629" y="4411586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29" h="8889">
                  <a:moveTo>
                    <a:pt x="-793" y="4356"/>
                  </a:moveTo>
                  <a:lnTo>
                    <a:pt x="87928" y="4356"/>
                  </a:lnTo>
                </a:path>
              </a:pathLst>
            </a:custGeom>
            <a:ln w="10299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6" name="object 366"/>
            <p:cNvSpPr/>
            <p:nvPr/>
          </p:nvSpPr>
          <p:spPr>
            <a:xfrm>
              <a:off x="5026913" y="4399698"/>
              <a:ext cx="93980" cy="9525"/>
            </a:xfrm>
            <a:custGeom>
              <a:avLst/>
              <a:gdLst/>
              <a:ahLst/>
              <a:cxnLst/>
              <a:rect l="l" t="t" r="r" b="b"/>
              <a:pathLst>
                <a:path w="93979" h="9525">
                  <a:moveTo>
                    <a:pt x="0" y="9512"/>
                  </a:moveTo>
                  <a:lnTo>
                    <a:pt x="93472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7" name="object 367"/>
            <p:cNvSpPr/>
            <p:nvPr/>
          </p:nvSpPr>
          <p:spPr>
            <a:xfrm>
              <a:off x="5148922" y="43965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68" name="object 368"/>
          <p:cNvSpPr/>
          <p:nvPr/>
        </p:nvSpPr>
        <p:spPr>
          <a:xfrm>
            <a:off x="4693378" y="2959116"/>
            <a:ext cx="8573" cy="1286"/>
          </a:xfrm>
          <a:custGeom>
            <a:avLst/>
            <a:gdLst/>
            <a:ahLst/>
            <a:cxnLst/>
            <a:rect l="l" t="t" r="r" b="b"/>
            <a:pathLst>
              <a:path w="12700" h="1904">
                <a:moveTo>
                  <a:pt x="0" y="1574"/>
                </a:moveTo>
                <a:lnTo>
                  <a:pt x="12674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69" name="object 369"/>
          <p:cNvGrpSpPr/>
          <p:nvPr/>
        </p:nvGrpSpPr>
        <p:grpSpPr>
          <a:xfrm>
            <a:off x="4734016" y="2909373"/>
            <a:ext cx="450056" cy="47149"/>
            <a:chOff x="5320023" y="4310183"/>
            <a:chExt cx="666750" cy="69850"/>
          </a:xfrm>
        </p:grpSpPr>
        <p:sp>
          <p:nvSpPr>
            <p:cNvPr id="370" name="object 370"/>
            <p:cNvSpPr/>
            <p:nvPr/>
          </p:nvSpPr>
          <p:spPr>
            <a:xfrm>
              <a:off x="5320817" y="4370400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-793" y="4356"/>
                  </a:moveTo>
                  <a:lnTo>
                    <a:pt x="87141" y="4356"/>
                  </a:lnTo>
                </a:path>
              </a:pathLst>
            </a:custGeom>
            <a:ln w="10299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1" name="object 371"/>
            <p:cNvSpPr/>
            <p:nvPr/>
          </p:nvSpPr>
          <p:spPr>
            <a:xfrm>
              <a:off x="5440451" y="4358525"/>
              <a:ext cx="85090" cy="8255"/>
            </a:xfrm>
            <a:custGeom>
              <a:avLst/>
              <a:gdLst/>
              <a:ahLst/>
              <a:cxnLst/>
              <a:rect l="l" t="t" r="r" b="b"/>
              <a:pathLst>
                <a:path w="85089" h="8254">
                  <a:moveTo>
                    <a:pt x="-793" y="3956"/>
                  </a:moveTo>
                  <a:lnTo>
                    <a:pt x="85566" y="3956"/>
                  </a:lnTo>
                </a:path>
              </a:pathLst>
            </a:custGeom>
            <a:ln w="9499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2" name="object 372"/>
            <p:cNvSpPr/>
            <p:nvPr/>
          </p:nvSpPr>
          <p:spPr>
            <a:xfrm>
              <a:off x="5559279" y="4338713"/>
              <a:ext cx="199390" cy="12065"/>
            </a:xfrm>
            <a:custGeom>
              <a:avLst/>
              <a:gdLst/>
              <a:ahLst/>
              <a:cxnLst/>
              <a:rect l="l" t="t" r="r" b="b"/>
              <a:pathLst>
                <a:path w="199389" h="12064">
                  <a:moveTo>
                    <a:pt x="0" y="11874"/>
                  </a:moveTo>
                  <a:lnTo>
                    <a:pt x="83184" y="11874"/>
                  </a:lnTo>
                </a:path>
                <a:path w="199389" h="12064">
                  <a:moveTo>
                    <a:pt x="118033" y="0"/>
                  </a:moveTo>
                  <a:lnTo>
                    <a:pt x="198843" y="0"/>
                  </a:lnTo>
                </a:path>
              </a:pathLst>
            </a:custGeom>
            <a:ln w="9512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3" name="object 373"/>
            <p:cNvSpPr/>
            <p:nvPr/>
          </p:nvSpPr>
          <p:spPr>
            <a:xfrm>
              <a:off x="5796140" y="4322876"/>
              <a:ext cx="76200" cy="8255"/>
            </a:xfrm>
            <a:custGeom>
              <a:avLst/>
              <a:gdLst/>
              <a:ahLst/>
              <a:cxnLst/>
              <a:rect l="l" t="t" r="r" b="b"/>
              <a:pathLst>
                <a:path w="76200" h="8254">
                  <a:moveTo>
                    <a:pt x="0" y="7912"/>
                  </a:moveTo>
                  <a:lnTo>
                    <a:pt x="7604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4" name="object 374"/>
            <p:cNvSpPr/>
            <p:nvPr/>
          </p:nvSpPr>
          <p:spPr>
            <a:xfrm>
              <a:off x="5912599" y="4310976"/>
              <a:ext cx="73025" cy="8255"/>
            </a:xfrm>
            <a:custGeom>
              <a:avLst/>
              <a:gdLst/>
              <a:ahLst/>
              <a:cxnLst/>
              <a:rect l="l" t="t" r="r" b="b"/>
              <a:pathLst>
                <a:path w="73025" h="8254">
                  <a:moveTo>
                    <a:pt x="0" y="7924"/>
                  </a:moveTo>
                  <a:lnTo>
                    <a:pt x="72885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75" name="object 375"/>
          <p:cNvGrpSpPr/>
          <p:nvPr/>
        </p:nvGrpSpPr>
        <p:grpSpPr>
          <a:xfrm>
            <a:off x="5222237" y="2885851"/>
            <a:ext cx="197596" cy="21003"/>
            <a:chOff x="6043314" y="4275334"/>
            <a:chExt cx="292735" cy="31115"/>
          </a:xfrm>
        </p:grpSpPr>
        <p:sp>
          <p:nvSpPr>
            <p:cNvPr id="376" name="object 376"/>
            <p:cNvSpPr/>
            <p:nvPr/>
          </p:nvSpPr>
          <p:spPr>
            <a:xfrm>
              <a:off x="6044107" y="4298302"/>
              <a:ext cx="69850" cy="7620"/>
            </a:xfrm>
            <a:custGeom>
              <a:avLst/>
              <a:gdLst/>
              <a:ahLst/>
              <a:cxnLst/>
              <a:rect l="l" t="t" r="r" b="b"/>
              <a:pathLst>
                <a:path w="69850" h="7620">
                  <a:moveTo>
                    <a:pt x="0" y="7137"/>
                  </a:moveTo>
                  <a:lnTo>
                    <a:pt x="69723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157398" y="4279296"/>
              <a:ext cx="178435" cy="11430"/>
            </a:xfrm>
            <a:custGeom>
              <a:avLst/>
              <a:gdLst/>
              <a:ahLst/>
              <a:cxnLst/>
              <a:rect l="l" t="t" r="r" b="b"/>
              <a:pathLst>
                <a:path w="178435" h="11429">
                  <a:moveTo>
                    <a:pt x="0" y="11087"/>
                  </a:moveTo>
                  <a:lnTo>
                    <a:pt x="68922" y="11087"/>
                  </a:lnTo>
                </a:path>
                <a:path w="178435" h="11429">
                  <a:moveTo>
                    <a:pt x="112496" y="0"/>
                  </a:moveTo>
                  <a:lnTo>
                    <a:pt x="178257" y="0"/>
                  </a:lnTo>
                </a:path>
              </a:pathLst>
            </a:custGeom>
            <a:ln w="7924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78" name="object 378"/>
          <p:cNvSpPr/>
          <p:nvPr/>
        </p:nvSpPr>
        <p:spPr>
          <a:xfrm>
            <a:off x="5451109" y="2878902"/>
            <a:ext cx="41576" cy="3858"/>
          </a:xfrm>
          <a:custGeom>
            <a:avLst/>
            <a:gdLst/>
            <a:ahLst/>
            <a:cxnLst/>
            <a:rect l="l" t="t" r="r" b="b"/>
            <a:pathLst>
              <a:path w="61595" h="5714">
                <a:moveTo>
                  <a:pt x="-793" y="2768"/>
                </a:moveTo>
                <a:lnTo>
                  <a:pt x="61791" y="2768"/>
                </a:lnTo>
              </a:path>
            </a:pathLst>
          </a:custGeom>
          <a:ln w="7124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79" name="object 379"/>
          <p:cNvSpPr/>
          <p:nvPr/>
        </p:nvSpPr>
        <p:spPr>
          <a:xfrm>
            <a:off x="5525442" y="2871410"/>
            <a:ext cx="39433" cy="3858"/>
          </a:xfrm>
          <a:custGeom>
            <a:avLst/>
            <a:gdLst/>
            <a:ahLst/>
            <a:cxnLst/>
            <a:rect l="l" t="t" r="r" b="b"/>
            <a:pathLst>
              <a:path w="58420" h="5714">
                <a:moveTo>
                  <a:pt x="-793" y="2768"/>
                </a:moveTo>
                <a:lnTo>
                  <a:pt x="58629" y="2768"/>
                </a:lnTo>
              </a:path>
            </a:pathLst>
          </a:custGeom>
          <a:ln w="7124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80" name="object 380"/>
          <p:cNvSpPr/>
          <p:nvPr/>
        </p:nvSpPr>
        <p:spPr>
          <a:xfrm>
            <a:off x="5598162" y="2863935"/>
            <a:ext cx="37290" cy="3858"/>
          </a:xfrm>
          <a:custGeom>
            <a:avLst/>
            <a:gdLst/>
            <a:ahLst/>
            <a:cxnLst/>
            <a:rect l="l" t="t" r="r" b="b"/>
            <a:pathLst>
              <a:path w="55245" h="5714">
                <a:moveTo>
                  <a:pt x="-793" y="2768"/>
                </a:moveTo>
                <a:lnTo>
                  <a:pt x="55454" y="2768"/>
                </a:lnTo>
              </a:path>
            </a:pathLst>
          </a:custGeom>
          <a:ln w="7124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81" name="object 381"/>
          <p:cNvSpPr/>
          <p:nvPr/>
        </p:nvSpPr>
        <p:spPr>
          <a:xfrm>
            <a:off x="5723826" y="2854299"/>
            <a:ext cx="9858" cy="857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-793" y="400"/>
                </a:moveTo>
                <a:lnTo>
                  <a:pt x="15043" y="40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82" name="object 382"/>
          <p:cNvSpPr/>
          <p:nvPr/>
        </p:nvSpPr>
        <p:spPr>
          <a:xfrm>
            <a:off x="5770881" y="2846815"/>
            <a:ext cx="32147" cy="3429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-793" y="2374"/>
                </a:moveTo>
                <a:lnTo>
                  <a:pt x="48317" y="2374"/>
                </a:lnTo>
              </a:path>
            </a:pathLst>
          </a:custGeom>
          <a:ln w="6337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83" name="object 383"/>
          <p:cNvSpPr/>
          <p:nvPr/>
        </p:nvSpPr>
        <p:spPr>
          <a:xfrm>
            <a:off x="5840404" y="2840395"/>
            <a:ext cx="30004" cy="3000"/>
          </a:xfrm>
          <a:custGeom>
            <a:avLst/>
            <a:gdLst/>
            <a:ahLst/>
            <a:cxnLst/>
            <a:rect l="l" t="t" r="r" b="b"/>
            <a:pathLst>
              <a:path w="44450" h="4445">
                <a:moveTo>
                  <a:pt x="-793" y="1981"/>
                </a:moveTo>
                <a:lnTo>
                  <a:pt x="45154" y="1981"/>
                </a:lnTo>
              </a:path>
            </a:pathLst>
          </a:custGeom>
          <a:ln w="5549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84" name="object 384"/>
          <p:cNvSpPr/>
          <p:nvPr/>
        </p:nvSpPr>
        <p:spPr>
          <a:xfrm>
            <a:off x="5907779" y="2836115"/>
            <a:ext cx="29147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786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85" name="object 385"/>
          <p:cNvSpPr/>
          <p:nvPr/>
        </p:nvSpPr>
        <p:spPr>
          <a:xfrm>
            <a:off x="6040392" y="2820609"/>
            <a:ext cx="23574" cy="2143"/>
          </a:xfrm>
          <a:custGeom>
            <a:avLst/>
            <a:gdLst/>
            <a:ahLst/>
            <a:cxnLst/>
            <a:rect l="l" t="t" r="r" b="b"/>
            <a:pathLst>
              <a:path w="34925" h="3175">
                <a:moveTo>
                  <a:pt x="-793" y="1587"/>
                </a:moveTo>
                <a:lnTo>
                  <a:pt x="35655" y="1587"/>
                </a:lnTo>
              </a:path>
            </a:pathLst>
          </a:custGeom>
          <a:ln w="4762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86" name="object 386"/>
          <p:cNvSpPr/>
          <p:nvPr/>
        </p:nvSpPr>
        <p:spPr>
          <a:xfrm>
            <a:off x="6104565" y="2815269"/>
            <a:ext cx="12002" cy="1286"/>
          </a:xfrm>
          <a:custGeom>
            <a:avLst/>
            <a:gdLst/>
            <a:ahLst/>
            <a:cxnLst/>
            <a:rect l="l" t="t" r="r" b="b"/>
            <a:pathLst>
              <a:path w="17779" h="1904">
                <a:moveTo>
                  <a:pt x="-793" y="787"/>
                </a:moveTo>
                <a:lnTo>
                  <a:pt x="18218" y="787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87" name="object 387"/>
          <p:cNvSpPr/>
          <p:nvPr/>
        </p:nvSpPr>
        <p:spPr>
          <a:xfrm>
            <a:off x="6263379" y="2781578"/>
            <a:ext cx="182594" cy="18860"/>
          </a:xfrm>
          <a:custGeom>
            <a:avLst/>
            <a:gdLst/>
            <a:ahLst/>
            <a:cxnLst/>
            <a:rect l="l" t="t" r="r" b="b"/>
            <a:pathLst>
              <a:path w="270509" h="27939">
                <a:moveTo>
                  <a:pt x="0" y="27724"/>
                </a:moveTo>
                <a:lnTo>
                  <a:pt x="270154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88" name="object 388"/>
          <p:cNvGrpSpPr/>
          <p:nvPr/>
        </p:nvGrpSpPr>
        <p:grpSpPr>
          <a:xfrm>
            <a:off x="6540902" y="2693338"/>
            <a:ext cx="406765" cy="75438"/>
            <a:chOff x="7996891" y="3990130"/>
            <a:chExt cx="602615" cy="111760"/>
          </a:xfrm>
        </p:grpSpPr>
        <p:sp>
          <p:nvSpPr>
            <p:cNvPr id="389" name="object 389"/>
            <p:cNvSpPr/>
            <p:nvPr/>
          </p:nvSpPr>
          <p:spPr>
            <a:xfrm>
              <a:off x="8046821" y="4062222"/>
              <a:ext cx="386715" cy="39370"/>
            </a:xfrm>
            <a:custGeom>
              <a:avLst/>
              <a:gdLst/>
              <a:ahLst/>
              <a:cxnLst/>
              <a:rect l="l" t="t" r="r" b="b"/>
              <a:pathLst>
                <a:path w="386715" h="39370">
                  <a:moveTo>
                    <a:pt x="0" y="38823"/>
                  </a:moveTo>
                  <a:lnTo>
                    <a:pt x="38660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0" name="object 390"/>
            <p:cNvSpPr/>
            <p:nvPr/>
          </p:nvSpPr>
          <p:spPr>
            <a:xfrm>
              <a:off x="7997685" y="3990924"/>
              <a:ext cx="600710" cy="61594"/>
            </a:xfrm>
            <a:custGeom>
              <a:avLst/>
              <a:gdLst/>
              <a:ahLst/>
              <a:cxnLst/>
              <a:rect l="l" t="t" r="r" b="b"/>
              <a:pathLst>
                <a:path w="600709" h="61595">
                  <a:moveTo>
                    <a:pt x="600506" y="0"/>
                  </a:moveTo>
                  <a:lnTo>
                    <a:pt x="0" y="60998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91" name="object 391"/>
          <p:cNvSpPr/>
          <p:nvPr/>
        </p:nvSpPr>
        <p:spPr>
          <a:xfrm>
            <a:off x="6428615" y="2744683"/>
            <a:ext cx="17145" cy="1715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-793" y="1187"/>
                </a:moveTo>
                <a:lnTo>
                  <a:pt x="26155" y="1187"/>
                </a:lnTo>
              </a:path>
            </a:pathLst>
          </a:custGeom>
          <a:ln w="3962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92" name="object 392"/>
          <p:cNvSpPr/>
          <p:nvPr/>
        </p:nvSpPr>
        <p:spPr>
          <a:xfrm>
            <a:off x="6236098" y="2763924"/>
            <a:ext cx="17145" cy="3000"/>
          </a:xfrm>
          <a:custGeom>
            <a:avLst/>
            <a:gdLst/>
            <a:ahLst/>
            <a:cxnLst/>
            <a:rect l="l" t="t" r="r" b="b"/>
            <a:pathLst>
              <a:path w="25400" h="4445">
                <a:moveTo>
                  <a:pt x="0" y="3975"/>
                </a:moveTo>
                <a:lnTo>
                  <a:pt x="25361" y="3975"/>
                </a:lnTo>
                <a:lnTo>
                  <a:pt x="25361" y="0"/>
                </a:lnTo>
                <a:lnTo>
                  <a:pt x="0" y="0"/>
                </a:lnTo>
                <a:lnTo>
                  <a:pt x="0" y="3975"/>
                </a:lnTo>
                <a:close/>
              </a:path>
            </a:pathLst>
          </a:custGeom>
          <a:solidFill>
            <a:srgbClr val="999999"/>
          </a:solidFill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93" name="object 393"/>
          <p:cNvSpPr/>
          <p:nvPr/>
        </p:nvSpPr>
        <p:spPr>
          <a:xfrm>
            <a:off x="6166061" y="2769813"/>
            <a:ext cx="28718" cy="3858"/>
          </a:xfrm>
          <a:custGeom>
            <a:avLst/>
            <a:gdLst/>
            <a:ahLst/>
            <a:cxnLst/>
            <a:rect l="l" t="t" r="r" b="b"/>
            <a:pathLst>
              <a:path w="42545" h="5714">
                <a:moveTo>
                  <a:pt x="0" y="5537"/>
                </a:moveTo>
                <a:lnTo>
                  <a:pt x="41986" y="5537"/>
                </a:lnTo>
                <a:lnTo>
                  <a:pt x="41986" y="0"/>
                </a:lnTo>
                <a:lnTo>
                  <a:pt x="0" y="0"/>
                </a:lnTo>
                <a:lnTo>
                  <a:pt x="0" y="5537"/>
                </a:lnTo>
                <a:close/>
              </a:path>
            </a:pathLst>
          </a:custGeom>
          <a:solidFill>
            <a:srgbClr val="999999"/>
          </a:solidFill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94" name="object 394"/>
          <p:cNvSpPr/>
          <p:nvPr/>
        </p:nvSpPr>
        <p:spPr>
          <a:xfrm>
            <a:off x="6104029" y="2777829"/>
            <a:ext cx="12859" cy="2143"/>
          </a:xfrm>
          <a:custGeom>
            <a:avLst/>
            <a:gdLst/>
            <a:ahLst/>
            <a:cxnLst/>
            <a:rect l="l" t="t" r="r" b="b"/>
            <a:pathLst>
              <a:path w="19050" h="3175">
                <a:moveTo>
                  <a:pt x="0" y="3175"/>
                </a:moveTo>
                <a:lnTo>
                  <a:pt x="19011" y="3175"/>
                </a:lnTo>
                <a:lnTo>
                  <a:pt x="19011" y="0"/>
                </a:lnTo>
                <a:lnTo>
                  <a:pt x="0" y="0"/>
                </a:lnTo>
                <a:lnTo>
                  <a:pt x="0" y="3175"/>
                </a:lnTo>
                <a:close/>
              </a:path>
            </a:pathLst>
          </a:custGeom>
          <a:solidFill>
            <a:srgbClr val="999999"/>
          </a:solidFill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95" name="object 395"/>
          <p:cNvSpPr/>
          <p:nvPr/>
        </p:nvSpPr>
        <p:spPr>
          <a:xfrm>
            <a:off x="6039856" y="2783178"/>
            <a:ext cx="24860" cy="3429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4762"/>
                </a:moveTo>
                <a:lnTo>
                  <a:pt x="36448" y="4762"/>
                </a:lnTo>
                <a:lnTo>
                  <a:pt x="36448" y="0"/>
                </a:lnTo>
                <a:lnTo>
                  <a:pt x="0" y="0"/>
                </a:lnTo>
                <a:lnTo>
                  <a:pt x="0" y="4762"/>
                </a:lnTo>
                <a:close/>
              </a:path>
            </a:pathLst>
          </a:custGeom>
          <a:solidFill>
            <a:srgbClr val="999999"/>
          </a:solidFill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96" name="object 396"/>
          <p:cNvSpPr/>
          <p:nvPr/>
        </p:nvSpPr>
        <p:spPr>
          <a:xfrm>
            <a:off x="5770881" y="2809919"/>
            <a:ext cx="32147" cy="3858"/>
          </a:xfrm>
          <a:custGeom>
            <a:avLst/>
            <a:gdLst/>
            <a:ahLst/>
            <a:cxnLst/>
            <a:rect l="l" t="t" r="r" b="b"/>
            <a:pathLst>
              <a:path w="47625" h="5714">
                <a:moveTo>
                  <a:pt x="47536" y="0"/>
                </a:moveTo>
                <a:lnTo>
                  <a:pt x="0" y="5537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97" name="object 397"/>
          <p:cNvSpPr/>
          <p:nvPr/>
        </p:nvSpPr>
        <p:spPr>
          <a:xfrm>
            <a:off x="5723835" y="2817404"/>
            <a:ext cx="9858" cy="1286"/>
          </a:xfrm>
          <a:custGeom>
            <a:avLst/>
            <a:gdLst/>
            <a:ahLst/>
            <a:cxnLst/>
            <a:rect l="l" t="t" r="r" b="b"/>
            <a:pathLst>
              <a:path w="14604" h="1904">
                <a:moveTo>
                  <a:pt x="14249" y="0"/>
                </a:moveTo>
                <a:lnTo>
                  <a:pt x="0" y="1587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98" name="object 398"/>
          <p:cNvSpPr/>
          <p:nvPr/>
        </p:nvSpPr>
        <p:spPr>
          <a:xfrm>
            <a:off x="5597626" y="2826494"/>
            <a:ext cx="38148" cy="5144"/>
          </a:xfrm>
          <a:custGeom>
            <a:avLst/>
            <a:gdLst/>
            <a:ahLst/>
            <a:cxnLst/>
            <a:rect l="l" t="t" r="r" b="b"/>
            <a:pathLst>
              <a:path w="56515" h="7620">
                <a:moveTo>
                  <a:pt x="0" y="7124"/>
                </a:moveTo>
                <a:lnTo>
                  <a:pt x="56248" y="7124"/>
                </a:lnTo>
                <a:lnTo>
                  <a:pt x="56248" y="0"/>
                </a:lnTo>
                <a:lnTo>
                  <a:pt x="0" y="0"/>
                </a:lnTo>
                <a:lnTo>
                  <a:pt x="0" y="7124"/>
                </a:lnTo>
                <a:close/>
              </a:path>
            </a:pathLst>
          </a:custGeom>
          <a:solidFill>
            <a:srgbClr val="999999"/>
          </a:solidFill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99" name="object 399"/>
          <p:cNvSpPr/>
          <p:nvPr/>
        </p:nvSpPr>
        <p:spPr>
          <a:xfrm>
            <a:off x="5524897" y="2833978"/>
            <a:ext cx="40291" cy="5144"/>
          </a:xfrm>
          <a:custGeom>
            <a:avLst/>
            <a:gdLst/>
            <a:ahLst/>
            <a:cxnLst/>
            <a:rect l="l" t="t" r="r" b="b"/>
            <a:pathLst>
              <a:path w="59690" h="7620">
                <a:moveTo>
                  <a:pt x="0" y="7124"/>
                </a:moveTo>
                <a:lnTo>
                  <a:pt x="59423" y="7124"/>
                </a:lnTo>
                <a:lnTo>
                  <a:pt x="59423" y="0"/>
                </a:lnTo>
                <a:lnTo>
                  <a:pt x="0" y="0"/>
                </a:lnTo>
                <a:lnTo>
                  <a:pt x="0" y="7124"/>
                </a:lnTo>
                <a:close/>
              </a:path>
            </a:pathLst>
          </a:custGeom>
          <a:solidFill>
            <a:srgbClr val="999999"/>
          </a:solidFill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00" name="object 400"/>
          <p:cNvSpPr/>
          <p:nvPr/>
        </p:nvSpPr>
        <p:spPr>
          <a:xfrm>
            <a:off x="5451109" y="2841998"/>
            <a:ext cx="41576" cy="3858"/>
          </a:xfrm>
          <a:custGeom>
            <a:avLst/>
            <a:gdLst/>
            <a:ahLst/>
            <a:cxnLst/>
            <a:rect l="l" t="t" r="r" b="b"/>
            <a:pathLst>
              <a:path w="61595" h="5714">
                <a:moveTo>
                  <a:pt x="-793" y="2774"/>
                </a:moveTo>
                <a:lnTo>
                  <a:pt x="61791" y="2774"/>
                </a:lnTo>
              </a:path>
            </a:pathLst>
          </a:custGeom>
          <a:ln w="7137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01" name="object 401"/>
          <p:cNvGrpSpPr/>
          <p:nvPr/>
        </p:nvGrpSpPr>
        <p:grpSpPr>
          <a:xfrm>
            <a:off x="5222237" y="2848946"/>
            <a:ext cx="197596" cy="21003"/>
            <a:chOff x="6043314" y="4220660"/>
            <a:chExt cx="292735" cy="31115"/>
          </a:xfrm>
        </p:grpSpPr>
        <p:sp>
          <p:nvSpPr>
            <p:cNvPr id="402" name="object 402"/>
            <p:cNvSpPr/>
            <p:nvPr/>
          </p:nvSpPr>
          <p:spPr>
            <a:xfrm>
              <a:off x="6270675" y="4221454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-793" y="3168"/>
                  </a:moveTo>
                  <a:lnTo>
                    <a:pt x="64966" y="3168"/>
                  </a:lnTo>
                </a:path>
              </a:pathLst>
            </a:custGeom>
            <a:ln w="7924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158191" y="4232541"/>
              <a:ext cx="67945" cy="6350"/>
            </a:xfrm>
            <a:custGeom>
              <a:avLst/>
              <a:gdLst/>
              <a:ahLst/>
              <a:cxnLst/>
              <a:rect l="l" t="t" r="r" b="b"/>
              <a:pathLst>
                <a:path w="67945" h="6350">
                  <a:moveTo>
                    <a:pt x="-793" y="3175"/>
                  </a:moveTo>
                  <a:lnTo>
                    <a:pt x="68129" y="3175"/>
                  </a:lnTo>
                </a:path>
              </a:pathLst>
            </a:custGeom>
            <a:ln w="7937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044107" y="4243641"/>
              <a:ext cx="69850" cy="7620"/>
            </a:xfrm>
            <a:custGeom>
              <a:avLst/>
              <a:gdLst/>
              <a:ahLst/>
              <a:cxnLst/>
              <a:rect l="l" t="t" r="r" b="b"/>
              <a:pathLst>
                <a:path w="69850" h="7620">
                  <a:moveTo>
                    <a:pt x="69723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05" name="object 405"/>
          <p:cNvGrpSpPr/>
          <p:nvPr/>
        </p:nvGrpSpPr>
        <p:grpSpPr>
          <a:xfrm>
            <a:off x="4734024" y="2872477"/>
            <a:ext cx="450056" cy="47149"/>
            <a:chOff x="5320036" y="4255522"/>
            <a:chExt cx="666750" cy="69850"/>
          </a:xfrm>
        </p:grpSpPr>
        <p:sp>
          <p:nvSpPr>
            <p:cNvPr id="406" name="object 406"/>
            <p:cNvSpPr/>
            <p:nvPr/>
          </p:nvSpPr>
          <p:spPr>
            <a:xfrm>
              <a:off x="5912599" y="4256316"/>
              <a:ext cx="73025" cy="8255"/>
            </a:xfrm>
            <a:custGeom>
              <a:avLst/>
              <a:gdLst/>
              <a:ahLst/>
              <a:cxnLst/>
              <a:rect l="l" t="t" r="r" b="b"/>
              <a:pathLst>
                <a:path w="73025" h="8254">
                  <a:moveTo>
                    <a:pt x="72885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7" name="object 407"/>
            <p:cNvSpPr/>
            <p:nvPr/>
          </p:nvSpPr>
          <p:spPr>
            <a:xfrm>
              <a:off x="5796153" y="4268203"/>
              <a:ext cx="76200" cy="8255"/>
            </a:xfrm>
            <a:custGeom>
              <a:avLst/>
              <a:gdLst/>
              <a:ahLst/>
              <a:cxnLst/>
              <a:rect l="l" t="t" r="r" b="b"/>
              <a:pathLst>
                <a:path w="76200" h="8254">
                  <a:moveTo>
                    <a:pt x="76047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8" name="object 408"/>
            <p:cNvSpPr/>
            <p:nvPr/>
          </p:nvSpPr>
          <p:spPr>
            <a:xfrm>
              <a:off x="5677325" y="4279296"/>
              <a:ext cx="81280" cy="9525"/>
            </a:xfrm>
            <a:custGeom>
              <a:avLst/>
              <a:gdLst/>
              <a:ahLst/>
              <a:cxnLst/>
              <a:rect l="l" t="t" r="r" b="b"/>
              <a:pathLst>
                <a:path w="81279" h="9525">
                  <a:moveTo>
                    <a:pt x="0" y="9512"/>
                  </a:moveTo>
                  <a:lnTo>
                    <a:pt x="80810" y="9512"/>
                  </a:lnTo>
                  <a:lnTo>
                    <a:pt x="80810" y="0"/>
                  </a:lnTo>
                  <a:lnTo>
                    <a:pt x="0" y="0"/>
                  </a:lnTo>
                  <a:lnTo>
                    <a:pt x="0" y="9512"/>
                  </a:lnTo>
                  <a:close/>
                </a:path>
              </a:pathLst>
            </a:custGeom>
            <a:solidFill>
              <a:srgbClr val="999999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9" name="object 409"/>
            <p:cNvSpPr/>
            <p:nvPr/>
          </p:nvSpPr>
          <p:spPr>
            <a:xfrm>
              <a:off x="5560072" y="4291965"/>
              <a:ext cx="81915" cy="8255"/>
            </a:xfrm>
            <a:custGeom>
              <a:avLst/>
              <a:gdLst/>
              <a:ahLst/>
              <a:cxnLst/>
              <a:rect l="l" t="t" r="r" b="b"/>
              <a:pathLst>
                <a:path w="81914" h="8254">
                  <a:moveTo>
                    <a:pt x="-793" y="3962"/>
                  </a:moveTo>
                  <a:lnTo>
                    <a:pt x="82391" y="3962"/>
                  </a:lnTo>
                </a:path>
              </a:pathLst>
            </a:custGeom>
            <a:ln w="9512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0" name="object 410"/>
            <p:cNvSpPr/>
            <p:nvPr/>
          </p:nvSpPr>
          <p:spPr>
            <a:xfrm>
              <a:off x="5440438" y="4303852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72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1" name="object 411"/>
            <p:cNvSpPr/>
            <p:nvPr/>
          </p:nvSpPr>
          <p:spPr>
            <a:xfrm>
              <a:off x="5320830" y="431573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-793" y="4356"/>
                  </a:moveTo>
                  <a:lnTo>
                    <a:pt x="87141" y="4356"/>
                  </a:lnTo>
                </a:path>
              </a:pathLst>
            </a:custGeom>
            <a:ln w="10299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12" name="object 412"/>
          <p:cNvSpPr/>
          <p:nvPr/>
        </p:nvSpPr>
        <p:spPr>
          <a:xfrm>
            <a:off x="4693378" y="2922211"/>
            <a:ext cx="8573" cy="1286"/>
          </a:xfrm>
          <a:custGeom>
            <a:avLst/>
            <a:gdLst/>
            <a:ahLst/>
            <a:cxnLst/>
            <a:rect l="l" t="t" r="r" b="b"/>
            <a:pathLst>
              <a:path w="12700" h="1904">
                <a:moveTo>
                  <a:pt x="12674" y="0"/>
                </a:moveTo>
                <a:lnTo>
                  <a:pt x="0" y="1587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13" name="object 413"/>
          <p:cNvGrpSpPr/>
          <p:nvPr/>
        </p:nvGrpSpPr>
        <p:grpSpPr>
          <a:xfrm>
            <a:off x="3822819" y="2932374"/>
            <a:ext cx="777097" cy="79724"/>
            <a:chOff x="3970102" y="4344257"/>
            <a:chExt cx="1151255" cy="118110"/>
          </a:xfrm>
        </p:grpSpPr>
        <p:sp>
          <p:nvSpPr>
            <p:cNvPr id="414" name="object 414"/>
            <p:cNvSpPr/>
            <p:nvPr/>
          </p:nvSpPr>
          <p:spPr>
            <a:xfrm>
              <a:off x="5026914" y="4345051"/>
              <a:ext cx="93980" cy="9525"/>
            </a:xfrm>
            <a:custGeom>
              <a:avLst/>
              <a:gdLst/>
              <a:ahLst/>
              <a:cxnLst/>
              <a:rect l="l" t="t" r="r" b="b"/>
              <a:pathLst>
                <a:path w="93979" h="9525">
                  <a:moveTo>
                    <a:pt x="93472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5" name="object 415"/>
            <p:cNvSpPr/>
            <p:nvPr/>
          </p:nvSpPr>
          <p:spPr>
            <a:xfrm>
              <a:off x="4904905" y="4356925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5" h="9525">
                  <a:moveTo>
                    <a:pt x="-793" y="4756"/>
                  </a:moveTo>
                  <a:lnTo>
                    <a:pt x="96653" y="4756"/>
                  </a:lnTo>
                </a:path>
              </a:pathLst>
            </a:custGeom>
            <a:ln w="11099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6" name="object 416"/>
            <p:cNvSpPr/>
            <p:nvPr/>
          </p:nvSpPr>
          <p:spPr>
            <a:xfrm>
              <a:off x="4782909" y="4368812"/>
              <a:ext cx="97790" cy="10795"/>
            </a:xfrm>
            <a:custGeom>
              <a:avLst/>
              <a:gdLst/>
              <a:ahLst/>
              <a:cxnLst/>
              <a:rect l="l" t="t" r="r" b="b"/>
              <a:pathLst>
                <a:path w="97789" h="10795">
                  <a:moveTo>
                    <a:pt x="97447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7" name="object 417"/>
            <p:cNvSpPr/>
            <p:nvPr/>
          </p:nvSpPr>
          <p:spPr>
            <a:xfrm>
              <a:off x="4660112" y="4381487"/>
              <a:ext cx="100330" cy="10795"/>
            </a:xfrm>
            <a:custGeom>
              <a:avLst/>
              <a:gdLst/>
              <a:ahLst/>
              <a:cxnLst/>
              <a:rect l="l" t="t" r="r" b="b"/>
              <a:pathLst>
                <a:path w="100329" h="10795">
                  <a:moveTo>
                    <a:pt x="99822" y="0"/>
                  </a:moveTo>
                  <a:lnTo>
                    <a:pt x="0" y="10286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8" name="object 418"/>
            <p:cNvSpPr/>
            <p:nvPr/>
          </p:nvSpPr>
          <p:spPr>
            <a:xfrm>
              <a:off x="4537329" y="4393374"/>
              <a:ext cx="102235" cy="11430"/>
            </a:xfrm>
            <a:custGeom>
              <a:avLst/>
              <a:gdLst/>
              <a:ahLst/>
              <a:cxnLst/>
              <a:rect l="l" t="t" r="r" b="b"/>
              <a:pathLst>
                <a:path w="102235" h="11429">
                  <a:moveTo>
                    <a:pt x="102196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9" name="object 419"/>
            <p:cNvSpPr/>
            <p:nvPr/>
          </p:nvSpPr>
          <p:spPr>
            <a:xfrm>
              <a:off x="4277480" y="4411199"/>
              <a:ext cx="242570" cy="14604"/>
            </a:xfrm>
            <a:custGeom>
              <a:avLst/>
              <a:gdLst/>
              <a:ahLst/>
              <a:cxnLst/>
              <a:rect l="l" t="t" r="r" b="b"/>
              <a:pathLst>
                <a:path w="242570" h="14604">
                  <a:moveTo>
                    <a:pt x="137058" y="0"/>
                  </a:moveTo>
                  <a:lnTo>
                    <a:pt x="242417" y="0"/>
                  </a:lnTo>
                </a:path>
                <a:path w="242570" h="14604">
                  <a:moveTo>
                    <a:pt x="0" y="14249"/>
                  </a:moveTo>
                  <a:lnTo>
                    <a:pt x="103784" y="14249"/>
                  </a:lnTo>
                </a:path>
              </a:pathLst>
            </a:custGeom>
            <a:ln w="11887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0" name="object 420"/>
            <p:cNvSpPr/>
            <p:nvPr/>
          </p:nvSpPr>
          <p:spPr>
            <a:xfrm>
              <a:off x="4158653" y="4432985"/>
              <a:ext cx="99060" cy="9525"/>
            </a:xfrm>
            <a:custGeom>
              <a:avLst/>
              <a:gdLst/>
              <a:ahLst/>
              <a:cxnLst/>
              <a:rect l="l" t="t" r="r" b="b"/>
              <a:pathLst>
                <a:path w="99060" h="9525">
                  <a:moveTo>
                    <a:pt x="-793" y="4756"/>
                  </a:moveTo>
                  <a:lnTo>
                    <a:pt x="99828" y="4756"/>
                  </a:lnTo>
                </a:path>
              </a:pathLst>
            </a:custGeom>
            <a:ln w="11099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1" name="object 421"/>
            <p:cNvSpPr/>
            <p:nvPr/>
          </p:nvSpPr>
          <p:spPr>
            <a:xfrm>
              <a:off x="4039819" y="4444873"/>
              <a:ext cx="95250" cy="10795"/>
            </a:xfrm>
            <a:custGeom>
              <a:avLst/>
              <a:gdLst/>
              <a:ahLst/>
              <a:cxnLst/>
              <a:rect l="l" t="t" r="r" b="b"/>
              <a:pathLst>
                <a:path w="95250" h="10795">
                  <a:moveTo>
                    <a:pt x="95072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2" name="object 422"/>
            <p:cNvSpPr/>
            <p:nvPr/>
          </p:nvSpPr>
          <p:spPr>
            <a:xfrm>
              <a:off x="3970896" y="445754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5" h="4445">
                  <a:moveTo>
                    <a:pt x="-793" y="1981"/>
                  </a:moveTo>
                  <a:lnTo>
                    <a:pt x="42792" y="1981"/>
                  </a:lnTo>
                </a:path>
              </a:pathLst>
            </a:custGeom>
            <a:ln w="5549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23" name="object 423"/>
          <p:cNvSpPr/>
          <p:nvPr/>
        </p:nvSpPr>
        <p:spPr>
          <a:xfrm>
            <a:off x="3631922" y="3030233"/>
            <a:ext cx="12002" cy="1286"/>
          </a:xfrm>
          <a:custGeom>
            <a:avLst/>
            <a:gdLst/>
            <a:ahLst/>
            <a:cxnLst/>
            <a:rect l="l" t="t" r="r" b="b"/>
            <a:pathLst>
              <a:path w="17779" h="1904">
                <a:moveTo>
                  <a:pt x="-793" y="787"/>
                </a:moveTo>
                <a:lnTo>
                  <a:pt x="18218" y="787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24" name="object 424"/>
          <p:cNvGrpSpPr/>
          <p:nvPr/>
        </p:nvGrpSpPr>
        <p:grpSpPr>
          <a:xfrm>
            <a:off x="3317487" y="3044665"/>
            <a:ext cx="177022" cy="19288"/>
            <a:chOff x="3221462" y="4510614"/>
            <a:chExt cx="262255" cy="28575"/>
          </a:xfrm>
        </p:grpSpPr>
        <p:sp>
          <p:nvSpPr>
            <p:cNvPr id="425" name="object 425"/>
            <p:cNvSpPr/>
            <p:nvPr/>
          </p:nvSpPr>
          <p:spPr>
            <a:xfrm>
              <a:off x="3421100" y="4511408"/>
              <a:ext cx="62230" cy="6350"/>
            </a:xfrm>
            <a:custGeom>
              <a:avLst/>
              <a:gdLst/>
              <a:ahLst/>
              <a:cxnLst/>
              <a:rect l="l" t="t" r="r" b="b"/>
              <a:pathLst>
                <a:path w="62229" h="6350">
                  <a:moveTo>
                    <a:pt x="-793" y="3168"/>
                  </a:moveTo>
                  <a:lnTo>
                    <a:pt x="62591" y="3168"/>
                  </a:lnTo>
                </a:path>
              </a:pathLst>
            </a:custGeom>
            <a:ln w="7924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6" name="object 426"/>
            <p:cNvSpPr/>
            <p:nvPr/>
          </p:nvSpPr>
          <p:spPr>
            <a:xfrm>
              <a:off x="3320491" y="4521708"/>
              <a:ext cx="58419" cy="6350"/>
            </a:xfrm>
            <a:custGeom>
              <a:avLst/>
              <a:gdLst/>
              <a:ahLst/>
              <a:cxnLst/>
              <a:rect l="l" t="t" r="r" b="b"/>
              <a:pathLst>
                <a:path w="58420" h="6350">
                  <a:moveTo>
                    <a:pt x="57835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7" name="object 427"/>
            <p:cNvSpPr/>
            <p:nvPr/>
          </p:nvSpPr>
          <p:spPr>
            <a:xfrm>
              <a:off x="3222256" y="4532807"/>
              <a:ext cx="53975" cy="5715"/>
            </a:xfrm>
            <a:custGeom>
              <a:avLst/>
              <a:gdLst/>
              <a:ahLst/>
              <a:cxnLst/>
              <a:rect l="l" t="t" r="r" b="b"/>
              <a:pathLst>
                <a:path w="53975" h="5714">
                  <a:moveTo>
                    <a:pt x="-793" y="2768"/>
                  </a:moveTo>
                  <a:lnTo>
                    <a:pt x="54667" y="2768"/>
                  </a:lnTo>
                </a:path>
              </a:pathLst>
            </a:custGeom>
            <a:ln w="7124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28" name="object 428"/>
          <p:cNvSpPr/>
          <p:nvPr/>
        </p:nvSpPr>
        <p:spPr>
          <a:xfrm>
            <a:off x="3252255" y="3066588"/>
            <a:ext cx="33861" cy="3429"/>
          </a:xfrm>
          <a:custGeom>
            <a:avLst/>
            <a:gdLst/>
            <a:ahLst/>
            <a:cxnLst/>
            <a:rect l="l" t="t" r="r" b="b"/>
            <a:pathLst>
              <a:path w="50164" h="5079">
                <a:moveTo>
                  <a:pt x="-793" y="2374"/>
                </a:moveTo>
                <a:lnTo>
                  <a:pt x="50704" y="2374"/>
                </a:lnTo>
              </a:path>
            </a:pathLst>
          </a:custGeom>
          <a:ln w="6337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29" name="object 429"/>
          <p:cNvSpPr/>
          <p:nvPr/>
        </p:nvSpPr>
        <p:spPr>
          <a:xfrm>
            <a:off x="2940499" y="3075684"/>
            <a:ext cx="253746" cy="25718"/>
          </a:xfrm>
          <a:custGeom>
            <a:avLst/>
            <a:gdLst/>
            <a:ahLst/>
            <a:cxnLst/>
            <a:rect l="l" t="t" r="r" b="b"/>
            <a:pathLst>
              <a:path w="375919" h="38100">
                <a:moveTo>
                  <a:pt x="375500" y="0"/>
                </a:moveTo>
                <a:lnTo>
                  <a:pt x="0" y="38023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30" name="object 430"/>
          <p:cNvSpPr/>
          <p:nvPr/>
        </p:nvSpPr>
        <p:spPr>
          <a:xfrm>
            <a:off x="6541455" y="2759119"/>
            <a:ext cx="27432" cy="3000"/>
          </a:xfrm>
          <a:custGeom>
            <a:avLst/>
            <a:gdLst/>
            <a:ahLst/>
            <a:cxnLst/>
            <a:rect l="l" t="t" r="r" b="b"/>
            <a:pathLst>
              <a:path w="40640" h="4445">
                <a:moveTo>
                  <a:pt x="-793" y="1974"/>
                </a:moveTo>
                <a:lnTo>
                  <a:pt x="41192" y="1974"/>
                </a:lnTo>
              </a:path>
            </a:pathLst>
          </a:custGeom>
          <a:ln w="5537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31" name="object 431"/>
          <p:cNvSpPr/>
          <p:nvPr/>
        </p:nvSpPr>
        <p:spPr>
          <a:xfrm>
            <a:off x="6901868" y="2526504"/>
            <a:ext cx="45006" cy="21003"/>
          </a:xfrm>
          <a:custGeom>
            <a:avLst/>
            <a:gdLst/>
            <a:ahLst/>
            <a:cxnLst/>
            <a:rect l="l" t="t" r="r" b="b"/>
            <a:pathLst>
              <a:path w="66675" h="31114">
                <a:moveTo>
                  <a:pt x="0" y="0"/>
                </a:moveTo>
                <a:lnTo>
                  <a:pt x="11887" y="4749"/>
                </a:lnTo>
                <a:lnTo>
                  <a:pt x="26149" y="11874"/>
                </a:lnTo>
                <a:lnTo>
                  <a:pt x="40411" y="18211"/>
                </a:lnTo>
                <a:lnTo>
                  <a:pt x="53873" y="24549"/>
                </a:lnTo>
                <a:lnTo>
                  <a:pt x="66548" y="30886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32" name="object 432"/>
          <p:cNvSpPr/>
          <p:nvPr/>
        </p:nvSpPr>
        <p:spPr>
          <a:xfrm>
            <a:off x="6646802" y="2437736"/>
            <a:ext cx="1286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74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33" name="object 433"/>
          <p:cNvSpPr/>
          <p:nvPr/>
        </p:nvSpPr>
        <p:spPr>
          <a:xfrm>
            <a:off x="4702205" y="2922738"/>
            <a:ext cx="0" cy="1715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0" y="0"/>
                </a:moveTo>
                <a:lnTo>
                  <a:pt x="0" y="2387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34" name="object 434"/>
          <p:cNvGrpSpPr/>
          <p:nvPr/>
        </p:nvGrpSpPr>
        <p:grpSpPr>
          <a:xfrm>
            <a:off x="4734016" y="2873548"/>
            <a:ext cx="450056" cy="47149"/>
            <a:chOff x="5320023" y="4257109"/>
            <a:chExt cx="666750" cy="69850"/>
          </a:xfrm>
        </p:grpSpPr>
        <p:sp>
          <p:nvSpPr>
            <p:cNvPr id="435" name="object 435"/>
            <p:cNvSpPr/>
            <p:nvPr/>
          </p:nvSpPr>
          <p:spPr>
            <a:xfrm>
              <a:off x="5320817" y="4316526"/>
              <a:ext cx="86360" cy="9525"/>
            </a:xfrm>
            <a:custGeom>
              <a:avLst/>
              <a:gdLst/>
              <a:ahLst/>
              <a:cxnLst/>
              <a:rect l="l" t="t" r="r" b="b"/>
              <a:pathLst>
                <a:path w="86360" h="9525">
                  <a:moveTo>
                    <a:pt x="0" y="9512"/>
                  </a:moveTo>
                  <a:lnTo>
                    <a:pt x="8634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6" name="object 436"/>
            <p:cNvSpPr/>
            <p:nvPr/>
          </p:nvSpPr>
          <p:spPr>
            <a:xfrm>
              <a:off x="5440451" y="4304639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0" y="8724"/>
                  </a:moveTo>
                  <a:lnTo>
                    <a:pt x="84772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7" name="object 437"/>
            <p:cNvSpPr/>
            <p:nvPr/>
          </p:nvSpPr>
          <p:spPr>
            <a:xfrm>
              <a:off x="5560072" y="4292765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4" h="8889">
                  <a:moveTo>
                    <a:pt x="0" y="8712"/>
                  </a:moveTo>
                  <a:lnTo>
                    <a:pt x="8159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8" name="object 438"/>
            <p:cNvSpPr/>
            <p:nvPr/>
          </p:nvSpPr>
          <p:spPr>
            <a:xfrm>
              <a:off x="5677312" y="4280884"/>
              <a:ext cx="81280" cy="9525"/>
            </a:xfrm>
            <a:custGeom>
              <a:avLst/>
              <a:gdLst/>
              <a:ahLst/>
              <a:cxnLst/>
              <a:rect l="l" t="t" r="r" b="b"/>
              <a:pathLst>
                <a:path w="81279" h="9525">
                  <a:moveTo>
                    <a:pt x="0" y="9499"/>
                  </a:moveTo>
                  <a:lnTo>
                    <a:pt x="80810" y="9499"/>
                  </a:lnTo>
                  <a:lnTo>
                    <a:pt x="80810" y="0"/>
                  </a:lnTo>
                  <a:lnTo>
                    <a:pt x="0" y="0"/>
                  </a:lnTo>
                  <a:lnTo>
                    <a:pt x="0" y="9499"/>
                  </a:lnTo>
                  <a:close/>
                </a:path>
              </a:pathLst>
            </a:custGeom>
            <a:solidFill>
              <a:srgbClr val="999999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9" name="object 439"/>
            <p:cNvSpPr/>
            <p:nvPr/>
          </p:nvSpPr>
          <p:spPr>
            <a:xfrm>
              <a:off x="5796140" y="4269790"/>
              <a:ext cx="76200" cy="8255"/>
            </a:xfrm>
            <a:custGeom>
              <a:avLst/>
              <a:gdLst/>
              <a:ahLst/>
              <a:cxnLst/>
              <a:rect l="l" t="t" r="r" b="b"/>
              <a:pathLst>
                <a:path w="76200" h="8254">
                  <a:moveTo>
                    <a:pt x="0" y="7924"/>
                  </a:moveTo>
                  <a:lnTo>
                    <a:pt x="7604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0" name="object 440"/>
            <p:cNvSpPr/>
            <p:nvPr/>
          </p:nvSpPr>
          <p:spPr>
            <a:xfrm>
              <a:off x="5912599" y="4257903"/>
              <a:ext cx="73025" cy="8255"/>
            </a:xfrm>
            <a:custGeom>
              <a:avLst/>
              <a:gdLst/>
              <a:ahLst/>
              <a:cxnLst/>
              <a:rect l="l" t="t" r="r" b="b"/>
              <a:pathLst>
                <a:path w="73025" h="8254">
                  <a:moveTo>
                    <a:pt x="0" y="7912"/>
                  </a:moveTo>
                  <a:lnTo>
                    <a:pt x="72885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41" name="object 441"/>
          <p:cNvGrpSpPr/>
          <p:nvPr/>
        </p:nvGrpSpPr>
        <p:grpSpPr>
          <a:xfrm>
            <a:off x="5222237" y="2849486"/>
            <a:ext cx="197596" cy="21431"/>
            <a:chOff x="6043314" y="4221460"/>
            <a:chExt cx="292735" cy="31750"/>
          </a:xfrm>
        </p:grpSpPr>
        <p:sp>
          <p:nvSpPr>
            <p:cNvPr id="442" name="object 442"/>
            <p:cNvSpPr/>
            <p:nvPr/>
          </p:nvSpPr>
          <p:spPr>
            <a:xfrm>
              <a:off x="6044107" y="4245228"/>
              <a:ext cx="69850" cy="7620"/>
            </a:xfrm>
            <a:custGeom>
              <a:avLst/>
              <a:gdLst/>
              <a:ahLst/>
              <a:cxnLst/>
              <a:rect l="l" t="t" r="r" b="b"/>
              <a:pathLst>
                <a:path w="69850" h="7620">
                  <a:moveTo>
                    <a:pt x="-793" y="3562"/>
                  </a:moveTo>
                  <a:lnTo>
                    <a:pt x="70516" y="3562"/>
                  </a:lnTo>
                </a:path>
              </a:pathLst>
            </a:custGeom>
            <a:ln w="8712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3" name="object 443"/>
            <p:cNvSpPr/>
            <p:nvPr/>
          </p:nvSpPr>
          <p:spPr>
            <a:xfrm>
              <a:off x="6158191" y="4233329"/>
              <a:ext cx="67945" cy="7620"/>
            </a:xfrm>
            <a:custGeom>
              <a:avLst/>
              <a:gdLst/>
              <a:ahLst/>
              <a:cxnLst/>
              <a:rect l="l" t="t" r="r" b="b"/>
              <a:pathLst>
                <a:path w="67945" h="7620">
                  <a:moveTo>
                    <a:pt x="0" y="7137"/>
                  </a:moveTo>
                  <a:lnTo>
                    <a:pt x="67335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4" name="object 444"/>
            <p:cNvSpPr/>
            <p:nvPr/>
          </p:nvSpPr>
          <p:spPr>
            <a:xfrm>
              <a:off x="6270688" y="4222254"/>
              <a:ext cx="64769" cy="7620"/>
            </a:xfrm>
            <a:custGeom>
              <a:avLst/>
              <a:gdLst/>
              <a:ahLst/>
              <a:cxnLst/>
              <a:rect l="l" t="t" r="r" b="b"/>
              <a:pathLst>
                <a:path w="64770" h="7620">
                  <a:moveTo>
                    <a:pt x="0" y="7137"/>
                  </a:moveTo>
                  <a:lnTo>
                    <a:pt x="64173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45" name="object 445"/>
          <p:cNvSpPr/>
          <p:nvPr/>
        </p:nvSpPr>
        <p:spPr>
          <a:xfrm>
            <a:off x="5451109" y="2842529"/>
            <a:ext cx="41576" cy="4286"/>
          </a:xfrm>
          <a:custGeom>
            <a:avLst/>
            <a:gdLst/>
            <a:ahLst/>
            <a:cxnLst/>
            <a:rect l="l" t="t" r="r" b="b"/>
            <a:pathLst>
              <a:path w="61595" h="6350">
                <a:moveTo>
                  <a:pt x="0" y="6350"/>
                </a:moveTo>
                <a:lnTo>
                  <a:pt x="60998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46" name="object 446"/>
          <p:cNvSpPr/>
          <p:nvPr/>
        </p:nvSpPr>
        <p:spPr>
          <a:xfrm>
            <a:off x="5524906" y="2835050"/>
            <a:ext cx="40291" cy="5144"/>
          </a:xfrm>
          <a:custGeom>
            <a:avLst/>
            <a:gdLst/>
            <a:ahLst/>
            <a:cxnLst/>
            <a:rect l="l" t="t" r="r" b="b"/>
            <a:pathLst>
              <a:path w="59690" h="7620">
                <a:moveTo>
                  <a:pt x="0" y="7124"/>
                </a:moveTo>
                <a:lnTo>
                  <a:pt x="59423" y="7124"/>
                </a:lnTo>
                <a:lnTo>
                  <a:pt x="59423" y="0"/>
                </a:lnTo>
                <a:lnTo>
                  <a:pt x="0" y="0"/>
                </a:lnTo>
                <a:lnTo>
                  <a:pt x="0" y="7124"/>
                </a:lnTo>
                <a:close/>
              </a:path>
            </a:pathLst>
          </a:custGeom>
          <a:solidFill>
            <a:srgbClr val="999999"/>
          </a:solidFill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47" name="object 447"/>
          <p:cNvSpPr/>
          <p:nvPr/>
        </p:nvSpPr>
        <p:spPr>
          <a:xfrm>
            <a:off x="5597626" y="2827565"/>
            <a:ext cx="38148" cy="5144"/>
          </a:xfrm>
          <a:custGeom>
            <a:avLst/>
            <a:gdLst/>
            <a:ahLst/>
            <a:cxnLst/>
            <a:rect l="l" t="t" r="r" b="b"/>
            <a:pathLst>
              <a:path w="56515" h="7620">
                <a:moveTo>
                  <a:pt x="0" y="7124"/>
                </a:moveTo>
                <a:lnTo>
                  <a:pt x="56248" y="7124"/>
                </a:lnTo>
                <a:lnTo>
                  <a:pt x="56248" y="0"/>
                </a:lnTo>
                <a:lnTo>
                  <a:pt x="0" y="0"/>
                </a:lnTo>
                <a:lnTo>
                  <a:pt x="0" y="7124"/>
                </a:lnTo>
                <a:close/>
              </a:path>
            </a:pathLst>
          </a:custGeom>
          <a:solidFill>
            <a:srgbClr val="999999"/>
          </a:solidFill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48" name="object 448"/>
          <p:cNvSpPr/>
          <p:nvPr/>
        </p:nvSpPr>
        <p:spPr>
          <a:xfrm>
            <a:off x="5723826" y="2817944"/>
            <a:ext cx="9858" cy="1286"/>
          </a:xfrm>
          <a:custGeom>
            <a:avLst/>
            <a:gdLst/>
            <a:ahLst/>
            <a:cxnLst/>
            <a:rect l="l" t="t" r="r" b="b"/>
            <a:pathLst>
              <a:path w="14604" h="1904">
                <a:moveTo>
                  <a:pt x="-793" y="787"/>
                </a:moveTo>
                <a:lnTo>
                  <a:pt x="15043" y="787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49" name="object 449"/>
          <p:cNvSpPr/>
          <p:nvPr/>
        </p:nvSpPr>
        <p:spPr>
          <a:xfrm>
            <a:off x="5770345" y="2812585"/>
            <a:ext cx="1243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43" y="0"/>
                </a:lnTo>
              </a:path>
            </a:pathLst>
          </a:custGeom>
          <a:ln w="6337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50" name="object 450"/>
          <p:cNvSpPr/>
          <p:nvPr/>
        </p:nvSpPr>
        <p:spPr>
          <a:xfrm>
            <a:off x="6039856" y="2784241"/>
            <a:ext cx="24860" cy="3429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4762"/>
                </a:moveTo>
                <a:lnTo>
                  <a:pt x="36448" y="4762"/>
                </a:lnTo>
                <a:lnTo>
                  <a:pt x="36448" y="0"/>
                </a:lnTo>
                <a:lnTo>
                  <a:pt x="0" y="0"/>
                </a:lnTo>
                <a:lnTo>
                  <a:pt x="0" y="4762"/>
                </a:lnTo>
                <a:close/>
              </a:path>
            </a:pathLst>
          </a:custGeom>
          <a:solidFill>
            <a:srgbClr val="999999"/>
          </a:solidFill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51" name="object 451"/>
          <p:cNvSpPr/>
          <p:nvPr/>
        </p:nvSpPr>
        <p:spPr>
          <a:xfrm>
            <a:off x="6104029" y="2778909"/>
            <a:ext cx="12859" cy="2143"/>
          </a:xfrm>
          <a:custGeom>
            <a:avLst/>
            <a:gdLst/>
            <a:ahLst/>
            <a:cxnLst/>
            <a:rect l="l" t="t" r="r" b="b"/>
            <a:pathLst>
              <a:path w="19050" h="3175">
                <a:moveTo>
                  <a:pt x="0" y="3162"/>
                </a:moveTo>
                <a:lnTo>
                  <a:pt x="19011" y="3162"/>
                </a:lnTo>
                <a:lnTo>
                  <a:pt x="19011" y="0"/>
                </a:lnTo>
                <a:lnTo>
                  <a:pt x="0" y="0"/>
                </a:lnTo>
                <a:lnTo>
                  <a:pt x="0" y="3162"/>
                </a:lnTo>
                <a:close/>
              </a:path>
            </a:pathLst>
          </a:custGeom>
          <a:solidFill>
            <a:srgbClr val="999999"/>
          </a:solidFill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52" name="object 452"/>
          <p:cNvSpPr/>
          <p:nvPr/>
        </p:nvSpPr>
        <p:spPr>
          <a:xfrm>
            <a:off x="6166061" y="2770876"/>
            <a:ext cx="28718" cy="3858"/>
          </a:xfrm>
          <a:custGeom>
            <a:avLst/>
            <a:gdLst/>
            <a:ahLst/>
            <a:cxnLst/>
            <a:rect l="l" t="t" r="r" b="b"/>
            <a:pathLst>
              <a:path w="42545" h="5714">
                <a:moveTo>
                  <a:pt x="0" y="5549"/>
                </a:moveTo>
                <a:lnTo>
                  <a:pt x="41986" y="5549"/>
                </a:lnTo>
                <a:lnTo>
                  <a:pt x="41986" y="0"/>
                </a:lnTo>
                <a:lnTo>
                  <a:pt x="0" y="0"/>
                </a:lnTo>
                <a:lnTo>
                  <a:pt x="0" y="5549"/>
                </a:lnTo>
                <a:close/>
              </a:path>
            </a:pathLst>
          </a:custGeom>
          <a:solidFill>
            <a:srgbClr val="999999"/>
          </a:solidFill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53" name="object 453"/>
          <p:cNvSpPr/>
          <p:nvPr/>
        </p:nvSpPr>
        <p:spPr>
          <a:xfrm>
            <a:off x="6236107" y="2764996"/>
            <a:ext cx="17145" cy="3000"/>
          </a:xfrm>
          <a:custGeom>
            <a:avLst/>
            <a:gdLst/>
            <a:ahLst/>
            <a:cxnLst/>
            <a:rect l="l" t="t" r="r" b="b"/>
            <a:pathLst>
              <a:path w="25400" h="4445">
                <a:moveTo>
                  <a:pt x="0" y="3962"/>
                </a:moveTo>
                <a:lnTo>
                  <a:pt x="25361" y="3962"/>
                </a:lnTo>
                <a:lnTo>
                  <a:pt x="25361" y="0"/>
                </a:lnTo>
                <a:lnTo>
                  <a:pt x="0" y="0"/>
                </a:lnTo>
                <a:lnTo>
                  <a:pt x="0" y="3962"/>
                </a:lnTo>
                <a:close/>
              </a:path>
            </a:pathLst>
          </a:custGeom>
          <a:solidFill>
            <a:srgbClr val="999999"/>
          </a:solidFill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54" name="object 454"/>
          <p:cNvSpPr/>
          <p:nvPr/>
        </p:nvSpPr>
        <p:spPr>
          <a:xfrm>
            <a:off x="6424877" y="2745746"/>
            <a:ext cx="21003" cy="2143"/>
          </a:xfrm>
          <a:custGeom>
            <a:avLst/>
            <a:gdLst/>
            <a:ahLst/>
            <a:cxnLst/>
            <a:rect l="l" t="t" r="r" b="b"/>
            <a:pathLst>
              <a:path w="31115" h="3175">
                <a:moveTo>
                  <a:pt x="-793" y="1587"/>
                </a:moveTo>
                <a:lnTo>
                  <a:pt x="31692" y="1587"/>
                </a:lnTo>
              </a:path>
            </a:pathLst>
          </a:custGeom>
          <a:ln w="4762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55" name="object 455"/>
          <p:cNvSpPr/>
          <p:nvPr/>
        </p:nvSpPr>
        <p:spPr>
          <a:xfrm>
            <a:off x="6541445" y="2697080"/>
            <a:ext cx="18860" cy="39433"/>
          </a:xfrm>
          <a:custGeom>
            <a:avLst/>
            <a:gdLst/>
            <a:ahLst/>
            <a:cxnLst/>
            <a:rect l="l" t="t" r="r" b="b"/>
            <a:pathLst>
              <a:path w="27940" h="58420">
                <a:moveTo>
                  <a:pt x="0" y="57835"/>
                </a:moveTo>
                <a:lnTo>
                  <a:pt x="27736" y="54660"/>
                </a:lnTo>
                <a:lnTo>
                  <a:pt x="27736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56" name="object 456"/>
          <p:cNvSpPr/>
          <p:nvPr/>
        </p:nvSpPr>
        <p:spPr>
          <a:xfrm>
            <a:off x="4587499" y="2785857"/>
            <a:ext cx="0" cy="7715"/>
          </a:xfrm>
          <a:custGeom>
            <a:avLst/>
            <a:gdLst/>
            <a:ahLst/>
            <a:cxnLst/>
            <a:rect l="l" t="t" r="r" b="b"/>
            <a:pathLst>
              <a:path h="11429">
                <a:moveTo>
                  <a:pt x="0" y="11087"/>
                </a:moveTo>
                <a:lnTo>
                  <a:pt x="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57" name="object 457"/>
          <p:cNvSpPr/>
          <p:nvPr/>
        </p:nvSpPr>
        <p:spPr>
          <a:xfrm>
            <a:off x="4587499" y="2809919"/>
            <a:ext cx="0" cy="113157"/>
          </a:xfrm>
          <a:custGeom>
            <a:avLst/>
            <a:gdLst/>
            <a:ahLst/>
            <a:cxnLst/>
            <a:rect l="l" t="t" r="r" b="b"/>
            <a:pathLst>
              <a:path h="167639">
                <a:moveTo>
                  <a:pt x="0" y="156845"/>
                </a:moveTo>
                <a:lnTo>
                  <a:pt x="0" y="167144"/>
                </a:lnTo>
              </a:path>
              <a:path h="167639">
                <a:moveTo>
                  <a:pt x="0" y="0"/>
                </a:moveTo>
                <a:lnTo>
                  <a:pt x="0" y="156845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58" name="object 458"/>
          <p:cNvSpPr/>
          <p:nvPr/>
        </p:nvSpPr>
        <p:spPr>
          <a:xfrm>
            <a:off x="5723818" y="1939888"/>
            <a:ext cx="704660" cy="72009"/>
          </a:xfrm>
          <a:custGeom>
            <a:avLst/>
            <a:gdLst/>
            <a:ahLst/>
            <a:cxnLst/>
            <a:rect l="l" t="t" r="r" b="b"/>
            <a:pathLst>
              <a:path w="1043940" h="106680">
                <a:moveTo>
                  <a:pt x="0" y="106159"/>
                </a:moveTo>
                <a:lnTo>
                  <a:pt x="104333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59" name="object 459"/>
          <p:cNvSpPr/>
          <p:nvPr/>
        </p:nvSpPr>
        <p:spPr>
          <a:xfrm>
            <a:off x="4696053" y="2020641"/>
            <a:ext cx="939117" cy="96012"/>
          </a:xfrm>
          <a:custGeom>
            <a:avLst/>
            <a:gdLst/>
            <a:ahLst/>
            <a:cxnLst/>
            <a:rect l="l" t="t" r="r" b="b"/>
            <a:pathLst>
              <a:path w="1391284" h="142239">
                <a:moveTo>
                  <a:pt x="0" y="141808"/>
                </a:moveTo>
                <a:lnTo>
                  <a:pt x="1391107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60" name="object 460"/>
          <p:cNvGrpSpPr/>
          <p:nvPr/>
        </p:nvGrpSpPr>
        <p:grpSpPr>
          <a:xfrm>
            <a:off x="6119529" y="1750594"/>
            <a:ext cx="309467" cy="221171"/>
            <a:chOff x="7372636" y="2593473"/>
            <a:chExt cx="458470" cy="327660"/>
          </a:xfrm>
        </p:grpSpPr>
        <p:sp>
          <p:nvSpPr>
            <p:cNvPr id="461" name="object 461"/>
            <p:cNvSpPr/>
            <p:nvPr/>
          </p:nvSpPr>
          <p:spPr>
            <a:xfrm>
              <a:off x="7373429" y="2594267"/>
              <a:ext cx="403860" cy="283845"/>
            </a:xfrm>
            <a:custGeom>
              <a:avLst/>
              <a:gdLst/>
              <a:ahLst/>
              <a:cxnLst/>
              <a:rect l="l" t="t" r="r" b="b"/>
              <a:pathLst>
                <a:path w="403859" h="283844">
                  <a:moveTo>
                    <a:pt x="403237" y="283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373429" y="2594254"/>
              <a:ext cx="0" cy="326390"/>
            </a:xfrm>
            <a:custGeom>
              <a:avLst/>
              <a:gdLst/>
              <a:ahLst/>
              <a:cxnLst/>
              <a:rect l="l" t="t" r="r" b="b"/>
              <a:pathLst>
                <a:path h="326389">
                  <a:moveTo>
                    <a:pt x="0" y="3263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776667" y="28778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776667" y="2872333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40" h="5714">
                  <a:moveTo>
                    <a:pt x="53073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829740" y="287234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66" name="object 466"/>
          <p:cNvGrpSpPr/>
          <p:nvPr/>
        </p:nvGrpSpPr>
        <p:grpSpPr>
          <a:xfrm>
            <a:off x="4025473" y="3508291"/>
            <a:ext cx="393049" cy="52292"/>
            <a:chOff x="4270330" y="5197468"/>
            <a:chExt cx="582295" cy="77470"/>
          </a:xfrm>
        </p:grpSpPr>
        <p:sp>
          <p:nvSpPr>
            <p:cNvPr id="467" name="object 467"/>
            <p:cNvSpPr/>
            <p:nvPr/>
          </p:nvSpPr>
          <p:spPr>
            <a:xfrm>
              <a:off x="4736160" y="5207762"/>
              <a:ext cx="116205" cy="3175"/>
            </a:xfrm>
            <a:custGeom>
              <a:avLst/>
              <a:gdLst/>
              <a:ahLst/>
              <a:cxnLst/>
              <a:rect l="l" t="t" r="r" b="b"/>
              <a:pathLst>
                <a:path w="116204" h="3175">
                  <a:moveTo>
                    <a:pt x="0" y="3175"/>
                  </a:moveTo>
                  <a:lnTo>
                    <a:pt x="115658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8" name="object 468"/>
            <p:cNvSpPr/>
            <p:nvPr/>
          </p:nvSpPr>
          <p:spPr>
            <a:xfrm>
              <a:off x="4736160" y="5210937"/>
              <a:ext cx="116205" cy="60325"/>
            </a:xfrm>
            <a:custGeom>
              <a:avLst/>
              <a:gdLst/>
              <a:ahLst/>
              <a:cxnLst/>
              <a:rect l="l" t="t" r="r" b="b"/>
              <a:pathLst>
                <a:path w="116204" h="60325">
                  <a:moveTo>
                    <a:pt x="0" y="60210"/>
                  </a:moveTo>
                  <a:lnTo>
                    <a:pt x="0" y="0"/>
                  </a:lnTo>
                </a:path>
                <a:path w="116204" h="60325">
                  <a:moveTo>
                    <a:pt x="0" y="60210"/>
                  </a:moveTo>
                  <a:lnTo>
                    <a:pt x="115658" y="57035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9" name="object 469"/>
            <p:cNvSpPr/>
            <p:nvPr/>
          </p:nvSpPr>
          <p:spPr>
            <a:xfrm>
              <a:off x="4851818" y="5207762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6021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0" name="object 470"/>
            <p:cNvSpPr/>
            <p:nvPr/>
          </p:nvSpPr>
          <p:spPr>
            <a:xfrm>
              <a:off x="4619701" y="5210937"/>
              <a:ext cx="116839" cy="1905"/>
            </a:xfrm>
            <a:custGeom>
              <a:avLst/>
              <a:gdLst/>
              <a:ahLst/>
              <a:cxnLst/>
              <a:rect l="l" t="t" r="r" b="b"/>
              <a:pathLst>
                <a:path w="116839" h="1904">
                  <a:moveTo>
                    <a:pt x="0" y="1587"/>
                  </a:moveTo>
                  <a:lnTo>
                    <a:pt x="116459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1" name="object 471"/>
            <p:cNvSpPr/>
            <p:nvPr/>
          </p:nvSpPr>
          <p:spPr>
            <a:xfrm>
              <a:off x="4619701" y="5212511"/>
              <a:ext cx="116839" cy="60325"/>
            </a:xfrm>
            <a:custGeom>
              <a:avLst/>
              <a:gdLst/>
              <a:ahLst/>
              <a:cxnLst/>
              <a:rect l="l" t="t" r="r" b="b"/>
              <a:pathLst>
                <a:path w="116839" h="60325">
                  <a:moveTo>
                    <a:pt x="0" y="60210"/>
                  </a:moveTo>
                  <a:lnTo>
                    <a:pt x="0" y="0"/>
                  </a:lnTo>
                </a:path>
                <a:path w="116839" h="60325">
                  <a:moveTo>
                    <a:pt x="0" y="60210"/>
                  </a:moveTo>
                  <a:lnTo>
                    <a:pt x="116459" y="58635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2" name="object 472"/>
            <p:cNvSpPr/>
            <p:nvPr/>
          </p:nvSpPr>
          <p:spPr>
            <a:xfrm>
              <a:off x="4503242" y="5272722"/>
              <a:ext cx="116839" cy="1270"/>
            </a:xfrm>
            <a:custGeom>
              <a:avLst/>
              <a:gdLst/>
              <a:ahLst/>
              <a:cxnLst/>
              <a:rect l="l" t="t" r="r" b="b"/>
              <a:pathLst>
                <a:path w="116839" h="1270">
                  <a:moveTo>
                    <a:pt x="0" y="800"/>
                  </a:moveTo>
                  <a:lnTo>
                    <a:pt x="116459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3" name="object 473"/>
            <p:cNvSpPr/>
            <p:nvPr/>
          </p:nvSpPr>
          <p:spPr>
            <a:xfrm>
              <a:off x="4503242" y="5212511"/>
              <a:ext cx="116839" cy="1270"/>
            </a:xfrm>
            <a:custGeom>
              <a:avLst/>
              <a:gdLst/>
              <a:ahLst/>
              <a:cxnLst/>
              <a:rect l="l" t="t" r="r" b="b"/>
              <a:pathLst>
                <a:path w="116839" h="1270">
                  <a:moveTo>
                    <a:pt x="0" y="800"/>
                  </a:moveTo>
                  <a:lnTo>
                    <a:pt x="116459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4" name="object 474"/>
            <p:cNvSpPr/>
            <p:nvPr/>
          </p:nvSpPr>
          <p:spPr>
            <a:xfrm>
              <a:off x="4503242" y="5213312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602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5" name="object 475"/>
            <p:cNvSpPr/>
            <p:nvPr/>
          </p:nvSpPr>
          <p:spPr>
            <a:xfrm>
              <a:off x="4387583" y="5213312"/>
              <a:ext cx="116205" cy="0"/>
            </a:xfrm>
            <a:custGeom>
              <a:avLst/>
              <a:gdLst/>
              <a:ahLst/>
              <a:cxnLst/>
              <a:rect l="l" t="t" r="r" b="b"/>
              <a:pathLst>
                <a:path w="116204">
                  <a:moveTo>
                    <a:pt x="0" y="0"/>
                  </a:moveTo>
                  <a:lnTo>
                    <a:pt x="115658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6" name="object 476"/>
            <p:cNvSpPr/>
            <p:nvPr/>
          </p:nvSpPr>
          <p:spPr>
            <a:xfrm>
              <a:off x="4387583" y="5213312"/>
              <a:ext cx="116205" cy="60325"/>
            </a:xfrm>
            <a:custGeom>
              <a:avLst/>
              <a:gdLst/>
              <a:ahLst/>
              <a:cxnLst/>
              <a:rect l="l" t="t" r="r" b="b"/>
              <a:pathLst>
                <a:path w="116204" h="60325">
                  <a:moveTo>
                    <a:pt x="0" y="60210"/>
                  </a:moveTo>
                  <a:lnTo>
                    <a:pt x="0" y="0"/>
                  </a:lnTo>
                </a:path>
                <a:path w="116204" h="60325">
                  <a:moveTo>
                    <a:pt x="0" y="60210"/>
                  </a:moveTo>
                  <a:lnTo>
                    <a:pt x="115658" y="6021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7" name="object 477"/>
            <p:cNvSpPr/>
            <p:nvPr/>
          </p:nvSpPr>
          <p:spPr>
            <a:xfrm>
              <a:off x="4271124" y="5212524"/>
              <a:ext cx="116839" cy="1270"/>
            </a:xfrm>
            <a:custGeom>
              <a:avLst/>
              <a:gdLst/>
              <a:ahLst/>
              <a:cxnLst/>
              <a:rect l="l" t="t" r="r" b="b"/>
              <a:pathLst>
                <a:path w="116839" h="1270">
                  <a:moveTo>
                    <a:pt x="0" y="0"/>
                  </a:moveTo>
                  <a:lnTo>
                    <a:pt x="116459" y="80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8" name="object 478"/>
            <p:cNvSpPr/>
            <p:nvPr/>
          </p:nvSpPr>
          <p:spPr>
            <a:xfrm>
              <a:off x="4271124" y="5212511"/>
              <a:ext cx="116839" cy="61594"/>
            </a:xfrm>
            <a:custGeom>
              <a:avLst/>
              <a:gdLst/>
              <a:ahLst/>
              <a:cxnLst/>
              <a:rect l="l" t="t" r="r" b="b"/>
              <a:pathLst>
                <a:path w="116839" h="61595">
                  <a:moveTo>
                    <a:pt x="0" y="60210"/>
                  </a:moveTo>
                  <a:lnTo>
                    <a:pt x="0" y="0"/>
                  </a:lnTo>
                </a:path>
                <a:path w="116839" h="61595">
                  <a:moveTo>
                    <a:pt x="0" y="60210"/>
                  </a:moveTo>
                  <a:lnTo>
                    <a:pt x="116459" y="6101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9" name="object 479"/>
            <p:cNvSpPr/>
            <p:nvPr/>
          </p:nvSpPr>
          <p:spPr>
            <a:xfrm>
              <a:off x="4397882" y="51982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0" name="object 480"/>
            <p:cNvSpPr/>
            <p:nvPr/>
          </p:nvSpPr>
          <p:spPr>
            <a:xfrm>
              <a:off x="4271124" y="5207762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4762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1" name="object 481"/>
            <p:cNvSpPr/>
            <p:nvPr/>
          </p:nvSpPr>
          <p:spPr>
            <a:xfrm>
              <a:off x="4849444" y="5203012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0"/>
                  </a:moveTo>
                  <a:lnTo>
                    <a:pt x="2374" y="4749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82" name="object 482"/>
          <p:cNvGrpSpPr/>
          <p:nvPr/>
        </p:nvGrpSpPr>
        <p:grpSpPr>
          <a:xfrm>
            <a:off x="4766086" y="1737230"/>
            <a:ext cx="1390459" cy="342900"/>
            <a:chOff x="5367534" y="2573674"/>
            <a:chExt cx="2059939" cy="508000"/>
          </a:xfrm>
        </p:grpSpPr>
        <p:sp>
          <p:nvSpPr>
            <p:cNvPr id="483" name="object 483"/>
            <p:cNvSpPr/>
            <p:nvPr/>
          </p:nvSpPr>
          <p:spPr>
            <a:xfrm>
              <a:off x="5388140" y="2796286"/>
              <a:ext cx="404495" cy="283845"/>
            </a:xfrm>
            <a:custGeom>
              <a:avLst/>
              <a:gdLst/>
              <a:ahLst/>
              <a:cxnLst/>
              <a:rect l="l" t="t" r="r" b="b"/>
              <a:pathLst>
                <a:path w="404495" h="283844">
                  <a:moveTo>
                    <a:pt x="404025" y="2836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4" name="object 484"/>
            <p:cNvSpPr/>
            <p:nvPr/>
          </p:nvSpPr>
          <p:spPr>
            <a:xfrm>
              <a:off x="5388140" y="2796286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5" name="object 485"/>
            <p:cNvSpPr/>
            <p:nvPr/>
          </p:nvSpPr>
          <p:spPr>
            <a:xfrm>
              <a:off x="5792165" y="307990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6" name="object 486"/>
            <p:cNvSpPr/>
            <p:nvPr/>
          </p:nvSpPr>
          <p:spPr>
            <a:xfrm>
              <a:off x="5792165" y="3074352"/>
              <a:ext cx="52705" cy="5715"/>
            </a:xfrm>
            <a:custGeom>
              <a:avLst/>
              <a:gdLst/>
              <a:ahLst/>
              <a:cxnLst/>
              <a:rect l="l" t="t" r="r" b="b"/>
              <a:pathLst>
                <a:path w="52704" h="5714">
                  <a:moveTo>
                    <a:pt x="52285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7" name="object 487"/>
            <p:cNvSpPr/>
            <p:nvPr/>
          </p:nvSpPr>
          <p:spPr>
            <a:xfrm>
              <a:off x="5844451" y="307436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8" name="object 488"/>
            <p:cNvSpPr/>
            <p:nvPr/>
          </p:nvSpPr>
          <p:spPr>
            <a:xfrm>
              <a:off x="5441226" y="2790748"/>
              <a:ext cx="403225" cy="283845"/>
            </a:xfrm>
            <a:custGeom>
              <a:avLst/>
              <a:gdLst/>
              <a:ahLst/>
              <a:cxnLst/>
              <a:rect l="l" t="t" r="r" b="b"/>
              <a:pathLst>
                <a:path w="403225" h="283844">
                  <a:moveTo>
                    <a:pt x="0" y="0"/>
                  </a:moveTo>
                  <a:lnTo>
                    <a:pt x="403225" y="283616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9" name="object 489"/>
            <p:cNvSpPr/>
            <p:nvPr/>
          </p:nvSpPr>
          <p:spPr>
            <a:xfrm>
              <a:off x="5368340" y="2588717"/>
              <a:ext cx="2058670" cy="207645"/>
            </a:xfrm>
            <a:custGeom>
              <a:avLst/>
              <a:gdLst/>
              <a:ahLst/>
              <a:cxnLst/>
              <a:rect l="l" t="t" r="r" b="b"/>
              <a:pathLst>
                <a:path w="2058670" h="207644">
                  <a:moveTo>
                    <a:pt x="2058162" y="0"/>
                  </a:moveTo>
                  <a:lnTo>
                    <a:pt x="19799" y="207568"/>
                  </a:lnTo>
                  <a:lnTo>
                    <a:pt x="0" y="19329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0" name="object 490"/>
            <p:cNvSpPr/>
            <p:nvPr/>
          </p:nvSpPr>
          <p:spPr>
            <a:xfrm>
              <a:off x="5368328" y="2574467"/>
              <a:ext cx="2037714" cy="229870"/>
            </a:xfrm>
            <a:custGeom>
              <a:avLst/>
              <a:gdLst/>
              <a:ahLst/>
              <a:cxnLst/>
              <a:rect l="l" t="t" r="r" b="b"/>
              <a:pathLst>
                <a:path w="2037715" h="229869">
                  <a:moveTo>
                    <a:pt x="0" y="229742"/>
                  </a:moveTo>
                  <a:lnTo>
                    <a:pt x="0" y="207556"/>
                  </a:lnTo>
                  <a:lnTo>
                    <a:pt x="2037562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91" name="object 491"/>
          <p:cNvGrpSpPr/>
          <p:nvPr/>
        </p:nvGrpSpPr>
        <p:grpSpPr>
          <a:xfrm>
            <a:off x="4668771" y="3391713"/>
            <a:ext cx="1076277" cy="156020"/>
            <a:chOff x="5223364" y="5024761"/>
            <a:chExt cx="1594485" cy="231140"/>
          </a:xfrm>
        </p:grpSpPr>
        <p:sp>
          <p:nvSpPr>
            <p:cNvPr id="492" name="object 492"/>
            <p:cNvSpPr/>
            <p:nvPr/>
          </p:nvSpPr>
          <p:spPr>
            <a:xfrm>
              <a:off x="6604978" y="5030317"/>
              <a:ext cx="212090" cy="33655"/>
            </a:xfrm>
            <a:custGeom>
              <a:avLst/>
              <a:gdLst/>
              <a:ahLst/>
              <a:cxnLst/>
              <a:rect l="l" t="t" r="r" b="b"/>
              <a:pathLst>
                <a:path w="212090" h="33654">
                  <a:moveTo>
                    <a:pt x="0" y="33261"/>
                  </a:moveTo>
                  <a:lnTo>
                    <a:pt x="211518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3" name="object 493"/>
            <p:cNvSpPr/>
            <p:nvPr/>
          </p:nvSpPr>
          <p:spPr>
            <a:xfrm>
              <a:off x="6604978" y="5063591"/>
              <a:ext cx="212090" cy="60325"/>
            </a:xfrm>
            <a:custGeom>
              <a:avLst/>
              <a:gdLst/>
              <a:ahLst/>
              <a:cxnLst/>
              <a:rect l="l" t="t" r="r" b="b"/>
              <a:pathLst>
                <a:path w="212090" h="60325">
                  <a:moveTo>
                    <a:pt x="0" y="60210"/>
                  </a:moveTo>
                  <a:lnTo>
                    <a:pt x="0" y="0"/>
                  </a:lnTo>
                </a:path>
                <a:path w="212090" h="60325">
                  <a:moveTo>
                    <a:pt x="0" y="60210"/>
                  </a:moveTo>
                  <a:lnTo>
                    <a:pt x="211518" y="26936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4" name="object 494"/>
            <p:cNvSpPr/>
            <p:nvPr/>
          </p:nvSpPr>
          <p:spPr>
            <a:xfrm>
              <a:off x="6816496" y="5030317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6021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5" name="object 495"/>
            <p:cNvSpPr/>
            <p:nvPr/>
          </p:nvSpPr>
          <p:spPr>
            <a:xfrm>
              <a:off x="6387909" y="5063579"/>
              <a:ext cx="217170" cy="30480"/>
            </a:xfrm>
            <a:custGeom>
              <a:avLst/>
              <a:gdLst/>
              <a:ahLst/>
              <a:cxnLst/>
              <a:rect l="l" t="t" r="r" b="b"/>
              <a:pathLst>
                <a:path w="217170" h="30479">
                  <a:moveTo>
                    <a:pt x="0" y="30111"/>
                  </a:moveTo>
                  <a:lnTo>
                    <a:pt x="217055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6" name="object 496"/>
            <p:cNvSpPr/>
            <p:nvPr/>
          </p:nvSpPr>
          <p:spPr>
            <a:xfrm>
              <a:off x="6387909" y="5093690"/>
              <a:ext cx="217170" cy="60325"/>
            </a:xfrm>
            <a:custGeom>
              <a:avLst/>
              <a:gdLst/>
              <a:ahLst/>
              <a:cxnLst/>
              <a:rect l="l" t="t" r="r" b="b"/>
              <a:pathLst>
                <a:path w="217170" h="60325">
                  <a:moveTo>
                    <a:pt x="0" y="60210"/>
                  </a:moveTo>
                  <a:lnTo>
                    <a:pt x="0" y="0"/>
                  </a:lnTo>
                </a:path>
                <a:path w="217170" h="60325">
                  <a:moveTo>
                    <a:pt x="0" y="60210"/>
                  </a:moveTo>
                  <a:lnTo>
                    <a:pt x="217055" y="30099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7" name="object 497"/>
            <p:cNvSpPr/>
            <p:nvPr/>
          </p:nvSpPr>
          <p:spPr>
            <a:xfrm>
              <a:off x="6164503" y="5093690"/>
              <a:ext cx="223520" cy="26670"/>
            </a:xfrm>
            <a:custGeom>
              <a:avLst/>
              <a:gdLst/>
              <a:ahLst/>
              <a:cxnLst/>
              <a:rect l="l" t="t" r="r" b="b"/>
              <a:pathLst>
                <a:path w="223520" h="26670">
                  <a:moveTo>
                    <a:pt x="0" y="26149"/>
                  </a:moveTo>
                  <a:lnTo>
                    <a:pt x="223405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8" name="object 498"/>
            <p:cNvSpPr/>
            <p:nvPr/>
          </p:nvSpPr>
          <p:spPr>
            <a:xfrm>
              <a:off x="6164503" y="5119827"/>
              <a:ext cx="223520" cy="60325"/>
            </a:xfrm>
            <a:custGeom>
              <a:avLst/>
              <a:gdLst/>
              <a:ahLst/>
              <a:cxnLst/>
              <a:rect l="l" t="t" r="r" b="b"/>
              <a:pathLst>
                <a:path w="223520" h="60325">
                  <a:moveTo>
                    <a:pt x="0" y="60210"/>
                  </a:moveTo>
                  <a:lnTo>
                    <a:pt x="0" y="0"/>
                  </a:lnTo>
                </a:path>
                <a:path w="223520" h="60325">
                  <a:moveTo>
                    <a:pt x="0" y="60210"/>
                  </a:moveTo>
                  <a:lnTo>
                    <a:pt x="223405" y="3407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9" name="object 499"/>
            <p:cNvSpPr/>
            <p:nvPr/>
          </p:nvSpPr>
          <p:spPr>
            <a:xfrm>
              <a:off x="5936348" y="5180038"/>
              <a:ext cx="228600" cy="24130"/>
            </a:xfrm>
            <a:custGeom>
              <a:avLst/>
              <a:gdLst/>
              <a:ahLst/>
              <a:cxnLst/>
              <a:rect l="l" t="t" r="r" b="b"/>
              <a:pathLst>
                <a:path w="228600" h="24129">
                  <a:moveTo>
                    <a:pt x="0" y="23774"/>
                  </a:moveTo>
                  <a:lnTo>
                    <a:pt x="228155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0" name="object 500"/>
            <p:cNvSpPr/>
            <p:nvPr/>
          </p:nvSpPr>
          <p:spPr>
            <a:xfrm>
              <a:off x="5936348" y="5119840"/>
              <a:ext cx="228600" cy="24130"/>
            </a:xfrm>
            <a:custGeom>
              <a:avLst/>
              <a:gdLst/>
              <a:ahLst/>
              <a:cxnLst/>
              <a:rect l="l" t="t" r="r" b="b"/>
              <a:pathLst>
                <a:path w="228600" h="24129">
                  <a:moveTo>
                    <a:pt x="0" y="23761"/>
                  </a:moveTo>
                  <a:lnTo>
                    <a:pt x="228155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1" name="object 501"/>
            <p:cNvSpPr/>
            <p:nvPr/>
          </p:nvSpPr>
          <p:spPr>
            <a:xfrm>
              <a:off x="5936348" y="5143601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602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2" name="object 502"/>
            <p:cNvSpPr/>
            <p:nvPr/>
          </p:nvSpPr>
          <p:spPr>
            <a:xfrm>
              <a:off x="5703443" y="5143601"/>
              <a:ext cx="233045" cy="20955"/>
            </a:xfrm>
            <a:custGeom>
              <a:avLst/>
              <a:gdLst/>
              <a:ahLst/>
              <a:cxnLst/>
              <a:rect l="l" t="t" r="r" b="b"/>
              <a:pathLst>
                <a:path w="233045" h="20954">
                  <a:moveTo>
                    <a:pt x="0" y="20599"/>
                  </a:moveTo>
                  <a:lnTo>
                    <a:pt x="232918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3" name="object 503"/>
            <p:cNvSpPr/>
            <p:nvPr/>
          </p:nvSpPr>
          <p:spPr>
            <a:xfrm>
              <a:off x="5703443" y="5164201"/>
              <a:ext cx="233045" cy="59690"/>
            </a:xfrm>
            <a:custGeom>
              <a:avLst/>
              <a:gdLst/>
              <a:ahLst/>
              <a:cxnLst/>
              <a:rect l="l" t="t" r="r" b="b"/>
              <a:pathLst>
                <a:path w="233045" h="59689">
                  <a:moveTo>
                    <a:pt x="0" y="59423"/>
                  </a:moveTo>
                  <a:lnTo>
                    <a:pt x="0" y="0"/>
                  </a:lnTo>
                </a:path>
                <a:path w="233045" h="59689">
                  <a:moveTo>
                    <a:pt x="0" y="59423"/>
                  </a:moveTo>
                  <a:lnTo>
                    <a:pt x="232918" y="39611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4" name="object 504"/>
            <p:cNvSpPr/>
            <p:nvPr/>
          </p:nvSpPr>
          <p:spPr>
            <a:xfrm>
              <a:off x="5467362" y="5164201"/>
              <a:ext cx="236220" cy="17145"/>
            </a:xfrm>
            <a:custGeom>
              <a:avLst/>
              <a:gdLst/>
              <a:ahLst/>
              <a:cxnLst/>
              <a:rect l="l" t="t" r="r" b="b"/>
              <a:pathLst>
                <a:path w="236220" h="17145">
                  <a:moveTo>
                    <a:pt x="0" y="16637"/>
                  </a:moveTo>
                  <a:lnTo>
                    <a:pt x="23606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5" name="object 505"/>
            <p:cNvSpPr/>
            <p:nvPr/>
          </p:nvSpPr>
          <p:spPr>
            <a:xfrm>
              <a:off x="5467362" y="5180825"/>
              <a:ext cx="236220" cy="60325"/>
            </a:xfrm>
            <a:custGeom>
              <a:avLst/>
              <a:gdLst/>
              <a:ahLst/>
              <a:cxnLst/>
              <a:rect l="l" t="t" r="r" b="b"/>
              <a:pathLst>
                <a:path w="236220" h="60325">
                  <a:moveTo>
                    <a:pt x="0" y="60210"/>
                  </a:moveTo>
                  <a:lnTo>
                    <a:pt x="0" y="0"/>
                  </a:lnTo>
                </a:path>
                <a:path w="236220" h="60325">
                  <a:moveTo>
                    <a:pt x="0" y="60210"/>
                  </a:moveTo>
                  <a:lnTo>
                    <a:pt x="236067" y="42786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6" name="object 506"/>
            <p:cNvSpPr/>
            <p:nvPr/>
          </p:nvSpPr>
          <p:spPr>
            <a:xfrm>
              <a:off x="5228120" y="5180825"/>
              <a:ext cx="239395" cy="13970"/>
            </a:xfrm>
            <a:custGeom>
              <a:avLst/>
              <a:gdLst/>
              <a:ahLst/>
              <a:cxnLst/>
              <a:rect l="l" t="t" r="r" b="b"/>
              <a:pathLst>
                <a:path w="239395" h="13970">
                  <a:moveTo>
                    <a:pt x="0" y="13474"/>
                  </a:moveTo>
                  <a:lnTo>
                    <a:pt x="239255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7" name="object 507"/>
            <p:cNvSpPr/>
            <p:nvPr/>
          </p:nvSpPr>
          <p:spPr>
            <a:xfrm>
              <a:off x="5228120" y="5194300"/>
              <a:ext cx="239395" cy="60325"/>
            </a:xfrm>
            <a:custGeom>
              <a:avLst/>
              <a:gdLst/>
              <a:ahLst/>
              <a:cxnLst/>
              <a:rect l="l" t="t" r="r" b="b"/>
              <a:pathLst>
                <a:path w="239395" h="60325">
                  <a:moveTo>
                    <a:pt x="0" y="60210"/>
                  </a:moveTo>
                  <a:lnTo>
                    <a:pt x="0" y="0"/>
                  </a:lnTo>
                </a:path>
                <a:path w="239395" h="60325">
                  <a:moveTo>
                    <a:pt x="0" y="60210"/>
                  </a:moveTo>
                  <a:lnTo>
                    <a:pt x="239255" y="46736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8" name="object 508"/>
            <p:cNvSpPr/>
            <p:nvPr/>
          </p:nvSpPr>
          <p:spPr>
            <a:xfrm>
              <a:off x="6805409" y="5025555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29" h="5079">
                  <a:moveTo>
                    <a:pt x="0" y="0"/>
                  </a:moveTo>
                  <a:lnTo>
                    <a:pt x="11087" y="476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9" name="object 509"/>
            <p:cNvSpPr/>
            <p:nvPr/>
          </p:nvSpPr>
          <p:spPr>
            <a:xfrm>
              <a:off x="5224157" y="5188762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4">
                  <a:moveTo>
                    <a:pt x="3962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0" name="object 510"/>
            <p:cNvSpPr/>
            <p:nvPr/>
          </p:nvSpPr>
          <p:spPr>
            <a:xfrm>
              <a:off x="5228120" y="52545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11" name="object 511"/>
          <p:cNvGrpSpPr/>
          <p:nvPr/>
        </p:nvGrpSpPr>
        <p:grpSpPr>
          <a:xfrm>
            <a:off x="3553831" y="3489577"/>
            <a:ext cx="472773" cy="70294"/>
            <a:chOff x="3571601" y="5169744"/>
            <a:chExt cx="700405" cy="104139"/>
          </a:xfrm>
        </p:grpSpPr>
        <p:sp>
          <p:nvSpPr>
            <p:cNvPr id="512" name="object 512"/>
            <p:cNvSpPr/>
            <p:nvPr/>
          </p:nvSpPr>
          <p:spPr>
            <a:xfrm>
              <a:off x="4168927" y="5210936"/>
              <a:ext cx="101600" cy="1905"/>
            </a:xfrm>
            <a:custGeom>
              <a:avLst/>
              <a:gdLst/>
              <a:ahLst/>
              <a:cxnLst/>
              <a:rect l="l" t="t" r="r" b="b"/>
              <a:pathLst>
                <a:path w="101600" h="1904">
                  <a:moveTo>
                    <a:pt x="0" y="0"/>
                  </a:moveTo>
                  <a:lnTo>
                    <a:pt x="101409" y="158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3" name="object 513"/>
            <p:cNvSpPr/>
            <p:nvPr/>
          </p:nvSpPr>
          <p:spPr>
            <a:xfrm>
              <a:off x="4168927" y="5210936"/>
              <a:ext cx="101600" cy="62230"/>
            </a:xfrm>
            <a:custGeom>
              <a:avLst/>
              <a:gdLst/>
              <a:ahLst/>
              <a:cxnLst/>
              <a:rect l="l" t="t" r="r" b="b"/>
              <a:pathLst>
                <a:path w="101600" h="62229">
                  <a:moveTo>
                    <a:pt x="0" y="60210"/>
                  </a:moveTo>
                  <a:lnTo>
                    <a:pt x="0" y="0"/>
                  </a:lnTo>
                </a:path>
                <a:path w="101600" h="62229">
                  <a:moveTo>
                    <a:pt x="0" y="60210"/>
                  </a:moveTo>
                  <a:lnTo>
                    <a:pt x="101409" y="61785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4" name="object 514"/>
            <p:cNvSpPr/>
            <p:nvPr/>
          </p:nvSpPr>
          <p:spPr>
            <a:xfrm>
              <a:off x="4270336" y="5212524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6021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5" name="object 515"/>
            <p:cNvSpPr/>
            <p:nvPr/>
          </p:nvSpPr>
          <p:spPr>
            <a:xfrm>
              <a:off x="4068317" y="5207761"/>
              <a:ext cx="100965" cy="3175"/>
            </a:xfrm>
            <a:custGeom>
              <a:avLst/>
              <a:gdLst/>
              <a:ahLst/>
              <a:cxnLst/>
              <a:rect l="l" t="t" r="r" b="b"/>
              <a:pathLst>
                <a:path w="100964" h="3175">
                  <a:moveTo>
                    <a:pt x="0" y="0"/>
                  </a:moveTo>
                  <a:lnTo>
                    <a:pt x="100609" y="3175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6" name="object 516"/>
            <p:cNvSpPr/>
            <p:nvPr/>
          </p:nvSpPr>
          <p:spPr>
            <a:xfrm>
              <a:off x="4068317" y="5207774"/>
              <a:ext cx="100965" cy="63500"/>
            </a:xfrm>
            <a:custGeom>
              <a:avLst/>
              <a:gdLst/>
              <a:ahLst/>
              <a:cxnLst/>
              <a:rect l="l" t="t" r="r" b="b"/>
              <a:pathLst>
                <a:path w="100964" h="63500">
                  <a:moveTo>
                    <a:pt x="0" y="60210"/>
                  </a:moveTo>
                  <a:lnTo>
                    <a:pt x="0" y="0"/>
                  </a:lnTo>
                </a:path>
                <a:path w="100964" h="63500">
                  <a:moveTo>
                    <a:pt x="0" y="60210"/>
                  </a:moveTo>
                  <a:lnTo>
                    <a:pt x="100609" y="63373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7" name="object 517"/>
            <p:cNvSpPr/>
            <p:nvPr/>
          </p:nvSpPr>
          <p:spPr>
            <a:xfrm>
              <a:off x="3967708" y="5204599"/>
              <a:ext cx="100965" cy="3175"/>
            </a:xfrm>
            <a:custGeom>
              <a:avLst/>
              <a:gdLst/>
              <a:ahLst/>
              <a:cxnLst/>
              <a:rect l="l" t="t" r="r" b="b"/>
              <a:pathLst>
                <a:path w="100964" h="3175">
                  <a:moveTo>
                    <a:pt x="0" y="0"/>
                  </a:moveTo>
                  <a:lnTo>
                    <a:pt x="100609" y="316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8" name="object 518"/>
            <p:cNvSpPr/>
            <p:nvPr/>
          </p:nvSpPr>
          <p:spPr>
            <a:xfrm>
              <a:off x="3967708" y="5204599"/>
              <a:ext cx="100965" cy="63500"/>
            </a:xfrm>
            <a:custGeom>
              <a:avLst/>
              <a:gdLst/>
              <a:ahLst/>
              <a:cxnLst/>
              <a:rect l="l" t="t" r="r" b="b"/>
              <a:pathLst>
                <a:path w="100964" h="63500">
                  <a:moveTo>
                    <a:pt x="0" y="60210"/>
                  </a:moveTo>
                  <a:lnTo>
                    <a:pt x="0" y="0"/>
                  </a:lnTo>
                </a:path>
                <a:path w="100964" h="63500">
                  <a:moveTo>
                    <a:pt x="0" y="60210"/>
                  </a:moveTo>
                  <a:lnTo>
                    <a:pt x="100609" y="63385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9" name="object 519"/>
            <p:cNvSpPr/>
            <p:nvPr/>
          </p:nvSpPr>
          <p:spPr>
            <a:xfrm>
              <a:off x="3867886" y="5260047"/>
              <a:ext cx="100330" cy="5080"/>
            </a:xfrm>
            <a:custGeom>
              <a:avLst/>
              <a:gdLst/>
              <a:ahLst/>
              <a:cxnLst/>
              <a:rect l="l" t="t" r="r" b="b"/>
              <a:pathLst>
                <a:path w="100329" h="5079">
                  <a:moveTo>
                    <a:pt x="0" y="0"/>
                  </a:moveTo>
                  <a:lnTo>
                    <a:pt x="99822" y="476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0" name="object 520"/>
            <p:cNvSpPr/>
            <p:nvPr/>
          </p:nvSpPr>
          <p:spPr>
            <a:xfrm>
              <a:off x="3867886" y="5199849"/>
              <a:ext cx="100330" cy="5080"/>
            </a:xfrm>
            <a:custGeom>
              <a:avLst/>
              <a:gdLst/>
              <a:ahLst/>
              <a:cxnLst/>
              <a:rect l="l" t="t" r="r" b="b"/>
              <a:pathLst>
                <a:path w="100329" h="5079">
                  <a:moveTo>
                    <a:pt x="0" y="0"/>
                  </a:moveTo>
                  <a:lnTo>
                    <a:pt x="99822" y="4749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1" name="object 521"/>
            <p:cNvSpPr/>
            <p:nvPr/>
          </p:nvSpPr>
          <p:spPr>
            <a:xfrm>
              <a:off x="3867886" y="5199837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602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2" name="object 522"/>
            <p:cNvSpPr/>
            <p:nvPr/>
          </p:nvSpPr>
          <p:spPr>
            <a:xfrm>
              <a:off x="3768077" y="5194299"/>
              <a:ext cx="100330" cy="5715"/>
            </a:xfrm>
            <a:custGeom>
              <a:avLst/>
              <a:gdLst/>
              <a:ahLst/>
              <a:cxnLst/>
              <a:rect l="l" t="t" r="r" b="b"/>
              <a:pathLst>
                <a:path w="100329" h="5714">
                  <a:moveTo>
                    <a:pt x="0" y="0"/>
                  </a:moveTo>
                  <a:lnTo>
                    <a:pt x="99809" y="553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3" name="object 523"/>
            <p:cNvSpPr/>
            <p:nvPr/>
          </p:nvSpPr>
          <p:spPr>
            <a:xfrm>
              <a:off x="3768077" y="5194299"/>
              <a:ext cx="100330" cy="66040"/>
            </a:xfrm>
            <a:custGeom>
              <a:avLst/>
              <a:gdLst/>
              <a:ahLst/>
              <a:cxnLst/>
              <a:rect l="l" t="t" r="r" b="b"/>
              <a:pathLst>
                <a:path w="100329" h="66039">
                  <a:moveTo>
                    <a:pt x="0" y="60210"/>
                  </a:moveTo>
                  <a:lnTo>
                    <a:pt x="0" y="0"/>
                  </a:lnTo>
                </a:path>
                <a:path w="100329" h="66039">
                  <a:moveTo>
                    <a:pt x="0" y="60210"/>
                  </a:moveTo>
                  <a:lnTo>
                    <a:pt x="99809" y="6574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4" name="object 524"/>
            <p:cNvSpPr/>
            <p:nvPr/>
          </p:nvSpPr>
          <p:spPr>
            <a:xfrm>
              <a:off x="3669842" y="5187175"/>
              <a:ext cx="98425" cy="7620"/>
            </a:xfrm>
            <a:custGeom>
              <a:avLst/>
              <a:gdLst/>
              <a:ahLst/>
              <a:cxnLst/>
              <a:rect l="l" t="t" r="r" b="b"/>
              <a:pathLst>
                <a:path w="98425" h="7620">
                  <a:moveTo>
                    <a:pt x="0" y="0"/>
                  </a:moveTo>
                  <a:lnTo>
                    <a:pt x="98234" y="713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5" name="object 525"/>
            <p:cNvSpPr/>
            <p:nvPr/>
          </p:nvSpPr>
          <p:spPr>
            <a:xfrm>
              <a:off x="3669842" y="5187162"/>
              <a:ext cx="98425" cy="67945"/>
            </a:xfrm>
            <a:custGeom>
              <a:avLst/>
              <a:gdLst/>
              <a:ahLst/>
              <a:cxnLst/>
              <a:rect l="l" t="t" r="r" b="b"/>
              <a:pathLst>
                <a:path w="98425" h="67945">
                  <a:moveTo>
                    <a:pt x="0" y="60210"/>
                  </a:moveTo>
                  <a:lnTo>
                    <a:pt x="0" y="0"/>
                  </a:lnTo>
                </a:path>
                <a:path w="98425" h="67945">
                  <a:moveTo>
                    <a:pt x="0" y="60210"/>
                  </a:moveTo>
                  <a:lnTo>
                    <a:pt x="98234" y="67348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6" name="object 526"/>
            <p:cNvSpPr/>
            <p:nvPr/>
          </p:nvSpPr>
          <p:spPr>
            <a:xfrm>
              <a:off x="3572395" y="5180037"/>
              <a:ext cx="97790" cy="7620"/>
            </a:xfrm>
            <a:custGeom>
              <a:avLst/>
              <a:gdLst/>
              <a:ahLst/>
              <a:cxnLst/>
              <a:rect l="l" t="t" r="r" b="b"/>
              <a:pathLst>
                <a:path w="97789" h="7620">
                  <a:moveTo>
                    <a:pt x="0" y="0"/>
                  </a:moveTo>
                  <a:lnTo>
                    <a:pt x="97447" y="713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7" name="object 527"/>
            <p:cNvSpPr/>
            <p:nvPr/>
          </p:nvSpPr>
          <p:spPr>
            <a:xfrm>
              <a:off x="3572395" y="5180037"/>
              <a:ext cx="97790" cy="67945"/>
            </a:xfrm>
            <a:custGeom>
              <a:avLst/>
              <a:gdLst/>
              <a:ahLst/>
              <a:cxnLst/>
              <a:rect l="l" t="t" r="r" b="b"/>
              <a:pathLst>
                <a:path w="97789" h="67945">
                  <a:moveTo>
                    <a:pt x="0" y="60210"/>
                  </a:moveTo>
                  <a:lnTo>
                    <a:pt x="0" y="0"/>
                  </a:lnTo>
                </a:path>
                <a:path w="97789" h="67945">
                  <a:moveTo>
                    <a:pt x="0" y="60210"/>
                  </a:moveTo>
                  <a:lnTo>
                    <a:pt x="97447" y="67348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8" name="object 528"/>
            <p:cNvSpPr/>
            <p:nvPr/>
          </p:nvSpPr>
          <p:spPr>
            <a:xfrm>
              <a:off x="4270336" y="5207761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787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9" name="object 529"/>
            <p:cNvSpPr/>
            <p:nvPr/>
          </p:nvSpPr>
          <p:spPr>
            <a:xfrm>
              <a:off x="3653993" y="51705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0" name="object 530"/>
            <p:cNvSpPr/>
            <p:nvPr/>
          </p:nvSpPr>
          <p:spPr>
            <a:xfrm>
              <a:off x="3572395" y="5175288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79">
                  <a:moveTo>
                    <a:pt x="0" y="4749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1" name="object 531"/>
            <p:cNvSpPr/>
            <p:nvPr/>
          </p:nvSpPr>
          <p:spPr>
            <a:xfrm>
              <a:off x="4270336" y="526956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5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32" name="object 532"/>
          <p:cNvGrpSpPr/>
          <p:nvPr/>
        </p:nvGrpSpPr>
        <p:grpSpPr>
          <a:xfrm>
            <a:off x="3424960" y="3484228"/>
            <a:ext cx="130302" cy="53578"/>
            <a:chOff x="3380682" y="5161819"/>
            <a:chExt cx="193040" cy="79375"/>
          </a:xfrm>
        </p:grpSpPr>
        <p:sp>
          <p:nvSpPr>
            <p:cNvPr id="533" name="object 533"/>
            <p:cNvSpPr/>
            <p:nvPr/>
          </p:nvSpPr>
          <p:spPr>
            <a:xfrm>
              <a:off x="3381476" y="5222024"/>
              <a:ext cx="95250" cy="9525"/>
            </a:xfrm>
            <a:custGeom>
              <a:avLst/>
              <a:gdLst/>
              <a:ahLst/>
              <a:cxnLst/>
              <a:rect l="l" t="t" r="r" b="b"/>
              <a:pathLst>
                <a:path w="95250" h="9525">
                  <a:moveTo>
                    <a:pt x="-793" y="4756"/>
                  </a:moveTo>
                  <a:lnTo>
                    <a:pt x="95853" y="4756"/>
                  </a:lnTo>
                </a:path>
              </a:pathLst>
            </a:custGeom>
            <a:ln w="11099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4" name="object 534"/>
            <p:cNvSpPr/>
            <p:nvPr/>
          </p:nvSpPr>
          <p:spPr>
            <a:xfrm>
              <a:off x="3476536" y="5171325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6021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5" name="object 535"/>
            <p:cNvSpPr/>
            <p:nvPr/>
          </p:nvSpPr>
          <p:spPr>
            <a:xfrm>
              <a:off x="3381476" y="5162613"/>
              <a:ext cx="95250" cy="8890"/>
            </a:xfrm>
            <a:custGeom>
              <a:avLst/>
              <a:gdLst/>
              <a:ahLst/>
              <a:cxnLst/>
              <a:rect l="l" t="t" r="r" b="b"/>
              <a:pathLst>
                <a:path w="95250" h="8889">
                  <a:moveTo>
                    <a:pt x="-793" y="4362"/>
                  </a:moveTo>
                  <a:lnTo>
                    <a:pt x="95853" y="4362"/>
                  </a:lnTo>
                </a:path>
              </a:pathLst>
            </a:custGeom>
            <a:ln w="10312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6" name="object 536"/>
            <p:cNvSpPr/>
            <p:nvPr/>
          </p:nvSpPr>
          <p:spPr>
            <a:xfrm>
              <a:off x="3381476" y="5162600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594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7" name="object 537"/>
            <p:cNvSpPr/>
            <p:nvPr/>
          </p:nvSpPr>
          <p:spPr>
            <a:xfrm>
              <a:off x="3475742" y="5175681"/>
              <a:ext cx="97790" cy="60325"/>
            </a:xfrm>
            <a:custGeom>
              <a:avLst/>
              <a:gdLst/>
              <a:ahLst/>
              <a:cxnLst/>
              <a:rect l="l" t="t" r="r" b="b"/>
              <a:pathLst>
                <a:path w="97789" h="60325">
                  <a:moveTo>
                    <a:pt x="0" y="60210"/>
                  </a:moveTo>
                  <a:lnTo>
                    <a:pt x="97447" y="60210"/>
                  </a:lnTo>
                </a:path>
                <a:path w="97789" h="60325">
                  <a:moveTo>
                    <a:pt x="0" y="0"/>
                  </a:moveTo>
                  <a:lnTo>
                    <a:pt x="97447" y="0"/>
                  </a:lnTo>
                </a:path>
              </a:pathLst>
            </a:custGeom>
            <a:ln w="10299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38" name="object 538"/>
          <p:cNvGrpSpPr/>
          <p:nvPr/>
        </p:nvGrpSpPr>
        <p:grpSpPr>
          <a:xfrm>
            <a:off x="3299828" y="3466586"/>
            <a:ext cx="126444" cy="59150"/>
            <a:chOff x="3195300" y="5135683"/>
            <a:chExt cx="187325" cy="87630"/>
          </a:xfrm>
        </p:grpSpPr>
        <p:sp>
          <p:nvSpPr>
            <p:cNvPr id="539" name="object 539"/>
            <p:cNvSpPr/>
            <p:nvPr/>
          </p:nvSpPr>
          <p:spPr>
            <a:xfrm>
              <a:off x="3288004" y="5152313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602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0" name="object 540"/>
            <p:cNvSpPr/>
            <p:nvPr/>
          </p:nvSpPr>
          <p:spPr>
            <a:xfrm>
              <a:off x="3288004" y="5212524"/>
              <a:ext cx="93980" cy="9525"/>
            </a:xfrm>
            <a:custGeom>
              <a:avLst/>
              <a:gdLst/>
              <a:ahLst/>
              <a:cxnLst/>
              <a:rect l="l" t="t" r="r" b="b"/>
              <a:pathLst>
                <a:path w="93979" h="9525">
                  <a:moveTo>
                    <a:pt x="-793" y="4749"/>
                  </a:moveTo>
                  <a:lnTo>
                    <a:pt x="94278" y="4749"/>
                  </a:lnTo>
                </a:path>
              </a:pathLst>
            </a:custGeom>
            <a:ln w="11087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1" name="object 541"/>
            <p:cNvSpPr/>
            <p:nvPr/>
          </p:nvSpPr>
          <p:spPr>
            <a:xfrm>
              <a:off x="3288004" y="5152313"/>
              <a:ext cx="93980" cy="10795"/>
            </a:xfrm>
            <a:custGeom>
              <a:avLst/>
              <a:gdLst/>
              <a:ahLst/>
              <a:cxnLst/>
              <a:rect l="l" t="t" r="r" b="b"/>
              <a:pathLst>
                <a:path w="93979" h="10795">
                  <a:moveTo>
                    <a:pt x="0" y="0"/>
                  </a:moveTo>
                  <a:lnTo>
                    <a:pt x="93484" y="1028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196094" y="5201424"/>
              <a:ext cx="92075" cy="11430"/>
            </a:xfrm>
            <a:custGeom>
              <a:avLst/>
              <a:gdLst/>
              <a:ahLst/>
              <a:cxnLst/>
              <a:rect l="l" t="t" r="r" b="b"/>
              <a:pathLst>
                <a:path w="92075" h="11429">
                  <a:moveTo>
                    <a:pt x="0" y="0"/>
                  </a:moveTo>
                  <a:lnTo>
                    <a:pt x="91897" y="11099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3" name="object 543"/>
            <p:cNvSpPr/>
            <p:nvPr/>
          </p:nvSpPr>
          <p:spPr>
            <a:xfrm>
              <a:off x="3196094" y="5141226"/>
              <a:ext cx="92075" cy="11430"/>
            </a:xfrm>
            <a:custGeom>
              <a:avLst/>
              <a:gdLst/>
              <a:ahLst/>
              <a:cxnLst/>
              <a:rect l="l" t="t" r="r" b="b"/>
              <a:pathLst>
                <a:path w="92075" h="11429">
                  <a:moveTo>
                    <a:pt x="0" y="0"/>
                  </a:moveTo>
                  <a:lnTo>
                    <a:pt x="91897" y="11099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4" name="object 544"/>
            <p:cNvSpPr/>
            <p:nvPr/>
          </p:nvSpPr>
          <p:spPr>
            <a:xfrm>
              <a:off x="3196094" y="5136476"/>
              <a:ext cx="8255" cy="65405"/>
            </a:xfrm>
            <a:custGeom>
              <a:avLst/>
              <a:gdLst/>
              <a:ahLst/>
              <a:cxnLst/>
              <a:rect l="l" t="t" r="r" b="b"/>
              <a:pathLst>
                <a:path w="8255" h="65404">
                  <a:moveTo>
                    <a:pt x="0" y="64947"/>
                  </a:moveTo>
                  <a:lnTo>
                    <a:pt x="0" y="4737"/>
                  </a:lnTo>
                  <a:lnTo>
                    <a:pt x="7924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45" name="object 545"/>
          <p:cNvSpPr/>
          <p:nvPr/>
        </p:nvSpPr>
        <p:spPr>
          <a:xfrm>
            <a:off x="2767232" y="3017931"/>
            <a:ext cx="24432" cy="17145"/>
          </a:xfrm>
          <a:custGeom>
            <a:avLst/>
            <a:gdLst/>
            <a:ahLst/>
            <a:cxnLst/>
            <a:rect l="l" t="t" r="r" b="b"/>
            <a:pathLst>
              <a:path w="36194" h="25400">
                <a:moveTo>
                  <a:pt x="0" y="0"/>
                </a:moveTo>
                <a:lnTo>
                  <a:pt x="35648" y="25361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46" name="object 546"/>
          <p:cNvGrpSpPr/>
          <p:nvPr/>
        </p:nvGrpSpPr>
        <p:grpSpPr>
          <a:xfrm>
            <a:off x="2736212" y="2105668"/>
            <a:ext cx="594932" cy="191595"/>
            <a:chOff x="2360314" y="3119507"/>
            <a:chExt cx="881380" cy="283845"/>
          </a:xfrm>
        </p:grpSpPr>
        <p:sp>
          <p:nvSpPr>
            <p:cNvPr id="547" name="object 547"/>
            <p:cNvSpPr/>
            <p:nvPr/>
          </p:nvSpPr>
          <p:spPr>
            <a:xfrm>
              <a:off x="2361120" y="3216948"/>
              <a:ext cx="264160" cy="185420"/>
            </a:xfrm>
            <a:custGeom>
              <a:avLst/>
              <a:gdLst/>
              <a:ahLst/>
              <a:cxnLst/>
              <a:rect l="l" t="t" r="r" b="b"/>
              <a:pathLst>
                <a:path w="264160" h="185420">
                  <a:moveTo>
                    <a:pt x="0" y="0"/>
                  </a:moveTo>
                  <a:lnTo>
                    <a:pt x="263804" y="185381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8" name="object 548"/>
            <p:cNvSpPr/>
            <p:nvPr/>
          </p:nvSpPr>
          <p:spPr>
            <a:xfrm>
              <a:off x="2361107" y="3120301"/>
              <a:ext cx="879475" cy="89535"/>
            </a:xfrm>
            <a:custGeom>
              <a:avLst/>
              <a:gdLst/>
              <a:ahLst/>
              <a:cxnLst/>
              <a:rect l="l" t="t" r="r" b="b"/>
              <a:pathLst>
                <a:path w="879475" h="89535">
                  <a:moveTo>
                    <a:pt x="879360" y="0"/>
                  </a:moveTo>
                  <a:lnTo>
                    <a:pt x="0" y="8952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49" name="object 549"/>
          <p:cNvSpPr/>
          <p:nvPr/>
        </p:nvSpPr>
        <p:spPr>
          <a:xfrm>
            <a:off x="2639964" y="2973011"/>
            <a:ext cx="1286" cy="857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0" y="800"/>
                </a:moveTo>
                <a:lnTo>
                  <a:pt x="1574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50" name="object 550"/>
          <p:cNvSpPr/>
          <p:nvPr/>
        </p:nvSpPr>
        <p:spPr>
          <a:xfrm>
            <a:off x="2736756" y="2096585"/>
            <a:ext cx="580358" cy="59579"/>
          </a:xfrm>
          <a:custGeom>
            <a:avLst/>
            <a:gdLst/>
            <a:ahLst/>
            <a:cxnLst/>
            <a:rect l="l" t="t" r="r" b="b"/>
            <a:pathLst>
              <a:path w="859789" h="88264">
                <a:moveTo>
                  <a:pt x="0" y="87934"/>
                </a:moveTo>
                <a:lnTo>
                  <a:pt x="859548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51" name="object 551"/>
          <p:cNvSpPr/>
          <p:nvPr/>
        </p:nvSpPr>
        <p:spPr>
          <a:xfrm>
            <a:off x="2830333" y="2309946"/>
            <a:ext cx="62579" cy="6429"/>
          </a:xfrm>
          <a:custGeom>
            <a:avLst/>
            <a:gdLst/>
            <a:ahLst/>
            <a:cxnLst/>
            <a:rect l="l" t="t" r="r" b="b"/>
            <a:pathLst>
              <a:path w="92710" h="9525">
                <a:moveTo>
                  <a:pt x="92684" y="0"/>
                </a:moveTo>
                <a:lnTo>
                  <a:pt x="0" y="9512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52" name="object 552"/>
          <p:cNvGrpSpPr/>
          <p:nvPr/>
        </p:nvGrpSpPr>
        <p:grpSpPr>
          <a:xfrm>
            <a:off x="2829798" y="2658590"/>
            <a:ext cx="1286" cy="221599"/>
            <a:chOff x="2498959" y="3938651"/>
            <a:chExt cx="1905" cy="328295"/>
          </a:xfrm>
        </p:grpSpPr>
        <p:sp>
          <p:nvSpPr>
            <p:cNvPr id="553" name="object 553"/>
            <p:cNvSpPr/>
            <p:nvPr/>
          </p:nvSpPr>
          <p:spPr>
            <a:xfrm>
              <a:off x="2499753" y="393865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4" name="object 554"/>
            <p:cNvSpPr/>
            <p:nvPr/>
          </p:nvSpPr>
          <p:spPr>
            <a:xfrm>
              <a:off x="2499753" y="3975887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2907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55" name="object 555"/>
          <p:cNvSpPr/>
          <p:nvPr/>
        </p:nvSpPr>
        <p:spPr>
          <a:xfrm>
            <a:off x="2830333" y="2910990"/>
            <a:ext cx="0" cy="92154"/>
          </a:xfrm>
          <a:custGeom>
            <a:avLst/>
            <a:gdLst/>
            <a:ahLst/>
            <a:cxnLst/>
            <a:rect l="l" t="t" r="r" b="b"/>
            <a:pathLst>
              <a:path h="136525">
                <a:moveTo>
                  <a:pt x="0" y="136258"/>
                </a:moveTo>
                <a:lnTo>
                  <a:pt x="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56" name="object 556"/>
          <p:cNvGrpSpPr/>
          <p:nvPr/>
        </p:nvGrpSpPr>
        <p:grpSpPr>
          <a:xfrm>
            <a:off x="2815894" y="2126524"/>
            <a:ext cx="699087" cy="180880"/>
            <a:chOff x="2478360" y="3150406"/>
            <a:chExt cx="1035685" cy="267970"/>
          </a:xfrm>
        </p:grpSpPr>
        <p:sp>
          <p:nvSpPr>
            <p:cNvPr id="557" name="object 557"/>
            <p:cNvSpPr/>
            <p:nvPr/>
          </p:nvSpPr>
          <p:spPr>
            <a:xfrm>
              <a:off x="2479154" y="3312020"/>
              <a:ext cx="1034415" cy="105410"/>
            </a:xfrm>
            <a:custGeom>
              <a:avLst/>
              <a:gdLst/>
              <a:ahLst/>
              <a:cxnLst/>
              <a:rect l="l" t="t" r="r" b="b"/>
              <a:pathLst>
                <a:path w="1034414" h="105410">
                  <a:moveTo>
                    <a:pt x="0" y="105359"/>
                  </a:moveTo>
                  <a:lnTo>
                    <a:pt x="103383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8" name="object 558"/>
            <p:cNvSpPr/>
            <p:nvPr/>
          </p:nvSpPr>
          <p:spPr>
            <a:xfrm>
              <a:off x="2883192" y="3156750"/>
              <a:ext cx="271780" cy="191770"/>
            </a:xfrm>
            <a:custGeom>
              <a:avLst/>
              <a:gdLst/>
              <a:ahLst/>
              <a:cxnLst/>
              <a:rect l="l" t="t" r="r" b="b"/>
              <a:pathLst>
                <a:path w="271780" h="191770">
                  <a:moveTo>
                    <a:pt x="271716" y="1917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9" name="object 559"/>
            <p:cNvSpPr/>
            <p:nvPr/>
          </p:nvSpPr>
          <p:spPr>
            <a:xfrm>
              <a:off x="2883179" y="3156750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10">
                  <a:moveTo>
                    <a:pt x="0" y="2194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0" name="object 560"/>
            <p:cNvSpPr/>
            <p:nvPr/>
          </p:nvSpPr>
          <p:spPr>
            <a:xfrm>
              <a:off x="2935465" y="3151200"/>
              <a:ext cx="273050" cy="191770"/>
            </a:xfrm>
            <a:custGeom>
              <a:avLst/>
              <a:gdLst/>
              <a:ahLst/>
              <a:cxnLst/>
              <a:rect l="l" t="t" r="r" b="b"/>
              <a:pathLst>
                <a:path w="273050" h="191770">
                  <a:moveTo>
                    <a:pt x="0" y="0"/>
                  </a:moveTo>
                  <a:lnTo>
                    <a:pt x="272516" y="191706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61" name="object 561"/>
          <p:cNvGrpSpPr/>
          <p:nvPr/>
        </p:nvGrpSpPr>
        <p:grpSpPr>
          <a:xfrm>
            <a:off x="5597635" y="2455369"/>
            <a:ext cx="62151" cy="176165"/>
            <a:chOff x="6599459" y="3637584"/>
            <a:chExt cx="92075" cy="260985"/>
          </a:xfrm>
        </p:grpSpPr>
        <p:sp>
          <p:nvSpPr>
            <p:cNvPr id="562" name="object 562"/>
            <p:cNvSpPr/>
            <p:nvPr/>
          </p:nvSpPr>
          <p:spPr>
            <a:xfrm>
              <a:off x="6675526" y="3639972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6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675526" y="3777805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79">
                  <a:moveTo>
                    <a:pt x="0" y="0"/>
                  </a:moveTo>
                  <a:lnTo>
                    <a:pt x="0" y="1188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690563" y="3637584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7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658876" y="388000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658889" y="3888727"/>
              <a:ext cx="17145" cy="8255"/>
            </a:xfrm>
            <a:custGeom>
              <a:avLst/>
              <a:gdLst/>
              <a:ahLst/>
              <a:cxnLst/>
              <a:rect l="l" t="t" r="r" b="b"/>
              <a:pathLst>
                <a:path w="17145" h="8254">
                  <a:moveTo>
                    <a:pt x="16636" y="79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655714" y="3643134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68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655714" y="3780980"/>
              <a:ext cx="3175" cy="99060"/>
            </a:xfrm>
            <a:custGeom>
              <a:avLst/>
              <a:gdLst/>
              <a:ahLst/>
              <a:cxnLst/>
              <a:rect l="l" t="t" r="r" b="b"/>
              <a:pathLst>
                <a:path w="3175" h="99060">
                  <a:moveTo>
                    <a:pt x="0" y="0"/>
                  </a:moveTo>
                  <a:lnTo>
                    <a:pt x="0" y="98234"/>
                  </a:lnTo>
                  <a:lnTo>
                    <a:pt x="3175" y="990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9" name="object 569"/>
            <p:cNvSpPr/>
            <p:nvPr/>
          </p:nvSpPr>
          <p:spPr>
            <a:xfrm>
              <a:off x="6600253" y="3888714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4" h="8889">
                  <a:moveTo>
                    <a:pt x="58623" y="0"/>
                  </a:moveTo>
                  <a:lnTo>
                    <a:pt x="52285" y="800"/>
                  </a:lnTo>
                  <a:lnTo>
                    <a:pt x="41186" y="2387"/>
                  </a:lnTo>
                  <a:lnTo>
                    <a:pt x="8712" y="7137"/>
                  </a:lnTo>
                  <a:lnTo>
                    <a:pt x="0" y="87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70" name="object 570"/>
          <p:cNvSpPr/>
          <p:nvPr/>
        </p:nvSpPr>
        <p:spPr>
          <a:xfrm>
            <a:off x="5525451" y="2635581"/>
            <a:ext cx="40719" cy="6001"/>
          </a:xfrm>
          <a:custGeom>
            <a:avLst/>
            <a:gdLst/>
            <a:ahLst/>
            <a:cxnLst/>
            <a:rect l="l" t="t" r="r" b="b"/>
            <a:pathLst>
              <a:path w="60325" h="8889">
                <a:moveTo>
                  <a:pt x="60210" y="0"/>
                </a:moveTo>
                <a:lnTo>
                  <a:pt x="51485" y="800"/>
                </a:lnTo>
                <a:lnTo>
                  <a:pt x="50698" y="1587"/>
                </a:lnTo>
                <a:lnTo>
                  <a:pt x="35661" y="3175"/>
                </a:lnTo>
                <a:lnTo>
                  <a:pt x="34061" y="3962"/>
                </a:lnTo>
                <a:lnTo>
                  <a:pt x="18224" y="5549"/>
                </a:lnTo>
                <a:lnTo>
                  <a:pt x="18224" y="6337"/>
                </a:lnTo>
                <a:lnTo>
                  <a:pt x="8712" y="7137"/>
                </a:lnTo>
                <a:lnTo>
                  <a:pt x="5549" y="7924"/>
                </a:lnTo>
                <a:lnTo>
                  <a:pt x="0" y="8712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71" name="object 571"/>
          <p:cNvGrpSpPr/>
          <p:nvPr/>
        </p:nvGrpSpPr>
        <p:grpSpPr>
          <a:xfrm>
            <a:off x="5222246" y="2629695"/>
            <a:ext cx="428196" cy="307753"/>
            <a:chOff x="6043326" y="3895845"/>
            <a:chExt cx="634365" cy="455930"/>
          </a:xfrm>
        </p:grpSpPr>
        <p:sp>
          <p:nvSpPr>
            <p:cNvPr id="572" name="object 572"/>
            <p:cNvSpPr/>
            <p:nvPr/>
          </p:nvSpPr>
          <p:spPr>
            <a:xfrm>
              <a:off x="6382397" y="3919613"/>
              <a:ext cx="63500" cy="8890"/>
            </a:xfrm>
            <a:custGeom>
              <a:avLst/>
              <a:gdLst/>
              <a:ahLst/>
              <a:cxnLst/>
              <a:rect l="l" t="t" r="r" b="b"/>
              <a:pathLst>
                <a:path w="63500" h="8889">
                  <a:moveTo>
                    <a:pt x="63373" y="0"/>
                  </a:moveTo>
                  <a:lnTo>
                    <a:pt x="60198" y="0"/>
                  </a:lnTo>
                  <a:lnTo>
                    <a:pt x="58610" y="800"/>
                  </a:lnTo>
                  <a:lnTo>
                    <a:pt x="57035" y="800"/>
                  </a:lnTo>
                  <a:lnTo>
                    <a:pt x="29311" y="4762"/>
                  </a:lnTo>
                  <a:lnTo>
                    <a:pt x="0" y="87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3" name="object 573"/>
            <p:cNvSpPr/>
            <p:nvPr/>
          </p:nvSpPr>
          <p:spPr>
            <a:xfrm>
              <a:off x="6270701" y="3933875"/>
              <a:ext cx="66675" cy="8255"/>
            </a:xfrm>
            <a:custGeom>
              <a:avLst/>
              <a:gdLst/>
              <a:ahLst/>
              <a:cxnLst/>
              <a:rect l="l" t="t" r="r" b="b"/>
              <a:pathLst>
                <a:path w="66675" h="8254">
                  <a:moveTo>
                    <a:pt x="66548" y="0"/>
                  </a:moveTo>
                  <a:lnTo>
                    <a:pt x="60210" y="800"/>
                  </a:lnTo>
                  <a:lnTo>
                    <a:pt x="41198" y="3162"/>
                  </a:lnTo>
                  <a:lnTo>
                    <a:pt x="7124" y="7137"/>
                  </a:lnTo>
                  <a:lnTo>
                    <a:pt x="0" y="79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4" name="object 574"/>
            <p:cNvSpPr/>
            <p:nvPr/>
          </p:nvSpPr>
          <p:spPr>
            <a:xfrm>
              <a:off x="6158204" y="3947337"/>
              <a:ext cx="69850" cy="8255"/>
            </a:xfrm>
            <a:custGeom>
              <a:avLst/>
              <a:gdLst/>
              <a:ahLst/>
              <a:cxnLst/>
              <a:rect l="l" t="t" r="r" b="b"/>
              <a:pathLst>
                <a:path w="69850" h="8254">
                  <a:moveTo>
                    <a:pt x="69723" y="0"/>
                  </a:moveTo>
                  <a:lnTo>
                    <a:pt x="63385" y="800"/>
                  </a:lnTo>
                  <a:lnTo>
                    <a:pt x="51498" y="2374"/>
                  </a:lnTo>
                  <a:lnTo>
                    <a:pt x="17437" y="6337"/>
                  </a:lnTo>
                  <a:lnTo>
                    <a:pt x="0" y="79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5" name="object 575"/>
            <p:cNvSpPr/>
            <p:nvPr/>
          </p:nvSpPr>
          <p:spPr>
            <a:xfrm>
              <a:off x="6044133" y="3960012"/>
              <a:ext cx="72390" cy="8255"/>
            </a:xfrm>
            <a:custGeom>
              <a:avLst/>
              <a:gdLst/>
              <a:ahLst/>
              <a:cxnLst/>
              <a:rect l="l" t="t" r="r" b="b"/>
              <a:pathLst>
                <a:path w="72389" h="8254">
                  <a:moveTo>
                    <a:pt x="72085" y="0"/>
                  </a:moveTo>
                  <a:lnTo>
                    <a:pt x="65747" y="800"/>
                  </a:lnTo>
                  <a:lnTo>
                    <a:pt x="63372" y="800"/>
                  </a:lnTo>
                  <a:lnTo>
                    <a:pt x="28511" y="4749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6" name="object 576"/>
            <p:cNvSpPr/>
            <p:nvPr/>
          </p:nvSpPr>
          <p:spPr>
            <a:xfrm>
              <a:off x="6044133" y="3968724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0" y="8712"/>
                  </a:moveTo>
                  <a:lnTo>
                    <a:pt x="6337" y="7924"/>
                  </a:lnTo>
                  <a:lnTo>
                    <a:pt x="25749" y="6488"/>
                  </a:lnTo>
                  <a:lnTo>
                    <a:pt x="44827" y="4281"/>
                  </a:lnTo>
                  <a:lnTo>
                    <a:pt x="63873" y="1915"/>
                  </a:lnTo>
                  <a:lnTo>
                    <a:pt x="83185" y="0"/>
                  </a:lnTo>
                  <a:lnTo>
                    <a:pt x="8477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7" name="object 577"/>
            <p:cNvSpPr/>
            <p:nvPr/>
          </p:nvSpPr>
          <p:spPr>
            <a:xfrm>
              <a:off x="6158204" y="3955262"/>
              <a:ext cx="83185" cy="10795"/>
            </a:xfrm>
            <a:custGeom>
              <a:avLst/>
              <a:gdLst/>
              <a:ahLst/>
              <a:cxnLst/>
              <a:rect l="l" t="t" r="r" b="b"/>
              <a:pathLst>
                <a:path w="83185" h="10795">
                  <a:moveTo>
                    <a:pt x="0" y="10299"/>
                  </a:moveTo>
                  <a:lnTo>
                    <a:pt x="30899" y="6337"/>
                  </a:lnTo>
                  <a:lnTo>
                    <a:pt x="63385" y="2387"/>
                  </a:lnTo>
                  <a:lnTo>
                    <a:pt x="65760" y="2387"/>
                  </a:lnTo>
                  <a:lnTo>
                    <a:pt x="80810" y="787"/>
                  </a:lnTo>
                  <a:lnTo>
                    <a:pt x="8318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8" name="object 578"/>
            <p:cNvSpPr/>
            <p:nvPr/>
          </p:nvSpPr>
          <p:spPr>
            <a:xfrm>
              <a:off x="6270701" y="3941787"/>
              <a:ext cx="81915" cy="10795"/>
            </a:xfrm>
            <a:custGeom>
              <a:avLst/>
              <a:gdLst/>
              <a:ahLst/>
              <a:cxnLst/>
              <a:rect l="l" t="t" r="r" b="b"/>
              <a:pathLst>
                <a:path w="81914" h="10795">
                  <a:moveTo>
                    <a:pt x="0" y="10312"/>
                  </a:moveTo>
                  <a:lnTo>
                    <a:pt x="21386" y="7924"/>
                  </a:lnTo>
                  <a:lnTo>
                    <a:pt x="36054" y="5484"/>
                  </a:lnTo>
                  <a:lnTo>
                    <a:pt x="50404" y="3776"/>
                  </a:lnTo>
                  <a:lnTo>
                    <a:pt x="64704" y="2361"/>
                  </a:lnTo>
                  <a:lnTo>
                    <a:pt x="79222" y="800"/>
                  </a:lnTo>
                  <a:lnTo>
                    <a:pt x="8158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9" name="object 579"/>
            <p:cNvSpPr/>
            <p:nvPr/>
          </p:nvSpPr>
          <p:spPr>
            <a:xfrm>
              <a:off x="6382397" y="3927538"/>
              <a:ext cx="79375" cy="10795"/>
            </a:xfrm>
            <a:custGeom>
              <a:avLst/>
              <a:gdLst/>
              <a:ahLst/>
              <a:cxnLst/>
              <a:rect l="l" t="t" r="r" b="b"/>
              <a:pathLst>
                <a:path w="79375" h="10795">
                  <a:moveTo>
                    <a:pt x="0" y="10299"/>
                  </a:moveTo>
                  <a:lnTo>
                    <a:pt x="11087" y="8712"/>
                  </a:lnTo>
                  <a:lnTo>
                    <a:pt x="44361" y="4762"/>
                  </a:lnTo>
                  <a:lnTo>
                    <a:pt x="57035" y="3162"/>
                  </a:lnTo>
                  <a:lnTo>
                    <a:pt x="58610" y="3162"/>
                  </a:lnTo>
                  <a:lnTo>
                    <a:pt x="60210" y="2387"/>
                  </a:lnTo>
                  <a:lnTo>
                    <a:pt x="76047" y="787"/>
                  </a:lnTo>
                  <a:lnTo>
                    <a:pt x="76047" y="0"/>
                  </a:lnTo>
                  <a:lnTo>
                    <a:pt x="7922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0" name="object 580"/>
            <p:cNvSpPr/>
            <p:nvPr/>
          </p:nvSpPr>
          <p:spPr>
            <a:xfrm>
              <a:off x="6492506" y="3912488"/>
              <a:ext cx="77470" cy="11430"/>
            </a:xfrm>
            <a:custGeom>
              <a:avLst/>
              <a:gdLst/>
              <a:ahLst/>
              <a:cxnLst/>
              <a:rect l="l" t="t" r="r" b="b"/>
              <a:pathLst>
                <a:path w="77470" h="11429">
                  <a:moveTo>
                    <a:pt x="0" y="11087"/>
                  </a:moveTo>
                  <a:lnTo>
                    <a:pt x="1587" y="10286"/>
                  </a:lnTo>
                  <a:lnTo>
                    <a:pt x="19564" y="7952"/>
                  </a:lnTo>
                  <a:lnTo>
                    <a:pt x="37750" y="5557"/>
                  </a:lnTo>
                  <a:lnTo>
                    <a:pt x="55880" y="2955"/>
                  </a:lnTo>
                  <a:lnTo>
                    <a:pt x="73685" y="0"/>
                  </a:lnTo>
                  <a:lnTo>
                    <a:pt x="7684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1" name="object 581"/>
            <p:cNvSpPr/>
            <p:nvPr/>
          </p:nvSpPr>
          <p:spPr>
            <a:xfrm>
              <a:off x="6600253" y="3896639"/>
              <a:ext cx="75565" cy="11430"/>
            </a:xfrm>
            <a:custGeom>
              <a:avLst/>
              <a:gdLst/>
              <a:ahLst/>
              <a:cxnLst/>
              <a:rect l="l" t="t" r="r" b="b"/>
              <a:pathLst>
                <a:path w="75565" h="11429">
                  <a:moveTo>
                    <a:pt x="0" y="11087"/>
                  </a:moveTo>
                  <a:lnTo>
                    <a:pt x="25349" y="7124"/>
                  </a:lnTo>
                  <a:lnTo>
                    <a:pt x="33686" y="5977"/>
                  </a:lnTo>
                  <a:lnTo>
                    <a:pt x="42076" y="4773"/>
                  </a:lnTo>
                  <a:lnTo>
                    <a:pt x="50421" y="3558"/>
                  </a:lnTo>
                  <a:lnTo>
                    <a:pt x="58623" y="2374"/>
                  </a:lnTo>
                  <a:lnTo>
                    <a:pt x="7524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2" name="object 582"/>
            <p:cNvSpPr/>
            <p:nvPr/>
          </p:nvSpPr>
          <p:spPr>
            <a:xfrm>
              <a:off x="6656514" y="38990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3" name="object 583"/>
            <p:cNvSpPr/>
            <p:nvPr/>
          </p:nvSpPr>
          <p:spPr>
            <a:xfrm>
              <a:off x="6600253" y="3902189"/>
              <a:ext cx="37465" cy="5715"/>
            </a:xfrm>
            <a:custGeom>
              <a:avLst/>
              <a:gdLst/>
              <a:ahLst/>
              <a:cxnLst/>
              <a:rect l="l" t="t" r="r" b="b"/>
              <a:pathLst>
                <a:path w="37465" h="5714">
                  <a:moveTo>
                    <a:pt x="0" y="5537"/>
                  </a:moveTo>
                  <a:lnTo>
                    <a:pt x="25349" y="1574"/>
                  </a:lnTo>
                  <a:lnTo>
                    <a:pt x="37223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4" name="object 584"/>
            <p:cNvSpPr/>
            <p:nvPr/>
          </p:nvSpPr>
          <p:spPr>
            <a:xfrm>
              <a:off x="6547980" y="3912476"/>
              <a:ext cx="18415" cy="3175"/>
            </a:xfrm>
            <a:custGeom>
              <a:avLst/>
              <a:gdLst/>
              <a:ahLst/>
              <a:cxnLst/>
              <a:rect l="l" t="t" r="r" b="b"/>
              <a:pathLst>
                <a:path w="18415" h="3175">
                  <a:moveTo>
                    <a:pt x="0" y="3175"/>
                  </a:moveTo>
                  <a:lnTo>
                    <a:pt x="11874" y="1587"/>
                  </a:lnTo>
                  <a:lnTo>
                    <a:pt x="1821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5" name="object 585"/>
            <p:cNvSpPr/>
            <p:nvPr/>
          </p:nvSpPr>
          <p:spPr>
            <a:xfrm>
              <a:off x="6526580" y="39180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6" name="object 586"/>
            <p:cNvSpPr/>
            <p:nvPr/>
          </p:nvSpPr>
          <p:spPr>
            <a:xfrm>
              <a:off x="6492506" y="392277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800"/>
                  </a:moveTo>
                  <a:lnTo>
                    <a:pt x="1587" y="0"/>
                  </a:lnTo>
                  <a:lnTo>
                    <a:pt x="55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7" name="object 587"/>
            <p:cNvSpPr/>
            <p:nvPr/>
          </p:nvSpPr>
          <p:spPr>
            <a:xfrm>
              <a:off x="6459245" y="39275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8" name="object 588"/>
            <p:cNvSpPr/>
            <p:nvPr/>
          </p:nvSpPr>
          <p:spPr>
            <a:xfrm>
              <a:off x="6222365" y="3956049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0" y="1587"/>
                  </a:moveTo>
                  <a:lnTo>
                    <a:pt x="1587" y="1587"/>
                  </a:lnTo>
                  <a:lnTo>
                    <a:pt x="166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9" name="object 589"/>
            <p:cNvSpPr/>
            <p:nvPr/>
          </p:nvSpPr>
          <p:spPr>
            <a:xfrm>
              <a:off x="6158204" y="3957650"/>
              <a:ext cx="63500" cy="8255"/>
            </a:xfrm>
            <a:custGeom>
              <a:avLst/>
              <a:gdLst/>
              <a:ahLst/>
              <a:cxnLst/>
              <a:rect l="l" t="t" r="r" b="b"/>
              <a:pathLst>
                <a:path w="63500" h="8254">
                  <a:moveTo>
                    <a:pt x="0" y="7912"/>
                  </a:moveTo>
                  <a:lnTo>
                    <a:pt x="30899" y="3949"/>
                  </a:lnTo>
                  <a:lnTo>
                    <a:pt x="6338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0" name="object 590"/>
            <p:cNvSpPr/>
            <p:nvPr/>
          </p:nvSpPr>
          <p:spPr>
            <a:xfrm>
              <a:off x="6110668" y="3968737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0" y="1587"/>
                  </a:moveTo>
                  <a:lnTo>
                    <a:pt x="9499" y="787"/>
                  </a:lnTo>
                  <a:lnTo>
                    <a:pt x="166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1" name="object 591"/>
            <p:cNvSpPr/>
            <p:nvPr/>
          </p:nvSpPr>
          <p:spPr>
            <a:xfrm>
              <a:off x="6044120" y="3983773"/>
              <a:ext cx="85090" cy="9525"/>
            </a:xfrm>
            <a:custGeom>
              <a:avLst/>
              <a:gdLst/>
              <a:ahLst/>
              <a:cxnLst/>
              <a:rect l="l" t="t" r="r" b="b"/>
              <a:pathLst>
                <a:path w="85089" h="9525">
                  <a:moveTo>
                    <a:pt x="84772" y="0"/>
                  </a:moveTo>
                  <a:lnTo>
                    <a:pt x="76047" y="800"/>
                  </a:lnTo>
                  <a:lnTo>
                    <a:pt x="6337" y="8724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2" name="object 592"/>
            <p:cNvSpPr/>
            <p:nvPr/>
          </p:nvSpPr>
          <p:spPr>
            <a:xfrm>
              <a:off x="6158204" y="3971112"/>
              <a:ext cx="83185" cy="9525"/>
            </a:xfrm>
            <a:custGeom>
              <a:avLst/>
              <a:gdLst/>
              <a:ahLst/>
              <a:cxnLst/>
              <a:rect l="l" t="t" r="r" b="b"/>
              <a:pathLst>
                <a:path w="83185" h="9525">
                  <a:moveTo>
                    <a:pt x="83185" y="0"/>
                  </a:moveTo>
                  <a:lnTo>
                    <a:pt x="65747" y="2374"/>
                  </a:lnTo>
                  <a:lnTo>
                    <a:pt x="30899" y="6324"/>
                  </a:lnTo>
                  <a:lnTo>
                    <a:pt x="0" y="94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3" name="object 593"/>
            <p:cNvSpPr/>
            <p:nvPr/>
          </p:nvSpPr>
          <p:spPr>
            <a:xfrm>
              <a:off x="6270713" y="3957637"/>
              <a:ext cx="81915" cy="10795"/>
            </a:xfrm>
            <a:custGeom>
              <a:avLst/>
              <a:gdLst/>
              <a:ahLst/>
              <a:cxnLst/>
              <a:rect l="l" t="t" r="r" b="b"/>
              <a:pathLst>
                <a:path w="81914" h="10795">
                  <a:moveTo>
                    <a:pt x="81584" y="0"/>
                  </a:moveTo>
                  <a:lnTo>
                    <a:pt x="55435" y="3162"/>
                  </a:lnTo>
                  <a:lnTo>
                    <a:pt x="21374" y="7124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4" name="object 594"/>
            <p:cNvSpPr/>
            <p:nvPr/>
          </p:nvSpPr>
          <p:spPr>
            <a:xfrm>
              <a:off x="6382397" y="3943375"/>
              <a:ext cx="79375" cy="10795"/>
            </a:xfrm>
            <a:custGeom>
              <a:avLst/>
              <a:gdLst/>
              <a:ahLst/>
              <a:cxnLst/>
              <a:rect l="l" t="t" r="r" b="b"/>
              <a:pathLst>
                <a:path w="79375" h="10795">
                  <a:moveTo>
                    <a:pt x="79222" y="0"/>
                  </a:moveTo>
                  <a:lnTo>
                    <a:pt x="76047" y="0"/>
                  </a:lnTo>
                  <a:lnTo>
                    <a:pt x="60210" y="2374"/>
                  </a:lnTo>
                  <a:lnTo>
                    <a:pt x="44361" y="4762"/>
                  </a:lnTo>
                  <a:lnTo>
                    <a:pt x="11087" y="8724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5" name="object 595"/>
            <p:cNvSpPr/>
            <p:nvPr/>
          </p:nvSpPr>
          <p:spPr>
            <a:xfrm>
              <a:off x="6492519" y="3927538"/>
              <a:ext cx="77470" cy="11430"/>
            </a:xfrm>
            <a:custGeom>
              <a:avLst/>
              <a:gdLst/>
              <a:ahLst/>
              <a:cxnLst/>
              <a:rect l="l" t="t" r="r" b="b"/>
              <a:pathLst>
                <a:path w="77470" h="11429">
                  <a:moveTo>
                    <a:pt x="76847" y="0"/>
                  </a:moveTo>
                  <a:lnTo>
                    <a:pt x="34451" y="6399"/>
                  </a:lnTo>
                  <a:lnTo>
                    <a:pt x="1587" y="11087"/>
                  </a:lnTo>
                  <a:lnTo>
                    <a:pt x="0" y="110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6" name="object 596"/>
            <p:cNvSpPr/>
            <p:nvPr/>
          </p:nvSpPr>
          <p:spPr>
            <a:xfrm>
              <a:off x="6600253" y="3911688"/>
              <a:ext cx="75565" cy="12065"/>
            </a:xfrm>
            <a:custGeom>
              <a:avLst/>
              <a:gdLst/>
              <a:ahLst/>
              <a:cxnLst/>
              <a:rect l="l" t="t" r="r" b="b"/>
              <a:pathLst>
                <a:path w="75565" h="12064">
                  <a:moveTo>
                    <a:pt x="75260" y="0"/>
                  </a:moveTo>
                  <a:lnTo>
                    <a:pt x="73685" y="800"/>
                  </a:lnTo>
                  <a:lnTo>
                    <a:pt x="67551" y="431"/>
                  </a:lnTo>
                  <a:lnTo>
                    <a:pt x="71882" y="1943"/>
                  </a:lnTo>
                  <a:lnTo>
                    <a:pt x="65747" y="1574"/>
                  </a:lnTo>
                  <a:lnTo>
                    <a:pt x="64173" y="1574"/>
                  </a:lnTo>
                  <a:lnTo>
                    <a:pt x="64173" y="2374"/>
                  </a:lnTo>
                  <a:lnTo>
                    <a:pt x="61798" y="2374"/>
                  </a:lnTo>
                  <a:lnTo>
                    <a:pt x="57835" y="3175"/>
                  </a:lnTo>
                  <a:lnTo>
                    <a:pt x="54673" y="3175"/>
                  </a:lnTo>
                  <a:lnTo>
                    <a:pt x="53873" y="3962"/>
                  </a:lnTo>
                  <a:lnTo>
                    <a:pt x="49123" y="3962"/>
                  </a:lnTo>
                  <a:lnTo>
                    <a:pt x="48336" y="4749"/>
                  </a:lnTo>
                  <a:lnTo>
                    <a:pt x="44373" y="4749"/>
                  </a:lnTo>
                  <a:lnTo>
                    <a:pt x="43586" y="5537"/>
                  </a:lnTo>
                  <a:lnTo>
                    <a:pt x="40411" y="5537"/>
                  </a:lnTo>
                  <a:lnTo>
                    <a:pt x="37236" y="6337"/>
                  </a:lnTo>
                  <a:lnTo>
                    <a:pt x="25349" y="7912"/>
                  </a:lnTo>
                  <a:lnTo>
                    <a:pt x="0" y="118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7" name="object 597"/>
            <p:cNvSpPr/>
            <p:nvPr/>
          </p:nvSpPr>
          <p:spPr>
            <a:xfrm>
              <a:off x="6600253" y="3988536"/>
              <a:ext cx="73025" cy="11430"/>
            </a:xfrm>
            <a:custGeom>
              <a:avLst/>
              <a:gdLst/>
              <a:ahLst/>
              <a:cxnLst/>
              <a:rect l="l" t="t" r="r" b="b"/>
              <a:pathLst>
                <a:path w="73025" h="11429">
                  <a:moveTo>
                    <a:pt x="72885" y="0"/>
                  </a:moveTo>
                  <a:lnTo>
                    <a:pt x="57835" y="2387"/>
                  </a:lnTo>
                  <a:lnTo>
                    <a:pt x="45570" y="4222"/>
                  </a:lnTo>
                  <a:lnTo>
                    <a:pt x="33169" y="5662"/>
                  </a:lnTo>
                  <a:lnTo>
                    <a:pt x="20820" y="7443"/>
                  </a:lnTo>
                  <a:lnTo>
                    <a:pt x="8712" y="10299"/>
                  </a:lnTo>
                  <a:lnTo>
                    <a:pt x="0" y="110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8" name="object 598"/>
            <p:cNvSpPr/>
            <p:nvPr/>
          </p:nvSpPr>
          <p:spPr>
            <a:xfrm>
              <a:off x="6492506" y="4004386"/>
              <a:ext cx="77470" cy="11430"/>
            </a:xfrm>
            <a:custGeom>
              <a:avLst/>
              <a:gdLst/>
              <a:ahLst/>
              <a:cxnLst/>
              <a:rect l="l" t="t" r="r" b="b"/>
              <a:pathLst>
                <a:path w="77470" h="11429">
                  <a:moveTo>
                    <a:pt x="76847" y="0"/>
                  </a:moveTo>
                  <a:lnTo>
                    <a:pt x="51498" y="3962"/>
                  </a:lnTo>
                  <a:lnTo>
                    <a:pt x="40032" y="5659"/>
                  </a:lnTo>
                  <a:lnTo>
                    <a:pt x="28525" y="7197"/>
                  </a:lnTo>
                  <a:lnTo>
                    <a:pt x="17020" y="8702"/>
                  </a:lnTo>
                  <a:lnTo>
                    <a:pt x="5562" y="10299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9" name="object 599"/>
            <p:cNvSpPr/>
            <p:nvPr/>
          </p:nvSpPr>
          <p:spPr>
            <a:xfrm>
              <a:off x="6382397" y="4019422"/>
              <a:ext cx="79375" cy="11430"/>
            </a:xfrm>
            <a:custGeom>
              <a:avLst/>
              <a:gdLst/>
              <a:ahLst/>
              <a:cxnLst/>
              <a:rect l="l" t="t" r="r" b="b"/>
              <a:pathLst>
                <a:path w="79375" h="11429">
                  <a:moveTo>
                    <a:pt x="79222" y="0"/>
                  </a:moveTo>
                  <a:lnTo>
                    <a:pt x="76047" y="800"/>
                  </a:lnTo>
                  <a:lnTo>
                    <a:pt x="64330" y="2338"/>
                  </a:lnTo>
                  <a:lnTo>
                    <a:pt x="52774" y="3906"/>
                  </a:lnTo>
                  <a:lnTo>
                    <a:pt x="41171" y="5506"/>
                  </a:lnTo>
                  <a:lnTo>
                    <a:pt x="29311" y="7137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0" name="object 600"/>
            <p:cNvSpPr/>
            <p:nvPr/>
          </p:nvSpPr>
          <p:spPr>
            <a:xfrm>
              <a:off x="6270701" y="4034485"/>
              <a:ext cx="81915" cy="10795"/>
            </a:xfrm>
            <a:custGeom>
              <a:avLst/>
              <a:gdLst/>
              <a:ahLst/>
              <a:cxnLst/>
              <a:rect l="l" t="t" r="r" b="b"/>
              <a:pathLst>
                <a:path w="81914" h="10795">
                  <a:moveTo>
                    <a:pt x="81597" y="0"/>
                  </a:moveTo>
                  <a:lnTo>
                    <a:pt x="74460" y="787"/>
                  </a:lnTo>
                  <a:lnTo>
                    <a:pt x="61785" y="2374"/>
                  </a:lnTo>
                  <a:lnTo>
                    <a:pt x="60210" y="2374"/>
                  </a:lnTo>
                  <a:lnTo>
                    <a:pt x="41186" y="4749"/>
                  </a:lnTo>
                  <a:lnTo>
                    <a:pt x="7124" y="9512"/>
                  </a:lnTo>
                  <a:lnTo>
                    <a:pt x="0" y="102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158204" y="4047959"/>
              <a:ext cx="83185" cy="9525"/>
            </a:xfrm>
            <a:custGeom>
              <a:avLst/>
              <a:gdLst/>
              <a:ahLst/>
              <a:cxnLst/>
              <a:rect l="l" t="t" r="r" b="b"/>
              <a:pathLst>
                <a:path w="83185" h="9525">
                  <a:moveTo>
                    <a:pt x="83185" y="0"/>
                  </a:moveTo>
                  <a:lnTo>
                    <a:pt x="63373" y="2374"/>
                  </a:lnTo>
                  <a:lnTo>
                    <a:pt x="51485" y="3949"/>
                  </a:lnTo>
                  <a:lnTo>
                    <a:pt x="17424" y="7912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044133" y="4060634"/>
              <a:ext cx="85090" cy="9525"/>
            </a:xfrm>
            <a:custGeom>
              <a:avLst/>
              <a:gdLst/>
              <a:ahLst/>
              <a:cxnLst/>
              <a:rect l="l" t="t" r="r" b="b"/>
              <a:pathLst>
                <a:path w="85089" h="9525">
                  <a:moveTo>
                    <a:pt x="84759" y="0"/>
                  </a:moveTo>
                  <a:lnTo>
                    <a:pt x="65747" y="2374"/>
                  </a:lnTo>
                  <a:lnTo>
                    <a:pt x="63372" y="3162"/>
                  </a:lnTo>
                  <a:lnTo>
                    <a:pt x="28511" y="6337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044133" y="4070934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0" y="8712"/>
                  </a:moveTo>
                  <a:lnTo>
                    <a:pt x="6337" y="8712"/>
                  </a:lnTo>
                  <a:lnTo>
                    <a:pt x="41198" y="4749"/>
                  </a:lnTo>
                  <a:lnTo>
                    <a:pt x="65747" y="2374"/>
                  </a:lnTo>
                  <a:lnTo>
                    <a:pt x="66548" y="1574"/>
                  </a:lnTo>
                  <a:lnTo>
                    <a:pt x="76047" y="787"/>
                  </a:lnTo>
                  <a:lnTo>
                    <a:pt x="8555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158204" y="4058246"/>
              <a:ext cx="83185" cy="9525"/>
            </a:xfrm>
            <a:custGeom>
              <a:avLst/>
              <a:gdLst/>
              <a:ahLst/>
              <a:cxnLst/>
              <a:rect l="l" t="t" r="r" b="b"/>
              <a:pathLst>
                <a:path w="83185" h="9525">
                  <a:moveTo>
                    <a:pt x="0" y="9512"/>
                  </a:moveTo>
                  <a:lnTo>
                    <a:pt x="30899" y="5549"/>
                  </a:lnTo>
                  <a:lnTo>
                    <a:pt x="63385" y="2374"/>
                  </a:lnTo>
                  <a:lnTo>
                    <a:pt x="64173" y="2374"/>
                  </a:lnTo>
                  <a:lnTo>
                    <a:pt x="65760" y="1587"/>
                  </a:lnTo>
                  <a:lnTo>
                    <a:pt x="8318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270688" y="4043997"/>
              <a:ext cx="81915" cy="10795"/>
            </a:xfrm>
            <a:custGeom>
              <a:avLst/>
              <a:gdLst/>
              <a:ahLst/>
              <a:cxnLst/>
              <a:rect l="l" t="t" r="r" b="b"/>
              <a:pathLst>
                <a:path w="81914" h="10795">
                  <a:moveTo>
                    <a:pt x="0" y="10287"/>
                  </a:moveTo>
                  <a:lnTo>
                    <a:pt x="21386" y="7912"/>
                  </a:lnTo>
                  <a:lnTo>
                    <a:pt x="55460" y="3962"/>
                  </a:lnTo>
                  <a:lnTo>
                    <a:pt x="60210" y="3162"/>
                  </a:lnTo>
                  <a:lnTo>
                    <a:pt x="61798" y="3162"/>
                  </a:lnTo>
                  <a:lnTo>
                    <a:pt x="8159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382397" y="4029735"/>
              <a:ext cx="79375" cy="11430"/>
            </a:xfrm>
            <a:custGeom>
              <a:avLst/>
              <a:gdLst/>
              <a:ahLst/>
              <a:cxnLst/>
              <a:rect l="l" t="t" r="r" b="b"/>
              <a:pathLst>
                <a:path w="79375" h="11429">
                  <a:moveTo>
                    <a:pt x="0" y="11087"/>
                  </a:moveTo>
                  <a:lnTo>
                    <a:pt x="11087" y="9499"/>
                  </a:lnTo>
                  <a:lnTo>
                    <a:pt x="27875" y="6863"/>
                  </a:lnTo>
                  <a:lnTo>
                    <a:pt x="44721" y="4724"/>
                  </a:lnTo>
                  <a:lnTo>
                    <a:pt x="61584" y="2795"/>
                  </a:lnTo>
                  <a:lnTo>
                    <a:pt x="78422" y="787"/>
                  </a:lnTo>
                  <a:lnTo>
                    <a:pt x="792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492506" y="4014673"/>
              <a:ext cx="77470" cy="11430"/>
            </a:xfrm>
            <a:custGeom>
              <a:avLst/>
              <a:gdLst/>
              <a:ahLst/>
              <a:cxnLst/>
              <a:rect l="l" t="t" r="r" b="b"/>
              <a:pathLst>
                <a:path w="77470" h="11429">
                  <a:moveTo>
                    <a:pt x="0" y="11087"/>
                  </a:moveTo>
                  <a:lnTo>
                    <a:pt x="1587" y="11087"/>
                  </a:lnTo>
                  <a:lnTo>
                    <a:pt x="17859" y="8616"/>
                  </a:lnTo>
                  <a:lnTo>
                    <a:pt x="34380" y="6249"/>
                  </a:lnTo>
                  <a:lnTo>
                    <a:pt x="50941" y="3923"/>
                  </a:lnTo>
                  <a:lnTo>
                    <a:pt x="67335" y="1574"/>
                  </a:lnTo>
                  <a:lnTo>
                    <a:pt x="7684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600253" y="3998836"/>
              <a:ext cx="76200" cy="11430"/>
            </a:xfrm>
            <a:custGeom>
              <a:avLst/>
              <a:gdLst/>
              <a:ahLst/>
              <a:cxnLst/>
              <a:rect l="l" t="t" r="r" b="b"/>
              <a:pathLst>
                <a:path w="76200" h="11429">
                  <a:moveTo>
                    <a:pt x="0" y="11099"/>
                  </a:moveTo>
                  <a:lnTo>
                    <a:pt x="25349" y="7924"/>
                  </a:lnTo>
                  <a:lnTo>
                    <a:pt x="52285" y="3962"/>
                  </a:lnTo>
                  <a:lnTo>
                    <a:pt x="53073" y="3175"/>
                  </a:lnTo>
                  <a:lnTo>
                    <a:pt x="54660" y="3175"/>
                  </a:lnTo>
                  <a:lnTo>
                    <a:pt x="57835" y="2374"/>
                  </a:lnTo>
                  <a:lnTo>
                    <a:pt x="7604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673138" y="398853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74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044133" y="408677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59" y="0"/>
                  </a:moveTo>
                  <a:lnTo>
                    <a:pt x="76047" y="800"/>
                  </a:lnTo>
                  <a:lnTo>
                    <a:pt x="69710" y="1587"/>
                  </a:lnTo>
                  <a:lnTo>
                    <a:pt x="41198" y="4762"/>
                  </a:lnTo>
                  <a:lnTo>
                    <a:pt x="6337" y="7924"/>
                  </a:lnTo>
                  <a:lnTo>
                    <a:pt x="0" y="87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158204" y="4073308"/>
              <a:ext cx="83185" cy="10795"/>
            </a:xfrm>
            <a:custGeom>
              <a:avLst/>
              <a:gdLst/>
              <a:ahLst/>
              <a:cxnLst/>
              <a:rect l="l" t="t" r="r" b="b"/>
              <a:pathLst>
                <a:path w="83185" h="10795">
                  <a:moveTo>
                    <a:pt x="83185" y="0"/>
                  </a:moveTo>
                  <a:lnTo>
                    <a:pt x="67348" y="2374"/>
                  </a:lnTo>
                  <a:lnTo>
                    <a:pt x="65747" y="2374"/>
                  </a:lnTo>
                  <a:lnTo>
                    <a:pt x="30899" y="6337"/>
                  </a:lnTo>
                  <a:lnTo>
                    <a:pt x="0" y="102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2" name="object 612"/>
            <p:cNvSpPr/>
            <p:nvPr/>
          </p:nvSpPr>
          <p:spPr>
            <a:xfrm>
              <a:off x="6270701" y="4059834"/>
              <a:ext cx="81915" cy="10795"/>
            </a:xfrm>
            <a:custGeom>
              <a:avLst/>
              <a:gdLst/>
              <a:ahLst/>
              <a:cxnLst/>
              <a:rect l="l" t="t" r="r" b="b"/>
              <a:pathLst>
                <a:path w="81914" h="10795">
                  <a:moveTo>
                    <a:pt x="81597" y="0"/>
                  </a:moveTo>
                  <a:lnTo>
                    <a:pt x="64160" y="2374"/>
                  </a:lnTo>
                  <a:lnTo>
                    <a:pt x="55448" y="3175"/>
                  </a:lnTo>
                  <a:lnTo>
                    <a:pt x="21386" y="7924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3" name="object 613"/>
            <p:cNvSpPr/>
            <p:nvPr/>
          </p:nvSpPr>
          <p:spPr>
            <a:xfrm>
              <a:off x="6382397" y="4045572"/>
              <a:ext cx="79375" cy="10795"/>
            </a:xfrm>
            <a:custGeom>
              <a:avLst/>
              <a:gdLst/>
              <a:ahLst/>
              <a:cxnLst/>
              <a:rect l="l" t="t" r="r" b="b"/>
              <a:pathLst>
                <a:path w="79375" h="10795">
                  <a:moveTo>
                    <a:pt x="79222" y="0"/>
                  </a:moveTo>
                  <a:lnTo>
                    <a:pt x="78422" y="0"/>
                  </a:lnTo>
                  <a:lnTo>
                    <a:pt x="61618" y="2191"/>
                  </a:lnTo>
                  <a:lnTo>
                    <a:pt x="44821" y="4722"/>
                  </a:lnTo>
                  <a:lnTo>
                    <a:pt x="27991" y="7070"/>
                  </a:lnTo>
                  <a:lnTo>
                    <a:pt x="11087" y="8712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4" name="object 614"/>
            <p:cNvSpPr/>
            <p:nvPr/>
          </p:nvSpPr>
          <p:spPr>
            <a:xfrm>
              <a:off x="6492506" y="4030522"/>
              <a:ext cx="77470" cy="11430"/>
            </a:xfrm>
            <a:custGeom>
              <a:avLst/>
              <a:gdLst/>
              <a:ahLst/>
              <a:cxnLst/>
              <a:rect l="l" t="t" r="r" b="b"/>
              <a:pathLst>
                <a:path w="77470" h="11429">
                  <a:moveTo>
                    <a:pt x="76847" y="0"/>
                  </a:moveTo>
                  <a:lnTo>
                    <a:pt x="67335" y="1574"/>
                  </a:lnTo>
                  <a:lnTo>
                    <a:pt x="51084" y="3498"/>
                  </a:lnTo>
                  <a:lnTo>
                    <a:pt x="34523" y="5899"/>
                  </a:lnTo>
                  <a:lnTo>
                    <a:pt x="17931" y="8318"/>
                  </a:lnTo>
                  <a:lnTo>
                    <a:pt x="1587" y="10299"/>
                  </a:lnTo>
                  <a:lnTo>
                    <a:pt x="0" y="110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5" name="object 615"/>
            <p:cNvSpPr/>
            <p:nvPr/>
          </p:nvSpPr>
          <p:spPr>
            <a:xfrm>
              <a:off x="6600253" y="4014685"/>
              <a:ext cx="75565" cy="11430"/>
            </a:xfrm>
            <a:custGeom>
              <a:avLst/>
              <a:gdLst/>
              <a:ahLst/>
              <a:cxnLst/>
              <a:rect l="l" t="t" r="r" b="b"/>
              <a:pathLst>
                <a:path w="75565" h="11429">
                  <a:moveTo>
                    <a:pt x="75260" y="0"/>
                  </a:moveTo>
                  <a:lnTo>
                    <a:pt x="57835" y="2374"/>
                  </a:lnTo>
                  <a:lnTo>
                    <a:pt x="55460" y="3175"/>
                  </a:lnTo>
                  <a:lnTo>
                    <a:pt x="54673" y="3175"/>
                  </a:lnTo>
                  <a:lnTo>
                    <a:pt x="25349" y="7137"/>
                  </a:lnTo>
                  <a:lnTo>
                    <a:pt x="0" y="110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6" name="object 616"/>
            <p:cNvSpPr/>
            <p:nvPr/>
          </p:nvSpPr>
          <p:spPr>
            <a:xfrm>
              <a:off x="6654914" y="400121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7" name="object 617"/>
            <p:cNvSpPr/>
            <p:nvPr/>
          </p:nvSpPr>
          <p:spPr>
            <a:xfrm>
              <a:off x="6600253" y="4002798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4" h="7620">
                  <a:moveTo>
                    <a:pt x="0" y="7137"/>
                  </a:moveTo>
                  <a:lnTo>
                    <a:pt x="25349" y="3962"/>
                  </a:lnTo>
                  <a:lnTo>
                    <a:pt x="5228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8" name="object 618"/>
            <p:cNvSpPr/>
            <p:nvPr/>
          </p:nvSpPr>
          <p:spPr>
            <a:xfrm>
              <a:off x="6547967" y="4014673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0" y="3175"/>
                  </a:moveTo>
                  <a:lnTo>
                    <a:pt x="11874" y="1587"/>
                  </a:lnTo>
                  <a:lnTo>
                    <a:pt x="2138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9" name="object 619"/>
            <p:cNvSpPr/>
            <p:nvPr/>
          </p:nvSpPr>
          <p:spPr>
            <a:xfrm>
              <a:off x="6526580" y="40210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0" name="object 620"/>
            <p:cNvSpPr/>
            <p:nvPr/>
          </p:nvSpPr>
          <p:spPr>
            <a:xfrm>
              <a:off x="6492506" y="4024972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787"/>
                  </a:moveTo>
                  <a:lnTo>
                    <a:pt x="1587" y="787"/>
                  </a:lnTo>
                  <a:lnTo>
                    <a:pt x="55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1" name="object 621"/>
            <p:cNvSpPr/>
            <p:nvPr/>
          </p:nvSpPr>
          <p:spPr>
            <a:xfrm>
              <a:off x="6458445" y="402973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2" name="object 622"/>
            <p:cNvSpPr/>
            <p:nvPr/>
          </p:nvSpPr>
          <p:spPr>
            <a:xfrm>
              <a:off x="6222365" y="4058246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0" y="2387"/>
                  </a:moveTo>
                  <a:lnTo>
                    <a:pt x="1587" y="1587"/>
                  </a:lnTo>
                  <a:lnTo>
                    <a:pt x="1902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3" name="object 623"/>
            <p:cNvSpPr/>
            <p:nvPr/>
          </p:nvSpPr>
          <p:spPr>
            <a:xfrm>
              <a:off x="6158204" y="4060621"/>
              <a:ext cx="63500" cy="7620"/>
            </a:xfrm>
            <a:custGeom>
              <a:avLst/>
              <a:gdLst/>
              <a:ahLst/>
              <a:cxnLst/>
              <a:rect l="l" t="t" r="r" b="b"/>
              <a:pathLst>
                <a:path w="63500" h="7620">
                  <a:moveTo>
                    <a:pt x="0" y="7137"/>
                  </a:moveTo>
                  <a:lnTo>
                    <a:pt x="30899" y="3175"/>
                  </a:lnTo>
                  <a:lnTo>
                    <a:pt x="6338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4" name="object 624"/>
            <p:cNvSpPr/>
            <p:nvPr/>
          </p:nvSpPr>
          <p:spPr>
            <a:xfrm>
              <a:off x="6110668" y="4070934"/>
              <a:ext cx="19050" cy="1905"/>
            </a:xfrm>
            <a:custGeom>
              <a:avLst/>
              <a:gdLst/>
              <a:ahLst/>
              <a:cxnLst/>
              <a:rect l="l" t="t" r="r" b="b"/>
              <a:pathLst>
                <a:path w="19050" h="1904">
                  <a:moveTo>
                    <a:pt x="0" y="1574"/>
                  </a:moveTo>
                  <a:lnTo>
                    <a:pt x="9499" y="774"/>
                  </a:lnTo>
                  <a:lnTo>
                    <a:pt x="1901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5" name="object 625"/>
            <p:cNvSpPr/>
            <p:nvPr/>
          </p:nvSpPr>
          <p:spPr>
            <a:xfrm>
              <a:off x="6655714" y="4017848"/>
              <a:ext cx="0" cy="292735"/>
            </a:xfrm>
            <a:custGeom>
              <a:avLst/>
              <a:gdLst/>
              <a:ahLst/>
              <a:cxnLst/>
              <a:rect l="l" t="t" r="r" b="b"/>
              <a:pathLst>
                <a:path h="292735">
                  <a:moveTo>
                    <a:pt x="0" y="0"/>
                  </a:moveTo>
                  <a:lnTo>
                    <a:pt x="0" y="2923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6" name="object 626"/>
            <p:cNvSpPr/>
            <p:nvPr/>
          </p:nvSpPr>
          <p:spPr>
            <a:xfrm>
              <a:off x="6655714" y="4310163"/>
              <a:ext cx="20320" cy="9525"/>
            </a:xfrm>
            <a:custGeom>
              <a:avLst/>
              <a:gdLst/>
              <a:ahLst/>
              <a:cxnLst/>
              <a:rect l="l" t="t" r="r" b="b"/>
              <a:pathLst>
                <a:path w="20320" h="9525">
                  <a:moveTo>
                    <a:pt x="19811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7" name="object 627"/>
            <p:cNvSpPr/>
            <p:nvPr/>
          </p:nvSpPr>
          <p:spPr>
            <a:xfrm>
              <a:off x="6675526" y="40146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8" name="object 628"/>
            <p:cNvSpPr/>
            <p:nvPr/>
          </p:nvSpPr>
          <p:spPr>
            <a:xfrm>
              <a:off x="6675513" y="3998836"/>
              <a:ext cx="1270" cy="351790"/>
            </a:xfrm>
            <a:custGeom>
              <a:avLst/>
              <a:gdLst/>
              <a:ahLst/>
              <a:cxnLst/>
              <a:rect l="l" t="t" r="r" b="b"/>
              <a:pathLst>
                <a:path w="1270" h="351789">
                  <a:moveTo>
                    <a:pt x="393" y="-793"/>
                  </a:moveTo>
                  <a:lnTo>
                    <a:pt x="393" y="35253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29" name="object 629"/>
          <p:cNvGrpSpPr/>
          <p:nvPr/>
        </p:nvGrpSpPr>
        <p:grpSpPr>
          <a:xfrm>
            <a:off x="5648436" y="2546285"/>
            <a:ext cx="22717" cy="488633"/>
            <a:chOff x="6674719" y="3772274"/>
            <a:chExt cx="33655" cy="723900"/>
          </a:xfrm>
        </p:grpSpPr>
        <p:sp>
          <p:nvSpPr>
            <p:cNvPr id="630" name="object 630"/>
            <p:cNvSpPr/>
            <p:nvPr/>
          </p:nvSpPr>
          <p:spPr>
            <a:xfrm>
              <a:off x="6675513" y="4486833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79" h="8254">
                  <a:moveTo>
                    <a:pt x="17424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1" name="object 631"/>
            <p:cNvSpPr/>
            <p:nvPr/>
          </p:nvSpPr>
          <p:spPr>
            <a:xfrm>
              <a:off x="6692937" y="3775430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28"/>
                  </a:lnTo>
                </a:path>
                <a:path h="719454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2" name="object 632"/>
            <p:cNvSpPr/>
            <p:nvPr/>
          </p:nvSpPr>
          <p:spPr>
            <a:xfrm>
              <a:off x="6675526" y="3896639"/>
              <a:ext cx="1270" cy="102235"/>
            </a:xfrm>
            <a:custGeom>
              <a:avLst/>
              <a:gdLst/>
              <a:ahLst/>
              <a:cxnLst/>
              <a:rect l="l" t="t" r="r" b="b"/>
              <a:pathLst>
                <a:path w="1270" h="102235">
                  <a:moveTo>
                    <a:pt x="393" y="-793"/>
                  </a:moveTo>
                  <a:lnTo>
                    <a:pt x="393" y="10299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3" name="object 633"/>
            <p:cNvSpPr/>
            <p:nvPr/>
          </p:nvSpPr>
          <p:spPr>
            <a:xfrm>
              <a:off x="6692950" y="4492371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14249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4" name="object 634"/>
            <p:cNvSpPr/>
            <p:nvPr/>
          </p:nvSpPr>
          <p:spPr>
            <a:xfrm>
              <a:off x="6707199" y="3773068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391350"/>
                  </a:moveTo>
                  <a:lnTo>
                    <a:pt x="0" y="719315"/>
                  </a:lnTo>
                </a:path>
                <a:path h="719454">
                  <a:moveTo>
                    <a:pt x="0" y="0"/>
                  </a:moveTo>
                  <a:lnTo>
                    <a:pt x="0" y="33985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5" name="object 635"/>
            <p:cNvSpPr/>
            <p:nvPr/>
          </p:nvSpPr>
          <p:spPr>
            <a:xfrm>
              <a:off x="6692937" y="3773068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0" y="2362"/>
                  </a:moveTo>
                  <a:lnTo>
                    <a:pt x="142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36" name="object 636"/>
          <p:cNvGrpSpPr/>
          <p:nvPr/>
        </p:nvGrpSpPr>
        <p:grpSpPr>
          <a:xfrm>
            <a:off x="5208881" y="2908834"/>
            <a:ext cx="462058" cy="483060"/>
            <a:chOff x="6023527" y="4309383"/>
            <a:chExt cx="684530" cy="715645"/>
          </a:xfrm>
        </p:grpSpPr>
        <p:sp>
          <p:nvSpPr>
            <p:cNvPr id="637" name="object 637"/>
            <p:cNvSpPr/>
            <p:nvPr/>
          </p:nvSpPr>
          <p:spPr>
            <a:xfrm>
              <a:off x="6024321" y="459536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3949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8" name="object 638"/>
            <p:cNvSpPr/>
            <p:nvPr/>
          </p:nvSpPr>
          <p:spPr>
            <a:xfrm>
              <a:off x="6028270" y="4510595"/>
              <a:ext cx="679450" cy="87630"/>
            </a:xfrm>
            <a:custGeom>
              <a:avLst/>
              <a:gdLst/>
              <a:ahLst/>
              <a:cxnLst/>
              <a:rect l="l" t="t" r="r" b="b"/>
              <a:pathLst>
                <a:path w="679450" h="87629">
                  <a:moveTo>
                    <a:pt x="0" y="87147"/>
                  </a:moveTo>
                  <a:lnTo>
                    <a:pt x="3175" y="87147"/>
                  </a:lnTo>
                  <a:lnTo>
                    <a:pt x="54989" y="81652"/>
                  </a:lnTo>
                  <a:lnTo>
                    <a:pt x="106811" y="76004"/>
                  </a:lnTo>
                  <a:lnTo>
                    <a:pt x="158633" y="70193"/>
                  </a:lnTo>
                  <a:lnTo>
                    <a:pt x="210446" y="64208"/>
                  </a:lnTo>
                  <a:lnTo>
                    <a:pt x="262242" y="58039"/>
                  </a:lnTo>
                  <a:lnTo>
                    <a:pt x="314012" y="51675"/>
                  </a:lnTo>
                  <a:lnTo>
                    <a:pt x="365748" y="45106"/>
                  </a:lnTo>
                  <a:lnTo>
                    <a:pt x="417441" y="38321"/>
                  </a:lnTo>
                  <a:lnTo>
                    <a:pt x="469083" y="31311"/>
                  </a:lnTo>
                  <a:lnTo>
                    <a:pt x="520664" y="24064"/>
                  </a:lnTo>
                  <a:lnTo>
                    <a:pt x="572178" y="16570"/>
                  </a:lnTo>
                  <a:lnTo>
                    <a:pt x="623615" y="8819"/>
                  </a:lnTo>
                  <a:lnTo>
                    <a:pt x="674966" y="800"/>
                  </a:lnTo>
                  <a:lnTo>
                    <a:pt x="67891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9" name="object 639"/>
            <p:cNvSpPr/>
            <p:nvPr/>
          </p:nvSpPr>
          <p:spPr>
            <a:xfrm>
              <a:off x="6703237" y="4509020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0"/>
                  </a:moveTo>
                  <a:lnTo>
                    <a:pt x="3949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0" name="object 640"/>
            <p:cNvSpPr/>
            <p:nvPr/>
          </p:nvSpPr>
          <p:spPr>
            <a:xfrm>
              <a:off x="6027483" y="461359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1" name="object 641"/>
            <p:cNvSpPr/>
            <p:nvPr/>
          </p:nvSpPr>
          <p:spPr>
            <a:xfrm>
              <a:off x="6028270" y="459775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2" name="object 642"/>
            <p:cNvSpPr/>
            <p:nvPr/>
          </p:nvSpPr>
          <p:spPr>
            <a:xfrm>
              <a:off x="6028270" y="4526445"/>
              <a:ext cx="679450" cy="87630"/>
            </a:xfrm>
            <a:custGeom>
              <a:avLst/>
              <a:gdLst/>
              <a:ahLst/>
              <a:cxnLst/>
              <a:rect l="l" t="t" r="r" b="b"/>
              <a:pathLst>
                <a:path w="679450" h="87629">
                  <a:moveTo>
                    <a:pt x="678929" y="0"/>
                  </a:moveTo>
                  <a:lnTo>
                    <a:pt x="623511" y="8666"/>
                  </a:lnTo>
                  <a:lnTo>
                    <a:pt x="572005" y="16326"/>
                  </a:lnTo>
                  <a:lnTo>
                    <a:pt x="520463" y="23777"/>
                  </a:lnTo>
                  <a:lnTo>
                    <a:pt x="468885" y="31018"/>
                  </a:lnTo>
                  <a:lnTo>
                    <a:pt x="417271" y="38045"/>
                  </a:lnTo>
                  <a:lnTo>
                    <a:pt x="365623" y="44858"/>
                  </a:lnTo>
                  <a:lnTo>
                    <a:pt x="313941" y="51454"/>
                  </a:lnTo>
                  <a:lnTo>
                    <a:pt x="262226" y="57830"/>
                  </a:lnTo>
                  <a:lnTo>
                    <a:pt x="210478" y="63985"/>
                  </a:lnTo>
                  <a:lnTo>
                    <a:pt x="158699" y="69916"/>
                  </a:lnTo>
                  <a:lnTo>
                    <a:pt x="106888" y="75622"/>
                  </a:lnTo>
                  <a:lnTo>
                    <a:pt x="55046" y="81099"/>
                  </a:lnTo>
                  <a:lnTo>
                    <a:pt x="3175" y="86347"/>
                  </a:lnTo>
                  <a:lnTo>
                    <a:pt x="0" y="8714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3" name="object 643"/>
            <p:cNvSpPr/>
            <p:nvPr/>
          </p:nvSpPr>
          <p:spPr>
            <a:xfrm>
              <a:off x="6707200" y="451060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4" name="object 644"/>
            <p:cNvSpPr/>
            <p:nvPr/>
          </p:nvSpPr>
          <p:spPr>
            <a:xfrm>
              <a:off x="6658076" y="4516145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0" y="2387"/>
                  </a:moveTo>
                  <a:lnTo>
                    <a:pt x="174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5" name="object 645"/>
            <p:cNvSpPr/>
            <p:nvPr/>
          </p:nvSpPr>
          <p:spPr>
            <a:xfrm>
              <a:off x="6569354" y="4529620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0" y="2374"/>
                  </a:moveTo>
                  <a:lnTo>
                    <a:pt x="6337" y="800"/>
                  </a:lnTo>
                  <a:lnTo>
                    <a:pt x="150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6" name="object 646"/>
            <p:cNvSpPr/>
            <p:nvPr/>
          </p:nvSpPr>
          <p:spPr>
            <a:xfrm>
              <a:off x="6461607" y="4544669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39" h="2539">
                  <a:moveTo>
                    <a:pt x="0" y="2374"/>
                  </a:moveTo>
                  <a:lnTo>
                    <a:pt x="150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7" name="object 647"/>
            <p:cNvSpPr/>
            <p:nvPr/>
          </p:nvSpPr>
          <p:spPr>
            <a:xfrm>
              <a:off x="6367348" y="4549419"/>
              <a:ext cx="76200" cy="9525"/>
            </a:xfrm>
            <a:custGeom>
              <a:avLst/>
              <a:gdLst/>
              <a:ahLst/>
              <a:cxnLst/>
              <a:rect l="l" t="t" r="r" b="b"/>
              <a:pathLst>
                <a:path w="76200" h="9525">
                  <a:moveTo>
                    <a:pt x="0" y="9512"/>
                  </a:moveTo>
                  <a:lnTo>
                    <a:pt x="7124" y="8712"/>
                  </a:lnTo>
                  <a:lnTo>
                    <a:pt x="41198" y="4762"/>
                  </a:lnTo>
                  <a:lnTo>
                    <a:pt x="75260" y="0"/>
                  </a:lnTo>
                  <a:lnTo>
                    <a:pt x="7604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8" name="object 648"/>
            <p:cNvSpPr/>
            <p:nvPr/>
          </p:nvSpPr>
          <p:spPr>
            <a:xfrm>
              <a:off x="6334861" y="4561319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79" h="1904">
                  <a:moveTo>
                    <a:pt x="0" y="1574"/>
                  </a:moveTo>
                  <a:lnTo>
                    <a:pt x="5537" y="1574"/>
                  </a:lnTo>
                  <a:lnTo>
                    <a:pt x="174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9" name="object 649"/>
            <p:cNvSpPr/>
            <p:nvPr/>
          </p:nvSpPr>
          <p:spPr>
            <a:xfrm>
              <a:off x="6225539" y="4574768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4">
                  <a:moveTo>
                    <a:pt x="0" y="1587"/>
                  </a:moveTo>
                  <a:lnTo>
                    <a:pt x="11874" y="0"/>
                  </a:lnTo>
                  <a:lnTo>
                    <a:pt x="1583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0" name="object 650"/>
            <p:cNvSpPr/>
            <p:nvPr/>
          </p:nvSpPr>
          <p:spPr>
            <a:xfrm>
              <a:off x="6128892" y="4585868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4">
                  <a:moveTo>
                    <a:pt x="0" y="1574"/>
                  </a:moveTo>
                  <a:lnTo>
                    <a:pt x="3962" y="774"/>
                  </a:lnTo>
                  <a:lnTo>
                    <a:pt x="1583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1" name="object 651"/>
            <p:cNvSpPr/>
            <p:nvPr/>
          </p:nvSpPr>
          <p:spPr>
            <a:xfrm>
              <a:off x="6675526" y="4350575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2" name="object 652"/>
            <p:cNvSpPr/>
            <p:nvPr/>
          </p:nvSpPr>
          <p:spPr>
            <a:xfrm>
              <a:off x="6675526" y="4531207"/>
              <a:ext cx="0" cy="492759"/>
            </a:xfrm>
            <a:custGeom>
              <a:avLst/>
              <a:gdLst/>
              <a:ahLst/>
              <a:cxnLst/>
              <a:rect l="l" t="t" r="r" b="b"/>
              <a:pathLst>
                <a:path h="492760">
                  <a:moveTo>
                    <a:pt x="0" y="0"/>
                  </a:moveTo>
                  <a:lnTo>
                    <a:pt x="0" y="4927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3" name="object 653"/>
            <p:cNvSpPr/>
            <p:nvPr/>
          </p:nvSpPr>
          <p:spPr>
            <a:xfrm>
              <a:off x="6675513" y="5021580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15049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4" name="object 654"/>
            <p:cNvSpPr/>
            <p:nvPr/>
          </p:nvSpPr>
          <p:spPr>
            <a:xfrm>
              <a:off x="6690563" y="4528820"/>
              <a:ext cx="0" cy="492759"/>
            </a:xfrm>
            <a:custGeom>
              <a:avLst/>
              <a:gdLst/>
              <a:ahLst/>
              <a:cxnLst/>
              <a:rect l="l" t="t" r="r" b="b"/>
              <a:pathLst>
                <a:path h="492760">
                  <a:moveTo>
                    <a:pt x="0" y="0"/>
                  </a:moveTo>
                  <a:lnTo>
                    <a:pt x="0" y="4927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5" name="object 655"/>
            <p:cNvSpPr/>
            <p:nvPr/>
          </p:nvSpPr>
          <p:spPr>
            <a:xfrm>
              <a:off x="6655714" y="4353750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6" name="object 656"/>
            <p:cNvSpPr/>
            <p:nvPr/>
          </p:nvSpPr>
          <p:spPr>
            <a:xfrm>
              <a:off x="6655714" y="4534369"/>
              <a:ext cx="0" cy="481330"/>
            </a:xfrm>
            <a:custGeom>
              <a:avLst/>
              <a:gdLst/>
              <a:ahLst/>
              <a:cxnLst/>
              <a:rect l="l" t="t" r="r" b="b"/>
              <a:pathLst>
                <a:path h="481329">
                  <a:moveTo>
                    <a:pt x="0" y="0"/>
                  </a:moveTo>
                  <a:lnTo>
                    <a:pt x="0" y="4808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7" name="object 657"/>
            <p:cNvSpPr/>
            <p:nvPr/>
          </p:nvSpPr>
          <p:spPr>
            <a:xfrm>
              <a:off x="6655714" y="5015242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19811" y="8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8" name="object 658"/>
            <p:cNvSpPr/>
            <p:nvPr/>
          </p:nvSpPr>
          <p:spPr>
            <a:xfrm>
              <a:off x="6675526" y="43505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9" name="object 659"/>
            <p:cNvSpPr/>
            <p:nvPr/>
          </p:nvSpPr>
          <p:spPr>
            <a:xfrm>
              <a:off x="6044133" y="442266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59" y="0"/>
                  </a:moveTo>
                  <a:lnTo>
                    <a:pt x="76047" y="800"/>
                  </a:lnTo>
                  <a:lnTo>
                    <a:pt x="69710" y="1587"/>
                  </a:lnTo>
                  <a:lnTo>
                    <a:pt x="41186" y="4762"/>
                  </a:lnTo>
                  <a:lnTo>
                    <a:pt x="6337" y="7924"/>
                  </a:lnTo>
                  <a:lnTo>
                    <a:pt x="0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0" name="object 660"/>
            <p:cNvSpPr/>
            <p:nvPr/>
          </p:nvSpPr>
          <p:spPr>
            <a:xfrm>
              <a:off x="6158191" y="4409986"/>
              <a:ext cx="83185" cy="9525"/>
            </a:xfrm>
            <a:custGeom>
              <a:avLst/>
              <a:gdLst/>
              <a:ahLst/>
              <a:cxnLst/>
              <a:rect l="l" t="t" r="r" b="b"/>
              <a:pathLst>
                <a:path w="83185" h="9525">
                  <a:moveTo>
                    <a:pt x="83185" y="0"/>
                  </a:moveTo>
                  <a:lnTo>
                    <a:pt x="67335" y="1587"/>
                  </a:lnTo>
                  <a:lnTo>
                    <a:pt x="65760" y="1587"/>
                  </a:lnTo>
                  <a:lnTo>
                    <a:pt x="30899" y="5549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1" name="object 661"/>
            <p:cNvSpPr/>
            <p:nvPr/>
          </p:nvSpPr>
          <p:spPr>
            <a:xfrm>
              <a:off x="6270701" y="4395736"/>
              <a:ext cx="81915" cy="10795"/>
            </a:xfrm>
            <a:custGeom>
              <a:avLst/>
              <a:gdLst/>
              <a:ahLst/>
              <a:cxnLst/>
              <a:rect l="l" t="t" r="r" b="b"/>
              <a:pathLst>
                <a:path w="81914" h="10795">
                  <a:moveTo>
                    <a:pt x="81597" y="0"/>
                  </a:moveTo>
                  <a:lnTo>
                    <a:pt x="64160" y="2374"/>
                  </a:lnTo>
                  <a:lnTo>
                    <a:pt x="55448" y="3962"/>
                  </a:lnTo>
                  <a:lnTo>
                    <a:pt x="21386" y="7924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2" name="object 662"/>
            <p:cNvSpPr/>
            <p:nvPr/>
          </p:nvSpPr>
          <p:spPr>
            <a:xfrm>
              <a:off x="6382397" y="4381474"/>
              <a:ext cx="79375" cy="11430"/>
            </a:xfrm>
            <a:custGeom>
              <a:avLst/>
              <a:gdLst/>
              <a:ahLst/>
              <a:cxnLst/>
              <a:rect l="l" t="t" r="r" b="b"/>
              <a:pathLst>
                <a:path w="79375" h="11429">
                  <a:moveTo>
                    <a:pt x="79222" y="0"/>
                  </a:moveTo>
                  <a:lnTo>
                    <a:pt x="78422" y="0"/>
                  </a:lnTo>
                  <a:lnTo>
                    <a:pt x="76047" y="800"/>
                  </a:lnTo>
                  <a:lnTo>
                    <a:pt x="60998" y="2387"/>
                  </a:lnTo>
                  <a:lnTo>
                    <a:pt x="60210" y="2387"/>
                  </a:lnTo>
                  <a:lnTo>
                    <a:pt x="44361" y="4762"/>
                  </a:lnTo>
                  <a:lnTo>
                    <a:pt x="11087" y="9512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3" name="object 663"/>
            <p:cNvSpPr/>
            <p:nvPr/>
          </p:nvSpPr>
          <p:spPr>
            <a:xfrm>
              <a:off x="6492506" y="4366425"/>
              <a:ext cx="77470" cy="11430"/>
            </a:xfrm>
            <a:custGeom>
              <a:avLst/>
              <a:gdLst/>
              <a:ahLst/>
              <a:cxnLst/>
              <a:rect l="l" t="t" r="r" b="b"/>
              <a:pathLst>
                <a:path w="77470" h="11429">
                  <a:moveTo>
                    <a:pt x="76847" y="0"/>
                  </a:moveTo>
                  <a:lnTo>
                    <a:pt x="67335" y="1574"/>
                  </a:lnTo>
                  <a:lnTo>
                    <a:pt x="50918" y="3912"/>
                  </a:lnTo>
                  <a:lnTo>
                    <a:pt x="34461" y="6240"/>
                  </a:lnTo>
                  <a:lnTo>
                    <a:pt x="18004" y="8613"/>
                  </a:lnTo>
                  <a:lnTo>
                    <a:pt x="1587" y="11087"/>
                  </a:lnTo>
                  <a:lnTo>
                    <a:pt x="0" y="110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4" name="object 664"/>
            <p:cNvSpPr/>
            <p:nvPr/>
          </p:nvSpPr>
          <p:spPr>
            <a:xfrm>
              <a:off x="6600253" y="4350575"/>
              <a:ext cx="75565" cy="11430"/>
            </a:xfrm>
            <a:custGeom>
              <a:avLst/>
              <a:gdLst/>
              <a:ahLst/>
              <a:cxnLst/>
              <a:rect l="l" t="t" r="r" b="b"/>
              <a:pathLst>
                <a:path w="75565" h="11429">
                  <a:moveTo>
                    <a:pt x="75260" y="0"/>
                  </a:moveTo>
                  <a:lnTo>
                    <a:pt x="57835" y="2374"/>
                  </a:lnTo>
                  <a:lnTo>
                    <a:pt x="55448" y="3162"/>
                  </a:lnTo>
                  <a:lnTo>
                    <a:pt x="54673" y="3162"/>
                  </a:lnTo>
                  <a:lnTo>
                    <a:pt x="25349" y="7912"/>
                  </a:lnTo>
                  <a:lnTo>
                    <a:pt x="0" y="110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5" name="object 665"/>
            <p:cNvSpPr/>
            <p:nvPr/>
          </p:nvSpPr>
          <p:spPr>
            <a:xfrm>
              <a:off x="6600253" y="4334738"/>
              <a:ext cx="75565" cy="12065"/>
            </a:xfrm>
            <a:custGeom>
              <a:avLst/>
              <a:gdLst/>
              <a:ahLst/>
              <a:cxnLst/>
              <a:rect l="l" t="t" r="r" b="b"/>
              <a:pathLst>
                <a:path w="75565" h="12064">
                  <a:moveTo>
                    <a:pt x="0" y="11874"/>
                  </a:moveTo>
                  <a:lnTo>
                    <a:pt x="25349" y="7912"/>
                  </a:lnTo>
                  <a:lnTo>
                    <a:pt x="54660" y="3162"/>
                  </a:lnTo>
                  <a:lnTo>
                    <a:pt x="57835" y="3162"/>
                  </a:lnTo>
                  <a:lnTo>
                    <a:pt x="7524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6" name="object 666"/>
            <p:cNvSpPr/>
            <p:nvPr/>
          </p:nvSpPr>
          <p:spPr>
            <a:xfrm>
              <a:off x="6492506" y="4350575"/>
              <a:ext cx="77470" cy="11430"/>
            </a:xfrm>
            <a:custGeom>
              <a:avLst/>
              <a:gdLst/>
              <a:ahLst/>
              <a:cxnLst/>
              <a:rect l="l" t="t" r="r" b="b"/>
              <a:pathLst>
                <a:path w="77470" h="11429">
                  <a:moveTo>
                    <a:pt x="0" y="11087"/>
                  </a:moveTo>
                  <a:lnTo>
                    <a:pt x="1587" y="11087"/>
                  </a:lnTo>
                  <a:lnTo>
                    <a:pt x="18022" y="8786"/>
                  </a:lnTo>
                  <a:lnTo>
                    <a:pt x="34461" y="6378"/>
                  </a:lnTo>
                  <a:lnTo>
                    <a:pt x="50900" y="3946"/>
                  </a:lnTo>
                  <a:lnTo>
                    <a:pt x="67335" y="1574"/>
                  </a:lnTo>
                  <a:lnTo>
                    <a:pt x="7684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7" name="object 667"/>
            <p:cNvSpPr/>
            <p:nvPr/>
          </p:nvSpPr>
          <p:spPr>
            <a:xfrm>
              <a:off x="6382397" y="4366425"/>
              <a:ext cx="79375" cy="10795"/>
            </a:xfrm>
            <a:custGeom>
              <a:avLst/>
              <a:gdLst/>
              <a:ahLst/>
              <a:cxnLst/>
              <a:rect l="l" t="t" r="r" b="b"/>
              <a:pathLst>
                <a:path w="79375" h="10795">
                  <a:moveTo>
                    <a:pt x="0" y="10299"/>
                  </a:moveTo>
                  <a:lnTo>
                    <a:pt x="11099" y="8712"/>
                  </a:lnTo>
                  <a:lnTo>
                    <a:pt x="44361" y="3962"/>
                  </a:lnTo>
                  <a:lnTo>
                    <a:pt x="60210" y="2374"/>
                  </a:lnTo>
                  <a:lnTo>
                    <a:pt x="76060" y="0"/>
                  </a:lnTo>
                  <a:lnTo>
                    <a:pt x="792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8" name="object 668"/>
            <p:cNvSpPr/>
            <p:nvPr/>
          </p:nvSpPr>
          <p:spPr>
            <a:xfrm>
              <a:off x="6270688" y="4380674"/>
              <a:ext cx="81915" cy="9525"/>
            </a:xfrm>
            <a:custGeom>
              <a:avLst/>
              <a:gdLst/>
              <a:ahLst/>
              <a:cxnLst/>
              <a:rect l="l" t="t" r="r" b="b"/>
              <a:pathLst>
                <a:path w="81914" h="9525">
                  <a:moveTo>
                    <a:pt x="0" y="9512"/>
                  </a:moveTo>
                  <a:lnTo>
                    <a:pt x="21386" y="7137"/>
                  </a:lnTo>
                  <a:lnTo>
                    <a:pt x="55460" y="3187"/>
                  </a:lnTo>
                  <a:lnTo>
                    <a:pt x="8159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9" name="object 669"/>
            <p:cNvSpPr/>
            <p:nvPr/>
          </p:nvSpPr>
          <p:spPr>
            <a:xfrm>
              <a:off x="6158204" y="4394149"/>
              <a:ext cx="83185" cy="9525"/>
            </a:xfrm>
            <a:custGeom>
              <a:avLst/>
              <a:gdLst/>
              <a:ahLst/>
              <a:cxnLst/>
              <a:rect l="l" t="t" r="r" b="b"/>
              <a:pathLst>
                <a:path w="83185" h="9525">
                  <a:moveTo>
                    <a:pt x="0" y="9512"/>
                  </a:moveTo>
                  <a:lnTo>
                    <a:pt x="30886" y="6337"/>
                  </a:lnTo>
                  <a:lnTo>
                    <a:pt x="65760" y="2374"/>
                  </a:lnTo>
                  <a:lnTo>
                    <a:pt x="8318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0" name="object 670"/>
            <p:cNvSpPr/>
            <p:nvPr/>
          </p:nvSpPr>
          <p:spPr>
            <a:xfrm>
              <a:off x="6044133" y="4406823"/>
              <a:ext cx="85090" cy="9525"/>
            </a:xfrm>
            <a:custGeom>
              <a:avLst/>
              <a:gdLst/>
              <a:ahLst/>
              <a:cxnLst/>
              <a:rect l="l" t="t" r="r" b="b"/>
              <a:pathLst>
                <a:path w="85089" h="9525">
                  <a:moveTo>
                    <a:pt x="84759" y="0"/>
                  </a:moveTo>
                  <a:lnTo>
                    <a:pt x="76047" y="800"/>
                  </a:lnTo>
                  <a:lnTo>
                    <a:pt x="41186" y="4749"/>
                  </a:lnTo>
                  <a:lnTo>
                    <a:pt x="6337" y="8712"/>
                  </a:lnTo>
                  <a:lnTo>
                    <a:pt x="0" y="9512"/>
                  </a:lnTo>
                  <a:lnTo>
                    <a:pt x="6337" y="8712"/>
                  </a:lnTo>
                  <a:lnTo>
                    <a:pt x="41186" y="4749"/>
                  </a:lnTo>
                  <a:lnTo>
                    <a:pt x="76047" y="800"/>
                  </a:lnTo>
                  <a:lnTo>
                    <a:pt x="8475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1" name="object 671"/>
            <p:cNvSpPr/>
            <p:nvPr/>
          </p:nvSpPr>
          <p:spPr>
            <a:xfrm>
              <a:off x="6458445" y="436642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2" name="object 672"/>
            <p:cNvSpPr/>
            <p:nvPr/>
          </p:nvSpPr>
          <p:spPr>
            <a:xfrm>
              <a:off x="6492506" y="436087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787"/>
                  </a:moveTo>
                  <a:lnTo>
                    <a:pt x="1587" y="787"/>
                  </a:lnTo>
                  <a:lnTo>
                    <a:pt x="55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3" name="object 673"/>
            <p:cNvSpPr/>
            <p:nvPr/>
          </p:nvSpPr>
          <p:spPr>
            <a:xfrm>
              <a:off x="6526580" y="43569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4" name="object 674"/>
            <p:cNvSpPr/>
            <p:nvPr/>
          </p:nvSpPr>
          <p:spPr>
            <a:xfrm>
              <a:off x="6559054" y="435058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0" y="1574"/>
                  </a:moveTo>
                  <a:lnTo>
                    <a:pt x="102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5" name="object 675"/>
            <p:cNvSpPr/>
            <p:nvPr/>
          </p:nvSpPr>
          <p:spPr>
            <a:xfrm>
              <a:off x="6600253" y="4337900"/>
              <a:ext cx="58419" cy="8890"/>
            </a:xfrm>
            <a:custGeom>
              <a:avLst/>
              <a:gdLst/>
              <a:ahLst/>
              <a:cxnLst/>
              <a:rect l="l" t="t" r="r" b="b"/>
              <a:pathLst>
                <a:path w="58420" h="8889">
                  <a:moveTo>
                    <a:pt x="0" y="8712"/>
                  </a:moveTo>
                  <a:lnTo>
                    <a:pt x="25349" y="4749"/>
                  </a:lnTo>
                  <a:lnTo>
                    <a:pt x="54648" y="0"/>
                  </a:lnTo>
                  <a:lnTo>
                    <a:pt x="5783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6" name="object 676"/>
            <p:cNvSpPr/>
            <p:nvPr/>
          </p:nvSpPr>
          <p:spPr>
            <a:xfrm>
              <a:off x="6044133" y="4390974"/>
              <a:ext cx="85090" cy="9525"/>
            </a:xfrm>
            <a:custGeom>
              <a:avLst/>
              <a:gdLst/>
              <a:ahLst/>
              <a:cxnLst/>
              <a:rect l="l" t="t" r="r" b="b"/>
              <a:pathLst>
                <a:path w="85089" h="9525">
                  <a:moveTo>
                    <a:pt x="0" y="9512"/>
                  </a:moveTo>
                  <a:lnTo>
                    <a:pt x="6337" y="8712"/>
                  </a:lnTo>
                  <a:lnTo>
                    <a:pt x="41198" y="4749"/>
                  </a:lnTo>
                  <a:lnTo>
                    <a:pt x="76047" y="1587"/>
                  </a:lnTo>
                  <a:lnTo>
                    <a:pt x="83185" y="800"/>
                  </a:lnTo>
                  <a:lnTo>
                    <a:pt x="8475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7" name="object 677"/>
            <p:cNvSpPr/>
            <p:nvPr/>
          </p:nvSpPr>
          <p:spPr>
            <a:xfrm>
              <a:off x="6158204" y="4378299"/>
              <a:ext cx="83185" cy="9525"/>
            </a:xfrm>
            <a:custGeom>
              <a:avLst/>
              <a:gdLst/>
              <a:ahLst/>
              <a:cxnLst/>
              <a:rect l="l" t="t" r="r" b="b"/>
              <a:pathLst>
                <a:path w="83185" h="9525">
                  <a:moveTo>
                    <a:pt x="0" y="9512"/>
                  </a:moveTo>
                  <a:lnTo>
                    <a:pt x="30899" y="6337"/>
                  </a:lnTo>
                  <a:lnTo>
                    <a:pt x="65760" y="2374"/>
                  </a:lnTo>
                  <a:lnTo>
                    <a:pt x="80810" y="800"/>
                  </a:lnTo>
                  <a:lnTo>
                    <a:pt x="8318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8" name="object 678"/>
            <p:cNvSpPr/>
            <p:nvPr/>
          </p:nvSpPr>
          <p:spPr>
            <a:xfrm>
              <a:off x="6270688" y="4364837"/>
              <a:ext cx="81915" cy="10795"/>
            </a:xfrm>
            <a:custGeom>
              <a:avLst/>
              <a:gdLst/>
              <a:ahLst/>
              <a:cxnLst/>
              <a:rect l="l" t="t" r="r" b="b"/>
              <a:pathLst>
                <a:path w="81914" h="10795">
                  <a:moveTo>
                    <a:pt x="0" y="10299"/>
                  </a:moveTo>
                  <a:lnTo>
                    <a:pt x="21386" y="7924"/>
                  </a:lnTo>
                  <a:lnTo>
                    <a:pt x="55460" y="3162"/>
                  </a:lnTo>
                  <a:lnTo>
                    <a:pt x="78435" y="787"/>
                  </a:lnTo>
                  <a:lnTo>
                    <a:pt x="8159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9" name="object 679"/>
            <p:cNvSpPr/>
            <p:nvPr/>
          </p:nvSpPr>
          <p:spPr>
            <a:xfrm>
              <a:off x="6382397" y="4350588"/>
              <a:ext cx="79375" cy="10795"/>
            </a:xfrm>
            <a:custGeom>
              <a:avLst/>
              <a:gdLst/>
              <a:ahLst/>
              <a:cxnLst/>
              <a:rect l="l" t="t" r="r" b="b"/>
              <a:pathLst>
                <a:path w="79375" h="10795">
                  <a:moveTo>
                    <a:pt x="0" y="10299"/>
                  </a:moveTo>
                  <a:lnTo>
                    <a:pt x="11087" y="8712"/>
                  </a:lnTo>
                  <a:lnTo>
                    <a:pt x="44361" y="4749"/>
                  </a:lnTo>
                  <a:lnTo>
                    <a:pt x="76047" y="0"/>
                  </a:lnTo>
                  <a:lnTo>
                    <a:pt x="792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0" name="object 680"/>
            <p:cNvSpPr/>
            <p:nvPr/>
          </p:nvSpPr>
          <p:spPr>
            <a:xfrm>
              <a:off x="6492506" y="4335513"/>
              <a:ext cx="77470" cy="11430"/>
            </a:xfrm>
            <a:custGeom>
              <a:avLst/>
              <a:gdLst/>
              <a:ahLst/>
              <a:cxnLst/>
              <a:rect l="l" t="t" r="r" b="b"/>
              <a:pathLst>
                <a:path w="77470" h="11429">
                  <a:moveTo>
                    <a:pt x="0" y="11099"/>
                  </a:moveTo>
                  <a:lnTo>
                    <a:pt x="1587" y="10299"/>
                  </a:lnTo>
                  <a:lnTo>
                    <a:pt x="19599" y="7863"/>
                  </a:lnTo>
                  <a:lnTo>
                    <a:pt x="37692" y="5326"/>
                  </a:lnTo>
                  <a:lnTo>
                    <a:pt x="55753" y="2700"/>
                  </a:lnTo>
                  <a:lnTo>
                    <a:pt x="73672" y="0"/>
                  </a:lnTo>
                  <a:lnTo>
                    <a:pt x="7684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1" name="object 681"/>
            <p:cNvSpPr/>
            <p:nvPr/>
          </p:nvSpPr>
          <p:spPr>
            <a:xfrm>
              <a:off x="6600253" y="4319676"/>
              <a:ext cx="75565" cy="11430"/>
            </a:xfrm>
            <a:custGeom>
              <a:avLst/>
              <a:gdLst/>
              <a:ahLst/>
              <a:cxnLst/>
              <a:rect l="l" t="t" r="r" b="b"/>
              <a:pathLst>
                <a:path w="75565" h="11429">
                  <a:moveTo>
                    <a:pt x="0" y="11099"/>
                  </a:moveTo>
                  <a:lnTo>
                    <a:pt x="25349" y="7137"/>
                  </a:lnTo>
                  <a:lnTo>
                    <a:pt x="54648" y="3175"/>
                  </a:lnTo>
                  <a:lnTo>
                    <a:pt x="57835" y="2387"/>
                  </a:lnTo>
                  <a:lnTo>
                    <a:pt x="7524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2" name="object 682"/>
            <p:cNvSpPr/>
            <p:nvPr/>
          </p:nvSpPr>
          <p:spPr>
            <a:xfrm>
              <a:off x="6600253" y="4310176"/>
              <a:ext cx="55880" cy="8890"/>
            </a:xfrm>
            <a:custGeom>
              <a:avLst/>
              <a:gdLst/>
              <a:ahLst/>
              <a:cxnLst/>
              <a:rect l="l" t="t" r="r" b="b"/>
              <a:pathLst>
                <a:path w="55879" h="8889">
                  <a:moveTo>
                    <a:pt x="55448" y="0"/>
                  </a:moveTo>
                  <a:lnTo>
                    <a:pt x="54648" y="0"/>
                  </a:lnTo>
                  <a:lnTo>
                    <a:pt x="38023" y="2387"/>
                  </a:lnTo>
                  <a:lnTo>
                    <a:pt x="5537" y="7924"/>
                  </a:lnTo>
                  <a:lnTo>
                    <a:pt x="0" y="87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492506" y="4326013"/>
              <a:ext cx="58419" cy="8255"/>
            </a:xfrm>
            <a:custGeom>
              <a:avLst/>
              <a:gdLst/>
              <a:ahLst/>
              <a:cxnLst/>
              <a:rect l="l" t="t" r="r" b="b"/>
              <a:pathLst>
                <a:path w="58420" h="8254">
                  <a:moveTo>
                    <a:pt x="57835" y="0"/>
                  </a:moveTo>
                  <a:lnTo>
                    <a:pt x="50698" y="800"/>
                  </a:lnTo>
                  <a:lnTo>
                    <a:pt x="48323" y="1587"/>
                  </a:lnTo>
                  <a:lnTo>
                    <a:pt x="35648" y="3162"/>
                  </a:lnTo>
                  <a:lnTo>
                    <a:pt x="34074" y="3162"/>
                  </a:lnTo>
                  <a:lnTo>
                    <a:pt x="18224" y="5549"/>
                  </a:lnTo>
                  <a:lnTo>
                    <a:pt x="15849" y="6337"/>
                  </a:lnTo>
                  <a:lnTo>
                    <a:pt x="8712" y="7137"/>
                  </a:lnTo>
                  <a:lnTo>
                    <a:pt x="5549" y="7137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382410" y="4341075"/>
              <a:ext cx="61594" cy="8255"/>
            </a:xfrm>
            <a:custGeom>
              <a:avLst/>
              <a:gdLst/>
              <a:ahLst/>
              <a:cxnLst/>
              <a:rect l="l" t="t" r="r" b="b"/>
              <a:pathLst>
                <a:path w="61595" h="8254">
                  <a:moveTo>
                    <a:pt x="60998" y="0"/>
                  </a:moveTo>
                  <a:lnTo>
                    <a:pt x="60197" y="0"/>
                  </a:lnTo>
                  <a:lnTo>
                    <a:pt x="26923" y="4749"/>
                  </a:lnTo>
                  <a:lnTo>
                    <a:pt x="0" y="79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270688" y="4355325"/>
              <a:ext cx="64769" cy="8255"/>
            </a:xfrm>
            <a:custGeom>
              <a:avLst/>
              <a:gdLst/>
              <a:ahLst/>
              <a:cxnLst/>
              <a:rect l="l" t="t" r="r" b="b"/>
              <a:pathLst>
                <a:path w="64770" h="8254">
                  <a:moveTo>
                    <a:pt x="64173" y="0"/>
                  </a:moveTo>
                  <a:lnTo>
                    <a:pt x="38823" y="3162"/>
                  </a:lnTo>
                  <a:lnTo>
                    <a:pt x="4762" y="7137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6" name="object 686"/>
            <p:cNvSpPr/>
            <p:nvPr/>
          </p:nvSpPr>
          <p:spPr>
            <a:xfrm>
              <a:off x="6158204" y="4368800"/>
              <a:ext cx="67945" cy="8255"/>
            </a:xfrm>
            <a:custGeom>
              <a:avLst/>
              <a:gdLst/>
              <a:ahLst/>
              <a:cxnLst/>
              <a:rect l="l" t="t" r="r" b="b"/>
              <a:pathLst>
                <a:path w="67945" h="8254">
                  <a:moveTo>
                    <a:pt x="67335" y="0"/>
                  </a:moveTo>
                  <a:lnTo>
                    <a:pt x="49911" y="2374"/>
                  </a:lnTo>
                  <a:lnTo>
                    <a:pt x="15836" y="6337"/>
                  </a:lnTo>
                  <a:lnTo>
                    <a:pt x="0" y="79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7" name="object 687"/>
            <p:cNvSpPr/>
            <p:nvPr/>
          </p:nvSpPr>
          <p:spPr>
            <a:xfrm>
              <a:off x="6044133" y="4381474"/>
              <a:ext cx="69850" cy="8255"/>
            </a:xfrm>
            <a:custGeom>
              <a:avLst/>
              <a:gdLst/>
              <a:ahLst/>
              <a:cxnLst/>
              <a:rect l="l" t="t" r="r" b="b"/>
              <a:pathLst>
                <a:path w="69850" h="8254">
                  <a:moveTo>
                    <a:pt x="69710" y="0"/>
                  </a:moveTo>
                  <a:lnTo>
                    <a:pt x="60998" y="800"/>
                  </a:lnTo>
                  <a:lnTo>
                    <a:pt x="26923" y="4762"/>
                  </a:lnTo>
                  <a:lnTo>
                    <a:pt x="0" y="79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8" name="object 688"/>
            <p:cNvSpPr/>
            <p:nvPr/>
          </p:nvSpPr>
          <p:spPr>
            <a:xfrm>
              <a:off x="6600253" y="4322064"/>
              <a:ext cx="58419" cy="8890"/>
            </a:xfrm>
            <a:custGeom>
              <a:avLst/>
              <a:gdLst/>
              <a:ahLst/>
              <a:cxnLst/>
              <a:rect l="l" t="t" r="r" b="b"/>
              <a:pathLst>
                <a:path w="58420" h="8889">
                  <a:moveTo>
                    <a:pt x="0" y="8712"/>
                  </a:moveTo>
                  <a:lnTo>
                    <a:pt x="25349" y="4749"/>
                  </a:lnTo>
                  <a:lnTo>
                    <a:pt x="54648" y="787"/>
                  </a:lnTo>
                  <a:lnTo>
                    <a:pt x="5783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9" name="object 689"/>
            <p:cNvSpPr/>
            <p:nvPr/>
          </p:nvSpPr>
          <p:spPr>
            <a:xfrm>
              <a:off x="6544005" y="4335513"/>
              <a:ext cx="22225" cy="3175"/>
            </a:xfrm>
            <a:custGeom>
              <a:avLst/>
              <a:gdLst/>
              <a:ahLst/>
              <a:cxnLst/>
              <a:rect l="l" t="t" r="r" b="b"/>
              <a:pathLst>
                <a:path w="22225" h="3175">
                  <a:moveTo>
                    <a:pt x="0" y="3175"/>
                  </a:moveTo>
                  <a:lnTo>
                    <a:pt x="15836" y="800"/>
                  </a:lnTo>
                  <a:lnTo>
                    <a:pt x="2218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0" name="object 690"/>
            <p:cNvSpPr/>
            <p:nvPr/>
          </p:nvSpPr>
          <p:spPr>
            <a:xfrm>
              <a:off x="6526580" y="43410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1" name="object 691"/>
            <p:cNvSpPr/>
            <p:nvPr/>
          </p:nvSpPr>
          <p:spPr>
            <a:xfrm>
              <a:off x="6492506" y="4345813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800"/>
                  </a:moveTo>
                  <a:lnTo>
                    <a:pt x="1587" y="0"/>
                  </a:lnTo>
                  <a:lnTo>
                    <a:pt x="55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2" name="object 692"/>
            <p:cNvSpPr/>
            <p:nvPr/>
          </p:nvSpPr>
          <p:spPr>
            <a:xfrm>
              <a:off x="6458445" y="435057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3" name="object 693"/>
            <p:cNvSpPr/>
            <p:nvPr/>
          </p:nvSpPr>
          <p:spPr>
            <a:xfrm>
              <a:off x="6044133" y="4391774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0" y="8712"/>
                  </a:moveTo>
                  <a:lnTo>
                    <a:pt x="6337" y="7912"/>
                  </a:lnTo>
                  <a:lnTo>
                    <a:pt x="41198" y="3949"/>
                  </a:lnTo>
                  <a:lnTo>
                    <a:pt x="76047" y="787"/>
                  </a:lnTo>
                  <a:lnTo>
                    <a:pt x="8318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94" name="object 694"/>
          <p:cNvGrpSpPr/>
          <p:nvPr/>
        </p:nvGrpSpPr>
        <p:grpSpPr>
          <a:xfrm>
            <a:off x="5632920" y="2619006"/>
            <a:ext cx="5572" cy="7287"/>
            <a:chOff x="6651732" y="3880008"/>
            <a:chExt cx="8255" cy="10795"/>
          </a:xfrm>
        </p:grpSpPr>
        <p:sp>
          <p:nvSpPr>
            <p:cNvPr id="695" name="object 695"/>
            <p:cNvSpPr/>
            <p:nvPr/>
          </p:nvSpPr>
          <p:spPr>
            <a:xfrm>
              <a:off x="6652539" y="388159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6" name="object 696"/>
            <p:cNvSpPr/>
            <p:nvPr/>
          </p:nvSpPr>
          <p:spPr>
            <a:xfrm>
              <a:off x="6652526" y="3881602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800" y="7912"/>
                  </a:moveTo>
                  <a:lnTo>
                    <a:pt x="800" y="7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7" name="object 697"/>
            <p:cNvSpPr/>
            <p:nvPr/>
          </p:nvSpPr>
          <p:spPr>
            <a:xfrm>
              <a:off x="6653339" y="388159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53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8" name="object 698"/>
            <p:cNvSpPr/>
            <p:nvPr/>
          </p:nvSpPr>
          <p:spPr>
            <a:xfrm>
              <a:off x="6652539" y="3880802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3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99" name="object 699"/>
          <p:cNvGrpSpPr/>
          <p:nvPr/>
        </p:nvGrpSpPr>
        <p:grpSpPr>
          <a:xfrm>
            <a:off x="5167167" y="2485849"/>
            <a:ext cx="72009" cy="22717"/>
            <a:chOff x="5961729" y="3682739"/>
            <a:chExt cx="106680" cy="33655"/>
          </a:xfrm>
        </p:grpSpPr>
        <p:sp>
          <p:nvSpPr>
            <p:cNvPr id="700" name="object 700"/>
            <p:cNvSpPr/>
            <p:nvPr/>
          </p:nvSpPr>
          <p:spPr>
            <a:xfrm>
              <a:off x="5962522" y="3683533"/>
              <a:ext cx="79375" cy="8890"/>
            </a:xfrm>
            <a:custGeom>
              <a:avLst/>
              <a:gdLst/>
              <a:ahLst/>
              <a:cxnLst/>
              <a:rect l="l" t="t" r="r" b="b"/>
              <a:pathLst>
                <a:path w="79375" h="8889">
                  <a:moveTo>
                    <a:pt x="0" y="8712"/>
                  </a:moveTo>
                  <a:lnTo>
                    <a:pt x="79222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1" name="object 701"/>
            <p:cNvSpPr/>
            <p:nvPr/>
          </p:nvSpPr>
          <p:spPr>
            <a:xfrm>
              <a:off x="5962522" y="3692245"/>
              <a:ext cx="25400" cy="17780"/>
            </a:xfrm>
            <a:custGeom>
              <a:avLst/>
              <a:gdLst/>
              <a:ahLst/>
              <a:cxnLst/>
              <a:rect l="l" t="t" r="r" b="b"/>
              <a:pathLst>
                <a:path w="25400" h="17779">
                  <a:moveTo>
                    <a:pt x="25349" y="174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2" name="object 702"/>
            <p:cNvSpPr/>
            <p:nvPr/>
          </p:nvSpPr>
          <p:spPr>
            <a:xfrm>
              <a:off x="5987872" y="3701757"/>
              <a:ext cx="79375" cy="8255"/>
            </a:xfrm>
            <a:custGeom>
              <a:avLst/>
              <a:gdLst/>
              <a:ahLst/>
              <a:cxnLst/>
              <a:rect l="l" t="t" r="r" b="b"/>
              <a:pathLst>
                <a:path w="79375" h="8254">
                  <a:moveTo>
                    <a:pt x="-793" y="3962"/>
                  </a:moveTo>
                  <a:lnTo>
                    <a:pt x="80016" y="3962"/>
                  </a:lnTo>
                </a:path>
              </a:pathLst>
            </a:custGeom>
            <a:ln w="9512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3" name="object 703"/>
            <p:cNvSpPr/>
            <p:nvPr/>
          </p:nvSpPr>
          <p:spPr>
            <a:xfrm>
              <a:off x="6041758" y="3683533"/>
              <a:ext cx="25400" cy="18415"/>
            </a:xfrm>
            <a:custGeom>
              <a:avLst/>
              <a:gdLst/>
              <a:ahLst/>
              <a:cxnLst/>
              <a:rect l="l" t="t" r="r" b="b"/>
              <a:pathLst>
                <a:path w="25400" h="18414">
                  <a:moveTo>
                    <a:pt x="0" y="0"/>
                  </a:moveTo>
                  <a:lnTo>
                    <a:pt x="25336" y="18211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4" name="object 704"/>
            <p:cNvSpPr/>
            <p:nvPr/>
          </p:nvSpPr>
          <p:spPr>
            <a:xfrm>
              <a:off x="5962522" y="36922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5" name="object 705"/>
            <p:cNvSpPr/>
            <p:nvPr/>
          </p:nvSpPr>
          <p:spPr>
            <a:xfrm>
              <a:off x="5987084" y="37144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6" name="object 706"/>
            <p:cNvSpPr/>
            <p:nvPr/>
          </p:nvSpPr>
          <p:spPr>
            <a:xfrm>
              <a:off x="5987872" y="3701757"/>
              <a:ext cx="79375" cy="13970"/>
            </a:xfrm>
            <a:custGeom>
              <a:avLst/>
              <a:gdLst/>
              <a:ahLst/>
              <a:cxnLst/>
              <a:rect l="l" t="t" r="r" b="b"/>
              <a:pathLst>
                <a:path w="79375" h="13970">
                  <a:moveTo>
                    <a:pt x="0" y="7924"/>
                  </a:moveTo>
                  <a:lnTo>
                    <a:pt x="0" y="13462"/>
                  </a:lnTo>
                  <a:lnTo>
                    <a:pt x="79222" y="5537"/>
                  </a:lnTo>
                  <a:lnTo>
                    <a:pt x="79222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07" name="object 707"/>
          <p:cNvGrpSpPr/>
          <p:nvPr/>
        </p:nvGrpSpPr>
        <p:grpSpPr>
          <a:xfrm>
            <a:off x="5202991" y="3113635"/>
            <a:ext cx="12002" cy="334755"/>
            <a:chOff x="6014802" y="4612792"/>
            <a:chExt cx="17780" cy="495934"/>
          </a:xfrm>
        </p:grpSpPr>
        <p:sp>
          <p:nvSpPr>
            <p:cNvPr id="708" name="object 708"/>
            <p:cNvSpPr/>
            <p:nvPr/>
          </p:nvSpPr>
          <p:spPr>
            <a:xfrm>
              <a:off x="6015596" y="4614392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9" name="object 709"/>
            <p:cNvSpPr/>
            <p:nvPr/>
          </p:nvSpPr>
          <p:spPr>
            <a:xfrm>
              <a:off x="6015596" y="5106339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4">
                  <a:moveTo>
                    <a:pt x="-793" y="787"/>
                  </a:moveTo>
                  <a:lnTo>
                    <a:pt x="1664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0" name="object 710"/>
            <p:cNvSpPr/>
            <p:nvPr/>
          </p:nvSpPr>
          <p:spPr>
            <a:xfrm>
              <a:off x="6031445" y="4612792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11" name="object 711"/>
          <p:cNvGrpSpPr/>
          <p:nvPr/>
        </p:nvGrpSpPr>
        <p:grpSpPr>
          <a:xfrm>
            <a:off x="5202991" y="2512051"/>
            <a:ext cx="12002" cy="77153"/>
            <a:chOff x="6014802" y="3721557"/>
            <a:chExt cx="17780" cy="114300"/>
          </a:xfrm>
        </p:grpSpPr>
        <p:sp>
          <p:nvSpPr>
            <p:cNvPr id="712" name="object 712"/>
            <p:cNvSpPr/>
            <p:nvPr/>
          </p:nvSpPr>
          <p:spPr>
            <a:xfrm>
              <a:off x="6015596" y="3723157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3" name="object 713"/>
            <p:cNvSpPr/>
            <p:nvPr/>
          </p:nvSpPr>
          <p:spPr>
            <a:xfrm>
              <a:off x="6031445" y="3721557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14" name="object 714"/>
          <p:cNvGrpSpPr/>
          <p:nvPr/>
        </p:nvGrpSpPr>
        <p:grpSpPr>
          <a:xfrm>
            <a:off x="5211015" y="2604029"/>
            <a:ext cx="12430" cy="487775"/>
            <a:chOff x="6026689" y="3857821"/>
            <a:chExt cx="18415" cy="722630"/>
          </a:xfrm>
        </p:grpSpPr>
        <p:sp>
          <p:nvSpPr>
            <p:cNvPr id="715" name="object 715"/>
            <p:cNvSpPr/>
            <p:nvPr/>
          </p:nvSpPr>
          <p:spPr>
            <a:xfrm>
              <a:off x="6027470" y="45795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6" name="object 716"/>
            <p:cNvSpPr/>
            <p:nvPr/>
          </p:nvSpPr>
          <p:spPr>
            <a:xfrm>
              <a:off x="6028271" y="3860203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7" name="object 717"/>
            <p:cNvSpPr/>
            <p:nvPr/>
          </p:nvSpPr>
          <p:spPr>
            <a:xfrm>
              <a:off x="6027483" y="38594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87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8" name="object 718"/>
            <p:cNvSpPr/>
            <p:nvPr/>
          </p:nvSpPr>
          <p:spPr>
            <a:xfrm>
              <a:off x="6031446" y="457794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67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9" name="object 719"/>
            <p:cNvSpPr/>
            <p:nvPr/>
          </p:nvSpPr>
          <p:spPr>
            <a:xfrm>
              <a:off x="6044120" y="3858615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0" name="object 720"/>
            <p:cNvSpPr/>
            <p:nvPr/>
          </p:nvSpPr>
          <p:spPr>
            <a:xfrm>
              <a:off x="6031446" y="385861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-793" y="393"/>
                  </a:moveTo>
                  <a:lnTo>
                    <a:pt x="13468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721" name="object 721"/>
          <p:cNvSpPr/>
          <p:nvPr/>
        </p:nvSpPr>
        <p:spPr>
          <a:xfrm>
            <a:off x="5280002" y="29853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722" name="object 722"/>
          <p:cNvGrpSpPr/>
          <p:nvPr/>
        </p:nvGrpSpPr>
        <p:grpSpPr>
          <a:xfrm>
            <a:off x="5269299" y="2986375"/>
            <a:ext cx="22289" cy="454343"/>
            <a:chOff x="6113036" y="4424260"/>
            <a:chExt cx="33020" cy="673100"/>
          </a:xfrm>
        </p:grpSpPr>
        <p:sp>
          <p:nvSpPr>
            <p:cNvPr id="723" name="object 723"/>
            <p:cNvSpPr/>
            <p:nvPr/>
          </p:nvSpPr>
          <p:spPr>
            <a:xfrm>
              <a:off x="6128892" y="4602505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4" name="object 724"/>
            <p:cNvSpPr/>
            <p:nvPr/>
          </p:nvSpPr>
          <p:spPr>
            <a:xfrm>
              <a:off x="6128892" y="5094465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4">
                  <a:moveTo>
                    <a:pt x="-793" y="787"/>
                  </a:moveTo>
                  <a:lnTo>
                    <a:pt x="1663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5" name="object 725"/>
            <p:cNvSpPr/>
            <p:nvPr/>
          </p:nvSpPr>
          <p:spPr>
            <a:xfrm>
              <a:off x="6144729" y="4600917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6" name="object 726"/>
            <p:cNvSpPr/>
            <p:nvPr/>
          </p:nvSpPr>
          <p:spPr>
            <a:xfrm>
              <a:off x="6113830" y="4424260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7" name="object 727"/>
            <p:cNvSpPr/>
            <p:nvPr/>
          </p:nvSpPr>
          <p:spPr>
            <a:xfrm>
              <a:off x="6113830" y="4604092"/>
              <a:ext cx="0" cy="482600"/>
            </a:xfrm>
            <a:custGeom>
              <a:avLst/>
              <a:gdLst/>
              <a:ahLst/>
              <a:cxnLst/>
              <a:rect l="l" t="t" r="r" b="b"/>
              <a:pathLst>
                <a:path h="482600">
                  <a:moveTo>
                    <a:pt x="0" y="0"/>
                  </a:moveTo>
                  <a:lnTo>
                    <a:pt x="0" y="4824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8" name="object 728"/>
            <p:cNvSpPr/>
            <p:nvPr/>
          </p:nvSpPr>
          <p:spPr>
            <a:xfrm>
              <a:off x="6113830" y="5086540"/>
              <a:ext cx="15240" cy="9525"/>
            </a:xfrm>
            <a:custGeom>
              <a:avLst/>
              <a:gdLst/>
              <a:ahLst/>
              <a:cxnLst/>
              <a:rect l="l" t="t" r="r" b="b"/>
              <a:pathLst>
                <a:path w="15239" h="9525">
                  <a:moveTo>
                    <a:pt x="15062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29" name="object 729"/>
          <p:cNvGrpSpPr/>
          <p:nvPr/>
        </p:nvGrpSpPr>
        <p:grpSpPr>
          <a:xfrm>
            <a:off x="5269299" y="2504035"/>
            <a:ext cx="30861" cy="175736"/>
            <a:chOff x="6113036" y="3709682"/>
            <a:chExt cx="45720" cy="260350"/>
          </a:xfrm>
        </p:grpSpPr>
        <p:sp>
          <p:nvSpPr>
            <p:cNvPr id="730" name="object 730"/>
            <p:cNvSpPr/>
            <p:nvPr/>
          </p:nvSpPr>
          <p:spPr>
            <a:xfrm>
              <a:off x="6128099" y="3821385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0" y="3175"/>
                  </a:moveTo>
                  <a:lnTo>
                    <a:pt x="17424" y="3175"/>
                  </a:lnTo>
                  <a:lnTo>
                    <a:pt x="17424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5A5A5A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1" name="object 731"/>
            <p:cNvSpPr/>
            <p:nvPr/>
          </p:nvSpPr>
          <p:spPr>
            <a:xfrm>
              <a:off x="6144729" y="38213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2" name="object 732"/>
            <p:cNvSpPr/>
            <p:nvPr/>
          </p:nvSpPr>
          <p:spPr>
            <a:xfrm>
              <a:off x="6128099" y="3820585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0" y="3175"/>
                  </a:moveTo>
                  <a:lnTo>
                    <a:pt x="17424" y="3175"/>
                  </a:lnTo>
                  <a:lnTo>
                    <a:pt x="17424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5A5A5A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3" name="object 733"/>
            <p:cNvSpPr/>
            <p:nvPr/>
          </p:nvSpPr>
          <p:spPr>
            <a:xfrm>
              <a:off x="6128892" y="38229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4" name="object 734"/>
            <p:cNvSpPr/>
            <p:nvPr/>
          </p:nvSpPr>
          <p:spPr>
            <a:xfrm>
              <a:off x="6144729" y="38221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5" name="object 735"/>
            <p:cNvSpPr/>
            <p:nvPr/>
          </p:nvSpPr>
          <p:spPr>
            <a:xfrm>
              <a:off x="6128892" y="38237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6" name="object 736"/>
            <p:cNvSpPr/>
            <p:nvPr/>
          </p:nvSpPr>
          <p:spPr>
            <a:xfrm>
              <a:off x="6144729" y="3709682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6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7" name="object 737"/>
            <p:cNvSpPr/>
            <p:nvPr/>
          </p:nvSpPr>
          <p:spPr>
            <a:xfrm>
              <a:off x="6128892" y="3711270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6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8" name="object 738"/>
            <p:cNvSpPr/>
            <p:nvPr/>
          </p:nvSpPr>
          <p:spPr>
            <a:xfrm>
              <a:off x="6113830" y="3712845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9" name="object 739"/>
            <p:cNvSpPr/>
            <p:nvPr/>
          </p:nvSpPr>
          <p:spPr>
            <a:xfrm>
              <a:off x="6113830" y="3850690"/>
              <a:ext cx="2540" cy="109855"/>
            </a:xfrm>
            <a:custGeom>
              <a:avLst/>
              <a:gdLst/>
              <a:ahLst/>
              <a:cxnLst/>
              <a:rect l="l" t="t" r="r" b="b"/>
              <a:pathLst>
                <a:path w="2539" h="109854">
                  <a:moveTo>
                    <a:pt x="0" y="0"/>
                  </a:moveTo>
                  <a:lnTo>
                    <a:pt x="0" y="99822"/>
                  </a:lnTo>
                  <a:lnTo>
                    <a:pt x="2387" y="101409"/>
                  </a:lnTo>
                  <a:lnTo>
                    <a:pt x="2387" y="1093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0" name="object 740"/>
            <p:cNvSpPr/>
            <p:nvPr/>
          </p:nvSpPr>
          <p:spPr>
            <a:xfrm>
              <a:off x="6116218" y="3960012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89">
                  <a:moveTo>
                    <a:pt x="12674" y="8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1" name="object 741"/>
            <p:cNvSpPr/>
            <p:nvPr/>
          </p:nvSpPr>
          <p:spPr>
            <a:xfrm>
              <a:off x="6143942" y="3843566"/>
              <a:ext cx="12700" cy="4445"/>
            </a:xfrm>
            <a:custGeom>
              <a:avLst/>
              <a:gdLst/>
              <a:ahLst/>
              <a:cxnLst/>
              <a:rect l="l" t="t" r="r" b="b"/>
              <a:pathLst>
                <a:path w="12700" h="4445">
                  <a:moveTo>
                    <a:pt x="12674" y="2374"/>
                  </a:moveTo>
                  <a:lnTo>
                    <a:pt x="12674" y="0"/>
                  </a:lnTo>
                  <a:lnTo>
                    <a:pt x="0" y="1574"/>
                  </a:lnTo>
                  <a:lnTo>
                    <a:pt x="0" y="3949"/>
                  </a:lnTo>
                  <a:lnTo>
                    <a:pt x="12674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2" name="object 742"/>
            <p:cNvSpPr/>
            <p:nvPr/>
          </p:nvSpPr>
          <p:spPr>
            <a:xfrm>
              <a:off x="6143142" y="38475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3" name="object 743"/>
            <p:cNvSpPr/>
            <p:nvPr/>
          </p:nvSpPr>
          <p:spPr>
            <a:xfrm>
              <a:off x="6143142" y="3843578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1574"/>
                  </a:moveTo>
                  <a:lnTo>
                    <a:pt x="7137" y="774"/>
                  </a:lnTo>
                  <a:lnTo>
                    <a:pt x="134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4" name="object 744"/>
            <p:cNvSpPr/>
            <p:nvPr/>
          </p:nvSpPr>
          <p:spPr>
            <a:xfrm>
              <a:off x="6156616" y="384594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5" name="object 745"/>
            <p:cNvSpPr/>
            <p:nvPr/>
          </p:nvSpPr>
          <p:spPr>
            <a:xfrm>
              <a:off x="6142354" y="38475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46" name="object 746"/>
          <p:cNvGrpSpPr/>
          <p:nvPr/>
        </p:nvGrpSpPr>
        <p:grpSpPr>
          <a:xfrm>
            <a:off x="5269299" y="2596009"/>
            <a:ext cx="31290" cy="489490"/>
            <a:chOff x="6113036" y="3845940"/>
            <a:chExt cx="46355" cy="725170"/>
          </a:xfrm>
        </p:grpSpPr>
        <p:sp>
          <p:nvSpPr>
            <p:cNvPr id="747" name="object 747"/>
            <p:cNvSpPr/>
            <p:nvPr/>
          </p:nvSpPr>
          <p:spPr>
            <a:xfrm>
              <a:off x="6143942" y="4566056"/>
              <a:ext cx="12700" cy="4445"/>
            </a:xfrm>
            <a:custGeom>
              <a:avLst/>
              <a:gdLst/>
              <a:ahLst/>
              <a:cxnLst/>
              <a:rect l="l" t="t" r="r" b="b"/>
              <a:pathLst>
                <a:path w="12700" h="4445">
                  <a:moveTo>
                    <a:pt x="12674" y="2374"/>
                  </a:moveTo>
                  <a:lnTo>
                    <a:pt x="12674" y="0"/>
                  </a:lnTo>
                  <a:lnTo>
                    <a:pt x="0" y="1574"/>
                  </a:lnTo>
                  <a:lnTo>
                    <a:pt x="0" y="3962"/>
                  </a:lnTo>
                  <a:lnTo>
                    <a:pt x="12674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8" name="object 748"/>
            <p:cNvSpPr/>
            <p:nvPr/>
          </p:nvSpPr>
          <p:spPr>
            <a:xfrm>
              <a:off x="6128880" y="4070934"/>
              <a:ext cx="1270" cy="488315"/>
            </a:xfrm>
            <a:custGeom>
              <a:avLst/>
              <a:gdLst/>
              <a:ahLst/>
              <a:cxnLst/>
              <a:rect l="l" t="t" r="r" b="b"/>
              <a:pathLst>
                <a:path w="1270" h="488314">
                  <a:moveTo>
                    <a:pt x="393" y="-793"/>
                  </a:moveTo>
                  <a:lnTo>
                    <a:pt x="393" y="48879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9" name="object 749"/>
            <p:cNvSpPr/>
            <p:nvPr/>
          </p:nvSpPr>
          <p:spPr>
            <a:xfrm>
              <a:off x="6128880" y="4558931"/>
              <a:ext cx="13970" cy="8890"/>
            </a:xfrm>
            <a:custGeom>
              <a:avLst/>
              <a:gdLst/>
              <a:ahLst/>
              <a:cxnLst/>
              <a:rect l="l" t="t" r="r" b="b"/>
              <a:pathLst>
                <a:path w="13970" h="8889">
                  <a:moveTo>
                    <a:pt x="13474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0" name="object 750"/>
            <p:cNvSpPr/>
            <p:nvPr/>
          </p:nvSpPr>
          <p:spPr>
            <a:xfrm>
              <a:off x="6142354" y="3847528"/>
              <a:ext cx="0" cy="720725"/>
            </a:xfrm>
            <a:custGeom>
              <a:avLst/>
              <a:gdLst/>
              <a:ahLst/>
              <a:cxnLst/>
              <a:rect l="l" t="t" r="r" b="b"/>
              <a:pathLst>
                <a:path h="720725">
                  <a:moveTo>
                    <a:pt x="0" y="0"/>
                  </a:moveTo>
                  <a:lnTo>
                    <a:pt x="0" y="7201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1" name="object 751"/>
            <p:cNvSpPr/>
            <p:nvPr/>
          </p:nvSpPr>
          <p:spPr>
            <a:xfrm>
              <a:off x="6128892" y="3849115"/>
              <a:ext cx="1270" cy="222250"/>
            </a:xfrm>
            <a:custGeom>
              <a:avLst/>
              <a:gdLst/>
              <a:ahLst/>
              <a:cxnLst/>
              <a:rect l="l" t="t" r="r" b="b"/>
              <a:pathLst>
                <a:path w="1270" h="222250">
                  <a:moveTo>
                    <a:pt x="393" y="-793"/>
                  </a:moveTo>
                  <a:lnTo>
                    <a:pt x="393" y="22261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2" name="object 752"/>
            <p:cNvSpPr/>
            <p:nvPr/>
          </p:nvSpPr>
          <p:spPr>
            <a:xfrm>
              <a:off x="6156616" y="456605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3" name="object 753"/>
            <p:cNvSpPr/>
            <p:nvPr/>
          </p:nvSpPr>
          <p:spPr>
            <a:xfrm>
              <a:off x="6158204" y="3845940"/>
              <a:ext cx="0" cy="720725"/>
            </a:xfrm>
            <a:custGeom>
              <a:avLst/>
              <a:gdLst/>
              <a:ahLst/>
              <a:cxnLst/>
              <a:rect l="l" t="t" r="r" b="b"/>
              <a:pathLst>
                <a:path h="720725">
                  <a:moveTo>
                    <a:pt x="0" y="0"/>
                  </a:moveTo>
                  <a:lnTo>
                    <a:pt x="0" y="7201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4" name="object 754"/>
            <p:cNvSpPr/>
            <p:nvPr/>
          </p:nvSpPr>
          <p:spPr>
            <a:xfrm>
              <a:off x="6142354" y="45676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5" name="object 755"/>
            <p:cNvSpPr/>
            <p:nvPr/>
          </p:nvSpPr>
          <p:spPr>
            <a:xfrm>
              <a:off x="6128892" y="408677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6" name="object 756"/>
            <p:cNvSpPr/>
            <p:nvPr/>
          </p:nvSpPr>
          <p:spPr>
            <a:xfrm>
              <a:off x="6113830" y="4088371"/>
              <a:ext cx="0" cy="293370"/>
            </a:xfrm>
            <a:custGeom>
              <a:avLst/>
              <a:gdLst/>
              <a:ahLst/>
              <a:cxnLst/>
              <a:rect l="l" t="t" r="r" b="b"/>
              <a:pathLst>
                <a:path h="293370">
                  <a:moveTo>
                    <a:pt x="0" y="0"/>
                  </a:moveTo>
                  <a:lnTo>
                    <a:pt x="0" y="29311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7" name="object 757"/>
            <p:cNvSpPr/>
            <p:nvPr/>
          </p:nvSpPr>
          <p:spPr>
            <a:xfrm>
              <a:off x="6113830" y="4381474"/>
              <a:ext cx="15240" cy="9525"/>
            </a:xfrm>
            <a:custGeom>
              <a:avLst/>
              <a:gdLst/>
              <a:ahLst/>
              <a:cxnLst/>
              <a:rect l="l" t="t" r="r" b="b"/>
              <a:pathLst>
                <a:path w="15239" h="9525">
                  <a:moveTo>
                    <a:pt x="15062" y="94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58" name="object 758"/>
          <p:cNvGrpSpPr/>
          <p:nvPr/>
        </p:nvGrpSpPr>
        <p:grpSpPr>
          <a:xfrm>
            <a:off x="5344695" y="2976749"/>
            <a:ext cx="22717" cy="455200"/>
            <a:chOff x="6224733" y="4409998"/>
            <a:chExt cx="33655" cy="674370"/>
          </a:xfrm>
        </p:grpSpPr>
        <p:sp>
          <p:nvSpPr>
            <p:cNvPr id="759" name="object 759"/>
            <p:cNvSpPr/>
            <p:nvPr/>
          </p:nvSpPr>
          <p:spPr>
            <a:xfrm>
              <a:off x="6241376" y="4409998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0" name="object 760"/>
            <p:cNvSpPr/>
            <p:nvPr/>
          </p:nvSpPr>
          <p:spPr>
            <a:xfrm>
              <a:off x="6241376" y="4589817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1" name="object 761"/>
            <p:cNvSpPr/>
            <p:nvPr/>
          </p:nvSpPr>
          <p:spPr>
            <a:xfrm>
              <a:off x="6241389" y="5081777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4">
                  <a:moveTo>
                    <a:pt x="-793" y="793"/>
                  </a:moveTo>
                  <a:lnTo>
                    <a:pt x="16630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2" name="object 762"/>
            <p:cNvSpPr/>
            <p:nvPr/>
          </p:nvSpPr>
          <p:spPr>
            <a:xfrm>
              <a:off x="6257226" y="4588243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3" name="object 763"/>
            <p:cNvSpPr/>
            <p:nvPr/>
          </p:nvSpPr>
          <p:spPr>
            <a:xfrm>
              <a:off x="6225540" y="4411586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4" name="object 764"/>
            <p:cNvSpPr/>
            <p:nvPr/>
          </p:nvSpPr>
          <p:spPr>
            <a:xfrm>
              <a:off x="6225540" y="4592205"/>
              <a:ext cx="0" cy="481965"/>
            </a:xfrm>
            <a:custGeom>
              <a:avLst/>
              <a:gdLst/>
              <a:ahLst/>
              <a:cxnLst/>
              <a:rect l="l" t="t" r="r" b="b"/>
              <a:pathLst>
                <a:path h="481964">
                  <a:moveTo>
                    <a:pt x="0" y="0"/>
                  </a:moveTo>
                  <a:lnTo>
                    <a:pt x="0" y="4816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5" name="object 765"/>
            <p:cNvSpPr/>
            <p:nvPr/>
          </p:nvSpPr>
          <p:spPr>
            <a:xfrm>
              <a:off x="6225527" y="5073865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15849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66" name="object 766"/>
          <p:cNvGrpSpPr/>
          <p:nvPr/>
        </p:nvGrpSpPr>
        <p:grpSpPr>
          <a:xfrm>
            <a:off x="5344704" y="2494949"/>
            <a:ext cx="31290" cy="175736"/>
            <a:chOff x="6224746" y="3696220"/>
            <a:chExt cx="46355" cy="260350"/>
          </a:xfrm>
        </p:grpSpPr>
        <p:sp>
          <p:nvSpPr>
            <p:cNvPr id="767" name="object 767"/>
            <p:cNvSpPr/>
            <p:nvPr/>
          </p:nvSpPr>
          <p:spPr>
            <a:xfrm>
              <a:off x="6241377" y="3698582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8" name="object 768"/>
            <p:cNvSpPr/>
            <p:nvPr/>
          </p:nvSpPr>
          <p:spPr>
            <a:xfrm>
              <a:off x="6241377" y="3836441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79">
                  <a:moveTo>
                    <a:pt x="0" y="0"/>
                  </a:moveTo>
                  <a:lnTo>
                    <a:pt x="0" y="1188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9" name="object 769"/>
            <p:cNvSpPr/>
            <p:nvPr/>
          </p:nvSpPr>
          <p:spPr>
            <a:xfrm>
              <a:off x="6257226" y="3696220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0" name="object 770"/>
            <p:cNvSpPr/>
            <p:nvPr/>
          </p:nvSpPr>
          <p:spPr>
            <a:xfrm>
              <a:off x="6227915" y="393942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1" name="object 771"/>
            <p:cNvSpPr/>
            <p:nvPr/>
          </p:nvSpPr>
          <p:spPr>
            <a:xfrm>
              <a:off x="6227902" y="3947350"/>
              <a:ext cx="13970" cy="8255"/>
            </a:xfrm>
            <a:custGeom>
              <a:avLst/>
              <a:gdLst/>
              <a:ahLst/>
              <a:cxnLst/>
              <a:rect l="l" t="t" r="r" b="b"/>
              <a:pathLst>
                <a:path w="13970" h="8254">
                  <a:moveTo>
                    <a:pt x="13474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2" name="object 772"/>
            <p:cNvSpPr/>
            <p:nvPr/>
          </p:nvSpPr>
          <p:spPr>
            <a:xfrm>
              <a:off x="6225540" y="3700170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3" name="object 773"/>
            <p:cNvSpPr/>
            <p:nvPr/>
          </p:nvSpPr>
          <p:spPr>
            <a:xfrm>
              <a:off x="6225540" y="3838816"/>
              <a:ext cx="2540" cy="100965"/>
            </a:xfrm>
            <a:custGeom>
              <a:avLst/>
              <a:gdLst/>
              <a:ahLst/>
              <a:cxnLst/>
              <a:rect l="l" t="t" r="r" b="b"/>
              <a:pathLst>
                <a:path w="2539" h="100964">
                  <a:moveTo>
                    <a:pt x="0" y="0"/>
                  </a:moveTo>
                  <a:lnTo>
                    <a:pt x="0" y="99021"/>
                  </a:lnTo>
                  <a:lnTo>
                    <a:pt x="2374" y="1006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4" name="object 774"/>
            <p:cNvSpPr/>
            <p:nvPr/>
          </p:nvSpPr>
          <p:spPr>
            <a:xfrm>
              <a:off x="6256426" y="3830891"/>
              <a:ext cx="12700" cy="4445"/>
            </a:xfrm>
            <a:custGeom>
              <a:avLst/>
              <a:gdLst/>
              <a:ahLst/>
              <a:cxnLst/>
              <a:rect l="l" t="t" r="r" b="b"/>
              <a:pathLst>
                <a:path w="12700" h="4445">
                  <a:moveTo>
                    <a:pt x="12687" y="2374"/>
                  </a:moveTo>
                  <a:lnTo>
                    <a:pt x="12687" y="0"/>
                  </a:lnTo>
                  <a:lnTo>
                    <a:pt x="0" y="787"/>
                  </a:lnTo>
                  <a:lnTo>
                    <a:pt x="0" y="3949"/>
                  </a:lnTo>
                  <a:lnTo>
                    <a:pt x="12687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5" name="object 775"/>
            <p:cNvSpPr/>
            <p:nvPr/>
          </p:nvSpPr>
          <p:spPr>
            <a:xfrm>
              <a:off x="6256426" y="38348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6" name="object 776"/>
            <p:cNvSpPr/>
            <p:nvPr/>
          </p:nvSpPr>
          <p:spPr>
            <a:xfrm>
              <a:off x="6256426" y="38316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7" name="object 777"/>
            <p:cNvSpPr/>
            <p:nvPr/>
          </p:nvSpPr>
          <p:spPr>
            <a:xfrm>
              <a:off x="6257226" y="3830891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4" h="1270">
                  <a:moveTo>
                    <a:pt x="0" y="787"/>
                  </a:moveTo>
                  <a:lnTo>
                    <a:pt x="5537" y="787"/>
                  </a:lnTo>
                  <a:lnTo>
                    <a:pt x="118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8" name="object 778"/>
            <p:cNvSpPr/>
            <p:nvPr/>
          </p:nvSpPr>
          <p:spPr>
            <a:xfrm>
              <a:off x="6269113" y="383326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9" name="object 779"/>
            <p:cNvSpPr/>
            <p:nvPr/>
          </p:nvSpPr>
          <p:spPr>
            <a:xfrm>
              <a:off x="6254851" y="38348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780" name="object 780"/>
          <p:cNvSpPr/>
          <p:nvPr/>
        </p:nvSpPr>
        <p:spPr>
          <a:xfrm>
            <a:off x="5366087" y="3072992"/>
            <a:ext cx="8573" cy="3429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2687" y="3175"/>
                </a:moveTo>
                <a:lnTo>
                  <a:pt x="12687" y="0"/>
                </a:lnTo>
                <a:lnTo>
                  <a:pt x="0" y="1600"/>
                </a:lnTo>
                <a:lnTo>
                  <a:pt x="0" y="4762"/>
                </a:lnTo>
                <a:lnTo>
                  <a:pt x="12687" y="317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781" name="object 781"/>
          <p:cNvSpPr/>
          <p:nvPr/>
        </p:nvSpPr>
        <p:spPr>
          <a:xfrm>
            <a:off x="5355929" y="2739325"/>
            <a:ext cx="0" cy="237458"/>
          </a:xfrm>
          <a:custGeom>
            <a:avLst/>
            <a:gdLst/>
            <a:ahLst/>
            <a:cxnLst/>
            <a:rect l="l" t="t" r="r" b="b"/>
            <a:pathLst>
              <a:path h="351789">
                <a:moveTo>
                  <a:pt x="0" y="0"/>
                </a:moveTo>
                <a:lnTo>
                  <a:pt x="0" y="35173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782" name="object 782"/>
          <p:cNvGrpSpPr/>
          <p:nvPr/>
        </p:nvGrpSpPr>
        <p:grpSpPr>
          <a:xfrm>
            <a:off x="5344695" y="2587455"/>
            <a:ext cx="31718" cy="487775"/>
            <a:chOff x="6224733" y="3833266"/>
            <a:chExt cx="46990" cy="722630"/>
          </a:xfrm>
        </p:grpSpPr>
        <p:sp>
          <p:nvSpPr>
            <p:cNvPr id="783" name="object 783"/>
            <p:cNvSpPr/>
            <p:nvPr/>
          </p:nvSpPr>
          <p:spPr>
            <a:xfrm>
              <a:off x="6241376" y="4546257"/>
              <a:ext cx="13970" cy="8255"/>
            </a:xfrm>
            <a:custGeom>
              <a:avLst/>
              <a:gdLst/>
              <a:ahLst/>
              <a:cxnLst/>
              <a:rect l="l" t="t" r="r" b="b"/>
              <a:pathLst>
                <a:path w="13970" h="8254">
                  <a:moveTo>
                    <a:pt x="13474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4" name="object 784"/>
            <p:cNvSpPr/>
            <p:nvPr/>
          </p:nvSpPr>
          <p:spPr>
            <a:xfrm>
              <a:off x="6254851" y="3834853"/>
              <a:ext cx="0" cy="720725"/>
            </a:xfrm>
            <a:custGeom>
              <a:avLst/>
              <a:gdLst/>
              <a:ahLst/>
              <a:cxnLst/>
              <a:rect l="l" t="t" r="r" b="b"/>
              <a:pathLst>
                <a:path h="720725">
                  <a:moveTo>
                    <a:pt x="0" y="0"/>
                  </a:moveTo>
                  <a:lnTo>
                    <a:pt x="0" y="7201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5" name="object 785"/>
            <p:cNvSpPr/>
            <p:nvPr/>
          </p:nvSpPr>
          <p:spPr>
            <a:xfrm>
              <a:off x="6241376" y="3955275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6" name="object 786"/>
            <p:cNvSpPr/>
            <p:nvPr/>
          </p:nvSpPr>
          <p:spPr>
            <a:xfrm>
              <a:off x="6270688" y="3833266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7" name="object 787"/>
            <p:cNvSpPr/>
            <p:nvPr/>
          </p:nvSpPr>
          <p:spPr>
            <a:xfrm>
              <a:off x="6254851" y="455418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8" name="object 788"/>
            <p:cNvSpPr/>
            <p:nvPr/>
          </p:nvSpPr>
          <p:spPr>
            <a:xfrm>
              <a:off x="6241376" y="40733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9" name="object 789"/>
            <p:cNvSpPr/>
            <p:nvPr/>
          </p:nvSpPr>
          <p:spPr>
            <a:xfrm>
              <a:off x="6225540" y="4075684"/>
              <a:ext cx="0" cy="293370"/>
            </a:xfrm>
            <a:custGeom>
              <a:avLst/>
              <a:gdLst/>
              <a:ahLst/>
              <a:cxnLst/>
              <a:rect l="l" t="t" r="r" b="b"/>
              <a:pathLst>
                <a:path h="293370">
                  <a:moveTo>
                    <a:pt x="0" y="0"/>
                  </a:moveTo>
                  <a:lnTo>
                    <a:pt x="0" y="29311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0" name="object 790"/>
            <p:cNvSpPr/>
            <p:nvPr/>
          </p:nvSpPr>
          <p:spPr>
            <a:xfrm>
              <a:off x="6225527" y="4368800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15849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791" name="object 791"/>
          <p:cNvSpPr/>
          <p:nvPr/>
        </p:nvSpPr>
        <p:spPr>
          <a:xfrm>
            <a:off x="5430801" y="2967122"/>
            <a:ext cx="0" cy="92583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04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792" name="object 792"/>
          <p:cNvSpPr/>
          <p:nvPr/>
        </p:nvSpPr>
        <p:spPr>
          <a:xfrm>
            <a:off x="5430801" y="3089048"/>
            <a:ext cx="0" cy="129445"/>
          </a:xfrm>
          <a:custGeom>
            <a:avLst/>
            <a:gdLst/>
            <a:ahLst/>
            <a:cxnLst/>
            <a:rect l="l" t="t" r="r" b="b"/>
            <a:pathLst>
              <a:path h="191770">
                <a:moveTo>
                  <a:pt x="0" y="0"/>
                </a:moveTo>
                <a:lnTo>
                  <a:pt x="0" y="19169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793" name="object 793"/>
          <p:cNvSpPr/>
          <p:nvPr/>
        </p:nvSpPr>
        <p:spPr>
          <a:xfrm>
            <a:off x="5430801" y="3253204"/>
            <a:ext cx="0" cy="169307"/>
          </a:xfrm>
          <a:custGeom>
            <a:avLst/>
            <a:gdLst/>
            <a:ahLst/>
            <a:cxnLst/>
            <a:rect l="l" t="t" r="r" b="b"/>
            <a:pathLst>
              <a:path h="250825">
                <a:moveTo>
                  <a:pt x="0" y="0"/>
                </a:moveTo>
                <a:lnTo>
                  <a:pt x="0" y="25034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794" name="object 794"/>
          <p:cNvGrpSpPr/>
          <p:nvPr/>
        </p:nvGrpSpPr>
        <p:grpSpPr>
          <a:xfrm>
            <a:off x="5430265" y="3253203"/>
            <a:ext cx="11573" cy="169736"/>
            <a:chOff x="6351504" y="4819561"/>
            <a:chExt cx="17145" cy="251460"/>
          </a:xfrm>
        </p:grpSpPr>
        <p:sp>
          <p:nvSpPr>
            <p:cNvPr id="795" name="object 795"/>
            <p:cNvSpPr/>
            <p:nvPr/>
          </p:nvSpPr>
          <p:spPr>
            <a:xfrm>
              <a:off x="6352298" y="5067528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39" h="2539">
                  <a:moveTo>
                    <a:pt x="15049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6" name="object 796"/>
            <p:cNvSpPr/>
            <p:nvPr/>
          </p:nvSpPr>
          <p:spPr>
            <a:xfrm>
              <a:off x="6367348" y="4819561"/>
              <a:ext cx="0" cy="248285"/>
            </a:xfrm>
            <a:custGeom>
              <a:avLst/>
              <a:gdLst/>
              <a:ahLst/>
              <a:cxnLst/>
              <a:rect l="l" t="t" r="r" b="b"/>
              <a:pathLst>
                <a:path h="248285">
                  <a:moveTo>
                    <a:pt x="0" y="0"/>
                  </a:moveTo>
                  <a:lnTo>
                    <a:pt x="0" y="24796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97" name="object 797"/>
          <p:cNvGrpSpPr/>
          <p:nvPr/>
        </p:nvGrpSpPr>
        <p:grpSpPr>
          <a:xfrm>
            <a:off x="5418496" y="2968725"/>
            <a:ext cx="23146" cy="249888"/>
            <a:chOff x="6334068" y="4398111"/>
            <a:chExt cx="34290" cy="370205"/>
          </a:xfrm>
        </p:grpSpPr>
        <p:sp>
          <p:nvSpPr>
            <p:cNvPr id="798" name="object 798"/>
            <p:cNvSpPr/>
            <p:nvPr/>
          </p:nvSpPr>
          <p:spPr>
            <a:xfrm>
              <a:off x="6367348" y="4574768"/>
              <a:ext cx="0" cy="193675"/>
            </a:xfrm>
            <a:custGeom>
              <a:avLst/>
              <a:gdLst/>
              <a:ahLst/>
              <a:cxnLst/>
              <a:rect l="l" t="t" r="r" b="b"/>
              <a:pathLst>
                <a:path h="193675">
                  <a:moveTo>
                    <a:pt x="0" y="0"/>
                  </a:moveTo>
                  <a:lnTo>
                    <a:pt x="0" y="19329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9" name="object 799"/>
            <p:cNvSpPr/>
            <p:nvPr/>
          </p:nvSpPr>
          <p:spPr>
            <a:xfrm>
              <a:off x="6334861" y="4398111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00" name="object 800"/>
          <p:cNvSpPr/>
          <p:nvPr/>
        </p:nvSpPr>
        <p:spPr>
          <a:xfrm>
            <a:off x="5419031" y="3090652"/>
            <a:ext cx="0" cy="128159"/>
          </a:xfrm>
          <a:custGeom>
            <a:avLst/>
            <a:gdLst/>
            <a:ahLst/>
            <a:cxnLst/>
            <a:rect l="l" t="t" r="r" b="b"/>
            <a:pathLst>
              <a:path h="189864">
                <a:moveTo>
                  <a:pt x="0" y="0"/>
                </a:moveTo>
                <a:lnTo>
                  <a:pt x="0" y="18931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801" name="object 801"/>
          <p:cNvSpPr/>
          <p:nvPr/>
        </p:nvSpPr>
        <p:spPr>
          <a:xfrm>
            <a:off x="5419031" y="3253203"/>
            <a:ext cx="0" cy="162878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084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802" name="object 802"/>
          <p:cNvSpPr/>
          <p:nvPr/>
        </p:nvSpPr>
        <p:spPr>
          <a:xfrm>
            <a:off x="5419031" y="3415764"/>
            <a:ext cx="12002" cy="6429"/>
          </a:xfrm>
          <a:custGeom>
            <a:avLst/>
            <a:gdLst/>
            <a:ahLst/>
            <a:cxnLst/>
            <a:rect l="l" t="t" r="r" b="b"/>
            <a:pathLst>
              <a:path w="17779" h="9525">
                <a:moveTo>
                  <a:pt x="17437" y="9512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03" name="object 803"/>
          <p:cNvGrpSpPr/>
          <p:nvPr/>
        </p:nvGrpSpPr>
        <p:grpSpPr>
          <a:xfrm>
            <a:off x="5418496" y="2485854"/>
            <a:ext cx="33433" cy="175736"/>
            <a:chOff x="6334068" y="3682746"/>
            <a:chExt cx="49530" cy="260350"/>
          </a:xfrm>
        </p:grpSpPr>
        <p:sp>
          <p:nvSpPr>
            <p:cNvPr id="804" name="object 804"/>
            <p:cNvSpPr/>
            <p:nvPr/>
          </p:nvSpPr>
          <p:spPr>
            <a:xfrm>
              <a:off x="6352298" y="3685133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5" name="object 805"/>
            <p:cNvSpPr/>
            <p:nvPr/>
          </p:nvSpPr>
          <p:spPr>
            <a:xfrm>
              <a:off x="6352298" y="3822966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79">
                  <a:moveTo>
                    <a:pt x="0" y="0"/>
                  </a:moveTo>
                  <a:lnTo>
                    <a:pt x="0" y="1188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6" name="object 806"/>
            <p:cNvSpPr/>
            <p:nvPr/>
          </p:nvSpPr>
          <p:spPr>
            <a:xfrm>
              <a:off x="6367348" y="3682746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7" name="object 807"/>
            <p:cNvSpPr/>
            <p:nvPr/>
          </p:nvSpPr>
          <p:spPr>
            <a:xfrm>
              <a:off x="6337236" y="3925963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8" name="object 808"/>
            <p:cNvSpPr/>
            <p:nvPr/>
          </p:nvSpPr>
          <p:spPr>
            <a:xfrm>
              <a:off x="6337236" y="3933875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39" h="8254">
                  <a:moveTo>
                    <a:pt x="15062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9" name="object 809"/>
            <p:cNvSpPr/>
            <p:nvPr/>
          </p:nvSpPr>
          <p:spPr>
            <a:xfrm>
              <a:off x="6334861" y="3686708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0" name="object 810"/>
            <p:cNvSpPr/>
            <p:nvPr/>
          </p:nvSpPr>
          <p:spPr>
            <a:xfrm>
              <a:off x="6334861" y="3825341"/>
              <a:ext cx="2540" cy="100965"/>
            </a:xfrm>
            <a:custGeom>
              <a:avLst/>
              <a:gdLst/>
              <a:ahLst/>
              <a:cxnLst/>
              <a:rect l="l" t="t" r="r" b="b"/>
              <a:pathLst>
                <a:path w="2539" h="100964">
                  <a:moveTo>
                    <a:pt x="0" y="0"/>
                  </a:moveTo>
                  <a:lnTo>
                    <a:pt x="0" y="99034"/>
                  </a:lnTo>
                  <a:lnTo>
                    <a:pt x="2374" y="1006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1" name="object 811"/>
            <p:cNvSpPr/>
            <p:nvPr/>
          </p:nvSpPr>
          <p:spPr>
            <a:xfrm>
              <a:off x="6368135" y="3816629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12661" y="3175"/>
                  </a:moveTo>
                  <a:lnTo>
                    <a:pt x="12661" y="0"/>
                  </a:lnTo>
                  <a:lnTo>
                    <a:pt x="0" y="1587"/>
                  </a:lnTo>
                  <a:lnTo>
                    <a:pt x="0" y="4749"/>
                  </a:lnTo>
                  <a:lnTo>
                    <a:pt x="12661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2" name="object 812"/>
            <p:cNvSpPr/>
            <p:nvPr/>
          </p:nvSpPr>
          <p:spPr>
            <a:xfrm>
              <a:off x="6368135" y="38213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3" name="object 813"/>
            <p:cNvSpPr/>
            <p:nvPr/>
          </p:nvSpPr>
          <p:spPr>
            <a:xfrm>
              <a:off x="6368135" y="381664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1574"/>
                  </a:moveTo>
                  <a:lnTo>
                    <a:pt x="6324" y="774"/>
                  </a:lnTo>
                  <a:lnTo>
                    <a:pt x="12661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4" name="object 814"/>
            <p:cNvSpPr/>
            <p:nvPr/>
          </p:nvSpPr>
          <p:spPr>
            <a:xfrm>
              <a:off x="6380797" y="381900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5" name="object 815"/>
            <p:cNvSpPr/>
            <p:nvPr/>
          </p:nvSpPr>
          <p:spPr>
            <a:xfrm>
              <a:off x="6366548" y="38213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16" name="object 816"/>
          <p:cNvSpPr/>
          <p:nvPr/>
        </p:nvSpPr>
        <p:spPr>
          <a:xfrm>
            <a:off x="5441491" y="3063915"/>
            <a:ext cx="8573" cy="3000"/>
          </a:xfrm>
          <a:custGeom>
            <a:avLst/>
            <a:gdLst/>
            <a:ahLst/>
            <a:cxnLst/>
            <a:rect l="l" t="t" r="r" b="b"/>
            <a:pathLst>
              <a:path w="12700" h="4445">
                <a:moveTo>
                  <a:pt x="12661" y="2374"/>
                </a:moveTo>
                <a:lnTo>
                  <a:pt x="12661" y="0"/>
                </a:lnTo>
                <a:lnTo>
                  <a:pt x="0" y="1574"/>
                </a:lnTo>
                <a:lnTo>
                  <a:pt x="0" y="3949"/>
                </a:lnTo>
                <a:lnTo>
                  <a:pt x="12661" y="237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817" name="object 817"/>
          <p:cNvSpPr/>
          <p:nvPr/>
        </p:nvSpPr>
        <p:spPr>
          <a:xfrm>
            <a:off x="5430801" y="2730229"/>
            <a:ext cx="0" cy="237030"/>
          </a:xfrm>
          <a:custGeom>
            <a:avLst/>
            <a:gdLst/>
            <a:ahLst/>
            <a:cxnLst/>
            <a:rect l="l" t="t" r="r" b="b"/>
            <a:pathLst>
              <a:path h="351154">
                <a:moveTo>
                  <a:pt x="0" y="0"/>
                </a:moveTo>
                <a:lnTo>
                  <a:pt x="0" y="35095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18" name="object 818"/>
          <p:cNvGrpSpPr/>
          <p:nvPr/>
        </p:nvGrpSpPr>
        <p:grpSpPr>
          <a:xfrm>
            <a:off x="5418496" y="2577828"/>
            <a:ext cx="33433" cy="487775"/>
            <a:chOff x="6334068" y="3819004"/>
            <a:chExt cx="49530" cy="722630"/>
          </a:xfrm>
        </p:grpSpPr>
        <p:sp>
          <p:nvSpPr>
            <p:cNvPr id="819" name="object 819"/>
            <p:cNvSpPr/>
            <p:nvPr/>
          </p:nvSpPr>
          <p:spPr>
            <a:xfrm>
              <a:off x="6352298" y="4532795"/>
              <a:ext cx="14604" cy="8255"/>
            </a:xfrm>
            <a:custGeom>
              <a:avLst/>
              <a:gdLst/>
              <a:ahLst/>
              <a:cxnLst/>
              <a:rect l="l" t="t" r="r" b="b"/>
              <a:pathLst>
                <a:path w="14604" h="8254">
                  <a:moveTo>
                    <a:pt x="14249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0" name="object 820"/>
            <p:cNvSpPr/>
            <p:nvPr/>
          </p:nvSpPr>
          <p:spPr>
            <a:xfrm>
              <a:off x="6366548" y="3821379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1" name="object 821"/>
            <p:cNvSpPr/>
            <p:nvPr/>
          </p:nvSpPr>
          <p:spPr>
            <a:xfrm>
              <a:off x="6352298" y="3941800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2" name="object 822"/>
            <p:cNvSpPr/>
            <p:nvPr/>
          </p:nvSpPr>
          <p:spPr>
            <a:xfrm>
              <a:off x="6380810" y="45391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3" name="object 823"/>
            <p:cNvSpPr/>
            <p:nvPr/>
          </p:nvSpPr>
          <p:spPr>
            <a:xfrm>
              <a:off x="6382397" y="3819004"/>
              <a:ext cx="0" cy="720725"/>
            </a:xfrm>
            <a:custGeom>
              <a:avLst/>
              <a:gdLst/>
              <a:ahLst/>
              <a:cxnLst/>
              <a:rect l="l" t="t" r="r" b="b"/>
              <a:pathLst>
                <a:path h="720725">
                  <a:moveTo>
                    <a:pt x="0" y="0"/>
                  </a:moveTo>
                  <a:lnTo>
                    <a:pt x="0" y="7201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4" name="object 824"/>
            <p:cNvSpPr/>
            <p:nvPr/>
          </p:nvSpPr>
          <p:spPr>
            <a:xfrm>
              <a:off x="6366548" y="45407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5" name="object 825"/>
            <p:cNvSpPr/>
            <p:nvPr/>
          </p:nvSpPr>
          <p:spPr>
            <a:xfrm>
              <a:off x="6352298" y="40598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6" name="object 826"/>
            <p:cNvSpPr/>
            <p:nvPr/>
          </p:nvSpPr>
          <p:spPr>
            <a:xfrm>
              <a:off x="6334861" y="4062222"/>
              <a:ext cx="0" cy="293370"/>
            </a:xfrm>
            <a:custGeom>
              <a:avLst/>
              <a:gdLst/>
              <a:ahLst/>
              <a:cxnLst/>
              <a:rect l="l" t="t" r="r" b="b"/>
              <a:pathLst>
                <a:path h="293370">
                  <a:moveTo>
                    <a:pt x="0" y="0"/>
                  </a:moveTo>
                  <a:lnTo>
                    <a:pt x="0" y="29310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7" name="object 827"/>
            <p:cNvSpPr/>
            <p:nvPr/>
          </p:nvSpPr>
          <p:spPr>
            <a:xfrm>
              <a:off x="6334861" y="43553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79" h="9525">
                  <a:moveTo>
                    <a:pt x="17437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28" name="object 828"/>
          <p:cNvGrpSpPr/>
          <p:nvPr/>
        </p:nvGrpSpPr>
        <p:grpSpPr>
          <a:xfrm>
            <a:off x="5491748" y="2957504"/>
            <a:ext cx="23574" cy="455628"/>
            <a:chOff x="6442589" y="4381487"/>
            <a:chExt cx="34925" cy="675005"/>
          </a:xfrm>
        </p:grpSpPr>
        <p:sp>
          <p:nvSpPr>
            <p:cNvPr id="829" name="object 829"/>
            <p:cNvSpPr/>
            <p:nvPr/>
          </p:nvSpPr>
          <p:spPr>
            <a:xfrm>
              <a:off x="6461607" y="4381487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0" name="object 830"/>
            <p:cNvSpPr/>
            <p:nvPr/>
          </p:nvSpPr>
          <p:spPr>
            <a:xfrm>
              <a:off x="6461607" y="4562106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1" name="object 831"/>
            <p:cNvSpPr/>
            <p:nvPr/>
          </p:nvSpPr>
          <p:spPr>
            <a:xfrm>
              <a:off x="6461607" y="5053266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39" h="2539">
                  <a:moveTo>
                    <a:pt x="15062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2" name="object 832"/>
            <p:cNvSpPr/>
            <p:nvPr/>
          </p:nvSpPr>
          <p:spPr>
            <a:xfrm>
              <a:off x="6476669" y="4560519"/>
              <a:ext cx="0" cy="492759"/>
            </a:xfrm>
            <a:custGeom>
              <a:avLst/>
              <a:gdLst/>
              <a:ahLst/>
              <a:cxnLst/>
              <a:rect l="l" t="t" r="r" b="b"/>
              <a:pathLst>
                <a:path h="492760">
                  <a:moveTo>
                    <a:pt x="0" y="0"/>
                  </a:moveTo>
                  <a:lnTo>
                    <a:pt x="0" y="4927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3" name="object 833"/>
            <p:cNvSpPr/>
            <p:nvPr/>
          </p:nvSpPr>
          <p:spPr>
            <a:xfrm>
              <a:off x="6443395" y="4383862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4" name="object 834"/>
            <p:cNvSpPr/>
            <p:nvPr/>
          </p:nvSpPr>
          <p:spPr>
            <a:xfrm>
              <a:off x="6443395" y="4564481"/>
              <a:ext cx="0" cy="481965"/>
            </a:xfrm>
            <a:custGeom>
              <a:avLst/>
              <a:gdLst/>
              <a:ahLst/>
              <a:cxnLst/>
              <a:rect l="l" t="t" r="r" b="b"/>
              <a:pathLst>
                <a:path h="481964">
                  <a:moveTo>
                    <a:pt x="0" y="0"/>
                  </a:moveTo>
                  <a:lnTo>
                    <a:pt x="0" y="4816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5" name="object 835"/>
            <p:cNvSpPr/>
            <p:nvPr/>
          </p:nvSpPr>
          <p:spPr>
            <a:xfrm>
              <a:off x="6443383" y="5046141"/>
              <a:ext cx="18415" cy="9525"/>
            </a:xfrm>
            <a:custGeom>
              <a:avLst/>
              <a:gdLst/>
              <a:ahLst/>
              <a:cxnLst/>
              <a:rect l="l" t="t" r="r" b="b"/>
              <a:pathLst>
                <a:path w="18414" h="9525">
                  <a:moveTo>
                    <a:pt x="18224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36" name="object 836"/>
          <p:cNvGrpSpPr/>
          <p:nvPr/>
        </p:nvGrpSpPr>
        <p:grpSpPr>
          <a:xfrm>
            <a:off x="5491757" y="2476235"/>
            <a:ext cx="33861" cy="175736"/>
            <a:chOff x="6442602" y="3668496"/>
            <a:chExt cx="50165" cy="260350"/>
          </a:xfrm>
        </p:grpSpPr>
        <p:sp>
          <p:nvSpPr>
            <p:cNvPr id="837" name="object 837"/>
            <p:cNvSpPr/>
            <p:nvPr/>
          </p:nvSpPr>
          <p:spPr>
            <a:xfrm>
              <a:off x="6445770" y="391091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8" name="object 838"/>
            <p:cNvSpPr/>
            <p:nvPr/>
          </p:nvSpPr>
          <p:spPr>
            <a:xfrm>
              <a:off x="6445770" y="3919626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4">
                  <a:moveTo>
                    <a:pt x="15836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9" name="object 839"/>
            <p:cNvSpPr/>
            <p:nvPr/>
          </p:nvSpPr>
          <p:spPr>
            <a:xfrm>
              <a:off x="6461607" y="3808717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79">
                  <a:moveTo>
                    <a:pt x="0" y="0"/>
                  </a:moveTo>
                  <a:lnTo>
                    <a:pt x="0" y="1188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0" name="object 840"/>
            <p:cNvSpPr/>
            <p:nvPr/>
          </p:nvSpPr>
          <p:spPr>
            <a:xfrm>
              <a:off x="6461607" y="3670871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1" name="object 841"/>
            <p:cNvSpPr/>
            <p:nvPr/>
          </p:nvSpPr>
          <p:spPr>
            <a:xfrm>
              <a:off x="6443395" y="3673246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2" name="object 842"/>
            <p:cNvSpPr/>
            <p:nvPr/>
          </p:nvSpPr>
          <p:spPr>
            <a:xfrm>
              <a:off x="6443395" y="3811092"/>
              <a:ext cx="2540" cy="100330"/>
            </a:xfrm>
            <a:custGeom>
              <a:avLst/>
              <a:gdLst/>
              <a:ahLst/>
              <a:cxnLst/>
              <a:rect l="l" t="t" r="r" b="b"/>
              <a:pathLst>
                <a:path w="2539" h="100329">
                  <a:moveTo>
                    <a:pt x="0" y="0"/>
                  </a:moveTo>
                  <a:lnTo>
                    <a:pt x="0" y="99021"/>
                  </a:lnTo>
                  <a:lnTo>
                    <a:pt x="2387" y="9982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3" name="object 843"/>
            <p:cNvSpPr/>
            <p:nvPr/>
          </p:nvSpPr>
          <p:spPr>
            <a:xfrm>
              <a:off x="6476669" y="3668496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4" name="object 844"/>
            <p:cNvSpPr/>
            <p:nvPr/>
          </p:nvSpPr>
          <p:spPr>
            <a:xfrm>
              <a:off x="6478244" y="3802367"/>
              <a:ext cx="12700" cy="4445"/>
            </a:xfrm>
            <a:custGeom>
              <a:avLst/>
              <a:gdLst/>
              <a:ahLst/>
              <a:cxnLst/>
              <a:rect l="l" t="t" r="r" b="b"/>
              <a:pathLst>
                <a:path w="12700" h="4445">
                  <a:moveTo>
                    <a:pt x="12687" y="2387"/>
                  </a:moveTo>
                  <a:lnTo>
                    <a:pt x="12687" y="0"/>
                  </a:lnTo>
                  <a:lnTo>
                    <a:pt x="0" y="1587"/>
                  </a:lnTo>
                  <a:lnTo>
                    <a:pt x="0" y="3962"/>
                  </a:lnTo>
                  <a:lnTo>
                    <a:pt x="12687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5" name="object 845"/>
            <p:cNvSpPr/>
            <p:nvPr/>
          </p:nvSpPr>
          <p:spPr>
            <a:xfrm>
              <a:off x="6478244" y="380396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6" name="object 846"/>
            <p:cNvSpPr/>
            <p:nvPr/>
          </p:nvSpPr>
          <p:spPr>
            <a:xfrm>
              <a:off x="6490931" y="380236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7" name="object 847"/>
            <p:cNvSpPr/>
            <p:nvPr/>
          </p:nvSpPr>
          <p:spPr>
            <a:xfrm>
              <a:off x="6478244" y="380238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1587"/>
                  </a:moveTo>
                  <a:lnTo>
                    <a:pt x="6337" y="787"/>
                  </a:lnTo>
                  <a:lnTo>
                    <a:pt x="10299" y="0"/>
                  </a:lnTo>
                  <a:lnTo>
                    <a:pt x="126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8" name="object 848"/>
            <p:cNvSpPr/>
            <p:nvPr/>
          </p:nvSpPr>
          <p:spPr>
            <a:xfrm>
              <a:off x="6490931" y="38047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9" name="object 849"/>
            <p:cNvSpPr/>
            <p:nvPr/>
          </p:nvSpPr>
          <p:spPr>
            <a:xfrm>
              <a:off x="6476669" y="38063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50" name="object 850"/>
          <p:cNvGrpSpPr/>
          <p:nvPr/>
        </p:nvGrpSpPr>
        <p:grpSpPr>
          <a:xfrm>
            <a:off x="5515279" y="3053211"/>
            <a:ext cx="9858" cy="4286"/>
            <a:chOff x="6477450" y="4523276"/>
            <a:chExt cx="14604" cy="6350"/>
          </a:xfrm>
        </p:grpSpPr>
        <p:sp>
          <p:nvSpPr>
            <p:cNvPr id="851" name="object 851"/>
            <p:cNvSpPr/>
            <p:nvPr/>
          </p:nvSpPr>
          <p:spPr>
            <a:xfrm>
              <a:off x="6478244" y="4524070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12687" y="3175"/>
                  </a:moveTo>
                  <a:lnTo>
                    <a:pt x="12687" y="0"/>
                  </a:lnTo>
                  <a:lnTo>
                    <a:pt x="0" y="2374"/>
                  </a:lnTo>
                  <a:lnTo>
                    <a:pt x="0" y="4749"/>
                  </a:lnTo>
                  <a:lnTo>
                    <a:pt x="12687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2" name="object 852"/>
            <p:cNvSpPr/>
            <p:nvPr/>
          </p:nvSpPr>
          <p:spPr>
            <a:xfrm>
              <a:off x="6478244" y="45288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53" name="object 853"/>
          <p:cNvSpPr/>
          <p:nvPr/>
        </p:nvSpPr>
        <p:spPr>
          <a:xfrm>
            <a:off x="5504585" y="2720611"/>
            <a:ext cx="0" cy="237030"/>
          </a:xfrm>
          <a:custGeom>
            <a:avLst/>
            <a:gdLst/>
            <a:ahLst/>
            <a:cxnLst/>
            <a:rect l="l" t="t" r="r" b="b"/>
            <a:pathLst>
              <a:path h="351154">
                <a:moveTo>
                  <a:pt x="0" y="0"/>
                </a:moveTo>
                <a:lnTo>
                  <a:pt x="0" y="35095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54" name="object 854"/>
          <p:cNvGrpSpPr/>
          <p:nvPr/>
        </p:nvGrpSpPr>
        <p:grpSpPr>
          <a:xfrm>
            <a:off x="5491748" y="2568209"/>
            <a:ext cx="34290" cy="487775"/>
            <a:chOff x="6442589" y="3804754"/>
            <a:chExt cx="50800" cy="722630"/>
          </a:xfrm>
        </p:grpSpPr>
        <p:sp>
          <p:nvSpPr>
            <p:cNvPr id="855" name="object 855"/>
            <p:cNvSpPr/>
            <p:nvPr/>
          </p:nvSpPr>
          <p:spPr>
            <a:xfrm>
              <a:off x="6461607" y="4518545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39" h="8254">
                  <a:moveTo>
                    <a:pt x="15062" y="79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6" name="object 856"/>
            <p:cNvSpPr/>
            <p:nvPr/>
          </p:nvSpPr>
          <p:spPr>
            <a:xfrm>
              <a:off x="6476669" y="3806329"/>
              <a:ext cx="0" cy="720725"/>
            </a:xfrm>
            <a:custGeom>
              <a:avLst/>
              <a:gdLst/>
              <a:ahLst/>
              <a:cxnLst/>
              <a:rect l="l" t="t" r="r" b="b"/>
              <a:pathLst>
                <a:path h="720725">
                  <a:moveTo>
                    <a:pt x="0" y="0"/>
                  </a:moveTo>
                  <a:lnTo>
                    <a:pt x="0" y="7201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7" name="object 857"/>
            <p:cNvSpPr/>
            <p:nvPr/>
          </p:nvSpPr>
          <p:spPr>
            <a:xfrm>
              <a:off x="6461607" y="3927551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8" name="object 858"/>
            <p:cNvSpPr/>
            <p:nvPr/>
          </p:nvSpPr>
          <p:spPr>
            <a:xfrm>
              <a:off x="6490931" y="45240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9" name="object 859"/>
            <p:cNvSpPr/>
            <p:nvPr/>
          </p:nvSpPr>
          <p:spPr>
            <a:xfrm>
              <a:off x="6492506" y="3804754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0" name="object 860"/>
            <p:cNvSpPr/>
            <p:nvPr/>
          </p:nvSpPr>
          <p:spPr>
            <a:xfrm>
              <a:off x="6476669" y="452645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1" name="object 861"/>
            <p:cNvSpPr/>
            <p:nvPr/>
          </p:nvSpPr>
          <p:spPr>
            <a:xfrm>
              <a:off x="6443395" y="4047959"/>
              <a:ext cx="0" cy="293370"/>
            </a:xfrm>
            <a:custGeom>
              <a:avLst/>
              <a:gdLst/>
              <a:ahLst/>
              <a:cxnLst/>
              <a:rect l="l" t="t" r="r" b="b"/>
              <a:pathLst>
                <a:path h="293370">
                  <a:moveTo>
                    <a:pt x="0" y="0"/>
                  </a:moveTo>
                  <a:lnTo>
                    <a:pt x="0" y="29311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2" name="object 862"/>
            <p:cNvSpPr/>
            <p:nvPr/>
          </p:nvSpPr>
          <p:spPr>
            <a:xfrm>
              <a:off x="6443383" y="4341075"/>
              <a:ext cx="18415" cy="9525"/>
            </a:xfrm>
            <a:custGeom>
              <a:avLst/>
              <a:gdLst/>
              <a:ahLst/>
              <a:cxnLst/>
              <a:rect l="l" t="t" r="r" b="b"/>
              <a:pathLst>
                <a:path w="18414" h="9525">
                  <a:moveTo>
                    <a:pt x="18224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63" name="object 863"/>
          <p:cNvSpPr/>
          <p:nvPr/>
        </p:nvSpPr>
        <p:spPr>
          <a:xfrm>
            <a:off x="5577314" y="29473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64" name="object 864"/>
          <p:cNvGrpSpPr/>
          <p:nvPr/>
        </p:nvGrpSpPr>
        <p:grpSpPr>
          <a:xfrm>
            <a:off x="5563946" y="2948940"/>
            <a:ext cx="24432" cy="453485"/>
            <a:chOff x="6549549" y="4368800"/>
            <a:chExt cx="36195" cy="671830"/>
          </a:xfrm>
        </p:grpSpPr>
        <p:sp>
          <p:nvSpPr>
            <p:cNvPr id="865" name="object 865"/>
            <p:cNvSpPr/>
            <p:nvPr/>
          </p:nvSpPr>
          <p:spPr>
            <a:xfrm>
              <a:off x="6569354" y="4547057"/>
              <a:ext cx="0" cy="492759"/>
            </a:xfrm>
            <a:custGeom>
              <a:avLst/>
              <a:gdLst/>
              <a:ahLst/>
              <a:cxnLst/>
              <a:rect l="l" t="t" r="r" b="b"/>
              <a:pathLst>
                <a:path h="492760">
                  <a:moveTo>
                    <a:pt x="0" y="0"/>
                  </a:moveTo>
                  <a:lnTo>
                    <a:pt x="0" y="4927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6" name="object 866"/>
            <p:cNvSpPr/>
            <p:nvPr/>
          </p:nvSpPr>
          <p:spPr>
            <a:xfrm>
              <a:off x="6569354" y="5038216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40" h="1904">
                  <a:moveTo>
                    <a:pt x="-793" y="793"/>
                  </a:moveTo>
                  <a:lnTo>
                    <a:pt x="15855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7" name="object 867"/>
            <p:cNvSpPr/>
            <p:nvPr/>
          </p:nvSpPr>
          <p:spPr>
            <a:xfrm>
              <a:off x="6584416" y="4545469"/>
              <a:ext cx="0" cy="492759"/>
            </a:xfrm>
            <a:custGeom>
              <a:avLst/>
              <a:gdLst/>
              <a:ahLst/>
              <a:cxnLst/>
              <a:rect l="l" t="t" r="r" b="b"/>
              <a:pathLst>
                <a:path h="492760">
                  <a:moveTo>
                    <a:pt x="0" y="0"/>
                  </a:moveTo>
                  <a:lnTo>
                    <a:pt x="0" y="4927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8" name="object 868"/>
            <p:cNvSpPr/>
            <p:nvPr/>
          </p:nvSpPr>
          <p:spPr>
            <a:xfrm>
              <a:off x="6550342" y="4368800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9" name="object 869"/>
            <p:cNvSpPr/>
            <p:nvPr/>
          </p:nvSpPr>
          <p:spPr>
            <a:xfrm>
              <a:off x="6550342" y="4550219"/>
              <a:ext cx="0" cy="481330"/>
            </a:xfrm>
            <a:custGeom>
              <a:avLst/>
              <a:gdLst/>
              <a:ahLst/>
              <a:cxnLst/>
              <a:rect l="l" t="t" r="r" b="b"/>
              <a:pathLst>
                <a:path h="481329">
                  <a:moveTo>
                    <a:pt x="0" y="0"/>
                  </a:moveTo>
                  <a:lnTo>
                    <a:pt x="0" y="4808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0" name="object 870"/>
            <p:cNvSpPr/>
            <p:nvPr/>
          </p:nvSpPr>
          <p:spPr>
            <a:xfrm>
              <a:off x="6550342" y="5031079"/>
              <a:ext cx="19050" cy="8890"/>
            </a:xfrm>
            <a:custGeom>
              <a:avLst/>
              <a:gdLst/>
              <a:ahLst/>
              <a:cxnLst/>
              <a:rect l="l" t="t" r="r" b="b"/>
              <a:pathLst>
                <a:path w="19050" h="8889">
                  <a:moveTo>
                    <a:pt x="19011" y="8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71" name="object 871"/>
          <p:cNvGrpSpPr/>
          <p:nvPr/>
        </p:nvGrpSpPr>
        <p:grpSpPr>
          <a:xfrm>
            <a:off x="5563946" y="2466077"/>
            <a:ext cx="35147" cy="175736"/>
            <a:chOff x="6549549" y="3653447"/>
            <a:chExt cx="52069" cy="260350"/>
          </a:xfrm>
        </p:grpSpPr>
        <p:sp>
          <p:nvSpPr>
            <p:cNvPr id="872" name="object 872"/>
            <p:cNvSpPr/>
            <p:nvPr/>
          </p:nvSpPr>
          <p:spPr>
            <a:xfrm>
              <a:off x="6569354" y="3765143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0" y="2374"/>
                  </a:moveTo>
                  <a:lnTo>
                    <a:pt x="142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3" name="object 873"/>
            <p:cNvSpPr/>
            <p:nvPr/>
          </p:nvSpPr>
          <p:spPr>
            <a:xfrm>
              <a:off x="6583616" y="37651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4" name="object 874"/>
            <p:cNvSpPr/>
            <p:nvPr/>
          </p:nvSpPr>
          <p:spPr>
            <a:xfrm>
              <a:off x="6569354" y="376514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40" h="1904">
                  <a:moveTo>
                    <a:pt x="-793" y="793"/>
                  </a:moveTo>
                  <a:lnTo>
                    <a:pt x="15855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5" name="object 875"/>
            <p:cNvSpPr/>
            <p:nvPr/>
          </p:nvSpPr>
          <p:spPr>
            <a:xfrm>
              <a:off x="6569354" y="376673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6" name="object 876"/>
            <p:cNvSpPr/>
            <p:nvPr/>
          </p:nvSpPr>
          <p:spPr>
            <a:xfrm>
              <a:off x="6583604" y="37651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7" name="object 877"/>
            <p:cNvSpPr/>
            <p:nvPr/>
          </p:nvSpPr>
          <p:spPr>
            <a:xfrm>
              <a:off x="6569354" y="37675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8" name="object 878"/>
            <p:cNvSpPr/>
            <p:nvPr/>
          </p:nvSpPr>
          <p:spPr>
            <a:xfrm>
              <a:off x="6584416" y="3653447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6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9" name="object 879"/>
            <p:cNvSpPr/>
            <p:nvPr/>
          </p:nvSpPr>
          <p:spPr>
            <a:xfrm>
              <a:off x="6569354" y="3655822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0" name="object 880"/>
            <p:cNvSpPr/>
            <p:nvPr/>
          </p:nvSpPr>
          <p:spPr>
            <a:xfrm>
              <a:off x="6550342" y="3658196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1" name="object 881"/>
            <p:cNvSpPr/>
            <p:nvPr/>
          </p:nvSpPr>
          <p:spPr>
            <a:xfrm>
              <a:off x="6550342" y="3796830"/>
              <a:ext cx="2540" cy="107950"/>
            </a:xfrm>
            <a:custGeom>
              <a:avLst/>
              <a:gdLst/>
              <a:ahLst/>
              <a:cxnLst/>
              <a:rect l="l" t="t" r="r" b="b"/>
              <a:pathLst>
                <a:path w="2540" h="107950">
                  <a:moveTo>
                    <a:pt x="0" y="0"/>
                  </a:moveTo>
                  <a:lnTo>
                    <a:pt x="0" y="98234"/>
                  </a:lnTo>
                  <a:lnTo>
                    <a:pt x="2374" y="99021"/>
                  </a:lnTo>
                  <a:lnTo>
                    <a:pt x="2374" y="10774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2" name="object 882"/>
            <p:cNvSpPr/>
            <p:nvPr/>
          </p:nvSpPr>
          <p:spPr>
            <a:xfrm>
              <a:off x="6552717" y="3904576"/>
              <a:ext cx="17145" cy="8255"/>
            </a:xfrm>
            <a:custGeom>
              <a:avLst/>
              <a:gdLst/>
              <a:ahLst/>
              <a:cxnLst/>
              <a:rect l="l" t="t" r="r" b="b"/>
              <a:pathLst>
                <a:path w="17145" h="8254">
                  <a:moveTo>
                    <a:pt x="16636" y="79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3" name="object 883"/>
            <p:cNvSpPr/>
            <p:nvPr/>
          </p:nvSpPr>
          <p:spPr>
            <a:xfrm>
              <a:off x="6586779" y="3786517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12687" y="3175"/>
                  </a:moveTo>
                  <a:lnTo>
                    <a:pt x="12687" y="0"/>
                  </a:lnTo>
                  <a:lnTo>
                    <a:pt x="0" y="1600"/>
                  </a:lnTo>
                  <a:lnTo>
                    <a:pt x="0" y="4762"/>
                  </a:lnTo>
                  <a:lnTo>
                    <a:pt x="12687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4" name="object 884"/>
            <p:cNvSpPr/>
            <p:nvPr/>
          </p:nvSpPr>
          <p:spPr>
            <a:xfrm>
              <a:off x="6586779" y="37881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5" name="object 885"/>
            <p:cNvSpPr/>
            <p:nvPr/>
          </p:nvSpPr>
          <p:spPr>
            <a:xfrm>
              <a:off x="6586779" y="37912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6" name="object 886"/>
            <p:cNvSpPr/>
            <p:nvPr/>
          </p:nvSpPr>
          <p:spPr>
            <a:xfrm>
              <a:off x="6599466" y="378653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7" name="object 887"/>
            <p:cNvSpPr/>
            <p:nvPr/>
          </p:nvSpPr>
          <p:spPr>
            <a:xfrm>
              <a:off x="6586779" y="378653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1587"/>
                  </a:moveTo>
                  <a:lnTo>
                    <a:pt x="6350" y="787"/>
                  </a:lnTo>
                  <a:lnTo>
                    <a:pt x="126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8" name="object 888"/>
            <p:cNvSpPr/>
            <p:nvPr/>
          </p:nvSpPr>
          <p:spPr>
            <a:xfrm>
              <a:off x="6599466" y="37889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9" name="object 889"/>
            <p:cNvSpPr/>
            <p:nvPr/>
          </p:nvSpPr>
          <p:spPr>
            <a:xfrm>
              <a:off x="6585991" y="379129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90" name="object 890"/>
          <p:cNvGrpSpPr/>
          <p:nvPr/>
        </p:nvGrpSpPr>
        <p:grpSpPr>
          <a:xfrm>
            <a:off x="5563946" y="2557511"/>
            <a:ext cx="35147" cy="489918"/>
            <a:chOff x="6549549" y="3788905"/>
            <a:chExt cx="52069" cy="725805"/>
          </a:xfrm>
        </p:grpSpPr>
        <p:sp>
          <p:nvSpPr>
            <p:cNvPr id="891" name="object 891"/>
            <p:cNvSpPr/>
            <p:nvPr/>
          </p:nvSpPr>
          <p:spPr>
            <a:xfrm>
              <a:off x="6586779" y="4509033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12687" y="2374"/>
                  </a:moveTo>
                  <a:lnTo>
                    <a:pt x="12687" y="0"/>
                  </a:lnTo>
                  <a:lnTo>
                    <a:pt x="0" y="1574"/>
                  </a:lnTo>
                  <a:lnTo>
                    <a:pt x="0" y="4749"/>
                  </a:lnTo>
                  <a:lnTo>
                    <a:pt x="12687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2" name="object 892"/>
            <p:cNvSpPr/>
            <p:nvPr/>
          </p:nvSpPr>
          <p:spPr>
            <a:xfrm>
              <a:off x="6586779" y="45137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3" name="object 893"/>
            <p:cNvSpPr/>
            <p:nvPr/>
          </p:nvSpPr>
          <p:spPr>
            <a:xfrm>
              <a:off x="6569342" y="4014685"/>
              <a:ext cx="1270" cy="488315"/>
            </a:xfrm>
            <a:custGeom>
              <a:avLst/>
              <a:gdLst/>
              <a:ahLst/>
              <a:cxnLst/>
              <a:rect l="l" t="t" r="r" b="b"/>
              <a:pathLst>
                <a:path w="1270" h="488314">
                  <a:moveTo>
                    <a:pt x="400" y="-793"/>
                  </a:moveTo>
                  <a:lnTo>
                    <a:pt x="400" y="48880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4" name="object 894"/>
            <p:cNvSpPr/>
            <p:nvPr/>
          </p:nvSpPr>
          <p:spPr>
            <a:xfrm>
              <a:off x="6569354" y="4502695"/>
              <a:ext cx="17145" cy="8890"/>
            </a:xfrm>
            <a:custGeom>
              <a:avLst/>
              <a:gdLst/>
              <a:ahLst/>
              <a:cxnLst/>
              <a:rect l="l" t="t" r="r" b="b"/>
              <a:pathLst>
                <a:path w="17145" h="8889">
                  <a:moveTo>
                    <a:pt x="16636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5" name="object 895"/>
            <p:cNvSpPr/>
            <p:nvPr/>
          </p:nvSpPr>
          <p:spPr>
            <a:xfrm>
              <a:off x="6585991" y="3791292"/>
              <a:ext cx="0" cy="720725"/>
            </a:xfrm>
            <a:custGeom>
              <a:avLst/>
              <a:gdLst/>
              <a:ahLst/>
              <a:cxnLst/>
              <a:rect l="l" t="t" r="r" b="b"/>
              <a:pathLst>
                <a:path h="720725">
                  <a:moveTo>
                    <a:pt x="0" y="0"/>
                  </a:moveTo>
                  <a:lnTo>
                    <a:pt x="0" y="7201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6" name="object 896"/>
            <p:cNvSpPr/>
            <p:nvPr/>
          </p:nvSpPr>
          <p:spPr>
            <a:xfrm>
              <a:off x="6569354" y="3793654"/>
              <a:ext cx="1270" cy="221615"/>
            </a:xfrm>
            <a:custGeom>
              <a:avLst/>
              <a:gdLst/>
              <a:ahLst/>
              <a:cxnLst/>
              <a:rect l="l" t="t" r="r" b="b"/>
              <a:pathLst>
                <a:path w="1270" h="221614">
                  <a:moveTo>
                    <a:pt x="400" y="-793"/>
                  </a:moveTo>
                  <a:lnTo>
                    <a:pt x="400" y="22181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7" name="object 897"/>
            <p:cNvSpPr/>
            <p:nvPr/>
          </p:nvSpPr>
          <p:spPr>
            <a:xfrm>
              <a:off x="6599453" y="45090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8" name="object 898"/>
            <p:cNvSpPr/>
            <p:nvPr/>
          </p:nvSpPr>
          <p:spPr>
            <a:xfrm>
              <a:off x="6600241" y="3788905"/>
              <a:ext cx="0" cy="720725"/>
            </a:xfrm>
            <a:custGeom>
              <a:avLst/>
              <a:gdLst/>
              <a:ahLst/>
              <a:cxnLst/>
              <a:rect l="l" t="t" r="r" b="b"/>
              <a:pathLst>
                <a:path h="720725">
                  <a:moveTo>
                    <a:pt x="0" y="0"/>
                  </a:moveTo>
                  <a:lnTo>
                    <a:pt x="0" y="7201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9" name="object 899"/>
            <p:cNvSpPr/>
            <p:nvPr/>
          </p:nvSpPr>
          <p:spPr>
            <a:xfrm>
              <a:off x="6585991" y="45106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0" name="object 900"/>
            <p:cNvSpPr/>
            <p:nvPr/>
          </p:nvSpPr>
          <p:spPr>
            <a:xfrm>
              <a:off x="6569354" y="40305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1" name="object 901"/>
            <p:cNvSpPr/>
            <p:nvPr/>
          </p:nvSpPr>
          <p:spPr>
            <a:xfrm>
              <a:off x="6550342" y="4032897"/>
              <a:ext cx="0" cy="293370"/>
            </a:xfrm>
            <a:custGeom>
              <a:avLst/>
              <a:gdLst/>
              <a:ahLst/>
              <a:cxnLst/>
              <a:rect l="l" t="t" r="r" b="b"/>
              <a:pathLst>
                <a:path h="293370">
                  <a:moveTo>
                    <a:pt x="0" y="0"/>
                  </a:moveTo>
                  <a:lnTo>
                    <a:pt x="0" y="2931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2" name="object 902"/>
            <p:cNvSpPr/>
            <p:nvPr/>
          </p:nvSpPr>
          <p:spPr>
            <a:xfrm>
              <a:off x="6550342" y="4326026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19011" y="94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03" name="object 903"/>
          <p:cNvGrpSpPr/>
          <p:nvPr/>
        </p:nvGrpSpPr>
        <p:grpSpPr>
          <a:xfrm>
            <a:off x="5203000" y="3384762"/>
            <a:ext cx="464201" cy="78438"/>
            <a:chOff x="6014815" y="5014461"/>
            <a:chExt cx="687705" cy="116205"/>
          </a:xfrm>
        </p:grpSpPr>
        <p:sp>
          <p:nvSpPr>
            <p:cNvPr id="904" name="object 904"/>
            <p:cNvSpPr/>
            <p:nvPr/>
          </p:nvSpPr>
          <p:spPr>
            <a:xfrm>
              <a:off x="6690576" y="502158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11087" y="5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5" name="object 905"/>
            <p:cNvSpPr/>
            <p:nvPr/>
          </p:nvSpPr>
          <p:spPr>
            <a:xfrm>
              <a:off x="6584416" y="5015255"/>
              <a:ext cx="71755" cy="10795"/>
            </a:xfrm>
            <a:custGeom>
              <a:avLst/>
              <a:gdLst/>
              <a:ahLst/>
              <a:cxnLst/>
              <a:rect l="l" t="t" r="r" b="b"/>
              <a:pathLst>
                <a:path w="71754" h="10795">
                  <a:moveTo>
                    <a:pt x="71297" y="0"/>
                  </a:moveTo>
                  <a:lnTo>
                    <a:pt x="70497" y="0"/>
                  </a:lnTo>
                  <a:lnTo>
                    <a:pt x="53860" y="2374"/>
                  </a:lnTo>
                  <a:lnTo>
                    <a:pt x="21386" y="7124"/>
                  </a:lnTo>
                  <a:lnTo>
                    <a:pt x="0" y="102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6" name="object 906"/>
            <p:cNvSpPr/>
            <p:nvPr/>
          </p:nvSpPr>
          <p:spPr>
            <a:xfrm>
              <a:off x="6476669" y="5031079"/>
              <a:ext cx="74295" cy="10795"/>
            </a:xfrm>
            <a:custGeom>
              <a:avLst/>
              <a:gdLst/>
              <a:ahLst/>
              <a:cxnLst/>
              <a:rect l="l" t="t" r="r" b="b"/>
              <a:pathLst>
                <a:path w="74295" h="10795">
                  <a:moveTo>
                    <a:pt x="73672" y="0"/>
                  </a:moveTo>
                  <a:lnTo>
                    <a:pt x="64160" y="800"/>
                  </a:lnTo>
                  <a:lnTo>
                    <a:pt x="31699" y="5549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7" name="object 907"/>
            <p:cNvSpPr/>
            <p:nvPr/>
          </p:nvSpPr>
          <p:spPr>
            <a:xfrm>
              <a:off x="6367348" y="5046129"/>
              <a:ext cx="76200" cy="9525"/>
            </a:xfrm>
            <a:custGeom>
              <a:avLst/>
              <a:gdLst/>
              <a:ahLst/>
              <a:cxnLst/>
              <a:rect l="l" t="t" r="r" b="b"/>
              <a:pathLst>
                <a:path w="76200" h="9525">
                  <a:moveTo>
                    <a:pt x="76060" y="0"/>
                  </a:moveTo>
                  <a:lnTo>
                    <a:pt x="75260" y="0"/>
                  </a:lnTo>
                  <a:lnTo>
                    <a:pt x="41998" y="3962"/>
                  </a:lnTo>
                  <a:lnTo>
                    <a:pt x="8724" y="8724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8" name="object 908"/>
            <p:cNvSpPr/>
            <p:nvPr/>
          </p:nvSpPr>
          <p:spPr>
            <a:xfrm>
              <a:off x="6257226" y="5060391"/>
              <a:ext cx="78105" cy="9525"/>
            </a:xfrm>
            <a:custGeom>
              <a:avLst/>
              <a:gdLst/>
              <a:ahLst/>
              <a:cxnLst/>
              <a:rect l="l" t="t" r="r" b="b"/>
              <a:pathLst>
                <a:path w="78104" h="9525">
                  <a:moveTo>
                    <a:pt x="77635" y="0"/>
                  </a:moveTo>
                  <a:lnTo>
                    <a:pt x="52285" y="3174"/>
                  </a:lnTo>
                  <a:lnTo>
                    <a:pt x="18224" y="7137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9" name="object 909"/>
            <p:cNvSpPr/>
            <p:nvPr/>
          </p:nvSpPr>
          <p:spPr>
            <a:xfrm>
              <a:off x="6144730" y="5073865"/>
              <a:ext cx="81280" cy="8890"/>
            </a:xfrm>
            <a:custGeom>
              <a:avLst/>
              <a:gdLst/>
              <a:ahLst/>
              <a:cxnLst/>
              <a:rect l="l" t="t" r="r" b="b"/>
              <a:pathLst>
                <a:path w="81279" h="8889">
                  <a:moveTo>
                    <a:pt x="80810" y="0"/>
                  </a:moveTo>
                  <a:lnTo>
                    <a:pt x="63385" y="1587"/>
                  </a:lnTo>
                  <a:lnTo>
                    <a:pt x="29311" y="5537"/>
                  </a:lnTo>
                  <a:lnTo>
                    <a:pt x="0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0" name="object 910"/>
            <p:cNvSpPr/>
            <p:nvPr/>
          </p:nvSpPr>
          <p:spPr>
            <a:xfrm>
              <a:off x="6031458" y="5086540"/>
              <a:ext cx="82550" cy="8890"/>
            </a:xfrm>
            <a:custGeom>
              <a:avLst/>
              <a:gdLst/>
              <a:ahLst/>
              <a:cxnLst/>
              <a:rect l="l" t="t" r="r" b="b"/>
              <a:pathLst>
                <a:path w="82550" h="8889">
                  <a:moveTo>
                    <a:pt x="82384" y="0"/>
                  </a:moveTo>
                  <a:lnTo>
                    <a:pt x="73672" y="800"/>
                  </a:lnTo>
                  <a:lnTo>
                    <a:pt x="39598" y="4762"/>
                  </a:lnTo>
                  <a:lnTo>
                    <a:pt x="4749" y="7924"/>
                  </a:lnTo>
                  <a:lnTo>
                    <a:pt x="0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1" name="object 911"/>
            <p:cNvSpPr/>
            <p:nvPr/>
          </p:nvSpPr>
          <p:spPr>
            <a:xfrm>
              <a:off x="6015609" y="5027130"/>
              <a:ext cx="686435" cy="86360"/>
            </a:xfrm>
            <a:custGeom>
              <a:avLst/>
              <a:gdLst/>
              <a:ahLst/>
              <a:cxnLst/>
              <a:rect l="l" t="t" r="r" b="b"/>
              <a:pathLst>
                <a:path w="686434" h="86360">
                  <a:moveTo>
                    <a:pt x="0" y="80797"/>
                  </a:moveTo>
                  <a:lnTo>
                    <a:pt x="8712" y="86347"/>
                  </a:lnTo>
                  <a:lnTo>
                    <a:pt x="60799" y="81184"/>
                  </a:lnTo>
                  <a:lnTo>
                    <a:pt x="112877" y="75735"/>
                  </a:lnTo>
                  <a:lnTo>
                    <a:pt x="164938" y="70012"/>
                  </a:lnTo>
                  <a:lnTo>
                    <a:pt x="216980" y="64030"/>
                  </a:lnTo>
                  <a:lnTo>
                    <a:pt x="268997" y="57802"/>
                  </a:lnTo>
                  <a:lnTo>
                    <a:pt x="320984" y="51342"/>
                  </a:lnTo>
                  <a:lnTo>
                    <a:pt x="372937" y="44664"/>
                  </a:lnTo>
                  <a:lnTo>
                    <a:pt x="424851" y="37782"/>
                  </a:lnTo>
                  <a:lnTo>
                    <a:pt x="476720" y="30709"/>
                  </a:lnTo>
                  <a:lnTo>
                    <a:pt x="528542" y="23459"/>
                  </a:lnTo>
                  <a:lnTo>
                    <a:pt x="580309" y="16046"/>
                  </a:lnTo>
                  <a:lnTo>
                    <a:pt x="632019" y="8484"/>
                  </a:lnTo>
                  <a:lnTo>
                    <a:pt x="683666" y="787"/>
                  </a:lnTo>
                  <a:lnTo>
                    <a:pt x="68604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2" name="object 912"/>
            <p:cNvSpPr/>
            <p:nvPr/>
          </p:nvSpPr>
          <p:spPr>
            <a:xfrm>
              <a:off x="6024321" y="5113477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3" name="object 913"/>
            <p:cNvSpPr/>
            <p:nvPr/>
          </p:nvSpPr>
          <p:spPr>
            <a:xfrm>
              <a:off x="6023521" y="51293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4" name="object 914"/>
            <p:cNvSpPr/>
            <p:nvPr/>
          </p:nvSpPr>
          <p:spPr>
            <a:xfrm>
              <a:off x="6667589" y="5031079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587"/>
                  </a:moveTo>
                  <a:lnTo>
                    <a:pt x="1587" y="787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5" name="object 915"/>
            <p:cNvSpPr/>
            <p:nvPr/>
          </p:nvSpPr>
          <p:spPr>
            <a:xfrm>
              <a:off x="6550342" y="5046129"/>
              <a:ext cx="25400" cy="4445"/>
            </a:xfrm>
            <a:custGeom>
              <a:avLst/>
              <a:gdLst/>
              <a:ahLst/>
              <a:cxnLst/>
              <a:rect l="l" t="t" r="r" b="b"/>
              <a:pathLst>
                <a:path w="25400" h="4445">
                  <a:moveTo>
                    <a:pt x="0" y="3962"/>
                  </a:moveTo>
                  <a:lnTo>
                    <a:pt x="20599" y="787"/>
                  </a:lnTo>
                  <a:lnTo>
                    <a:pt x="2536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6" name="object 916"/>
            <p:cNvSpPr/>
            <p:nvPr/>
          </p:nvSpPr>
          <p:spPr>
            <a:xfrm>
              <a:off x="6468757" y="5050091"/>
              <a:ext cx="78740" cy="11430"/>
            </a:xfrm>
            <a:custGeom>
              <a:avLst/>
              <a:gdLst/>
              <a:ahLst/>
              <a:cxnLst/>
              <a:rect l="l" t="t" r="r" b="b"/>
              <a:pathLst>
                <a:path w="78740" h="11429">
                  <a:moveTo>
                    <a:pt x="0" y="11099"/>
                  </a:moveTo>
                  <a:lnTo>
                    <a:pt x="2374" y="11099"/>
                  </a:lnTo>
                  <a:lnTo>
                    <a:pt x="35648" y="6337"/>
                  </a:lnTo>
                  <a:lnTo>
                    <a:pt x="68922" y="1587"/>
                  </a:lnTo>
                  <a:lnTo>
                    <a:pt x="784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7" name="object 917"/>
            <p:cNvSpPr/>
            <p:nvPr/>
          </p:nvSpPr>
          <p:spPr>
            <a:xfrm>
              <a:off x="6334074" y="5065153"/>
              <a:ext cx="105410" cy="13970"/>
            </a:xfrm>
            <a:custGeom>
              <a:avLst/>
              <a:gdLst/>
              <a:ahLst/>
              <a:cxnLst/>
              <a:rect l="l" t="t" r="r" b="b"/>
              <a:pathLst>
                <a:path w="105410" h="13970">
                  <a:moveTo>
                    <a:pt x="0" y="13474"/>
                  </a:moveTo>
                  <a:lnTo>
                    <a:pt x="1574" y="13474"/>
                  </a:lnTo>
                  <a:lnTo>
                    <a:pt x="25349" y="10299"/>
                  </a:lnTo>
                  <a:lnTo>
                    <a:pt x="35648" y="8712"/>
                  </a:lnTo>
                  <a:lnTo>
                    <a:pt x="69710" y="4749"/>
                  </a:lnTo>
                  <a:lnTo>
                    <a:pt x="102984" y="0"/>
                  </a:lnTo>
                  <a:lnTo>
                    <a:pt x="10535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8" name="object 918"/>
            <p:cNvSpPr/>
            <p:nvPr/>
          </p:nvSpPr>
          <p:spPr>
            <a:xfrm>
              <a:off x="6223965" y="5088902"/>
              <a:ext cx="25400" cy="3175"/>
            </a:xfrm>
            <a:custGeom>
              <a:avLst/>
              <a:gdLst/>
              <a:ahLst/>
              <a:cxnLst/>
              <a:rect l="l" t="t" r="r" b="b"/>
              <a:pathLst>
                <a:path w="25400" h="3175">
                  <a:moveTo>
                    <a:pt x="0" y="3174"/>
                  </a:moveTo>
                  <a:lnTo>
                    <a:pt x="8712" y="2387"/>
                  </a:lnTo>
                  <a:lnTo>
                    <a:pt x="253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9" name="object 919"/>
            <p:cNvSpPr/>
            <p:nvPr/>
          </p:nvSpPr>
          <p:spPr>
            <a:xfrm>
              <a:off x="6112256" y="5101577"/>
              <a:ext cx="26670" cy="3175"/>
            </a:xfrm>
            <a:custGeom>
              <a:avLst/>
              <a:gdLst/>
              <a:ahLst/>
              <a:cxnLst/>
              <a:rect l="l" t="t" r="r" b="b"/>
              <a:pathLst>
                <a:path w="26670" h="3175">
                  <a:moveTo>
                    <a:pt x="0" y="3175"/>
                  </a:moveTo>
                  <a:lnTo>
                    <a:pt x="16637" y="1600"/>
                  </a:lnTo>
                  <a:lnTo>
                    <a:pt x="261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0" name="object 920"/>
            <p:cNvSpPr/>
            <p:nvPr/>
          </p:nvSpPr>
          <p:spPr>
            <a:xfrm>
              <a:off x="6024321" y="5042966"/>
              <a:ext cx="677545" cy="86360"/>
            </a:xfrm>
            <a:custGeom>
              <a:avLst/>
              <a:gdLst/>
              <a:ahLst/>
              <a:cxnLst/>
              <a:rect l="l" t="t" r="r" b="b"/>
              <a:pathLst>
                <a:path w="677545" h="86360">
                  <a:moveTo>
                    <a:pt x="0" y="86360"/>
                  </a:moveTo>
                  <a:lnTo>
                    <a:pt x="7137" y="85559"/>
                  </a:lnTo>
                  <a:lnTo>
                    <a:pt x="34861" y="83185"/>
                  </a:lnTo>
                  <a:lnTo>
                    <a:pt x="86426" y="77426"/>
                  </a:lnTo>
                  <a:lnTo>
                    <a:pt x="137979" y="71655"/>
                  </a:lnTo>
                  <a:lnTo>
                    <a:pt x="189517" y="65808"/>
                  </a:lnTo>
                  <a:lnTo>
                    <a:pt x="241034" y="59824"/>
                  </a:lnTo>
                  <a:lnTo>
                    <a:pt x="292526" y="53641"/>
                  </a:lnTo>
                  <a:lnTo>
                    <a:pt x="343987" y="47196"/>
                  </a:lnTo>
                  <a:lnTo>
                    <a:pt x="395413" y="40428"/>
                  </a:lnTo>
                  <a:lnTo>
                    <a:pt x="446798" y="33274"/>
                  </a:lnTo>
                  <a:lnTo>
                    <a:pt x="450773" y="33274"/>
                  </a:lnTo>
                  <a:lnTo>
                    <a:pt x="480085" y="28524"/>
                  </a:lnTo>
                  <a:lnTo>
                    <a:pt x="513346" y="24561"/>
                  </a:lnTo>
                  <a:lnTo>
                    <a:pt x="543424" y="19821"/>
                  </a:lnTo>
                  <a:lnTo>
                    <a:pt x="573547" y="15374"/>
                  </a:lnTo>
                  <a:lnTo>
                    <a:pt x="603675" y="10969"/>
                  </a:lnTo>
                  <a:lnTo>
                    <a:pt x="633768" y="6350"/>
                  </a:lnTo>
                  <a:lnTo>
                    <a:pt x="635355" y="6350"/>
                  </a:lnTo>
                  <a:lnTo>
                    <a:pt x="637730" y="5549"/>
                  </a:lnTo>
                  <a:lnTo>
                    <a:pt x="639318" y="5549"/>
                  </a:lnTo>
                  <a:lnTo>
                    <a:pt x="644855" y="4762"/>
                  </a:lnTo>
                  <a:lnTo>
                    <a:pt x="650405" y="3962"/>
                  </a:lnTo>
                  <a:lnTo>
                    <a:pt x="657529" y="3175"/>
                  </a:lnTo>
                  <a:lnTo>
                    <a:pt x="658317" y="2387"/>
                  </a:lnTo>
                  <a:lnTo>
                    <a:pt x="662279" y="2387"/>
                  </a:lnTo>
                  <a:lnTo>
                    <a:pt x="663879" y="1587"/>
                  </a:lnTo>
                  <a:lnTo>
                    <a:pt x="672579" y="800"/>
                  </a:lnTo>
                  <a:lnTo>
                    <a:pt x="674166" y="0"/>
                  </a:lnTo>
                  <a:lnTo>
                    <a:pt x="67732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1" name="object 921"/>
            <p:cNvSpPr/>
            <p:nvPr/>
          </p:nvSpPr>
          <p:spPr>
            <a:xfrm>
              <a:off x="6701650" y="502713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22" name="object 922"/>
          <p:cNvGrpSpPr/>
          <p:nvPr/>
        </p:nvGrpSpPr>
        <p:grpSpPr>
          <a:xfrm>
            <a:off x="5630793" y="2436120"/>
            <a:ext cx="40291" cy="15002"/>
            <a:chOff x="6648583" y="3609066"/>
            <a:chExt cx="59690" cy="22225"/>
          </a:xfrm>
        </p:grpSpPr>
        <p:sp>
          <p:nvSpPr>
            <p:cNvPr id="923" name="object 923"/>
            <p:cNvSpPr/>
            <p:nvPr/>
          </p:nvSpPr>
          <p:spPr>
            <a:xfrm>
              <a:off x="6687400" y="36098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4" name="object 924"/>
            <p:cNvSpPr/>
            <p:nvPr/>
          </p:nvSpPr>
          <p:spPr>
            <a:xfrm>
              <a:off x="6649377" y="3609860"/>
              <a:ext cx="38100" cy="6350"/>
            </a:xfrm>
            <a:custGeom>
              <a:avLst/>
              <a:gdLst/>
              <a:ahLst/>
              <a:cxnLst/>
              <a:rect l="l" t="t" r="r" b="b"/>
              <a:pathLst>
                <a:path w="38100" h="6350">
                  <a:moveTo>
                    <a:pt x="0" y="6337"/>
                  </a:moveTo>
                  <a:lnTo>
                    <a:pt x="38023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5" name="object 925"/>
            <p:cNvSpPr/>
            <p:nvPr/>
          </p:nvSpPr>
          <p:spPr>
            <a:xfrm>
              <a:off x="6669189" y="3624122"/>
              <a:ext cx="38100" cy="6350"/>
            </a:xfrm>
            <a:custGeom>
              <a:avLst/>
              <a:gdLst/>
              <a:ahLst/>
              <a:cxnLst/>
              <a:rect l="l" t="t" r="r" b="b"/>
              <a:pathLst>
                <a:path w="38100" h="6350">
                  <a:moveTo>
                    <a:pt x="38011" y="0"/>
                  </a:moveTo>
                  <a:lnTo>
                    <a:pt x="34836" y="800"/>
                  </a:lnTo>
                  <a:lnTo>
                    <a:pt x="27125" y="1972"/>
                  </a:lnTo>
                  <a:lnTo>
                    <a:pt x="19454" y="3227"/>
                  </a:lnTo>
                  <a:lnTo>
                    <a:pt x="11752" y="4455"/>
                  </a:lnTo>
                  <a:lnTo>
                    <a:pt x="3949" y="5549"/>
                  </a:lnTo>
                  <a:lnTo>
                    <a:pt x="0" y="635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26" name="object 926"/>
          <p:cNvGrpSpPr/>
          <p:nvPr/>
        </p:nvGrpSpPr>
        <p:grpSpPr>
          <a:xfrm>
            <a:off x="5211015" y="2504563"/>
            <a:ext cx="1715" cy="8144"/>
            <a:chOff x="6026689" y="3710463"/>
            <a:chExt cx="2540" cy="12065"/>
          </a:xfrm>
        </p:grpSpPr>
        <p:sp>
          <p:nvSpPr>
            <p:cNvPr id="927" name="object 927"/>
            <p:cNvSpPr/>
            <p:nvPr/>
          </p:nvSpPr>
          <p:spPr>
            <a:xfrm>
              <a:off x="6027483" y="37215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8" name="object 928"/>
            <p:cNvSpPr/>
            <p:nvPr/>
          </p:nvSpPr>
          <p:spPr>
            <a:xfrm>
              <a:off x="6027483" y="3711257"/>
              <a:ext cx="1270" cy="10795"/>
            </a:xfrm>
            <a:custGeom>
              <a:avLst/>
              <a:gdLst/>
              <a:ahLst/>
              <a:cxnLst/>
              <a:rect l="l" t="t" r="r" b="b"/>
              <a:pathLst>
                <a:path w="1270" h="10795">
                  <a:moveTo>
                    <a:pt x="787" y="10299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29" name="object 929"/>
          <p:cNvGrpSpPr/>
          <p:nvPr/>
        </p:nvGrpSpPr>
        <p:grpSpPr>
          <a:xfrm>
            <a:off x="5211547" y="2430771"/>
            <a:ext cx="459486" cy="81867"/>
            <a:chOff x="6027477" y="3601142"/>
            <a:chExt cx="680720" cy="121285"/>
          </a:xfrm>
        </p:grpSpPr>
        <p:sp>
          <p:nvSpPr>
            <p:cNvPr id="930" name="object 930"/>
            <p:cNvSpPr/>
            <p:nvPr/>
          </p:nvSpPr>
          <p:spPr>
            <a:xfrm>
              <a:off x="6669176" y="362491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1" name="object 931"/>
            <p:cNvSpPr/>
            <p:nvPr/>
          </p:nvSpPr>
          <p:spPr>
            <a:xfrm>
              <a:off x="6068682" y="3624910"/>
              <a:ext cx="600710" cy="77470"/>
            </a:xfrm>
            <a:custGeom>
              <a:avLst/>
              <a:gdLst/>
              <a:ahLst/>
              <a:cxnLst/>
              <a:rect l="l" t="t" r="r" b="b"/>
              <a:pathLst>
                <a:path w="600709" h="77470">
                  <a:moveTo>
                    <a:pt x="0" y="76847"/>
                  </a:moveTo>
                  <a:lnTo>
                    <a:pt x="82665" y="68114"/>
                  </a:lnTo>
                  <a:lnTo>
                    <a:pt x="134414" y="62315"/>
                  </a:lnTo>
                  <a:lnTo>
                    <a:pt x="186142" y="56285"/>
                  </a:lnTo>
                  <a:lnTo>
                    <a:pt x="237847" y="50032"/>
                  </a:lnTo>
                  <a:lnTo>
                    <a:pt x="289526" y="43566"/>
                  </a:lnTo>
                  <a:lnTo>
                    <a:pt x="341176" y="36895"/>
                  </a:lnTo>
                  <a:lnTo>
                    <a:pt x="392796" y="30029"/>
                  </a:lnTo>
                  <a:lnTo>
                    <a:pt x="444381" y="22978"/>
                  </a:lnTo>
                  <a:lnTo>
                    <a:pt x="495929" y="15750"/>
                  </a:lnTo>
                  <a:lnTo>
                    <a:pt x="547439" y="8354"/>
                  </a:lnTo>
                  <a:lnTo>
                    <a:pt x="598906" y="800"/>
                  </a:lnTo>
                  <a:lnTo>
                    <a:pt x="60049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2" name="object 932"/>
            <p:cNvSpPr/>
            <p:nvPr/>
          </p:nvSpPr>
          <p:spPr>
            <a:xfrm>
              <a:off x="6068682" y="370175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3" name="object 933"/>
            <p:cNvSpPr/>
            <p:nvPr/>
          </p:nvSpPr>
          <p:spPr>
            <a:xfrm>
              <a:off x="6028270" y="3707295"/>
              <a:ext cx="40640" cy="4445"/>
            </a:xfrm>
            <a:custGeom>
              <a:avLst/>
              <a:gdLst/>
              <a:ahLst/>
              <a:cxnLst/>
              <a:rect l="l" t="t" r="r" b="b"/>
              <a:pathLst>
                <a:path w="40639" h="4445">
                  <a:moveTo>
                    <a:pt x="0" y="3962"/>
                  </a:moveTo>
                  <a:lnTo>
                    <a:pt x="3962" y="3962"/>
                  </a:lnTo>
                  <a:lnTo>
                    <a:pt x="7924" y="3175"/>
                  </a:lnTo>
                  <a:lnTo>
                    <a:pt x="11887" y="2387"/>
                  </a:lnTo>
                  <a:lnTo>
                    <a:pt x="15836" y="2387"/>
                  </a:lnTo>
                  <a:lnTo>
                    <a:pt x="19812" y="1587"/>
                  </a:lnTo>
                  <a:lnTo>
                    <a:pt x="24561" y="1587"/>
                  </a:lnTo>
                  <a:lnTo>
                    <a:pt x="28524" y="787"/>
                  </a:lnTo>
                  <a:lnTo>
                    <a:pt x="32486" y="787"/>
                  </a:lnTo>
                  <a:lnTo>
                    <a:pt x="36449" y="0"/>
                  </a:lnTo>
                  <a:lnTo>
                    <a:pt x="4041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4" name="object 934"/>
            <p:cNvSpPr/>
            <p:nvPr/>
          </p:nvSpPr>
          <p:spPr>
            <a:xfrm>
              <a:off x="6028270" y="3634422"/>
              <a:ext cx="679450" cy="87630"/>
            </a:xfrm>
            <a:custGeom>
              <a:avLst/>
              <a:gdLst/>
              <a:ahLst/>
              <a:cxnLst/>
              <a:rect l="l" t="t" r="r" b="b"/>
              <a:pathLst>
                <a:path w="679450" h="87629">
                  <a:moveTo>
                    <a:pt x="678929" y="0"/>
                  </a:moveTo>
                  <a:lnTo>
                    <a:pt x="623544" y="8804"/>
                  </a:lnTo>
                  <a:lnTo>
                    <a:pt x="572052" y="16546"/>
                  </a:lnTo>
                  <a:lnTo>
                    <a:pt x="520508" y="24036"/>
                  </a:lnTo>
                  <a:lnTo>
                    <a:pt x="468916" y="31282"/>
                  </a:lnTo>
                  <a:lnTo>
                    <a:pt x="417282" y="38295"/>
                  </a:lnTo>
                  <a:lnTo>
                    <a:pt x="365608" y="45084"/>
                  </a:lnTo>
                  <a:lnTo>
                    <a:pt x="313900" y="51659"/>
                  </a:lnTo>
                  <a:lnTo>
                    <a:pt x="262162" y="58029"/>
                  </a:lnTo>
                  <a:lnTo>
                    <a:pt x="210398" y="64204"/>
                  </a:lnTo>
                  <a:lnTo>
                    <a:pt x="158613" y="70194"/>
                  </a:lnTo>
                  <a:lnTo>
                    <a:pt x="106811" y="76008"/>
                  </a:lnTo>
                  <a:lnTo>
                    <a:pt x="54997" y="81656"/>
                  </a:lnTo>
                  <a:lnTo>
                    <a:pt x="3175" y="87147"/>
                  </a:lnTo>
                  <a:lnTo>
                    <a:pt x="0" y="8714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5" name="object 935"/>
            <p:cNvSpPr/>
            <p:nvPr/>
          </p:nvSpPr>
          <p:spPr>
            <a:xfrm>
              <a:off x="6699287" y="3624122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4" h="10795">
                  <a:moveTo>
                    <a:pt x="7912" y="0"/>
                  </a:moveTo>
                  <a:lnTo>
                    <a:pt x="7912" y="10299"/>
                  </a:lnTo>
                </a:path>
                <a:path w="8254" h="10795">
                  <a:moveTo>
                    <a:pt x="7912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6" name="object 936"/>
            <p:cNvSpPr/>
            <p:nvPr/>
          </p:nvSpPr>
          <p:spPr>
            <a:xfrm>
              <a:off x="6669176" y="3625710"/>
              <a:ext cx="27940" cy="5080"/>
            </a:xfrm>
            <a:custGeom>
              <a:avLst/>
              <a:gdLst/>
              <a:ahLst/>
              <a:cxnLst/>
              <a:rect l="l" t="t" r="r" b="b"/>
              <a:pathLst>
                <a:path w="27940" h="5079">
                  <a:moveTo>
                    <a:pt x="27724" y="0"/>
                  </a:moveTo>
                  <a:lnTo>
                    <a:pt x="26923" y="787"/>
                  </a:lnTo>
                  <a:lnTo>
                    <a:pt x="19430" y="812"/>
                  </a:lnTo>
                  <a:lnTo>
                    <a:pt x="11937" y="3543"/>
                  </a:lnTo>
                  <a:lnTo>
                    <a:pt x="3949" y="3962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7" name="object 937"/>
            <p:cNvSpPr/>
            <p:nvPr/>
          </p:nvSpPr>
          <p:spPr>
            <a:xfrm>
              <a:off x="6067094" y="37057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8" name="object 938"/>
            <p:cNvSpPr/>
            <p:nvPr/>
          </p:nvSpPr>
          <p:spPr>
            <a:xfrm>
              <a:off x="6042532" y="3683546"/>
              <a:ext cx="26670" cy="18415"/>
            </a:xfrm>
            <a:custGeom>
              <a:avLst/>
              <a:gdLst/>
              <a:ahLst/>
              <a:cxnLst/>
              <a:rect l="l" t="t" r="r" b="b"/>
              <a:pathLst>
                <a:path w="26670" h="18414">
                  <a:moveTo>
                    <a:pt x="26149" y="182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9" name="object 939"/>
            <p:cNvSpPr/>
            <p:nvPr/>
          </p:nvSpPr>
          <p:spPr>
            <a:xfrm>
              <a:off x="6042532" y="368353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0" name="object 940"/>
            <p:cNvSpPr/>
            <p:nvPr/>
          </p:nvSpPr>
          <p:spPr>
            <a:xfrm>
              <a:off x="6670763" y="3601935"/>
              <a:ext cx="17145" cy="8255"/>
            </a:xfrm>
            <a:custGeom>
              <a:avLst/>
              <a:gdLst/>
              <a:ahLst/>
              <a:cxnLst/>
              <a:rect l="l" t="t" r="r" b="b"/>
              <a:pathLst>
                <a:path w="17145" h="8254">
                  <a:moveTo>
                    <a:pt x="0" y="0"/>
                  </a:moveTo>
                  <a:lnTo>
                    <a:pt x="16637" y="79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1" name="object 941"/>
            <p:cNvSpPr/>
            <p:nvPr/>
          </p:nvSpPr>
          <p:spPr>
            <a:xfrm>
              <a:off x="6042545" y="3601935"/>
              <a:ext cx="628650" cy="81915"/>
            </a:xfrm>
            <a:custGeom>
              <a:avLst/>
              <a:gdLst/>
              <a:ahLst/>
              <a:cxnLst/>
              <a:rect l="l" t="t" r="r" b="b"/>
              <a:pathLst>
                <a:path w="628650" h="81914">
                  <a:moveTo>
                    <a:pt x="628218" y="0"/>
                  </a:moveTo>
                  <a:lnTo>
                    <a:pt x="567093" y="9689"/>
                  </a:lnTo>
                  <a:lnTo>
                    <a:pt x="518643" y="16813"/>
                  </a:lnTo>
                  <a:lnTo>
                    <a:pt x="470187" y="23760"/>
                  </a:lnTo>
                  <a:lnTo>
                    <a:pt x="421716" y="30530"/>
                  </a:lnTo>
                  <a:lnTo>
                    <a:pt x="373223" y="37125"/>
                  </a:lnTo>
                  <a:lnTo>
                    <a:pt x="324699" y="43545"/>
                  </a:lnTo>
                  <a:lnTo>
                    <a:pt x="276137" y="49790"/>
                  </a:lnTo>
                  <a:lnTo>
                    <a:pt x="227528" y="55863"/>
                  </a:lnTo>
                  <a:lnTo>
                    <a:pt x="178865" y="61762"/>
                  </a:lnTo>
                  <a:lnTo>
                    <a:pt x="130141" y="67490"/>
                  </a:lnTo>
                  <a:lnTo>
                    <a:pt x="81346" y="73048"/>
                  </a:lnTo>
                  <a:lnTo>
                    <a:pt x="32473" y="78435"/>
                  </a:lnTo>
                  <a:lnTo>
                    <a:pt x="0" y="8159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2" name="object 942"/>
            <p:cNvSpPr/>
            <p:nvPr/>
          </p:nvSpPr>
          <p:spPr>
            <a:xfrm>
              <a:off x="6068682" y="3697008"/>
              <a:ext cx="45720" cy="5080"/>
            </a:xfrm>
            <a:custGeom>
              <a:avLst/>
              <a:gdLst/>
              <a:ahLst/>
              <a:cxnLst/>
              <a:rect l="l" t="t" r="r" b="b"/>
              <a:pathLst>
                <a:path w="45720" h="5079">
                  <a:moveTo>
                    <a:pt x="0" y="4749"/>
                  </a:moveTo>
                  <a:lnTo>
                    <a:pt x="30899" y="1574"/>
                  </a:lnTo>
                  <a:lnTo>
                    <a:pt x="4516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3" name="object 943"/>
            <p:cNvSpPr/>
            <p:nvPr/>
          </p:nvSpPr>
          <p:spPr>
            <a:xfrm>
              <a:off x="6126518" y="369463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787"/>
                  </a:moveTo>
                  <a:lnTo>
                    <a:pt x="3962" y="787"/>
                  </a:lnTo>
                  <a:lnTo>
                    <a:pt x="951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4" name="object 944"/>
            <p:cNvSpPr/>
            <p:nvPr/>
          </p:nvSpPr>
          <p:spPr>
            <a:xfrm>
              <a:off x="6151867" y="3684320"/>
              <a:ext cx="74295" cy="8890"/>
            </a:xfrm>
            <a:custGeom>
              <a:avLst/>
              <a:gdLst/>
              <a:ahLst/>
              <a:cxnLst/>
              <a:rect l="l" t="t" r="r" b="b"/>
              <a:pathLst>
                <a:path w="74295" h="8889">
                  <a:moveTo>
                    <a:pt x="0" y="8724"/>
                  </a:moveTo>
                  <a:lnTo>
                    <a:pt x="9499" y="7924"/>
                  </a:lnTo>
                  <a:lnTo>
                    <a:pt x="40398" y="3962"/>
                  </a:lnTo>
                  <a:lnTo>
                    <a:pt x="71297" y="800"/>
                  </a:lnTo>
                  <a:lnTo>
                    <a:pt x="7367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5" name="object 945"/>
            <p:cNvSpPr/>
            <p:nvPr/>
          </p:nvSpPr>
          <p:spPr>
            <a:xfrm>
              <a:off x="6251676" y="3671658"/>
              <a:ext cx="83185" cy="10795"/>
            </a:xfrm>
            <a:custGeom>
              <a:avLst/>
              <a:gdLst/>
              <a:ahLst/>
              <a:cxnLst/>
              <a:rect l="l" t="t" r="r" b="b"/>
              <a:pathLst>
                <a:path w="83185" h="10795">
                  <a:moveTo>
                    <a:pt x="0" y="10287"/>
                  </a:moveTo>
                  <a:lnTo>
                    <a:pt x="1587" y="9486"/>
                  </a:lnTo>
                  <a:lnTo>
                    <a:pt x="32486" y="6324"/>
                  </a:lnTo>
                  <a:lnTo>
                    <a:pt x="62585" y="2374"/>
                  </a:lnTo>
                  <a:lnTo>
                    <a:pt x="8318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6" name="object 946"/>
            <p:cNvSpPr/>
            <p:nvPr/>
          </p:nvSpPr>
          <p:spPr>
            <a:xfrm>
              <a:off x="6344373" y="36700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7" name="object 947"/>
            <p:cNvSpPr/>
            <p:nvPr/>
          </p:nvSpPr>
          <p:spPr>
            <a:xfrm>
              <a:off x="6362598" y="3657396"/>
              <a:ext cx="80010" cy="10795"/>
            </a:xfrm>
            <a:custGeom>
              <a:avLst/>
              <a:gdLst/>
              <a:ahLst/>
              <a:cxnLst/>
              <a:rect l="l" t="t" r="r" b="b"/>
              <a:pathLst>
                <a:path w="80010" h="10795">
                  <a:moveTo>
                    <a:pt x="0" y="10299"/>
                  </a:moveTo>
                  <a:lnTo>
                    <a:pt x="11874" y="8712"/>
                  </a:lnTo>
                  <a:lnTo>
                    <a:pt x="41986" y="5537"/>
                  </a:lnTo>
                  <a:lnTo>
                    <a:pt x="72085" y="1574"/>
                  </a:lnTo>
                  <a:lnTo>
                    <a:pt x="8001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8" name="object 948"/>
            <p:cNvSpPr/>
            <p:nvPr/>
          </p:nvSpPr>
          <p:spPr>
            <a:xfrm>
              <a:off x="6458445" y="3654221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0" y="800"/>
                  </a:moveTo>
                  <a:lnTo>
                    <a:pt x="5537" y="800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9" name="object 949"/>
            <p:cNvSpPr/>
            <p:nvPr/>
          </p:nvSpPr>
          <p:spPr>
            <a:xfrm>
              <a:off x="6491719" y="3650259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800"/>
                  </a:moveTo>
                  <a:lnTo>
                    <a:pt x="2387" y="0"/>
                  </a:lnTo>
                  <a:lnTo>
                    <a:pt x="63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0" name="object 950"/>
            <p:cNvSpPr/>
            <p:nvPr/>
          </p:nvSpPr>
          <p:spPr>
            <a:xfrm>
              <a:off x="6510743" y="3646297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0" y="2387"/>
                  </a:moveTo>
                  <a:lnTo>
                    <a:pt x="12674" y="0"/>
                  </a:lnTo>
                  <a:lnTo>
                    <a:pt x="1583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1" name="object 951"/>
            <p:cNvSpPr/>
            <p:nvPr/>
          </p:nvSpPr>
          <p:spPr>
            <a:xfrm>
              <a:off x="6550355" y="3641547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787"/>
                  </a:moveTo>
                  <a:lnTo>
                    <a:pt x="2362" y="787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2" name="object 952"/>
            <p:cNvSpPr/>
            <p:nvPr/>
          </p:nvSpPr>
          <p:spPr>
            <a:xfrm>
              <a:off x="6578866" y="3627285"/>
              <a:ext cx="76200" cy="11430"/>
            </a:xfrm>
            <a:custGeom>
              <a:avLst/>
              <a:gdLst/>
              <a:ahLst/>
              <a:cxnLst/>
              <a:rect l="l" t="t" r="r" b="b"/>
              <a:pathLst>
                <a:path w="76200" h="11429">
                  <a:moveTo>
                    <a:pt x="0" y="11099"/>
                  </a:moveTo>
                  <a:lnTo>
                    <a:pt x="3175" y="11099"/>
                  </a:lnTo>
                  <a:lnTo>
                    <a:pt x="32486" y="6350"/>
                  </a:lnTo>
                  <a:lnTo>
                    <a:pt x="61798" y="2387"/>
                  </a:lnTo>
                  <a:lnTo>
                    <a:pt x="7606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3" name="object 953"/>
            <p:cNvSpPr/>
            <p:nvPr/>
          </p:nvSpPr>
          <p:spPr>
            <a:xfrm>
              <a:off x="6649364" y="3616198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19811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4" name="object 954"/>
            <p:cNvSpPr/>
            <p:nvPr/>
          </p:nvSpPr>
          <p:spPr>
            <a:xfrm>
              <a:off x="6030658" y="3707295"/>
              <a:ext cx="38100" cy="4445"/>
            </a:xfrm>
            <a:custGeom>
              <a:avLst/>
              <a:gdLst/>
              <a:ahLst/>
              <a:cxnLst/>
              <a:rect l="l" t="t" r="r" b="b"/>
              <a:pathLst>
                <a:path w="38100" h="4445">
                  <a:moveTo>
                    <a:pt x="0" y="3962"/>
                  </a:moveTo>
                  <a:lnTo>
                    <a:pt x="1574" y="3962"/>
                  </a:lnTo>
                  <a:lnTo>
                    <a:pt x="9654" y="2532"/>
                  </a:lnTo>
                  <a:lnTo>
                    <a:pt x="17799" y="1743"/>
                  </a:lnTo>
                  <a:lnTo>
                    <a:pt x="25952" y="1072"/>
                  </a:lnTo>
                  <a:lnTo>
                    <a:pt x="34061" y="0"/>
                  </a:lnTo>
                  <a:lnTo>
                    <a:pt x="38023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55" name="object 955"/>
          <p:cNvGrpSpPr/>
          <p:nvPr/>
        </p:nvGrpSpPr>
        <p:grpSpPr>
          <a:xfrm>
            <a:off x="5211015" y="3020593"/>
            <a:ext cx="523351" cy="81867"/>
            <a:chOff x="6026689" y="4474952"/>
            <a:chExt cx="775335" cy="121285"/>
          </a:xfrm>
        </p:grpSpPr>
        <p:sp>
          <p:nvSpPr>
            <p:cNvPr id="956" name="object 956"/>
            <p:cNvSpPr/>
            <p:nvPr/>
          </p:nvSpPr>
          <p:spPr>
            <a:xfrm>
              <a:off x="6600266" y="4486833"/>
              <a:ext cx="75565" cy="12065"/>
            </a:xfrm>
            <a:custGeom>
              <a:avLst/>
              <a:gdLst/>
              <a:ahLst/>
              <a:cxnLst/>
              <a:rect l="l" t="t" r="r" b="b"/>
              <a:pathLst>
                <a:path w="75565" h="12064">
                  <a:moveTo>
                    <a:pt x="75260" y="0"/>
                  </a:moveTo>
                  <a:lnTo>
                    <a:pt x="57823" y="3162"/>
                  </a:lnTo>
                  <a:lnTo>
                    <a:pt x="54660" y="3162"/>
                  </a:lnTo>
                  <a:lnTo>
                    <a:pt x="25349" y="7924"/>
                  </a:lnTo>
                  <a:lnTo>
                    <a:pt x="0" y="118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7" name="object 957"/>
            <p:cNvSpPr/>
            <p:nvPr/>
          </p:nvSpPr>
          <p:spPr>
            <a:xfrm>
              <a:off x="6492519" y="4502683"/>
              <a:ext cx="77470" cy="11430"/>
            </a:xfrm>
            <a:custGeom>
              <a:avLst/>
              <a:gdLst/>
              <a:ahLst/>
              <a:cxnLst/>
              <a:rect l="l" t="t" r="r" b="b"/>
              <a:pathLst>
                <a:path w="77470" h="11429">
                  <a:moveTo>
                    <a:pt x="76847" y="0"/>
                  </a:moveTo>
                  <a:lnTo>
                    <a:pt x="67335" y="1574"/>
                  </a:lnTo>
                  <a:lnTo>
                    <a:pt x="57835" y="3174"/>
                  </a:lnTo>
                  <a:lnTo>
                    <a:pt x="34061" y="6337"/>
                  </a:lnTo>
                  <a:lnTo>
                    <a:pt x="1587" y="11087"/>
                  </a:lnTo>
                  <a:lnTo>
                    <a:pt x="0" y="110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8" name="object 958"/>
            <p:cNvSpPr/>
            <p:nvPr/>
          </p:nvSpPr>
          <p:spPr>
            <a:xfrm>
              <a:off x="6382397" y="4518532"/>
              <a:ext cx="79375" cy="10795"/>
            </a:xfrm>
            <a:custGeom>
              <a:avLst/>
              <a:gdLst/>
              <a:ahLst/>
              <a:cxnLst/>
              <a:rect l="l" t="t" r="r" b="b"/>
              <a:pathLst>
                <a:path w="79375" h="10795">
                  <a:moveTo>
                    <a:pt x="79222" y="0"/>
                  </a:moveTo>
                  <a:lnTo>
                    <a:pt x="78435" y="0"/>
                  </a:lnTo>
                  <a:lnTo>
                    <a:pt x="60998" y="2374"/>
                  </a:lnTo>
                  <a:lnTo>
                    <a:pt x="44361" y="3949"/>
                  </a:lnTo>
                  <a:lnTo>
                    <a:pt x="11087" y="8712"/>
                  </a:lnTo>
                  <a:lnTo>
                    <a:pt x="0" y="102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9" name="object 959"/>
            <p:cNvSpPr/>
            <p:nvPr/>
          </p:nvSpPr>
          <p:spPr>
            <a:xfrm>
              <a:off x="6270701" y="4532782"/>
              <a:ext cx="81915" cy="10795"/>
            </a:xfrm>
            <a:custGeom>
              <a:avLst/>
              <a:gdLst/>
              <a:ahLst/>
              <a:cxnLst/>
              <a:rect l="l" t="t" r="r" b="b"/>
              <a:pathLst>
                <a:path w="81914" h="10795">
                  <a:moveTo>
                    <a:pt x="81597" y="0"/>
                  </a:moveTo>
                  <a:lnTo>
                    <a:pt x="64160" y="2374"/>
                  </a:lnTo>
                  <a:lnTo>
                    <a:pt x="55448" y="3162"/>
                  </a:lnTo>
                  <a:lnTo>
                    <a:pt x="21386" y="7137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0" name="object 960"/>
            <p:cNvSpPr/>
            <p:nvPr/>
          </p:nvSpPr>
          <p:spPr>
            <a:xfrm>
              <a:off x="6158204" y="4546256"/>
              <a:ext cx="83185" cy="9525"/>
            </a:xfrm>
            <a:custGeom>
              <a:avLst/>
              <a:gdLst/>
              <a:ahLst/>
              <a:cxnLst/>
              <a:rect l="l" t="t" r="r" b="b"/>
              <a:pathLst>
                <a:path w="83185" h="9525">
                  <a:moveTo>
                    <a:pt x="83185" y="0"/>
                  </a:moveTo>
                  <a:lnTo>
                    <a:pt x="67335" y="1574"/>
                  </a:lnTo>
                  <a:lnTo>
                    <a:pt x="65747" y="2374"/>
                  </a:lnTo>
                  <a:lnTo>
                    <a:pt x="30899" y="6337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1" name="object 961"/>
            <p:cNvSpPr/>
            <p:nvPr/>
          </p:nvSpPr>
          <p:spPr>
            <a:xfrm>
              <a:off x="6044120" y="4558931"/>
              <a:ext cx="85090" cy="9525"/>
            </a:xfrm>
            <a:custGeom>
              <a:avLst/>
              <a:gdLst/>
              <a:ahLst/>
              <a:cxnLst/>
              <a:rect l="l" t="t" r="r" b="b"/>
              <a:pathLst>
                <a:path w="85089" h="9525">
                  <a:moveTo>
                    <a:pt x="84772" y="0"/>
                  </a:moveTo>
                  <a:lnTo>
                    <a:pt x="76047" y="800"/>
                  </a:lnTo>
                  <a:lnTo>
                    <a:pt x="69710" y="1587"/>
                  </a:lnTo>
                  <a:lnTo>
                    <a:pt x="41198" y="4762"/>
                  </a:lnTo>
                  <a:lnTo>
                    <a:pt x="6337" y="8712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2" name="object 962"/>
            <p:cNvSpPr/>
            <p:nvPr/>
          </p:nvSpPr>
          <p:spPr>
            <a:xfrm>
              <a:off x="6028283" y="4493170"/>
              <a:ext cx="675005" cy="86360"/>
            </a:xfrm>
            <a:custGeom>
              <a:avLst/>
              <a:gdLst/>
              <a:ahLst/>
              <a:cxnLst/>
              <a:rect l="l" t="t" r="r" b="b"/>
              <a:pathLst>
                <a:path w="675004" h="86360">
                  <a:moveTo>
                    <a:pt x="0" y="86359"/>
                  </a:moveTo>
                  <a:lnTo>
                    <a:pt x="15836" y="84772"/>
                  </a:lnTo>
                  <a:lnTo>
                    <a:pt x="34861" y="82397"/>
                  </a:lnTo>
                  <a:lnTo>
                    <a:pt x="82328" y="77678"/>
                  </a:lnTo>
                  <a:lnTo>
                    <a:pt x="129799" y="72621"/>
                  </a:lnTo>
                  <a:lnTo>
                    <a:pt x="177268" y="67277"/>
                  </a:lnTo>
                  <a:lnTo>
                    <a:pt x="224726" y="61698"/>
                  </a:lnTo>
                  <a:lnTo>
                    <a:pt x="272168" y="55933"/>
                  </a:lnTo>
                  <a:lnTo>
                    <a:pt x="319586" y="50034"/>
                  </a:lnTo>
                  <a:lnTo>
                    <a:pt x="366974" y="44052"/>
                  </a:lnTo>
                  <a:lnTo>
                    <a:pt x="414324" y="38036"/>
                  </a:lnTo>
                  <a:lnTo>
                    <a:pt x="415112" y="38036"/>
                  </a:lnTo>
                  <a:lnTo>
                    <a:pt x="433336" y="34861"/>
                  </a:lnTo>
                  <a:lnTo>
                    <a:pt x="446011" y="33273"/>
                  </a:lnTo>
                  <a:lnTo>
                    <a:pt x="473697" y="29668"/>
                  </a:lnTo>
                  <a:lnTo>
                    <a:pt x="501965" y="25520"/>
                  </a:lnTo>
                  <a:lnTo>
                    <a:pt x="530184" y="21486"/>
                  </a:lnTo>
                  <a:lnTo>
                    <a:pt x="557720" y="18224"/>
                  </a:lnTo>
                  <a:lnTo>
                    <a:pt x="558507" y="17437"/>
                  </a:lnTo>
                  <a:lnTo>
                    <a:pt x="564045" y="16636"/>
                  </a:lnTo>
                  <a:lnTo>
                    <a:pt x="587402" y="13362"/>
                  </a:lnTo>
                  <a:lnTo>
                    <a:pt x="611443" y="9993"/>
                  </a:lnTo>
                  <a:lnTo>
                    <a:pt x="635352" y="6383"/>
                  </a:lnTo>
                  <a:lnTo>
                    <a:pt x="658317" y="2387"/>
                  </a:lnTo>
                  <a:lnTo>
                    <a:pt x="662279" y="2387"/>
                  </a:lnTo>
                  <a:lnTo>
                    <a:pt x="664654" y="1587"/>
                  </a:lnTo>
                  <a:lnTo>
                    <a:pt x="67495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3" name="object 963"/>
            <p:cNvSpPr/>
            <p:nvPr/>
          </p:nvSpPr>
          <p:spPr>
            <a:xfrm>
              <a:off x="6027483" y="4579530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800" y="15849"/>
                  </a:moveTo>
                  <a:lnTo>
                    <a:pt x="0" y="15049"/>
                  </a:lnTo>
                </a:path>
                <a:path w="1270" h="15875">
                  <a:moveTo>
                    <a:pt x="800" y="15849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4" name="object 964"/>
            <p:cNvSpPr/>
            <p:nvPr/>
          </p:nvSpPr>
          <p:spPr>
            <a:xfrm>
              <a:off x="6028283" y="4508233"/>
              <a:ext cx="679450" cy="87630"/>
            </a:xfrm>
            <a:custGeom>
              <a:avLst/>
              <a:gdLst/>
              <a:ahLst/>
              <a:cxnLst/>
              <a:rect l="l" t="t" r="r" b="b"/>
              <a:pathLst>
                <a:path w="679450" h="87629">
                  <a:moveTo>
                    <a:pt x="678916" y="0"/>
                  </a:moveTo>
                  <a:lnTo>
                    <a:pt x="623497" y="8624"/>
                  </a:lnTo>
                  <a:lnTo>
                    <a:pt x="571990" y="16253"/>
                  </a:lnTo>
                  <a:lnTo>
                    <a:pt x="520445" y="23683"/>
                  </a:lnTo>
                  <a:lnTo>
                    <a:pt x="468865" y="30910"/>
                  </a:lnTo>
                  <a:lnTo>
                    <a:pt x="417249" y="37932"/>
                  </a:lnTo>
                  <a:lnTo>
                    <a:pt x="365599" y="44746"/>
                  </a:lnTo>
                  <a:lnTo>
                    <a:pt x="313915" y="51348"/>
                  </a:lnTo>
                  <a:lnTo>
                    <a:pt x="262200" y="57736"/>
                  </a:lnTo>
                  <a:lnTo>
                    <a:pt x="210453" y="63906"/>
                  </a:lnTo>
                  <a:lnTo>
                    <a:pt x="158676" y="69855"/>
                  </a:lnTo>
                  <a:lnTo>
                    <a:pt x="106870" y="75580"/>
                  </a:lnTo>
                  <a:lnTo>
                    <a:pt x="55036" y="81078"/>
                  </a:lnTo>
                  <a:lnTo>
                    <a:pt x="3174" y="86347"/>
                  </a:lnTo>
                  <a:lnTo>
                    <a:pt x="0" y="8714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5" name="object 965"/>
            <p:cNvSpPr/>
            <p:nvPr/>
          </p:nvSpPr>
          <p:spPr>
            <a:xfrm>
              <a:off x="6707200" y="449238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6" name="object 966"/>
            <p:cNvSpPr/>
            <p:nvPr/>
          </p:nvSpPr>
          <p:spPr>
            <a:xfrm>
              <a:off x="6658089" y="4497933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0" y="2374"/>
                  </a:moveTo>
                  <a:lnTo>
                    <a:pt x="174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7" name="object 967"/>
            <p:cNvSpPr/>
            <p:nvPr/>
          </p:nvSpPr>
          <p:spPr>
            <a:xfrm>
              <a:off x="6569367" y="4511408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1574"/>
                  </a:moveTo>
                  <a:lnTo>
                    <a:pt x="6337" y="787"/>
                  </a:lnTo>
                  <a:lnTo>
                    <a:pt x="134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8" name="object 968"/>
            <p:cNvSpPr/>
            <p:nvPr/>
          </p:nvSpPr>
          <p:spPr>
            <a:xfrm>
              <a:off x="6474295" y="452644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9" name="object 969"/>
            <p:cNvSpPr/>
            <p:nvPr/>
          </p:nvSpPr>
          <p:spPr>
            <a:xfrm>
              <a:off x="6368135" y="453911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1587"/>
                  </a:moveTo>
                  <a:lnTo>
                    <a:pt x="6337" y="787"/>
                  </a:lnTo>
                  <a:lnTo>
                    <a:pt x="126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0" name="object 970"/>
            <p:cNvSpPr/>
            <p:nvPr/>
          </p:nvSpPr>
          <p:spPr>
            <a:xfrm>
              <a:off x="6334861" y="4543094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79" h="1904">
                  <a:moveTo>
                    <a:pt x="0" y="1574"/>
                  </a:moveTo>
                  <a:lnTo>
                    <a:pt x="5549" y="787"/>
                  </a:lnTo>
                  <a:lnTo>
                    <a:pt x="174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1" name="object 971"/>
            <p:cNvSpPr/>
            <p:nvPr/>
          </p:nvSpPr>
          <p:spPr>
            <a:xfrm>
              <a:off x="6225540" y="4556556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4">
                  <a:moveTo>
                    <a:pt x="0" y="1574"/>
                  </a:moveTo>
                  <a:lnTo>
                    <a:pt x="11887" y="0"/>
                  </a:lnTo>
                  <a:lnTo>
                    <a:pt x="158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2" name="object 972"/>
            <p:cNvSpPr/>
            <p:nvPr/>
          </p:nvSpPr>
          <p:spPr>
            <a:xfrm>
              <a:off x="6128893" y="456764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587"/>
                  </a:moveTo>
                  <a:lnTo>
                    <a:pt x="3949" y="787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3" name="object 973"/>
            <p:cNvSpPr/>
            <p:nvPr/>
          </p:nvSpPr>
          <p:spPr>
            <a:xfrm>
              <a:off x="6735724" y="450585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787" y="2374"/>
                  </a:lnTo>
                  <a:lnTo>
                    <a:pt x="787" y="1574"/>
                  </a:lnTo>
                  <a:lnTo>
                    <a:pt x="1574" y="1574"/>
                  </a:lnTo>
                  <a:lnTo>
                    <a:pt x="1574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4" name="object 974"/>
            <p:cNvSpPr/>
            <p:nvPr/>
          </p:nvSpPr>
          <p:spPr>
            <a:xfrm>
              <a:off x="6735724" y="450822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5" name="object 975"/>
            <p:cNvSpPr/>
            <p:nvPr/>
          </p:nvSpPr>
          <p:spPr>
            <a:xfrm>
              <a:off x="6735724" y="450505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787" y="0"/>
                  </a:moveTo>
                  <a:lnTo>
                    <a:pt x="1574" y="800"/>
                  </a:lnTo>
                  <a:lnTo>
                    <a:pt x="1574" y="3174"/>
                  </a:lnTo>
                  <a:lnTo>
                    <a:pt x="787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6" name="object 976"/>
            <p:cNvSpPr/>
            <p:nvPr/>
          </p:nvSpPr>
          <p:spPr>
            <a:xfrm>
              <a:off x="6735724" y="45082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7" name="object 977"/>
            <p:cNvSpPr/>
            <p:nvPr/>
          </p:nvSpPr>
          <p:spPr>
            <a:xfrm>
              <a:off x="6736511" y="450505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4"/>
                  </a:moveTo>
                  <a:lnTo>
                    <a:pt x="0" y="2374"/>
                  </a:lnTo>
                  <a:lnTo>
                    <a:pt x="787" y="2374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8" name="object 978"/>
            <p:cNvSpPr/>
            <p:nvPr/>
          </p:nvSpPr>
          <p:spPr>
            <a:xfrm>
              <a:off x="6730962" y="450902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9" name="object 979"/>
            <p:cNvSpPr/>
            <p:nvPr/>
          </p:nvSpPr>
          <p:spPr>
            <a:xfrm>
              <a:off x="6730962" y="450902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62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0" name="object 980"/>
            <p:cNvSpPr/>
            <p:nvPr/>
          </p:nvSpPr>
          <p:spPr>
            <a:xfrm>
              <a:off x="6734137" y="450822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1" name="object 981"/>
            <p:cNvSpPr/>
            <p:nvPr/>
          </p:nvSpPr>
          <p:spPr>
            <a:xfrm>
              <a:off x="6730962" y="45090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2" name="object 982"/>
            <p:cNvSpPr/>
            <p:nvPr/>
          </p:nvSpPr>
          <p:spPr>
            <a:xfrm>
              <a:off x="6730581" y="450822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87"/>
                  </a:lnTo>
                </a:path>
                <a:path h="1904">
                  <a:moveTo>
                    <a:pt x="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3" name="object 983"/>
            <p:cNvSpPr/>
            <p:nvPr/>
          </p:nvSpPr>
          <p:spPr>
            <a:xfrm>
              <a:off x="6723049" y="450743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800" y="3175"/>
                  </a:lnTo>
                  <a:lnTo>
                    <a:pt x="1574" y="2374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4" name="object 984"/>
            <p:cNvSpPr/>
            <p:nvPr/>
          </p:nvSpPr>
          <p:spPr>
            <a:xfrm>
              <a:off x="6723049" y="45106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5" name="object 985"/>
            <p:cNvSpPr/>
            <p:nvPr/>
          </p:nvSpPr>
          <p:spPr>
            <a:xfrm>
              <a:off x="6723850" y="450743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787" y="0"/>
                  </a:moveTo>
                  <a:lnTo>
                    <a:pt x="1587" y="0"/>
                  </a:lnTo>
                  <a:lnTo>
                    <a:pt x="1587" y="2374"/>
                  </a:lnTo>
                  <a:lnTo>
                    <a:pt x="787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6" name="object 986"/>
            <p:cNvSpPr/>
            <p:nvPr/>
          </p:nvSpPr>
          <p:spPr>
            <a:xfrm>
              <a:off x="6723049" y="45106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7" name="object 987"/>
            <p:cNvSpPr/>
            <p:nvPr/>
          </p:nvSpPr>
          <p:spPr>
            <a:xfrm>
              <a:off x="6724637" y="450743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8" name="object 988"/>
            <p:cNvSpPr/>
            <p:nvPr/>
          </p:nvSpPr>
          <p:spPr>
            <a:xfrm>
              <a:off x="6722262" y="451060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9" name="object 989"/>
            <p:cNvSpPr/>
            <p:nvPr/>
          </p:nvSpPr>
          <p:spPr>
            <a:xfrm>
              <a:off x="6722262" y="45106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0" name="object 990"/>
            <p:cNvSpPr/>
            <p:nvPr/>
          </p:nvSpPr>
          <p:spPr>
            <a:xfrm>
              <a:off x="6722262" y="4492383"/>
              <a:ext cx="19050" cy="3175"/>
            </a:xfrm>
            <a:custGeom>
              <a:avLst/>
              <a:gdLst/>
              <a:ahLst/>
              <a:cxnLst/>
              <a:rect l="l" t="t" r="r" b="b"/>
              <a:pathLst>
                <a:path w="19050" h="3175">
                  <a:moveTo>
                    <a:pt x="19011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1" name="object 991"/>
            <p:cNvSpPr/>
            <p:nvPr/>
          </p:nvSpPr>
          <p:spPr>
            <a:xfrm>
              <a:off x="6722262" y="4492396"/>
              <a:ext cx="19050" cy="31115"/>
            </a:xfrm>
            <a:custGeom>
              <a:avLst/>
              <a:gdLst/>
              <a:ahLst/>
              <a:cxnLst/>
              <a:rect l="l" t="t" r="r" b="b"/>
              <a:pathLst>
                <a:path w="19050" h="31114">
                  <a:moveTo>
                    <a:pt x="0" y="30886"/>
                  </a:moveTo>
                  <a:lnTo>
                    <a:pt x="19011" y="27711"/>
                  </a:lnTo>
                  <a:lnTo>
                    <a:pt x="1901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2" name="object 992"/>
            <p:cNvSpPr/>
            <p:nvPr/>
          </p:nvSpPr>
          <p:spPr>
            <a:xfrm>
              <a:off x="6730962" y="450505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80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3" name="object 993"/>
            <p:cNvSpPr/>
            <p:nvPr/>
          </p:nvSpPr>
          <p:spPr>
            <a:xfrm>
              <a:off x="6729387" y="450585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3949"/>
                  </a:moveTo>
                  <a:lnTo>
                    <a:pt x="787" y="3949"/>
                  </a:lnTo>
                  <a:lnTo>
                    <a:pt x="787" y="3162"/>
                  </a:lnTo>
                  <a:lnTo>
                    <a:pt x="0" y="3162"/>
                  </a:lnTo>
                  <a:lnTo>
                    <a:pt x="0" y="1574"/>
                  </a:lnTo>
                  <a:lnTo>
                    <a:pt x="787" y="1574"/>
                  </a:lnTo>
                  <a:lnTo>
                    <a:pt x="787" y="774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4" name="object 994"/>
            <p:cNvSpPr/>
            <p:nvPr/>
          </p:nvSpPr>
          <p:spPr>
            <a:xfrm>
              <a:off x="6735724" y="450505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787" y="0"/>
                  </a:lnTo>
                  <a:lnTo>
                    <a:pt x="1574" y="800"/>
                  </a:lnTo>
                  <a:lnTo>
                    <a:pt x="1574" y="3174"/>
                  </a:lnTo>
                  <a:lnTo>
                    <a:pt x="787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5" name="object 995"/>
            <p:cNvSpPr/>
            <p:nvPr/>
          </p:nvSpPr>
          <p:spPr>
            <a:xfrm>
              <a:off x="6722262" y="45074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162" y="0"/>
                  </a:lnTo>
                  <a:lnTo>
                    <a:pt x="3162" y="2374"/>
                  </a:lnTo>
                  <a:lnTo>
                    <a:pt x="2374" y="3175"/>
                  </a:lnTo>
                  <a:lnTo>
                    <a:pt x="1587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6" name="object 996"/>
            <p:cNvSpPr/>
            <p:nvPr/>
          </p:nvSpPr>
          <p:spPr>
            <a:xfrm>
              <a:off x="6722262" y="4492383"/>
              <a:ext cx="19050" cy="3175"/>
            </a:xfrm>
            <a:custGeom>
              <a:avLst/>
              <a:gdLst/>
              <a:ahLst/>
              <a:cxnLst/>
              <a:rect l="l" t="t" r="r" b="b"/>
              <a:pathLst>
                <a:path w="19050" h="3175">
                  <a:moveTo>
                    <a:pt x="0" y="3175"/>
                  </a:moveTo>
                  <a:lnTo>
                    <a:pt x="18211" y="0"/>
                  </a:lnTo>
                  <a:lnTo>
                    <a:pt x="1901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7" name="object 997"/>
            <p:cNvSpPr/>
            <p:nvPr/>
          </p:nvSpPr>
          <p:spPr>
            <a:xfrm>
              <a:off x="6764242" y="45026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187"/>
                  </a:moveTo>
                  <a:lnTo>
                    <a:pt x="1587" y="1187"/>
                  </a:lnTo>
                </a:path>
                <a:path w="1904" h="1904">
                  <a:moveTo>
                    <a:pt x="400" y="0"/>
                  </a:moveTo>
                  <a:lnTo>
                    <a:pt x="400" y="1587"/>
                  </a:lnTo>
                </a:path>
                <a:path w="1904" h="1904">
                  <a:moveTo>
                    <a:pt x="400" y="0"/>
                  </a:moveTo>
                  <a:lnTo>
                    <a:pt x="40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8" name="object 998"/>
            <p:cNvSpPr/>
            <p:nvPr/>
          </p:nvSpPr>
          <p:spPr>
            <a:xfrm>
              <a:off x="6769785" y="45026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9" name="object 999"/>
            <p:cNvSpPr/>
            <p:nvPr/>
          </p:nvSpPr>
          <p:spPr>
            <a:xfrm>
              <a:off x="6768198" y="450268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6765036" y="45034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6765036" y="4503483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53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6769785" y="450030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787" y="2374"/>
                  </a:lnTo>
                  <a:lnTo>
                    <a:pt x="787" y="1574"/>
                  </a:lnTo>
                  <a:lnTo>
                    <a:pt x="1574" y="1574"/>
                  </a:lnTo>
                  <a:lnTo>
                    <a:pt x="1574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6770573" y="449952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787" y="800"/>
                  </a:lnTo>
                  <a:lnTo>
                    <a:pt x="787" y="1574"/>
                  </a:lnTo>
                  <a:lnTo>
                    <a:pt x="1587" y="1574"/>
                  </a:lnTo>
                  <a:lnTo>
                    <a:pt x="787" y="2374"/>
                  </a:lnTo>
                  <a:lnTo>
                    <a:pt x="787" y="3175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6769785" y="45026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6770573" y="449950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4"/>
                  </a:moveTo>
                  <a:lnTo>
                    <a:pt x="0" y="2374"/>
                  </a:lnTo>
                  <a:lnTo>
                    <a:pt x="787" y="2374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6776910" y="45018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6776123" y="45018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6781660" y="45010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6780873" y="45010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6776923" y="450109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6777710" y="450109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6781673" y="44979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74"/>
                  </a:moveTo>
                  <a:lnTo>
                    <a:pt x="800" y="3174"/>
                  </a:lnTo>
                  <a:lnTo>
                    <a:pt x="800" y="2387"/>
                  </a:lnTo>
                  <a:lnTo>
                    <a:pt x="1587" y="2387"/>
                  </a:lnTo>
                  <a:lnTo>
                    <a:pt x="1587" y="0"/>
                  </a:lnTo>
                  <a:lnTo>
                    <a:pt x="2374" y="800"/>
                  </a:lnTo>
                  <a:lnTo>
                    <a:pt x="2374" y="1600"/>
                  </a:lnTo>
                  <a:lnTo>
                    <a:pt x="1587" y="2387"/>
                  </a:lnTo>
                  <a:lnTo>
                    <a:pt x="1587" y="3174"/>
                  </a:lnTo>
                  <a:lnTo>
                    <a:pt x="800" y="3174"/>
                  </a:lnTo>
                </a:path>
                <a:path w="2540" h="3175">
                  <a:moveTo>
                    <a:pt x="0" y="3174"/>
                  </a:moveTo>
                  <a:lnTo>
                    <a:pt x="800" y="31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6782460" y="449792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87"/>
                  </a:moveTo>
                  <a:lnTo>
                    <a:pt x="787" y="2387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6798310" y="447574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74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6798310" y="447574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6760286" y="4482883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40" h="6350">
                  <a:moveTo>
                    <a:pt x="0" y="6337"/>
                  </a:moveTo>
                  <a:lnTo>
                    <a:pt x="40398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6760286" y="448922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6760286" y="4510608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40" h="6350">
                  <a:moveTo>
                    <a:pt x="40398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6770573" y="449952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800" y="800"/>
                  </a:lnTo>
                  <a:lnTo>
                    <a:pt x="800" y="1574"/>
                  </a:lnTo>
                  <a:lnTo>
                    <a:pt x="1587" y="1574"/>
                  </a:lnTo>
                  <a:lnTo>
                    <a:pt x="800" y="2374"/>
                  </a:lnTo>
                  <a:lnTo>
                    <a:pt x="800" y="3175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6765036" y="4499508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0" y="80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6763461" y="450032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3949"/>
                  </a:moveTo>
                  <a:lnTo>
                    <a:pt x="787" y="3949"/>
                  </a:lnTo>
                  <a:lnTo>
                    <a:pt x="787" y="3162"/>
                  </a:lnTo>
                  <a:lnTo>
                    <a:pt x="0" y="2374"/>
                  </a:lnTo>
                  <a:lnTo>
                    <a:pt x="787" y="1574"/>
                  </a:lnTo>
                  <a:lnTo>
                    <a:pt x="787" y="774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6782460" y="449793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787" y="0"/>
                  </a:lnTo>
                  <a:lnTo>
                    <a:pt x="1574" y="800"/>
                  </a:lnTo>
                  <a:lnTo>
                    <a:pt x="1574" y="1587"/>
                  </a:lnTo>
                  <a:lnTo>
                    <a:pt x="787" y="2387"/>
                  </a:lnTo>
                  <a:lnTo>
                    <a:pt x="787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6777710" y="449792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80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6776123" y="449872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4"/>
                  </a:moveTo>
                  <a:lnTo>
                    <a:pt x="0" y="3174"/>
                  </a:lnTo>
                  <a:lnTo>
                    <a:pt x="0" y="800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6760286" y="4482883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40" h="6350">
                  <a:moveTo>
                    <a:pt x="40398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6798310" y="447574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80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6760286" y="4489221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6760286" y="45161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29" name="object 1029"/>
          <p:cNvGrpSpPr/>
          <p:nvPr/>
        </p:nvGrpSpPr>
        <p:grpSpPr>
          <a:xfrm>
            <a:off x="5679991" y="2694401"/>
            <a:ext cx="54007" cy="33004"/>
            <a:chOff x="6721468" y="3991705"/>
            <a:chExt cx="80010" cy="48895"/>
          </a:xfrm>
        </p:grpSpPr>
        <p:sp>
          <p:nvSpPr>
            <p:cNvPr id="1030" name="object 1030"/>
            <p:cNvSpPr/>
            <p:nvPr/>
          </p:nvSpPr>
          <p:spPr>
            <a:xfrm>
              <a:off x="6735724" y="402181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787" y="2387"/>
                  </a:lnTo>
                  <a:lnTo>
                    <a:pt x="1574" y="1600"/>
                  </a:lnTo>
                  <a:lnTo>
                    <a:pt x="1574" y="800"/>
                  </a:lnTo>
                  <a:lnTo>
                    <a:pt x="787" y="0"/>
                  </a:lnTo>
                </a:path>
                <a:path w="1904" h="3175">
                  <a:moveTo>
                    <a:pt x="0" y="3175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6735724" y="402181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787" y="0"/>
                  </a:moveTo>
                  <a:lnTo>
                    <a:pt x="1574" y="0"/>
                  </a:lnTo>
                  <a:lnTo>
                    <a:pt x="1574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6736511" y="40218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87"/>
                  </a:moveTo>
                  <a:lnTo>
                    <a:pt x="787" y="1587"/>
                  </a:lnTo>
                  <a:lnTo>
                    <a:pt x="7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6730962" y="40257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6730962" y="402498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6734137" y="40249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6730962" y="40257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6730581" y="40249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87"/>
                  </a:lnTo>
                </a:path>
                <a:path h="1904">
                  <a:moveTo>
                    <a:pt x="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6723049" y="402418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800" y="2374"/>
                  </a:lnTo>
                  <a:lnTo>
                    <a:pt x="1574" y="2374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6723049" y="40273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6723850" y="402339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787" y="0"/>
                  </a:moveTo>
                  <a:lnTo>
                    <a:pt x="787" y="800"/>
                  </a:lnTo>
                  <a:lnTo>
                    <a:pt x="1587" y="800"/>
                  </a:lnTo>
                  <a:lnTo>
                    <a:pt x="1587" y="3175"/>
                  </a:lnTo>
                  <a:lnTo>
                    <a:pt x="787" y="3175"/>
                  </a:lnTo>
                  <a:lnTo>
                    <a:pt x="787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6723049" y="40265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6724637" y="40233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6722262" y="40273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6722262" y="4009135"/>
              <a:ext cx="19050" cy="3175"/>
            </a:xfrm>
            <a:custGeom>
              <a:avLst/>
              <a:gdLst/>
              <a:ahLst/>
              <a:cxnLst/>
              <a:rect l="l" t="t" r="r" b="b"/>
              <a:pathLst>
                <a:path w="19050" h="3175">
                  <a:moveTo>
                    <a:pt x="19011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6722262" y="4009135"/>
              <a:ext cx="19050" cy="30480"/>
            </a:xfrm>
            <a:custGeom>
              <a:avLst/>
              <a:gdLst/>
              <a:ahLst/>
              <a:cxnLst/>
              <a:rect l="l" t="t" r="r" b="b"/>
              <a:pathLst>
                <a:path w="19050" h="30479">
                  <a:moveTo>
                    <a:pt x="0" y="30111"/>
                  </a:moveTo>
                  <a:lnTo>
                    <a:pt x="19011" y="26936"/>
                  </a:lnTo>
                  <a:lnTo>
                    <a:pt x="1901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6730962" y="402181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80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6729387" y="402259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87" y="3175"/>
                  </a:lnTo>
                  <a:lnTo>
                    <a:pt x="0" y="2374"/>
                  </a:lnTo>
                  <a:lnTo>
                    <a:pt x="0" y="1600"/>
                  </a:lnTo>
                  <a:lnTo>
                    <a:pt x="787" y="1600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6735724" y="402181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574" y="0"/>
                  </a:lnTo>
                  <a:lnTo>
                    <a:pt x="1574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6722262" y="402339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800"/>
                  </a:moveTo>
                  <a:lnTo>
                    <a:pt x="1587" y="0"/>
                  </a:lnTo>
                  <a:lnTo>
                    <a:pt x="2374" y="0"/>
                  </a:lnTo>
                  <a:lnTo>
                    <a:pt x="2374" y="800"/>
                  </a:lnTo>
                  <a:lnTo>
                    <a:pt x="3162" y="800"/>
                  </a:lnTo>
                  <a:lnTo>
                    <a:pt x="3162" y="3174"/>
                  </a:lnTo>
                  <a:lnTo>
                    <a:pt x="2374" y="3174"/>
                  </a:lnTo>
                  <a:lnTo>
                    <a:pt x="2374" y="3975"/>
                  </a:lnTo>
                  <a:lnTo>
                    <a:pt x="1587" y="39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6722262" y="4009135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0" y="2374"/>
                  </a:moveTo>
                  <a:lnTo>
                    <a:pt x="18211" y="0"/>
                  </a:lnTo>
                  <a:lnTo>
                    <a:pt x="1901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6776910" y="40186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6776123" y="40186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6781660" y="40178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6780873" y="40178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6776923" y="401786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6777710" y="401786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49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6781673" y="401468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800" y="2374"/>
                  </a:lnTo>
                  <a:lnTo>
                    <a:pt x="1587" y="1587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6782460" y="401389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800" y="0"/>
                  </a:moveTo>
                  <a:lnTo>
                    <a:pt x="800" y="787"/>
                  </a:lnTo>
                  <a:lnTo>
                    <a:pt x="1587" y="1574"/>
                  </a:lnTo>
                  <a:lnTo>
                    <a:pt x="1587" y="2374"/>
                  </a:lnTo>
                  <a:lnTo>
                    <a:pt x="800" y="31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6781673" y="401389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62"/>
                  </a:moveTo>
                  <a:lnTo>
                    <a:pt x="800" y="3162"/>
                  </a:lnTo>
                  <a:lnTo>
                    <a:pt x="1587" y="2374"/>
                  </a:lnTo>
                  <a:lnTo>
                    <a:pt x="1587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6765036" y="40202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6764642" y="4018641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800"/>
                  </a:moveTo>
                  <a:lnTo>
                    <a:pt x="0" y="2387"/>
                  </a:lnTo>
                </a:path>
                <a:path w="5715" h="2539">
                  <a:moveTo>
                    <a:pt x="0" y="800"/>
                  </a:moveTo>
                  <a:lnTo>
                    <a:pt x="0" y="2387"/>
                  </a:lnTo>
                </a:path>
                <a:path w="5715" h="2539">
                  <a:moveTo>
                    <a:pt x="5537" y="0"/>
                  </a:moveTo>
                  <a:lnTo>
                    <a:pt x="5537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6768198" y="40194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6765036" y="40202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6765036" y="401943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5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6769785" y="401626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75"/>
                  </a:moveTo>
                  <a:lnTo>
                    <a:pt x="787" y="2374"/>
                  </a:lnTo>
                  <a:lnTo>
                    <a:pt x="1574" y="1600"/>
                  </a:lnTo>
                  <a:lnTo>
                    <a:pt x="1574" y="800"/>
                  </a:lnTo>
                  <a:lnTo>
                    <a:pt x="787" y="0"/>
                  </a:lnTo>
                  <a:lnTo>
                    <a:pt x="1574" y="0"/>
                  </a:lnTo>
                  <a:lnTo>
                    <a:pt x="1574" y="800"/>
                  </a:lnTo>
                  <a:lnTo>
                    <a:pt x="2374" y="1600"/>
                  </a:lnTo>
                  <a:lnTo>
                    <a:pt x="1574" y="1600"/>
                  </a:lnTo>
                  <a:lnTo>
                    <a:pt x="1574" y="3175"/>
                  </a:lnTo>
                  <a:lnTo>
                    <a:pt x="787" y="3175"/>
                  </a:lnTo>
                </a:path>
                <a:path w="2540" h="3175">
                  <a:moveTo>
                    <a:pt x="0" y="3175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6770573" y="401627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787" y="1587"/>
                  </a:lnTo>
                  <a:lnTo>
                    <a:pt x="7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6798310" y="39924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6798310" y="399249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6760286" y="3999636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40" h="6350">
                  <a:moveTo>
                    <a:pt x="0" y="6337"/>
                  </a:moveTo>
                  <a:lnTo>
                    <a:pt x="40398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6760286" y="4005973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6760286" y="4026573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40" h="6350">
                  <a:moveTo>
                    <a:pt x="40398" y="0"/>
                  </a:moveTo>
                  <a:lnTo>
                    <a:pt x="0" y="63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6782460" y="401389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787" y="0"/>
                  </a:lnTo>
                  <a:lnTo>
                    <a:pt x="787" y="787"/>
                  </a:lnTo>
                  <a:lnTo>
                    <a:pt x="1574" y="1574"/>
                  </a:lnTo>
                  <a:lnTo>
                    <a:pt x="1574" y="2374"/>
                  </a:lnTo>
                  <a:lnTo>
                    <a:pt x="787" y="31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6777710" y="401389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787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6776123" y="401468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962"/>
                  </a:moveTo>
                  <a:lnTo>
                    <a:pt x="0" y="3962"/>
                  </a:lnTo>
                  <a:lnTo>
                    <a:pt x="0" y="1587"/>
                  </a:lnTo>
                  <a:lnTo>
                    <a:pt x="787" y="787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6770573" y="401627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1587"/>
                  </a:lnTo>
                  <a:lnTo>
                    <a:pt x="800" y="1587"/>
                  </a:lnTo>
                  <a:lnTo>
                    <a:pt x="800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6765036" y="401626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0" y="80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6763461" y="401706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0" y="1587"/>
                  </a:lnTo>
                  <a:lnTo>
                    <a:pt x="787" y="1587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6760286" y="3998836"/>
              <a:ext cx="40640" cy="7620"/>
            </a:xfrm>
            <a:custGeom>
              <a:avLst/>
              <a:gdLst/>
              <a:ahLst/>
              <a:cxnLst/>
              <a:rect l="l" t="t" r="r" b="b"/>
              <a:pathLst>
                <a:path w="40640" h="7620">
                  <a:moveTo>
                    <a:pt x="40398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6798310" y="39924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6760286" y="4005973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81" name="object 1081"/>
          <p:cNvGrpSpPr/>
          <p:nvPr/>
        </p:nvGrpSpPr>
        <p:grpSpPr>
          <a:xfrm>
            <a:off x="5660737" y="3244117"/>
            <a:ext cx="20574" cy="148733"/>
            <a:chOff x="6692944" y="4806099"/>
            <a:chExt cx="30480" cy="220345"/>
          </a:xfrm>
        </p:grpSpPr>
        <p:sp>
          <p:nvSpPr>
            <p:cNvPr id="1082" name="object 1082"/>
            <p:cNvSpPr/>
            <p:nvPr/>
          </p:nvSpPr>
          <p:spPr>
            <a:xfrm>
              <a:off x="6722262" y="4810061"/>
              <a:ext cx="0" cy="213995"/>
            </a:xfrm>
            <a:custGeom>
              <a:avLst/>
              <a:gdLst/>
              <a:ahLst/>
              <a:cxnLst/>
              <a:rect l="l" t="t" r="r" b="b"/>
              <a:pathLst>
                <a:path h="213995">
                  <a:moveTo>
                    <a:pt x="0" y="2139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6719887" y="481004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6707987" y="4812449"/>
              <a:ext cx="0" cy="213995"/>
            </a:xfrm>
            <a:custGeom>
              <a:avLst/>
              <a:gdLst/>
              <a:ahLst/>
              <a:cxnLst/>
              <a:rect l="l" t="t" r="r" b="b"/>
              <a:pathLst>
                <a:path h="213995">
                  <a:moveTo>
                    <a:pt x="0" y="0"/>
                  </a:moveTo>
                  <a:lnTo>
                    <a:pt x="0" y="213893"/>
                  </a:lnTo>
                </a:path>
                <a:path h="21399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6693737" y="4806099"/>
              <a:ext cx="0" cy="213995"/>
            </a:xfrm>
            <a:custGeom>
              <a:avLst/>
              <a:gdLst/>
              <a:ahLst/>
              <a:cxnLst/>
              <a:rect l="l" t="t" r="r" b="b"/>
              <a:pathLst>
                <a:path h="213995">
                  <a:moveTo>
                    <a:pt x="0" y="0"/>
                  </a:moveTo>
                  <a:lnTo>
                    <a:pt x="0" y="21390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086" name="object 1086"/>
          <p:cNvSpPr/>
          <p:nvPr/>
        </p:nvSpPr>
        <p:spPr>
          <a:xfrm>
            <a:off x="5733462" y="2810983"/>
            <a:ext cx="0" cy="263176"/>
          </a:xfrm>
          <a:custGeom>
            <a:avLst/>
            <a:gdLst/>
            <a:ahLst/>
            <a:cxnLst/>
            <a:rect l="l" t="t" r="r" b="b"/>
            <a:pathLst>
              <a:path h="389889">
                <a:moveTo>
                  <a:pt x="0" y="0"/>
                </a:moveTo>
                <a:lnTo>
                  <a:pt x="0" y="38976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087" name="object 1087"/>
          <p:cNvSpPr/>
          <p:nvPr/>
        </p:nvSpPr>
        <p:spPr>
          <a:xfrm>
            <a:off x="5733462" y="2443609"/>
            <a:ext cx="0" cy="332612"/>
          </a:xfrm>
          <a:custGeom>
            <a:avLst/>
            <a:gdLst/>
            <a:ahLst/>
            <a:cxnLst/>
            <a:rect l="l" t="t" r="r" b="b"/>
            <a:pathLst>
              <a:path h="492760">
                <a:moveTo>
                  <a:pt x="0" y="0"/>
                </a:moveTo>
                <a:lnTo>
                  <a:pt x="0" y="49275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088" name="object 1088"/>
          <p:cNvGrpSpPr/>
          <p:nvPr/>
        </p:nvGrpSpPr>
        <p:grpSpPr>
          <a:xfrm>
            <a:off x="5732918" y="2810983"/>
            <a:ext cx="11573" cy="268319"/>
            <a:chOff x="6799878" y="4164419"/>
            <a:chExt cx="17145" cy="397510"/>
          </a:xfrm>
        </p:grpSpPr>
        <p:sp>
          <p:nvSpPr>
            <p:cNvPr id="1089" name="object 1089"/>
            <p:cNvSpPr/>
            <p:nvPr/>
          </p:nvSpPr>
          <p:spPr>
            <a:xfrm>
              <a:off x="6800672" y="4554182"/>
              <a:ext cx="15240" cy="6350"/>
            </a:xfrm>
            <a:custGeom>
              <a:avLst/>
              <a:gdLst/>
              <a:ahLst/>
              <a:cxnLst/>
              <a:rect l="l" t="t" r="r" b="b"/>
              <a:pathLst>
                <a:path w="15240" h="6350">
                  <a:moveTo>
                    <a:pt x="15062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6815734" y="4164419"/>
              <a:ext cx="0" cy="396240"/>
            </a:xfrm>
            <a:custGeom>
              <a:avLst/>
              <a:gdLst/>
              <a:ahLst/>
              <a:cxnLst/>
              <a:rect l="l" t="t" r="r" b="b"/>
              <a:pathLst>
                <a:path h="396239">
                  <a:moveTo>
                    <a:pt x="0" y="0"/>
                  </a:moveTo>
                  <a:lnTo>
                    <a:pt x="0" y="3961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091" name="object 1091"/>
          <p:cNvSpPr/>
          <p:nvPr/>
        </p:nvSpPr>
        <p:spPr>
          <a:xfrm>
            <a:off x="5743620" y="2441474"/>
            <a:ext cx="0" cy="334755"/>
          </a:xfrm>
          <a:custGeom>
            <a:avLst/>
            <a:gdLst/>
            <a:ahLst/>
            <a:cxnLst/>
            <a:rect l="l" t="t" r="r" b="b"/>
            <a:pathLst>
              <a:path h="495935">
                <a:moveTo>
                  <a:pt x="0" y="0"/>
                </a:moveTo>
                <a:lnTo>
                  <a:pt x="0" y="49592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092" name="object 1092"/>
          <p:cNvGrpSpPr/>
          <p:nvPr/>
        </p:nvGrpSpPr>
        <p:grpSpPr>
          <a:xfrm>
            <a:off x="5731863" y="2431842"/>
            <a:ext cx="26575" cy="647224"/>
            <a:chOff x="6798316" y="3602729"/>
            <a:chExt cx="39370" cy="958850"/>
          </a:xfrm>
        </p:grpSpPr>
        <p:sp>
          <p:nvSpPr>
            <p:cNvPr id="1093" name="object 1093"/>
            <p:cNvSpPr/>
            <p:nvPr/>
          </p:nvSpPr>
          <p:spPr>
            <a:xfrm>
              <a:off x="6815746" y="4558144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14249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6829996" y="3614623"/>
              <a:ext cx="0" cy="943610"/>
            </a:xfrm>
            <a:custGeom>
              <a:avLst/>
              <a:gdLst/>
              <a:ahLst/>
              <a:cxnLst/>
              <a:rect l="l" t="t" r="r" b="b"/>
              <a:pathLst>
                <a:path h="943610">
                  <a:moveTo>
                    <a:pt x="0" y="0"/>
                  </a:moveTo>
                  <a:lnTo>
                    <a:pt x="0" y="9435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6799109" y="3603523"/>
              <a:ext cx="37465" cy="6350"/>
            </a:xfrm>
            <a:custGeom>
              <a:avLst/>
              <a:gdLst/>
              <a:ahLst/>
              <a:cxnLst/>
              <a:rect l="l" t="t" r="r" b="b"/>
              <a:pathLst>
                <a:path w="37465" h="6350">
                  <a:moveTo>
                    <a:pt x="37223" y="0"/>
                  </a:moveTo>
                  <a:lnTo>
                    <a:pt x="33274" y="800"/>
                  </a:lnTo>
                  <a:lnTo>
                    <a:pt x="29311" y="1574"/>
                  </a:lnTo>
                  <a:lnTo>
                    <a:pt x="25349" y="1574"/>
                  </a:lnTo>
                  <a:lnTo>
                    <a:pt x="24561" y="2374"/>
                  </a:lnTo>
                  <a:lnTo>
                    <a:pt x="22174" y="2374"/>
                  </a:lnTo>
                  <a:lnTo>
                    <a:pt x="19799" y="3175"/>
                  </a:lnTo>
                  <a:lnTo>
                    <a:pt x="18224" y="3175"/>
                  </a:lnTo>
                  <a:lnTo>
                    <a:pt x="15049" y="3962"/>
                  </a:lnTo>
                  <a:lnTo>
                    <a:pt x="11074" y="3962"/>
                  </a:lnTo>
                  <a:lnTo>
                    <a:pt x="7124" y="4749"/>
                  </a:lnTo>
                  <a:lnTo>
                    <a:pt x="4749" y="5537"/>
                  </a:lnTo>
                  <a:lnTo>
                    <a:pt x="1587" y="5537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6835546" y="360352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97" name="object 1097"/>
          <p:cNvGrpSpPr/>
          <p:nvPr/>
        </p:nvGrpSpPr>
        <p:grpSpPr>
          <a:xfrm>
            <a:off x="5674111" y="2431311"/>
            <a:ext cx="27003" cy="15002"/>
            <a:chOff x="6712756" y="3601942"/>
            <a:chExt cx="40005" cy="22225"/>
          </a:xfrm>
        </p:grpSpPr>
        <p:sp>
          <p:nvSpPr>
            <p:cNvPr id="1098" name="object 1098"/>
            <p:cNvSpPr/>
            <p:nvPr/>
          </p:nvSpPr>
          <p:spPr>
            <a:xfrm>
              <a:off x="6713549" y="3616985"/>
              <a:ext cx="38100" cy="6350"/>
            </a:xfrm>
            <a:custGeom>
              <a:avLst/>
              <a:gdLst/>
              <a:ahLst/>
              <a:cxnLst/>
              <a:rect l="l" t="t" r="r" b="b"/>
              <a:pathLst>
                <a:path w="38100" h="6350">
                  <a:moveTo>
                    <a:pt x="38023" y="800"/>
                  </a:moveTo>
                  <a:lnTo>
                    <a:pt x="34061" y="800"/>
                  </a:lnTo>
                  <a:lnTo>
                    <a:pt x="30099" y="1600"/>
                  </a:lnTo>
                  <a:lnTo>
                    <a:pt x="28511" y="1600"/>
                  </a:lnTo>
                  <a:lnTo>
                    <a:pt x="27724" y="2387"/>
                  </a:lnTo>
                  <a:lnTo>
                    <a:pt x="26924" y="2387"/>
                  </a:lnTo>
                  <a:lnTo>
                    <a:pt x="22974" y="3174"/>
                  </a:lnTo>
                  <a:lnTo>
                    <a:pt x="19011" y="3174"/>
                  </a:lnTo>
                  <a:lnTo>
                    <a:pt x="17424" y="3962"/>
                  </a:lnTo>
                  <a:lnTo>
                    <a:pt x="15049" y="3962"/>
                  </a:lnTo>
                  <a:lnTo>
                    <a:pt x="11087" y="4762"/>
                  </a:lnTo>
                  <a:lnTo>
                    <a:pt x="7912" y="5562"/>
                  </a:lnTo>
                  <a:lnTo>
                    <a:pt x="3949" y="5562"/>
                  </a:lnTo>
                  <a:lnTo>
                    <a:pt x="0" y="6349"/>
                  </a:lnTo>
                </a:path>
                <a:path w="38100" h="6350">
                  <a:moveTo>
                    <a:pt x="38023" y="800"/>
                  </a:moveTo>
                  <a:lnTo>
                    <a:pt x="364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6713549" y="36233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6751573" y="3612235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6730961" y="3602735"/>
              <a:ext cx="20955" cy="9525"/>
            </a:xfrm>
            <a:custGeom>
              <a:avLst/>
              <a:gdLst/>
              <a:ahLst/>
              <a:cxnLst/>
              <a:rect l="l" t="t" r="r" b="b"/>
              <a:pathLst>
                <a:path w="20954" h="9525">
                  <a:moveTo>
                    <a:pt x="0" y="0"/>
                  </a:moveTo>
                  <a:lnTo>
                    <a:pt x="20599" y="95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6730961" y="36027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03" name="object 1103"/>
          <p:cNvGrpSpPr/>
          <p:nvPr/>
        </p:nvGrpSpPr>
        <p:grpSpPr>
          <a:xfrm>
            <a:off x="5669833" y="2426502"/>
            <a:ext cx="88297" cy="27003"/>
            <a:chOff x="6706419" y="3594817"/>
            <a:chExt cx="130810" cy="40005"/>
          </a:xfrm>
        </p:grpSpPr>
        <p:sp>
          <p:nvSpPr>
            <p:cNvPr id="1104" name="object 1104"/>
            <p:cNvSpPr/>
            <p:nvPr/>
          </p:nvSpPr>
          <p:spPr>
            <a:xfrm>
              <a:off x="6799097" y="360432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6751574" y="3604323"/>
              <a:ext cx="47625" cy="8255"/>
            </a:xfrm>
            <a:custGeom>
              <a:avLst/>
              <a:gdLst/>
              <a:ahLst/>
              <a:cxnLst/>
              <a:rect l="l" t="t" r="r" b="b"/>
              <a:pathLst>
                <a:path w="47625" h="8254">
                  <a:moveTo>
                    <a:pt x="0" y="7912"/>
                  </a:moveTo>
                  <a:lnTo>
                    <a:pt x="4749" y="7111"/>
                  </a:lnTo>
                  <a:lnTo>
                    <a:pt x="9499" y="6337"/>
                  </a:lnTo>
                  <a:lnTo>
                    <a:pt x="14249" y="5537"/>
                  </a:lnTo>
                  <a:lnTo>
                    <a:pt x="19011" y="4737"/>
                  </a:lnTo>
                  <a:lnTo>
                    <a:pt x="23761" y="3949"/>
                  </a:lnTo>
                  <a:lnTo>
                    <a:pt x="28524" y="3162"/>
                  </a:lnTo>
                  <a:lnTo>
                    <a:pt x="33274" y="2374"/>
                  </a:lnTo>
                  <a:lnTo>
                    <a:pt x="34861" y="2374"/>
                  </a:lnTo>
                  <a:lnTo>
                    <a:pt x="38023" y="1574"/>
                  </a:lnTo>
                  <a:lnTo>
                    <a:pt x="39611" y="1574"/>
                  </a:lnTo>
                  <a:lnTo>
                    <a:pt x="42786" y="774"/>
                  </a:lnTo>
                  <a:lnTo>
                    <a:pt x="4753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6730974" y="3619372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10299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6713550" y="362333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6713550" y="3613822"/>
              <a:ext cx="123189" cy="20320"/>
            </a:xfrm>
            <a:custGeom>
              <a:avLst/>
              <a:gdLst/>
              <a:ahLst/>
              <a:cxnLst/>
              <a:rect l="l" t="t" r="r" b="b"/>
              <a:pathLst>
                <a:path w="123190" h="20320">
                  <a:moveTo>
                    <a:pt x="122783" y="0"/>
                  </a:moveTo>
                  <a:lnTo>
                    <a:pt x="116446" y="787"/>
                  </a:lnTo>
                  <a:lnTo>
                    <a:pt x="89724" y="5428"/>
                  </a:lnTo>
                  <a:lnTo>
                    <a:pt x="62555" y="10109"/>
                  </a:lnTo>
                  <a:lnTo>
                    <a:pt x="35398" y="14485"/>
                  </a:lnTo>
                  <a:lnTo>
                    <a:pt x="8712" y="18211"/>
                  </a:lnTo>
                  <a:lnTo>
                    <a:pt x="0" y="198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6824459" y="3603523"/>
              <a:ext cx="12065" cy="10795"/>
            </a:xfrm>
            <a:custGeom>
              <a:avLst/>
              <a:gdLst/>
              <a:ahLst/>
              <a:cxnLst/>
              <a:rect l="l" t="t" r="r" b="b"/>
              <a:pathLst>
                <a:path w="12065" h="10795">
                  <a:moveTo>
                    <a:pt x="11874" y="0"/>
                  </a:moveTo>
                  <a:lnTo>
                    <a:pt x="11874" y="10299"/>
                  </a:lnTo>
                </a:path>
                <a:path w="12065" h="10795">
                  <a:moveTo>
                    <a:pt x="1187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6818896" y="360589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6800697" y="36090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6707213" y="3631247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0"/>
                  </a:moveTo>
                  <a:lnTo>
                    <a:pt x="6337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6730962" y="3595611"/>
              <a:ext cx="68580" cy="8890"/>
            </a:xfrm>
            <a:custGeom>
              <a:avLst/>
              <a:gdLst/>
              <a:ahLst/>
              <a:cxnLst/>
              <a:rect l="l" t="t" r="r" b="b"/>
              <a:pathLst>
                <a:path w="68579" h="8889">
                  <a:moveTo>
                    <a:pt x="68135" y="8712"/>
                  </a:moveTo>
                  <a:lnTo>
                    <a:pt x="46748" y="0"/>
                  </a:lnTo>
                  <a:lnTo>
                    <a:pt x="41986" y="787"/>
                  </a:lnTo>
                  <a:lnTo>
                    <a:pt x="37249" y="1574"/>
                  </a:lnTo>
                  <a:lnTo>
                    <a:pt x="32486" y="2374"/>
                  </a:lnTo>
                  <a:lnTo>
                    <a:pt x="28524" y="3162"/>
                  </a:lnTo>
                  <a:lnTo>
                    <a:pt x="23774" y="3949"/>
                  </a:lnTo>
                  <a:lnTo>
                    <a:pt x="19024" y="4749"/>
                  </a:lnTo>
                  <a:lnTo>
                    <a:pt x="14262" y="5537"/>
                  </a:lnTo>
                  <a:lnTo>
                    <a:pt x="10299" y="5537"/>
                  </a:lnTo>
                  <a:lnTo>
                    <a:pt x="9512" y="6324"/>
                  </a:lnTo>
                  <a:lnTo>
                    <a:pt x="4762" y="6324"/>
                  </a:lnTo>
                  <a:lnTo>
                    <a:pt x="0" y="71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6751574" y="3605898"/>
              <a:ext cx="39370" cy="6350"/>
            </a:xfrm>
            <a:custGeom>
              <a:avLst/>
              <a:gdLst/>
              <a:ahLst/>
              <a:cxnLst/>
              <a:rect l="l" t="t" r="r" b="b"/>
              <a:pathLst>
                <a:path w="39370" h="6350">
                  <a:moveTo>
                    <a:pt x="0" y="6337"/>
                  </a:moveTo>
                  <a:lnTo>
                    <a:pt x="4749" y="5537"/>
                  </a:lnTo>
                  <a:lnTo>
                    <a:pt x="13054" y="4132"/>
                  </a:lnTo>
                  <a:lnTo>
                    <a:pt x="21429" y="2787"/>
                  </a:lnTo>
                  <a:lnTo>
                    <a:pt x="29783" y="1433"/>
                  </a:lnTo>
                  <a:lnTo>
                    <a:pt x="38023" y="0"/>
                  </a:lnTo>
                  <a:lnTo>
                    <a:pt x="38823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6791185" y="3604323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4">
                  <a:moveTo>
                    <a:pt x="0" y="1574"/>
                  </a:moveTo>
                  <a:lnTo>
                    <a:pt x="791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16" name="object 1116"/>
          <p:cNvGrpSpPr/>
          <p:nvPr/>
        </p:nvGrpSpPr>
        <p:grpSpPr>
          <a:xfrm>
            <a:off x="5660737" y="3376197"/>
            <a:ext cx="93440" cy="27432"/>
            <a:chOff x="6692944" y="5001774"/>
            <a:chExt cx="138430" cy="40640"/>
          </a:xfrm>
        </p:grpSpPr>
        <p:sp>
          <p:nvSpPr>
            <p:cNvPr id="1117" name="object 1117"/>
            <p:cNvSpPr/>
            <p:nvPr/>
          </p:nvSpPr>
          <p:spPr>
            <a:xfrm>
              <a:off x="6707987" y="502631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6707987" y="5021567"/>
              <a:ext cx="122555" cy="20320"/>
            </a:xfrm>
            <a:custGeom>
              <a:avLst/>
              <a:gdLst/>
              <a:ahLst/>
              <a:cxnLst/>
              <a:rect l="l" t="t" r="r" b="b"/>
              <a:pathLst>
                <a:path w="122554" h="20320">
                  <a:moveTo>
                    <a:pt x="0" y="19812"/>
                  </a:moveTo>
                  <a:lnTo>
                    <a:pt x="2387" y="19812"/>
                  </a:lnTo>
                  <a:lnTo>
                    <a:pt x="31988" y="15228"/>
                  </a:lnTo>
                  <a:lnTo>
                    <a:pt x="61669" y="10320"/>
                  </a:lnTo>
                  <a:lnTo>
                    <a:pt x="91414" y="5404"/>
                  </a:lnTo>
                  <a:lnTo>
                    <a:pt x="121208" y="800"/>
                  </a:lnTo>
                  <a:lnTo>
                    <a:pt x="12199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6829996" y="500653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6718299" y="5008105"/>
              <a:ext cx="100330" cy="17145"/>
            </a:xfrm>
            <a:custGeom>
              <a:avLst/>
              <a:gdLst/>
              <a:ahLst/>
              <a:cxnLst/>
              <a:rect l="l" t="t" r="r" b="b"/>
              <a:pathLst>
                <a:path w="100329" h="17145">
                  <a:moveTo>
                    <a:pt x="0" y="16637"/>
                  </a:moveTo>
                  <a:lnTo>
                    <a:pt x="1587" y="15836"/>
                  </a:lnTo>
                  <a:lnTo>
                    <a:pt x="25586" y="12397"/>
                  </a:lnTo>
                  <a:lnTo>
                    <a:pt x="49550" y="8461"/>
                  </a:lnTo>
                  <a:lnTo>
                    <a:pt x="73498" y="4453"/>
                  </a:lnTo>
                  <a:lnTo>
                    <a:pt x="97447" y="800"/>
                  </a:lnTo>
                  <a:lnTo>
                    <a:pt x="998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6707987" y="5024755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0" y="1574"/>
                  </a:moveTo>
                  <a:lnTo>
                    <a:pt x="102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6693737" y="501999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6701650" y="503900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0"/>
                  </a:moveTo>
                  <a:lnTo>
                    <a:pt x="6337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6693737" y="5020005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4" h="6350">
                  <a:moveTo>
                    <a:pt x="14249" y="6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6722249" y="5002568"/>
              <a:ext cx="78740" cy="12700"/>
            </a:xfrm>
            <a:custGeom>
              <a:avLst/>
              <a:gdLst/>
              <a:ahLst/>
              <a:cxnLst/>
              <a:rect l="l" t="t" r="r" b="b"/>
              <a:pathLst>
                <a:path w="78740" h="12700">
                  <a:moveTo>
                    <a:pt x="78435" y="0"/>
                  </a:moveTo>
                  <a:lnTo>
                    <a:pt x="70510" y="800"/>
                  </a:lnTo>
                  <a:lnTo>
                    <a:pt x="68922" y="1574"/>
                  </a:lnTo>
                  <a:lnTo>
                    <a:pt x="60769" y="2425"/>
                  </a:lnTo>
                  <a:lnTo>
                    <a:pt x="52476" y="3733"/>
                  </a:lnTo>
                  <a:lnTo>
                    <a:pt x="44361" y="5537"/>
                  </a:lnTo>
                  <a:lnTo>
                    <a:pt x="38023" y="6337"/>
                  </a:lnTo>
                  <a:lnTo>
                    <a:pt x="36449" y="6337"/>
                  </a:lnTo>
                  <a:lnTo>
                    <a:pt x="29423" y="7554"/>
                  </a:lnTo>
                  <a:lnTo>
                    <a:pt x="22509" y="8875"/>
                  </a:lnTo>
                  <a:lnTo>
                    <a:pt x="15630" y="10118"/>
                  </a:lnTo>
                  <a:lnTo>
                    <a:pt x="8712" y="11099"/>
                  </a:lnTo>
                  <a:lnTo>
                    <a:pt x="7924" y="11099"/>
                  </a:lnTo>
                  <a:lnTo>
                    <a:pt x="0" y="126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6693737" y="50199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6732561" y="502156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80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6742061" y="501999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80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6748398" y="5015230"/>
              <a:ext cx="28575" cy="5080"/>
            </a:xfrm>
            <a:custGeom>
              <a:avLst/>
              <a:gdLst/>
              <a:ahLst/>
              <a:cxnLst/>
              <a:rect l="l" t="t" r="r" b="b"/>
              <a:pathLst>
                <a:path w="28575" h="5079">
                  <a:moveTo>
                    <a:pt x="0" y="4762"/>
                  </a:moveTo>
                  <a:lnTo>
                    <a:pt x="8712" y="3175"/>
                  </a:lnTo>
                  <a:lnTo>
                    <a:pt x="15049" y="2387"/>
                  </a:lnTo>
                  <a:lnTo>
                    <a:pt x="20586" y="800"/>
                  </a:lnTo>
                  <a:lnTo>
                    <a:pt x="2851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6781672" y="5008905"/>
              <a:ext cx="33655" cy="5715"/>
            </a:xfrm>
            <a:custGeom>
              <a:avLst/>
              <a:gdLst/>
              <a:ahLst/>
              <a:cxnLst/>
              <a:rect l="l" t="t" r="r" b="b"/>
              <a:pathLst>
                <a:path w="33654" h="5714">
                  <a:moveTo>
                    <a:pt x="0" y="5549"/>
                  </a:moveTo>
                  <a:lnTo>
                    <a:pt x="4749" y="4749"/>
                  </a:lnTo>
                  <a:lnTo>
                    <a:pt x="11874" y="3162"/>
                  </a:lnTo>
                  <a:lnTo>
                    <a:pt x="20586" y="1587"/>
                  </a:lnTo>
                  <a:lnTo>
                    <a:pt x="24549" y="1587"/>
                  </a:lnTo>
                  <a:lnTo>
                    <a:pt x="3326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6818109" y="5006530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574"/>
                  </a:moveTo>
                  <a:lnTo>
                    <a:pt x="110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32" name="object 1132"/>
          <p:cNvGrpSpPr/>
          <p:nvPr/>
        </p:nvGrpSpPr>
        <p:grpSpPr>
          <a:xfrm>
            <a:off x="5705649" y="2445215"/>
            <a:ext cx="28718" cy="29147"/>
            <a:chOff x="6759479" y="3622541"/>
            <a:chExt cx="42545" cy="43180"/>
          </a:xfrm>
        </p:grpSpPr>
        <p:sp>
          <p:nvSpPr>
            <p:cNvPr id="1133" name="object 1133"/>
            <p:cNvSpPr/>
            <p:nvPr/>
          </p:nvSpPr>
          <p:spPr>
            <a:xfrm>
              <a:off x="6776910" y="36494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6776123" y="36494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6781660" y="36486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6780885" y="36486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6776923" y="36486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6777710" y="364868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6781672" y="36455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1587" y="2374"/>
                  </a:lnTo>
                  <a:lnTo>
                    <a:pt x="1587" y="0"/>
                  </a:lnTo>
                  <a:lnTo>
                    <a:pt x="2387" y="800"/>
                  </a:lnTo>
                  <a:lnTo>
                    <a:pt x="2387" y="1587"/>
                  </a:lnTo>
                  <a:lnTo>
                    <a:pt x="1587" y="2374"/>
                  </a:lnTo>
                  <a:lnTo>
                    <a:pt x="1587" y="3175"/>
                  </a:lnTo>
                  <a:lnTo>
                    <a:pt x="787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6781672" y="36486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6782460" y="364550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787" y="2374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6765035" y="36510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6764248" y="36510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6769785" y="36502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6768210" y="365025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6765035" y="365105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6765048" y="3651059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5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6769785" y="364788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800" y="2374"/>
                  </a:lnTo>
                  <a:lnTo>
                    <a:pt x="800" y="1587"/>
                  </a:lnTo>
                  <a:lnTo>
                    <a:pt x="1587" y="1587"/>
                  </a:lnTo>
                  <a:lnTo>
                    <a:pt x="1587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6770585" y="364709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787" y="800"/>
                  </a:lnTo>
                  <a:lnTo>
                    <a:pt x="787" y="1587"/>
                  </a:lnTo>
                  <a:lnTo>
                    <a:pt x="1587" y="1587"/>
                  </a:lnTo>
                  <a:lnTo>
                    <a:pt x="787" y="2387"/>
                  </a:lnTo>
                  <a:lnTo>
                    <a:pt x="787" y="3175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6769785" y="365025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6770585" y="364708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5"/>
                  </a:moveTo>
                  <a:lnTo>
                    <a:pt x="0" y="2387"/>
                  </a:lnTo>
                  <a:lnTo>
                    <a:pt x="787" y="2387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6798309" y="362333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87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6798309" y="362332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6760273" y="3630460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40" h="6350">
                  <a:moveTo>
                    <a:pt x="0" y="6337"/>
                  </a:moveTo>
                  <a:lnTo>
                    <a:pt x="4041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6760273" y="363679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6760273" y="3658184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40" h="6350">
                  <a:moveTo>
                    <a:pt x="40411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6782460" y="364550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800" y="0"/>
                  </a:lnTo>
                  <a:lnTo>
                    <a:pt x="1587" y="800"/>
                  </a:lnTo>
                  <a:lnTo>
                    <a:pt x="1587" y="1574"/>
                  </a:lnTo>
                  <a:lnTo>
                    <a:pt x="800" y="2374"/>
                  </a:lnTo>
                  <a:lnTo>
                    <a:pt x="800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6777710" y="3645509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80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6776123" y="364629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0" y="3175"/>
                  </a:lnTo>
                  <a:lnTo>
                    <a:pt x="0" y="787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6770585" y="364709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787" y="800"/>
                  </a:lnTo>
                  <a:lnTo>
                    <a:pt x="787" y="1587"/>
                  </a:lnTo>
                  <a:lnTo>
                    <a:pt x="1587" y="1587"/>
                  </a:lnTo>
                  <a:lnTo>
                    <a:pt x="787" y="2387"/>
                  </a:lnTo>
                  <a:lnTo>
                    <a:pt x="787" y="31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6765035" y="3647084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0" y="80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6763448" y="364788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962"/>
                  </a:moveTo>
                  <a:lnTo>
                    <a:pt x="787" y="3962"/>
                  </a:lnTo>
                  <a:lnTo>
                    <a:pt x="787" y="3162"/>
                  </a:lnTo>
                  <a:lnTo>
                    <a:pt x="0" y="2374"/>
                  </a:lnTo>
                  <a:lnTo>
                    <a:pt x="787" y="1587"/>
                  </a:lnTo>
                  <a:lnTo>
                    <a:pt x="787" y="787"/>
                  </a:lnTo>
                  <a:lnTo>
                    <a:pt x="1587" y="787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6760273" y="3630460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40" h="6350">
                  <a:moveTo>
                    <a:pt x="40411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6798297" y="362333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87" y="787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6760273" y="3636797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6760273" y="366372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67" name="object 1167"/>
          <p:cNvGrpSpPr/>
          <p:nvPr/>
        </p:nvGrpSpPr>
        <p:grpSpPr>
          <a:xfrm>
            <a:off x="5679991" y="2588513"/>
            <a:ext cx="14145" cy="21431"/>
            <a:chOff x="6721468" y="3834834"/>
            <a:chExt cx="20955" cy="31750"/>
          </a:xfrm>
        </p:grpSpPr>
        <p:sp>
          <p:nvSpPr>
            <p:cNvPr id="1168" name="object 1168"/>
            <p:cNvSpPr/>
            <p:nvPr/>
          </p:nvSpPr>
          <p:spPr>
            <a:xfrm>
              <a:off x="6735724" y="384831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800" y="2374"/>
                  </a:lnTo>
                  <a:lnTo>
                    <a:pt x="1574" y="1587"/>
                  </a:lnTo>
                  <a:lnTo>
                    <a:pt x="1574" y="800"/>
                  </a:lnTo>
                  <a:lnTo>
                    <a:pt x="800" y="0"/>
                  </a:lnTo>
                </a:path>
                <a:path w="1904" h="3175">
                  <a:moveTo>
                    <a:pt x="0" y="3175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6735724" y="384831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00" y="0"/>
                  </a:moveTo>
                  <a:lnTo>
                    <a:pt x="1587" y="0"/>
                  </a:lnTo>
                  <a:lnTo>
                    <a:pt x="1587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6736524" y="384831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787" y="1574"/>
                  </a:lnTo>
                  <a:lnTo>
                    <a:pt x="7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6730962" y="38522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6730962" y="385149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6734137" y="38514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6730962" y="38522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6730581" y="38514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87"/>
                  </a:lnTo>
                </a:path>
                <a:path h="1904">
                  <a:moveTo>
                    <a:pt x="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6723049" y="385069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800" y="2374"/>
                  </a:lnTo>
                  <a:lnTo>
                    <a:pt x="1587" y="2374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6723049" y="38538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6723837" y="384990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800" y="0"/>
                  </a:moveTo>
                  <a:lnTo>
                    <a:pt x="800" y="800"/>
                  </a:lnTo>
                  <a:lnTo>
                    <a:pt x="1587" y="800"/>
                  </a:lnTo>
                  <a:lnTo>
                    <a:pt x="1587" y="3162"/>
                  </a:lnTo>
                  <a:lnTo>
                    <a:pt x="800" y="3162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6723049" y="38530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6724637" y="38498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6722262" y="385386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6722262" y="3835641"/>
              <a:ext cx="19050" cy="3175"/>
            </a:xfrm>
            <a:custGeom>
              <a:avLst/>
              <a:gdLst/>
              <a:ahLst/>
              <a:cxnLst/>
              <a:rect l="l" t="t" r="r" b="b"/>
              <a:pathLst>
                <a:path w="19050" h="3175">
                  <a:moveTo>
                    <a:pt x="19011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6722262" y="3835628"/>
              <a:ext cx="19050" cy="30480"/>
            </a:xfrm>
            <a:custGeom>
              <a:avLst/>
              <a:gdLst/>
              <a:ahLst/>
              <a:cxnLst/>
              <a:rect l="l" t="t" r="r" b="b"/>
              <a:pathLst>
                <a:path w="19050" h="30479">
                  <a:moveTo>
                    <a:pt x="0" y="30111"/>
                  </a:moveTo>
                  <a:lnTo>
                    <a:pt x="19011" y="26936"/>
                  </a:lnTo>
                  <a:lnTo>
                    <a:pt x="1901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6730962" y="384831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80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6729387" y="384910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87" y="3175"/>
                  </a:lnTo>
                  <a:lnTo>
                    <a:pt x="0" y="2374"/>
                  </a:lnTo>
                  <a:lnTo>
                    <a:pt x="0" y="1587"/>
                  </a:lnTo>
                  <a:lnTo>
                    <a:pt x="787" y="1587"/>
                  </a:lnTo>
                  <a:lnTo>
                    <a:pt x="787" y="7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6735724" y="384831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574" y="0"/>
                  </a:lnTo>
                  <a:lnTo>
                    <a:pt x="1574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6722262" y="3849890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800"/>
                  </a:moveTo>
                  <a:lnTo>
                    <a:pt x="1587" y="0"/>
                  </a:lnTo>
                  <a:lnTo>
                    <a:pt x="2387" y="0"/>
                  </a:lnTo>
                  <a:lnTo>
                    <a:pt x="2387" y="800"/>
                  </a:lnTo>
                  <a:lnTo>
                    <a:pt x="3162" y="800"/>
                  </a:lnTo>
                  <a:lnTo>
                    <a:pt x="3162" y="3174"/>
                  </a:lnTo>
                  <a:lnTo>
                    <a:pt x="2387" y="3174"/>
                  </a:lnTo>
                  <a:lnTo>
                    <a:pt x="2387" y="3975"/>
                  </a:lnTo>
                  <a:lnTo>
                    <a:pt x="1587" y="39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6722262" y="3835628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0" y="2387"/>
                  </a:moveTo>
                  <a:lnTo>
                    <a:pt x="18211" y="0"/>
                  </a:lnTo>
                  <a:lnTo>
                    <a:pt x="1901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89" name="object 1189"/>
          <p:cNvGrpSpPr/>
          <p:nvPr/>
        </p:nvGrpSpPr>
        <p:grpSpPr>
          <a:xfrm>
            <a:off x="5561279" y="2629696"/>
            <a:ext cx="5572" cy="7287"/>
            <a:chOff x="6545598" y="3895845"/>
            <a:chExt cx="8255" cy="10795"/>
          </a:xfrm>
        </p:grpSpPr>
        <p:sp>
          <p:nvSpPr>
            <p:cNvPr id="1190" name="object 1190"/>
            <p:cNvSpPr/>
            <p:nvPr/>
          </p:nvSpPr>
          <p:spPr>
            <a:xfrm>
              <a:off x="6547980" y="389742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6547980" y="389821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6546392" y="3896639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3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6546392" y="3897426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1587" y="800"/>
                  </a:moveTo>
                  <a:lnTo>
                    <a:pt x="0" y="0"/>
                  </a:lnTo>
                  <a:lnTo>
                    <a:pt x="0" y="79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94" name="object 1194"/>
          <p:cNvGrpSpPr/>
          <p:nvPr/>
        </p:nvGrpSpPr>
        <p:grpSpPr>
          <a:xfrm>
            <a:off x="5266625" y="2667132"/>
            <a:ext cx="5572" cy="7287"/>
            <a:chOff x="6109074" y="3951306"/>
            <a:chExt cx="8255" cy="10795"/>
          </a:xfrm>
        </p:grpSpPr>
        <p:sp>
          <p:nvSpPr>
            <p:cNvPr id="1195" name="object 1195"/>
            <p:cNvSpPr/>
            <p:nvPr/>
          </p:nvSpPr>
          <p:spPr>
            <a:xfrm>
              <a:off x="6109881" y="395288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6109868" y="3952887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800" y="7924"/>
                  </a:moveTo>
                  <a:lnTo>
                    <a:pt x="80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6110681" y="3952887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6109881" y="395210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-793" y="393"/>
                  </a:moveTo>
                  <a:lnTo>
                    <a:pt x="7131" y="3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99" name="object 1199"/>
          <p:cNvGrpSpPr/>
          <p:nvPr/>
        </p:nvGrpSpPr>
        <p:grpSpPr>
          <a:xfrm>
            <a:off x="5561279" y="2695463"/>
            <a:ext cx="16716" cy="9858"/>
            <a:chOff x="6545598" y="3993279"/>
            <a:chExt cx="24765" cy="14604"/>
          </a:xfrm>
        </p:grpSpPr>
        <p:sp>
          <p:nvSpPr>
            <p:cNvPr id="1200" name="object 1200"/>
            <p:cNvSpPr/>
            <p:nvPr/>
          </p:nvSpPr>
          <p:spPr>
            <a:xfrm>
              <a:off x="6547980" y="399724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6546392" y="399724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6554304" y="399646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6557479" y="399567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6557479" y="39956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6557479" y="3994073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5" h="1904">
                  <a:moveTo>
                    <a:pt x="1188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6557479" y="3996448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5" h="1904">
                  <a:moveTo>
                    <a:pt x="1188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07" name="object 1207"/>
          <p:cNvGrpSpPr/>
          <p:nvPr/>
        </p:nvGrpSpPr>
        <p:grpSpPr>
          <a:xfrm>
            <a:off x="5489082" y="2639854"/>
            <a:ext cx="5572" cy="7287"/>
            <a:chOff x="6438639" y="3910895"/>
            <a:chExt cx="8255" cy="10795"/>
          </a:xfrm>
        </p:grpSpPr>
        <p:sp>
          <p:nvSpPr>
            <p:cNvPr id="1208" name="object 1208"/>
            <p:cNvSpPr/>
            <p:nvPr/>
          </p:nvSpPr>
          <p:spPr>
            <a:xfrm>
              <a:off x="6441008" y="391248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62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6441020" y="391326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6439433" y="391168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3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6439446" y="3912488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1574" y="787"/>
                  </a:moveTo>
                  <a:lnTo>
                    <a:pt x="0" y="0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12" name="object 1212"/>
          <p:cNvGrpSpPr/>
          <p:nvPr/>
        </p:nvGrpSpPr>
        <p:grpSpPr>
          <a:xfrm>
            <a:off x="5489081" y="2705631"/>
            <a:ext cx="16288" cy="9858"/>
            <a:chOff x="6438639" y="4008342"/>
            <a:chExt cx="24130" cy="14604"/>
          </a:xfrm>
        </p:grpSpPr>
        <p:sp>
          <p:nvSpPr>
            <p:cNvPr id="1213" name="object 1213"/>
            <p:cNvSpPr/>
            <p:nvPr/>
          </p:nvSpPr>
          <p:spPr>
            <a:xfrm>
              <a:off x="6441020" y="401231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6439433" y="401231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6446570" y="40115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6449745" y="401072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6449745" y="40107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6449745" y="4009135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1187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6449745" y="4011510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1187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20" name="object 1220"/>
          <p:cNvGrpSpPr/>
          <p:nvPr/>
        </p:nvGrpSpPr>
        <p:grpSpPr>
          <a:xfrm>
            <a:off x="5266634" y="2733440"/>
            <a:ext cx="14145" cy="9430"/>
            <a:chOff x="6109087" y="4049541"/>
            <a:chExt cx="20955" cy="13970"/>
          </a:xfrm>
        </p:grpSpPr>
        <p:sp>
          <p:nvSpPr>
            <p:cNvPr id="1221" name="object 1221"/>
            <p:cNvSpPr/>
            <p:nvPr/>
          </p:nvSpPr>
          <p:spPr>
            <a:xfrm>
              <a:off x="6118593" y="40519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6118593" y="4050334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5" h="3175">
                  <a:moveTo>
                    <a:pt x="10299" y="0"/>
                  </a:moveTo>
                  <a:lnTo>
                    <a:pt x="0" y="1574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6118593" y="4052709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70">
                  <a:moveTo>
                    <a:pt x="-793" y="400"/>
                  </a:moveTo>
                  <a:lnTo>
                    <a:pt x="110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6110668" y="405270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6109880" y="405270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6115418" y="405190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27" name="object 1227"/>
          <p:cNvGrpSpPr/>
          <p:nvPr/>
        </p:nvGrpSpPr>
        <p:grpSpPr>
          <a:xfrm>
            <a:off x="5180000" y="2742535"/>
            <a:ext cx="13716" cy="9430"/>
            <a:chOff x="5980741" y="4063015"/>
            <a:chExt cx="20320" cy="13970"/>
          </a:xfrm>
        </p:grpSpPr>
        <p:sp>
          <p:nvSpPr>
            <p:cNvPr id="1228" name="object 1228"/>
            <p:cNvSpPr/>
            <p:nvPr/>
          </p:nvSpPr>
          <p:spPr>
            <a:xfrm>
              <a:off x="5989459" y="4063809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0" y="1574"/>
                  </a:moveTo>
                  <a:lnTo>
                    <a:pt x="1029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5989459" y="40653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5989459" y="4066171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70">
                  <a:moveTo>
                    <a:pt x="-793" y="400"/>
                  </a:moveTo>
                  <a:lnTo>
                    <a:pt x="110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5981534" y="406617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5982334" y="40653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5987084" y="406538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0"/>
                  </a:moveTo>
                  <a:lnTo>
                    <a:pt x="2387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34" name="object 1234"/>
          <p:cNvGrpSpPr/>
          <p:nvPr/>
        </p:nvGrpSpPr>
        <p:grpSpPr>
          <a:xfrm>
            <a:off x="5342029" y="2658568"/>
            <a:ext cx="5572" cy="7287"/>
            <a:chOff x="6220783" y="3938619"/>
            <a:chExt cx="8255" cy="10795"/>
          </a:xfrm>
        </p:grpSpPr>
        <p:sp>
          <p:nvSpPr>
            <p:cNvPr id="1235" name="object 1235"/>
            <p:cNvSpPr/>
            <p:nvPr/>
          </p:nvSpPr>
          <p:spPr>
            <a:xfrm>
              <a:off x="6221577" y="3940213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6221577" y="3940213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787" y="7924"/>
                  </a:moveTo>
                  <a:lnTo>
                    <a:pt x="787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6222377" y="3940213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6221590" y="3939413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3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39" name="object 1239"/>
          <p:cNvGrpSpPr/>
          <p:nvPr/>
        </p:nvGrpSpPr>
        <p:grpSpPr>
          <a:xfrm>
            <a:off x="5342029" y="2724884"/>
            <a:ext cx="14573" cy="9430"/>
            <a:chOff x="6220783" y="4036866"/>
            <a:chExt cx="21590" cy="13970"/>
          </a:xfrm>
        </p:grpSpPr>
        <p:sp>
          <p:nvSpPr>
            <p:cNvPr id="1240" name="object 1240"/>
            <p:cNvSpPr/>
            <p:nvPr/>
          </p:nvSpPr>
          <p:spPr>
            <a:xfrm>
              <a:off x="6230289" y="40384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6230289" y="4037660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11099" y="0"/>
                  </a:moveTo>
                  <a:lnTo>
                    <a:pt x="0" y="787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6230289" y="404003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-793" y="400"/>
                  </a:moveTo>
                  <a:lnTo>
                    <a:pt x="118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6222365" y="404003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6221577" y="404003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6227114" y="403923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46" name="object 1246"/>
          <p:cNvGrpSpPr/>
          <p:nvPr/>
        </p:nvGrpSpPr>
        <p:grpSpPr>
          <a:xfrm>
            <a:off x="5415830" y="2649481"/>
            <a:ext cx="5572" cy="7287"/>
            <a:chOff x="6330118" y="3925157"/>
            <a:chExt cx="8255" cy="10795"/>
          </a:xfrm>
        </p:grpSpPr>
        <p:sp>
          <p:nvSpPr>
            <p:cNvPr id="1247" name="object 1247"/>
            <p:cNvSpPr/>
            <p:nvPr/>
          </p:nvSpPr>
          <p:spPr>
            <a:xfrm>
              <a:off x="6330912" y="392673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6330912" y="3926738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1574" y="7924"/>
                  </a:moveTo>
                  <a:lnTo>
                    <a:pt x="1574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6332486" y="392673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6330912" y="392595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3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51" name="object 1251"/>
          <p:cNvGrpSpPr/>
          <p:nvPr/>
        </p:nvGrpSpPr>
        <p:grpSpPr>
          <a:xfrm>
            <a:off x="5415830" y="2715789"/>
            <a:ext cx="15859" cy="9430"/>
            <a:chOff x="6330118" y="4023391"/>
            <a:chExt cx="23495" cy="13970"/>
          </a:xfrm>
        </p:grpSpPr>
        <p:sp>
          <p:nvSpPr>
            <p:cNvPr id="1252" name="object 1252"/>
            <p:cNvSpPr/>
            <p:nvPr/>
          </p:nvSpPr>
          <p:spPr>
            <a:xfrm>
              <a:off x="6341199" y="40249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6341199" y="4024185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11099" y="0"/>
                  </a:moveTo>
                  <a:lnTo>
                    <a:pt x="0" y="800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6341199" y="4025772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11099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6332486" y="402656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6330912" y="402656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6338024" y="402578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58" name="object 1258"/>
          <p:cNvGrpSpPr/>
          <p:nvPr/>
        </p:nvGrpSpPr>
        <p:grpSpPr>
          <a:xfrm>
            <a:off x="5632928" y="2684774"/>
            <a:ext cx="16716" cy="9858"/>
            <a:chOff x="6651745" y="3977443"/>
            <a:chExt cx="24765" cy="14604"/>
          </a:xfrm>
        </p:grpSpPr>
        <p:sp>
          <p:nvSpPr>
            <p:cNvPr id="1259" name="object 1259"/>
            <p:cNvSpPr/>
            <p:nvPr/>
          </p:nvSpPr>
          <p:spPr>
            <a:xfrm>
              <a:off x="6653327" y="398139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6652539" y="3981412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6660464" y="398061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6663639" y="397982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6663639" y="39798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6663639" y="3978237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5" h="1904">
                  <a:moveTo>
                    <a:pt x="1188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6663639" y="3980611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5" h="1904">
                  <a:moveTo>
                    <a:pt x="1188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66" name="object 1266"/>
          <p:cNvGrpSpPr/>
          <p:nvPr/>
        </p:nvGrpSpPr>
        <p:grpSpPr>
          <a:xfrm>
            <a:off x="5180001" y="2676210"/>
            <a:ext cx="5572" cy="6429"/>
            <a:chOff x="5980741" y="3964755"/>
            <a:chExt cx="8255" cy="9525"/>
          </a:xfrm>
        </p:grpSpPr>
        <p:sp>
          <p:nvSpPr>
            <p:cNvPr id="1267" name="object 1267"/>
            <p:cNvSpPr/>
            <p:nvPr/>
          </p:nvSpPr>
          <p:spPr>
            <a:xfrm>
              <a:off x="5982334" y="3966349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80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5981534" y="3965549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800"/>
                  </a:moveTo>
                  <a:lnTo>
                    <a:pt x="6337" y="0"/>
                  </a:lnTo>
                </a:path>
                <a:path w="6350" h="1904">
                  <a:moveTo>
                    <a:pt x="0" y="800"/>
                  </a:moveTo>
                  <a:lnTo>
                    <a:pt x="800" y="16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5981534" y="396636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5982334" y="396714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71" name="object 1271"/>
          <p:cNvGrpSpPr/>
          <p:nvPr/>
        </p:nvGrpSpPr>
        <p:grpSpPr>
          <a:xfrm>
            <a:off x="5658594" y="2456437"/>
            <a:ext cx="35576" cy="25289"/>
            <a:chOff x="6689769" y="3639165"/>
            <a:chExt cx="52705" cy="37465"/>
          </a:xfrm>
        </p:grpSpPr>
        <p:sp>
          <p:nvSpPr>
            <p:cNvPr id="1272" name="object 1272"/>
            <p:cNvSpPr/>
            <p:nvPr/>
          </p:nvSpPr>
          <p:spPr>
            <a:xfrm>
              <a:off x="6723049" y="365500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787" y="3175"/>
                  </a:lnTo>
                  <a:lnTo>
                    <a:pt x="1587" y="2374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6723049" y="36581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6723836" y="365502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00" y="0"/>
                  </a:moveTo>
                  <a:lnTo>
                    <a:pt x="1587" y="0"/>
                  </a:lnTo>
                  <a:lnTo>
                    <a:pt x="1587" y="2374"/>
                  </a:lnTo>
                  <a:lnTo>
                    <a:pt x="800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6723049" y="36581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6724637" y="36550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6722262" y="365818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6722262" y="36581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6735724" y="365343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787" y="2374"/>
                  </a:lnTo>
                  <a:lnTo>
                    <a:pt x="787" y="1587"/>
                  </a:lnTo>
                  <a:lnTo>
                    <a:pt x="1574" y="1587"/>
                  </a:lnTo>
                  <a:lnTo>
                    <a:pt x="1574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6735724" y="365579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6735724" y="365264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800" y="0"/>
                  </a:moveTo>
                  <a:lnTo>
                    <a:pt x="1587" y="787"/>
                  </a:lnTo>
                  <a:lnTo>
                    <a:pt x="1587" y="3162"/>
                  </a:lnTo>
                  <a:lnTo>
                    <a:pt x="800" y="3949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6735724" y="36558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6736524" y="365264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62"/>
                  </a:moveTo>
                  <a:lnTo>
                    <a:pt x="0" y="2374"/>
                  </a:lnTo>
                  <a:lnTo>
                    <a:pt x="787" y="2374"/>
                  </a:lnTo>
                  <a:lnTo>
                    <a:pt x="787" y="787"/>
                  </a:lnTo>
                  <a:lnTo>
                    <a:pt x="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6730974" y="365659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6730961" y="365659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6734136" y="365579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6730974" y="36565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6730580" y="365580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87"/>
                  </a:lnTo>
                </a:path>
                <a:path h="1904">
                  <a:moveTo>
                    <a:pt x="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6722262" y="3639972"/>
              <a:ext cx="19050" cy="3175"/>
            </a:xfrm>
            <a:custGeom>
              <a:avLst/>
              <a:gdLst/>
              <a:ahLst/>
              <a:cxnLst/>
              <a:rect l="l" t="t" r="r" b="b"/>
              <a:pathLst>
                <a:path w="19050" h="3175">
                  <a:moveTo>
                    <a:pt x="19011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6690562" y="364788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6690575" y="36756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6722262" y="3639972"/>
              <a:ext cx="19050" cy="31115"/>
            </a:xfrm>
            <a:custGeom>
              <a:avLst/>
              <a:gdLst/>
              <a:ahLst/>
              <a:cxnLst/>
              <a:rect l="l" t="t" r="r" b="b"/>
              <a:pathLst>
                <a:path w="19050" h="31114">
                  <a:moveTo>
                    <a:pt x="0" y="30886"/>
                  </a:moveTo>
                  <a:lnTo>
                    <a:pt x="19011" y="27711"/>
                  </a:lnTo>
                  <a:lnTo>
                    <a:pt x="1901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6722262" y="36550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175" y="0"/>
                  </a:lnTo>
                  <a:lnTo>
                    <a:pt x="3175" y="2374"/>
                  </a:lnTo>
                  <a:lnTo>
                    <a:pt x="2387" y="3162"/>
                  </a:lnTo>
                  <a:lnTo>
                    <a:pt x="1587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6730974" y="365264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787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6729399" y="365343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3962"/>
                  </a:moveTo>
                  <a:lnTo>
                    <a:pt x="787" y="3962"/>
                  </a:lnTo>
                  <a:lnTo>
                    <a:pt x="787" y="3162"/>
                  </a:lnTo>
                  <a:lnTo>
                    <a:pt x="0" y="3162"/>
                  </a:lnTo>
                  <a:lnTo>
                    <a:pt x="0" y="1587"/>
                  </a:lnTo>
                  <a:lnTo>
                    <a:pt x="787" y="1587"/>
                  </a:lnTo>
                  <a:lnTo>
                    <a:pt x="787" y="787"/>
                  </a:lnTo>
                  <a:lnTo>
                    <a:pt x="1574" y="7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6735724" y="365264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787" y="0"/>
                  </a:lnTo>
                  <a:lnTo>
                    <a:pt x="1574" y="787"/>
                  </a:lnTo>
                  <a:lnTo>
                    <a:pt x="1574" y="3162"/>
                  </a:lnTo>
                  <a:lnTo>
                    <a:pt x="787" y="3949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6722262" y="3639959"/>
              <a:ext cx="18415" cy="3175"/>
            </a:xfrm>
            <a:custGeom>
              <a:avLst/>
              <a:gdLst/>
              <a:ahLst/>
              <a:cxnLst/>
              <a:rect l="l" t="t" r="r" b="b"/>
              <a:pathLst>
                <a:path w="18415" h="3175">
                  <a:moveTo>
                    <a:pt x="0" y="3175"/>
                  </a:moveTo>
                  <a:lnTo>
                    <a:pt x="1821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6690575" y="36478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  <a:path w="317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6740473" y="36399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00" name="object 1300"/>
          <p:cNvGrpSpPr/>
          <p:nvPr/>
        </p:nvGrpSpPr>
        <p:grpSpPr>
          <a:xfrm>
            <a:off x="5705649" y="2577292"/>
            <a:ext cx="28718" cy="28718"/>
            <a:chOff x="6759479" y="3818210"/>
            <a:chExt cx="42545" cy="42545"/>
          </a:xfrm>
        </p:grpSpPr>
        <p:sp>
          <p:nvSpPr>
            <p:cNvPr id="1301" name="object 1301"/>
            <p:cNvSpPr/>
            <p:nvPr/>
          </p:nvSpPr>
          <p:spPr>
            <a:xfrm>
              <a:off x="6776910" y="384514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6776123" y="384514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6781660" y="3844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6780885" y="38443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6776923" y="384435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6777710" y="384435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49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6781672" y="384039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3962"/>
                  </a:moveTo>
                  <a:lnTo>
                    <a:pt x="800" y="3162"/>
                  </a:lnTo>
                  <a:lnTo>
                    <a:pt x="1587" y="2374"/>
                  </a:lnTo>
                  <a:lnTo>
                    <a:pt x="1587" y="787"/>
                  </a:lnTo>
                  <a:lnTo>
                    <a:pt x="2387" y="1574"/>
                  </a:lnTo>
                  <a:lnTo>
                    <a:pt x="2387" y="2374"/>
                  </a:lnTo>
                  <a:lnTo>
                    <a:pt x="1587" y="3162"/>
                  </a:lnTo>
                  <a:lnTo>
                    <a:pt x="800" y="3962"/>
                  </a:lnTo>
                </a:path>
                <a:path w="2540" h="4445">
                  <a:moveTo>
                    <a:pt x="0" y="3962"/>
                  </a:moveTo>
                  <a:lnTo>
                    <a:pt x="800" y="3162"/>
                  </a:lnTo>
                  <a:lnTo>
                    <a:pt x="1587" y="2374"/>
                  </a:lnTo>
                  <a:lnTo>
                    <a:pt x="1587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6765035" y="38467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6764642" y="38459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87"/>
                  </a:lnTo>
                </a:path>
                <a:path h="1904">
                  <a:moveTo>
                    <a:pt x="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6769785" y="384594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6768210" y="384594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6765035" y="384672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6765048" y="3845941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5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6769785" y="38427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75"/>
                  </a:moveTo>
                  <a:lnTo>
                    <a:pt x="800" y="2374"/>
                  </a:lnTo>
                  <a:lnTo>
                    <a:pt x="1587" y="1600"/>
                  </a:lnTo>
                  <a:lnTo>
                    <a:pt x="1587" y="800"/>
                  </a:lnTo>
                  <a:lnTo>
                    <a:pt x="800" y="0"/>
                  </a:lnTo>
                  <a:lnTo>
                    <a:pt x="1587" y="0"/>
                  </a:lnTo>
                  <a:lnTo>
                    <a:pt x="1587" y="800"/>
                  </a:lnTo>
                  <a:lnTo>
                    <a:pt x="2387" y="1600"/>
                  </a:lnTo>
                  <a:lnTo>
                    <a:pt x="1587" y="2374"/>
                  </a:lnTo>
                  <a:lnTo>
                    <a:pt x="1587" y="3175"/>
                  </a:lnTo>
                  <a:lnTo>
                    <a:pt x="800" y="3175"/>
                  </a:lnTo>
                </a:path>
                <a:path w="2540" h="3175">
                  <a:moveTo>
                    <a:pt x="0" y="3175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6770585" y="384276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800" y="1587"/>
                  </a:lnTo>
                  <a:lnTo>
                    <a:pt x="80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6798309" y="381900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87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6798309" y="381900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6760286" y="3826129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40" h="6350">
                  <a:moveTo>
                    <a:pt x="0" y="6350"/>
                  </a:moveTo>
                  <a:lnTo>
                    <a:pt x="4041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6760286" y="3832479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6760273" y="3853065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40" h="6350">
                  <a:moveTo>
                    <a:pt x="40411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6782460" y="384039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787" y="800"/>
                  </a:lnTo>
                  <a:lnTo>
                    <a:pt x="1587" y="1574"/>
                  </a:lnTo>
                  <a:lnTo>
                    <a:pt x="1587" y="2374"/>
                  </a:lnTo>
                  <a:lnTo>
                    <a:pt x="787" y="31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6777710" y="384039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80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6776123" y="384119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949"/>
                  </a:moveTo>
                  <a:lnTo>
                    <a:pt x="0" y="3949"/>
                  </a:lnTo>
                  <a:lnTo>
                    <a:pt x="0" y="1574"/>
                  </a:lnTo>
                  <a:lnTo>
                    <a:pt x="787" y="774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6770585" y="384276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1587"/>
                  </a:lnTo>
                  <a:lnTo>
                    <a:pt x="800" y="2374"/>
                  </a:lnTo>
                  <a:lnTo>
                    <a:pt x="800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6765035" y="3842766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0" y="80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6763448" y="384355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0" y="1587"/>
                  </a:lnTo>
                  <a:lnTo>
                    <a:pt x="787" y="1587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6760273" y="3825341"/>
              <a:ext cx="40640" cy="7620"/>
            </a:xfrm>
            <a:custGeom>
              <a:avLst/>
              <a:gdLst/>
              <a:ahLst/>
              <a:cxnLst/>
              <a:rect l="l" t="t" r="r" b="b"/>
              <a:pathLst>
                <a:path w="40640" h="7620">
                  <a:moveTo>
                    <a:pt x="40411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6798297" y="38190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6760286" y="3832479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30" name="object 1330"/>
          <p:cNvGrpSpPr/>
          <p:nvPr/>
        </p:nvGrpSpPr>
        <p:grpSpPr>
          <a:xfrm>
            <a:off x="5631857" y="2426502"/>
            <a:ext cx="102013" cy="24432"/>
            <a:chOff x="6650158" y="3594817"/>
            <a:chExt cx="151130" cy="36195"/>
          </a:xfrm>
        </p:grpSpPr>
        <p:sp>
          <p:nvSpPr>
            <p:cNvPr id="1331" name="object 1331"/>
            <p:cNvSpPr/>
            <p:nvPr/>
          </p:nvSpPr>
          <p:spPr>
            <a:xfrm>
              <a:off x="6650952" y="361619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6669176" y="3624910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87" y="4762"/>
                  </a:moveTo>
                  <a:lnTo>
                    <a:pt x="0" y="4762"/>
                  </a:lnTo>
                </a:path>
                <a:path w="1904" h="5079">
                  <a:moveTo>
                    <a:pt x="1587" y="4762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6650952" y="3616197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0" y="0"/>
                  </a:moveTo>
                  <a:lnTo>
                    <a:pt x="19812" y="871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6650952" y="3603523"/>
              <a:ext cx="80010" cy="12700"/>
            </a:xfrm>
            <a:custGeom>
              <a:avLst/>
              <a:gdLst/>
              <a:ahLst/>
              <a:cxnLst/>
              <a:rect l="l" t="t" r="r" b="b"/>
              <a:pathLst>
                <a:path w="80009" h="12700">
                  <a:moveTo>
                    <a:pt x="80009" y="0"/>
                  </a:moveTo>
                  <a:lnTo>
                    <a:pt x="0" y="12674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6670751" y="3612248"/>
              <a:ext cx="79375" cy="12700"/>
            </a:xfrm>
            <a:custGeom>
              <a:avLst/>
              <a:gdLst/>
              <a:ahLst/>
              <a:cxnLst/>
              <a:rect l="l" t="t" r="r" b="b"/>
              <a:pathLst>
                <a:path w="79375" h="12700">
                  <a:moveTo>
                    <a:pt x="79222" y="0"/>
                  </a:moveTo>
                  <a:lnTo>
                    <a:pt x="0" y="12661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6730962" y="3603523"/>
              <a:ext cx="19050" cy="8890"/>
            </a:xfrm>
            <a:custGeom>
              <a:avLst/>
              <a:gdLst/>
              <a:ahLst/>
              <a:cxnLst/>
              <a:rect l="l" t="t" r="r" b="b"/>
              <a:pathLst>
                <a:path w="19050" h="8889">
                  <a:moveTo>
                    <a:pt x="0" y="0"/>
                  </a:moveTo>
                  <a:lnTo>
                    <a:pt x="19011" y="8724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6670751" y="3612248"/>
              <a:ext cx="79375" cy="17780"/>
            </a:xfrm>
            <a:custGeom>
              <a:avLst/>
              <a:gdLst/>
              <a:ahLst/>
              <a:cxnLst/>
              <a:rect l="l" t="t" r="r" b="b"/>
              <a:pathLst>
                <a:path w="79375" h="17779">
                  <a:moveTo>
                    <a:pt x="79222" y="5537"/>
                  </a:moveTo>
                  <a:lnTo>
                    <a:pt x="0" y="17424"/>
                  </a:lnTo>
                </a:path>
                <a:path w="79375" h="17779">
                  <a:moveTo>
                    <a:pt x="79222" y="5537"/>
                  </a:moveTo>
                  <a:lnTo>
                    <a:pt x="79222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6778504" y="3596004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90" h="13970">
                  <a:moveTo>
                    <a:pt x="0" y="0"/>
                  </a:moveTo>
                  <a:lnTo>
                    <a:pt x="1587" y="0"/>
                  </a:lnTo>
                </a:path>
                <a:path w="21590" h="13970">
                  <a:moveTo>
                    <a:pt x="20986" y="12274"/>
                  </a:moveTo>
                  <a:lnTo>
                    <a:pt x="20986" y="1386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6799885" y="360431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6779298" y="3595611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89">
                  <a:moveTo>
                    <a:pt x="0" y="0"/>
                  </a:moveTo>
                  <a:lnTo>
                    <a:pt x="20586" y="871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41" name="object 1341"/>
          <p:cNvGrpSpPr/>
          <p:nvPr/>
        </p:nvGrpSpPr>
        <p:grpSpPr>
          <a:xfrm>
            <a:off x="5718490" y="2417407"/>
            <a:ext cx="67723" cy="19288"/>
            <a:chOff x="6778504" y="3581343"/>
            <a:chExt cx="100330" cy="28575"/>
          </a:xfrm>
        </p:grpSpPr>
        <p:sp>
          <p:nvSpPr>
            <p:cNvPr id="1342" name="object 1342"/>
            <p:cNvSpPr/>
            <p:nvPr/>
          </p:nvSpPr>
          <p:spPr>
            <a:xfrm>
              <a:off x="6877519" y="359086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6799884" y="3590848"/>
              <a:ext cx="78105" cy="13970"/>
            </a:xfrm>
            <a:custGeom>
              <a:avLst/>
              <a:gdLst/>
              <a:ahLst/>
              <a:cxnLst/>
              <a:rect l="l" t="t" r="r" b="b"/>
              <a:pathLst>
                <a:path w="78104" h="13970">
                  <a:moveTo>
                    <a:pt x="0" y="13474"/>
                  </a:moveTo>
                  <a:lnTo>
                    <a:pt x="77635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6799884" y="3596386"/>
              <a:ext cx="78105" cy="12700"/>
            </a:xfrm>
            <a:custGeom>
              <a:avLst/>
              <a:gdLst/>
              <a:ahLst/>
              <a:cxnLst/>
              <a:rect l="l" t="t" r="r" b="b"/>
              <a:pathLst>
                <a:path w="78104" h="12700">
                  <a:moveTo>
                    <a:pt x="0" y="12687"/>
                  </a:moveTo>
                  <a:lnTo>
                    <a:pt x="77635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6779297" y="3582136"/>
              <a:ext cx="98425" cy="13970"/>
            </a:xfrm>
            <a:custGeom>
              <a:avLst/>
              <a:gdLst/>
              <a:ahLst/>
              <a:cxnLst/>
              <a:rect l="l" t="t" r="r" b="b"/>
              <a:pathLst>
                <a:path w="98425" h="13970">
                  <a:moveTo>
                    <a:pt x="0" y="13474"/>
                  </a:moveTo>
                  <a:lnTo>
                    <a:pt x="77635" y="0"/>
                  </a:lnTo>
                  <a:lnTo>
                    <a:pt x="98234" y="871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46" name="object 1346"/>
          <p:cNvGrpSpPr/>
          <p:nvPr/>
        </p:nvGrpSpPr>
        <p:grpSpPr>
          <a:xfrm>
            <a:off x="5660737" y="3227001"/>
            <a:ext cx="66008" cy="22289"/>
            <a:chOff x="6692944" y="4780743"/>
            <a:chExt cx="97790" cy="33020"/>
          </a:xfrm>
        </p:grpSpPr>
        <p:sp>
          <p:nvSpPr>
            <p:cNvPr id="1347" name="object 1347"/>
            <p:cNvSpPr/>
            <p:nvPr/>
          </p:nvSpPr>
          <p:spPr>
            <a:xfrm>
              <a:off x="6693737" y="4790249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4" h="22225">
                  <a:moveTo>
                    <a:pt x="0" y="0"/>
                  </a:moveTo>
                  <a:lnTo>
                    <a:pt x="0" y="15836"/>
                  </a:lnTo>
                  <a:lnTo>
                    <a:pt x="14249" y="22186"/>
                  </a:lnTo>
                  <a:lnTo>
                    <a:pt x="14249" y="713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6707987" y="4799761"/>
              <a:ext cx="81915" cy="12700"/>
            </a:xfrm>
            <a:custGeom>
              <a:avLst/>
              <a:gdLst/>
              <a:ahLst/>
              <a:cxnLst/>
              <a:rect l="l" t="t" r="r" b="b"/>
              <a:pathLst>
                <a:path w="81915" h="12700">
                  <a:moveTo>
                    <a:pt x="0" y="12674"/>
                  </a:moveTo>
                  <a:lnTo>
                    <a:pt x="2374" y="12674"/>
                  </a:lnTo>
                  <a:lnTo>
                    <a:pt x="21378" y="9517"/>
                  </a:lnTo>
                  <a:lnTo>
                    <a:pt x="40176" y="6723"/>
                  </a:lnTo>
                  <a:lnTo>
                    <a:pt x="59089" y="3735"/>
                  </a:lnTo>
                  <a:lnTo>
                    <a:pt x="78435" y="0"/>
                  </a:lnTo>
                  <a:lnTo>
                    <a:pt x="8159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6707987" y="4787874"/>
              <a:ext cx="55880" cy="9525"/>
            </a:xfrm>
            <a:custGeom>
              <a:avLst/>
              <a:gdLst/>
              <a:ahLst/>
              <a:cxnLst/>
              <a:rect l="l" t="t" r="r" b="b"/>
              <a:pathLst>
                <a:path w="55879" h="9525">
                  <a:moveTo>
                    <a:pt x="0" y="9512"/>
                  </a:moveTo>
                  <a:lnTo>
                    <a:pt x="2374" y="8712"/>
                  </a:lnTo>
                  <a:lnTo>
                    <a:pt x="13919" y="7104"/>
                  </a:lnTo>
                  <a:lnTo>
                    <a:pt x="25711" y="5183"/>
                  </a:lnTo>
                  <a:lnTo>
                    <a:pt x="37522" y="3245"/>
                  </a:lnTo>
                  <a:lnTo>
                    <a:pt x="49123" y="1587"/>
                  </a:lnTo>
                  <a:lnTo>
                    <a:pt x="5546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6693737" y="4781537"/>
              <a:ext cx="55880" cy="8890"/>
            </a:xfrm>
            <a:custGeom>
              <a:avLst/>
              <a:gdLst/>
              <a:ahLst/>
              <a:cxnLst/>
              <a:rect l="l" t="t" r="r" b="b"/>
              <a:pathLst>
                <a:path w="55879" h="8889">
                  <a:moveTo>
                    <a:pt x="55448" y="0"/>
                  </a:moveTo>
                  <a:lnTo>
                    <a:pt x="48323" y="1587"/>
                  </a:lnTo>
                  <a:lnTo>
                    <a:pt x="37029" y="3202"/>
                  </a:lnTo>
                  <a:lnTo>
                    <a:pt x="25653" y="4935"/>
                  </a:lnTo>
                  <a:lnTo>
                    <a:pt x="14326" y="6775"/>
                  </a:lnTo>
                  <a:lnTo>
                    <a:pt x="3174" y="8712"/>
                  </a:lnTo>
                  <a:lnTo>
                    <a:pt x="0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6713549" y="4791836"/>
              <a:ext cx="27940" cy="5080"/>
            </a:xfrm>
            <a:custGeom>
              <a:avLst/>
              <a:gdLst/>
              <a:ahLst/>
              <a:cxnLst/>
              <a:rect l="l" t="t" r="r" b="b"/>
              <a:pathLst>
                <a:path w="27940" h="5079">
                  <a:moveTo>
                    <a:pt x="0" y="4749"/>
                  </a:moveTo>
                  <a:lnTo>
                    <a:pt x="6337" y="3174"/>
                  </a:lnTo>
                  <a:lnTo>
                    <a:pt x="17424" y="1574"/>
                  </a:lnTo>
                  <a:lnTo>
                    <a:pt x="19011" y="1574"/>
                  </a:lnTo>
                  <a:lnTo>
                    <a:pt x="2772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352" name="object 1352"/>
          <p:cNvSpPr/>
          <p:nvPr/>
        </p:nvSpPr>
        <p:spPr>
          <a:xfrm>
            <a:off x="5743620" y="3247332"/>
            <a:ext cx="0" cy="43719"/>
          </a:xfrm>
          <a:custGeom>
            <a:avLst/>
            <a:gdLst/>
            <a:ahLst/>
            <a:cxnLst/>
            <a:rect l="l" t="t" r="r" b="b"/>
            <a:pathLst>
              <a:path h="64770">
                <a:moveTo>
                  <a:pt x="0" y="0"/>
                </a:moveTo>
                <a:lnTo>
                  <a:pt x="0" y="6416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353" name="object 1353"/>
          <p:cNvSpPr/>
          <p:nvPr/>
        </p:nvSpPr>
        <p:spPr>
          <a:xfrm>
            <a:off x="5743620" y="3325401"/>
            <a:ext cx="0" cy="55721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0"/>
                </a:moveTo>
                <a:lnTo>
                  <a:pt x="0" y="8238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354" name="object 1354"/>
          <p:cNvGrpSpPr/>
          <p:nvPr/>
        </p:nvGrpSpPr>
        <p:grpSpPr>
          <a:xfrm>
            <a:off x="5744696" y="3325401"/>
            <a:ext cx="9430" cy="55721"/>
            <a:chOff x="6817328" y="4926520"/>
            <a:chExt cx="13970" cy="82550"/>
          </a:xfrm>
        </p:grpSpPr>
        <p:sp>
          <p:nvSpPr>
            <p:cNvPr id="1355" name="object 1355"/>
            <p:cNvSpPr/>
            <p:nvPr/>
          </p:nvSpPr>
          <p:spPr>
            <a:xfrm>
              <a:off x="6818121" y="5006530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5" h="1904">
                  <a:moveTo>
                    <a:pt x="1187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6829996" y="4926520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10">
                  <a:moveTo>
                    <a:pt x="0" y="0"/>
                  </a:moveTo>
                  <a:lnTo>
                    <a:pt x="0" y="799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57" name="object 1357"/>
          <p:cNvGrpSpPr/>
          <p:nvPr/>
        </p:nvGrpSpPr>
        <p:grpSpPr>
          <a:xfrm>
            <a:off x="5732927" y="3242510"/>
            <a:ext cx="21003" cy="139303"/>
            <a:chOff x="6799891" y="4803718"/>
            <a:chExt cx="31115" cy="206375"/>
          </a:xfrm>
        </p:grpSpPr>
        <p:sp>
          <p:nvSpPr>
            <p:cNvPr id="1358" name="object 1358"/>
            <p:cNvSpPr/>
            <p:nvPr/>
          </p:nvSpPr>
          <p:spPr>
            <a:xfrm>
              <a:off x="6829996" y="4817186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20">
                  <a:moveTo>
                    <a:pt x="0" y="0"/>
                  </a:moveTo>
                  <a:lnTo>
                    <a:pt x="0" y="5783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6800684" y="4804511"/>
              <a:ext cx="15240" cy="204470"/>
            </a:xfrm>
            <a:custGeom>
              <a:avLst/>
              <a:gdLst/>
              <a:ahLst/>
              <a:cxnLst/>
              <a:rect l="l" t="t" r="r" b="b"/>
              <a:pathLst>
                <a:path w="15240" h="204470">
                  <a:moveTo>
                    <a:pt x="0" y="0"/>
                  </a:moveTo>
                  <a:lnTo>
                    <a:pt x="0" y="198043"/>
                  </a:lnTo>
                  <a:lnTo>
                    <a:pt x="15049" y="20438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360" name="object 1360"/>
          <p:cNvSpPr/>
          <p:nvPr/>
        </p:nvSpPr>
        <p:spPr>
          <a:xfrm>
            <a:off x="5661272" y="2454838"/>
            <a:ext cx="0" cy="77153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07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361" name="object 1361"/>
          <p:cNvGrpSpPr/>
          <p:nvPr/>
        </p:nvGrpSpPr>
        <p:grpSpPr>
          <a:xfrm>
            <a:off x="5660737" y="2810983"/>
            <a:ext cx="10716" cy="279464"/>
            <a:chOff x="6692944" y="4164419"/>
            <a:chExt cx="15875" cy="414020"/>
          </a:xfrm>
        </p:grpSpPr>
        <p:sp>
          <p:nvSpPr>
            <p:cNvPr id="1362" name="object 1362"/>
            <p:cNvSpPr/>
            <p:nvPr/>
          </p:nvSpPr>
          <p:spPr>
            <a:xfrm>
              <a:off x="6693737" y="4528820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8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708000" y="4164419"/>
              <a:ext cx="0" cy="414020"/>
            </a:xfrm>
            <a:custGeom>
              <a:avLst/>
              <a:gdLst/>
              <a:ahLst/>
              <a:cxnLst/>
              <a:rect l="l" t="t" r="r" b="b"/>
              <a:pathLst>
                <a:path h="414020">
                  <a:moveTo>
                    <a:pt x="0" y="0"/>
                  </a:moveTo>
                  <a:lnTo>
                    <a:pt x="0" y="4135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364" name="object 1364"/>
          <p:cNvSpPr/>
          <p:nvPr/>
        </p:nvSpPr>
        <p:spPr>
          <a:xfrm>
            <a:off x="5670900" y="2451101"/>
            <a:ext cx="0" cy="325326"/>
          </a:xfrm>
          <a:custGeom>
            <a:avLst/>
            <a:gdLst/>
            <a:ahLst/>
            <a:cxnLst/>
            <a:rect l="l" t="t" r="r" b="b"/>
            <a:pathLst>
              <a:path h="481964">
                <a:moveTo>
                  <a:pt x="0" y="0"/>
                </a:moveTo>
                <a:lnTo>
                  <a:pt x="0" y="48166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365" name="object 1365"/>
          <p:cNvGrpSpPr/>
          <p:nvPr/>
        </p:nvGrpSpPr>
        <p:grpSpPr>
          <a:xfrm>
            <a:off x="5670373" y="2810983"/>
            <a:ext cx="10716" cy="279892"/>
            <a:chOff x="6707219" y="4164419"/>
            <a:chExt cx="15875" cy="414655"/>
          </a:xfrm>
        </p:grpSpPr>
        <p:sp>
          <p:nvSpPr>
            <p:cNvPr id="1366" name="object 1366"/>
            <p:cNvSpPr/>
            <p:nvPr/>
          </p:nvSpPr>
          <p:spPr>
            <a:xfrm>
              <a:off x="6708013" y="4575568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14249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6722262" y="4164419"/>
              <a:ext cx="0" cy="411480"/>
            </a:xfrm>
            <a:custGeom>
              <a:avLst/>
              <a:gdLst/>
              <a:ahLst/>
              <a:cxnLst/>
              <a:rect l="l" t="t" r="r" b="b"/>
              <a:pathLst>
                <a:path h="411479">
                  <a:moveTo>
                    <a:pt x="0" y="0"/>
                  </a:moveTo>
                  <a:lnTo>
                    <a:pt x="0" y="4111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368" name="object 1368"/>
          <p:cNvSpPr/>
          <p:nvPr/>
        </p:nvSpPr>
        <p:spPr>
          <a:xfrm>
            <a:off x="5680527" y="2451632"/>
            <a:ext cx="0" cy="324898"/>
          </a:xfrm>
          <a:custGeom>
            <a:avLst/>
            <a:gdLst/>
            <a:ahLst/>
            <a:cxnLst/>
            <a:rect l="l" t="t" r="r" b="b"/>
            <a:pathLst>
              <a:path h="481329">
                <a:moveTo>
                  <a:pt x="0" y="0"/>
                </a:moveTo>
                <a:lnTo>
                  <a:pt x="0" y="48087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369" name="object 1369"/>
          <p:cNvSpPr/>
          <p:nvPr/>
        </p:nvSpPr>
        <p:spPr>
          <a:xfrm>
            <a:off x="5722232" y="3099198"/>
            <a:ext cx="45863" cy="3429"/>
          </a:xfrm>
          <a:custGeom>
            <a:avLst/>
            <a:gdLst/>
            <a:ahLst/>
            <a:cxnLst/>
            <a:rect l="l" t="t" r="r" b="b"/>
            <a:pathLst>
              <a:path w="67945" h="5079">
                <a:moveTo>
                  <a:pt x="67335" y="0"/>
                </a:moveTo>
                <a:lnTo>
                  <a:pt x="0" y="4749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370" name="object 1370"/>
          <p:cNvSpPr/>
          <p:nvPr/>
        </p:nvSpPr>
        <p:spPr>
          <a:xfrm>
            <a:off x="6166064" y="3062302"/>
            <a:ext cx="8573" cy="857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-793" y="400"/>
                </a:moveTo>
                <a:lnTo>
                  <a:pt x="13468" y="40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371" name="object 1371"/>
          <p:cNvSpPr/>
          <p:nvPr/>
        </p:nvSpPr>
        <p:spPr>
          <a:xfrm>
            <a:off x="6166064" y="3148936"/>
            <a:ext cx="8573" cy="1286"/>
          </a:xfrm>
          <a:custGeom>
            <a:avLst/>
            <a:gdLst/>
            <a:ahLst/>
            <a:cxnLst/>
            <a:rect l="l" t="t" r="r" b="b"/>
            <a:pathLst>
              <a:path w="12700" h="1904">
                <a:moveTo>
                  <a:pt x="0" y="1574"/>
                </a:moveTo>
                <a:lnTo>
                  <a:pt x="12674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372" name="object 1372"/>
          <p:cNvGrpSpPr/>
          <p:nvPr/>
        </p:nvGrpSpPr>
        <p:grpSpPr>
          <a:xfrm>
            <a:off x="5658594" y="3341445"/>
            <a:ext cx="75438" cy="36433"/>
            <a:chOff x="6689769" y="4950288"/>
            <a:chExt cx="111760" cy="53975"/>
          </a:xfrm>
        </p:grpSpPr>
        <p:sp>
          <p:nvSpPr>
            <p:cNvPr id="1373" name="object 1373"/>
            <p:cNvSpPr/>
            <p:nvPr/>
          </p:nvSpPr>
          <p:spPr>
            <a:xfrm>
              <a:off x="6735724" y="498116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0" y="2374"/>
                  </a:lnTo>
                  <a:lnTo>
                    <a:pt x="787" y="2374"/>
                  </a:lnTo>
                  <a:lnTo>
                    <a:pt x="787" y="1587"/>
                  </a:lnTo>
                  <a:lnTo>
                    <a:pt x="1574" y="1587"/>
                  </a:lnTo>
                  <a:lnTo>
                    <a:pt x="1574" y="0"/>
                  </a:lnTo>
                  <a:lnTo>
                    <a:pt x="787" y="0"/>
                  </a:lnTo>
                </a:path>
                <a:path w="1904" h="3175">
                  <a:moveTo>
                    <a:pt x="0" y="3175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6735724" y="498038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787" y="0"/>
                  </a:moveTo>
                  <a:lnTo>
                    <a:pt x="1574" y="800"/>
                  </a:lnTo>
                  <a:lnTo>
                    <a:pt x="1574" y="3175"/>
                  </a:lnTo>
                  <a:lnTo>
                    <a:pt x="787" y="3962"/>
                  </a:lnTo>
                  <a:lnTo>
                    <a:pt x="0" y="3962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6736511" y="498038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5"/>
                  </a:moveTo>
                  <a:lnTo>
                    <a:pt x="0" y="2374"/>
                  </a:lnTo>
                  <a:lnTo>
                    <a:pt x="787" y="2374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6730961" y="49851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6730961" y="498434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6734136" y="49843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6730961" y="498434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6730186" y="49843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6730186" y="49851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6730186" y="49843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6723049" y="498275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800" y="3175"/>
                  </a:lnTo>
                  <a:lnTo>
                    <a:pt x="1574" y="23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6723049" y="49859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6723849" y="498275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787" y="0"/>
                  </a:moveTo>
                  <a:lnTo>
                    <a:pt x="1587" y="0"/>
                  </a:lnTo>
                  <a:lnTo>
                    <a:pt x="1587" y="2387"/>
                  </a:lnTo>
                  <a:lnTo>
                    <a:pt x="787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6723049" y="49859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6724637" y="498275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6722262" y="498593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6722262" y="49859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6722262" y="4967706"/>
              <a:ext cx="19050" cy="3175"/>
            </a:xfrm>
            <a:custGeom>
              <a:avLst/>
              <a:gdLst/>
              <a:ahLst/>
              <a:cxnLst/>
              <a:rect l="l" t="t" r="r" b="b"/>
              <a:pathLst>
                <a:path w="19050" h="3175">
                  <a:moveTo>
                    <a:pt x="19011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6690562" y="497563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6690562" y="50033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6722262" y="4967706"/>
              <a:ext cx="19050" cy="31115"/>
            </a:xfrm>
            <a:custGeom>
              <a:avLst/>
              <a:gdLst/>
              <a:ahLst/>
              <a:cxnLst/>
              <a:rect l="l" t="t" r="r" b="b"/>
              <a:pathLst>
                <a:path w="19050" h="31114">
                  <a:moveTo>
                    <a:pt x="0" y="30899"/>
                  </a:moveTo>
                  <a:lnTo>
                    <a:pt x="19011" y="27724"/>
                  </a:lnTo>
                  <a:lnTo>
                    <a:pt x="1901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6730961" y="498038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80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6729386" y="498118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3962"/>
                  </a:moveTo>
                  <a:lnTo>
                    <a:pt x="787" y="3962"/>
                  </a:lnTo>
                  <a:lnTo>
                    <a:pt x="787" y="3162"/>
                  </a:lnTo>
                  <a:lnTo>
                    <a:pt x="0" y="3162"/>
                  </a:lnTo>
                  <a:lnTo>
                    <a:pt x="0" y="1574"/>
                  </a:lnTo>
                  <a:lnTo>
                    <a:pt x="787" y="1574"/>
                  </a:lnTo>
                  <a:lnTo>
                    <a:pt x="787" y="787"/>
                  </a:lnTo>
                  <a:lnTo>
                    <a:pt x="1574" y="7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6735724" y="498038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787" y="0"/>
                  </a:lnTo>
                  <a:lnTo>
                    <a:pt x="1574" y="800"/>
                  </a:lnTo>
                  <a:lnTo>
                    <a:pt x="1574" y="3162"/>
                  </a:lnTo>
                  <a:lnTo>
                    <a:pt x="787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6722262" y="49827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162" y="0"/>
                  </a:lnTo>
                  <a:lnTo>
                    <a:pt x="3162" y="2387"/>
                  </a:lnTo>
                  <a:lnTo>
                    <a:pt x="2374" y="3175"/>
                  </a:lnTo>
                  <a:lnTo>
                    <a:pt x="1587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6722262" y="4967706"/>
              <a:ext cx="18415" cy="3175"/>
            </a:xfrm>
            <a:custGeom>
              <a:avLst/>
              <a:gdLst/>
              <a:ahLst/>
              <a:cxnLst/>
              <a:rect l="l" t="t" r="r" b="b"/>
              <a:pathLst>
                <a:path w="18415" h="3175">
                  <a:moveTo>
                    <a:pt x="0" y="3174"/>
                  </a:moveTo>
                  <a:lnTo>
                    <a:pt x="1821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6690562" y="49756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  <a:path w="317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6740473" y="49677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6765035" y="497879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6764642" y="49780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87"/>
                  </a:lnTo>
                </a:path>
                <a:path h="1904">
                  <a:moveTo>
                    <a:pt x="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6769785" y="49780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6768198" y="497800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6765035" y="49788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6765035" y="4978806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5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6770572" y="497563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6769785" y="497563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787" y="2374"/>
                  </a:lnTo>
                  <a:lnTo>
                    <a:pt x="787" y="1574"/>
                  </a:lnTo>
                  <a:lnTo>
                    <a:pt x="1574" y="1574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6770572" y="497484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787" y="0"/>
                  </a:lnTo>
                  <a:lnTo>
                    <a:pt x="787" y="1587"/>
                  </a:lnTo>
                  <a:lnTo>
                    <a:pt x="1587" y="1587"/>
                  </a:lnTo>
                  <a:lnTo>
                    <a:pt x="787" y="2374"/>
                  </a:lnTo>
                  <a:lnTo>
                    <a:pt x="787" y="31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6769785" y="49780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6770572" y="497483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5"/>
                  </a:moveTo>
                  <a:lnTo>
                    <a:pt x="0" y="2374"/>
                  </a:lnTo>
                  <a:lnTo>
                    <a:pt x="787" y="2374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6776910" y="49772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6776122" y="49772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6781660" y="49764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6780872" y="49764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6776922" y="497721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6777710" y="497643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49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6781672" y="49732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74"/>
                  </a:moveTo>
                  <a:lnTo>
                    <a:pt x="800" y="3174"/>
                  </a:lnTo>
                  <a:lnTo>
                    <a:pt x="800" y="2374"/>
                  </a:lnTo>
                  <a:lnTo>
                    <a:pt x="1587" y="2374"/>
                  </a:lnTo>
                  <a:lnTo>
                    <a:pt x="1587" y="0"/>
                  </a:lnTo>
                  <a:lnTo>
                    <a:pt x="1587" y="787"/>
                  </a:lnTo>
                  <a:lnTo>
                    <a:pt x="2374" y="787"/>
                  </a:lnTo>
                  <a:lnTo>
                    <a:pt x="2374" y="1587"/>
                  </a:lnTo>
                  <a:lnTo>
                    <a:pt x="1587" y="2374"/>
                  </a:lnTo>
                  <a:lnTo>
                    <a:pt x="1587" y="3174"/>
                  </a:lnTo>
                  <a:lnTo>
                    <a:pt x="800" y="3174"/>
                  </a:lnTo>
                </a:path>
                <a:path w="2540" h="3175">
                  <a:moveTo>
                    <a:pt x="0" y="3174"/>
                  </a:moveTo>
                  <a:lnTo>
                    <a:pt x="800" y="31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6782460" y="497325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787" y="2374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6798309" y="495186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6798309" y="495186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6760285" y="4958206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40" h="6350">
                  <a:moveTo>
                    <a:pt x="0" y="6337"/>
                  </a:moveTo>
                  <a:lnTo>
                    <a:pt x="40398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6760285" y="496454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6760285" y="4985931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40" h="6350">
                  <a:moveTo>
                    <a:pt x="40398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6770572" y="497563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00" y="0"/>
                  </a:moveTo>
                  <a:lnTo>
                    <a:pt x="800" y="800"/>
                  </a:lnTo>
                  <a:lnTo>
                    <a:pt x="1587" y="800"/>
                  </a:lnTo>
                  <a:lnTo>
                    <a:pt x="800" y="1574"/>
                  </a:lnTo>
                  <a:lnTo>
                    <a:pt x="800" y="2374"/>
                  </a:lnTo>
                  <a:lnTo>
                    <a:pt x="0" y="31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6765035" y="4974831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0" y="80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6763460" y="497563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3962"/>
                  </a:moveTo>
                  <a:lnTo>
                    <a:pt x="787" y="3962"/>
                  </a:lnTo>
                  <a:lnTo>
                    <a:pt x="787" y="3162"/>
                  </a:lnTo>
                  <a:lnTo>
                    <a:pt x="0" y="2374"/>
                  </a:lnTo>
                  <a:lnTo>
                    <a:pt x="787" y="1574"/>
                  </a:lnTo>
                  <a:lnTo>
                    <a:pt x="787" y="787"/>
                  </a:lnTo>
                  <a:lnTo>
                    <a:pt x="1574" y="7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6782460" y="497325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800" y="0"/>
                  </a:lnTo>
                  <a:lnTo>
                    <a:pt x="800" y="787"/>
                  </a:lnTo>
                  <a:lnTo>
                    <a:pt x="1574" y="787"/>
                  </a:lnTo>
                  <a:lnTo>
                    <a:pt x="1574" y="1574"/>
                  </a:lnTo>
                  <a:lnTo>
                    <a:pt x="800" y="2374"/>
                  </a:lnTo>
                  <a:lnTo>
                    <a:pt x="800" y="3174"/>
                  </a:lnTo>
                  <a:lnTo>
                    <a:pt x="0" y="31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6777710" y="497325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787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6776122" y="497404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4"/>
                  </a:moveTo>
                  <a:lnTo>
                    <a:pt x="0" y="3174"/>
                  </a:lnTo>
                  <a:lnTo>
                    <a:pt x="0" y="800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6760285" y="4958206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40" h="6350">
                  <a:moveTo>
                    <a:pt x="40398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6798309" y="495108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787"/>
                  </a:moveTo>
                  <a:lnTo>
                    <a:pt x="1587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6760285" y="4964544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3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6760285" y="499148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35" name="object 1435"/>
          <p:cNvGrpSpPr/>
          <p:nvPr/>
        </p:nvGrpSpPr>
        <p:grpSpPr>
          <a:xfrm>
            <a:off x="5658603" y="3240906"/>
            <a:ext cx="75438" cy="31290"/>
            <a:chOff x="6689782" y="4801342"/>
            <a:chExt cx="111760" cy="46355"/>
          </a:xfrm>
        </p:grpSpPr>
        <p:sp>
          <p:nvSpPr>
            <p:cNvPr id="1436" name="object 1436"/>
            <p:cNvSpPr/>
            <p:nvPr/>
          </p:nvSpPr>
          <p:spPr>
            <a:xfrm>
              <a:off x="6735724" y="482352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1574" y="1587"/>
                  </a:lnTo>
                  <a:lnTo>
                    <a:pt x="1574" y="800"/>
                  </a:lnTo>
                  <a:lnTo>
                    <a:pt x="787" y="0"/>
                  </a:lnTo>
                </a:path>
                <a:path w="1904" h="3175">
                  <a:moveTo>
                    <a:pt x="0" y="3175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735724" y="482352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787" y="0"/>
                  </a:moveTo>
                  <a:lnTo>
                    <a:pt x="1587" y="0"/>
                  </a:lnTo>
                  <a:lnTo>
                    <a:pt x="1587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736512" y="482352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5"/>
                  </a:moveTo>
                  <a:lnTo>
                    <a:pt x="0" y="2374"/>
                  </a:lnTo>
                  <a:lnTo>
                    <a:pt x="800" y="1587"/>
                  </a:lnTo>
                  <a:lnTo>
                    <a:pt x="80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730962" y="48274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730962" y="482669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734137" y="482669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730962" y="48274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730581" y="48266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87"/>
                  </a:lnTo>
                </a:path>
                <a:path h="1904">
                  <a:moveTo>
                    <a:pt x="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723050" y="482589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787" y="2387"/>
                  </a:lnTo>
                  <a:lnTo>
                    <a:pt x="1574" y="23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723050" y="48290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723850" y="482589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787" y="0"/>
                  </a:moveTo>
                  <a:lnTo>
                    <a:pt x="1574" y="0"/>
                  </a:lnTo>
                  <a:lnTo>
                    <a:pt x="1574" y="2387"/>
                  </a:lnTo>
                  <a:lnTo>
                    <a:pt x="787" y="2387"/>
                  </a:lnTo>
                  <a:lnTo>
                    <a:pt x="787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723050" y="482828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724637" y="48251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722262" y="48290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722262" y="4810848"/>
              <a:ext cx="19050" cy="3175"/>
            </a:xfrm>
            <a:custGeom>
              <a:avLst/>
              <a:gdLst/>
              <a:ahLst/>
              <a:cxnLst/>
              <a:rect l="l" t="t" r="r" b="b"/>
              <a:pathLst>
                <a:path w="19050" h="3175">
                  <a:moveTo>
                    <a:pt x="19011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690563" y="48187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690576" y="484571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722262" y="4810848"/>
              <a:ext cx="19050" cy="30480"/>
            </a:xfrm>
            <a:custGeom>
              <a:avLst/>
              <a:gdLst/>
              <a:ahLst/>
              <a:cxnLst/>
              <a:rect l="l" t="t" r="r" b="b"/>
              <a:pathLst>
                <a:path w="19050" h="30479">
                  <a:moveTo>
                    <a:pt x="0" y="30111"/>
                  </a:moveTo>
                  <a:lnTo>
                    <a:pt x="19011" y="26936"/>
                  </a:lnTo>
                  <a:lnTo>
                    <a:pt x="1901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730974" y="482352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80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729400" y="482431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87" y="3175"/>
                  </a:lnTo>
                  <a:lnTo>
                    <a:pt x="0" y="2374"/>
                  </a:lnTo>
                  <a:lnTo>
                    <a:pt x="0" y="1587"/>
                  </a:lnTo>
                  <a:lnTo>
                    <a:pt x="787" y="1587"/>
                  </a:lnTo>
                  <a:lnTo>
                    <a:pt x="787" y="7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735724" y="482352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574" y="0"/>
                  </a:lnTo>
                  <a:lnTo>
                    <a:pt x="1574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722262" y="482509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800"/>
                  </a:moveTo>
                  <a:lnTo>
                    <a:pt x="1587" y="0"/>
                  </a:lnTo>
                  <a:lnTo>
                    <a:pt x="2374" y="0"/>
                  </a:lnTo>
                  <a:lnTo>
                    <a:pt x="2374" y="800"/>
                  </a:lnTo>
                  <a:lnTo>
                    <a:pt x="3175" y="800"/>
                  </a:lnTo>
                  <a:lnTo>
                    <a:pt x="3175" y="3187"/>
                  </a:lnTo>
                  <a:lnTo>
                    <a:pt x="2374" y="3187"/>
                  </a:lnTo>
                  <a:lnTo>
                    <a:pt x="2374" y="3975"/>
                  </a:lnTo>
                  <a:lnTo>
                    <a:pt x="1587" y="39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722262" y="4810848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5" h="2539">
                  <a:moveTo>
                    <a:pt x="0" y="2374"/>
                  </a:moveTo>
                  <a:lnTo>
                    <a:pt x="1821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690576" y="481798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62" y="0"/>
                  </a:lnTo>
                </a:path>
                <a:path w="3175" h="1270">
                  <a:moveTo>
                    <a:pt x="0" y="80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740474" y="48108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6776910" y="48203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6776123" y="48203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6781660" y="48195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6780873" y="48195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6776923" y="481956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6777710" y="481956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6781673" y="481638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75"/>
                  </a:moveTo>
                  <a:lnTo>
                    <a:pt x="800" y="2387"/>
                  </a:lnTo>
                  <a:lnTo>
                    <a:pt x="1587" y="1600"/>
                  </a:lnTo>
                  <a:lnTo>
                    <a:pt x="1587" y="0"/>
                  </a:lnTo>
                  <a:lnTo>
                    <a:pt x="2374" y="800"/>
                  </a:lnTo>
                  <a:lnTo>
                    <a:pt x="2374" y="1600"/>
                  </a:lnTo>
                  <a:lnTo>
                    <a:pt x="1587" y="2387"/>
                  </a:lnTo>
                  <a:lnTo>
                    <a:pt x="800" y="3175"/>
                  </a:lnTo>
                </a:path>
                <a:path w="2540" h="3175">
                  <a:moveTo>
                    <a:pt x="0" y="3175"/>
                  </a:moveTo>
                  <a:lnTo>
                    <a:pt x="800" y="2387"/>
                  </a:lnTo>
                  <a:lnTo>
                    <a:pt x="1587" y="1600"/>
                  </a:lnTo>
                  <a:lnTo>
                    <a:pt x="1587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6765036" y="48219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6764642" y="4820354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800"/>
                  </a:moveTo>
                  <a:lnTo>
                    <a:pt x="0" y="2387"/>
                  </a:lnTo>
                </a:path>
                <a:path w="5715" h="2539">
                  <a:moveTo>
                    <a:pt x="0" y="800"/>
                  </a:moveTo>
                  <a:lnTo>
                    <a:pt x="0" y="2387"/>
                  </a:lnTo>
                </a:path>
                <a:path w="5715" h="2539">
                  <a:moveTo>
                    <a:pt x="5537" y="0"/>
                  </a:moveTo>
                  <a:lnTo>
                    <a:pt x="5537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6768198" y="482114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6765036" y="482194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6765036" y="4821148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5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6769786" y="481797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1574" y="1587"/>
                  </a:lnTo>
                  <a:lnTo>
                    <a:pt x="1574" y="800"/>
                  </a:lnTo>
                  <a:lnTo>
                    <a:pt x="787" y="0"/>
                  </a:lnTo>
                  <a:lnTo>
                    <a:pt x="1574" y="0"/>
                  </a:lnTo>
                  <a:lnTo>
                    <a:pt x="1574" y="800"/>
                  </a:lnTo>
                  <a:lnTo>
                    <a:pt x="2374" y="1587"/>
                  </a:lnTo>
                  <a:lnTo>
                    <a:pt x="1574" y="2374"/>
                  </a:lnTo>
                  <a:lnTo>
                    <a:pt x="1574" y="3175"/>
                  </a:lnTo>
                  <a:lnTo>
                    <a:pt x="787" y="3175"/>
                  </a:lnTo>
                </a:path>
                <a:path w="2540" h="3175">
                  <a:moveTo>
                    <a:pt x="0" y="3175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6770573" y="481797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5"/>
                  </a:moveTo>
                  <a:lnTo>
                    <a:pt x="0" y="2374"/>
                  </a:lnTo>
                  <a:lnTo>
                    <a:pt x="800" y="1587"/>
                  </a:lnTo>
                  <a:lnTo>
                    <a:pt x="80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6760286" y="4802149"/>
              <a:ext cx="34925" cy="5715"/>
            </a:xfrm>
            <a:custGeom>
              <a:avLst/>
              <a:gdLst/>
              <a:ahLst/>
              <a:cxnLst/>
              <a:rect l="l" t="t" r="r" b="b"/>
              <a:pathLst>
                <a:path w="34925" h="5714">
                  <a:moveTo>
                    <a:pt x="0" y="5537"/>
                  </a:moveTo>
                  <a:lnTo>
                    <a:pt x="34848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6760286" y="480768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6760286" y="4828286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40" h="6350">
                  <a:moveTo>
                    <a:pt x="40398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6782460" y="481561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1574" y="1574"/>
                  </a:lnTo>
                  <a:lnTo>
                    <a:pt x="1574" y="2374"/>
                  </a:lnTo>
                  <a:lnTo>
                    <a:pt x="800" y="3162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6777710" y="481561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787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6776123" y="481639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962"/>
                  </a:moveTo>
                  <a:lnTo>
                    <a:pt x="0" y="3962"/>
                  </a:lnTo>
                  <a:lnTo>
                    <a:pt x="0" y="1587"/>
                  </a:lnTo>
                  <a:lnTo>
                    <a:pt x="787" y="787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6770573" y="481798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1574"/>
                  </a:lnTo>
                  <a:lnTo>
                    <a:pt x="800" y="2374"/>
                  </a:lnTo>
                  <a:lnTo>
                    <a:pt x="800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6765036" y="4817986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0" y="80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6763461" y="481877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4"/>
                  </a:moveTo>
                  <a:lnTo>
                    <a:pt x="787" y="3174"/>
                  </a:lnTo>
                  <a:lnTo>
                    <a:pt x="787" y="2374"/>
                  </a:lnTo>
                  <a:lnTo>
                    <a:pt x="0" y="2374"/>
                  </a:lnTo>
                  <a:lnTo>
                    <a:pt x="787" y="1587"/>
                  </a:lnTo>
                  <a:lnTo>
                    <a:pt x="787" y="7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6760286" y="4802136"/>
              <a:ext cx="34290" cy="33020"/>
            </a:xfrm>
            <a:custGeom>
              <a:avLst/>
              <a:gdLst/>
              <a:ahLst/>
              <a:cxnLst/>
              <a:rect l="l" t="t" r="r" b="b"/>
              <a:pathLst>
                <a:path w="34290" h="33020">
                  <a:moveTo>
                    <a:pt x="34061" y="0"/>
                  </a:moveTo>
                  <a:lnTo>
                    <a:pt x="0" y="5537"/>
                  </a:lnTo>
                  <a:lnTo>
                    <a:pt x="0" y="3248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85" name="object 1485"/>
          <p:cNvGrpSpPr/>
          <p:nvPr/>
        </p:nvGrpSpPr>
        <p:grpSpPr>
          <a:xfrm>
            <a:off x="5202991" y="2530238"/>
            <a:ext cx="468059" cy="76295"/>
            <a:chOff x="6014802" y="3748500"/>
            <a:chExt cx="693420" cy="113030"/>
          </a:xfrm>
        </p:grpSpPr>
        <p:sp>
          <p:nvSpPr>
            <p:cNvPr id="1486" name="object 1486"/>
            <p:cNvSpPr/>
            <p:nvPr/>
          </p:nvSpPr>
          <p:spPr>
            <a:xfrm>
              <a:off x="6015596" y="3749294"/>
              <a:ext cx="692150" cy="95250"/>
            </a:xfrm>
            <a:custGeom>
              <a:avLst/>
              <a:gdLst/>
              <a:ahLst/>
              <a:cxnLst/>
              <a:rect l="l" t="t" r="r" b="b"/>
              <a:pathLst>
                <a:path w="692150" h="95250">
                  <a:moveTo>
                    <a:pt x="674966" y="0"/>
                  </a:moveTo>
                  <a:lnTo>
                    <a:pt x="590345" y="13273"/>
                  </a:lnTo>
                  <a:lnTo>
                    <a:pt x="538220" y="20826"/>
                  </a:lnTo>
                  <a:lnTo>
                    <a:pt x="486099" y="28188"/>
                  </a:lnTo>
                  <a:lnTo>
                    <a:pt x="433972" y="35353"/>
                  </a:lnTo>
                  <a:lnTo>
                    <a:pt x="381833" y="42313"/>
                  </a:lnTo>
                  <a:lnTo>
                    <a:pt x="329672" y="49063"/>
                  </a:lnTo>
                  <a:lnTo>
                    <a:pt x="277484" y="55595"/>
                  </a:lnTo>
                  <a:lnTo>
                    <a:pt x="225258" y="61903"/>
                  </a:lnTo>
                  <a:lnTo>
                    <a:pt x="172989" y="67980"/>
                  </a:lnTo>
                  <a:lnTo>
                    <a:pt x="120667" y="73820"/>
                  </a:lnTo>
                  <a:lnTo>
                    <a:pt x="68286" y="79415"/>
                  </a:lnTo>
                  <a:lnTo>
                    <a:pt x="15836" y="84759"/>
                  </a:lnTo>
                  <a:lnTo>
                    <a:pt x="0" y="86334"/>
                  </a:lnTo>
                  <a:lnTo>
                    <a:pt x="12674" y="95059"/>
                  </a:lnTo>
                  <a:lnTo>
                    <a:pt x="64712" y="89658"/>
                  </a:lnTo>
                  <a:lnTo>
                    <a:pt x="116767" y="84061"/>
                  </a:lnTo>
                  <a:lnTo>
                    <a:pt x="168827" y="78266"/>
                  </a:lnTo>
                  <a:lnTo>
                    <a:pt x="220884" y="72270"/>
                  </a:lnTo>
                  <a:lnTo>
                    <a:pt x="272928" y="66069"/>
                  </a:lnTo>
                  <a:lnTo>
                    <a:pt x="324949" y="59660"/>
                  </a:lnTo>
                  <a:lnTo>
                    <a:pt x="376938" y="53040"/>
                  </a:lnTo>
                  <a:lnTo>
                    <a:pt x="428884" y="46206"/>
                  </a:lnTo>
                  <a:lnTo>
                    <a:pt x="480778" y="39154"/>
                  </a:lnTo>
                  <a:lnTo>
                    <a:pt x="532611" y="31882"/>
                  </a:lnTo>
                  <a:lnTo>
                    <a:pt x="584372" y="24387"/>
                  </a:lnTo>
                  <a:lnTo>
                    <a:pt x="636052" y="16664"/>
                  </a:lnTo>
                  <a:lnTo>
                    <a:pt x="687641" y="8712"/>
                  </a:lnTo>
                  <a:lnTo>
                    <a:pt x="691591" y="7912"/>
                  </a:lnTo>
                  <a:lnTo>
                    <a:pt x="67496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6658089" y="3762756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0" y="2374"/>
                  </a:moveTo>
                  <a:lnTo>
                    <a:pt x="17437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6575691" y="3776218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-793" y="400"/>
                  </a:moveTo>
                  <a:lnTo>
                    <a:pt x="9518" y="4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6528168" y="3781767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0" y="2374"/>
                  </a:moveTo>
                  <a:lnTo>
                    <a:pt x="15062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6501218" y="3786530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1574"/>
                  </a:moveTo>
                  <a:lnTo>
                    <a:pt x="9499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6461620" y="3791292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-793" y="787"/>
                  </a:moveTo>
                  <a:lnTo>
                    <a:pt x="15843" y="7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6367348" y="3796030"/>
              <a:ext cx="75565" cy="9525"/>
            </a:xfrm>
            <a:custGeom>
              <a:avLst/>
              <a:gdLst/>
              <a:ahLst/>
              <a:cxnLst/>
              <a:rect l="l" t="t" r="r" b="b"/>
              <a:pathLst>
                <a:path w="75564" h="9525">
                  <a:moveTo>
                    <a:pt x="0" y="9512"/>
                  </a:moveTo>
                  <a:lnTo>
                    <a:pt x="7137" y="8712"/>
                  </a:lnTo>
                  <a:lnTo>
                    <a:pt x="41198" y="3962"/>
                  </a:lnTo>
                  <a:lnTo>
                    <a:pt x="7526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6334861" y="3807117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0" y="2387"/>
                  </a:moveTo>
                  <a:lnTo>
                    <a:pt x="5549" y="1587"/>
                  </a:lnTo>
                  <a:lnTo>
                    <a:pt x="17437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6225540" y="3821391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4">
                  <a:moveTo>
                    <a:pt x="0" y="1574"/>
                  </a:moveTo>
                  <a:lnTo>
                    <a:pt x="11874" y="0"/>
                  </a:lnTo>
                  <a:lnTo>
                    <a:pt x="15849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6128893" y="3831678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0" y="2374"/>
                  </a:moveTo>
                  <a:lnTo>
                    <a:pt x="3962" y="1574"/>
                  </a:lnTo>
                  <a:lnTo>
                    <a:pt x="1583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6028270" y="384435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6028283" y="3847528"/>
              <a:ext cx="114935" cy="12700"/>
            </a:xfrm>
            <a:custGeom>
              <a:avLst/>
              <a:gdLst/>
              <a:ahLst/>
              <a:cxnLst/>
              <a:rect l="l" t="t" r="r" b="b"/>
              <a:pathLst>
                <a:path w="114935" h="12700">
                  <a:moveTo>
                    <a:pt x="114871" y="0"/>
                  </a:moveTo>
                  <a:lnTo>
                    <a:pt x="114071" y="0"/>
                  </a:lnTo>
                  <a:lnTo>
                    <a:pt x="86444" y="3123"/>
                  </a:lnTo>
                  <a:lnTo>
                    <a:pt x="58559" y="6251"/>
                  </a:lnTo>
                  <a:lnTo>
                    <a:pt x="30703" y="9222"/>
                  </a:lnTo>
                  <a:lnTo>
                    <a:pt x="3162" y="11874"/>
                  </a:lnTo>
                  <a:lnTo>
                    <a:pt x="0" y="126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6143942" y="38475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144729" y="3846728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6150279" y="3834853"/>
              <a:ext cx="106680" cy="12065"/>
            </a:xfrm>
            <a:custGeom>
              <a:avLst/>
              <a:gdLst/>
              <a:ahLst/>
              <a:cxnLst/>
              <a:rect l="l" t="t" r="r" b="b"/>
              <a:pathLst>
                <a:path w="106679" h="12064">
                  <a:moveTo>
                    <a:pt x="106159" y="0"/>
                  </a:moveTo>
                  <a:lnTo>
                    <a:pt x="104571" y="0"/>
                  </a:lnTo>
                  <a:lnTo>
                    <a:pt x="80146" y="3159"/>
                  </a:lnTo>
                  <a:lnTo>
                    <a:pt x="55406" y="6176"/>
                  </a:lnTo>
                  <a:lnTo>
                    <a:pt x="30691" y="8877"/>
                  </a:lnTo>
                  <a:lnTo>
                    <a:pt x="6337" y="11087"/>
                  </a:lnTo>
                  <a:lnTo>
                    <a:pt x="0" y="118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256439" y="3791280"/>
              <a:ext cx="330835" cy="43815"/>
            </a:xfrm>
            <a:custGeom>
              <a:avLst/>
              <a:gdLst/>
              <a:ahLst/>
              <a:cxnLst/>
              <a:rect l="l" t="t" r="r" b="b"/>
              <a:pathLst>
                <a:path w="330834" h="43814">
                  <a:moveTo>
                    <a:pt x="330352" y="0"/>
                  </a:moveTo>
                  <a:lnTo>
                    <a:pt x="329552" y="0"/>
                  </a:lnTo>
                  <a:lnTo>
                    <a:pt x="302606" y="4105"/>
                  </a:lnTo>
                  <a:lnTo>
                    <a:pt x="275723" y="7991"/>
                  </a:lnTo>
                  <a:lnTo>
                    <a:pt x="248820" y="11644"/>
                  </a:lnTo>
                  <a:lnTo>
                    <a:pt x="221818" y="15049"/>
                  </a:lnTo>
                  <a:lnTo>
                    <a:pt x="220230" y="15049"/>
                  </a:lnTo>
                  <a:lnTo>
                    <a:pt x="220230" y="15836"/>
                  </a:lnTo>
                  <a:lnTo>
                    <a:pt x="219443" y="15836"/>
                  </a:lnTo>
                  <a:lnTo>
                    <a:pt x="168134" y="22472"/>
                  </a:lnTo>
                  <a:lnTo>
                    <a:pt x="116938" y="29148"/>
                  </a:lnTo>
                  <a:lnTo>
                    <a:pt x="65699" y="35701"/>
                  </a:lnTo>
                  <a:lnTo>
                    <a:pt x="14262" y="41973"/>
                  </a:lnTo>
                  <a:lnTo>
                    <a:pt x="0" y="43561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586791" y="3790492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5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592328" y="3773055"/>
              <a:ext cx="114935" cy="17780"/>
            </a:xfrm>
            <a:custGeom>
              <a:avLst/>
              <a:gdLst/>
              <a:ahLst/>
              <a:cxnLst/>
              <a:rect l="l" t="t" r="r" b="b"/>
              <a:pathLst>
                <a:path w="114934" h="17779">
                  <a:moveTo>
                    <a:pt x="114871" y="0"/>
                  </a:moveTo>
                  <a:lnTo>
                    <a:pt x="110921" y="800"/>
                  </a:lnTo>
                  <a:lnTo>
                    <a:pt x="106959" y="1574"/>
                  </a:lnTo>
                  <a:lnTo>
                    <a:pt x="103949" y="1778"/>
                  </a:lnTo>
                  <a:lnTo>
                    <a:pt x="97243" y="2667"/>
                  </a:lnTo>
                  <a:lnTo>
                    <a:pt x="94284" y="3175"/>
                  </a:lnTo>
                  <a:lnTo>
                    <a:pt x="83197" y="4749"/>
                  </a:lnTo>
                  <a:lnTo>
                    <a:pt x="82384" y="4749"/>
                  </a:lnTo>
                  <a:lnTo>
                    <a:pt x="63810" y="7712"/>
                  </a:lnTo>
                  <a:lnTo>
                    <a:pt x="45278" y="11012"/>
                  </a:lnTo>
                  <a:lnTo>
                    <a:pt x="26685" y="13952"/>
                  </a:lnTo>
                  <a:lnTo>
                    <a:pt x="7924" y="15836"/>
                  </a:lnTo>
                  <a:lnTo>
                    <a:pt x="7137" y="16637"/>
                  </a:lnTo>
                  <a:lnTo>
                    <a:pt x="0" y="174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707200" y="375721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05" name="object 1505"/>
          <p:cNvGrpSpPr/>
          <p:nvPr/>
        </p:nvGrpSpPr>
        <p:grpSpPr>
          <a:xfrm>
            <a:off x="2237849" y="1939884"/>
            <a:ext cx="3858" cy="5144"/>
            <a:chOff x="1621999" y="2873902"/>
            <a:chExt cx="5715" cy="7620"/>
          </a:xfrm>
        </p:grpSpPr>
        <p:sp>
          <p:nvSpPr>
            <p:cNvPr id="1506" name="object 1506"/>
            <p:cNvSpPr/>
            <p:nvPr/>
          </p:nvSpPr>
          <p:spPr>
            <a:xfrm>
              <a:off x="1622793" y="2874695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4">
                  <a:moveTo>
                    <a:pt x="0" y="5549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622793" y="288024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08" name="object 1508"/>
          <p:cNvGrpSpPr/>
          <p:nvPr/>
        </p:nvGrpSpPr>
        <p:grpSpPr>
          <a:xfrm>
            <a:off x="2202025" y="2150039"/>
            <a:ext cx="1715" cy="264462"/>
            <a:chOff x="1568926" y="3185242"/>
            <a:chExt cx="2540" cy="391795"/>
          </a:xfrm>
        </p:grpSpPr>
        <p:sp>
          <p:nvSpPr>
            <p:cNvPr id="1509" name="object 1509"/>
            <p:cNvSpPr/>
            <p:nvPr/>
          </p:nvSpPr>
          <p:spPr>
            <a:xfrm>
              <a:off x="1569719" y="3186036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69" h="6350">
                  <a:moveTo>
                    <a:pt x="787" y="6337"/>
                  </a:moveTo>
                  <a:lnTo>
                    <a:pt x="787" y="3949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787" y="63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570507" y="31899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570507" y="31923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570507" y="31899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569719" y="318603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0" y="2374"/>
                  </a:lnTo>
                  <a:lnTo>
                    <a:pt x="787" y="2374"/>
                  </a:lnTo>
                  <a:lnTo>
                    <a:pt x="787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570507" y="31923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569719" y="31884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570507" y="3193161"/>
              <a:ext cx="0" cy="383540"/>
            </a:xfrm>
            <a:custGeom>
              <a:avLst/>
              <a:gdLst/>
              <a:ahLst/>
              <a:cxnLst/>
              <a:rect l="l" t="t" r="r" b="b"/>
              <a:pathLst>
                <a:path h="383539">
                  <a:moveTo>
                    <a:pt x="0" y="0"/>
                  </a:moveTo>
                  <a:lnTo>
                    <a:pt x="0" y="38342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17" name="object 1517"/>
          <p:cNvGrpSpPr/>
          <p:nvPr/>
        </p:nvGrpSpPr>
        <p:grpSpPr>
          <a:xfrm>
            <a:off x="2202556" y="2487988"/>
            <a:ext cx="3429" cy="36005"/>
            <a:chOff x="1569713" y="3685908"/>
            <a:chExt cx="5080" cy="53340"/>
          </a:xfrm>
        </p:grpSpPr>
        <p:sp>
          <p:nvSpPr>
            <p:cNvPr id="1518" name="object 1518"/>
            <p:cNvSpPr/>
            <p:nvPr/>
          </p:nvSpPr>
          <p:spPr>
            <a:xfrm>
              <a:off x="1570507" y="368590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28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570507" y="373819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20" name="object 1520"/>
          <p:cNvSpPr/>
          <p:nvPr/>
        </p:nvSpPr>
        <p:spPr>
          <a:xfrm>
            <a:off x="2202560" y="2152177"/>
            <a:ext cx="0" cy="262319"/>
          </a:xfrm>
          <a:custGeom>
            <a:avLst/>
            <a:gdLst/>
            <a:ahLst/>
            <a:cxnLst/>
            <a:rect l="l" t="t" r="r" b="b"/>
            <a:pathLst>
              <a:path h="388620">
                <a:moveTo>
                  <a:pt x="0" y="0"/>
                </a:moveTo>
                <a:lnTo>
                  <a:pt x="0" y="38817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21" name="object 1521"/>
          <p:cNvGrpSpPr/>
          <p:nvPr/>
        </p:nvGrpSpPr>
        <p:grpSpPr>
          <a:xfrm>
            <a:off x="2202025" y="2487988"/>
            <a:ext cx="1715" cy="36005"/>
            <a:chOff x="1568926" y="3685908"/>
            <a:chExt cx="2540" cy="53340"/>
          </a:xfrm>
        </p:grpSpPr>
        <p:sp>
          <p:nvSpPr>
            <p:cNvPr id="1522" name="object 1522"/>
            <p:cNvSpPr/>
            <p:nvPr/>
          </p:nvSpPr>
          <p:spPr>
            <a:xfrm>
              <a:off x="1569719" y="3685908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53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569719" y="3733444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787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24" name="object 1524"/>
          <p:cNvSpPr/>
          <p:nvPr/>
        </p:nvSpPr>
        <p:spPr>
          <a:xfrm>
            <a:off x="2205766" y="2971399"/>
            <a:ext cx="9430" cy="6001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0" y="0"/>
                </a:moveTo>
                <a:lnTo>
                  <a:pt x="1587" y="8712"/>
                </a:lnTo>
                <a:lnTo>
                  <a:pt x="13474" y="871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25" name="object 1525"/>
          <p:cNvGrpSpPr/>
          <p:nvPr/>
        </p:nvGrpSpPr>
        <p:grpSpPr>
          <a:xfrm>
            <a:off x="2202025" y="2946801"/>
            <a:ext cx="5572" cy="188595"/>
            <a:chOff x="1568926" y="4365631"/>
            <a:chExt cx="8255" cy="279400"/>
          </a:xfrm>
        </p:grpSpPr>
        <p:sp>
          <p:nvSpPr>
            <p:cNvPr id="1526" name="object 1526"/>
            <p:cNvSpPr/>
            <p:nvPr/>
          </p:nvSpPr>
          <p:spPr>
            <a:xfrm>
              <a:off x="1574469" y="4634179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5" h="9525">
                  <a:moveTo>
                    <a:pt x="0" y="0"/>
                  </a:moveTo>
                  <a:lnTo>
                    <a:pt x="1587" y="95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576057" y="4410786"/>
              <a:ext cx="0" cy="233045"/>
            </a:xfrm>
            <a:custGeom>
              <a:avLst/>
              <a:gdLst/>
              <a:ahLst/>
              <a:cxnLst/>
              <a:rect l="l" t="t" r="r" b="b"/>
              <a:pathLst>
                <a:path h="233045">
                  <a:moveTo>
                    <a:pt x="0" y="0"/>
                  </a:moveTo>
                  <a:lnTo>
                    <a:pt x="0" y="23291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574469" y="4402073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10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576057" y="46436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569719" y="436642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69" h="6350">
                  <a:moveTo>
                    <a:pt x="787" y="6337"/>
                  </a:moveTo>
                  <a:lnTo>
                    <a:pt x="787" y="3949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787" y="63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570507" y="43703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570507" y="43727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570507" y="437037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569719" y="436642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2374"/>
                  </a:lnTo>
                  <a:lnTo>
                    <a:pt x="787" y="2374"/>
                  </a:lnTo>
                  <a:lnTo>
                    <a:pt x="787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570507" y="437276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569719" y="43687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570507" y="46048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569719" y="4600917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0" y="0"/>
                  </a:moveTo>
                  <a:lnTo>
                    <a:pt x="787" y="3962"/>
                  </a:lnTo>
                </a:path>
                <a:path w="1269" h="7620">
                  <a:moveTo>
                    <a:pt x="0" y="0"/>
                  </a:moveTo>
                  <a:lnTo>
                    <a:pt x="0" y="3162"/>
                  </a:lnTo>
                  <a:lnTo>
                    <a:pt x="787" y="71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570507" y="46048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569719" y="46009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570507" y="460488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570507" y="4373549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11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569719" y="4368799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11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570507" y="46056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45" name="object 1545"/>
          <p:cNvGrpSpPr/>
          <p:nvPr/>
        </p:nvGrpSpPr>
        <p:grpSpPr>
          <a:xfrm>
            <a:off x="3853842" y="3294377"/>
            <a:ext cx="12859" cy="202740"/>
            <a:chOff x="4016063" y="4880559"/>
            <a:chExt cx="19050" cy="300355"/>
          </a:xfrm>
        </p:grpSpPr>
        <p:sp>
          <p:nvSpPr>
            <p:cNvPr id="1546" name="object 1546"/>
            <p:cNvSpPr/>
            <p:nvPr/>
          </p:nvSpPr>
          <p:spPr>
            <a:xfrm>
              <a:off x="4016857" y="5179224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-793" y="400"/>
                  </a:moveTo>
                  <a:lnTo>
                    <a:pt x="18230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4034294" y="4880559"/>
              <a:ext cx="0" cy="299720"/>
            </a:xfrm>
            <a:custGeom>
              <a:avLst/>
              <a:gdLst/>
              <a:ahLst/>
              <a:cxnLst/>
              <a:rect l="l" t="t" r="r" b="b"/>
              <a:pathLst>
                <a:path h="299720">
                  <a:moveTo>
                    <a:pt x="0" y="0"/>
                  </a:moveTo>
                  <a:lnTo>
                    <a:pt x="0" y="29946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48" name="object 1548"/>
          <p:cNvGrpSpPr/>
          <p:nvPr/>
        </p:nvGrpSpPr>
        <p:grpSpPr>
          <a:xfrm>
            <a:off x="3865613" y="3041455"/>
            <a:ext cx="1286" cy="218170"/>
            <a:chOff x="4033501" y="4505858"/>
            <a:chExt cx="1905" cy="323215"/>
          </a:xfrm>
        </p:grpSpPr>
        <p:sp>
          <p:nvSpPr>
            <p:cNvPr id="1549" name="object 1549"/>
            <p:cNvSpPr/>
            <p:nvPr/>
          </p:nvSpPr>
          <p:spPr>
            <a:xfrm>
              <a:off x="4034294" y="4685677"/>
              <a:ext cx="0" cy="143510"/>
            </a:xfrm>
            <a:custGeom>
              <a:avLst/>
              <a:gdLst/>
              <a:ahLst/>
              <a:cxnLst/>
              <a:rect l="l" t="t" r="r" b="b"/>
              <a:pathLst>
                <a:path h="143510">
                  <a:moveTo>
                    <a:pt x="0" y="0"/>
                  </a:moveTo>
                  <a:lnTo>
                    <a:pt x="0" y="14338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4034294" y="4505858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51" name="object 1551"/>
          <p:cNvSpPr/>
          <p:nvPr/>
        </p:nvSpPr>
        <p:spPr>
          <a:xfrm>
            <a:off x="3854378" y="3294378"/>
            <a:ext cx="0" cy="201882"/>
          </a:xfrm>
          <a:custGeom>
            <a:avLst/>
            <a:gdLst/>
            <a:ahLst/>
            <a:cxnLst/>
            <a:rect l="l" t="t" r="r" b="b"/>
            <a:pathLst>
              <a:path h="299085">
                <a:moveTo>
                  <a:pt x="0" y="0"/>
                </a:moveTo>
                <a:lnTo>
                  <a:pt x="0" y="29866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552" name="object 1552"/>
          <p:cNvSpPr/>
          <p:nvPr/>
        </p:nvSpPr>
        <p:spPr>
          <a:xfrm>
            <a:off x="3854378" y="3162301"/>
            <a:ext cx="0" cy="97727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0"/>
                </a:moveTo>
                <a:lnTo>
                  <a:pt x="0" y="14417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53" name="object 1553"/>
          <p:cNvGrpSpPr/>
          <p:nvPr/>
        </p:nvGrpSpPr>
        <p:grpSpPr>
          <a:xfrm>
            <a:off x="3865613" y="3294377"/>
            <a:ext cx="5144" cy="202740"/>
            <a:chOff x="4033501" y="4880559"/>
            <a:chExt cx="7620" cy="300355"/>
          </a:xfrm>
        </p:grpSpPr>
        <p:sp>
          <p:nvSpPr>
            <p:cNvPr id="1554" name="object 1554"/>
            <p:cNvSpPr/>
            <p:nvPr/>
          </p:nvSpPr>
          <p:spPr>
            <a:xfrm>
              <a:off x="4034294" y="5169725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4" h="10795">
                  <a:moveTo>
                    <a:pt x="0" y="10299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4039832" y="4880559"/>
              <a:ext cx="0" cy="289560"/>
            </a:xfrm>
            <a:custGeom>
              <a:avLst/>
              <a:gdLst/>
              <a:ahLst/>
              <a:cxnLst/>
              <a:rect l="l" t="t" r="r" b="b"/>
              <a:pathLst>
                <a:path h="289560">
                  <a:moveTo>
                    <a:pt x="0" y="0"/>
                  </a:moveTo>
                  <a:lnTo>
                    <a:pt x="0" y="28916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56" name="object 1556"/>
          <p:cNvGrpSpPr/>
          <p:nvPr/>
        </p:nvGrpSpPr>
        <p:grpSpPr>
          <a:xfrm>
            <a:off x="3869350" y="3041985"/>
            <a:ext cx="1286" cy="217742"/>
            <a:chOff x="4039037" y="4506645"/>
            <a:chExt cx="1905" cy="322580"/>
          </a:xfrm>
        </p:grpSpPr>
        <p:sp>
          <p:nvSpPr>
            <p:cNvPr id="1557" name="object 1557"/>
            <p:cNvSpPr/>
            <p:nvPr/>
          </p:nvSpPr>
          <p:spPr>
            <a:xfrm>
              <a:off x="4039831" y="4685677"/>
              <a:ext cx="0" cy="143510"/>
            </a:xfrm>
            <a:custGeom>
              <a:avLst/>
              <a:gdLst/>
              <a:ahLst/>
              <a:cxnLst/>
              <a:rect l="l" t="t" r="r" b="b"/>
              <a:pathLst>
                <a:path h="143510">
                  <a:moveTo>
                    <a:pt x="0" y="0"/>
                  </a:moveTo>
                  <a:lnTo>
                    <a:pt x="0" y="14338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4039831" y="4506645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59" name="object 1559"/>
          <p:cNvGrpSpPr/>
          <p:nvPr/>
        </p:nvGrpSpPr>
        <p:grpSpPr>
          <a:xfrm>
            <a:off x="3851695" y="2560718"/>
            <a:ext cx="18860" cy="174878"/>
            <a:chOff x="4012882" y="3793655"/>
            <a:chExt cx="27940" cy="259079"/>
          </a:xfrm>
        </p:grpSpPr>
        <p:sp>
          <p:nvSpPr>
            <p:cNvPr id="1560" name="object 1560"/>
            <p:cNvSpPr/>
            <p:nvPr/>
          </p:nvSpPr>
          <p:spPr>
            <a:xfrm>
              <a:off x="4016857" y="3793655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4034294" y="3932301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0"/>
                  </a:moveTo>
                  <a:lnTo>
                    <a:pt x="0" y="1196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4034294" y="3794442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4034294" y="4043197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89">
                  <a:moveTo>
                    <a:pt x="0" y="8712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4039031" y="403527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4039031" y="403369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4039831" y="3932301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3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4039831" y="3794442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4013682" y="3929126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4" h="3175">
                  <a:moveTo>
                    <a:pt x="14262" y="3175"/>
                  </a:moveTo>
                  <a:lnTo>
                    <a:pt x="14262" y="0"/>
                  </a:lnTo>
                  <a:lnTo>
                    <a:pt x="0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4013682" y="39315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4020807" y="393150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4013682" y="392912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2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4027957" y="39323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  <a:path w="1904">
                  <a:moveTo>
                    <a:pt x="1574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4012895" y="39315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4012882" y="39315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75" name="object 1575"/>
          <p:cNvGrpSpPr/>
          <p:nvPr/>
        </p:nvGrpSpPr>
        <p:grpSpPr>
          <a:xfrm>
            <a:off x="3851700" y="3139305"/>
            <a:ext cx="10716" cy="3429"/>
            <a:chOff x="4012888" y="4650822"/>
            <a:chExt cx="15875" cy="5080"/>
          </a:xfrm>
        </p:grpSpPr>
        <p:sp>
          <p:nvSpPr>
            <p:cNvPr id="1576" name="object 1576"/>
            <p:cNvSpPr/>
            <p:nvPr/>
          </p:nvSpPr>
          <p:spPr>
            <a:xfrm>
              <a:off x="4027944" y="465160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4020819" y="46516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4013682" y="4651616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4" h="3175">
                  <a:moveTo>
                    <a:pt x="0" y="0"/>
                  </a:moveTo>
                  <a:lnTo>
                    <a:pt x="3162" y="0"/>
                  </a:lnTo>
                </a:path>
                <a:path w="14604" h="3175">
                  <a:moveTo>
                    <a:pt x="0" y="0"/>
                  </a:moveTo>
                  <a:lnTo>
                    <a:pt x="0" y="2374"/>
                  </a:lnTo>
                  <a:lnTo>
                    <a:pt x="14262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79" name="object 1579"/>
          <p:cNvGrpSpPr/>
          <p:nvPr/>
        </p:nvGrpSpPr>
        <p:grpSpPr>
          <a:xfrm>
            <a:off x="3865613" y="2735039"/>
            <a:ext cx="1286" cy="70294"/>
            <a:chOff x="4033501" y="4051909"/>
            <a:chExt cx="1905" cy="104139"/>
          </a:xfrm>
        </p:grpSpPr>
        <p:sp>
          <p:nvSpPr>
            <p:cNvPr id="1580" name="object 1580"/>
            <p:cNvSpPr/>
            <p:nvPr/>
          </p:nvSpPr>
          <p:spPr>
            <a:xfrm>
              <a:off x="4034294" y="415410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4034294" y="4051909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1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82" name="object 1582"/>
          <p:cNvSpPr/>
          <p:nvPr/>
        </p:nvSpPr>
        <p:spPr>
          <a:xfrm>
            <a:off x="3864541" y="2983162"/>
            <a:ext cx="0" cy="157305"/>
          </a:xfrm>
          <a:custGeom>
            <a:avLst/>
            <a:gdLst/>
            <a:ahLst/>
            <a:cxnLst/>
            <a:rect l="l" t="t" r="r" b="b"/>
            <a:pathLst>
              <a:path h="233045">
                <a:moveTo>
                  <a:pt x="0" y="0"/>
                </a:moveTo>
                <a:lnTo>
                  <a:pt x="0" y="232911"/>
                </a:lnTo>
              </a:path>
            </a:pathLst>
          </a:custGeom>
          <a:ln w="6350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583" name="object 1583"/>
          <p:cNvSpPr/>
          <p:nvPr/>
        </p:nvSpPr>
        <p:spPr>
          <a:xfrm>
            <a:off x="3864541" y="2653767"/>
            <a:ext cx="0" cy="243888"/>
          </a:xfrm>
          <a:custGeom>
            <a:avLst/>
            <a:gdLst/>
            <a:ahLst/>
            <a:cxnLst/>
            <a:rect l="l" t="t" r="r" b="b"/>
            <a:pathLst>
              <a:path h="361314">
                <a:moveTo>
                  <a:pt x="0" y="0"/>
                </a:moveTo>
                <a:lnTo>
                  <a:pt x="0" y="361245"/>
                </a:lnTo>
              </a:path>
            </a:pathLst>
          </a:custGeom>
          <a:ln w="6350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584" name="object 1584"/>
          <p:cNvSpPr/>
          <p:nvPr/>
        </p:nvSpPr>
        <p:spPr>
          <a:xfrm>
            <a:off x="3866148" y="2983161"/>
            <a:ext cx="0" cy="58293"/>
          </a:xfrm>
          <a:custGeom>
            <a:avLst/>
            <a:gdLst/>
            <a:ahLst/>
            <a:cxnLst/>
            <a:rect l="l" t="t" r="r" b="b"/>
            <a:pathLst>
              <a:path h="86360">
                <a:moveTo>
                  <a:pt x="0" y="0"/>
                </a:moveTo>
                <a:lnTo>
                  <a:pt x="0" y="8636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585" name="object 1585"/>
          <p:cNvSpPr/>
          <p:nvPr/>
        </p:nvSpPr>
        <p:spPr>
          <a:xfrm>
            <a:off x="3866148" y="2805093"/>
            <a:ext cx="0" cy="92583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05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86" name="object 1586"/>
          <p:cNvGrpSpPr/>
          <p:nvPr/>
        </p:nvGrpSpPr>
        <p:grpSpPr>
          <a:xfrm>
            <a:off x="3851168" y="2983162"/>
            <a:ext cx="12002" cy="157305"/>
            <a:chOff x="4012101" y="4419498"/>
            <a:chExt cx="17780" cy="233045"/>
          </a:xfrm>
        </p:grpSpPr>
        <p:sp>
          <p:nvSpPr>
            <p:cNvPr id="1587" name="object 1587"/>
            <p:cNvSpPr/>
            <p:nvPr/>
          </p:nvSpPr>
          <p:spPr>
            <a:xfrm>
              <a:off x="4012895" y="46508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4027944" y="46516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4012895" y="4419498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0"/>
                  </a:moveTo>
                  <a:lnTo>
                    <a:pt x="0" y="23131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90" name="object 1590"/>
          <p:cNvSpPr/>
          <p:nvPr/>
        </p:nvSpPr>
        <p:spPr>
          <a:xfrm>
            <a:off x="3851704" y="2653763"/>
            <a:ext cx="0" cy="243888"/>
          </a:xfrm>
          <a:custGeom>
            <a:avLst/>
            <a:gdLst/>
            <a:ahLst/>
            <a:cxnLst/>
            <a:rect l="l" t="t" r="r" b="b"/>
            <a:pathLst>
              <a:path h="361314">
                <a:moveTo>
                  <a:pt x="0" y="0"/>
                </a:moveTo>
                <a:lnTo>
                  <a:pt x="0" y="36125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91" name="object 1591"/>
          <p:cNvGrpSpPr/>
          <p:nvPr/>
        </p:nvGrpSpPr>
        <p:grpSpPr>
          <a:xfrm>
            <a:off x="3865613" y="2983161"/>
            <a:ext cx="5144" cy="38148"/>
            <a:chOff x="4033501" y="4419498"/>
            <a:chExt cx="7620" cy="56515"/>
          </a:xfrm>
        </p:grpSpPr>
        <p:sp>
          <p:nvSpPr>
            <p:cNvPr id="1592" name="object 1592"/>
            <p:cNvSpPr/>
            <p:nvPr/>
          </p:nvSpPr>
          <p:spPr>
            <a:xfrm>
              <a:off x="4034294" y="4464659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4" h="10795">
                  <a:moveTo>
                    <a:pt x="0" y="10299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4039832" y="4419498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20">
                  <a:moveTo>
                    <a:pt x="0" y="0"/>
                  </a:moveTo>
                  <a:lnTo>
                    <a:pt x="0" y="4516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94" name="object 1594"/>
          <p:cNvSpPr/>
          <p:nvPr/>
        </p:nvSpPr>
        <p:spPr>
          <a:xfrm>
            <a:off x="3869886" y="2814720"/>
            <a:ext cx="0" cy="83153"/>
          </a:xfrm>
          <a:custGeom>
            <a:avLst/>
            <a:gdLst/>
            <a:ahLst/>
            <a:cxnLst/>
            <a:rect l="l" t="t" r="r" b="b"/>
            <a:pathLst>
              <a:path h="123189">
                <a:moveTo>
                  <a:pt x="0" y="0"/>
                </a:moveTo>
                <a:lnTo>
                  <a:pt x="0" y="12279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95" name="object 1595"/>
          <p:cNvGrpSpPr/>
          <p:nvPr/>
        </p:nvGrpSpPr>
        <p:grpSpPr>
          <a:xfrm>
            <a:off x="3607324" y="3120591"/>
            <a:ext cx="504920" cy="35576"/>
            <a:chOff x="3650850" y="4623098"/>
            <a:chExt cx="748030" cy="52705"/>
          </a:xfrm>
        </p:grpSpPr>
        <p:sp>
          <p:nvSpPr>
            <p:cNvPr id="1596" name="object 1596"/>
            <p:cNvSpPr/>
            <p:nvPr/>
          </p:nvSpPr>
          <p:spPr>
            <a:xfrm>
              <a:off x="4397121" y="4658753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0" y="0"/>
                  </a:moveTo>
                  <a:lnTo>
                    <a:pt x="0" y="15836"/>
                  </a:lnTo>
                  <a:lnTo>
                    <a:pt x="787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4389196" y="465875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792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4387608" y="465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3787114" y="4640529"/>
              <a:ext cx="600710" cy="18415"/>
            </a:xfrm>
            <a:custGeom>
              <a:avLst/>
              <a:gdLst/>
              <a:ahLst/>
              <a:cxnLst/>
              <a:rect l="l" t="t" r="r" b="b"/>
              <a:pathLst>
                <a:path w="600710" h="18414">
                  <a:moveTo>
                    <a:pt x="0" y="0"/>
                  </a:moveTo>
                  <a:lnTo>
                    <a:pt x="7924" y="0"/>
                  </a:lnTo>
                  <a:lnTo>
                    <a:pt x="59027" y="3062"/>
                  </a:lnTo>
                  <a:lnTo>
                    <a:pt x="110068" y="5739"/>
                  </a:lnTo>
                  <a:lnTo>
                    <a:pt x="161073" y="8079"/>
                  </a:lnTo>
                  <a:lnTo>
                    <a:pt x="212065" y="10132"/>
                  </a:lnTo>
                  <a:lnTo>
                    <a:pt x="263070" y="11945"/>
                  </a:lnTo>
                  <a:lnTo>
                    <a:pt x="314111" y="13568"/>
                  </a:lnTo>
                  <a:lnTo>
                    <a:pt x="365213" y="15049"/>
                  </a:lnTo>
                  <a:lnTo>
                    <a:pt x="384225" y="15049"/>
                  </a:lnTo>
                  <a:lnTo>
                    <a:pt x="397700" y="15836"/>
                  </a:lnTo>
                  <a:lnTo>
                    <a:pt x="416037" y="15881"/>
                  </a:lnTo>
                  <a:lnTo>
                    <a:pt x="434136" y="16308"/>
                  </a:lnTo>
                  <a:lnTo>
                    <a:pt x="452235" y="16699"/>
                  </a:lnTo>
                  <a:lnTo>
                    <a:pt x="470573" y="16637"/>
                  </a:lnTo>
                  <a:lnTo>
                    <a:pt x="471373" y="17424"/>
                  </a:lnTo>
                  <a:lnTo>
                    <a:pt x="472160" y="17424"/>
                  </a:lnTo>
                  <a:lnTo>
                    <a:pt x="515734" y="17424"/>
                  </a:lnTo>
                  <a:lnTo>
                    <a:pt x="534746" y="17424"/>
                  </a:lnTo>
                  <a:lnTo>
                    <a:pt x="545045" y="18211"/>
                  </a:lnTo>
                  <a:lnTo>
                    <a:pt x="591794" y="18211"/>
                  </a:lnTo>
                  <a:lnTo>
                    <a:pt x="600494" y="18211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3654031" y="4631029"/>
              <a:ext cx="133350" cy="9525"/>
            </a:xfrm>
            <a:custGeom>
              <a:avLst/>
              <a:gdLst/>
              <a:ahLst/>
              <a:cxnLst/>
              <a:rect l="l" t="t" r="r" b="b"/>
              <a:pathLst>
                <a:path w="133350" h="9525">
                  <a:moveTo>
                    <a:pt x="0" y="0"/>
                  </a:moveTo>
                  <a:lnTo>
                    <a:pt x="6337" y="787"/>
                  </a:lnTo>
                  <a:lnTo>
                    <a:pt x="36217" y="2727"/>
                  </a:lnTo>
                  <a:lnTo>
                    <a:pt x="66133" y="4887"/>
                  </a:lnTo>
                  <a:lnTo>
                    <a:pt x="96057" y="6979"/>
                  </a:lnTo>
                  <a:lnTo>
                    <a:pt x="125958" y="8712"/>
                  </a:lnTo>
                  <a:lnTo>
                    <a:pt x="133096" y="95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3651656" y="4631016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3651643" y="4646866"/>
              <a:ext cx="745490" cy="27940"/>
            </a:xfrm>
            <a:custGeom>
              <a:avLst/>
              <a:gdLst/>
              <a:ahLst/>
              <a:cxnLst/>
              <a:rect l="l" t="t" r="r" b="b"/>
              <a:pathLst>
                <a:path w="745489" h="27939">
                  <a:moveTo>
                    <a:pt x="745477" y="27724"/>
                  </a:moveTo>
                  <a:lnTo>
                    <a:pt x="730415" y="26924"/>
                  </a:lnTo>
                  <a:lnTo>
                    <a:pt x="678334" y="26853"/>
                  </a:lnTo>
                  <a:lnTo>
                    <a:pt x="626244" y="26477"/>
                  </a:lnTo>
                  <a:lnTo>
                    <a:pt x="574148" y="25800"/>
                  </a:lnTo>
                  <a:lnTo>
                    <a:pt x="522048" y="24828"/>
                  </a:lnTo>
                  <a:lnTo>
                    <a:pt x="469949" y="23566"/>
                  </a:lnTo>
                  <a:lnTo>
                    <a:pt x="417852" y="22018"/>
                  </a:lnTo>
                  <a:lnTo>
                    <a:pt x="365763" y="20191"/>
                  </a:lnTo>
                  <a:lnTo>
                    <a:pt x="313683" y="18089"/>
                  </a:lnTo>
                  <a:lnTo>
                    <a:pt x="261616" y="15717"/>
                  </a:lnTo>
                  <a:lnTo>
                    <a:pt x="209565" y="13082"/>
                  </a:lnTo>
                  <a:lnTo>
                    <a:pt x="157533" y="10187"/>
                  </a:lnTo>
                  <a:lnTo>
                    <a:pt x="105524" y="7038"/>
                  </a:lnTo>
                  <a:lnTo>
                    <a:pt x="53541" y="3640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4275912" y="4648441"/>
              <a:ext cx="104775" cy="1270"/>
            </a:xfrm>
            <a:custGeom>
              <a:avLst/>
              <a:gdLst/>
              <a:ahLst/>
              <a:cxnLst/>
              <a:rect l="l" t="t" r="r" b="b"/>
              <a:pathLst>
                <a:path w="104775" h="1270">
                  <a:moveTo>
                    <a:pt x="-793" y="442"/>
                  </a:moveTo>
                  <a:lnTo>
                    <a:pt x="105365" y="44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4154716" y="4646066"/>
              <a:ext cx="103505" cy="2540"/>
            </a:xfrm>
            <a:custGeom>
              <a:avLst/>
              <a:gdLst/>
              <a:ahLst/>
              <a:cxnLst/>
              <a:rect l="l" t="t" r="r" b="b"/>
              <a:pathLst>
                <a:path w="103504" h="2539">
                  <a:moveTo>
                    <a:pt x="102984" y="2374"/>
                  </a:moveTo>
                  <a:lnTo>
                    <a:pt x="97447" y="2374"/>
                  </a:lnTo>
                  <a:lnTo>
                    <a:pt x="73282" y="1810"/>
                  </a:lnTo>
                  <a:lnTo>
                    <a:pt x="49117" y="1482"/>
                  </a:lnTo>
                  <a:lnTo>
                    <a:pt x="24952" y="1206"/>
                  </a:lnTo>
                  <a:lnTo>
                    <a:pt x="7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4034294" y="4642904"/>
              <a:ext cx="100965" cy="3175"/>
            </a:xfrm>
            <a:custGeom>
              <a:avLst/>
              <a:gdLst/>
              <a:ahLst/>
              <a:cxnLst/>
              <a:rect l="l" t="t" r="r" b="b"/>
              <a:pathLst>
                <a:path w="100964" h="3175">
                  <a:moveTo>
                    <a:pt x="100609" y="3175"/>
                  </a:moveTo>
                  <a:lnTo>
                    <a:pt x="83972" y="2374"/>
                  </a:lnTo>
                  <a:lnTo>
                    <a:pt x="65747" y="2374"/>
                  </a:lnTo>
                  <a:lnTo>
                    <a:pt x="54660" y="1600"/>
                  </a:lnTo>
                  <a:lnTo>
                    <a:pt x="46736" y="1600"/>
                  </a:lnTo>
                  <a:lnTo>
                    <a:pt x="28524" y="800"/>
                  </a:lnTo>
                  <a:lnTo>
                    <a:pt x="15049" y="800"/>
                  </a:lnTo>
                  <a:lnTo>
                    <a:pt x="134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3913873" y="4637354"/>
              <a:ext cx="99060" cy="5080"/>
            </a:xfrm>
            <a:custGeom>
              <a:avLst/>
              <a:gdLst/>
              <a:ahLst/>
              <a:cxnLst/>
              <a:rect l="l" t="t" r="r" b="b"/>
              <a:pathLst>
                <a:path w="99060" h="5079">
                  <a:moveTo>
                    <a:pt x="99021" y="4762"/>
                  </a:moveTo>
                  <a:lnTo>
                    <a:pt x="93484" y="4762"/>
                  </a:lnTo>
                  <a:lnTo>
                    <a:pt x="70631" y="3534"/>
                  </a:lnTo>
                  <a:lnTo>
                    <a:pt x="47601" y="2603"/>
                  </a:lnTo>
                  <a:lnTo>
                    <a:pt x="24535" y="1758"/>
                  </a:lnTo>
                  <a:lnTo>
                    <a:pt x="1574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3795039" y="4631029"/>
              <a:ext cx="95885" cy="5715"/>
            </a:xfrm>
            <a:custGeom>
              <a:avLst/>
              <a:gdLst/>
              <a:ahLst/>
              <a:cxnLst/>
              <a:rect l="l" t="t" r="r" b="b"/>
              <a:pathLst>
                <a:path w="95885" h="5714">
                  <a:moveTo>
                    <a:pt x="95859" y="5537"/>
                  </a:moveTo>
                  <a:lnTo>
                    <a:pt x="83185" y="4737"/>
                  </a:lnTo>
                  <a:lnTo>
                    <a:pt x="64397" y="4067"/>
                  </a:lnTo>
                  <a:lnTo>
                    <a:pt x="45815" y="2879"/>
                  </a:lnTo>
                  <a:lnTo>
                    <a:pt x="27299" y="1629"/>
                  </a:lnTo>
                  <a:lnTo>
                    <a:pt x="8712" y="7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3676992" y="4623892"/>
              <a:ext cx="93980" cy="5715"/>
            </a:xfrm>
            <a:custGeom>
              <a:avLst/>
              <a:gdLst/>
              <a:ahLst/>
              <a:cxnLst/>
              <a:rect l="l" t="t" r="r" b="b"/>
              <a:pathLst>
                <a:path w="93979" h="5714">
                  <a:moveTo>
                    <a:pt x="93484" y="5537"/>
                  </a:moveTo>
                  <a:lnTo>
                    <a:pt x="91909" y="5537"/>
                  </a:lnTo>
                  <a:lnTo>
                    <a:pt x="69506" y="4423"/>
                  </a:lnTo>
                  <a:lnTo>
                    <a:pt x="46662" y="2735"/>
                  </a:lnTo>
                  <a:lnTo>
                    <a:pt x="23862" y="1063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3667506" y="463260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4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3687305" y="4633404"/>
              <a:ext cx="83185" cy="5715"/>
            </a:xfrm>
            <a:custGeom>
              <a:avLst/>
              <a:gdLst/>
              <a:ahLst/>
              <a:cxnLst/>
              <a:rect l="l" t="t" r="r" b="b"/>
              <a:pathLst>
                <a:path w="83185" h="5714">
                  <a:moveTo>
                    <a:pt x="0" y="0"/>
                  </a:moveTo>
                  <a:lnTo>
                    <a:pt x="800" y="0"/>
                  </a:lnTo>
                  <a:lnTo>
                    <a:pt x="19024" y="1574"/>
                  </a:lnTo>
                  <a:lnTo>
                    <a:pt x="37236" y="3174"/>
                  </a:lnTo>
                  <a:lnTo>
                    <a:pt x="55460" y="3962"/>
                  </a:lnTo>
                  <a:lnTo>
                    <a:pt x="73672" y="5537"/>
                  </a:lnTo>
                  <a:lnTo>
                    <a:pt x="83185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3778402" y="463974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3795052" y="4640529"/>
              <a:ext cx="95885" cy="5715"/>
            </a:xfrm>
            <a:custGeom>
              <a:avLst/>
              <a:gdLst/>
              <a:ahLst/>
              <a:cxnLst/>
              <a:rect l="l" t="t" r="r" b="b"/>
              <a:pathLst>
                <a:path w="95885" h="5714">
                  <a:moveTo>
                    <a:pt x="0" y="0"/>
                  </a:moveTo>
                  <a:lnTo>
                    <a:pt x="3175" y="0"/>
                  </a:lnTo>
                  <a:lnTo>
                    <a:pt x="21317" y="1642"/>
                  </a:lnTo>
                  <a:lnTo>
                    <a:pt x="39911" y="2393"/>
                  </a:lnTo>
                  <a:lnTo>
                    <a:pt x="58555" y="3136"/>
                  </a:lnTo>
                  <a:lnTo>
                    <a:pt x="76847" y="4749"/>
                  </a:lnTo>
                  <a:lnTo>
                    <a:pt x="95859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3908323" y="4646866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3964571" y="4649241"/>
              <a:ext cx="43815" cy="1905"/>
            </a:xfrm>
            <a:custGeom>
              <a:avLst/>
              <a:gdLst/>
              <a:ahLst/>
              <a:cxnLst/>
              <a:rect l="l" t="t" r="r" b="b"/>
              <a:pathLst>
                <a:path w="43814" h="1904">
                  <a:moveTo>
                    <a:pt x="0" y="0"/>
                  </a:moveTo>
                  <a:lnTo>
                    <a:pt x="800" y="0"/>
                  </a:lnTo>
                  <a:lnTo>
                    <a:pt x="15049" y="800"/>
                  </a:lnTo>
                  <a:lnTo>
                    <a:pt x="20599" y="800"/>
                  </a:lnTo>
                  <a:lnTo>
                    <a:pt x="38023" y="1574"/>
                  </a:lnTo>
                  <a:lnTo>
                    <a:pt x="43561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4016870" y="465161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0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4039844" y="4652416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70">
                  <a:moveTo>
                    <a:pt x="0" y="0"/>
                  </a:moveTo>
                  <a:lnTo>
                    <a:pt x="3962" y="0"/>
                  </a:lnTo>
                  <a:lnTo>
                    <a:pt x="19011" y="800"/>
                  </a:lnTo>
                  <a:lnTo>
                    <a:pt x="27724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4151541" y="46555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4158665" y="4655578"/>
              <a:ext cx="73025" cy="1905"/>
            </a:xfrm>
            <a:custGeom>
              <a:avLst/>
              <a:gdLst/>
              <a:ahLst/>
              <a:cxnLst/>
              <a:rect l="l" t="t" r="r" b="b"/>
              <a:pathLst>
                <a:path w="73025" h="1904">
                  <a:moveTo>
                    <a:pt x="0" y="0"/>
                  </a:moveTo>
                  <a:lnTo>
                    <a:pt x="12674" y="0"/>
                  </a:lnTo>
                  <a:lnTo>
                    <a:pt x="26149" y="800"/>
                  </a:lnTo>
                  <a:lnTo>
                    <a:pt x="49898" y="800"/>
                  </a:lnTo>
                  <a:lnTo>
                    <a:pt x="68922" y="1587"/>
                  </a:lnTo>
                  <a:lnTo>
                    <a:pt x="72885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4241850" y="465716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4259287" y="465795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4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4278287" y="465795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4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4297311" y="4657953"/>
              <a:ext cx="45720" cy="1270"/>
            </a:xfrm>
            <a:custGeom>
              <a:avLst/>
              <a:gdLst/>
              <a:ahLst/>
              <a:cxnLst/>
              <a:rect l="l" t="t" r="r" b="b"/>
              <a:pathLst>
                <a:path w="45720" h="1270">
                  <a:moveTo>
                    <a:pt x="0" y="0"/>
                  </a:moveTo>
                  <a:lnTo>
                    <a:pt x="24549" y="0"/>
                  </a:lnTo>
                  <a:lnTo>
                    <a:pt x="34861" y="800"/>
                  </a:lnTo>
                  <a:lnTo>
                    <a:pt x="45148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4356722" y="465875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4377321" y="46587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25" name="object 1625"/>
          <p:cNvGrpSpPr/>
          <p:nvPr/>
        </p:nvGrpSpPr>
        <p:grpSpPr>
          <a:xfrm>
            <a:off x="3688072" y="2643592"/>
            <a:ext cx="11573" cy="3429"/>
            <a:chOff x="3770477" y="3916432"/>
            <a:chExt cx="17145" cy="5080"/>
          </a:xfrm>
        </p:grpSpPr>
        <p:sp>
          <p:nvSpPr>
            <p:cNvPr id="1626" name="object 1626"/>
            <p:cNvSpPr/>
            <p:nvPr/>
          </p:nvSpPr>
          <p:spPr>
            <a:xfrm>
              <a:off x="3772065" y="3917226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474" y="3175"/>
                  </a:moveTo>
                  <a:lnTo>
                    <a:pt x="13474" y="800"/>
                  </a:lnTo>
                  <a:lnTo>
                    <a:pt x="0" y="0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3772077" y="3919613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-793" y="393"/>
                  </a:moveTo>
                  <a:lnTo>
                    <a:pt x="7131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3779989" y="392040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3785539" y="39180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3785539" y="39204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3772065" y="3917238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70">
                  <a:moveTo>
                    <a:pt x="0" y="0"/>
                  </a:moveTo>
                  <a:lnTo>
                    <a:pt x="7137" y="0"/>
                  </a:lnTo>
                  <a:lnTo>
                    <a:pt x="13474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3785539" y="39204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  <a:path w="1904">
                  <a:moveTo>
                    <a:pt x="1574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3770477" y="39196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3770477" y="39196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35" name="object 1635"/>
          <p:cNvGrpSpPr/>
          <p:nvPr/>
        </p:nvGrpSpPr>
        <p:grpSpPr>
          <a:xfrm>
            <a:off x="3688617" y="3130749"/>
            <a:ext cx="10287" cy="3858"/>
            <a:chOff x="3771284" y="4638147"/>
            <a:chExt cx="15240" cy="5715"/>
          </a:xfrm>
        </p:grpSpPr>
        <p:sp>
          <p:nvSpPr>
            <p:cNvPr id="1636" name="object 1636"/>
            <p:cNvSpPr/>
            <p:nvPr/>
          </p:nvSpPr>
          <p:spPr>
            <a:xfrm>
              <a:off x="3785539" y="46397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3779989" y="463974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3772077" y="4638941"/>
              <a:ext cx="13970" cy="4445"/>
            </a:xfrm>
            <a:custGeom>
              <a:avLst/>
              <a:gdLst/>
              <a:ahLst/>
              <a:cxnLst/>
              <a:rect l="l" t="t" r="r" b="b"/>
              <a:pathLst>
                <a:path w="13970" h="4445">
                  <a:moveTo>
                    <a:pt x="0" y="0"/>
                  </a:moveTo>
                  <a:lnTo>
                    <a:pt x="6337" y="800"/>
                  </a:lnTo>
                </a:path>
                <a:path w="13970" h="4445">
                  <a:moveTo>
                    <a:pt x="0" y="0"/>
                  </a:moveTo>
                  <a:lnTo>
                    <a:pt x="0" y="3175"/>
                  </a:lnTo>
                  <a:lnTo>
                    <a:pt x="13474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39" name="object 1639"/>
          <p:cNvGrpSpPr/>
          <p:nvPr/>
        </p:nvGrpSpPr>
        <p:grpSpPr>
          <a:xfrm>
            <a:off x="3687537" y="2645735"/>
            <a:ext cx="23574" cy="487347"/>
            <a:chOff x="3769683" y="3919607"/>
            <a:chExt cx="34925" cy="721995"/>
          </a:xfrm>
        </p:grpSpPr>
        <p:sp>
          <p:nvSpPr>
            <p:cNvPr id="1640" name="object 1640"/>
            <p:cNvSpPr/>
            <p:nvPr/>
          </p:nvSpPr>
          <p:spPr>
            <a:xfrm>
              <a:off x="3795039" y="414223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3795039" y="3921201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h="221614">
                  <a:moveTo>
                    <a:pt x="0" y="0"/>
                  </a:moveTo>
                  <a:lnTo>
                    <a:pt x="0" y="22103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3787114" y="3920401"/>
              <a:ext cx="8255" cy="720725"/>
            </a:xfrm>
            <a:custGeom>
              <a:avLst/>
              <a:gdLst/>
              <a:ahLst/>
              <a:cxnLst/>
              <a:rect l="l" t="t" r="r" b="b"/>
              <a:pathLst>
                <a:path w="8254" h="720725">
                  <a:moveTo>
                    <a:pt x="0" y="0"/>
                  </a:moveTo>
                  <a:lnTo>
                    <a:pt x="0" y="720128"/>
                  </a:lnTo>
                  <a:lnTo>
                    <a:pt x="7912" y="7106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3795039" y="4143806"/>
              <a:ext cx="0" cy="487680"/>
            </a:xfrm>
            <a:custGeom>
              <a:avLst/>
              <a:gdLst/>
              <a:ahLst/>
              <a:cxnLst/>
              <a:rect l="l" t="t" r="r" b="b"/>
              <a:pathLst>
                <a:path h="487679">
                  <a:moveTo>
                    <a:pt x="0" y="275691"/>
                  </a:moveTo>
                  <a:lnTo>
                    <a:pt x="0" y="487197"/>
                  </a:lnTo>
                </a:path>
                <a:path h="487679">
                  <a:moveTo>
                    <a:pt x="0" y="0"/>
                  </a:moveTo>
                  <a:lnTo>
                    <a:pt x="0" y="1489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3770477" y="463894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3785539" y="463974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3770477" y="3919613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499884"/>
                  </a:moveTo>
                  <a:lnTo>
                    <a:pt x="0" y="719315"/>
                  </a:lnTo>
                </a:path>
                <a:path h="719454">
                  <a:moveTo>
                    <a:pt x="0" y="0"/>
                  </a:moveTo>
                  <a:lnTo>
                    <a:pt x="0" y="37313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3795039" y="41588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3795039" y="445355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0" y="10312"/>
                  </a:moveTo>
                  <a:lnTo>
                    <a:pt x="872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3803764" y="4158856"/>
              <a:ext cx="0" cy="295275"/>
            </a:xfrm>
            <a:custGeom>
              <a:avLst/>
              <a:gdLst/>
              <a:ahLst/>
              <a:cxnLst/>
              <a:rect l="l" t="t" r="r" b="b"/>
              <a:pathLst>
                <a:path h="295275">
                  <a:moveTo>
                    <a:pt x="0" y="260642"/>
                  </a:moveTo>
                  <a:lnTo>
                    <a:pt x="0" y="294703"/>
                  </a:lnTo>
                </a:path>
                <a:path h="295275">
                  <a:moveTo>
                    <a:pt x="0" y="0"/>
                  </a:moveTo>
                  <a:lnTo>
                    <a:pt x="0" y="1338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50" name="object 1650"/>
          <p:cNvGrpSpPr/>
          <p:nvPr/>
        </p:nvGrpSpPr>
        <p:grpSpPr>
          <a:xfrm>
            <a:off x="3773098" y="3038239"/>
            <a:ext cx="17145" cy="455200"/>
            <a:chOff x="3896442" y="4501095"/>
            <a:chExt cx="25400" cy="674370"/>
          </a:xfrm>
        </p:grpSpPr>
        <p:sp>
          <p:nvSpPr>
            <p:cNvPr id="1651" name="object 1651"/>
            <p:cNvSpPr/>
            <p:nvPr/>
          </p:nvSpPr>
          <p:spPr>
            <a:xfrm>
              <a:off x="3897236" y="5173687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70">
                  <a:moveTo>
                    <a:pt x="-793" y="400"/>
                  </a:moveTo>
                  <a:lnTo>
                    <a:pt x="17430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3913873" y="4680927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3913873" y="4501095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3897236" y="4680140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3913873" y="5164175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0" y="10299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3920997" y="4680927"/>
              <a:ext cx="0" cy="483870"/>
            </a:xfrm>
            <a:custGeom>
              <a:avLst/>
              <a:gdLst/>
              <a:ahLst/>
              <a:cxnLst/>
              <a:rect l="l" t="t" r="r" b="b"/>
              <a:pathLst>
                <a:path h="483870">
                  <a:moveTo>
                    <a:pt x="0" y="0"/>
                  </a:moveTo>
                  <a:lnTo>
                    <a:pt x="0" y="4832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3920997" y="4501095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58" name="object 1658"/>
          <p:cNvGrpSpPr/>
          <p:nvPr/>
        </p:nvGrpSpPr>
        <p:grpSpPr>
          <a:xfrm>
            <a:off x="3769892" y="2556980"/>
            <a:ext cx="20574" cy="175736"/>
            <a:chOff x="3891692" y="3788118"/>
            <a:chExt cx="30480" cy="260350"/>
          </a:xfrm>
        </p:grpSpPr>
        <p:sp>
          <p:nvSpPr>
            <p:cNvPr id="1659" name="object 1659"/>
            <p:cNvSpPr/>
            <p:nvPr/>
          </p:nvSpPr>
          <p:spPr>
            <a:xfrm>
              <a:off x="3913873" y="4038434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0" y="8724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3920210" y="402973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69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3920197" y="402814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3920997" y="3927538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0"/>
                  </a:moveTo>
                  <a:lnTo>
                    <a:pt x="0" y="1006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3920997" y="3789692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3913873" y="3788905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3913873" y="3927538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0"/>
                  </a:moveTo>
                  <a:lnTo>
                    <a:pt x="0" y="1196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3897236" y="3788118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3892486" y="3923563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4" h="3175">
                  <a:moveTo>
                    <a:pt x="14262" y="3175"/>
                  </a:moveTo>
                  <a:lnTo>
                    <a:pt x="14262" y="800"/>
                  </a:lnTo>
                  <a:lnTo>
                    <a:pt x="0" y="0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3892486" y="392357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7137" y="0"/>
                  </a:lnTo>
                  <a:lnTo>
                    <a:pt x="14262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69" name="object 1669"/>
          <p:cNvGrpSpPr/>
          <p:nvPr/>
        </p:nvGrpSpPr>
        <p:grpSpPr>
          <a:xfrm>
            <a:off x="3769892" y="3135567"/>
            <a:ext cx="10716" cy="3429"/>
            <a:chOff x="3891692" y="4645285"/>
            <a:chExt cx="15875" cy="5080"/>
          </a:xfrm>
        </p:grpSpPr>
        <p:sp>
          <p:nvSpPr>
            <p:cNvPr id="1670" name="object 1670"/>
            <p:cNvSpPr/>
            <p:nvPr/>
          </p:nvSpPr>
          <p:spPr>
            <a:xfrm>
              <a:off x="3906748" y="464685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3892486" y="4646079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4" h="3175">
                  <a:moveTo>
                    <a:pt x="0" y="0"/>
                  </a:moveTo>
                  <a:lnTo>
                    <a:pt x="0" y="2374"/>
                  </a:lnTo>
                  <a:lnTo>
                    <a:pt x="14262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72" name="object 1672"/>
          <p:cNvGrpSpPr/>
          <p:nvPr/>
        </p:nvGrpSpPr>
        <p:grpSpPr>
          <a:xfrm>
            <a:off x="3784329" y="2731833"/>
            <a:ext cx="1286" cy="69866"/>
            <a:chOff x="3913079" y="4047159"/>
            <a:chExt cx="1905" cy="103505"/>
          </a:xfrm>
        </p:grpSpPr>
        <p:sp>
          <p:nvSpPr>
            <p:cNvPr id="1673" name="object 1673"/>
            <p:cNvSpPr/>
            <p:nvPr/>
          </p:nvSpPr>
          <p:spPr>
            <a:xfrm>
              <a:off x="3913873" y="414856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3913873" y="404715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4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675" name="object 1675"/>
          <p:cNvSpPr/>
          <p:nvPr/>
        </p:nvSpPr>
        <p:spPr>
          <a:xfrm>
            <a:off x="3782725" y="2983161"/>
            <a:ext cx="0" cy="154305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149"/>
                </a:lnTo>
              </a:path>
            </a:pathLst>
          </a:custGeom>
          <a:ln w="7924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76" name="object 1676"/>
          <p:cNvSpPr/>
          <p:nvPr/>
        </p:nvSpPr>
        <p:spPr>
          <a:xfrm>
            <a:off x="3782725" y="2650012"/>
            <a:ext cx="0" cy="247745"/>
          </a:xfrm>
          <a:custGeom>
            <a:avLst/>
            <a:gdLst/>
            <a:ahLst/>
            <a:cxnLst/>
            <a:rect l="l" t="t" r="r" b="b"/>
            <a:pathLst>
              <a:path h="367029">
                <a:moveTo>
                  <a:pt x="0" y="0"/>
                </a:moveTo>
                <a:lnTo>
                  <a:pt x="0" y="366807"/>
                </a:lnTo>
              </a:path>
            </a:pathLst>
          </a:custGeom>
          <a:ln w="7924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77" name="object 1677"/>
          <p:cNvSpPr/>
          <p:nvPr/>
        </p:nvSpPr>
        <p:spPr>
          <a:xfrm>
            <a:off x="3784864" y="2983161"/>
            <a:ext cx="0" cy="55293"/>
          </a:xfrm>
          <a:custGeom>
            <a:avLst/>
            <a:gdLst/>
            <a:ahLst/>
            <a:cxnLst/>
            <a:rect l="l" t="t" r="r" b="b"/>
            <a:pathLst>
              <a:path h="81914">
                <a:moveTo>
                  <a:pt x="0" y="0"/>
                </a:moveTo>
                <a:lnTo>
                  <a:pt x="0" y="8159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78" name="object 1678"/>
          <p:cNvSpPr/>
          <p:nvPr/>
        </p:nvSpPr>
        <p:spPr>
          <a:xfrm>
            <a:off x="3784864" y="2801347"/>
            <a:ext cx="0" cy="96441"/>
          </a:xfrm>
          <a:custGeom>
            <a:avLst/>
            <a:gdLst/>
            <a:ahLst/>
            <a:cxnLst/>
            <a:rect l="l" t="t" r="r" b="b"/>
            <a:pathLst>
              <a:path h="142875">
                <a:moveTo>
                  <a:pt x="0" y="0"/>
                </a:moveTo>
                <a:lnTo>
                  <a:pt x="0" y="14260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79" name="object 1679"/>
          <p:cNvSpPr/>
          <p:nvPr/>
        </p:nvSpPr>
        <p:spPr>
          <a:xfrm>
            <a:off x="3769356" y="2650017"/>
            <a:ext cx="0" cy="247745"/>
          </a:xfrm>
          <a:custGeom>
            <a:avLst/>
            <a:gdLst/>
            <a:ahLst/>
            <a:cxnLst/>
            <a:rect l="l" t="t" r="r" b="b"/>
            <a:pathLst>
              <a:path h="367029">
                <a:moveTo>
                  <a:pt x="0" y="0"/>
                </a:moveTo>
                <a:lnTo>
                  <a:pt x="0" y="36680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80" name="object 1680"/>
          <p:cNvSpPr/>
          <p:nvPr/>
        </p:nvSpPr>
        <p:spPr>
          <a:xfrm>
            <a:off x="3769356" y="2983162"/>
            <a:ext cx="0" cy="153019"/>
          </a:xfrm>
          <a:custGeom>
            <a:avLst/>
            <a:gdLst/>
            <a:ahLst/>
            <a:cxnLst/>
            <a:rect l="l" t="t" r="r" b="b"/>
            <a:pathLst>
              <a:path h="226695">
                <a:moveTo>
                  <a:pt x="0" y="0"/>
                </a:moveTo>
                <a:lnTo>
                  <a:pt x="0" y="22656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681" name="object 1681"/>
          <p:cNvGrpSpPr/>
          <p:nvPr/>
        </p:nvGrpSpPr>
        <p:grpSpPr>
          <a:xfrm>
            <a:off x="3784328" y="2983161"/>
            <a:ext cx="6001" cy="35147"/>
            <a:chOff x="3913079" y="4419498"/>
            <a:chExt cx="8890" cy="52069"/>
          </a:xfrm>
        </p:grpSpPr>
        <p:sp>
          <p:nvSpPr>
            <p:cNvPr id="1682" name="object 1682"/>
            <p:cNvSpPr/>
            <p:nvPr/>
          </p:nvSpPr>
          <p:spPr>
            <a:xfrm>
              <a:off x="3913873" y="4459909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0" y="10287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3920997" y="4419498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39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684" name="object 1684"/>
          <p:cNvSpPr/>
          <p:nvPr/>
        </p:nvSpPr>
        <p:spPr>
          <a:xfrm>
            <a:off x="3789673" y="2811505"/>
            <a:ext cx="0" cy="86154"/>
          </a:xfrm>
          <a:custGeom>
            <a:avLst/>
            <a:gdLst/>
            <a:ahLst/>
            <a:cxnLst/>
            <a:rect l="l" t="t" r="r" b="b"/>
            <a:pathLst>
              <a:path h="127635">
                <a:moveTo>
                  <a:pt x="0" y="0"/>
                </a:moveTo>
                <a:lnTo>
                  <a:pt x="0" y="12755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85" name="object 1685"/>
          <p:cNvSpPr/>
          <p:nvPr/>
        </p:nvSpPr>
        <p:spPr>
          <a:xfrm>
            <a:off x="3704651" y="30339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686" name="object 1686"/>
          <p:cNvGrpSpPr/>
          <p:nvPr/>
        </p:nvGrpSpPr>
        <p:grpSpPr>
          <a:xfrm>
            <a:off x="3692894" y="3034502"/>
            <a:ext cx="18431" cy="454771"/>
            <a:chOff x="3777621" y="4495558"/>
            <a:chExt cx="27305" cy="673735"/>
          </a:xfrm>
        </p:grpSpPr>
        <p:sp>
          <p:nvSpPr>
            <p:cNvPr id="1687" name="object 1687"/>
            <p:cNvSpPr/>
            <p:nvPr/>
          </p:nvSpPr>
          <p:spPr>
            <a:xfrm>
              <a:off x="3778415" y="4673790"/>
              <a:ext cx="17145" cy="494665"/>
            </a:xfrm>
            <a:custGeom>
              <a:avLst/>
              <a:gdLst/>
              <a:ahLst/>
              <a:cxnLst/>
              <a:rect l="l" t="t" r="r" b="b"/>
              <a:pathLst>
                <a:path w="17145" h="494664">
                  <a:moveTo>
                    <a:pt x="0" y="0"/>
                  </a:moveTo>
                  <a:lnTo>
                    <a:pt x="0" y="493547"/>
                  </a:lnTo>
                  <a:lnTo>
                    <a:pt x="16624" y="4943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3795039" y="4674590"/>
              <a:ext cx="8890" cy="494030"/>
            </a:xfrm>
            <a:custGeom>
              <a:avLst/>
              <a:gdLst/>
              <a:ahLst/>
              <a:cxnLst/>
              <a:rect l="l" t="t" r="r" b="b"/>
              <a:pathLst>
                <a:path w="8889" h="494029">
                  <a:moveTo>
                    <a:pt x="0" y="0"/>
                  </a:moveTo>
                  <a:lnTo>
                    <a:pt x="0" y="493547"/>
                  </a:lnTo>
                  <a:lnTo>
                    <a:pt x="8724" y="4832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3803764" y="4675390"/>
              <a:ext cx="0" cy="482600"/>
            </a:xfrm>
            <a:custGeom>
              <a:avLst/>
              <a:gdLst/>
              <a:ahLst/>
              <a:cxnLst/>
              <a:rect l="l" t="t" r="r" b="b"/>
              <a:pathLst>
                <a:path h="482600">
                  <a:moveTo>
                    <a:pt x="0" y="0"/>
                  </a:moveTo>
                  <a:lnTo>
                    <a:pt x="0" y="4824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3803764" y="4495558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91" name="object 1691"/>
          <p:cNvGrpSpPr/>
          <p:nvPr/>
        </p:nvGrpSpPr>
        <p:grpSpPr>
          <a:xfrm>
            <a:off x="3692895" y="2628093"/>
            <a:ext cx="12430" cy="2143"/>
            <a:chOff x="3777621" y="3893470"/>
            <a:chExt cx="18415" cy="3175"/>
          </a:xfrm>
        </p:grpSpPr>
        <p:sp>
          <p:nvSpPr>
            <p:cNvPr id="1692" name="object 1692"/>
            <p:cNvSpPr/>
            <p:nvPr/>
          </p:nvSpPr>
          <p:spPr>
            <a:xfrm>
              <a:off x="3778415" y="38942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3777621" y="3894258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4" h="2539">
                  <a:moveTo>
                    <a:pt x="0" y="2387"/>
                  </a:moveTo>
                  <a:lnTo>
                    <a:pt x="18211" y="2387"/>
                  </a:lnTo>
                  <a:lnTo>
                    <a:pt x="18211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5A5A5A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3795039" y="38950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3777621" y="3893470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4" h="2539">
                  <a:moveTo>
                    <a:pt x="0" y="2374"/>
                  </a:moveTo>
                  <a:lnTo>
                    <a:pt x="18211" y="2374"/>
                  </a:lnTo>
                  <a:lnTo>
                    <a:pt x="18211" y="0"/>
                  </a:lnTo>
                  <a:lnTo>
                    <a:pt x="0" y="0"/>
                  </a:lnTo>
                  <a:lnTo>
                    <a:pt x="0" y="2374"/>
                  </a:lnTo>
                  <a:close/>
                </a:path>
              </a:pathLst>
            </a:custGeom>
            <a:solidFill>
              <a:srgbClr val="5A5A5A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3778415" y="38950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3795039" y="38958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98" name="object 1698"/>
          <p:cNvGrpSpPr/>
          <p:nvPr/>
        </p:nvGrpSpPr>
        <p:grpSpPr>
          <a:xfrm>
            <a:off x="3692894" y="2552702"/>
            <a:ext cx="18431" cy="175736"/>
            <a:chOff x="3777621" y="3781780"/>
            <a:chExt cx="27305" cy="260350"/>
          </a:xfrm>
        </p:grpSpPr>
        <p:sp>
          <p:nvSpPr>
            <p:cNvPr id="1699" name="object 1699"/>
            <p:cNvSpPr/>
            <p:nvPr/>
          </p:nvSpPr>
          <p:spPr>
            <a:xfrm>
              <a:off x="3795039" y="4032097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0" y="8724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3802164" y="402339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3802176" y="40218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3803764" y="3921201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0"/>
                  </a:moveTo>
                  <a:lnTo>
                    <a:pt x="0" y="1006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3803764" y="3783355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3795039" y="3782568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8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3778415" y="3781780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06" name="object 1706"/>
          <p:cNvGrpSpPr/>
          <p:nvPr/>
        </p:nvGrpSpPr>
        <p:grpSpPr>
          <a:xfrm>
            <a:off x="4028705" y="2818998"/>
            <a:ext cx="3000" cy="206597"/>
            <a:chOff x="4275118" y="4176293"/>
            <a:chExt cx="4445" cy="306070"/>
          </a:xfrm>
        </p:grpSpPr>
        <p:sp>
          <p:nvSpPr>
            <p:cNvPr id="1707" name="object 1707"/>
            <p:cNvSpPr/>
            <p:nvPr/>
          </p:nvSpPr>
          <p:spPr>
            <a:xfrm>
              <a:off x="4275912" y="4470196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0" y="11099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4278287" y="4176293"/>
              <a:ext cx="0" cy="294005"/>
            </a:xfrm>
            <a:custGeom>
              <a:avLst/>
              <a:gdLst/>
              <a:ahLst/>
              <a:cxnLst/>
              <a:rect l="l" t="t" r="r" b="b"/>
              <a:pathLst>
                <a:path h="294004">
                  <a:moveTo>
                    <a:pt x="0" y="0"/>
                  </a:moveTo>
                  <a:lnTo>
                    <a:pt x="0" y="29390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09" name="object 1709"/>
          <p:cNvGrpSpPr/>
          <p:nvPr/>
        </p:nvGrpSpPr>
        <p:grpSpPr>
          <a:xfrm>
            <a:off x="4099291" y="3046263"/>
            <a:ext cx="12859" cy="455200"/>
            <a:chOff x="4379690" y="4512983"/>
            <a:chExt cx="19050" cy="674370"/>
          </a:xfrm>
        </p:grpSpPr>
        <p:sp>
          <p:nvSpPr>
            <p:cNvPr id="1710" name="object 1710"/>
            <p:cNvSpPr/>
            <p:nvPr/>
          </p:nvSpPr>
          <p:spPr>
            <a:xfrm>
              <a:off x="4380484" y="518636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42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4397908" y="4512983"/>
              <a:ext cx="0" cy="673735"/>
            </a:xfrm>
            <a:custGeom>
              <a:avLst/>
              <a:gdLst/>
              <a:ahLst/>
              <a:cxnLst/>
              <a:rect l="l" t="t" r="r" b="b"/>
              <a:pathLst>
                <a:path h="673735">
                  <a:moveTo>
                    <a:pt x="0" y="0"/>
                  </a:moveTo>
                  <a:lnTo>
                    <a:pt x="0" y="67337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4380484" y="4692815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13" name="object 1713"/>
          <p:cNvGrpSpPr/>
          <p:nvPr/>
        </p:nvGrpSpPr>
        <p:grpSpPr>
          <a:xfrm>
            <a:off x="4099291" y="2559654"/>
            <a:ext cx="12859" cy="180451"/>
            <a:chOff x="4379690" y="3792080"/>
            <a:chExt cx="19050" cy="267335"/>
          </a:xfrm>
        </p:grpSpPr>
        <p:sp>
          <p:nvSpPr>
            <p:cNvPr id="1714" name="object 1714"/>
            <p:cNvSpPr/>
            <p:nvPr/>
          </p:nvSpPr>
          <p:spPr>
            <a:xfrm>
              <a:off x="4397908" y="3792080"/>
              <a:ext cx="0" cy="267335"/>
            </a:xfrm>
            <a:custGeom>
              <a:avLst/>
              <a:gdLst/>
              <a:ahLst/>
              <a:cxnLst/>
              <a:rect l="l" t="t" r="r" b="b"/>
              <a:pathLst>
                <a:path h="267335">
                  <a:moveTo>
                    <a:pt x="0" y="0"/>
                  </a:moveTo>
                  <a:lnTo>
                    <a:pt x="0" y="26696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4380484" y="3800792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16" name="object 1716"/>
          <p:cNvGrpSpPr/>
          <p:nvPr/>
        </p:nvGrpSpPr>
        <p:grpSpPr>
          <a:xfrm>
            <a:off x="4099291" y="2652156"/>
            <a:ext cx="12859" cy="493347"/>
            <a:chOff x="4379690" y="3929119"/>
            <a:chExt cx="19050" cy="730885"/>
          </a:xfrm>
        </p:grpSpPr>
        <p:sp>
          <p:nvSpPr>
            <p:cNvPr id="1717" name="object 1717"/>
            <p:cNvSpPr/>
            <p:nvPr/>
          </p:nvSpPr>
          <p:spPr>
            <a:xfrm>
              <a:off x="4397908" y="41604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4397908" y="4059046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4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4397108" y="3929913"/>
              <a:ext cx="1270" cy="728980"/>
            </a:xfrm>
            <a:custGeom>
              <a:avLst/>
              <a:gdLst/>
              <a:ahLst/>
              <a:cxnLst/>
              <a:rect l="l" t="t" r="r" b="b"/>
              <a:pathLst>
                <a:path w="1270" h="728979">
                  <a:moveTo>
                    <a:pt x="400" y="-793"/>
                  </a:moveTo>
                  <a:lnTo>
                    <a:pt x="400" y="7296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4397908" y="4162031"/>
              <a:ext cx="0" cy="351155"/>
            </a:xfrm>
            <a:custGeom>
              <a:avLst/>
              <a:gdLst/>
              <a:ahLst/>
              <a:cxnLst/>
              <a:rect l="l" t="t" r="r" b="b"/>
              <a:pathLst>
                <a:path h="351154">
                  <a:moveTo>
                    <a:pt x="0" y="0"/>
                  </a:moveTo>
                  <a:lnTo>
                    <a:pt x="0" y="35095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4393946" y="46587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4387608" y="393861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-793" y="400"/>
                  </a:moveTo>
                  <a:lnTo>
                    <a:pt x="10306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4380484" y="3938625"/>
              <a:ext cx="0" cy="720725"/>
            </a:xfrm>
            <a:custGeom>
              <a:avLst/>
              <a:gdLst/>
              <a:ahLst/>
              <a:cxnLst/>
              <a:rect l="l" t="t" r="r" b="b"/>
              <a:pathLst>
                <a:path h="720725">
                  <a:moveTo>
                    <a:pt x="0" y="0"/>
                  </a:moveTo>
                  <a:lnTo>
                    <a:pt x="0" y="720128"/>
                  </a:lnTo>
                </a:path>
                <a:path h="72072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24" name="object 1724"/>
          <p:cNvGrpSpPr/>
          <p:nvPr/>
        </p:nvGrpSpPr>
        <p:grpSpPr>
          <a:xfrm>
            <a:off x="3935659" y="3044120"/>
            <a:ext cx="15002" cy="455200"/>
            <a:chOff x="4137272" y="4509808"/>
            <a:chExt cx="22225" cy="674370"/>
          </a:xfrm>
        </p:grpSpPr>
        <p:sp>
          <p:nvSpPr>
            <p:cNvPr id="1725" name="object 1725"/>
            <p:cNvSpPr/>
            <p:nvPr/>
          </p:nvSpPr>
          <p:spPr>
            <a:xfrm>
              <a:off x="4138066" y="518318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6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4154716" y="4689640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4154716" y="4509808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4138066" y="4688839"/>
              <a:ext cx="0" cy="494665"/>
            </a:xfrm>
            <a:custGeom>
              <a:avLst/>
              <a:gdLst/>
              <a:ahLst/>
              <a:cxnLst/>
              <a:rect l="l" t="t" r="r" b="b"/>
              <a:pathLst>
                <a:path h="494664">
                  <a:moveTo>
                    <a:pt x="0" y="0"/>
                  </a:moveTo>
                  <a:lnTo>
                    <a:pt x="0" y="4943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4154716" y="5172887"/>
              <a:ext cx="4445" cy="10795"/>
            </a:xfrm>
            <a:custGeom>
              <a:avLst/>
              <a:gdLst/>
              <a:ahLst/>
              <a:cxnLst/>
              <a:rect l="l" t="t" r="r" b="b"/>
              <a:pathLst>
                <a:path w="4445" h="10795">
                  <a:moveTo>
                    <a:pt x="0" y="10299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4158665" y="4689640"/>
              <a:ext cx="0" cy="483870"/>
            </a:xfrm>
            <a:custGeom>
              <a:avLst/>
              <a:gdLst/>
              <a:ahLst/>
              <a:cxnLst/>
              <a:rect l="l" t="t" r="r" b="b"/>
              <a:pathLst>
                <a:path h="483870">
                  <a:moveTo>
                    <a:pt x="0" y="0"/>
                  </a:moveTo>
                  <a:lnTo>
                    <a:pt x="0" y="4832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4158665" y="4509808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32" name="object 1732"/>
          <p:cNvGrpSpPr/>
          <p:nvPr/>
        </p:nvGrpSpPr>
        <p:grpSpPr>
          <a:xfrm>
            <a:off x="3934588" y="2654290"/>
            <a:ext cx="10716" cy="3429"/>
            <a:chOff x="4135685" y="3932282"/>
            <a:chExt cx="15875" cy="5080"/>
          </a:xfrm>
        </p:grpSpPr>
        <p:sp>
          <p:nvSpPr>
            <p:cNvPr id="1733" name="object 1733"/>
            <p:cNvSpPr/>
            <p:nvPr/>
          </p:nvSpPr>
          <p:spPr>
            <a:xfrm>
              <a:off x="4136478" y="3933075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474" y="3175"/>
                  </a:moveTo>
                  <a:lnTo>
                    <a:pt x="13474" y="0"/>
                  </a:lnTo>
                  <a:lnTo>
                    <a:pt x="0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4136478" y="393307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4151541" y="393625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36" name="object 1736"/>
          <p:cNvGrpSpPr/>
          <p:nvPr/>
        </p:nvGrpSpPr>
        <p:grpSpPr>
          <a:xfrm>
            <a:off x="3934587" y="3141439"/>
            <a:ext cx="10287" cy="3429"/>
            <a:chOff x="4135685" y="4653984"/>
            <a:chExt cx="15240" cy="5080"/>
          </a:xfrm>
        </p:grpSpPr>
        <p:sp>
          <p:nvSpPr>
            <p:cNvPr id="1737" name="object 1737"/>
            <p:cNvSpPr/>
            <p:nvPr/>
          </p:nvSpPr>
          <p:spPr>
            <a:xfrm>
              <a:off x="4149953" y="465557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4136478" y="4654778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0" y="0"/>
                  </a:moveTo>
                  <a:lnTo>
                    <a:pt x="0" y="3162"/>
                  </a:lnTo>
                  <a:lnTo>
                    <a:pt x="13474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39" name="object 1739"/>
          <p:cNvGrpSpPr/>
          <p:nvPr/>
        </p:nvGrpSpPr>
        <p:grpSpPr>
          <a:xfrm>
            <a:off x="3933524" y="2656429"/>
            <a:ext cx="17145" cy="486918"/>
            <a:chOff x="4134110" y="3935450"/>
            <a:chExt cx="25400" cy="721360"/>
          </a:xfrm>
        </p:grpSpPr>
        <p:sp>
          <p:nvSpPr>
            <p:cNvPr id="1740" name="object 1740"/>
            <p:cNvSpPr/>
            <p:nvPr/>
          </p:nvSpPr>
          <p:spPr>
            <a:xfrm>
              <a:off x="4154703" y="415728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4154703" y="4055871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4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4151541" y="3936250"/>
              <a:ext cx="3175" cy="719455"/>
            </a:xfrm>
            <a:custGeom>
              <a:avLst/>
              <a:gdLst/>
              <a:ahLst/>
              <a:cxnLst/>
              <a:rect l="l" t="t" r="r" b="b"/>
              <a:pathLst>
                <a:path w="3175" h="719454">
                  <a:moveTo>
                    <a:pt x="1587" y="-793"/>
                  </a:moveTo>
                  <a:lnTo>
                    <a:pt x="1587" y="720121"/>
                  </a:lnTo>
                </a:path>
              </a:pathLst>
            </a:custGeom>
            <a:ln w="4762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4154703" y="4158856"/>
              <a:ext cx="0" cy="351155"/>
            </a:xfrm>
            <a:custGeom>
              <a:avLst/>
              <a:gdLst/>
              <a:ahLst/>
              <a:cxnLst/>
              <a:rect l="l" t="t" r="r" b="b"/>
              <a:pathLst>
                <a:path h="351154">
                  <a:moveTo>
                    <a:pt x="0" y="0"/>
                  </a:moveTo>
                  <a:lnTo>
                    <a:pt x="0" y="35095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4134904" y="3935450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4154703" y="4467821"/>
              <a:ext cx="4445" cy="11430"/>
            </a:xfrm>
            <a:custGeom>
              <a:avLst/>
              <a:gdLst/>
              <a:ahLst/>
              <a:cxnLst/>
              <a:rect l="l" t="t" r="r" b="b"/>
              <a:pathLst>
                <a:path w="4445" h="11429">
                  <a:moveTo>
                    <a:pt x="0" y="11099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4158665" y="4173905"/>
              <a:ext cx="0" cy="294005"/>
            </a:xfrm>
            <a:custGeom>
              <a:avLst/>
              <a:gdLst/>
              <a:ahLst/>
              <a:cxnLst/>
              <a:rect l="l" t="t" r="r" b="b"/>
              <a:pathLst>
                <a:path h="294004">
                  <a:moveTo>
                    <a:pt x="0" y="0"/>
                  </a:moveTo>
                  <a:lnTo>
                    <a:pt x="0" y="29391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47" name="object 1747"/>
          <p:cNvGrpSpPr/>
          <p:nvPr/>
        </p:nvGrpSpPr>
        <p:grpSpPr>
          <a:xfrm>
            <a:off x="4017475" y="3045723"/>
            <a:ext cx="14145" cy="455200"/>
            <a:chOff x="4258481" y="4512183"/>
            <a:chExt cx="20955" cy="674370"/>
          </a:xfrm>
        </p:grpSpPr>
        <p:sp>
          <p:nvSpPr>
            <p:cNvPr id="1748" name="object 1748"/>
            <p:cNvSpPr/>
            <p:nvPr/>
          </p:nvSpPr>
          <p:spPr>
            <a:xfrm>
              <a:off x="4259275" y="4691227"/>
              <a:ext cx="17145" cy="494665"/>
            </a:xfrm>
            <a:custGeom>
              <a:avLst/>
              <a:gdLst/>
              <a:ahLst/>
              <a:cxnLst/>
              <a:rect l="l" t="t" r="r" b="b"/>
              <a:pathLst>
                <a:path w="17145" h="494664">
                  <a:moveTo>
                    <a:pt x="0" y="0"/>
                  </a:moveTo>
                  <a:lnTo>
                    <a:pt x="0" y="494334"/>
                  </a:lnTo>
                  <a:lnTo>
                    <a:pt x="16637" y="4943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4275912" y="4692015"/>
              <a:ext cx="2540" cy="494030"/>
            </a:xfrm>
            <a:custGeom>
              <a:avLst/>
              <a:gdLst/>
              <a:ahLst/>
              <a:cxnLst/>
              <a:rect l="l" t="t" r="r" b="b"/>
              <a:pathLst>
                <a:path w="2539" h="494029">
                  <a:moveTo>
                    <a:pt x="1187" y="-793"/>
                  </a:moveTo>
                  <a:lnTo>
                    <a:pt x="1187" y="494341"/>
                  </a:lnTo>
                </a:path>
              </a:pathLst>
            </a:custGeom>
            <a:ln w="3962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4278287" y="4692015"/>
              <a:ext cx="0" cy="483870"/>
            </a:xfrm>
            <a:custGeom>
              <a:avLst/>
              <a:gdLst/>
              <a:ahLst/>
              <a:cxnLst/>
              <a:rect l="l" t="t" r="r" b="b"/>
              <a:pathLst>
                <a:path h="483870">
                  <a:moveTo>
                    <a:pt x="0" y="0"/>
                  </a:moveTo>
                  <a:lnTo>
                    <a:pt x="0" y="4832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4278287" y="4512183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52" name="object 1752"/>
          <p:cNvGrpSpPr/>
          <p:nvPr/>
        </p:nvGrpSpPr>
        <p:grpSpPr>
          <a:xfrm>
            <a:off x="4017475" y="2564994"/>
            <a:ext cx="12430" cy="77153"/>
            <a:chOff x="4258481" y="3799992"/>
            <a:chExt cx="18415" cy="114300"/>
          </a:xfrm>
        </p:grpSpPr>
        <p:sp>
          <p:nvSpPr>
            <p:cNvPr id="1753" name="object 1753"/>
            <p:cNvSpPr/>
            <p:nvPr/>
          </p:nvSpPr>
          <p:spPr>
            <a:xfrm>
              <a:off x="4259275" y="39124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4259275" y="391327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6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4275912" y="391248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4259275" y="3912489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6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4259275" y="39132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4275912" y="39132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4275912" y="3799992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4259275" y="3799992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61" name="object 1761"/>
          <p:cNvGrpSpPr/>
          <p:nvPr/>
        </p:nvGrpSpPr>
        <p:grpSpPr>
          <a:xfrm>
            <a:off x="4016939" y="2564995"/>
            <a:ext cx="14573" cy="174878"/>
            <a:chOff x="4257687" y="3799992"/>
            <a:chExt cx="21590" cy="259079"/>
          </a:xfrm>
        </p:grpSpPr>
        <p:sp>
          <p:nvSpPr>
            <p:cNvPr id="1762" name="object 1762"/>
            <p:cNvSpPr/>
            <p:nvPr/>
          </p:nvSpPr>
          <p:spPr>
            <a:xfrm>
              <a:off x="4275912" y="4048747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0" y="9499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4277487" y="40408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4277487" y="403924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4278287" y="3937838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4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4278287" y="3799992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4258487" y="3935450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14262" y="2387"/>
                  </a:moveTo>
                  <a:lnTo>
                    <a:pt x="14262" y="0"/>
                  </a:lnTo>
                  <a:lnTo>
                    <a:pt x="0" y="0"/>
                  </a:lnTo>
                  <a:lnTo>
                    <a:pt x="0" y="2387"/>
                  </a:lnTo>
                </a:path>
                <a:path w="14604" h="2539">
                  <a:moveTo>
                    <a:pt x="14262" y="2387"/>
                  </a:moveTo>
                  <a:lnTo>
                    <a:pt x="0" y="2387"/>
                  </a:lnTo>
                </a:path>
                <a:path w="14604" h="2539">
                  <a:moveTo>
                    <a:pt x="14262" y="2387"/>
                  </a:moveTo>
                  <a:lnTo>
                    <a:pt x="14262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4258475" y="39354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2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4272749" y="39378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  <a:path w="1904">
                  <a:moveTo>
                    <a:pt x="1574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4257700" y="39378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4257687" y="39378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72" name="object 1772"/>
          <p:cNvGrpSpPr/>
          <p:nvPr/>
        </p:nvGrpSpPr>
        <p:grpSpPr>
          <a:xfrm>
            <a:off x="4016935" y="3143583"/>
            <a:ext cx="10716" cy="3000"/>
            <a:chOff x="4257681" y="4657159"/>
            <a:chExt cx="15875" cy="4445"/>
          </a:xfrm>
        </p:grpSpPr>
        <p:sp>
          <p:nvSpPr>
            <p:cNvPr id="1773" name="object 1773"/>
            <p:cNvSpPr/>
            <p:nvPr/>
          </p:nvSpPr>
          <p:spPr>
            <a:xfrm>
              <a:off x="4272749" y="465795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4258474" y="4657953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0" y="0"/>
                  </a:moveTo>
                  <a:lnTo>
                    <a:pt x="14262" y="0"/>
                  </a:lnTo>
                </a:path>
                <a:path w="14604" h="2539">
                  <a:moveTo>
                    <a:pt x="0" y="0"/>
                  </a:moveTo>
                  <a:lnTo>
                    <a:pt x="0" y="2387"/>
                  </a:lnTo>
                  <a:lnTo>
                    <a:pt x="14262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75" name="object 1775"/>
          <p:cNvGrpSpPr/>
          <p:nvPr/>
        </p:nvGrpSpPr>
        <p:grpSpPr>
          <a:xfrm>
            <a:off x="4016412" y="2657505"/>
            <a:ext cx="13716" cy="487347"/>
            <a:chOff x="4256906" y="3937044"/>
            <a:chExt cx="20320" cy="721995"/>
          </a:xfrm>
        </p:grpSpPr>
        <p:sp>
          <p:nvSpPr>
            <p:cNvPr id="1776" name="object 1776"/>
            <p:cNvSpPr/>
            <p:nvPr/>
          </p:nvSpPr>
          <p:spPr>
            <a:xfrm>
              <a:off x="4275912" y="41596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4275912" y="3937838"/>
              <a:ext cx="0" cy="222250"/>
            </a:xfrm>
            <a:custGeom>
              <a:avLst/>
              <a:gdLst/>
              <a:ahLst/>
              <a:cxnLst/>
              <a:rect l="l" t="t" r="r" b="b"/>
              <a:pathLst>
                <a:path h="222250">
                  <a:moveTo>
                    <a:pt x="0" y="0"/>
                  </a:moveTo>
                  <a:lnTo>
                    <a:pt x="0" y="22181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4274324" y="3937838"/>
              <a:ext cx="1905" cy="720725"/>
            </a:xfrm>
            <a:custGeom>
              <a:avLst/>
              <a:gdLst/>
              <a:ahLst/>
              <a:cxnLst/>
              <a:rect l="l" t="t" r="r" b="b"/>
              <a:pathLst>
                <a:path w="1904" h="720725">
                  <a:moveTo>
                    <a:pt x="793" y="-793"/>
                  </a:moveTo>
                  <a:lnTo>
                    <a:pt x="793" y="72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4275912" y="4161244"/>
              <a:ext cx="0" cy="487680"/>
            </a:xfrm>
            <a:custGeom>
              <a:avLst/>
              <a:gdLst/>
              <a:ahLst/>
              <a:cxnLst/>
              <a:rect l="l" t="t" r="r" b="b"/>
              <a:pathLst>
                <a:path h="487679">
                  <a:moveTo>
                    <a:pt x="0" y="0"/>
                  </a:moveTo>
                  <a:lnTo>
                    <a:pt x="0" y="4871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4257700" y="46579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4272750" y="46579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4257700" y="3937838"/>
              <a:ext cx="0" cy="720725"/>
            </a:xfrm>
            <a:custGeom>
              <a:avLst/>
              <a:gdLst/>
              <a:ahLst/>
              <a:cxnLst/>
              <a:rect l="l" t="t" r="r" b="b"/>
              <a:pathLst>
                <a:path h="720725">
                  <a:moveTo>
                    <a:pt x="0" y="0"/>
                  </a:moveTo>
                  <a:lnTo>
                    <a:pt x="0" y="7201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83" name="object 1783"/>
          <p:cNvGrpSpPr/>
          <p:nvPr/>
        </p:nvGrpSpPr>
        <p:grpSpPr>
          <a:xfrm>
            <a:off x="3613213" y="3028613"/>
            <a:ext cx="19288" cy="455628"/>
            <a:chOff x="3659574" y="4486833"/>
            <a:chExt cx="28575" cy="675005"/>
          </a:xfrm>
        </p:grpSpPr>
        <p:sp>
          <p:nvSpPr>
            <p:cNvPr id="1784" name="object 1784"/>
            <p:cNvSpPr/>
            <p:nvPr/>
          </p:nvSpPr>
          <p:spPr>
            <a:xfrm>
              <a:off x="3660368" y="5159413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-793" y="793"/>
                  </a:moveTo>
                  <a:lnTo>
                    <a:pt x="17430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3677005" y="4666665"/>
              <a:ext cx="0" cy="494665"/>
            </a:xfrm>
            <a:custGeom>
              <a:avLst/>
              <a:gdLst/>
              <a:ahLst/>
              <a:cxnLst/>
              <a:rect l="l" t="t" r="r" b="b"/>
              <a:pathLst>
                <a:path h="494664">
                  <a:moveTo>
                    <a:pt x="0" y="0"/>
                  </a:moveTo>
                  <a:lnTo>
                    <a:pt x="0" y="4943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3677005" y="4486833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3660368" y="4665865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3677005" y="5150700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0" y="10299"/>
                  </a:moveTo>
                  <a:lnTo>
                    <a:pt x="1029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3687305" y="4667453"/>
              <a:ext cx="0" cy="483870"/>
            </a:xfrm>
            <a:custGeom>
              <a:avLst/>
              <a:gdLst/>
              <a:ahLst/>
              <a:cxnLst/>
              <a:rect l="l" t="t" r="r" b="b"/>
              <a:pathLst>
                <a:path h="483870">
                  <a:moveTo>
                    <a:pt x="0" y="0"/>
                  </a:moveTo>
                  <a:lnTo>
                    <a:pt x="0" y="4832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3687305" y="4487621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91" name="object 1791"/>
          <p:cNvGrpSpPr/>
          <p:nvPr/>
        </p:nvGrpSpPr>
        <p:grpSpPr>
          <a:xfrm>
            <a:off x="3607332" y="2639862"/>
            <a:ext cx="18431" cy="487775"/>
            <a:chOff x="3650862" y="3910907"/>
            <a:chExt cx="27305" cy="722630"/>
          </a:xfrm>
        </p:grpSpPr>
        <p:sp>
          <p:nvSpPr>
            <p:cNvPr id="1792" name="object 1792"/>
            <p:cNvSpPr/>
            <p:nvPr/>
          </p:nvSpPr>
          <p:spPr>
            <a:xfrm>
              <a:off x="3677005" y="413430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3677005" y="4032897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4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3667506" y="3912488"/>
              <a:ext cx="9525" cy="720725"/>
            </a:xfrm>
            <a:custGeom>
              <a:avLst/>
              <a:gdLst/>
              <a:ahLst/>
              <a:cxnLst/>
              <a:rect l="l" t="t" r="r" b="b"/>
              <a:pathLst>
                <a:path w="9525" h="720725">
                  <a:moveTo>
                    <a:pt x="0" y="0"/>
                  </a:moveTo>
                  <a:lnTo>
                    <a:pt x="0" y="720115"/>
                  </a:lnTo>
                  <a:lnTo>
                    <a:pt x="9499" y="71140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3677005" y="4135881"/>
              <a:ext cx="0" cy="351155"/>
            </a:xfrm>
            <a:custGeom>
              <a:avLst/>
              <a:gdLst/>
              <a:ahLst/>
              <a:cxnLst/>
              <a:rect l="l" t="t" r="r" b="b"/>
              <a:pathLst>
                <a:path h="351154">
                  <a:moveTo>
                    <a:pt x="0" y="0"/>
                  </a:moveTo>
                  <a:lnTo>
                    <a:pt x="0" y="35095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3651656" y="463101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3652844" y="3910907"/>
              <a:ext cx="0" cy="721360"/>
            </a:xfrm>
            <a:custGeom>
              <a:avLst/>
              <a:gdLst/>
              <a:ahLst/>
              <a:cxnLst/>
              <a:rect l="l" t="t" r="r" b="b"/>
              <a:pathLst>
                <a:path h="721360">
                  <a:moveTo>
                    <a:pt x="0" y="413531"/>
                  </a:moveTo>
                  <a:lnTo>
                    <a:pt x="0" y="720902"/>
                  </a:lnTo>
                </a:path>
                <a:path h="721360">
                  <a:moveTo>
                    <a:pt x="0" y="0"/>
                  </a:moveTo>
                  <a:lnTo>
                    <a:pt x="0" y="362032"/>
                  </a:lnTo>
                </a:path>
              </a:pathLst>
            </a:custGeom>
            <a:ln w="3962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98" name="object 1798"/>
          <p:cNvGrpSpPr/>
          <p:nvPr/>
        </p:nvGrpSpPr>
        <p:grpSpPr>
          <a:xfrm>
            <a:off x="4014260" y="2793859"/>
            <a:ext cx="21003" cy="8573"/>
            <a:chOff x="4253719" y="4139050"/>
            <a:chExt cx="31115" cy="12700"/>
          </a:xfrm>
        </p:grpSpPr>
        <p:sp>
          <p:nvSpPr>
            <p:cNvPr id="1799" name="object 1799"/>
            <p:cNvSpPr/>
            <p:nvPr/>
          </p:nvSpPr>
          <p:spPr>
            <a:xfrm>
              <a:off x="4254512" y="413984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4275912" y="414064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4254512" y="41398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4254512" y="41422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4275912" y="41422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4282249" y="41406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4254512" y="413984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4283824" y="414064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4255312" y="414223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6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4283824" y="414064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4282249" y="414064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8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10" name="object 1810"/>
          <p:cNvGrpSpPr/>
          <p:nvPr/>
        </p:nvGrpSpPr>
        <p:grpSpPr>
          <a:xfrm>
            <a:off x="3949567" y="2725956"/>
            <a:ext cx="5144" cy="6001"/>
            <a:chOff x="4157878" y="4038453"/>
            <a:chExt cx="7620" cy="8890"/>
          </a:xfrm>
        </p:grpSpPr>
        <p:sp>
          <p:nvSpPr>
            <p:cNvPr id="1811" name="object 1811"/>
            <p:cNvSpPr/>
            <p:nvPr/>
          </p:nvSpPr>
          <p:spPr>
            <a:xfrm>
              <a:off x="4164215" y="403924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4163415" y="40392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4163415" y="404002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4157878" y="404003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4157878" y="403924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16" name="object 1816"/>
          <p:cNvGrpSpPr/>
          <p:nvPr/>
        </p:nvGrpSpPr>
        <p:grpSpPr>
          <a:xfrm>
            <a:off x="3932452" y="2792255"/>
            <a:ext cx="22289" cy="8573"/>
            <a:chOff x="4132522" y="4136675"/>
            <a:chExt cx="33020" cy="12700"/>
          </a:xfrm>
        </p:grpSpPr>
        <p:sp>
          <p:nvSpPr>
            <p:cNvPr id="1817" name="object 1817"/>
            <p:cNvSpPr/>
            <p:nvPr/>
          </p:nvSpPr>
          <p:spPr>
            <a:xfrm>
              <a:off x="4133316" y="41374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4154703" y="413826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4133316" y="41374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4133316" y="41398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4154703" y="413984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4132522" y="4138656"/>
              <a:ext cx="30480" cy="1270"/>
            </a:xfrm>
            <a:custGeom>
              <a:avLst/>
              <a:gdLst/>
              <a:ahLst/>
              <a:cxnLst/>
              <a:rect l="l" t="t" r="r" b="b"/>
              <a:pathLst>
                <a:path w="30479" h="1270">
                  <a:moveTo>
                    <a:pt x="28524" y="800"/>
                  </a:moveTo>
                  <a:lnTo>
                    <a:pt x="30111" y="800"/>
                  </a:lnTo>
                </a:path>
                <a:path w="30479" h="1270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4163415" y="413826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4164215" y="413826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4161840" y="413826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26" name="object 1826"/>
          <p:cNvGrpSpPr/>
          <p:nvPr/>
        </p:nvGrpSpPr>
        <p:grpSpPr>
          <a:xfrm>
            <a:off x="3868819" y="2723281"/>
            <a:ext cx="5144" cy="6001"/>
            <a:chOff x="4038250" y="4034491"/>
            <a:chExt cx="7620" cy="8890"/>
          </a:xfrm>
        </p:grpSpPr>
        <p:sp>
          <p:nvSpPr>
            <p:cNvPr id="1827" name="object 1827"/>
            <p:cNvSpPr/>
            <p:nvPr/>
          </p:nvSpPr>
          <p:spPr>
            <a:xfrm>
              <a:off x="4044594" y="403607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37"/>
                  </a:lnTo>
                </a:path>
                <a:path h="762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4044594" y="403607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4039044" y="403607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4039044" y="403528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0"/>
                  </a:moveTo>
                  <a:lnTo>
                    <a:pt x="553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31" name="object 1831"/>
          <p:cNvGrpSpPr/>
          <p:nvPr/>
        </p:nvGrpSpPr>
        <p:grpSpPr>
          <a:xfrm>
            <a:off x="3866149" y="2790122"/>
            <a:ext cx="7715" cy="8144"/>
            <a:chOff x="4034294" y="4133513"/>
            <a:chExt cx="11430" cy="12065"/>
          </a:xfrm>
        </p:grpSpPr>
        <p:sp>
          <p:nvSpPr>
            <p:cNvPr id="1832" name="object 1832"/>
            <p:cNvSpPr/>
            <p:nvPr/>
          </p:nvSpPr>
          <p:spPr>
            <a:xfrm>
              <a:off x="4034294" y="413430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4034294" y="413668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4041419" y="41343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4044594" y="413509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-793" y="5149"/>
                  </a:moveTo>
                  <a:lnTo>
                    <a:pt x="793" y="5149"/>
                  </a:lnTo>
                </a:path>
              </a:pathLst>
            </a:custGeom>
            <a:ln w="10299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4041419" y="413430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37" name="object 1837"/>
          <p:cNvGrpSpPr/>
          <p:nvPr/>
        </p:nvGrpSpPr>
        <p:grpSpPr>
          <a:xfrm>
            <a:off x="3624443" y="2777288"/>
            <a:ext cx="11573" cy="8573"/>
            <a:chOff x="3676212" y="4114501"/>
            <a:chExt cx="17145" cy="12700"/>
          </a:xfrm>
        </p:grpSpPr>
        <p:sp>
          <p:nvSpPr>
            <p:cNvPr id="1838" name="object 1838"/>
            <p:cNvSpPr/>
            <p:nvPr/>
          </p:nvSpPr>
          <p:spPr>
            <a:xfrm>
              <a:off x="3691255" y="411608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3692055" y="411608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3685717" y="411608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0"/>
                  </a:moveTo>
                  <a:lnTo>
                    <a:pt x="0" y="1574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3677005" y="41152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3677005" y="4116870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-793" y="400"/>
                  </a:moveTo>
                  <a:lnTo>
                    <a:pt x="9518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43" name="object 1843"/>
          <p:cNvGrpSpPr/>
          <p:nvPr/>
        </p:nvGrpSpPr>
        <p:grpSpPr>
          <a:xfrm>
            <a:off x="3788606" y="2720076"/>
            <a:ext cx="5572" cy="6429"/>
            <a:chOff x="3919416" y="4029741"/>
            <a:chExt cx="8255" cy="9525"/>
          </a:xfrm>
        </p:grpSpPr>
        <p:sp>
          <p:nvSpPr>
            <p:cNvPr id="1844" name="object 1844"/>
            <p:cNvSpPr/>
            <p:nvPr/>
          </p:nvSpPr>
          <p:spPr>
            <a:xfrm>
              <a:off x="3925760" y="403131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3920210" y="4030535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787"/>
                  </a:moveTo>
                  <a:lnTo>
                    <a:pt x="5537" y="787"/>
                  </a:lnTo>
                  <a:lnTo>
                    <a:pt x="632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3920210" y="4030535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0" y="0"/>
                  </a:moveTo>
                  <a:lnTo>
                    <a:pt x="6324" y="0"/>
                  </a:lnTo>
                  <a:lnTo>
                    <a:pt x="6324" y="79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47" name="object 1847"/>
          <p:cNvGrpSpPr/>
          <p:nvPr/>
        </p:nvGrpSpPr>
        <p:grpSpPr>
          <a:xfrm>
            <a:off x="3784328" y="2786915"/>
            <a:ext cx="9858" cy="8144"/>
            <a:chOff x="3913079" y="4128763"/>
            <a:chExt cx="14604" cy="12065"/>
          </a:xfrm>
        </p:grpSpPr>
        <p:sp>
          <p:nvSpPr>
            <p:cNvPr id="1848" name="object 1848"/>
            <p:cNvSpPr/>
            <p:nvPr/>
          </p:nvSpPr>
          <p:spPr>
            <a:xfrm>
              <a:off x="3925760" y="412955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3926547" y="412955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3921797" y="412955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0" y="2374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3913873" y="412955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792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3913873" y="413113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-793" y="400"/>
                  </a:moveTo>
                  <a:lnTo>
                    <a:pt x="8718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53" name="object 1853"/>
          <p:cNvGrpSpPr/>
          <p:nvPr/>
        </p:nvGrpSpPr>
        <p:grpSpPr>
          <a:xfrm>
            <a:off x="3708925" y="2715798"/>
            <a:ext cx="5572" cy="6429"/>
            <a:chOff x="3801370" y="4023404"/>
            <a:chExt cx="8255" cy="9525"/>
          </a:xfrm>
        </p:grpSpPr>
        <p:sp>
          <p:nvSpPr>
            <p:cNvPr id="1854" name="object 1854"/>
            <p:cNvSpPr/>
            <p:nvPr/>
          </p:nvSpPr>
          <p:spPr>
            <a:xfrm>
              <a:off x="3807726" y="402497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3802164" y="402419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787"/>
                  </a:moveTo>
                  <a:lnTo>
                    <a:pt x="5549" y="787"/>
                  </a:ln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3802164" y="4024198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0" y="0"/>
                  </a:moveTo>
                  <a:lnTo>
                    <a:pt x="6337" y="0"/>
                  </a:lnTo>
                  <a:lnTo>
                    <a:pt x="6337" y="79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57" name="object 1857"/>
          <p:cNvGrpSpPr/>
          <p:nvPr/>
        </p:nvGrpSpPr>
        <p:grpSpPr>
          <a:xfrm>
            <a:off x="4014800" y="2727019"/>
            <a:ext cx="20574" cy="6001"/>
            <a:chOff x="4254518" y="4040028"/>
            <a:chExt cx="30480" cy="8890"/>
          </a:xfrm>
        </p:grpSpPr>
        <p:sp>
          <p:nvSpPr>
            <p:cNvPr id="1858" name="object 1858"/>
            <p:cNvSpPr/>
            <p:nvPr/>
          </p:nvSpPr>
          <p:spPr>
            <a:xfrm>
              <a:off x="4283824" y="404162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4283824" y="404160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4283824" y="404240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4277486" y="4041622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0"/>
                  </a:moveTo>
                  <a:lnTo>
                    <a:pt x="633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4255312" y="4041622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39" h="7620">
                  <a:moveTo>
                    <a:pt x="0" y="0"/>
                  </a:moveTo>
                  <a:lnTo>
                    <a:pt x="2374" y="0"/>
                  </a:lnTo>
                </a:path>
                <a:path w="2539" h="7620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4277486" y="404162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4255312" y="404082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4255312" y="40408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66" name="object 1866"/>
          <p:cNvGrpSpPr/>
          <p:nvPr/>
        </p:nvGrpSpPr>
        <p:grpSpPr>
          <a:xfrm>
            <a:off x="3704115" y="2782097"/>
            <a:ext cx="10287" cy="8573"/>
            <a:chOff x="3794245" y="4121626"/>
            <a:chExt cx="15240" cy="12700"/>
          </a:xfrm>
        </p:grpSpPr>
        <p:sp>
          <p:nvSpPr>
            <p:cNvPr id="1867" name="object 1867"/>
            <p:cNvSpPr/>
            <p:nvPr/>
          </p:nvSpPr>
          <p:spPr>
            <a:xfrm>
              <a:off x="3807726" y="412322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3808501" y="412402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3803764" y="41232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0" y="2374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3794239" y="4121632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5" h="5079">
                  <a:moveTo>
                    <a:pt x="10312" y="0"/>
                  </a:moveTo>
                  <a:lnTo>
                    <a:pt x="0" y="0"/>
                  </a:lnTo>
                  <a:lnTo>
                    <a:pt x="0" y="2374"/>
                  </a:lnTo>
                  <a:lnTo>
                    <a:pt x="0" y="4762"/>
                  </a:lnTo>
                  <a:lnTo>
                    <a:pt x="10312" y="4762"/>
                  </a:lnTo>
                  <a:lnTo>
                    <a:pt x="10312" y="2387"/>
                  </a:lnTo>
                  <a:lnTo>
                    <a:pt x="10312" y="0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71" name="object 1871"/>
          <p:cNvGrpSpPr/>
          <p:nvPr/>
        </p:nvGrpSpPr>
        <p:grpSpPr>
          <a:xfrm>
            <a:off x="3935659" y="2563392"/>
            <a:ext cx="15002" cy="174878"/>
            <a:chOff x="4137272" y="3797617"/>
            <a:chExt cx="22225" cy="259079"/>
          </a:xfrm>
        </p:grpSpPr>
        <p:sp>
          <p:nvSpPr>
            <p:cNvPr id="1872" name="object 1872"/>
            <p:cNvSpPr/>
            <p:nvPr/>
          </p:nvSpPr>
          <p:spPr>
            <a:xfrm>
              <a:off x="4138066" y="3797617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4154703" y="3936263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0"/>
                  </a:moveTo>
                  <a:lnTo>
                    <a:pt x="0" y="1196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4154703" y="3797617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4154703" y="4046359"/>
              <a:ext cx="3175" cy="9525"/>
            </a:xfrm>
            <a:custGeom>
              <a:avLst/>
              <a:gdLst/>
              <a:ahLst/>
              <a:cxnLst/>
              <a:rect l="l" t="t" r="r" b="b"/>
              <a:pathLst>
                <a:path w="3175" h="9525">
                  <a:moveTo>
                    <a:pt x="0" y="9512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4157878" y="403844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4157878" y="403686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8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4158665" y="3936263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0"/>
                  </a:moveTo>
                  <a:lnTo>
                    <a:pt x="0" y="1006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4158665" y="3797617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407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80" name="object 1880"/>
          <p:cNvGrpSpPr/>
          <p:nvPr/>
        </p:nvGrpSpPr>
        <p:grpSpPr>
          <a:xfrm>
            <a:off x="3624443" y="2802419"/>
            <a:ext cx="8144" cy="206169"/>
            <a:chOff x="3676212" y="4151731"/>
            <a:chExt cx="12065" cy="305435"/>
          </a:xfrm>
        </p:grpSpPr>
        <p:sp>
          <p:nvSpPr>
            <p:cNvPr id="1881" name="object 1881"/>
            <p:cNvSpPr/>
            <p:nvPr/>
          </p:nvSpPr>
          <p:spPr>
            <a:xfrm>
              <a:off x="3677005" y="4445647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0" y="10299"/>
                  </a:moveTo>
                  <a:lnTo>
                    <a:pt x="1029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3687305" y="4151731"/>
              <a:ext cx="0" cy="294005"/>
            </a:xfrm>
            <a:custGeom>
              <a:avLst/>
              <a:gdLst/>
              <a:ahLst/>
              <a:cxnLst/>
              <a:rect l="l" t="t" r="r" b="b"/>
              <a:pathLst>
                <a:path h="294004">
                  <a:moveTo>
                    <a:pt x="0" y="0"/>
                  </a:moveTo>
                  <a:lnTo>
                    <a:pt x="0" y="29391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83" name="object 1883"/>
          <p:cNvGrpSpPr/>
          <p:nvPr/>
        </p:nvGrpSpPr>
        <p:grpSpPr>
          <a:xfrm>
            <a:off x="3630323" y="2710448"/>
            <a:ext cx="5572" cy="6001"/>
            <a:chOff x="3684923" y="4015479"/>
            <a:chExt cx="8255" cy="8890"/>
          </a:xfrm>
        </p:grpSpPr>
        <p:sp>
          <p:nvSpPr>
            <p:cNvPr id="1884" name="object 1884"/>
            <p:cNvSpPr/>
            <p:nvPr/>
          </p:nvSpPr>
          <p:spPr>
            <a:xfrm>
              <a:off x="3692054" y="401706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3691267" y="40170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3691267" y="40178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3685717" y="401706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0"/>
                  </a:moveTo>
                  <a:lnTo>
                    <a:pt x="553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3685717" y="4016273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-793" y="393"/>
                  </a:moveTo>
                  <a:lnTo>
                    <a:pt x="7118" y="3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89" name="object 1889"/>
          <p:cNvGrpSpPr/>
          <p:nvPr/>
        </p:nvGrpSpPr>
        <p:grpSpPr>
          <a:xfrm>
            <a:off x="3613213" y="2547352"/>
            <a:ext cx="19288" cy="175736"/>
            <a:chOff x="3659574" y="3773855"/>
            <a:chExt cx="28575" cy="260350"/>
          </a:xfrm>
        </p:grpSpPr>
        <p:sp>
          <p:nvSpPr>
            <p:cNvPr id="1890" name="object 1890"/>
            <p:cNvSpPr/>
            <p:nvPr/>
          </p:nvSpPr>
          <p:spPr>
            <a:xfrm>
              <a:off x="3660368" y="3773855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3677005" y="3913276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0"/>
                  </a:moveTo>
                  <a:lnTo>
                    <a:pt x="0" y="1196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3677005" y="3775430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3677005" y="4024185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89">
                  <a:moveTo>
                    <a:pt x="0" y="8712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3685717" y="401547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3685717" y="401468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3687305" y="3914063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0"/>
                  </a:moveTo>
                  <a:lnTo>
                    <a:pt x="0" y="1006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3687305" y="3775430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98" name="object 1898"/>
          <p:cNvGrpSpPr/>
          <p:nvPr/>
        </p:nvGrpSpPr>
        <p:grpSpPr>
          <a:xfrm>
            <a:off x="4189122" y="2794399"/>
            <a:ext cx="20574" cy="8144"/>
            <a:chOff x="4512773" y="4139850"/>
            <a:chExt cx="30480" cy="12065"/>
          </a:xfrm>
        </p:grpSpPr>
        <p:sp>
          <p:nvSpPr>
            <p:cNvPr id="1899" name="object 1899"/>
            <p:cNvSpPr/>
            <p:nvPr/>
          </p:nvSpPr>
          <p:spPr>
            <a:xfrm>
              <a:off x="4513579" y="41406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4513579" y="414064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4537341" y="414064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49" y="0"/>
                  </a:moveTo>
                  <a:lnTo>
                    <a:pt x="0" y="0"/>
                  </a:lnTo>
                </a:path>
                <a:path w="5079">
                  <a:moveTo>
                    <a:pt x="4749" y="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4513567" y="414064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4513567" y="41430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4537341" y="41430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4542091" y="414064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4513567" y="414064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4541291" y="414301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4513567" y="414064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4513567" y="414064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10" name="object 1910"/>
          <p:cNvGrpSpPr/>
          <p:nvPr/>
        </p:nvGrpSpPr>
        <p:grpSpPr>
          <a:xfrm>
            <a:off x="4095545" y="2794930"/>
            <a:ext cx="32147" cy="8144"/>
            <a:chOff x="4374140" y="4140637"/>
            <a:chExt cx="47625" cy="12065"/>
          </a:xfrm>
        </p:grpSpPr>
        <p:sp>
          <p:nvSpPr>
            <p:cNvPr id="1911" name="object 1911"/>
            <p:cNvSpPr/>
            <p:nvPr/>
          </p:nvSpPr>
          <p:spPr>
            <a:xfrm>
              <a:off x="4420882" y="414143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4374934" y="414143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4414545" y="414143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4374140" y="4142231"/>
              <a:ext cx="47625" cy="0"/>
            </a:xfrm>
            <a:custGeom>
              <a:avLst/>
              <a:gdLst/>
              <a:ahLst/>
              <a:cxnLst/>
              <a:rect l="l" t="t" r="r" b="b"/>
              <a:pathLst>
                <a:path w="47625">
                  <a:moveTo>
                    <a:pt x="45948" y="0"/>
                  </a:moveTo>
                  <a:lnTo>
                    <a:pt x="47536" y="0"/>
                  </a:lnTo>
                </a:path>
                <a:path w="4762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4374934" y="414301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4397908" y="41430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4414545" y="414301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4420882" y="414143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4374934" y="414300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4420882" y="414143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4420882" y="414143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22" name="object 1922"/>
          <p:cNvGrpSpPr/>
          <p:nvPr/>
        </p:nvGrpSpPr>
        <p:grpSpPr>
          <a:xfrm>
            <a:off x="4270407" y="2726488"/>
            <a:ext cx="20574" cy="6429"/>
            <a:chOff x="4633195" y="4039241"/>
            <a:chExt cx="30480" cy="9525"/>
          </a:xfrm>
        </p:grpSpPr>
        <p:sp>
          <p:nvSpPr>
            <p:cNvPr id="1923" name="object 1923"/>
            <p:cNvSpPr/>
            <p:nvPr/>
          </p:nvSpPr>
          <p:spPr>
            <a:xfrm>
              <a:off x="4633988" y="40408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793" y="3962"/>
                  </a:moveTo>
                  <a:lnTo>
                    <a:pt x="793" y="3962"/>
                  </a:lnTo>
                </a:path>
              </a:pathLst>
            </a:custGeom>
            <a:ln w="7924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4660125" y="404082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4634001" y="404162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4662500" y="404082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4660125" y="40400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4634001" y="404082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4662500" y="404003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30" name="object 1930"/>
          <p:cNvGrpSpPr/>
          <p:nvPr/>
        </p:nvGrpSpPr>
        <p:grpSpPr>
          <a:xfrm>
            <a:off x="4270407" y="2793327"/>
            <a:ext cx="21003" cy="8573"/>
            <a:chOff x="4633195" y="4138263"/>
            <a:chExt cx="31115" cy="12700"/>
          </a:xfrm>
        </p:grpSpPr>
        <p:sp>
          <p:nvSpPr>
            <p:cNvPr id="1931" name="object 1931"/>
            <p:cNvSpPr/>
            <p:nvPr/>
          </p:nvSpPr>
          <p:spPr>
            <a:xfrm>
              <a:off x="4635576" y="41398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4635576" y="413984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4660125" y="41390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  <a:path w="3175">
                  <a:moveTo>
                    <a:pt x="3175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4635576" y="413984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4635576" y="41422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4660125" y="41414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4663300" y="413905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4633988" y="413984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4662500" y="414143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4633988" y="413984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4634776" y="413984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42" name="object 1942"/>
          <p:cNvGrpSpPr/>
          <p:nvPr/>
        </p:nvGrpSpPr>
        <p:grpSpPr>
          <a:xfrm>
            <a:off x="4351682" y="2725416"/>
            <a:ext cx="20574" cy="6429"/>
            <a:chOff x="4753603" y="4037653"/>
            <a:chExt cx="30480" cy="9525"/>
          </a:xfrm>
        </p:grpSpPr>
        <p:sp>
          <p:nvSpPr>
            <p:cNvPr id="1943" name="object 1943"/>
            <p:cNvSpPr/>
            <p:nvPr/>
          </p:nvSpPr>
          <p:spPr>
            <a:xfrm>
              <a:off x="4754397" y="403844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4754397" y="4038447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800" y="7924"/>
                  </a:moveTo>
                  <a:lnTo>
                    <a:pt x="80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4782921" y="40384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4755197" y="403924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4782921" y="403844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37"/>
                  </a:lnTo>
                </a:path>
                <a:path h="762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4754397" y="403844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4782921" y="40384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50" name="object 1950"/>
          <p:cNvGrpSpPr/>
          <p:nvPr/>
        </p:nvGrpSpPr>
        <p:grpSpPr>
          <a:xfrm>
            <a:off x="4351682" y="2792792"/>
            <a:ext cx="21431" cy="7715"/>
            <a:chOff x="4753603" y="4137469"/>
            <a:chExt cx="31750" cy="11430"/>
          </a:xfrm>
        </p:grpSpPr>
        <p:sp>
          <p:nvSpPr>
            <p:cNvPr id="1951" name="object 1951"/>
            <p:cNvSpPr/>
            <p:nvPr/>
          </p:nvSpPr>
          <p:spPr>
            <a:xfrm>
              <a:off x="4756772" y="413826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4756772" y="413984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4782921" y="413905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4784496" y="413746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4755197" y="413826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4782921" y="413905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4754397" y="413826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4755984" y="413826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59" name="object 1959"/>
          <p:cNvGrpSpPr/>
          <p:nvPr/>
        </p:nvGrpSpPr>
        <p:grpSpPr>
          <a:xfrm>
            <a:off x="5102993" y="2750011"/>
            <a:ext cx="12859" cy="9430"/>
            <a:chOff x="5866657" y="4074090"/>
            <a:chExt cx="19050" cy="13970"/>
          </a:xfrm>
        </p:grpSpPr>
        <p:sp>
          <p:nvSpPr>
            <p:cNvPr id="1960" name="object 1960"/>
            <p:cNvSpPr/>
            <p:nvPr/>
          </p:nvSpPr>
          <p:spPr>
            <a:xfrm>
              <a:off x="5874581" y="4074090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2387"/>
                  </a:moveTo>
                  <a:lnTo>
                    <a:pt x="11087" y="2387"/>
                  </a:lnTo>
                  <a:lnTo>
                    <a:pt x="11087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5875375" y="40756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5874581" y="4076477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2374"/>
                  </a:moveTo>
                  <a:lnTo>
                    <a:pt x="11087" y="2374"/>
                  </a:lnTo>
                  <a:lnTo>
                    <a:pt x="11087" y="0"/>
                  </a:lnTo>
                  <a:lnTo>
                    <a:pt x="0" y="0"/>
                  </a:lnTo>
                  <a:lnTo>
                    <a:pt x="0" y="2374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5875375" y="40756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5868250" y="40764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5867450" y="40764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5872213" y="407647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175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67" name="object 1967"/>
          <p:cNvGrpSpPr/>
          <p:nvPr/>
        </p:nvGrpSpPr>
        <p:grpSpPr>
          <a:xfrm>
            <a:off x="5025464" y="2690655"/>
            <a:ext cx="5572" cy="6001"/>
            <a:chOff x="5751798" y="3986155"/>
            <a:chExt cx="8255" cy="8890"/>
          </a:xfrm>
        </p:grpSpPr>
        <p:sp>
          <p:nvSpPr>
            <p:cNvPr id="1968" name="object 1968"/>
            <p:cNvSpPr/>
            <p:nvPr/>
          </p:nvSpPr>
          <p:spPr>
            <a:xfrm>
              <a:off x="5752591" y="398774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5753366" y="398774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5752591" y="3986949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800"/>
                  </a:moveTo>
                  <a:lnTo>
                    <a:pt x="6337" y="800"/>
                  </a:lnTo>
                </a:path>
                <a:path w="6350" h="1270">
                  <a:moveTo>
                    <a:pt x="0" y="80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71" name="object 1971"/>
          <p:cNvGrpSpPr/>
          <p:nvPr/>
        </p:nvGrpSpPr>
        <p:grpSpPr>
          <a:xfrm>
            <a:off x="5025464" y="2756971"/>
            <a:ext cx="12430" cy="9430"/>
            <a:chOff x="5751798" y="4084402"/>
            <a:chExt cx="18415" cy="13970"/>
          </a:xfrm>
        </p:grpSpPr>
        <p:sp>
          <p:nvSpPr>
            <p:cNvPr id="1972" name="object 1972"/>
            <p:cNvSpPr/>
            <p:nvPr/>
          </p:nvSpPr>
          <p:spPr>
            <a:xfrm>
              <a:off x="5758922" y="4084402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2374"/>
                  </a:moveTo>
                  <a:lnTo>
                    <a:pt x="11087" y="2374"/>
                  </a:lnTo>
                  <a:lnTo>
                    <a:pt x="11087" y="0"/>
                  </a:lnTo>
                  <a:lnTo>
                    <a:pt x="0" y="0"/>
                  </a:lnTo>
                  <a:lnTo>
                    <a:pt x="0" y="2374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5759716" y="40859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5758922" y="4086764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2387"/>
                  </a:moveTo>
                  <a:lnTo>
                    <a:pt x="11087" y="2387"/>
                  </a:lnTo>
                  <a:lnTo>
                    <a:pt x="11087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5759716" y="408597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5753366" y="40867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5752591" y="40867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5757341" y="40859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2387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79" name="object 1979"/>
          <p:cNvGrpSpPr/>
          <p:nvPr/>
        </p:nvGrpSpPr>
        <p:grpSpPr>
          <a:xfrm>
            <a:off x="4947385" y="2697075"/>
            <a:ext cx="5572" cy="6001"/>
            <a:chOff x="5636126" y="3995667"/>
            <a:chExt cx="8255" cy="8890"/>
          </a:xfrm>
        </p:grpSpPr>
        <p:sp>
          <p:nvSpPr>
            <p:cNvPr id="1980" name="object 1980"/>
            <p:cNvSpPr/>
            <p:nvPr/>
          </p:nvSpPr>
          <p:spPr>
            <a:xfrm>
              <a:off x="5636920" y="399646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5637707" y="399726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5636920" y="399646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0"/>
                  </a:moveTo>
                  <a:lnTo>
                    <a:pt x="787" y="800"/>
                  </a:lnTo>
                  <a:lnTo>
                    <a:pt x="6337" y="800"/>
                  </a:lnTo>
                </a:path>
                <a:path w="6350" h="127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83" name="object 1983"/>
          <p:cNvGrpSpPr/>
          <p:nvPr/>
        </p:nvGrpSpPr>
        <p:grpSpPr>
          <a:xfrm>
            <a:off x="4947385" y="2763375"/>
            <a:ext cx="12002" cy="8573"/>
            <a:chOff x="5636126" y="4093889"/>
            <a:chExt cx="17780" cy="12700"/>
          </a:xfrm>
        </p:grpSpPr>
        <p:sp>
          <p:nvSpPr>
            <p:cNvPr id="1984" name="object 1984"/>
            <p:cNvSpPr/>
            <p:nvPr/>
          </p:nvSpPr>
          <p:spPr>
            <a:xfrm>
              <a:off x="5642463" y="4093889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2387"/>
                  </a:moveTo>
                  <a:lnTo>
                    <a:pt x="11099" y="2387"/>
                  </a:lnTo>
                  <a:lnTo>
                    <a:pt x="11099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5643257" y="40954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5642463" y="4096276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2374"/>
                  </a:moveTo>
                  <a:lnTo>
                    <a:pt x="11099" y="2374"/>
                  </a:lnTo>
                  <a:lnTo>
                    <a:pt x="11099" y="0"/>
                  </a:lnTo>
                  <a:lnTo>
                    <a:pt x="0" y="0"/>
                  </a:lnTo>
                  <a:lnTo>
                    <a:pt x="0" y="2374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5643257" y="40954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5637707" y="409628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5636920" y="409628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5640882" y="40954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2387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991" name="object 1991"/>
          <p:cNvSpPr/>
          <p:nvPr/>
        </p:nvSpPr>
        <p:spPr>
          <a:xfrm>
            <a:off x="4716918" y="2781030"/>
            <a:ext cx="1715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374" y="0"/>
                </a:lnTo>
              </a:path>
            </a:pathLst>
          </a:custGeom>
          <a:ln w="3175">
            <a:solidFill>
              <a:srgbClr val="282828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992" name="object 1992"/>
          <p:cNvGrpSpPr/>
          <p:nvPr/>
        </p:nvGrpSpPr>
        <p:grpSpPr>
          <a:xfrm>
            <a:off x="4868784" y="2702425"/>
            <a:ext cx="5144" cy="6429"/>
            <a:chOff x="5519680" y="4003592"/>
            <a:chExt cx="7620" cy="9525"/>
          </a:xfrm>
        </p:grpSpPr>
        <p:sp>
          <p:nvSpPr>
            <p:cNvPr id="1993" name="object 1993"/>
            <p:cNvSpPr/>
            <p:nvPr/>
          </p:nvSpPr>
          <p:spPr>
            <a:xfrm>
              <a:off x="5520474" y="4005173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4">
                  <a:moveTo>
                    <a:pt x="0" y="800"/>
                  </a:moveTo>
                  <a:lnTo>
                    <a:pt x="5537" y="0"/>
                  </a:lnTo>
                </a:path>
                <a:path w="5714" h="8254">
                  <a:moveTo>
                    <a:pt x="0" y="800"/>
                  </a:moveTo>
                  <a:lnTo>
                    <a:pt x="0" y="79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5520474" y="4004386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787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5520474" y="40051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5520474" y="4005173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97" name="object 1997"/>
          <p:cNvGrpSpPr/>
          <p:nvPr/>
        </p:nvGrpSpPr>
        <p:grpSpPr>
          <a:xfrm>
            <a:off x="4868784" y="2769264"/>
            <a:ext cx="10716" cy="8573"/>
            <a:chOff x="5519680" y="4102614"/>
            <a:chExt cx="15875" cy="12700"/>
          </a:xfrm>
        </p:grpSpPr>
        <p:sp>
          <p:nvSpPr>
            <p:cNvPr id="1998" name="object 1998"/>
            <p:cNvSpPr/>
            <p:nvPr/>
          </p:nvSpPr>
          <p:spPr>
            <a:xfrm>
              <a:off x="5520474" y="410420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5526011" y="4103408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-793" y="400"/>
                  </a:moveTo>
                  <a:lnTo>
                    <a:pt x="9505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5526011" y="41042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5523636" y="410420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0"/>
                  </a:moveTo>
                  <a:lnTo>
                    <a:pt x="2374" y="1574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5520474" y="410420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5526011" y="410578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89">
                  <a:moveTo>
                    <a:pt x="0" y="0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04" name="object 2004"/>
          <p:cNvGrpSpPr/>
          <p:nvPr/>
        </p:nvGrpSpPr>
        <p:grpSpPr>
          <a:xfrm>
            <a:off x="4789103" y="2707765"/>
            <a:ext cx="5572" cy="6001"/>
            <a:chOff x="5401633" y="4011504"/>
            <a:chExt cx="8255" cy="8890"/>
          </a:xfrm>
        </p:grpSpPr>
        <p:sp>
          <p:nvSpPr>
            <p:cNvPr id="2005" name="object 2005"/>
            <p:cNvSpPr/>
            <p:nvPr/>
          </p:nvSpPr>
          <p:spPr>
            <a:xfrm>
              <a:off x="5403215" y="4013098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4" h="7620">
                  <a:moveTo>
                    <a:pt x="0" y="0"/>
                  </a:moveTo>
                  <a:lnTo>
                    <a:pt x="5549" y="0"/>
                  </a:lnTo>
                </a:path>
                <a:path w="5714" h="7620">
                  <a:moveTo>
                    <a:pt x="0" y="0"/>
                  </a:moveTo>
                  <a:lnTo>
                    <a:pt x="0" y="71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5402427" y="401229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80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5402427" y="40130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5402427" y="401309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09" name="object 2009"/>
          <p:cNvGrpSpPr/>
          <p:nvPr/>
        </p:nvGrpSpPr>
        <p:grpSpPr>
          <a:xfrm>
            <a:off x="5102994" y="2683703"/>
            <a:ext cx="5572" cy="6429"/>
            <a:chOff x="5866657" y="3975855"/>
            <a:chExt cx="8255" cy="9525"/>
          </a:xfrm>
        </p:grpSpPr>
        <p:sp>
          <p:nvSpPr>
            <p:cNvPr id="2010" name="object 2010"/>
            <p:cNvSpPr/>
            <p:nvPr/>
          </p:nvSpPr>
          <p:spPr>
            <a:xfrm>
              <a:off x="5867450" y="397744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5868250" y="397823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5867450" y="3976649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800"/>
                  </a:moveTo>
                  <a:lnTo>
                    <a:pt x="787" y="1587"/>
                  </a:lnTo>
                  <a:lnTo>
                    <a:pt x="6337" y="800"/>
                  </a:lnTo>
                </a:path>
                <a:path w="6350" h="1904">
                  <a:moveTo>
                    <a:pt x="0" y="80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13" name="object 2013"/>
          <p:cNvGrpSpPr/>
          <p:nvPr/>
        </p:nvGrpSpPr>
        <p:grpSpPr>
          <a:xfrm>
            <a:off x="4789102" y="2774614"/>
            <a:ext cx="10716" cy="8144"/>
            <a:chOff x="5401633" y="4110539"/>
            <a:chExt cx="15875" cy="12065"/>
          </a:xfrm>
        </p:grpSpPr>
        <p:sp>
          <p:nvSpPr>
            <p:cNvPr id="2014" name="object 2014"/>
            <p:cNvSpPr/>
            <p:nvPr/>
          </p:nvSpPr>
          <p:spPr>
            <a:xfrm>
              <a:off x="5403215" y="411212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5407977" y="411133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89">
                  <a:moveTo>
                    <a:pt x="0" y="0"/>
                  </a:moveTo>
                  <a:lnTo>
                    <a:pt x="8712" y="0"/>
                  </a:lnTo>
                </a:path>
                <a:path w="888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5405602" y="41113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2374" y="2374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5402427" y="411212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5407977" y="4112920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-793" y="393"/>
                  </a:moveTo>
                  <a:lnTo>
                    <a:pt x="9505" y="3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19" name="object 2019"/>
          <p:cNvSpPr/>
          <p:nvPr/>
        </p:nvSpPr>
        <p:spPr>
          <a:xfrm>
            <a:off x="4718521" y="3336631"/>
            <a:ext cx="0" cy="148733"/>
          </a:xfrm>
          <a:custGeom>
            <a:avLst/>
            <a:gdLst/>
            <a:ahLst/>
            <a:cxnLst/>
            <a:rect l="l" t="t" r="r" b="b"/>
            <a:pathLst>
              <a:path h="220345">
                <a:moveTo>
                  <a:pt x="0" y="0"/>
                </a:moveTo>
                <a:lnTo>
                  <a:pt x="0" y="22023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20" name="object 2020"/>
          <p:cNvSpPr/>
          <p:nvPr/>
        </p:nvSpPr>
        <p:spPr>
          <a:xfrm>
            <a:off x="4718521" y="3051072"/>
            <a:ext cx="0" cy="150876"/>
          </a:xfrm>
          <a:custGeom>
            <a:avLst/>
            <a:gdLst/>
            <a:ahLst/>
            <a:cxnLst/>
            <a:rect l="l" t="t" r="r" b="b"/>
            <a:pathLst>
              <a:path h="223520">
                <a:moveTo>
                  <a:pt x="0" y="0"/>
                </a:moveTo>
                <a:lnTo>
                  <a:pt x="0" y="22340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21" name="object 2021"/>
          <p:cNvGrpSpPr/>
          <p:nvPr/>
        </p:nvGrpSpPr>
        <p:grpSpPr>
          <a:xfrm>
            <a:off x="4717985" y="3336631"/>
            <a:ext cx="12430" cy="149590"/>
            <a:chOff x="5296274" y="4943157"/>
            <a:chExt cx="18415" cy="221615"/>
          </a:xfrm>
        </p:grpSpPr>
        <p:sp>
          <p:nvSpPr>
            <p:cNvPr id="2022" name="object 2022"/>
            <p:cNvSpPr/>
            <p:nvPr/>
          </p:nvSpPr>
          <p:spPr>
            <a:xfrm>
              <a:off x="5297068" y="5162588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70">
                  <a:moveTo>
                    <a:pt x="-793" y="400"/>
                  </a:moveTo>
                  <a:lnTo>
                    <a:pt x="17418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5313705" y="4943157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10">
                  <a:moveTo>
                    <a:pt x="0" y="0"/>
                  </a:moveTo>
                  <a:lnTo>
                    <a:pt x="0" y="21943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24" name="object 2024"/>
          <p:cNvSpPr/>
          <p:nvPr/>
        </p:nvSpPr>
        <p:spPr>
          <a:xfrm>
            <a:off x="4729751" y="3151071"/>
            <a:ext cx="0" cy="67723"/>
          </a:xfrm>
          <a:custGeom>
            <a:avLst/>
            <a:gdLst/>
            <a:ahLst/>
            <a:cxnLst/>
            <a:rect l="l" t="t" r="r" b="b"/>
            <a:pathLst>
              <a:path h="100329">
                <a:moveTo>
                  <a:pt x="0" y="0"/>
                </a:moveTo>
                <a:lnTo>
                  <a:pt x="0" y="9982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25" name="object 2025"/>
          <p:cNvSpPr/>
          <p:nvPr/>
        </p:nvSpPr>
        <p:spPr>
          <a:xfrm>
            <a:off x="5209408" y="3101872"/>
            <a:ext cx="2143" cy="1715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175" y="2374"/>
                </a:moveTo>
                <a:lnTo>
                  <a:pt x="0" y="0"/>
                </a:lnTo>
              </a:path>
            </a:pathLst>
          </a:custGeom>
          <a:ln w="3175">
            <a:solidFill>
              <a:srgbClr val="7C7C7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26" name="object 2026"/>
          <p:cNvGrpSpPr/>
          <p:nvPr/>
        </p:nvGrpSpPr>
        <p:grpSpPr>
          <a:xfrm>
            <a:off x="4717985" y="3051072"/>
            <a:ext cx="494205" cy="101156"/>
            <a:chOff x="5296274" y="4520107"/>
            <a:chExt cx="732155" cy="149860"/>
          </a:xfrm>
        </p:grpSpPr>
        <p:sp>
          <p:nvSpPr>
            <p:cNvPr id="2027" name="object 2027"/>
            <p:cNvSpPr/>
            <p:nvPr/>
          </p:nvSpPr>
          <p:spPr>
            <a:xfrm>
              <a:off x="5297068" y="4644478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0" y="0"/>
                  </a:moveTo>
                  <a:lnTo>
                    <a:pt x="1574" y="0"/>
                  </a:lnTo>
                </a:path>
                <a:path w="6350" h="8889">
                  <a:moveTo>
                    <a:pt x="0" y="0"/>
                  </a:moveTo>
                  <a:lnTo>
                    <a:pt x="6337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5303405" y="4597742"/>
              <a:ext cx="724535" cy="55880"/>
            </a:xfrm>
            <a:custGeom>
              <a:avLst/>
              <a:gdLst/>
              <a:ahLst/>
              <a:cxnLst/>
              <a:rect l="l" t="t" r="r" b="b"/>
              <a:pathLst>
                <a:path w="724535" h="55879">
                  <a:moveTo>
                    <a:pt x="724077" y="0"/>
                  </a:moveTo>
                  <a:lnTo>
                    <a:pt x="662204" y="6457"/>
                  </a:lnTo>
                  <a:lnTo>
                    <a:pt x="612184" y="11177"/>
                  </a:lnTo>
                  <a:lnTo>
                    <a:pt x="562141" y="15735"/>
                  </a:lnTo>
                  <a:lnTo>
                    <a:pt x="512076" y="20132"/>
                  </a:lnTo>
                  <a:lnTo>
                    <a:pt x="461990" y="24370"/>
                  </a:lnTo>
                  <a:lnTo>
                    <a:pt x="411883" y="28448"/>
                  </a:lnTo>
                  <a:lnTo>
                    <a:pt x="361754" y="32369"/>
                  </a:lnTo>
                  <a:lnTo>
                    <a:pt x="311605" y="36131"/>
                  </a:lnTo>
                  <a:lnTo>
                    <a:pt x="261435" y="39737"/>
                  </a:lnTo>
                  <a:lnTo>
                    <a:pt x="211245" y="43188"/>
                  </a:lnTo>
                  <a:lnTo>
                    <a:pt x="161035" y="46483"/>
                  </a:lnTo>
                  <a:lnTo>
                    <a:pt x="110805" y="49624"/>
                  </a:lnTo>
                  <a:lnTo>
                    <a:pt x="60555" y="52612"/>
                  </a:lnTo>
                  <a:lnTo>
                    <a:pt x="10287" y="55448"/>
                  </a:lnTo>
                  <a:lnTo>
                    <a:pt x="0" y="55448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5297068" y="4660341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0" y="0"/>
                  </a:moveTo>
                  <a:lnTo>
                    <a:pt x="6337" y="86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5303405" y="4597742"/>
              <a:ext cx="724535" cy="71755"/>
            </a:xfrm>
            <a:custGeom>
              <a:avLst/>
              <a:gdLst/>
              <a:ahLst/>
              <a:cxnLst/>
              <a:rect l="l" t="t" r="r" b="b"/>
              <a:pathLst>
                <a:path w="724535" h="71754">
                  <a:moveTo>
                    <a:pt x="0" y="55448"/>
                  </a:moveTo>
                  <a:lnTo>
                    <a:pt x="0" y="71285"/>
                  </a:lnTo>
                  <a:lnTo>
                    <a:pt x="10287" y="70510"/>
                  </a:lnTo>
                  <a:lnTo>
                    <a:pt x="60428" y="67830"/>
                  </a:lnTo>
                  <a:lnTo>
                    <a:pt x="110594" y="64970"/>
                  </a:lnTo>
                  <a:lnTo>
                    <a:pt x="160780" y="61932"/>
                  </a:lnTo>
                  <a:lnTo>
                    <a:pt x="210978" y="58714"/>
                  </a:lnTo>
                  <a:lnTo>
                    <a:pt x="261183" y="55316"/>
                  </a:lnTo>
                  <a:lnTo>
                    <a:pt x="311386" y="51739"/>
                  </a:lnTo>
                  <a:lnTo>
                    <a:pt x="361583" y="47982"/>
                  </a:lnTo>
                  <a:lnTo>
                    <a:pt x="411765" y="44044"/>
                  </a:lnTo>
                  <a:lnTo>
                    <a:pt x="461928" y="39926"/>
                  </a:lnTo>
                  <a:lnTo>
                    <a:pt x="512063" y="35628"/>
                  </a:lnTo>
                  <a:lnTo>
                    <a:pt x="562165" y="31148"/>
                  </a:lnTo>
                  <a:lnTo>
                    <a:pt x="612226" y="26488"/>
                  </a:lnTo>
                  <a:lnTo>
                    <a:pt x="662241" y="21647"/>
                  </a:lnTo>
                  <a:lnTo>
                    <a:pt x="712203" y="16624"/>
                  </a:lnTo>
                  <a:lnTo>
                    <a:pt x="724077" y="15849"/>
                  </a:lnTo>
                  <a:lnTo>
                    <a:pt x="72407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5985510" y="460091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262" y="0"/>
                  </a:moveTo>
                  <a:lnTo>
                    <a:pt x="7124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5884888" y="4610417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-793" y="787"/>
                  </a:moveTo>
                  <a:lnTo>
                    <a:pt x="17430" y="7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5769229" y="4620729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70">
                  <a:moveTo>
                    <a:pt x="16637" y="0"/>
                  </a:moveTo>
                  <a:lnTo>
                    <a:pt x="9499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5668607" y="4623092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20">
                  <a:moveTo>
                    <a:pt x="88734" y="0"/>
                  </a:moveTo>
                  <a:lnTo>
                    <a:pt x="73685" y="800"/>
                  </a:lnTo>
                  <a:lnTo>
                    <a:pt x="38036" y="3962"/>
                  </a:lnTo>
                  <a:lnTo>
                    <a:pt x="1587" y="6337"/>
                  </a:lnTo>
                  <a:lnTo>
                    <a:pt x="0" y="71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5551373" y="4631804"/>
              <a:ext cx="90805" cy="6350"/>
            </a:xfrm>
            <a:custGeom>
              <a:avLst/>
              <a:gdLst/>
              <a:ahLst/>
              <a:cxnLst/>
              <a:rect l="l" t="t" r="r" b="b"/>
              <a:pathLst>
                <a:path w="90804" h="6350">
                  <a:moveTo>
                    <a:pt x="90309" y="0"/>
                  </a:moveTo>
                  <a:lnTo>
                    <a:pt x="82384" y="800"/>
                  </a:lnTo>
                  <a:lnTo>
                    <a:pt x="45948" y="3162"/>
                  </a:lnTo>
                  <a:lnTo>
                    <a:pt x="9499" y="5549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5432539" y="4640529"/>
              <a:ext cx="92710" cy="5715"/>
            </a:xfrm>
            <a:custGeom>
              <a:avLst/>
              <a:gdLst/>
              <a:ahLst/>
              <a:cxnLst/>
              <a:rect l="l" t="t" r="r" b="b"/>
              <a:pathLst>
                <a:path w="92710" h="5714">
                  <a:moveTo>
                    <a:pt x="92684" y="0"/>
                  </a:moveTo>
                  <a:lnTo>
                    <a:pt x="91884" y="0"/>
                  </a:lnTo>
                  <a:lnTo>
                    <a:pt x="55448" y="2374"/>
                  </a:lnTo>
                  <a:lnTo>
                    <a:pt x="19011" y="4749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5407190" y="464685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512" y="0"/>
                  </a:moveTo>
                  <a:lnTo>
                    <a:pt x="7124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5303405" y="4634191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-793" y="393"/>
                  </a:moveTo>
                  <a:lnTo>
                    <a:pt x="18218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5320830" y="4520107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40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40" name="object 2040"/>
          <p:cNvGrpSpPr/>
          <p:nvPr/>
        </p:nvGrpSpPr>
        <p:grpSpPr>
          <a:xfrm>
            <a:off x="4717985" y="2636648"/>
            <a:ext cx="17145" cy="492919"/>
            <a:chOff x="5296274" y="3906145"/>
            <a:chExt cx="25400" cy="730250"/>
          </a:xfrm>
        </p:grpSpPr>
        <p:sp>
          <p:nvSpPr>
            <p:cNvPr id="2041" name="object 2041"/>
            <p:cNvSpPr/>
            <p:nvPr/>
          </p:nvSpPr>
          <p:spPr>
            <a:xfrm>
              <a:off x="5320830" y="3914863"/>
              <a:ext cx="0" cy="478155"/>
            </a:xfrm>
            <a:custGeom>
              <a:avLst/>
              <a:gdLst/>
              <a:ahLst/>
              <a:cxnLst/>
              <a:rect l="l" t="t" r="r" b="b"/>
              <a:pathLst>
                <a:path h="478154">
                  <a:moveTo>
                    <a:pt x="0" y="0"/>
                  </a:moveTo>
                  <a:lnTo>
                    <a:pt x="0" y="4776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5303405" y="3914863"/>
              <a:ext cx="17780" cy="720725"/>
            </a:xfrm>
            <a:custGeom>
              <a:avLst/>
              <a:gdLst/>
              <a:ahLst/>
              <a:cxnLst/>
              <a:rect l="l" t="t" r="r" b="b"/>
              <a:pathLst>
                <a:path w="17779" h="720725">
                  <a:moveTo>
                    <a:pt x="17424" y="0"/>
                  </a:moveTo>
                  <a:lnTo>
                    <a:pt x="0" y="800"/>
                  </a:lnTo>
                  <a:lnTo>
                    <a:pt x="0" y="7201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5297068" y="4138269"/>
              <a:ext cx="0" cy="254635"/>
            </a:xfrm>
            <a:custGeom>
              <a:avLst/>
              <a:gdLst/>
              <a:ahLst/>
              <a:cxnLst/>
              <a:rect l="l" t="t" r="r" b="b"/>
              <a:pathLst>
                <a:path h="254635">
                  <a:moveTo>
                    <a:pt x="0" y="0"/>
                  </a:moveTo>
                  <a:lnTo>
                    <a:pt x="0" y="25429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5297068" y="4626267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0" y="0"/>
                  </a:moveTo>
                  <a:lnTo>
                    <a:pt x="6337" y="87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5297068" y="3906939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6337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5297068" y="4035285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5320830" y="39148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48" name="object 2048"/>
          <p:cNvGrpSpPr/>
          <p:nvPr/>
        </p:nvGrpSpPr>
        <p:grpSpPr>
          <a:xfrm>
            <a:off x="4814768" y="2966047"/>
            <a:ext cx="378905" cy="59579"/>
            <a:chOff x="5439657" y="4394143"/>
            <a:chExt cx="561340" cy="88265"/>
          </a:xfrm>
        </p:grpSpPr>
        <p:sp>
          <p:nvSpPr>
            <p:cNvPr id="2049" name="object 2049"/>
            <p:cNvSpPr/>
            <p:nvPr/>
          </p:nvSpPr>
          <p:spPr>
            <a:xfrm>
              <a:off x="5440463" y="4474946"/>
              <a:ext cx="94615" cy="6350"/>
            </a:xfrm>
            <a:custGeom>
              <a:avLst/>
              <a:gdLst/>
              <a:ahLst/>
              <a:cxnLst/>
              <a:rect l="l" t="t" r="r" b="b"/>
              <a:pathLst>
                <a:path w="94614" h="6350">
                  <a:moveTo>
                    <a:pt x="0" y="6350"/>
                  </a:moveTo>
                  <a:lnTo>
                    <a:pt x="3162" y="6350"/>
                  </a:lnTo>
                  <a:lnTo>
                    <a:pt x="39611" y="3962"/>
                  </a:lnTo>
                  <a:lnTo>
                    <a:pt x="76047" y="1587"/>
                  </a:lnTo>
                  <a:lnTo>
                    <a:pt x="84772" y="800"/>
                  </a:lnTo>
                  <a:lnTo>
                    <a:pt x="9427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5560085" y="4467034"/>
              <a:ext cx="92710" cy="6350"/>
            </a:xfrm>
            <a:custGeom>
              <a:avLst/>
              <a:gdLst/>
              <a:ahLst/>
              <a:cxnLst/>
              <a:rect l="l" t="t" r="r" b="b"/>
              <a:pathLst>
                <a:path w="92710" h="6350">
                  <a:moveTo>
                    <a:pt x="0" y="6337"/>
                  </a:moveTo>
                  <a:lnTo>
                    <a:pt x="28524" y="4749"/>
                  </a:lnTo>
                  <a:lnTo>
                    <a:pt x="64960" y="1574"/>
                  </a:lnTo>
                  <a:lnTo>
                    <a:pt x="81597" y="787"/>
                  </a:lnTo>
                  <a:lnTo>
                    <a:pt x="9268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5678119" y="4457522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20">
                  <a:moveTo>
                    <a:pt x="0" y="7137"/>
                  </a:moveTo>
                  <a:lnTo>
                    <a:pt x="18211" y="5549"/>
                  </a:lnTo>
                  <a:lnTo>
                    <a:pt x="54660" y="3175"/>
                  </a:lnTo>
                  <a:lnTo>
                    <a:pt x="79222" y="800"/>
                  </a:lnTo>
                  <a:lnTo>
                    <a:pt x="90309" y="0"/>
                  </a:lnTo>
                  <a:lnTo>
                    <a:pt x="9109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5796152" y="4447235"/>
              <a:ext cx="88900" cy="8255"/>
            </a:xfrm>
            <a:custGeom>
              <a:avLst/>
              <a:gdLst/>
              <a:ahLst/>
              <a:cxnLst/>
              <a:rect l="l" t="t" r="r" b="b"/>
              <a:pathLst>
                <a:path w="88900" h="8254">
                  <a:moveTo>
                    <a:pt x="0" y="7924"/>
                  </a:moveTo>
                  <a:lnTo>
                    <a:pt x="7924" y="7124"/>
                  </a:lnTo>
                  <a:lnTo>
                    <a:pt x="43573" y="3962"/>
                  </a:lnTo>
                  <a:lnTo>
                    <a:pt x="76060" y="787"/>
                  </a:lnTo>
                  <a:lnTo>
                    <a:pt x="78435" y="787"/>
                  </a:lnTo>
                  <a:lnTo>
                    <a:pt x="8873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5912611" y="4436148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29" h="8889">
                  <a:moveTo>
                    <a:pt x="0" y="8712"/>
                  </a:moveTo>
                  <a:lnTo>
                    <a:pt x="32486" y="5537"/>
                  </a:lnTo>
                  <a:lnTo>
                    <a:pt x="68135" y="1574"/>
                  </a:lnTo>
                  <a:lnTo>
                    <a:pt x="72885" y="1574"/>
                  </a:lnTo>
                  <a:lnTo>
                    <a:pt x="8714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5912611" y="4420298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29" h="8889">
                  <a:moveTo>
                    <a:pt x="87147" y="0"/>
                  </a:moveTo>
                  <a:lnTo>
                    <a:pt x="68135" y="2387"/>
                  </a:lnTo>
                  <a:lnTo>
                    <a:pt x="32486" y="5549"/>
                  </a:lnTo>
                  <a:lnTo>
                    <a:pt x="0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5796152" y="4431385"/>
              <a:ext cx="88900" cy="8255"/>
            </a:xfrm>
            <a:custGeom>
              <a:avLst/>
              <a:gdLst/>
              <a:ahLst/>
              <a:cxnLst/>
              <a:rect l="l" t="t" r="r" b="b"/>
              <a:pathLst>
                <a:path w="88900" h="8254">
                  <a:moveTo>
                    <a:pt x="88734" y="0"/>
                  </a:moveTo>
                  <a:lnTo>
                    <a:pt x="80810" y="800"/>
                  </a:lnTo>
                  <a:lnTo>
                    <a:pt x="78435" y="800"/>
                  </a:lnTo>
                  <a:lnTo>
                    <a:pt x="69710" y="1587"/>
                  </a:lnTo>
                  <a:lnTo>
                    <a:pt x="43573" y="3962"/>
                  </a:lnTo>
                  <a:lnTo>
                    <a:pt x="7924" y="7137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5678119" y="4441685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20">
                  <a:moveTo>
                    <a:pt x="91097" y="0"/>
                  </a:moveTo>
                  <a:lnTo>
                    <a:pt x="90309" y="0"/>
                  </a:lnTo>
                  <a:lnTo>
                    <a:pt x="54660" y="3174"/>
                  </a:lnTo>
                  <a:lnTo>
                    <a:pt x="18211" y="6337"/>
                  </a:lnTo>
                  <a:lnTo>
                    <a:pt x="0" y="71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5560085" y="4451197"/>
              <a:ext cx="92710" cy="7620"/>
            </a:xfrm>
            <a:custGeom>
              <a:avLst/>
              <a:gdLst/>
              <a:ahLst/>
              <a:cxnLst/>
              <a:rect l="l" t="t" r="r" b="b"/>
              <a:pathLst>
                <a:path w="92710" h="7620">
                  <a:moveTo>
                    <a:pt x="92684" y="0"/>
                  </a:moveTo>
                  <a:lnTo>
                    <a:pt x="64960" y="2374"/>
                  </a:lnTo>
                  <a:lnTo>
                    <a:pt x="28511" y="4749"/>
                  </a:lnTo>
                  <a:lnTo>
                    <a:pt x="0" y="71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5440463" y="4459909"/>
              <a:ext cx="94615" cy="6350"/>
            </a:xfrm>
            <a:custGeom>
              <a:avLst/>
              <a:gdLst/>
              <a:ahLst/>
              <a:cxnLst/>
              <a:rect l="l" t="t" r="r" b="b"/>
              <a:pathLst>
                <a:path w="94614" h="6350">
                  <a:moveTo>
                    <a:pt x="94272" y="0"/>
                  </a:moveTo>
                  <a:lnTo>
                    <a:pt x="76047" y="800"/>
                  </a:lnTo>
                  <a:lnTo>
                    <a:pt x="39611" y="3162"/>
                  </a:lnTo>
                  <a:lnTo>
                    <a:pt x="3162" y="5537"/>
                  </a:lnTo>
                  <a:lnTo>
                    <a:pt x="2374" y="5537"/>
                  </a:lnTo>
                  <a:lnTo>
                    <a:pt x="0" y="6337"/>
                  </a:lnTo>
                </a:path>
                <a:path w="94614" h="6350">
                  <a:moveTo>
                    <a:pt x="94272" y="0"/>
                  </a:moveTo>
                  <a:lnTo>
                    <a:pt x="76047" y="800"/>
                  </a:lnTo>
                  <a:lnTo>
                    <a:pt x="39611" y="3162"/>
                  </a:lnTo>
                  <a:lnTo>
                    <a:pt x="3162" y="5537"/>
                  </a:lnTo>
                  <a:lnTo>
                    <a:pt x="2374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5678119" y="4441685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20">
                  <a:moveTo>
                    <a:pt x="91097" y="0"/>
                  </a:moveTo>
                  <a:lnTo>
                    <a:pt x="90309" y="0"/>
                  </a:lnTo>
                  <a:lnTo>
                    <a:pt x="54660" y="3174"/>
                  </a:lnTo>
                  <a:lnTo>
                    <a:pt x="18211" y="6337"/>
                  </a:lnTo>
                  <a:lnTo>
                    <a:pt x="0" y="71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5865863" y="443218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099" y="0"/>
                  </a:moveTo>
                  <a:lnTo>
                    <a:pt x="8724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5912611" y="4394936"/>
              <a:ext cx="73025" cy="7620"/>
            </a:xfrm>
            <a:custGeom>
              <a:avLst/>
              <a:gdLst/>
              <a:ahLst/>
              <a:cxnLst/>
              <a:rect l="l" t="t" r="r" b="b"/>
              <a:pathLst>
                <a:path w="73025" h="7620">
                  <a:moveTo>
                    <a:pt x="0" y="7137"/>
                  </a:moveTo>
                  <a:lnTo>
                    <a:pt x="19812" y="5562"/>
                  </a:lnTo>
                  <a:lnTo>
                    <a:pt x="54660" y="1600"/>
                  </a:lnTo>
                  <a:lnTo>
                    <a:pt x="7288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5796152" y="4406036"/>
              <a:ext cx="76200" cy="7620"/>
            </a:xfrm>
            <a:custGeom>
              <a:avLst/>
              <a:gdLst/>
              <a:ahLst/>
              <a:cxnLst/>
              <a:rect l="l" t="t" r="r" b="b"/>
              <a:pathLst>
                <a:path w="76200" h="7620">
                  <a:moveTo>
                    <a:pt x="0" y="7137"/>
                  </a:moveTo>
                  <a:lnTo>
                    <a:pt x="30899" y="3962"/>
                  </a:lnTo>
                  <a:lnTo>
                    <a:pt x="65760" y="800"/>
                  </a:lnTo>
                  <a:lnTo>
                    <a:pt x="7606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5678119" y="4416336"/>
              <a:ext cx="79375" cy="6350"/>
            </a:xfrm>
            <a:custGeom>
              <a:avLst/>
              <a:gdLst/>
              <a:ahLst/>
              <a:cxnLst/>
              <a:rect l="l" t="t" r="r" b="b"/>
              <a:pathLst>
                <a:path w="79375" h="6350">
                  <a:moveTo>
                    <a:pt x="0" y="6337"/>
                  </a:moveTo>
                  <a:lnTo>
                    <a:pt x="7137" y="5537"/>
                  </a:lnTo>
                  <a:lnTo>
                    <a:pt x="42786" y="3162"/>
                  </a:lnTo>
                  <a:lnTo>
                    <a:pt x="78435" y="0"/>
                  </a:lnTo>
                  <a:lnTo>
                    <a:pt x="792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5560085" y="4425048"/>
              <a:ext cx="81915" cy="6350"/>
            </a:xfrm>
            <a:custGeom>
              <a:avLst/>
              <a:gdLst/>
              <a:ahLst/>
              <a:cxnLst/>
              <a:rect l="l" t="t" r="r" b="b"/>
              <a:pathLst>
                <a:path w="81914" h="6350">
                  <a:moveTo>
                    <a:pt x="0" y="6337"/>
                  </a:moveTo>
                  <a:lnTo>
                    <a:pt x="18211" y="4749"/>
                  </a:lnTo>
                  <a:lnTo>
                    <a:pt x="53873" y="2374"/>
                  </a:lnTo>
                  <a:lnTo>
                    <a:pt x="8159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5440463" y="4444060"/>
              <a:ext cx="94615" cy="6350"/>
            </a:xfrm>
            <a:custGeom>
              <a:avLst/>
              <a:gdLst/>
              <a:ahLst/>
              <a:cxnLst/>
              <a:rect l="l" t="t" r="r" b="b"/>
              <a:pathLst>
                <a:path w="94614" h="6350">
                  <a:moveTo>
                    <a:pt x="94272" y="0"/>
                  </a:moveTo>
                  <a:lnTo>
                    <a:pt x="93472" y="0"/>
                  </a:lnTo>
                  <a:lnTo>
                    <a:pt x="76047" y="1587"/>
                  </a:lnTo>
                  <a:lnTo>
                    <a:pt x="39611" y="3962"/>
                  </a:lnTo>
                  <a:lnTo>
                    <a:pt x="3162" y="6337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5560085" y="4435348"/>
              <a:ext cx="92710" cy="7620"/>
            </a:xfrm>
            <a:custGeom>
              <a:avLst/>
              <a:gdLst/>
              <a:ahLst/>
              <a:cxnLst/>
              <a:rect l="l" t="t" r="r" b="b"/>
              <a:pathLst>
                <a:path w="92710" h="7620">
                  <a:moveTo>
                    <a:pt x="92684" y="0"/>
                  </a:moveTo>
                  <a:lnTo>
                    <a:pt x="91097" y="0"/>
                  </a:lnTo>
                  <a:lnTo>
                    <a:pt x="64960" y="2374"/>
                  </a:lnTo>
                  <a:lnTo>
                    <a:pt x="28511" y="4749"/>
                  </a:lnTo>
                  <a:lnTo>
                    <a:pt x="0" y="71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5678119" y="4425848"/>
              <a:ext cx="91440" cy="8255"/>
            </a:xfrm>
            <a:custGeom>
              <a:avLst/>
              <a:gdLst/>
              <a:ahLst/>
              <a:cxnLst/>
              <a:rect l="l" t="t" r="r" b="b"/>
              <a:pathLst>
                <a:path w="91439" h="8254">
                  <a:moveTo>
                    <a:pt x="91097" y="0"/>
                  </a:moveTo>
                  <a:lnTo>
                    <a:pt x="90309" y="800"/>
                  </a:lnTo>
                  <a:lnTo>
                    <a:pt x="89522" y="800"/>
                  </a:lnTo>
                  <a:lnTo>
                    <a:pt x="54660" y="3162"/>
                  </a:lnTo>
                  <a:lnTo>
                    <a:pt x="18211" y="6337"/>
                  </a:lnTo>
                  <a:lnTo>
                    <a:pt x="0" y="79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5796152" y="4416336"/>
              <a:ext cx="88900" cy="8255"/>
            </a:xfrm>
            <a:custGeom>
              <a:avLst/>
              <a:gdLst/>
              <a:ahLst/>
              <a:cxnLst/>
              <a:rect l="l" t="t" r="r" b="b"/>
              <a:pathLst>
                <a:path w="88900" h="8254">
                  <a:moveTo>
                    <a:pt x="88734" y="0"/>
                  </a:moveTo>
                  <a:lnTo>
                    <a:pt x="87147" y="0"/>
                  </a:lnTo>
                  <a:lnTo>
                    <a:pt x="78435" y="787"/>
                  </a:lnTo>
                  <a:lnTo>
                    <a:pt x="43573" y="3949"/>
                  </a:lnTo>
                  <a:lnTo>
                    <a:pt x="7924" y="7124"/>
                  </a:lnTo>
                  <a:lnTo>
                    <a:pt x="0" y="79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5912611" y="4405249"/>
              <a:ext cx="87630" cy="8255"/>
            </a:xfrm>
            <a:custGeom>
              <a:avLst/>
              <a:gdLst/>
              <a:ahLst/>
              <a:cxnLst/>
              <a:rect l="l" t="t" r="r" b="b"/>
              <a:pathLst>
                <a:path w="87629" h="8254">
                  <a:moveTo>
                    <a:pt x="87147" y="0"/>
                  </a:moveTo>
                  <a:lnTo>
                    <a:pt x="68135" y="1587"/>
                  </a:lnTo>
                  <a:lnTo>
                    <a:pt x="32486" y="4749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5796152" y="4416336"/>
              <a:ext cx="87630" cy="8255"/>
            </a:xfrm>
            <a:custGeom>
              <a:avLst/>
              <a:gdLst/>
              <a:ahLst/>
              <a:cxnLst/>
              <a:rect l="l" t="t" r="r" b="b"/>
              <a:pathLst>
                <a:path w="87629" h="8254">
                  <a:moveTo>
                    <a:pt x="87147" y="0"/>
                  </a:moveTo>
                  <a:lnTo>
                    <a:pt x="78435" y="787"/>
                  </a:lnTo>
                  <a:lnTo>
                    <a:pt x="43573" y="3949"/>
                  </a:lnTo>
                  <a:lnTo>
                    <a:pt x="7924" y="7124"/>
                  </a:lnTo>
                  <a:lnTo>
                    <a:pt x="0" y="79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5767641" y="442584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5440451" y="4444060"/>
              <a:ext cx="93980" cy="6350"/>
            </a:xfrm>
            <a:custGeom>
              <a:avLst/>
              <a:gdLst/>
              <a:ahLst/>
              <a:cxnLst/>
              <a:rect l="l" t="t" r="r" b="b"/>
              <a:pathLst>
                <a:path w="93979" h="6350">
                  <a:moveTo>
                    <a:pt x="93484" y="0"/>
                  </a:moveTo>
                  <a:lnTo>
                    <a:pt x="76047" y="1587"/>
                  </a:lnTo>
                  <a:lnTo>
                    <a:pt x="39611" y="3962"/>
                  </a:lnTo>
                  <a:lnTo>
                    <a:pt x="3174" y="6337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73" name="object 2073"/>
          <p:cNvGrpSpPr/>
          <p:nvPr/>
        </p:nvGrpSpPr>
        <p:grpSpPr>
          <a:xfrm>
            <a:off x="5028670" y="3008835"/>
            <a:ext cx="20574" cy="455200"/>
            <a:chOff x="5756548" y="4457534"/>
            <a:chExt cx="30480" cy="674370"/>
          </a:xfrm>
        </p:grpSpPr>
        <p:sp>
          <p:nvSpPr>
            <p:cNvPr id="2074" name="object 2074"/>
            <p:cNvSpPr/>
            <p:nvPr/>
          </p:nvSpPr>
          <p:spPr>
            <a:xfrm>
              <a:off x="5757341" y="5120614"/>
              <a:ext cx="12065" cy="10795"/>
            </a:xfrm>
            <a:custGeom>
              <a:avLst/>
              <a:gdLst/>
              <a:ahLst/>
              <a:cxnLst/>
              <a:rect l="l" t="t" r="r" b="b"/>
              <a:pathLst>
                <a:path w="12064" h="10795">
                  <a:moveTo>
                    <a:pt x="0" y="0"/>
                  </a:moveTo>
                  <a:lnTo>
                    <a:pt x="11874" y="102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5769216" y="4637366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5769216" y="4457534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5757341" y="4458322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5757341" y="4638154"/>
              <a:ext cx="0" cy="482600"/>
            </a:xfrm>
            <a:custGeom>
              <a:avLst/>
              <a:gdLst/>
              <a:ahLst/>
              <a:cxnLst/>
              <a:rect l="l" t="t" r="r" b="b"/>
              <a:pathLst>
                <a:path h="482600">
                  <a:moveTo>
                    <a:pt x="0" y="0"/>
                  </a:moveTo>
                  <a:lnTo>
                    <a:pt x="0" y="4824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5769216" y="5129326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-793" y="787"/>
                  </a:moveTo>
                  <a:lnTo>
                    <a:pt x="1744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5785866" y="4635779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81" name="object 2081"/>
          <p:cNvGrpSpPr/>
          <p:nvPr/>
        </p:nvGrpSpPr>
        <p:grpSpPr>
          <a:xfrm>
            <a:off x="5044709" y="2617934"/>
            <a:ext cx="10716" cy="3858"/>
            <a:chOff x="5780309" y="3878421"/>
            <a:chExt cx="15875" cy="5715"/>
          </a:xfrm>
        </p:grpSpPr>
        <p:sp>
          <p:nvSpPr>
            <p:cNvPr id="2082" name="object 2082"/>
            <p:cNvSpPr/>
            <p:nvPr/>
          </p:nvSpPr>
          <p:spPr>
            <a:xfrm>
              <a:off x="5781103" y="3879215"/>
              <a:ext cx="13970" cy="4445"/>
            </a:xfrm>
            <a:custGeom>
              <a:avLst/>
              <a:gdLst/>
              <a:ahLst/>
              <a:cxnLst/>
              <a:rect l="l" t="t" r="r" b="b"/>
              <a:pathLst>
                <a:path w="13970" h="4445">
                  <a:moveTo>
                    <a:pt x="13474" y="2374"/>
                  </a:moveTo>
                  <a:lnTo>
                    <a:pt x="13474" y="0"/>
                  </a:lnTo>
                  <a:lnTo>
                    <a:pt x="0" y="787"/>
                  </a:lnTo>
                  <a:lnTo>
                    <a:pt x="0" y="3949"/>
                  </a:lnTo>
                </a:path>
                <a:path w="13970" h="4445">
                  <a:moveTo>
                    <a:pt x="13474" y="2374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5781103" y="3879215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70">
                  <a:moveTo>
                    <a:pt x="0" y="787"/>
                  </a:moveTo>
                  <a:lnTo>
                    <a:pt x="6337" y="0"/>
                  </a:lnTo>
                  <a:lnTo>
                    <a:pt x="134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5794578" y="38815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5795365" y="38815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86" name="object 2086"/>
          <p:cNvGrpSpPr/>
          <p:nvPr/>
        </p:nvGrpSpPr>
        <p:grpSpPr>
          <a:xfrm>
            <a:off x="5028670" y="2620073"/>
            <a:ext cx="27432" cy="489061"/>
            <a:chOff x="5756548" y="3881589"/>
            <a:chExt cx="40640" cy="724535"/>
          </a:xfrm>
        </p:grpSpPr>
        <p:sp>
          <p:nvSpPr>
            <p:cNvPr id="2087" name="object 2087"/>
            <p:cNvSpPr/>
            <p:nvPr/>
          </p:nvSpPr>
          <p:spPr>
            <a:xfrm>
              <a:off x="5794578" y="460170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5781103" y="4601705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70">
                  <a:moveTo>
                    <a:pt x="-793" y="400"/>
                  </a:moveTo>
                  <a:lnTo>
                    <a:pt x="14268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5781103" y="4602505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70" h="2539">
                  <a:moveTo>
                    <a:pt x="0" y="0"/>
                  </a:moveTo>
                  <a:lnTo>
                    <a:pt x="0" y="2374"/>
                  </a:lnTo>
                  <a:lnTo>
                    <a:pt x="13474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5794578" y="460090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5796153" y="3881589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5779528" y="3883177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5769216" y="4105782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89">
                  <a:moveTo>
                    <a:pt x="0" y="0"/>
                  </a:moveTo>
                  <a:lnTo>
                    <a:pt x="0" y="35173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5769216" y="4593793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89">
                  <a:moveTo>
                    <a:pt x="0" y="0"/>
                  </a:moveTo>
                  <a:lnTo>
                    <a:pt x="10312" y="87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5769216" y="4003598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1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5757341" y="4122419"/>
              <a:ext cx="12065" cy="303530"/>
            </a:xfrm>
            <a:custGeom>
              <a:avLst/>
              <a:gdLst/>
              <a:ahLst/>
              <a:cxnLst/>
              <a:rect l="l" t="t" r="r" b="b"/>
              <a:pathLst>
                <a:path w="12064" h="303529">
                  <a:moveTo>
                    <a:pt x="0" y="0"/>
                  </a:moveTo>
                  <a:lnTo>
                    <a:pt x="0" y="293916"/>
                  </a:lnTo>
                  <a:lnTo>
                    <a:pt x="11874" y="3034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97" name="object 2097"/>
          <p:cNvSpPr/>
          <p:nvPr/>
        </p:nvSpPr>
        <p:spPr>
          <a:xfrm>
            <a:off x="5115299" y="30018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98" name="object 2098"/>
          <p:cNvGrpSpPr/>
          <p:nvPr/>
        </p:nvGrpSpPr>
        <p:grpSpPr>
          <a:xfrm>
            <a:off x="5106199" y="3002415"/>
            <a:ext cx="21003" cy="454771"/>
            <a:chOff x="5871406" y="4448022"/>
            <a:chExt cx="31115" cy="673735"/>
          </a:xfrm>
        </p:grpSpPr>
        <p:sp>
          <p:nvSpPr>
            <p:cNvPr id="2099" name="object 2099"/>
            <p:cNvSpPr/>
            <p:nvPr/>
          </p:nvSpPr>
          <p:spPr>
            <a:xfrm>
              <a:off x="5872200" y="5111102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0" y="0"/>
                  </a:moveTo>
                  <a:lnTo>
                    <a:pt x="12687" y="949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5884887" y="4627054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5872200" y="4448022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5872200" y="4628654"/>
              <a:ext cx="0" cy="482600"/>
            </a:xfrm>
            <a:custGeom>
              <a:avLst/>
              <a:gdLst/>
              <a:ahLst/>
              <a:cxnLst/>
              <a:rect l="l" t="t" r="r" b="b"/>
              <a:pathLst>
                <a:path h="482600">
                  <a:moveTo>
                    <a:pt x="0" y="0"/>
                  </a:moveTo>
                  <a:lnTo>
                    <a:pt x="0" y="4824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5884887" y="5119027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-793" y="793"/>
                  </a:moveTo>
                  <a:lnTo>
                    <a:pt x="17430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5901524" y="4625467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05" name="object 2105"/>
          <p:cNvGrpSpPr/>
          <p:nvPr/>
        </p:nvGrpSpPr>
        <p:grpSpPr>
          <a:xfrm>
            <a:off x="5106199" y="2520615"/>
            <a:ext cx="27861" cy="175736"/>
            <a:chOff x="5871406" y="3734244"/>
            <a:chExt cx="41275" cy="260350"/>
          </a:xfrm>
        </p:grpSpPr>
        <p:sp>
          <p:nvSpPr>
            <p:cNvPr id="2106" name="object 2106"/>
            <p:cNvSpPr/>
            <p:nvPr/>
          </p:nvSpPr>
          <p:spPr>
            <a:xfrm>
              <a:off x="5884887" y="384752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5884900" y="3846741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4">
                  <a:moveTo>
                    <a:pt x="-793" y="787"/>
                  </a:moveTo>
                  <a:lnTo>
                    <a:pt x="1663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5884900" y="3845941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15836" y="800"/>
                  </a:moveTo>
                  <a:lnTo>
                    <a:pt x="16637" y="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5884887" y="38483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5900737" y="38467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5884887" y="3735832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6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5872200" y="3736619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5872200" y="3875252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29">
                  <a:moveTo>
                    <a:pt x="0" y="0"/>
                  </a:moveTo>
                  <a:lnTo>
                    <a:pt x="0" y="9982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5872200" y="39750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5873787" y="3976662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29" h="17145">
                  <a:moveTo>
                    <a:pt x="0" y="7924"/>
                  </a:moveTo>
                  <a:lnTo>
                    <a:pt x="0" y="0"/>
                  </a:lnTo>
                </a:path>
                <a:path w="11429" h="17145">
                  <a:moveTo>
                    <a:pt x="0" y="7924"/>
                  </a:moveTo>
                  <a:lnTo>
                    <a:pt x="11099" y="166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5901524" y="3734244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6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5897562" y="3868915"/>
              <a:ext cx="13970" cy="4445"/>
            </a:xfrm>
            <a:custGeom>
              <a:avLst/>
              <a:gdLst/>
              <a:ahLst/>
              <a:cxnLst/>
              <a:rect l="l" t="t" r="r" b="b"/>
              <a:pathLst>
                <a:path w="13970" h="4445">
                  <a:moveTo>
                    <a:pt x="13462" y="2374"/>
                  </a:moveTo>
                  <a:lnTo>
                    <a:pt x="13462" y="0"/>
                  </a:lnTo>
                  <a:lnTo>
                    <a:pt x="0" y="800"/>
                  </a:lnTo>
                  <a:lnTo>
                    <a:pt x="0" y="3962"/>
                  </a:lnTo>
                </a:path>
                <a:path w="13970" h="4445">
                  <a:moveTo>
                    <a:pt x="13462" y="2374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5897562" y="3868915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70">
                  <a:moveTo>
                    <a:pt x="0" y="800"/>
                  </a:moveTo>
                  <a:lnTo>
                    <a:pt x="6337" y="0"/>
                  </a:lnTo>
                  <a:lnTo>
                    <a:pt x="134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5911024" y="38712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  <a:path w="1904">
                  <a:moveTo>
                    <a:pt x="1587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5895974" y="38728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5895974" y="387287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22" name="object 2122"/>
          <p:cNvGrpSpPr/>
          <p:nvPr/>
        </p:nvGrpSpPr>
        <p:grpSpPr>
          <a:xfrm>
            <a:off x="5106199" y="2613121"/>
            <a:ext cx="28718" cy="489061"/>
            <a:chOff x="5871406" y="3871290"/>
            <a:chExt cx="42545" cy="724535"/>
          </a:xfrm>
        </p:grpSpPr>
        <p:sp>
          <p:nvSpPr>
            <p:cNvPr id="2123" name="object 2123"/>
            <p:cNvSpPr/>
            <p:nvPr/>
          </p:nvSpPr>
          <p:spPr>
            <a:xfrm>
              <a:off x="5911024" y="459061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5897562" y="4590630"/>
              <a:ext cx="13970" cy="4445"/>
            </a:xfrm>
            <a:custGeom>
              <a:avLst/>
              <a:gdLst/>
              <a:ahLst/>
              <a:cxnLst/>
              <a:rect l="l" t="t" r="r" b="b"/>
              <a:pathLst>
                <a:path w="13970" h="4445">
                  <a:moveTo>
                    <a:pt x="0" y="1574"/>
                  </a:moveTo>
                  <a:lnTo>
                    <a:pt x="13462" y="0"/>
                  </a:lnTo>
                </a:path>
                <a:path w="13970" h="4445">
                  <a:moveTo>
                    <a:pt x="0" y="1574"/>
                  </a:moveTo>
                  <a:lnTo>
                    <a:pt x="0" y="3949"/>
                  </a:lnTo>
                  <a:lnTo>
                    <a:pt x="13462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5895974" y="45922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5911024" y="45906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5912611" y="3871290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5895974" y="3872877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5884887" y="4095483"/>
              <a:ext cx="11430" cy="497205"/>
            </a:xfrm>
            <a:custGeom>
              <a:avLst/>
              <a:gdLst/>
              <a:ahLst/>
              <a:cxnLst/>
              <a:rect l="l" t="t" r="r" b="b"/>
              <a:pathLst>
                <a:path w="11429" h="497204">
                  <a:moveTo>
                    <a:pt x="787" y="0"/>
                  </a:moveTo>
                  <a:lnTo>
                    <a:pt x="0" y="800"/>
                  </a:lnTo>
                  <a:lnTo>
                    <a:pt x="0" y="488010"/>
                  </a:lnTo>
                  <a:lnTo>
                    <a:pt x="11087" y="49672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5884887" y="3873664"/>
              <a:ext cx="1270" cy="222250"/>
            </a:xfrm>
            <a:custGeom>
              <a:avLst/>
              <a:gdLst/>
              <a:ahLst/>
              <a:cxnLst/>
              <a:rect l="l" t="t" r="r" b="b"/>
              <a:pathLst>
                <a:path w="1270" h="222250">
                  <a:moveTo>
                    <a:pt x="393" y="-793"/>
                  </a:moveTo>
                  <a:lnTo>
                    <a:pt x="393" y="22261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5884887" y="41113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5872200" y="4112120"/>
              <a:ext cx="12700" cy="304800"/>
            </a:xfrm>
            <a:custGeom>
              <a:avLst/>
              <a:gdLst/>
              <a:ahLst/>
              <a:cxnLst/>
              <a:rect l="l" t="t" r="r" b="b"/>
              <a:pathLst>
                <a:path w="12700" h="304800">
                  <a:moveTo>
                    <a:pt x="0" y="0"/>
                  </a:moveTo>
                  <a:lnTo>
                    <a:pt x="0" y="293916"/>
                  </a:lnTo>
                  <a:lnTo>
                    <a:pt x="12687" y="3042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33" name="object 2133"/>
          <p:cNvGrpSpPr/>
          <p:nvPr/>
        </p:nvGrpSpPr>
        <p:grpSpPr>
          <a:xfrm>
            <a:off x="5182675" y="2993864"/>
            <a:ext cx="21431" cy="455628"/>
            <a:chOff x="5984703" y="4435354"/>
            <a:chExt cx="31750" cy="675005"/>
          </a:xfrm>
        </p:grpSpPr>
        <p:sp>
          <p:nvSpPr>
            <p:cNvPr id="2134" name="object 2134"/>
            <p:cNvSpPr/>
            <p:nvPr/>
          </p:nvSpPr>
          <p:spPr>
            <a:xfrm>
              <a:off x="5985497" y="5100002"/>
              <a:ext cx="14604" cy="9525"/>
            </a:xfrm>
            <a:custGeom>
              <a:avLst/>
              <a:gdLst/>
              <a:ahLst/>
              <a:cxnLst/>
              <a:rect l="l" t="t" r="r" b="b"/>
              <a:pathLst>
                <a:path w="14604" h="9525">
                  <a:moveTo>
                    <a:pt x="0" y="0"/>
                  </a:moveTo>
                  <a:lnTo>
                    <a:pt x="14262" y="949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5999759" y="4615980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5999759" y="4436148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  <a:path h="13652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5985497" y="4437723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5985497" y="4617555"/>
              <a:ext cx="0" cy="482600"/>
            </a:xfrm>
            <a:custGeom>
              <a:avLst/>
              <a:gdLst/>
              <a:ahLst/>
              <a:cxnLst/>
              <a:rect l="l" t="t" r="r" b="b"/>
              <a:pathLst>
                <a:path h="482600">
                  <a:moveTo>
                    <a:pt x="0" y="0"/>
                  </a:moveTo>
                  <a:lnTo>
                    <a:pt x="0" y="4824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5999759" y="5107940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4">
                  <a:moveTo>
                    <a:pt x="-793" y="787"/>
                  </a:moveTo>
                  <a:lnTo>
                    <a:pt x="1663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6015596" y="4614380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41" name="object 2141"/>
          <p:cNvGrpSpPr/>
          <p:nvPr/>
        </p:nvGrpSpPr>
        <p:grpSpPr>
          <a:xfrm>
            <a:off x="5182666" y="2513131"/>
            <a:ext cx="21431" cy="175736"/>
            <a:chOff x="5984690" y="3723157"/>
            <a:chExt cx="31750" cy="260350"/>
          </a:xfrm>
        </p:grpSpPr>
        <p:sp>
          <p:nvSpPr>
            <p:cNvPr id="2142" name="object 2142"/>
            <p:cNvSpPr/>
            <p:nvPr/>
          </p:nvSpPr>
          <p:spPr>
            <a:xfrm>
              <a:off x="5999759" y="3724744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5999759" y="3862577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0"/>
                  </a:moveTo>
                  <a:lnTo>
                    <a:pt x="0" y="1196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6015596" y="3723157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5987872" y="3965574"/>
              <a:ext cx="12065" cy="17145"/>
            </a:xfrm>
            <a:custGeom>
              <a:avLst/>
              <a:gdLst/>
              <a:ahLst/>
              <a:cxnLst/>
              <a:rect l="l" t="t" r="r" b="b"/>
              <a:pathLst>
                <a:path w="12064" h="17145">
                  <a:moveTo>
                    <a:pt x="0" y="7912"/>
                  </a:moveTo>
                  <a:lnTo>
                    <a:pt x="0" y="0"/>
                  </a:lnTo>
                </a:path>
                <a:path w="12064" h="17145">
                  <a:moveTo>
                    <a:pt x="0" y="7912"/>
                  </a:moveTo>
                  <a:lnTo>
                    <a:pt x="11874" y="1663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5985497" y="3726319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5985497" y="3864165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29">
                  <a:moveTo>
                    <a:pt x="0" y="0"/>
                  </a:moveTo>
                  <a:lnTo>
                    <a:pt x="0" y="9982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5985484" y="396398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87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49" name="object 2149"/>
          <p:cNvGrpSpPr/>
          <p:nvPr/>
        </p:nvGrpSpPr>
        <p:grpSpPr>
          <a:xfrm>
            <a:off x="5182675" y="2605101"/>
            <a:ext cx="29575" cy="487775"/>
            <a:chOff x="5984703" y="3859409"/>
            <a:chExt cx="43815" cy="722630"/>
          </a:xfrm>
        </p:grpSpPr>
        <p:sp>
          <p:nvSpPr>
            <p:cNvPr id="2150" name="object 2150"/>
            <p:cNvSpPr/>
            <p:nvPr/>
          </p:nvSpPr>
          <p:spPr>
            <a:xfrm>
              <a:off x="6010840" y="4578737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0" y="3175"/>
                  </a:moveTo>
                  <a:lnTo>
                    <a:pt x="17424" y="3175"/>
                  </a:lnTo>
                  <a:lnTo>
                    <a:pt x="17424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5A5A5A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6011646" y="3860203"/>
              <a:ext cx="15875" cy="721360"/>
            </a:xfrm>
            <a:custGeom>
              <a:avLst/>
              <a:gdLst/>
              <a:ahLst/>
              <a:cxnLst/>
              <a:rect l="l" t="t" r="r" b="b"/>
              <a:pathLst>
                <a:path w="15875" h="721360">
                  <a:moveTo>
                    <a:pt x="15836" y="0"/>
                  </a:moveTo>
                  <a:lnTo>
                    <a:pt x="15836" y="719315"/>
                  </a:lnTo>
                </a:path>
                <a:path w="15875" h="721360">
                  <a:moveTo>
                    <a:pt x="15836" y="0"/>
                  </a:moveTo>
                  <a:lnTo>
                    <a:pt x="0" y="1574"/>
                  </a:lnTo>
                  <a:lnTo>
                    <a:pt x="0" y="7209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5999759" y="4084396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89">
                  <a:moveTo>
                    <a:pt x="0" y="0"/>
                  </a:moveTo>
                  <a:lnTo>
                    <a:pt x="0" y="35173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5999759" y="4572393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4" h="8889">
                  <a:moveTo>
                    <a:pt x="0" y="0"/>
                  </a:moveTo>
                  <a:lnTo>
                    <a:pt x="11874" y="87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6011634" y="38617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5999759" y="3982212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1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6027483" y="38602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5999759" y="41002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5985497" y="4101820"/>
              <a:ext cx="14604" cy="303530"/>
            </a:xfrm>
            <a:custGeom>
              <a:avLst/>
              <a:gdLst/>
              <a:ahLst/>
              <a:cxnLst/>
              <a:rect l="l" t="t" r="r" b="b"/>
              <a:pathLst>
                <a:path w="14604" h="303529">
                  <a:moveTo>
                    <a:pt x="0" y="0"/>
                  </a:moveTo>
                  <a:lnTo>
                    <a:pt x="0" y="293116"/>
                  </a:lnTo>
                  <a:lnTo>
                    <a:pt x="14262" y="3034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59" name="object 2159"/>
          <p:cNvGrpSpPr/>
          <p:nvPr/>
        </p:nvGrpSpPr>
        <p:grpSpPr>
          <a:xfrm>
            <a:off x="4792318" y="3051072"/>
            <a:ext cx="18431" cy="430340"/>
            <a:chOff x="5406396" y="4520107"/>
            <a:chExt cx="27305" cy="637540"/>
          </a:xfrm>
        </p:grpSpPr>
        <p:sp>
          <p:nvSpPr>
            <p:cNvPr id="2160" name="object 2160"/>
            <p:cNvSpPr/>
            <p:nvPr/>
          </p:nvSpPr>
          <p:spPr>
            <a:xfrm>
              <a:off x="5407190" y="5145963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0" y="0"/>
                  </a:moveTo>
                  <a:lnTo>
                    <a:pt x="9499" y="102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5416689" y="4662716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5407190" y="4520107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29">
                  <a:moveTo>
                    <a:pt x="0" y="0"/>
                  </a:moveTo>
                  <a:lnTo>
                    <a:pt x="0" y="9982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5407190" y="4663503"/>
              <a:ext cx="0" cy="482600"/>
            </a:xfrm>
            <a:custGeom>
              <a:avLst/>
              <a:gdLst/>
              <a:ahLst/>
              <a:cxnLst/>
              <a:rect l="l" t="t" r="r" b="b"/>
              <a:pathLst>
                <a:path h="482600">
                  <a:moveTo>
                    <a:pt x="0" y="0"/>
                  </a:moveTo>
                  <a:lnTo>
                    <a:pt x="0" y="4824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5416689" y="5155463"/>
              <a:ext cx="15875" cy="1270"/>
            </a:xfrm>
            <a:custGeom>
              <a:avLst/>
              <a:gdLst/>
              <a:ahLst/>
              <a:cxnLst/>
              <a:rect l="l" t="t" r="r" b="b"/>
              <a:pathLst>
                <a:path w="15875" h="1270">
                  <a:moveTo>
                    <a:pt x="-793" y="393"/>
                  </a:moveTo>
                  <a:lnTo>
                    <a:pt x="16630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5432526" y="4661916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66" name="object 2166"/>
          <p:cNvGrpSpPr/>
          <p:nvPr/>
        </p:nvGrpSpPr>
        <p:grpSpPr>
          <a:xfrm>
            <a:off x="4792317" y="2544678"/>
            <a:ext cx="23146" cy="175736"/>
            <a:chOff x="5406396" y="3769893"/>
            <a:chExt cx="34290" cy="260350"/>
          </a:xfrm>
        </p:grpSpPr>
        <p:sp>
          <p:nvSpPr>
            <p:cNvPr id="2167" name="object 2167"/>
            <p:cNvSpPr/>
            <p:nvPr/>
          </p:nvSpPr>
          <p:spPr>
            <a:xfrm>
              <a:off x="5415902" y="38831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5415902" y="3883177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70">
                  <a:moveTo>
                    <a:pt x="-793" y="400"/>
                  </a:moveTo>
                  <a:lnTo>
                    <a:pt x="17418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5416689" y="3882390"/>
              <a:ext cx="15875" cy="1270"/>
            </a:xfrm>
            <a:custGeom>
              <a:avLst/>
              <a:gdLst/>
              <a:ahLst/>
              <a:cxnLst/>
              <a:rect l="l" t="t" r="r" b="b"/>
              <a:pathLst>
                <a:path w="15875" h="1270">
                  <a:moveTo>
                    <a:pt x="15836" y="787"/>
                  </a:moveTo>
                  <a:lnTo>
                    <a:pt x="15836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5415902" y="38839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5432526" y="38831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5416689" y="3770680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5432526" y="3769893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5407190" y="3771481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5407190" y="3910114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29">
                  <a:moveTo>
                    <a:pt x="0" y="0"/>
                  </a:moveTo>
                  <a:lnTo>
                    <a:pt x="0" y="9982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5407190" y="4009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5408764" y="4011511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4" h="17779">
                  <a:moveTo>
                    <a:pt x="0" y="8724"/>
                  </a:moveTo>
                  <a:lnTo>
                    <a:pt x="0" y="0"/>
                  </a:lnTo>
                </a:path>
                <a:path w="8254" h="17779">
                  <a:moveTo>
                    <a:pt x="0" y="8724"/>
                  </a:moveTo>
                  <a:lnTo>
                    <a:pt x="7912" y="174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5425401" y="3905364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462" y="2374"/>
                  </a:moveTo>
                  <a:lnTo>
                    <a:pt x="13462" y="0"/>
                  </a:lnTo>
                  <a:lnTo>
                    <a:pt x="0" y="787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5425401" y="3907739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70">
                  <a:moveTo>
                    <a:pt x="-793" y="393"/>
                  </a:moveTo>
                  <a:lnTo>
                    <a:pt x="14255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5425414" y="3905364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70">
                  <a:moveTo>
                    <a:pt x="0" y="787"/>
                  </a:moveTo>
                  <a:lnTo>
                    <a:pt x="7124" y="0"/>
                  </a:lnTo>
                  <a:lnTo>
                    <a:pt x="134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5438876" y="39077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  <a:path w="1904">
                  <a:moveTo>
                    <a:pt x="1587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5423827" y="39085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5423839" y="39085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84" name="object 2184"/>
          <p:cNvGrpSpPr/>
          <p:nvPr/>
        </p:nvGrpSpPr>
        <p:grpSpPr>
          <a:xfrm>
            <a:off x="4804083" y="3051072"/>
            <a:ext cx="12002" cy="75438"/>
            <a:chOff x="5423827" y="4520107"/>
            <a:chExt cx="17780" cy="111760"/>
          </a:xfrm>
        </p:grpSpPr>
        <p:sp>
          <p:nvSpPr>
            <p:cNvPr id="2185" name="object 2185"/>
            <p:cNvSpPr/>
            <p:nvPr/>
          </p:nvSpPr>
          <p:spPr>
            <a:xfrm>
              <a:off x="5438863" y="462785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5425414" y="4627854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70">
                  <a:moveTo>
                    <a:pt x="-793" y="400"/>
                  </a:moveTo>
                  <a:lnTo>
                    <a:pt x="14255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5425414" y="4628654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70" h="2539">
                  <a:moveTo>
                    <a:pt x="0" y="0"/>
                  </a:moveTo>
                  <a:lnTo>
                    <a:pt x="0" y="2374"/>
                  </a:lnTo>
                  <a:lnTo>
                    <a:pt x="13462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5423827" y="46286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5438863" y="462705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5440464" y="4520107"/>
              <a:ext cx="0" cy="107314"/>
            </a:xfrm>
            <a:custGeom>
              <a:avLst/>
              <a:gdLst/>
              <a:ahLst/>
              <a:cxnLst/>
              <a:rect l="l" t="t" r="r" b="b"/>
              <a:pathLst>
                <a:path h="107314">
                  <a:moveTo>
                    <a:pt x="0" y="0"/>
                  </a:moveTo>
                  <a:lnTo>
                    <a:pt x="0" y="10694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191" name="object 2191"/>
          <p:cNvSpPr/>
          <p:nvPr/>
        </p:nvSpPr>
        <p:spPr>
          <a:xfrm>
            <a:off x="4815313" y="2637724"/>
            <a:ext cx="0" cy="327470"/>
          </a:xfrm>
          <a:custGeom>
            <a:avLst/>
            <a:gdLst/>
            <a:ahLst/>
            <a:cxnLst/>
            <a:rect l="l" t="t" r="r" b="b"/>
            <a:pathLst>
              <a:path h="485139">
                <a:moveTo>
                  <a:pt x="0" y="0"/>
                </a:moveTo>
                <a:lnTo>
                  <a:pt x="0" y="48482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192" name="object 2192"/>
          <p:cNvSpPr/>
          <p:nvPr/>
        </p:nvSpPr>
        <p:spPr>
          <a:xfrm>
            <a:off x="4804083" y="3051073"/>
            <a:ext cx="0" cy="73295"/>
          </a:xfrm>
          <a:custGeom>
            <a:avLst/>
            <a:gdLst/>
            <a:ahLst/>
            <a:cxnLst/>
            <a:rect l="l" t="t" r="r" b="b"/>
            <a:pathLst>
              <a:path h="108585">
                <a:moveTo>
                  <a:pt x="0" y="0"/>
                </a:moveTo>
                <a:lnTo>
                  <a:pt x="0" y="10854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193" name="object 2193"/>
          <p:cNvGrpSpPr/>
          <p:nvPr/>
        </p:nvGrpSpPr>
        <p:grpSpPr>
          <a:xfrm>
            <a:off x="4792318" y="2638255"/>
            <a:ext cx="12430" cy="486918"/>
            <a:chOff x="5406396" y="3908526"/>
            <a:chExt cx="18415" cy="721360"/>
          </a:xfrm>
        </p:grpSpPr>
        <p:sp>
          <p:nvSpPr>
            <p:cNvPr id="2194" name="object 2194"/>
            <p:cNvSpPr/>
            <p:nvPr/>
          </p:nvSpPr>
          <p:spPr>
            <a:xfrm>
              <a:off x="5423827" y="3908526"/>
              <a:ext cx="0" cy="484505"/>
            </a:xfrm>
            <a:custGeom>
              <a:avLst/>
              <a:gdLst/>
              <a:ahLst/>
              <a:cxnLst/>
              <a:rect l="l" t="t" r="r" b="b"/>
              <a:pathLst>
                <a:path h="484504">
                  <a:moveTo>
                    <a:pt x="0" y="0"/>
                  </a:moveTo>
                  <a:lnTo>
                    <a:pt x="0" y="48403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5416689" y="4131132"/>
              <a:ext cx="7620" cy="497840"/>
            </a:xfrm>
            <a:custGeom>
              <a:avLst/>
              <a:gdLst/>
              <a:ahLst/>
              <a:cxnLst/>
              <a:rect l="l" t="t" r="r" b="b"/>
              <a:pathLst>
                <a:path w="7620" h="497839">
                  <a:moveTo>
                    <a:pt x="0" y="0"/>
                  </a:moveTo>
                  <a:lnTo>
                    <a:pt x="0" y="488010"/>
                  </a:lnTo>
                  <a:lnTo>
                    <a:pt x="7137" y="4975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5416689" y="3909313"/>
              <a:ext cx="0" cy="222250"/>
            </a:xfrm>
            <a:custGeom>
              <a:avLst/>
              <a:gdLst/>
              <a:ahLst/>
              <a:cxnLst/>
              <a:rect l="l" t="t" r="r" b="b"/>
              <a:pathLst>
                <a:path h="222250">
                  <a:moveTo>
                    <a:pt x="0" y="0"/>
                  </a:moveTo>
                  <a:lnTo>
                    <a:pt x="0" y="22181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5416689" y="41469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5407190" y="4147781"/>
              <a:ext cx="9525" cy="304800"/>
            </a:xfrm>
            <a:custGeom>
              <a:avLst/>
              <a:gdLst/>
              <a:ahLst/>
              <a:cxnLst/>
              <a:rect l="l" t="t" r="r" b="b"/>
              <a:pathLst>
                <a:path w="9525" h="304800">
                  <a:moveTo>
                    <a:pt x="0" y="0"/>
                  </a:moveTo>
                  <a:lnTo>
                    <a:pt x="0" y="293916"/>
                  </a:lnTo>
                  <a:lnTo>
                    <a:pt x="9499" y="3042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199" name="object 2199"/>
          <p:cNvSpPr/>
          <p:nvPr/>
        </p:nvSpPr>
        <p:spPr>
          <a:xfrm>
            <a:off x="4878947" y="30205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200" name="object 2200"/>
          <p:cNvGrpSpPr/>
          <p:nvPr/>
        </p:nvGrpSpPr>
        <p:grpSpPr>
          <a:xfrm>
            <a:off x="4871990" y="3020598"/>
            <a:ext cx="18860" cy="455628"/>
            <a:chOff x="5524430" y="4474959"/>
            <a:chExt cx="27940" cy="675005"/>
          </a:xfrm>
        </p:grpSpPr>
        <p:sp>
          <p:nvSpPr>
            <p:cNvPr id="2201" name="object 2201"/>
            <p:cNvSpPr/>
            <p:nvPr/>
          </p:nvSpPr>
          <p:spPr>
            <a:xfrm>
              <a:off x="5525223" y="5138826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0" y="0"/>
                  </a:moveTo>
                  <a:lnTo>
                    <a:pt x="9512" y="1029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5534736" y="4654791"/>
              <a:ext cx="0" cy="494665"/>
            </a:xfrm>
            <a:custGeom>
              <a:avLst/>
              <a:gdLst/>
              <a:ahLst/>
              <a:cxnLst/>
              <a:rect l="l" t="t" r="r" b="b"/>
              <a:pathLst>
                <a:path h="494664">
                  <a:moveTo>
                    <a:pt x="0" y="0"/>
                  </a:moveTo>
                  <a:lnTo>
                    <a:pt x="0" y="4943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5534736" y="4474959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5525223" y="4520107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0"/>
                  </a:moveTo>
                  <a:lnTo>
                    <a:pt x="0" y="926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5525223" y="4655578"/>
              <a:ext cx="0" cy="483870"/>
            </a:xfrm>
            <a:custGeom>
              <a:avLst/>
              <a:gdLst/>
              <a:ahLst/>
              <a:cxnLst/>
              <a:rect l="l" t="t" r="r" b="b"/>
              <a:pathLst>
                <a:path h="483870">
                  <a:moveTo>
                    <a:pt x="0" y="0"/>
                  </a:moveTo>
                  <a:lnTo>
                    <a:pt x="0" y="4832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5534736" y="5147538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-793" y="793"/>
                  </a:moveTo>
                  <a:lnTo>
                    <a:pt x="17430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5551373" y="4654004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08" name="object 2208"/>
          <p:cNvGrpSpPr/>
          <p:nvPr/>
        </p:nvGrpSpPr>
        <p:grpSpPr>
          <a:xfrm>
            <a:off x="4871991" y="2539329"/>
            <a:ext cx="23574" cy="175736"/>
            <a:chOff x="5524430" y="3761968"/>
            <a:chExt cx="34925" cy="260350"/>
          </a:xfrm>
        </p:grpSpPr>
        <p:sp>
          <p:nvSpPr>
            <p:cNvPr id="2209" name="object 2209"/>
            <p:cNvSpPr/>
            <p:nvPr/>
          </p:nvSpPr>
          <p:spPr>
            <a:xfrm>
              <a:off x="5534736" y="3763555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5534736" y="3901401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0"/>
                  </a:moveTo>
                  <a:lnTo>
                    <a:pt x="0" y="1196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5551373" y="3761968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5526024" y="4004398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0" y="7912"/>
                  </a:moveTo>
                  <a:lnTo>
                    <a:pt x="0" y="0"/>
                  </a:lnTo>
                </a:path>
                <a:path w="8889" h="17145">
                  <a:moveTo>
                    <a:pt x="0" y="7912"/>
                  </a:moveTo>
                  <a:lnTo>
                    <a:pt x="8712" y="1663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5525223" y="3764343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5525223" y="3902189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0"/>
                  </a:moveTo>
                  <a:lnTo>
                    <a:pt x="0" y="1006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5525223" y="400279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5545035" y="3897439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462" y="2374"/>
                  </a:moveTo>
                  <a:lnTo>
                    <a:pt x="13462" y="0"/>
                  </a:lnTo>
                  <a:lnTo>
                    <a:pt x="0" y="80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5545035" y="3899814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70">
                  <a:moveTo>
                    <a:pt x="-793" y="400"/>
                  </a:moveTo>
                  <a:lnTo>
                    <a:pt x="14255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5545035" y="3897439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70">
                  <a:moveTo>
                    <a:pt x="0" y="800"/>
                  </a:moveTo>
                  <a:lnTo>
                    <a:pt x="6337" y="0"/>
                  </a:lnTo>
                  <a:lnTo>
                    <a:pt x="134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5543448" y="39014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5543448" y="390061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21" name="object 2221"/>
          <p:cNvGrpSpPr/>
          <p:nvPr/>
        </p:nvGrpSpPr>
        <p:grpSpPr>
          <a:xfrm>
            <a:off x="4871990" y="2632375"/>
            <a:ext cx="24860" cy="489061"/>
            <a:chOff x="5524430" y="3899814"/>
            <a:chExt cx="36830" cy="724535"/>
          </a:xfrm>
        </p:grpSpPr>
        <p:sp>
          <p:nvSpPr>
            <p:cNvPr id="2222" name="object 2222"/>
            <p:cNvSpPr/>
            <p:nvPr/>
          </p:nvSpPr>
          <p:spPr>
            <a:xfrm>
              <a:off x="5544242" y="462032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3461" y="793"/>
                  </a:moveTo>
                  <a:lnTo>
                    <a:pt x="15049" y="793"/>
                  </a:lnTo>
                </a:path>
                <a:path w="15239" h="1270">
                  <a:moveTo>
                    <a:pt x="0" y="0"/>
                  </a:moveTo>
                  <a:lnTo>
                    <a:pt x="150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5545035" y="4620729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70" h="2539">
                  <a:moveTo>
                    <a:pt x="0" y="0"/>
                  </a:moveTo>
                  <a:lnTo>
                    <a:pt x="0" y="2374"/>
                  </a:lnTo>
                  <a:lnTo>
                    <a:pt x="13462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5543448" y="46207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5560085" y="3899814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5543448" y="3901401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5534736" y="4124020"/>
              <a:ext cx="0" cy="351155"/>
            </a:xfrm>
            <a:custGeom>
              <a:avLst/>
              <a:gdLst/>
              <a:ahLst/>
              <a:cxnLst/>
              <a:rect l="l" t="t" r="r" b="b"/>
              <a:pathLst>
                <a:path h="351154">
                  <a:moveTo>
                    <a:pt x="0" y="0"/>
                  </a:moveTo>
                  <a:lnTo>
                    <a:pt x="0" y="35093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5534736" y="461201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89">
                  <a:moveTo>
                    <a:pt x="0" y="0"/>
                  </a:moveTo>
                  <a:lnTo>
                    <a:pt x="8712" y="87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5534736" y="4021023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5534736" y="41390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5525223" y="4139856"/>
              <a:ext cx="9525" cy="304800"/>
            </a:xfrm>
            <a:custGeom>
              <a:avLst/>
              <a:gdLst/>
              <a:ahLst/>
              <a:cxnLst/>
              <a:rect l="l" t="t" r="r" b="b"/>
              <a:pathLst>
                <a:path w="9525" h="304800">
                  <a:moveTo>
                    <a:pt x="0" y="0"/>
                  </a:moveTo>
                  <a:lnTo>
                    <a:pt x="0" y="293903"/>
                  </a:lnTo>
                  <a:lnTo>
                    <a:pt x="9499" y="30420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232" name="object 2232"/>
          <p:cNvSpPr/>
          <p:nvPr/>
        </p:nvSpPr>
        <p:spPr>
          <a:xfrm>
            <a:off x="4958620" y="30152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233" name="object 2233"/>
          <p:cNvGrpSpPr/>
          <p:nvPr/>
        </p:nvGrpSpPr>
        <p:grpSpPr>
          <a:xfrm>
            <a:off x="4950600" y="3337163"/>
            <a:ext cx="8573" cy="133302"/>
            <a:chOff x="5640889" y="4943944"/>
            <a:chExt cx="12700" cy="197485"/>
          </a:xfrm>
        </p:grpSpPr>
        <p:sp>
          <p:nvSpPr>
            <p:cNvPr id="2234" name="object 2234"/>
            <p:cNvSpPr/>
            <p:nvPr/>
          </p:nvSpPr>
          <p:spPr>
            <a:xfrm>
              <a:off x="5641682" y="5130114"/>
              <a:ext cx="11430" cy="10795"/>
            </a:xfrm>
            <a:custGeom>
              <a:avLst/>
              <a:gdLst/>
              <a:ahLst/>
              <a:cxnLst/>
              <a:rect l="l" t="t" r="r" b="b"/>
              <a:pathLst>
                <a:path w="11429" h="10795">
                  <a:moveTo>
                    <a:pt x="0" y="0"/>
                  </a:moveTo>
                  <a:lnTo>
                    <a:pt x="11087" y="1028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5652769" y="4943944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0"/>
                  </a:moveTo>
                  <a:lnTo>
                    <a:pt x="0" y="19645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36" name="object 2236"/>
          <p:cNvGrpSpPr/>
          <p:nvPr/>
        </p:nvGrpSpPr>
        <p:grpSpPr>
          <a:xfrm>
            <a:off x="4950600" y="3015248"/>
            <a:ext cx="8573" cy="287179"/>
            <a:chOff x="5640889" y="4467034"/>
            <a:chExt cx="12700" cy="425450"/>
          </a:xfrm>
        </p:grpSpPr>
        <p:sp>
          <p:nvSpPr>
            <p:cNvPr id="2237" name="object 2237"/>
            <p:cNvSpPr/>
            <p:nvPr/>
          </p:nvSpPr>
          <p:spPr>
            <a:xfrm>
              <a:off x="5652769" y="4646866"/>
              <a:ext cx="0" cy="245745"/>
            </a:xfrm>
            <a:custGeom>
              <a:avLst/>
              <a:gdLst/>
              <a:ahLst/>
              <a:cxnLst/>
              <a:rect l="l" t="t" r="r" b="b"/>
              <a:pathLst>
                <a:path h="245745">
                  <a:moveTo>
                    <a:pt x="0" y="0"/>
                  </a:moveTo>
                  <a:lnTo>
                    <a:pt x="0" y="24559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5652769" y="4467034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5641682" y="4467834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240" name="object 2240"/>
          <p:cNvSpPr/>
          <p:nvPr/>
        </p:nvSpPr>
        <p:spPr>
          <a:xfrm>
            <a:off x="4951135" y="3137175"/>
            <a:ext cx="0" cy="165449"/>
          </a:xfrm>
          <a:custGeom>
            <a:avLst/>
            <a:gdLst/>
            <a:ahLst/>
            <a:cxnLst/>
            <a:rect l="l" t="t" r="r" b="b"/>
            <a:pathLst>
              <a:path h="245110">
                <a:moveTo>
                  <a:pt x="0" y="0"/>
                </a:moveTo>
                <a:lnTo>
                  <a:pt x="0" y="24479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241" name="object 2241"/>
          <p:cNvSpPr/>
          <p:nvPr/>
        </p:nvSpPr>
        <p:spPr>
          <a:xfrm>
            <a:off x="4951135" y="3337162"/>
            <a:ext cx="0" cy="126016"/>
          </a:xfrm>
          <a:custGeom>
            <a:avLst/>
            <a:gdLst/>
            <a:ahLst/>
            <a:cxnLst/>
            <a:rect l="l" t="t" r="r" b="b"/>
            <a:pathLst>
              <a:path h="186689">
                <a:moveTo>
                  <a:pt x="0" y="0"/>
                </a:moveTo>
                <a:lnTo>
                  <a:pt x="0" y="18618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242" name="object 2242"/>
          <p:cNvGrpSpPr/>
          <p:nvPr/>
        </p:nvGrpSpPr>
        <p:grpSpPr>
          <a:xfrm>
            <a:off x="4958084" y="3337163"/>
            <a:ext cx="12002" cy="133302"/>
            <a:chOff x="5651976" y="4943944"/>
            <a:chExt cx="17780" cy="197485"/>
          </a:xfrm>
        </p:grpSpPr>
        <p:sp>
          <p:nvSpPr>
            <p:cNvPr id="2243" name="object 2243"/>
            <p:cNvSpPr/>
            <p:nvPr/>
          </p:nvSpPr>
          <p:spPr>
            <a:xfrm>
              <a:off x="5652770" y="5138838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4">
                  <a:moveTo>
                    <a:pt x="-793" y="787"/>
                  </a:moveTo>
                  <a:lnTo>
                    <a:pt x="1663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5668619" y="4943944"/>
              <a:ext cx="0" cy="194945"/>
            </a:xfrm>
            <a:custGeom>
              <a:avLst/>
              <a:gdLst/>
              <a:ahLst/>
              <a:cxnLst/>
              <a:rect l="l" t="t" r="r" b="b"/>
              <a:pathLst>
                <a:path h="194945">
                  <a:moveTo>
                    <a:pt x="0" y="0"/>
                  </a:moveTo>
                  <a:lnTo>
                    <a:pt x="0" y="19488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245" name="object 2245"/>
          <p:cNvSpPr/>
          <p:nvPr/>
        </p:nvSpPr>
        <p:spPr>
          <a:xfrm>
            <a:off x="4969318" y="3135563"/>
            <a:ext cx="0" cy="167164"/>
          </a:xfrm>
          <a:custGeom>
            <a:avLst/>
            <a:gdLst/>
            <a:ahLst/>
            <a:cxnLst/>
            <a:rect l="l" t="t" r="r" b="b"/>
            <a:pathLst>
              <a:path h="247650">
                <a:moveTo>
                  <a:pt x="0" y="0"/>
                </a:moveTo>
                <a:lnTo>
                  <a:pt x="0" y="24718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246" name="object 2246"/>
          <p:cNvGrpSpPr/>
          <p:nvPr/>
        </p:nvGrpSpPr>
        <p:grpSpPr>
          <a:xfrm>
            <a:off x="4950600" y="2533980"/>
            <a:ext cx="25289" cy="174878"/>
            <a:chOff x="5640889" y="3754043"/>
            <a:chExt cx="37465" cy="259079"/>
          </a:xfrm>
        </p:grpSpPr>
        <p:sp>
          <p:nvSpPr>
            <p:cNvPr id="2247" name="object 2247"/>
            <p:cNvSpPr/>
            <p:nvPr/>
          </p:nvSpPr>
          <p:spPr>
            <a:xfrm>
              <a:off x="5652769" y="3754843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5652769" y="3893477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79">
                  <a:moveTo>
                    <a:pt x="0" y="0"/>
                  </a:moveTo>
                  <a:lnTo>
                    <a:pt x="0" y="1188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5668619" y="3754043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5643270" y="3995673"/>
              <a:ext cx="9525" cy="17145"/>
            </a:xfrm>
            <a:custGeom>
              <a:avLst/>
              <a:gdLst/>
              <a:ahLst/>
              <a:cxnLst/>
              <a:rect l="l" t="t" r="r" b="b"/>
              <a:pathLst>
                <a:path w="9525" h="17145">
                  <a:moveTo>
                    <a:pt x="0" y="7924"/>
                  </a:moveTo>
                  <a:lnTo>
                    <a:pt x="0" y="0"/>
                  </a:lnTo>
                </a:path>
                <a:path w="9525" h="17145">
                  <a:moveTo>
                    <a:pt x="0" y="7924"/>
                  </a:moveTo>
                  <a:lnTo>
                    <a:pt x="9512" y="166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5641682" y="3755631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5641682" y="3894264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29">
                  <a:moveTo>
                    <a:pt x="0" y="0"/>
                  </a:moveTo>
                  <a:lnTo>
                    <a:pt x="0" y="9982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5641695" y="39940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5663069" y="3888727"/>
              <a:ext cx="13970" cy="4445"/>
            </a:xfrm>
            <a:custGeom>
              <a:avLst/>
              <a:gdLst/>
              <a:ahLst/>
              <a:cxnLst/>
              <a:rect l="l" t="t" r="r" b="b"/>
              <a:pathLst>
                <a:path w="13970" h="4445">
                  <a:moveTo>
                    <a:pt x="13474" y="2374"/>
                  </a:moveTo>
                  <a:lnTo>
                    <a:pt x="13474" y="0"/>
                  </a:lnTo>
                  <a:lnTo>
                    <a:pt x="0" y="787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5663082" y="3891902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3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5670206" y="3891102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3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5663069" y="38926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5663069" y="3888727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70">
                  <a:moveTo>
                    <a:pt x="0" y="787"/>
                  </a:moveTo>
                  <a:lnTo>
                    <a:pt x="7137" y="0"/>
                  </a:lnTo>
                  <a:lnTo>
                    <a:pt x="134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5676544" y="389110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  <a:path w="1904">
                  <a:moveTo>
                    <a:pt x="1574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5662282" y="38926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5662269" y="3892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62" name="object 2262"/>
          <p:cNvGrpSpPr/>
          <p:nvPr/>
        </p:nvGrpSpPr>
        <p:grpSpPr>
          <a:xfrm>
            <a:off x="4950600" y="2626494"/>
            <a:ext cx="25718" cy="489061"/>
            <a:chOff x="5640889" y="3891102"/>
            <a:chExt cx="38100" cy="724535"/>
          </a:xfrm>
        </p:grpSpPr>
        <p:sp>
          <p:nvSpPr>
            <p:cNvPr id="2263" name="object 2263"/>
            <p:cNvSpPr/>
            <p:nvPr/>
          </p:nvSpPr>
          <p:spPr>
            <a:xfrm>
              <a:off x="5676544" y="461121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5670206" y="461121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5663069" y="4611217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0" y="800"/>
                  </a:moveTo>
                  <a:lnTo>
                    <a:pt x="5537" y="0"/>
                  </a:lnTo>
                </a:path>
                <a:path w="13970" h="3175">
                  <a:moveTo>
                    <a:pt x="0" y="800"/>
                  </a:moveTo>
                  <a:lnTo>
                    <a:pt x="0" y="3174"/>
                  </a:lnTo>
                  <a:lnTo>
                    <a:pt x="13474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5662282" y="46120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5676544" y="461041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5678119" y="3891102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5662282" y="3892676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5652769" y="4115295"/>
              <a:ext cx="0" cy="351790"/>
            </a:xfrm>
            <a:custGeom>
              <a:avLst/>
              <a:gdLst/>
              <a:ahLst/>
              <a:cxnLst/>
              <a:rect l="l" t="t" r="r" b="b"/>
              <a:pathLst>
                <a:path h="351789">
                  <a:moveTo>
                    <a:pt x="0" y="0"/>
                  </a:moveTo>
                  <a:lnTo>
                    <a:pt x="0" y="35173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5652769" y="4603305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89">
                  <a:moveTo>
                    <a:pt x="0" y="0"/>
                  </a:moveTo>
                  <a:lnTo>
                    <a:pt x="9499" y="87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5652769" y="4012310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5652769" y="41303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5641682" y="4131144"/>
              <a:ext cx="11430" cy="304800"/>
            </a:xfrm>
            <a:custGeom>
              <a:avLst/>
              <a:gdLst/>
              <a:ahLst/>
              <a:cxnLst/>
              <a:rect l="l" t="t" r="r" b="b"/>
              <a:pathLst>
                <a:path w="11429" h="304800">
                  <a:moveTo>
                    <a:pt x="0" y="0"/>
                  </a:moveTo>
                  <a:lnTo>
                    <a:pt x="0" y="293916"/>
                  </a:lnTo>
                  <a:lnTo>
                    <a:pt x="11087" y="3042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75" name="object 2275"/>
          <p:cNvGrpSpPr/>
          <p:nvPr/>
        </p:nvGrpSpPr>
        <p:grpSpPr>
          <a:xfrm>
            <a:off x="4716374" y="3441966"/>
            <a:ext cx="493347" cy="58722"/>
            <a:chOff x="5293886" y="5099208"/>
            <a:chExt cx="730885" cy="86995"/>
          </a:xfrm>
        </p:grpSpPr>
        <p:sp>
          <p:nvSpPr>
            <p:cNvPr id="2276" name="object 2276"/>
            <p:cNvSpPr/>
            <p:nvPr/>
          </p:nvSpPr>
          <p:spPr>
            <a:xfrm>
              <a:off x="5294693" y="5107940"/>
              <a:ext cx="728980" cy="62230"/>
            </a:xfrm>
            <a:custGeom>
              <a:avLst/>
              <a:gdLst/>
              <a:ahLst/>
              <a:cxnLst/>
              <a:rect l="l" t="t" r="r" b="b"/>
              <a:pathLst>
                <a:path w="728979" h="62229">
                  <a:moveTo>
                    <a:pt x="0" y="52273"/>
                  </a:moveTo>
                  <a:lnTo>
                    <a:pt x="7137" y="61785"/>
                  </a:lnTo>
                  <a:lnTo>
                    <a:pt x="17437" y="60998"/>
                  </a:lnTo>
                  <a:lnTo>
                    <a:pt x="66985" y="58192"/>
                  </a:lnTo>
                  <a:lnTo>
                    <a:pt x="116516" y="55248"/>
                  </a:lnTo>
                  <a:lnTo>
                    <a:pt x="166030" y="52164"/>
                  </a:lnTo>
                  <a:lnTo>
                    <a:pt x="215528" y="48934"/>
                  </a:lnTo>
                  <a:lnTo>
                    <a:pt x="265011" y="45556"/>
                  </a:lnTo>
                  <a:lnTo>
                    <a:pt x="314480" y="42026"/>
                  </a:lnTo>
                  <a:lnTo>
                    <a:pt x="363935" y="38341"/>
                  </a:lnTo>
                  <a:lnTo>
                    <a:pt x="413378" y="34497"/>
                  </a:lnTo>
                  <a:lnTo>
                    <a:pt x="462809" y="30491"/>
                  </a:lnTo>
                  <a:lnTo>
                    <a:pt x="512229" y="26320"/>
                  </a:lnTo>
                  <a:lnTo>
                    <a:pt x="561639" y="21980"/>
                  </a:lnTo>
                  <a:lnTo>
                    <a:pt x="611039" y="17468"/>
                  </a:lnTo>
                  <a:lnTo>
                    <a:pt x="660431" y="12779"/>
                  </a:lnTo>
                  <a:lnTo>
                    <a:pt x="709815" y="7912"/>
                  </a:lnTo>
                  <a:lnTo>
                    <a:pt x="728840" y="6337"/>
                  </a:lnTo>
                  <a:lnTo>
                    <a:pt x="72091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5901537" y="5100002"/>
              <a:ext cx="84455" cy="8255"/>
            </a:xfrm>
            <a:custGeom>
              <a:avLst/>
              <a:gdLst/>
              <a:ahLst/>
              <a:cxnLst/>
              <a:rect l="l" t="t" r="r" b="b"/>
              <a:pathLst>
                <a:path w="84454" h="8254">
                  <a:moveTo>
                    <a:pt x="83959" y="0"/>
                  </a:moveTo>
                  <a:lnTo>
                    <a:pt x="65747" y="1587"/>
                  </a:lnTo>
                  <a:lnTo>
                    <a:pt x="30886" y="5549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5785865" y="5111102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20">
                  <a:moveTo>
                    <a:pt x="86347" y="0"/>
                  </a:moveTo>
                  <a:lnTo>
                    <a:pt x="76047" y="800"/>
                  </a:lnTo>
                  <a:lnTo>
                    <a:pt x="41186" y="3962"/>
                  </a:lnTo>
                  <a:lnTo>
                    <a:pt x="5537" y="7137"/>
                  </a:lnTo>
                  <a:lnTo>
                    <a:pt x="0" y="71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5668606" y="5120614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20">
                  <a:moveTo>
                    <a:pt x="88734" y="0"/>
                  </a:moveTo>
                  <a:lnTo>
                    <a:pt x="87934" y="800"/>
                  </a:lnTo>
                  <a:lnTo>
                    <a:pt x="52285" y="3175"/>
                  </a:lnTo>
                  <a:lnTo>
                    <a:pt x="16637" y="6337"/>
                  </a:lnTo>
                  <a:lnTo>
                    <a:pt x="0" y="71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5551360" y="5130114"/>
              <a:ext cx="90805" cy="6350"/>
            </a:xfrm>
            <a:custGeom>
              <a:avLst/>
              <a:gdLst/>
              <a:ahLst/>
              <a:cxnLst/>
              <a:rect l="l" t="t" r="r" b="b"/>
              <a:pathLst>
                <a:path w="90804" h="6350">
                  <a:moveTo>
                    <a:pt x="90322" y="0"/>
                  </a:moveTo>
                  <a:lnTo>
                    <a:pt x="62585" y="2374"/>
                  </a:lnTo>
                  <a:lnTo>
                    <a:pt x="26936" y="4749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5432526" y="5138826"/>
              <a:ext cx="92710" cy="5715"/>
            </a:xfrm>
            <a:custGeom>
              <a:avLst/>
              <a:gdLst/>
              <a:ahLst/>
              <a:cxnLst/>
              <a:rect l="l" t="t" r="r" b="b"/>
              <a:pathLst>
                <a:path w="92710" h="5714">
                  <a:moveTo>
                    <a:pt x="92697" y="0"/>
                  </a:moveTo>
                  <a:lnTo>
                    <a:pt x="73685" y="800"/>
                  </a:lnTo>
                  <a:lnTo>
                    <a:pt x="38023" y="3162"/>
                  </a:lnTo>
                  <a:lnTo>
                    <a:pt x="1587" y="5537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5313692" y="5145963"/>
              <a:ext cx="93980" cy="5715"/>
            </a:xfrm>
            <a:custGeom>
              <a:avLst/>
              <a:gdLst/>
              <a:ahLst/>
              <a:cxnLst/>
              <a:rect l="l" t="t" r="r" b="b"/>
              <a:pathLst>
                <a:path w="93979" h="5714">
                  <a:moveTo>
                    <a:pt x="93484" y="0"/>
                  </a:moveTo>
                  <a:lnTo>
                    <a:pt x="84772" y="800"/>
                  </a:lnTo>
                  <a:lnTo>
                    <a:pt x="48323" y="3162"/>
                  </a:lnTo>
                  <a:lnTo>
                    <a:pt x="11887" y="4762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6023520" y="511427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5983122" y="5115852"/>
              <a:ext cx="21590" cy="2540"/>
            </a:xfrm>
            <a:custGeom>
              <a:avLst/>
              <a:gdLst/>
              <a:ahLst/>
              <a:cxnLst/>
              <a:rect l="l" t="t" r="r" b="b"/>
              <a:pathLst>
                <a:path w="21589" h="2539">
                  <a:moveTo>
                    <a:pt x="0" y="2387"/>
                  </a:moveTo>
                  <a:lnTo>
                    <a:pt x="5549" y="1587"/>
                  </a:lnTo>
                  <a:lnTo>
                    <a:pt x="2138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5869050" y="5126151"/>
              <a:ext cx="27305" cy="2540"/>
            </a:xfrm>
            <a:custGeom>
              <a:avLst/>
              <a:gdLst/>
              <a:ahLst/>
              <a:cxnLst/>
              <a:rect l="l" t="t" r="r" b="b"/>
              <a:pathLst>
                <a:path w="27304" h="2539">
                  <a:moveTo>
                    <a:pt x="0" y="2374"/>
                  </a:moveTo>
                  <a:lnTo>
                    <a:pt x="13474" y="1587"/>
                  </a:lnTo>
                  <a:lnTo>
                    <a:pt x="2693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5754179" y="5136451"/>
              <a:ext cx="27305" cy="2540"/>
            </a:xfrm>
            <a:custGeom>
              <a:avLst/>
              <a:gdLst/>
              <a:ahLst/>
              <a:cxnLst/>
              <a:rect l="l" t="t" r="r" b="b"/>
              <a:pathLst>
                <a:path w="27304" h="2539">
                  <a:moveTo>
                    <a:pt x="0" y="2374"/>
                  </a:moveTo>
                  <a:lnTo>
                    <a:pt x="20586" y="800"/>
                  </a:lnTo>
                  <a:lnTo>
                    <a:pt x="2692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5665444" y="5138826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29" h="7620">
                  <a:moveTo>
                    <a:pt x="0" y="7137"/>
                  </a:moveTo>
                  <a:lnTo>
                    <a:pt x="1587" y="7137"/>
                  </a:lnTo>
                  <a:lnTo>
                    <a:pt x="37236" y="3962"/>
                  </a:lnTo>
                  <a:lnTo>
                    <a:pt x="73672" y="800"/>
                  </a:lnTo>
                  <a:lnTo>
                    <a:pt x="8714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5521261" y="5147538"/>
              <a:ext cx="116205" cy="8890"/>
            </a:xfrm>
            <a:custGeom>
              <a:avLst/>
              <a:gdLst/>
              <a:ahLst/>
              <a:cxnLst/>
              <a:rect l="l" t="t" r="r" b="b"/>
              <a:pathLst>
                <a:path w="116204" h="8889">
                  <a:moveTo>
                    <a:pt x="0" y="8724"/>
                  </a:moveTo>
                  <a:lnTo>
                    <a:pt x="800" y="8724"/>
                  </a:lnTo>
                  <a:lnTo>
                    <a:pt x="26936" y="7137"/>
                  </a:lnTo>
                  <a:lnTo>
                    <a:pt x="37223" y="6350"/>
                  </a:lnTo>
                  <a:lnTo>
                    <a:pt x="72885" y="3187"/>
                  </a:lnTo>
                  <a:lnTo>
                    <a:pt x="109321" y="800"/>
                  </a:lnTo>
                  <a:lnTo>
                    <a:pt x="115658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5403227" y="5161813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4">
                  <a:moveTo>
                    <a:pt x="0" y="1574"/>
                  </a:moveTo>
                  <a:lnTo>
                    <a:pt x="8712" y="1574"/>
                  </a:lnTo>
                  <a:lnTo>
                    <a:pt x="2772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5301818" y="516972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5294680" y="5129326"/>
              <a:ext cx="728980" cy="55880"/>
            </a:xfrm>
            <a:custGeom>
              <a:avLst/>
              <a:gdLst/>
              <a:ahLst/>
              <a:cxnLst/>
              <a:rect l="l" t="t" r="r" b="b"/>
              <a:pathLst>
                <a:path w="728979" h="55879">
                  <a:moveTo>
                    <a:pt x="728840" y="0"/>
                  </a:moveTo>
                  <a:lnTo>
                    <a:pt x="642962" y="8731"/>
                  </a:lnTo>
                  <a:lnTo>
                    <a:pt x="591185" y="13406"/>
                  </a:lnTo>
                  <a:lnTo>
                    <a:pt x="539426" y="17972"/>
                  </a:lnTo>
                  <a:lnTo>
                    <a:pt x="487680" y="22416"/>
                  </a:lnTo>
                  <a:lnTo>
                    <a:pt x="435940" y="26724"/>
                  </a:lnTo>
                  <a:lnTo>
                    <a:pt x="384199" y="30883"/>
                  </a:lnTo>
                  <a:lnTo>
                    <a:pt x="332449" y="34879"/>
                  </a:lnTo>
                  <a:lnTo>
                    <a:pt x="280684" y="38697"/>
                  </a:lnTo>
                  <a:lnTo>
                    <a:pt x="228898" y="42325"/>
                  </a:lnTo>
                  <a:lnTo>
                    <a:pt x="177083" y="45750"/>
                  </a:lnTo>
                  <a:lnTo>
                    <a:pt x="125233" y="48956"/>
                  </a:lnTo>
                  <a:lnTo>
                    <a:pt x="73341" y="51931"/>
                  </a:lnTo>
                  <a:lnTo>
                    <a:pt x="21399" y="54660"/>
                  </a:lnTo>
                  <a:lnTo>
                    <a:pt x="7137" y="55460"/>
                  </a:lnTo>
                  <a:lnTo>
                    <a:pt x="0" y="46735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92" name="object 2292"/>
          <p:cNvGrpSpPr/>
          <p:nvPr/>
        </p:nvGrpSpPr>
        <p:grpSpPr>
          <a:xfrm>
            <a:off x="4712644" y="2491207"/>
            <a:ext cx="499777" cy="59150"/>
            <a:chOff x="5288362" y="3690677"/>
            <a:chExt cx="740410" cy="87630"/>
          </a:xfrm>
        </p:grpSpPr>
        <p:sp>
          <p:nvSpPr>
            <p:cNvPr id="2293" name="object 2293"/>
            <p:cNvSpPr/>
            <p:nvPr/>
          </p:nvSpPr>
          <p:spPr>
            <a:xfrm>
              <a:off x="5346979" y="375958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5339054" y="3749293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4" h="10795">
                  <a:moveTo>
                    <a:pt x="0" y="0"/>
                  </a:moveTo>
                  <a:lnTo>
                    <a:pt x="7912" y="102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5339054" y="374929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5345404" y="37627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4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5295480" y="3749293"/>
              <a:ext cx="43815" cy="2540"/>
            </a:xfrm>
            <a:custGeom>
              <a:avLst/>
              <a:gdLst/>
              <a:ahLst/>
              <a:cxnLst/>
              <a:rect l="l" t="t" r="r" b="b"/>
              <a:pathLst>
                <a:path w="43814" h="2539">
                  <a:moveTo>
                    <a:pt x="0" y="2374"/>
                  </a:moveTo>
                  <a:lnTo>
                    <a:pt x="0" y="1574"/>
                  </a:lnTo>
                  <a:lnTo>
                    <a:pt x="43573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5303405" y="37667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5303405" y="3764343"/>
              <a:ext cx="43815" cy="2540"/>
            </a:xfrm>
            <a:custGeom>
              <a:avLst/>
              <a:gdLst/>
              <a:ahLst/>
              <a:cxnLst/>
              <a:rect l="l" t="t" r="r" b="b"/>
              <a:pathLst>
                <a:path w="43814" h="2539">
                  <a:moveTo>
                    <a:pt x="43573" y="0"/>
                  </a:moveTo>
                  <a:lnTo>
                    <a:pt x="38823" y="800"/>
                  </a:lnTo>
                  <a:lnTo>
                    <a:pt x="30297" y="1040"/>
                  </a:lnTo>
                  <a:lnTo>
                    <a:pt x="21783" y="1468"/>
                  </a:lnTo>
                  <a:lnTo>
                    <a:pt x="13274" y="1955"/>
                  </a:lnTo>
                  <a:lnTo>
                    <a:pt x="4762" y="23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5346979" y="3710482"/>
              <a:ext cx="640715" cy="49530"/>
            </a:xfrm>
            <a:custGeom>
              <a:avLst/>
              <a:gdLst/>
              <a:ahLst/>
              <a:cxnLst/>
              <a:rect l="l" t="t" r="r" b="b"/>
              <a:pathLst>
                <a:path w="640714" h="49529">
                  <a:moveTo>
                    <a:pt x="640105" y="0"/>
                  </a:moveTo>
                  <a:lnTo>
                    <a:pt x="634568" y="0"/>
                  </a:lnTo>
                  <a:lnTo>
                    <a:pt x="632967" y="800"/>
                  </a:lnTo>
                  <a:lnTo>
                    <a:pt x="598999" y="3732"/>
                  </a:lnTo>
                  <a:lnTo>
                    <a:pt x="565157" y="6989"/>
                  </a:lnTo>
                  <a:lnTo>
                    <a:pt x="531357" y="10120"/>
                  </a:lnTo>
                  <a:lnTo>
                    <a:pt x="497509" y="12674"/>
                  </a:lnTo>
                  <a:lnTo>
                    <a:pt x="482460" y="14262"/>
                  </a:lnTo>
                  <a:lnTo>
                    <a:pt x="450773" y="17437"/>
                  </a:lnTo>
                  <a:lnTo>
                    <a:pt x="417302" y="19940"/>
                  </a:lnTo>
                  <a:lnTo>
                    <a:pt x="383679" y="22818"/>
                  </a:lnTo>
                  <a:lnTo>
                    <a:pt x="350132" y="25577"/>
                  </a:lnTo>
                  <a:lnTo>
                    <a:pt x="316890" y="27724"/>
                  </a:lnTo>
                  <a:lnTo>
                    <a:pt x="316090" y="27724"/>
                  </a:lnTo>
                  <a:lnTo>
                    <a:pt x="314502" y="28524"/>
                  </a:lnTo>
                  <a:lnTo>
                    <a:pt x="303415" y="29311"/>
                  </a:lnTo>
                  <a:lnTo>
                    <a:pt x="249266" y="32901"/>
                  </a:lnTo>
                  <a:lnTo>
                    <a:pt x="195117" y="36772"/>
                  </a:lnTo>
                  <a:lnTo>
                    <a:pt x="140949" y="40591"/>
                  </a:lnTo>
                  <a:lnTo>
                    <a:pt x="86745" y="44024"/>
                  </a:lnTo>
                  <a:lnTo>
                    <a:pt x="32486" y="46736"/>
                  </a:lnTo>
                  <a:lnTo>
                    <a:pt x="21399" y="47536"/>
                  </a:lnTo>
                  <a:lnTo>
                    <a:pt x="0" y="4911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5960160" y="3691470"/>
              <a:ext cx="27305" cy="19050"/>
            </a:xfrm>
            <a:custGeom>
              <a:avLst/>
              <a:gdLst/>
              <a:ahLst/>
              <a:cxnLst/>
              <a:rect l="l" t="t" r="r" b="b"/>
              <a:pathLst>
                <a:path w="27304" h="19050">
                  <a:moveTo>
                    <a:pt x="26924" y="19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5289156" y="3691470"/>
              <a:ext cx="671195" cy="50800"/>
            </a:xfrm>
            <a:custGeom>
              <a:avLst/>
              <a:gdLst/>
              <a:ahLst/>
              <a:cxnLst/>
              <a:rect l="l" t="t" r="r" b="b"/>
              <a:pathLst>
                <a:path w="671195" h="50800">
                  <a:moveTo>
                    <a:pt x="0" y="50698"/>
                  </a:moveTo>
                  <a:lnTo>
                    <a:pt x="84604" y="46329"/>
                  </a:lnTo>
                  <a:lnTo>
                    <a:pt x="135080" y="43319"/>
                  </a:lnTo>
                  <a:lnTo>
                    <a:pt x="185498" y="40106"/>
                  </a:lnTo>
                  <a:lnTo>
                    <a:pt x="235871" y="36700"/>
                  </a:lnTo>
                  <a:lnTo>
                    <a:pt x="286209" y="33115"/>
                  </a:lnTo>
                  <a:lnTo>
                    <a:pt x="336523" y="29360"/>
                  </a:lnTo>
                  <a:lnTo>
                    <a:pt x="386823" y="25449"/>
                  </a:lnTo>
                  <a:lnTo>
                    <a:pt x="437122" y="21393"/>
                  </a:lnTo>
                  <a:lnTo>
                    <a:pt x="487430" y="17203"/>
                  </a:lnTo>
                  <a:lnTo>
                    <a:pt x="537758" y="12891"/>
                  </a:lnTo>
                  <a:lnTo>
                    <a:pt x="588117" y="8470"/>
                  </a:lnTo>
                  <a:lnTo>
                    <a:pt x="638517" y="3949"/>
                  </a:lnTo>
                  <a:lnTo>
                    <a:pt x="67099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5289156" y="3742169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0" y="0"/>
                  </a:moveTo>
                  <a:lnTo>
                    <a:pt x="6324" y="87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5312917" y="3764343"/>
              <a:ext cx="34290" cy="2540"/>
            </a:xfrm>
            <a:custGeom>
              <a:avLst/>
              <a:gdLst/>
              <a:ahLst/>
              <a:cxnLst/>
              <a:rect l="l" t="t" r="r" b="b"/>
              <a:pathLst>
                <a:path w="34289" h="2539">
                  <a:moveTo>
                    <a:pt x="34061" y="0"/>
                  </a:moveTo>
                  <a:lnTo>
                    <a:pt x="29311" y="800"/>
                  </a:lnTo>
                  <a:lnTo>
                    <a:pt x="22748" y="867"/>
                  </a:lnTo>
                  <a:lnTo>
                    <a:pt x="16870" y="1301"/>
                  </a:lnTo>
                  <a:lnTo>
                    <a:pt x="10875" y="1678"/>
                  </a:lnTo>
                  <a:lnTo>
                    <a:pt x="3962" y="15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5882512" y="3719182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70">
                  <a:moveTo>
                    <a:pt x="-793" y="400"/>
                  </a:moveTo>
                  <a:lnTo>
                    <a:pt x="11080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5844489" y="3721569"/>
              <a:ext cx="21590" cy="1905"/>
            </a:xfrm>
            <a:custGeom>
              <a:avLst/>
              <a:gdLst/>
              <a:ahLst/>
              <a:cxnLst/>
              <a:rect l="l" t="t" r="r" b="b"/>
              <a:pathLst>
                <a:path w="21589" h="1904">
                  <a:moveTo>
                    <a:pt x="21386" y="0"/>
                  </a:moveTo>
                  <a:lnTo>
                    <a:pt x="16624" y="787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5764479" y="37302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5663857" y="3731082"/>
              <a:ext cx="93980" cy="7620"/>
            </a:xfrm>
            <a:custGeom>
              <a:avLst/>
              <a:gdLst/>
              <a:ahLst/>
              <a:cxnLst/>
              <a:rect l="l" t="t" r="r" b="b"/>
              <a:pathLst>
                <a:path w="93979" h="7620">
                  <a:moveTo>
                    <a:pt x="93484" y="0"/>
                  </a:moveTo>
                  <a:lnTo>
                    <a:pt x="70510" y="1574"/>
                  </a:lnTo>
                  <a:lnTo>
                    <a:pt x="38023" y="4749"/>
                  </a:lnTo>
                  <a:lnTo>
                    <a:pt x="6337" y="7124"/>
                  </a:lnTo>
                  <a:lnTo>
                    <a:pt x="0" y="71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5609983" y="3739794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39">
                  <a:moveTo>
                    <a:pt x="31699" y="0"/>
                  </a:moveTo>
                  <a:lnTo>
                    <a:pt x="27736" y="80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5533135" y="3746919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099" y="0"/>
                  </a:moveTo>
                  <a:lnTo>
                    <a:pt x="8724" y="787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5442826" y="3748493"/>
              <a:ext cx="82550" cy="5715"/>
            </a:xfrm>
            <a:custGeom>
              <a:avLst/>
              <a:gdLst/>
              <a:ahLst/>
              <a:cxnLst/>
              <a:rect l="l" t="t" r="r" b="b"/>
              <a:pathLst>
                <a:path w="82550" h="5714">
                  <a:moveTo>
                    <a:pt x="82397" y="0"/>
                  </a:moveTo>
                  <a:lnTo>
                    <a:pt x="66560" y="800"/>
                  </a:lnTo>
                  <a:lnTo>
                    <a:pt x="34074" y="3175"/>
                  </a:lnTo>
                  <a:lnTo>
                    <a:pt x="1587" y="5537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5411152" y="37556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5368366" y="3757218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70">
                  <a:moveTo>
                    <a:pt x="19812" y="0"/>
                  </a:moveTo>
                  <a:lnTo>
                    <a:pt x="11087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5998971" y="3712844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4">
                  <a:moveTo>
                    <a:pt x="-793" y="793"/>
                  </a:moveTo>
                  <a:lnTo>
                    <a:pt x="1664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6014808" y="371127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674" y="0"/>
                  </a:moveTo>
                  <a:lnTo>
                    <a:pt x="0" y="1574"/>
                  </a:lnTo>
                </a:path>
                <a:path w="12700" h="1904">
                  <a:moveTo>
                    <a:pt x="12674" y="0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5289156" y="374215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5297068" y="3768305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0" y="0"/>
                  </a:moveTo>
                  <a:lnTo>
                    <a:pt x="6337" y="87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18" name="object 2318"/>
          <p:cNvGrpSpPr/>
          <p:nvPr/>
        </p:nvGrpSpPr>
        <p:grpSpPr>
          <a:xfrm>
            <a:off x="4717985" y="3085830"/>
            <a:ext cx="494205" cy="54007"/>
            <a:chOff x="5296274" y="4571600"/>
            <a:chExt cx="732155" cy="80010"/>
          </a:xfrm>
        </p:grpSpPr>
        <p:sp>
          <p:nvSpPr>
            <p:cNvPr id="2319" name="object 2319"/>
            <p:cNvSpPr/>
            <p:nvPr/>
          </p:nvSpPr>
          <p:spPr>
            <a:xfrm>
              <a:off x="5912612" y="4572393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29" h="8889">
                  <a:moveTo>
                    <a:pt x="0" y="8712"/>
                  </a:moveTo>
                  <a:lnTo>
                    <a:pt x="33274" y="5537"/>
                  </a:lnTo>
                  <a:lnTo>
                    <a:pt x="68135" y="2374"/>
                  </a:lnTo>
                  <a:lnTo>
                    <a:pt x="72885" y="1574"/>
                  </a:lnTo>
                  <a:lnTo>
                    <a:pt x="8714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5796165" y="4583480"/>
              <a:ext cx="88900" cy="8255"/>
            </a:xfrm>
            <a:custGeom>
              <a:avLst/>
              <a:gdLst/>
              <a:ahLst/>
              <a:cxnLst/>
              <a:rect l="l" t="t" r="r" b="b"/>
              <a:pathLst>
                <a:path w="88900" h="8254">
                  <a:moveTo>
                    <a:pt x="0" y="7924"/>
                  </a:moveTo>
                  <a:lnTo>
                    <a:pt x="7912" y="7124"/>
                  </a:lnTo>
                  <a:lnTo>
                    <a:pt x="43561" y="4749"/>
                  </a:lnTo>
                  <a:lnTo>
                    <a:pt x="76047" y="1587"/>
                  </a:lnTo>
                  <a:lnTo>
                    <a:pt x="78422" y="1587"/>
                  </a:lnTo>
                  <a:lnTo>
                    <a:pt x="887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5678132" y="4593780"/>
              <a:ext cx="91440" cy="8255"/>
            </a:xfrm>
            <a:custGeom>
              <a:avLst/>
              <a:gdLst/>
              <a:ahLst/>
              <a:cxnLst/>
              <a:rect l="l" t="t" r="r" b="b"/>
              <a:pathLst>
                <a:path w="91439" h="8254">
                  <a:moveTo>
                    <a:pt x="0" y="7924"/>
                  </a:moveTo>
                  <a:lnTo>
                    <a:pt x="18211" y="6337"/>
                  </a:lnTo>
                  <a:lnTo>
                    <a:pt x="54648" y="3162"/>
                  </a:lnTo>
                  <a:lnTo>
                    <a:pt x="79222" y="787"/>
                  </a:lnTo>
                  <a:lnTo>
                    <a:pt x="90297" y="0"/>
                  </a:lnTo>
                  <a:lnTo>
                    <a:pt x="9109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5560085" y="4603280"/>
              <a:ext cx="92710" cy="7620"/>
            </a:xfrm>
            <a:custGeom>
              <a:avLst/>
              <a:gdLst/>
              <a:ahLst/>
              <a:cxnLst/>
              <a:rect l="l" t="t" r="r" b="b"/>
              <a:pathLst>
                <a:path w="92710" h="7620">
                  <a:moveTo>
                    <a:pt x="0" y="7137"/>
                  </a:moveTo>
                  <a:lnTo>
                    <a:pt x="28524" y="4749"/>
                  </a:lnTo>
                  <a:lnTo>
                    <a:pt x="64960" y="2374"/>
                  </a:lnTo>
                  <a:lnTo>
                    <a:pt x="81597" y="800"/>
                  </a:lnTo>
                  <a:lnTo>
                    <a:pt x="9268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5440464" y="4612005"/>
              <a:ext cx="94615" cy="6350"/>
            </a:xfrm>
            <a:custGeom>
              <a:avLst/>
              <a:gdLst/>
              <a:ahLst/>
              <a:cxnLst/>
              <a:rect l="l" t="t" r="r" b="b"/>
              <a:pathLst>
                <a:path w="94614" h="6350">
                  <a:moveTo>
                    <a:pt x="0" y="6337"/>
                  </a:moveTo>
                  <a:lnTo>
                    <a:pt x="3162" y="5537"/>
                  </a:lnTo>
                  <a:lnTo>
                    <a:pt x="39611" y="3162"/>
                  </a:lnTo>
                  <a:lnTo>
                    <a:pt x="76047" y="800"/>
                  </a:lnTo>
                  <a:lnTo>
                    <a:pt x="84772" y="800"/>
                  </a:lnTo>
                  <a:lnTo>
                    <a:pt x="9427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5320842" y="4619142"/>
              <a:ext cx="95885" cy="5715"/>
            </a:xfrm>
            <a:custGeom>
              <a:avLst/>
              <a:gdLst/>
              <a:ahLst/>
              <a:cxnLst/>
              <a:rect l="l" t="t" r="r" b="b"/>
              <a:pathLst>
                <a:path w="95885" h="5714">
                  <a:moveTo>
                    <a:pt x="0" y="5549"/>
                  </a:moveTo>
                  <a:lnTo>
                    <a:pt x="12661" y="5549"/>
                  </a:lnTo>
                  <a:lnTo>
                    <a:pt x="49911" y="3162"/>
                  </a:lnTo>
                  <a:lnTo>
                    <a:pt x="86347" y="787"/>
                  </a:lnTo>
                  <a:lnTo>
                    <a:pt x="9584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5303418" y="4628642"/>
              <a:ext cx="122555" cy="6350"/>
            </a:xfrm>
            <a:custGeom>
              <a:avLst/>
              <a:gdLst/>
              <a:ahLst/>
              <a:cxnLst/>
              <a:rect l="l" t="t" r="r" b="b"/>
              <a:pathLst>
                <a:path w="122554" h="6350">
                  <a:moveTo>
                    <a:pt x="121996" y="0"/>
                  </a:moveTo>
                  <a:lnTo>
                    <a:pt x="120421" y="0"/>
                  </a:lnTo>
                  <a:lnTo>
                    <a:pt x="94848" y="1016"/>
                  </a:lnTo>
                  <a:lnTo>
                    <a:pt x="69008" y="2735"/>
                  </a:lnTo>
                  <a:lnTo>
                    <a:pt x="43126" y="4470"/>
                  </a:lnTo>
                  <a:lnTo>
                    <a:pt x="17424" y="5537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5425402" y="462784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-793" y="400"/>
                  </a:moveTo>
                  <a:lnTo>
                    <a:pt x="7918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5432539" y="4620729"/>
              <a:ext cx="111125" cy="7620"/>
            </a:xfrm>
            <a:custGeom>
              <a:avLst/>
              <a:gdLst/>
              <a:ahLst/>
              <a:cxnLst/>
              <a:rect l="l" t="t" r="r" b="b"/>
              <a:pathLst>
                <a:path w="111125" h="7620">
                  <a:moveTo>
                    <a:pt x="110909" y="0"/>
                  </a:moveTo>
                  <a:lnTo>
                    <a:pt x="109334" y="0"/>
                  </a:lnTo>
                  <a:lnTo>
                    <a:pt x="84320" y="2163"/>
                  </a:lnTo>
                  <a:lnTo>
                    <a:pt x="58420" y="4030"/>
                  </a:lnTo>
                  <a:lnTo>
                    <a:pt x="32624" y="5466"/>
                  </a:lnTo>
                  <a:lnTo>
                    <a:pt x="7924" y="6337"/>
                  </a:lnTo>
                  <a:lnTo>
                    <a:pt x="0" y="71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5543448" y="4612005"/>
              <a:ext cx="119380" cy="8890"/>
            </a:xfrm>
            <a:custGeom>
              <a:avLst/>
              <a:gdLst/>
              <a:ahLst/>
              <a:cxnLst/>
              <a:rect l="l" t="t" r="r" b="b"/>
              <a:pathLst>
                <a:path w="119379" h="8889">
                  <a:moveTo>
                    <a:pt x="118833" y="0"/>
                  </a:moveTo>
                  <a:lnTo>
                    <a:pt x="117259" y="0"/>
                  </a:lnTo>
                  <a:lnTo>
                    <a:pt x="92133" y="2170"/>
                  </a:lnTo>
                  <a:lnTo>
                    <a:pt x="66981" y="3935"/>
                  </a:lnTo>
                  <a:lnTo>
                    <a:pt x="41812" y="5516"/>
                  </a:lnTo>
                  <a:lnTo>
                    <a:pt x="16637" y="7137"/>
                  </a:lnTo>
                  <a:lnTo>
                    <a:pt x="0" y="87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5662282" y="4592193"/>
              <a:ext cx="234315" cy="20320"/>
            </a:xfrm>
            <a:custGeom>
              <a:avLst/>
              <a:gdLst/>
              <a:ahLst/>
              <a:cxnLst/>
              <a:rect l="l" t="t" r="r" b="b"/>
              <a:pathLst>
                <a:path w="234314" h="20320">
                  <a:moveTo>
                    <a:pt x="233705" y="0"/>
                  </a:moveTo>
                  <a:lnTo>
                    <a:pt x="232117" y="0"/>
                  </a:lnTo>
                  <a:lnTo>
                    <a:pt x="176072" y="5151"/>
                  </a:lnTo>
                  <a:lnTo>
                    <a:pt x="120026" y="10120"/>
                  </a:lnTo>
                  <a:lnTo>
                    <a:pt x="63977" y="14782"/>
                  </a:lnTo>
                  <a:lnTo>
                    <a:pt x="7924" y="19011"/>
                  </a:lnTo>
                  <a:lnTo>
                    <a:pt x="0" y="19811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5895987" y="459219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5901525" y="459140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5903899" y="4581105"/>
              <a:ext cx="107950" cy="10795"/>
            </a:xfrm>
            <a:custGeom>
              <a:avLst/>
              <a:gdLst/>
              <a:ahLst/>
              <a:cxnLst/>
              <a:rect l="l" t="t" r="r" b="b"/>
              <a:pathLst>
                <a:path w="107950" h="10795">
                  <a:moveTo>
                    <a:pt x="107746" y="0"/>
                  </a:moveTo>
                  <a:lnTo>
                    <a:pt x="97447" y="800"/>
                  </a:lnTo>
                  <a:lnTo>
                    <a:pt x="95859" y="1587"/>
                  </a:lnTo>
                  <a:lnTo>
                    <a:pt x="88722" y="2374"/>
                  </a:lnTo>
                  <a:lnTo>
                    <a:pt x="81597" y="2374"/>
                  </a:lnTo>
                  <a:lnTo>
                    <a:pt x="53085" y="5537"/>
                  </a:lnTo>
                  <a:lnTo>
                    <a:pt x="17437" y="8712"/>
                  </a:lnTo>
                  <a:lnTo>
                    <a:pt x="8712" y="9512"/>
                  </a:lnTo>
                  <a:lnTo>
                    <a:pt x="7137" y="9512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6010852" y="4578737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0" y="3162"/>
                  </a:moveTo>
                  <a:lnTo>
                    <a:pt x="17424" y="3162"/>
                  </a:lnTo>
                  <a:lnTo>
                    <a:pt x="17424" y="0"/>
                  </a:lnTo>
                  <a:lnTo>
                    <a:pt x="0" y="0"/>
                  </a:lnTo>
                  <a:lnTo>
                    <a:pt x="0" y="3162"/>
                  </a:lnTo>
                  <a:close/>
                </a:path>
              </a:pathLst>
            </a:custGeom>
            <a:solidFill>
              <a:srgbClr val="7C7C7C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5303405" y="4579531"/>
              <a:ext cx="724535" cy="71755"/>
            </a:xfrm>
            <a:custGeom>
              <a:avLst/>
              <a:gdLst/>
              <a:ahLst/>
              <a:cxnLst/>
              <a:rect l="l" t="t" r="r" b="b"/>
              <a:pathLst>
                <a:path w="724535" h="71754">
                  <a:moveTo>
                    <a:pt x="0" y="71285"/>
                  </a:moveTo>
                  <a:lnTo>
                    <a:pt x="10287" y="70485"/>
                  </a:lnTo>
                  <a:lnTo>
                    <a:pt x="61068" y="67754"/>
                  </a:lnTo>
                  <a:lnTo>
                    <a:pt x="111866" y="64843"/>
                  </a:lnTo>
                  <a:lnTo>
                    <a:pt x="162676" y="61750"/>
                  </a:lnTo>
                  <a:lnTo>
                    <a:pt x="213493" y="58477"/>
                  </a:lnTo>
                  <a:lnTo>
                    <a:pt x="264311" y="55023"/>
                  </a:lnTo>
                  <a:lnTo>
                    <a:pt x="315126" y="51389"/>
                  </a:lnTo>
                  <a:lnTo>
                    <a:pt x="365933" y="47574"/>
                  </a:lnTo>
                  <a:lnTo>
                    <a:pt x="416725" y="43578"/>
                  </a:lnTo>
                  <a:lnTo>
                    <a:pt x="467499" y="39403"/>
                  </a:lnTo>
                  <a:lnTo>
                    <a:pt x="518248" y="35047"/>
                  </a:lnTo>
                  <a:lnTo>
                    <a:pt x="568968" y="30511"/>
                  </a:lnTo>
                  <a:lnTo>
                    <a:pt x="619654" y="25795"/>
                  </a:lnTo>
                  <a:lnTo>
                    <a:pt x="670301" y="20899"/>
                  </a:lnTo>
                  <a:lnTo>
                    <a:pt x="720902" y="15824"/>
                  </a:lnTo>
                  <a:lnTo>
                    <a:pt x="724065" y="15824"/>
                  </a:lnTo>
                  <a:lnTo>
                    <a:pt x="72406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5985497" y="458269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262" y="0"/>
                  </a:moveTo>
                  <a:lnTo>
                    <a:pt x="7124" y="787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5884888" y="459219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-793" y="400"/>
                  </a:moveTo>
                  <a:lnTo>
                    <a:pt x="10306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5777954" y="46025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5668619" y="461120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9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5560085" y="4613592"/>
              <a:ext cx="81915" cy="5715"/>
            </a:xfrm>
            <a:custGeom>
              <a:avLst/>
              <a:gdLst/>
              <a:ahLst/>
              <a:cxnLst/>
              <a:rect l="l" t="t" r="r" b="b"/>
              <a:pathLst>
                <a:path w="81914" h="5714">
                  <a:moveTo>
                    <a:pt x="81597" y="0"/>
                  </a:moveTo>
                  <a:lnTo>
                    <a:pt x="73672" y="787"/>
                  </a:lnTo>
                  <a:lnTo>
                    <a:pt x="37236" y="3162"/>
                  </a:lnTo>
                  <a:lnTo>
                    <a:pt x="787" y="5537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5440451" y="4622304"/>
              <a:ext cx="85090" cy="5080"/>
            </a:xfrm>
            <a:custGeom>
              <a:avLst/>
              <a:gdLst/>
              <a:ahLst/>
              <a:cxnLst/>
              <a:rect l="l" t="t" r="r" b="b"/>
              <a:pathLst>
                <a:path w="85089" h="5079">
                  <a:moveTo>
                    <a:pt x="84772" y="0"/>
                  </a:moveTo>
                  <a:lnTo>
                    <a:pt x="83972" y="0"/>
                  </a:lnTo>
                  <a:lnTo>
                    <a:pt x="47536" y="2387"/>
                  </a:lnTo>
                  <a:lnTo>
                    <a:pt x="11099" y="4762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5407190" y="462864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499" y="0"/>
                  </a:moveTo>
                  <a:lnTo>
                    <a:pt x="7124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5303405" y="463497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5297068" y="4642104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0" y="0"/>
                  </a:moveTo>
                  <a:lnTo>
                    <a:pt x="6337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44" name="object 2344"/>
          <p:cNvGrpSpPr/>
          <p:nvPr/>
        </p:nvGrpSpPr>
        <p:grpSpPr>
          <a:xfrm>
            <a:off x="4716918" y="2543607"/>
            <a:ext cx="13716" cy="190738"/>
            <a:chOff x="5294693" y="3768306"/>
            <a:chExt cx="20320" cy="282575"/>
          </a:xfrm>
        </p:grpSpPr>
        <p:sp>
          <p:nvSpPr>
            <p:cNvPr id="2345" name="object 2345"/>
            <p:cNvSpPr/>
            <p:nvPr/>
          </p:nvSpPr>
          <p:spPr>
            <a:xfrm>
              <a:off x="5294693" y="40495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5297068" y="3768306"/>
              <a:ext cx="0" cy="267335"/>
            </a:xfrm>
            <a:custGeom>
              <a:avLst/>
              <a:gdLst/>
              <a:ahLst/>
              <a:cxnLst/>
              <a:rect l="l" t="t" r="r" b="b"/>
              <a:pathLst>
                <a:path h="267335">
                  <a:moveTo>
                    <a:pt x="0" y="0"/>
                  </a:moveTo>
                  <a:lnTo>
                    <a:pt x="0" y="26696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5313705" y="3777018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48" name="object 2348"/>
          <p:cNvGrpSpPr/>
          <p:nvPr/>
        </p:nvGrpSpPr>
        <p:grpSpPr>
          <a:xfrm>
            <a:off x="4716382" y="2750011"/>
            <a:ext cx="477060" cy="54435"/>
            <a:chOff x="5293899" y="4074090"/>
            <a:chExt cx="706755" cy="80645"/>
          </a:xfrm>
        </p:grpSpPr>
        <p:sp>
          <p:nvSpPr>
            <p:cNvPr id="2349" name="object 2349"/>
            <p:cNvSpPr/>
            <p:nvPr/>
          </p:nvSpPr>
          <p:spPr>
            <a:xfrm>
              <a:off x="5912611" y="4074883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29" h="8889">
                  <a:moveTo>
                    <a:pt x="0" y="8724"/>
                  </a:moveTo>
                  <a:lnTo>
                    <a:pt x="21399" y="6337"/>
                  </a:lnTo>
                  <a:lnTo>
                    <a:pt x="56235" y="3175"/>
                  </a:lnTo>
                  <a:lnTo>
                    <a:pt x="68922" y="1587"/>
                  </a:lnTo>
                  <a:lnTo>
                    <a:pt x="8714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5796165" y="4085983"/>
              <a:ext cx="88900" cy="8255"/>
            </a:xfrm>
            <a:custGeom>
              <a:avLst/>
              <a:gdLst/>
              <a:ahLst/>
              <a:cxnLst/>
              <a:rect l="l" t="t" r="r" b="b"/>
              <a:pathLst>
                <a:path w="88900" h="8254">
                  <a:moveTo>
                    <a:pt x="0" y="7912"/>
                  </a:moveTo>
                  <a:lnTo>
                    <a:pt x="32473" y="4749"/>
                  </a:lnTo>
                  <a:lnTo>
                    <a:pt x="48323" y="3962"/>
                  </a:lnTo>
                  <a:lnTo>
                    <a:pt x="67335" y="1574"/>
                  </a:lnTo>
                  <a:lnTo>
                    <a:pt x="71285" y="1574"/>
                  </a:lnTo>
                  <a:lnTo>
                    <a:pt x="887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5678131" y="409627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20">
                  <a:moveTo>
                    <a:pt x="0" y="7137"/>
                  </a:moveTo>
                  <a:lnTo>
                    <a:pt x="8712" y="6337"/>
                  </a:lnTo>
                  <a:lnTo>
                    <a:pt x="44361" y="3962"/>
                  </a:lnTo>
                  <a:lnTo>
                    <a:pt x="74460" y="1587"/>
                  </a:lnTo>
                  <a:lnTo>
                    <a:pt x="75247" y="1587"/>
                  </a:lnTo>
                  <a:lnTo>
                    <a:pt x="80010" y="787"/>
                  </a:lnTo>
                  <a:lnTo>
                    <a:pt x="9109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5560085" y="4105782"/>
              <a:ext cx="92710" cy="6350"/>
            </a:xfrm>
            <a:custGeom>
              <a:avLst/>
              <a:gdLst/>
              <a:ahLst/>
              <a:cxnLst/>
              <a:rect l="l" t="t" r="r" b="b"/>
              <a:pathLst>
                <a:path w="92710" h="6350">
                  <a:moveTo>
                    <a:pt x="0" y="6337"/>
                  </a:moveTo>
                  <a:lnTo>
                    <a:pt x="19812" y="5537"/>
                  </a:lnTo>
                  <a:lnTo>
                    <a:pt x="37687" y="4129"/>
                  </a:lnTo>
                  <a:lnTo>
                    <a:pt x="55437" y="2530"/>
                  </a:lnTo>
                  <a:lnTo>
                    <a:pt x="73199" y="1050"/>
                  </a:lnTo>
                  <a:lnTo>
                    <a:pt x="91109" y="0"/>
                  </a:lnTo>
                  <a:lnTo>
                    <a:pt x="9268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5440464" y="4114495"/>
              <a:ext cx="94615" cy="6350"/>
            </a:xfrm>
            <a:custGeom>
              <a:avLst/>
              <a:gdLst/>
              <a:ahLst/>
              <a:cxnLst/>
              <a:rect l="l" t="t" r="r" b="b"/>
              <a:pathLst>
                <a:path w="94614" h="6350">
                  <a:moveTo>
                    <a:pt x="0" y="6337"/>
                  </a:moveTo>
                  <a:lnTo>
                    <a:pt x="30886" y="3962"/>
                  </a:lnTo>
                  <a:lnTo>
                    <a:pt x="67335" y="1574"/>
                  </a:lnTo>
                  <a:lnTo>
                    <a:pt x="80022" y="800"/>
                  </a:lnTo>
                  <a:lnTo>
                    <a:pt x="9427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5320842" y="4121632"/>
              <a:ext cx="95885" cy="5715"/>
            </a:xfrm>
            <a:custGeom>
              <a:avLst/>
              <a:gdLst/>
              <a:ahLst/>
              <a:cxnLst/>
              <a:rect l="l" t="t" r="r" b="b"/>
              <a:pathLst>
                <a:path w="95885" h="5714">
                  <a:moveTo>
                    <a:pt x="0" y="5537"/>
                  </a:moveTo>
                  <a:lnTo>
                    <a:pt x="5537" y="5537"/>
                  </a:lnTo>
                  <a:lnTo>
                    <a:pt x="41986" y="3162"/>
                  </a:lnTo>
                  <a:lnTo>
                    <a:pt x="78422" y="1574"/>
                  </a:lnTo>
                  <a:lnTo>
                    <a:pt x="81584" y="774"/>
                  </a:lnTo>
                  <a:lnTo>
                    <a:pt x="9584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5294693" y="412876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5294693" y="413509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0"/>
                  </a:moveTo>
                  <a:lnTo>
                    <a:pt x="2387" y="3175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5320842" y="4131132"/>
              <a:ext cx="95885" cy="5715"/>
            </a:xfrm>
            <a:custGeom>
              <a:avLst/>
              <a:gdLst/>
              <a:ahLst/>
              <a:cxnLst/>
              <a:rect l="l" t="t" r="r" b="b"/>
              <a:pathLst>
                <a:path w="95885" h="5714">
                  <a:moveTo>
                    <a:pt x="95846" y="0"/>
                  </a:moveTo>
                  <a:lnTo>
                    <a:pt x="86347" y="787"/>
                  </a:lnTo>
                  <a:lnTo>
                    <a:pt x="81597" y="787"/>
                  </a:lnTo>
                  <a:lnTo>
                    <a:pt x="49911" y="3175"/>
                  </a:lnTo>
                  <a:lnTo>
                    <a:pt x="12661" y="4749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5440464" y="4124007"/>
              <a:ext cx="94615" cy="5715"/>
            </a:xfrm>
            <a:custGeom>
              <a:avLst/>
              <a:gdLst/>
              <a:ahLst/>
              <a:cxnLst/>
              <a:rect l="l" t="t" r="r" b="b"/>
              <a:pathLst>
                <a:path w="94614" h="5714">
                  <a:moveTo>
                    <a:pt x="94272" y="0"/>
                  </a:moveTo>
                  <a:lnTo>
                    <a:pt x="80022" y="800"/>
                  </a:lnTo>
                  <a:lnTo>
                    <a:pt x="76047" y="800"/>
                  </a:lnTo>
                  <a:lnTo>
                    <a:pt x="39611" y="3162"/>
                  </a:lnTo>
                  <a:lnTo>
                    <a:pt x="3162" y="5537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5560085" y="4115295"/>
              <a:ext cx="92710" cy="6350"/>
            </a:xfrm>
            <a:custGeom>
              <a:avLst/>
              <a:gdLst/>
              <a:ahLst/>
              <a:cxnLst/>
              <a:rect l="l" t="t" r="r" b="b"/>
              <a:pathLst>
                <a:path w="92710" h="6350">
                  <a:moveTo>
                    <a:pt x="92684" y="0"/>
                  </a:moveTo>
                  <a:lnTo>
                    <a:pt x="77635" y="787"/>
                  </a:lnTo>
                  <a:lnTo>
                    <a:pt x="65350" y="1735"/>
                  </a:lnTo>
                  <a:lnTo>
                    <a:pt x="53030" y="2663"/>
                  </a:lnTo>
                  <a:lnTo>
                    <a:pt x="40732" y="3644"/>
                  </a:lnTo>
                  <a:lnTo>
                    <a:pt x="28511" y="4749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5678131" y="4105782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20">
                  <a:moveTo>
                    <a:pt x="91097" y="0"/>
                  </a:moveTo>
                  <a:lnTo>
                    <a:pt x="90297" y="0"/>
                  </a:lnTo>
                  <a:lnTo>
                    <a:pt x="75247" y="1574"/>
                  </a:lnTo>
                  <a:lnTo>
                    <a:pt x="74460" y="1574"/>
                  </a:lnTo>
                  <a:lnTo>
                    <a:pt x="54648" y="3175"/>
                  </a:lnTo>
                  <a:lnTo>
                    <a:pt x="18211" y="5537"/>
                  </a:lnTo>
                  <a:lnTo>
                    <a:pt x="0" y="71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5796165" y="4095483"/>
              <a:ext cx="88900" cy="8255"/>
            </a:xfrm>
            <a:custGeom>
              <a:avLst/>
              <a:gdLst/>
              <a:ahLst/>
              <a:cxnLst/>
              <a:rect l="l" t="t" r="r" b="b"/>
              <a:pathLst>
                <a:path w="88900" h="8254">
                  <a:moveTo>
                    <a:pt x="88722" y="0"/>
                  </a:moveTo>
                  <a:lnTo>
                    <a:pt x="78422" y="787"/>
                  </a:lnTo>
                  <a:lnTo>
                    <a:pt x="60622" y="2761"/>
                  </a:lnTo>
                  <a:lnTo>
                    <a:pt x="43262" y="4132"/>
                  </a:lnTo>
                  <a:lnTo>
                    <a:pt x="25855" y="5414"/>
                  </a:lnTo>
                  <a:lnTo>
                    <a:pt x="7912" y="7124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5912611" y="4084396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29" h="8889">
                  <a:moveTo>
                    <a:pt x="87147" y="0"/>
                  </a:moveTo>
                  <a:lnTo>
                    <a:pt x="69723" y="1587"/>
                  </a:lnTo>
                  <a:lnTo>
                    <a:pt x="68922" y="1587"/>
                  </a:lnTo>
                  <a:lnTo>
                    <a:pt x="68135" y="2387"/>
                  </a:lnTo>
                  <a:lnTo>
                    <a:pt x="32486" y="5549"/>
                  </a:lnTo>
                  <a:lnTo>
                    <a:pt x="0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5294693" y="415014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0"/>
                  </a:moveTo>
                  <a:lnTo>
                    <a:pt x="2387" y="31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5297068" y="41382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5297068" y="41533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5320842" y="4146981"/>
              <a:ext cx="95885" cy="5715"/>
            </a:xfrm>
            <a:custGeom>
              <a:avLst/>
              <a:gdLst/>
              <a:ahLst/>
              <a:cxnLst/>
              <a:rect l="l" t="t" r="r" b="b"/>
              <a:pathLst>
                <a:path w="95885" h="5714">
                  <a:moveTo>
                    <a:pt x="0" y="5537"/>
                  </a:moveTo>
                  <a:lnTo>
                    <a:pt x="12661" y="4737"/>
                  </a:lnTo>
                  <a:lnTo>
                    <a:pt x="49898" y="2362"/>
                  </a:lnTo>
                  <a:lnTo>
                    <a:pt x="86347" y="787"/>
                  </a:lnTo>
                  <a:lnTo>
                    <a:pt x="9584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5440464" y="4139056"/>
              <a:ext cx="94615" cy="6350"/>
            </a:xfrm>
            <a:custGeom>
              <a:avLst/>
              <a:gdLst/>
              <a:ahLst/>
              <a:cxnLst/>
              <a:rect l="l" t="t" r="r" b="b"/>
              <a:pathLst>
                <a:path w="94614" h="6350">
                  <a:moveTo>
                    <a:pt x="0" y="6350"/>
                  </a:moveTo>
                  <a:lnTo>
                    <a:pt x="3175" y="6350"/>
                  </a:lnTo>
                  <a:lnTo>
                    <a:pt x="39611" y="3962"/>
                  </a:lnTo>
                  <a:lnTo>
                    <a:pt x="76047" y="1587"/>
                  </a:lnTo>
                  <a:lnTo>
                    <a:pt x="84772" y="800"/>
                  </a:lnTo>
                  <a:lnTo>
                    <a:pt x="9427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5560085" y="4130332"/>
              <a:ext cx="92710" cy="7620"/>
            </a:xfrm>
            <a:custGeom>
              <a:avLst/>
              <a:gdLst/>
              <a:ahLst/>
              <a:cxnLst/>
              <a:rect l="l" t="t" r="r" b="b"/>
              <a:pathLst>
                <a:path w="92710" h="7620">
                  <a:moveTo>
                    <a:pt x="0" y="7137"/>
                  </a:moveTo>
                  <a:lnTo>
                    <a:pt x="7124" y="6337"/>
                  </a:lnTo>
                  <a:lnTo>
                    <a:pt x="28511" y="4749"/>
                  </a:lnTo>
                  <a:lnTo>
                    <a:pt x="51498" y="3175"/>
                  </a:lnTo>
                  <a:lnTo>
                    <a:pt x="64960" y="2374"/>
                  </a:lnTo>
                  <a:lnTo>
                    <a:pt x="81597" y="800"/>
                  </a:lnTo>
                  <a:lnTo>
                    <a:pt x="9268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5678131" y="4121632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20">
                  <a:moveTo>
                    <a:pt x="0" y="7137"/>
                  </a:moveTo>
                  <a:lnTo>
                    <a:pt x="18211" y="5549"/>
                  </a:lnTo>
                  <a:lnTo>
                    <a:pt x="54648" y="2374"/>
                  </a:lnTo>
                  <a:lnTo>
                    <a:pt x="79222" y="787"/>
                  </a:lnTo>
                  <a:lnTo>
                    <a:pt x="90297" y="0"/>
                  </a:lnTo>
                  <a:lnTo>
                    <a:pt x="9109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5796165" y="4111332"/>
              <a:ext cx="88900" cy="8255"/>
            </a:xfrm>
            <a:custGeom>
              <a:avLst/>
              <a:gdLst/>
              <a:ahLst/>
              <a:cxnLst/>
              <a:rect l="l" t="t" r="r" b="b"/>
              <a:pathLst>
                <a:path w="88900" h="8254">
                  <a:moveTo>
                    <a:pt x="0" y="7912"/>
                  </a:moveTo>
                  <a:lnTo>
                    <a:pt x="7912" y="7124"/>
                  </a:lnTo>
                  <a:lnTo>
                    <a:pt x="43561" y="3962"/>
                  </a:lnTo>
                  <a:lnTo>
                    <a:pt x="48323" y="3162"/>
                  </a:lnTo>
                  <a:lnTo>
                    <a:pt x="76047" y="787"/>
                  </a:lnTo>
                  <a:lnTo>
                    <a:pt x="78422" y="787"/>
                  </a:lnTo>
                  <a:lnTo>
                    <a:pt x="887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5912611" y="4100233"/>
              <a:ext cx="87630" cy="8255"/>
            </a:xfrm>
            <a:custGeom>
              <a:avLst/>
              <a:gdLst/>
              <a:ahLst/>
              <a:cxnLst/>
              <a:rect l="l" t="t" r="r" b="b"/>
              <a:pathLst>
                <a:path w="87629" h="8254">
                  <a:moveTo>
                    <a:pt x="0" y="7924"/>
                  </a:moveTo>
                  <a:lnTo>
                    <a:pt x="32486" y="5549"/>
                  </a:lnTo>
                  <a:lnTo>
                    <a:pt x="68135" y="1587"/>
                  </a:lnTo>
                  <a:lnTo>
                    <a:pt x="72885" y="1587"/>
                  </a:lnTo>
                  <a:lnTo>
                    <a:pt x="8714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5868250" y="4095483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16637" y="0"/>
                  </a:moveTo>
                  <a:lnTo>
                    <a:pt x="6337" y="787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5753379" y="4105782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4">
                  <a:moveTo>
                    <a:pt x="15849" y="0"/>
                  </a:moveTo>
                  <a:lnTo>
                    <a:pt x="15049" y="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5609996" y="4116082"/>
              <a:ext cx="27305" cy="2540"/>
            </a:xfrm>
            <a:custGeom>
              <a:avLst/>
              <a:gdLst/>
              <a:ahLst/>
              <a:cxnLst/>
              <a:rect l="l" t="t" r="r" b="b"/>
              <a:pathLst>
                <a:path w="27304" h="2539">
                  <a:moveTo>
                    <a:pt x="26936" y="0"/>
                  </a:moveTo>
                  <a:lnTo>
                    <a:pt x="15062" y="800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5560085" y="4119244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39">
                  <a:moveTo>
                    <a:pt x="31686" y="0"/>
                  </a:moveTo>
                  <a:lnTo>
                    <a:pt x="28511" y="800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5440451" y="4124794"/>
              <a:ext cx="80645" cy="5080"/>
            </a:xfrm>
            <a:custGeom>
              <a:avLst/>
              <a:gdLst/>
              <a:ahLst/>
              <a:cxnLst/>
              <a:rect l="l" t="t" r="r" b="b"/>
              <a:pathLst>
                <a:path w="80645" h="5079">
                  <a:moveTo>
                    <a:pt x="80022" y="0"/>
                  </a:moveTo>
                  <a:lnTo>
                    <a:pt x="76047" y="0"/>
                  </a:lnTo>
                  <a:lnTo>
                    <a:pt x="39611" y="2374"/>
                  </a:lnTo>
                  <a:lnTo>
                    <a:pt x="3174" y="4749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5403227" y="4131132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70">
                  <a:moveTo>
                    <a:pt x="13462" y="0"/>
                  </a:moveTo>
                  <a:lnTo>
                    <a:pt x="3962" y="787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78" name="object 2378"/>
          <p:cNvGrpSpPr/>
          <p:nvPr/>
        </p:nvGrpSpPr>
        <p:grpSpPr>
          <a:xfrm>
            <a:off x="4716373" y="2681568"/>
            <a:ext cx="477060" cy="53578"/>
            <a:chOff x="5293886" y="3972693"/>
            <a:chExt cx="706755" cy="79375"/>
          </a:xfrm>
        </p:grpSpPr>
        <p:sp>
          <p:nvSpPr>
            <p:cNvPr id="2379" name="object 2379"/>
            <p:cNvSpPr/>
            <p:nvPr/>
          </p:nvSpPr>
          <p:spPr>
            <a:xfrm>
              <a:off x="5912611" y="3973486"/>
              <a:ext cx="75565" cy="7620"/>
            </a:xfrm>
            <a:custGeom>
              <a:avLst/>
              <a:gdLst/>
              <a:ahLst/>
              <a:cxnLst/>
              <a:rect l="l" t="t" r="r" b="b"/>
              <a:pathLst>
                <a:path w="75564" h="7620">
                  <a:moveTo>
                    <a:pt x="0" y="7137"/>
                  </a:moveTo>
                  <a:lnTo>
                    <a:pt x="21399" y="5549"/>
                  </a:lnTo>
                  <a:lnTo>
                    <a:pt x="56235" y="1587"/>
                  </a:lnTo>
                  <a:lnTo>
                    <a:pt x="68922" y="800"/>
                  </a:lnTo>
                  <a:lnTo>
                    <a:pt x="7526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5796165" y="3984586"/>
              <a:ext cx="78105" cy="7620"/>
            </a:xfrm>
            <a:custGeom>
              <a:avLst/>
              <a:gdLst/>
              <a:ahLst/>
              <a:cxnLst/>
              <a:rect l="l" t="t" r="r" b="b"/>
              <a:pathLst>
                <a:path w="78104" h="7620">
                  <a:moveTo>
                    <a:pt x="0" y="7124"/>
                  </a:moveTo>
                  <a:lnTo>
                    <a:pt x="32473" y="3949"/>
                  </a:lnTo>
                  <a:lnTo>
                    <a:pt x="48323" y="2374"/>
                  </a:lnTo>
                  <a:lnTo>
                    <a:pt x="67335" y="787"/>
                  </a:lnTo>
                  <a:lnTo>
                    <a:pt x="71285" y="787"/>
                  </a:lnTo>
                  <a:lnTo>
                    <a:pt x="7763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5678131" y="3994873"/>
              <a:ext cx="81280" cy="6350"/>
            </a:xfrm>
            <a:custGeom>
              <a:avLst/>
              <a:gdLst/>
              <a:ahLst/>
              <a:cxnLst/>
              <a:rect l="l" t="t" r="r" b="b"/>
              <a:pathLst>
                <a:path w="81279" h="6350">
                  <a:moveTo>
                    <a:pt x="0" y="6337"/>
                  </a:moveTo>
                  <a:lnTo>
                    <a:pt x="8712" y="5549"/>
                  </a:lnTo>
                  <a:lnTo>
                    <a:pt x="44361" y="2374"/>
                  </a:lnTo>
                  <a:lnTo>
                    <a:pt x="74460" y="0"/>
                  </a:lnTo>
                  <a:lnTo>
                    <a:pt x="8079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5560085" y="4003598"/>
              <a:ext cx="83185" cy="6350"/>
            </a:xfrm>
            <a:custGeom>
              <a:avLst/>
              <a:gdLst/>
              <a:ahLst/>
              <a:cxnLst/>
              <a:rect l="l" t="t" r="r" b="b"/>
              <a:pathLst>
                <a:path w="83185" h="6350">
                  <a:moveTo>
                    <a:pt x="0" y="6337"/>
                  </a:moveTo>
                  <a:lnTo>
                    <a:pt x="19812" y="4749"/>
                  </a:lnTo>
                  <a:lnTo>
                    <a:pt x="49898" y="3162"/>
                  </a:lnTo>
                  <a:lnTo>
                    <a:pt x="55460" y="2374"/>
                  </a:lnTo>
                  <a:lnTo>
                    <a:pt x="76847" y="787"/>
                  </a:lnTo>
                  <a:lnTo>
                    <a:pt x="8318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5440463" y="4012310"/>
              <a:ext cx="85725" cy="5715"/>
            </a:xfrm>
            <a:custGeom>
              <a:avLst/>
              <a:gdLst/>
              <a:ahLst/>
              <a:cxnLst/>
              <a:rect l="l" t="t" r="r" b="b"/>
              <a:pathLst>
                <a:path w="85725" h="5714">
                  <a:moveTo>
                    <a:pt x="0" y="5537"/>
                  </a:moveTo>
                  <a:lnTo>
                    <a:pt x="6337" y="5537"/>
                  </a:lnTo>
                  <a:lnTo>
                    <a:pt x="30886" y="3949"/>
                  </a:lnTo>
                  <a:lnTo>
                    <a:pt x="67335" y="1574"/>
                  </a:lnTo>
                  <a:lnTo>
                    <a:pt x="80022" y="774"/>
                  </a:lnTo>
                  <a:lnTo>
                    <a:pt x="8555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5320842" y="4020222"/>
              <a:ext cx="88265" cy="5080"/>
            </a:xfrm>
            <a:custGeom>
              <a:avLst/>
              <a:gdLst/>
              <a:ahLst/>
              <a:cxnLst/>
              <a:rect l="l" t="t" r="r" b="b"/>
              <a:pathLst>
                <a:path w="88264" h="5079">
                  <a:moveTo>
                    <a:pt x="0" y="4762"/>
                  </a:moveTo>
                  <a:lnTo>
                    <a:pt x="5537" y="4762"/>
                  </a:lnTo>
                  <a:lnTo>
                    <a:pt x="41986" y="2387"/>
                  </a:lnTo>
                  <a:lnTo>
                    <a:pt x="78422" y="0"/>
                  </a:lnTo>
                  <a:lnTo>
                    <a:pt x="8793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5294680" y="403209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8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5320842" y="4028947"/>
              <a:ext cx="95885" cy="5715"/>
            </a:xfrm>
            <a:custGeom>
              <a:avLst/>
              <a:gdLst/>
              <a:ahLst/>
              <a:cxnLst/>
              <a:rect l="l" t="t" r="r" b="b"/>
              <a:pathLst>
                <a:path w="95885" h="5714">
                  <a:moveTo>
                    <a:pt x="95846" y="0"/>
                  </a:moveTo>
                  <a:lnTo>
                    <a:pt x="95059" y="0"/>
                  </a:lnTo>
                  <a:lnTo>
                    <a:pt x="74482" y="1265"/>
                  </a:lnTo>
                  <a:lnTo>
                    <a:pt x="53865" y="2189"/>
                  </a:lnTo>
                  <a:lnTo>
                    <a:pt x="33246" y="3205"/>
                  </a:lnTo>
                  <a:lnTo>
                    <a:pt x="12661" y="4749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5440463" y="4021023"/>
              <a:ext cx="94615" cy="6350"/>
            </a:xfrm>
            <a:custGeom>
              <a:avLst/>
              <a:gdLst/>
              <a:ahLst/>
              <a:cxnLst/>
              <a:rect l="l" t="t" r="r" b="b"/>
              <a:pathLst>
                <a:path w="94614" h="6350">
                  <a:moveTo>
                    <a:pt x="94272" y="0"/>
                  </a:moveTo>
                  <a:lnTo>
                    <a:pt x="93472" y="0"/>
                  </a:lnTo>
                  <a:lnTo>
                    <a:pt x="70918" y="1727"/>
                  </a:lnTo>
                  <a:lnTo>
                    <a:pt x="48350" y="3421"/>
                  </a:lnTo>
                  <a:lnTo>
                    <a:pt x="25765" y="4988"/>
                  </a:lnTo>
                  <a:lnTo>
                    <a:pt x="3162" y="6337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5560085" y="4012310"/>
              <a:ext cx="92710" cy="7620"/>
            </a:xfrm>
            <a:custGeom>
              <a:avLst/>
              <a:gdLst/>
              <a:ahLst/>
              <a:cxnLst/>
              <a:rect l="l" t="t" r="r" b="b"/>
              <a:pathLst>
                <a:path w="92710" h="7620">
                  <a:moveTo>
                    <a:pt x="92684" y="0"/>
                  </a:moveTo>
                  <a:lnTo>
                    <a:pt x="91109" y="787"/>
                  </a:lnTo>
                  <a:lnTo>
                    <a:pt x="75454" y="1708"/>
                  </a:lnTo>
                  <a:lnTo>
                    <a:pt x="59786" y="2601"/>
                  </a:lnTo>
                  <a:lnTo>
                    <a:pt x="44130" y="3578"/>
                  </a:lnTo>
                  <a:lnTo>
                    <a:pt x="28511" y="4749"/>
                  </a:lnTo>
                  <a:lnTo>
                    <a:pt x="0" y="71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5678131" y="4003598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20">
                  <a:moveTo>
                    <a:pt x="91097" y="0"/>
                  </a:moveTo>
                  <a:lnTo>
                    <a:pt x="90297" y="0"/>
                  </a:lnTo>
                  <a:lnTo>
                    <a:pt x="72250" y="959"/>
                  </a:lnTo>
                  <a:lnTo>
                    <a:pt x="54235" y="2411"/>
                  </a:lnTo>
                  <a:lnTo>
                    <a:pt x="36229" y="4041"/>
                  </a:lnTo>
                  <a:lnTo>
                    <a:pt x="18211" y="5537"/>
                  </a:lnTo>
                  <a:lnTo>
                    <a:pt x="0" y="71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5796165" y="3993286"/>
              <a:ext cx="88900" cy="8255"/>
            </a:xfrm>
            <a:custGeom>
              <a:avLst/>
              <a:gdLst/>
              <a:ahLst/>
              <a:cxnLst/>
              <a:rect l="l" t="t" r="r" b="b"/>
              <a:pathLst>
                <a:path w="88900" h="8254">
                  <a:moveTo>
                    <a:pt x="88722" y="0"/>
                  </a:moveTo>
                  <a:lnTo>
                    <a:pt x="87147" y="0"/>
                  </a:lnTo>
                  <a:lnTo>
                    <a:pt x="67346" y="1890"/>
                  </a:lnTo>
                  <a:lnTo>
                    <a:pt x="47524" y="3463"/>
                  </a:lnTo>
                  <a:lnTo>
                    <a:pt x="27706" y="5089"/>
                  </a:lnTo>
                  <a:lnTo>
                    <a:pt x="7912" y="7137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5912611" y="398219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29" h="8889">
                  <a:moveTo>
                    <a:pt x="87147" y="0"/>
                  </a:moveTo>
                  <a:lnTo>
                    <a:pt x="69723" y="1587"/>
                  </a:lnTo>
                  <a:lnTo>
                    <a:pt x="68135" y="1587"/>
                  </a:lnTo>
                  <a:lnTo>
                    <a:pt x="32486" y="5549"/>
                  </a:lnTo>
                  <a:lnTo>
                    <a:pt x="0" y="87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5294680" y="404794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8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5868250" y="3993286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15062" y="0"/>
                  </a:moveTo>
                  <a:lnTo>
                    <a:pt x="6337" y="80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5768428" y="40035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5560085" y="4013885"/>
              <a:ext cx="77470" cy="5715"/>
            </a:xfrm>
            <a:custGeom>
              <a:avLst/>
              <a:gdLst/>
              <a:ahLst/>
              <a:cxnLst/>
              <a:rect l="l" t="t" r="r" b="b"/>
              <a:pathLst>
                <a:path w="77470" h="5714">
                  <a:moveTo>
                    <a:pt x="76847" y="0"/>
                  </a:moveTo>
                  <a:lnTo>
                    <a:pt x="64960" y="800"/>
                  </a:lnTo>
                  <a:lnTo>
                    <a:pt x="49910" y="1587"/>
                  </a:lnTo>
                  <a:lnTo>
                    <a:pt x="28524" y="3175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5440463" y="4026560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24" y="0"/>
                  </a:moveTo>
                  <a:lnTo>
                    <a:pt x="3162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5403240" y="4028947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4" h="1270">
                  <a:moveTo>
                    <a:pt x="11874" y="0"/>
                  </a:moveTo>
                  <a:lnTo>
                    <a:pt x="3962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5297068" y="40511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5320842" y="4044797"/>
              <a:ext cx="95885" cy="5715"/>
            </a:xfrm>
            <a:custGeom>
              <a:avLst/>
              <a:gdLst/>
              <a:ahLst/>
              <a:cxnLst/>
              <a:rect l="l" t="t" r="r" b="b"/>
              <a:pathLst>
                <a:path w="95885" h="5714">
                  <a:moveTo>
                    <a:pt x="0" y="5537"/>
                  </a:moveTo>
                  <a:lnTo>
                    <a:pt x="12661" y="4737"/>
                  </a:lnTo>
                  <a:lnTo>
                    <a:pt x="49911" y="2362"/>
                  </a:lnTo>
                  <a:lnTo>
                    <a:pt x="86347" y="0"/>
                  </a:lnTo>
                  <a:lnTo>
                    <a:pt x="9584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5440463" y="4036859"/>
              <a:ext cx="94615" cy="6350"/>
            </a:xfrm>
            <a:custGeom>
              <a:avLst/>
              <a:gdLst/>
              <a:ahLst/>
              <a:cxnLst/>
              <a:rect l="l" t="t" r="r" b="b"/>
              <a:pathLst>
                <a:path w="94614" h="6350">
                  <a:moveTo>
                    <a:pt x="0" y="6337"/>
                  </a:moveTo>
                  <a:lnTo>
                    <a:pt x="3162" y="5549"/>
                  </a:lnTo>
                  <a:lnTo>
                    <a:pt x="38823" y="3962"/>
                  </a:lnTo>
                  <a:lnTo>
                    <a:pt x="39611" y="3162"/>
                  </a:lnTo>
                  <a:lnTo>
                    <a:pt x="76047" y="800"/>
                  </a:lnTo>
                  <a:lnTo>
                    <a:pt x="9427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5560085" y="4028147"/>
              <a:ext cx="92710" cy="7620"/>
            </a:xfrm>
            <a:custGeom>
              <a:avLst/>
              <a:gdLst/>
              <a:ahLst/>
              <a:cxnLst/>
              <a:rect l="l" t="t" r="r" b="b"/>
              <a:pathLst>
                <a:path w="92710" h="7620">
                  <a:moveTo>
                    <a:pt x="0" y="7124"/>
                  </a:moveTo>
                  <a:lnTo>
                    <a:pt x="28524" y="4749"/>
                  </a:lnTo>
                  <a:lnTo>
                    <a:pt x="49898" y="3174"/>
                  </a:lnTo>
                  <a:lnTo>
                    <a:pt x="64960" y="2374"/>
                  </a:lnTo>
                  <a:lnTo>
                    <a:pt x="9268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5678131" y="4018648"/>
              <a:ext cx="91440" cy="8255"/>
            </a:xfrm>
            <a:custGeom>
              <a:avLst/>
              <a:gdLst/>
              <a:ahLst/>
              <a:cxnLst/>
              <a:rect l="l" t="t" r="r" b="b"/>
              <a:pathLst>
                <a:path w="91439" h="8254">
                  <a:moveTo>
                    <a:pt x="0" y="7912"/>
                  </a:moveTo>
                  <a:lnTo>
                    <a:pt x="18211" y="6337"/>
                  </a:lnTo>
                  <a:lnTo>
                    <a:pt x="54648" y="3162"/>
                  </a:lnTo>
                  <a:lnTo>
                    <a:pt x="90297" y="0"/>
                  </a:lnTo>
                  <a:lnTo>
                    <a:pt x="9109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5796165" y="4008348"/>
              <a:ext cx="88900" cy="8255"/>
            </a:xfrm>
            <a:custGeom>
              <a:avLst/>
              <a:gdLst/>
              <a:ahLst/>
              <a:cxnLst/>
              <a:rect l="l" t="t" r="r" b="b"/>
              <a:pathLst>
                <a:path w="88900" h="8254">
                  <a:moveTo>
                    <a:pt x="0" y="7912"/>
                  </a:moveTo>
                  <a:lnTo>
                    <a:pt x="7912" y="7912"/>
                  </a:lnTo>
                  <a:lnTo>
                    <a:pt x="43561" y="4737"/>
                  </a:lnTo>
                  <a:lnTo>
                    <a:pt x="48323" y="3962"/>
                  </a:lnTo>
                  <a:lnTo>
                    <a:pt x="78422" y="1587"/>
                  </a:lnTo>
                  <a:lnTo>
                    <a:pt x="8872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5912611" y="3997248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29" h="8889">
                  <a:moveTo>
                    <a:pt x="0" y="8724"/>
                  </a:moveTo>
                  <a:lnTo>
                    <a:pt x="32486" y="5549"/>
                  </a:lnTo>
                  <a:lnTo>
                    <a:pt x="68135" y="2374"/>
                  </a:lnTo>
                  <a:lnTo>
                    <a:pt x="8714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05" name="object 2405"/>
          <p:cNvGrpSpPr/>
          <p:nvPr/>
        </p:nvGrpSpPr>
        <p:grpSpPr>
          <a:xfrm>
            <a:off x="4717985" y="2527559"/>
            <a:ext cx="494205" cy="175736"/>
            <a:chOff x="5296274" y="3744531"/>
            <a:chExt cx="732155" cy="260350"/>
          </a:xfrm>
        </p:grpSpPr>
        <p:sp>
          <p:nvSpPr>
            <p:cNvPr id="2406" name="object 2406"/>
            <p:cNvSpPr/>
            <p:nvPr/>
          </p:nvSpPr>
          <p:spPr>
            <a:xfrm>
              <a:off x="5297068" y="3891102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6337" y="8712"/>
                  </a:moveTo>
                  <a:lnTo>
                    <a:pt x="0" y="0"/>
                  </a:lnTo>
                </a:path>
                <a:path w="6350" h="24764">
                  <a:moveTo>
                    <a:pt x="6337" y="8712"/>
                  </a:moveTo>
                  <a:lnTo>
                    <a:pt x="6337" y="2454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5297068" y="3835641"/>
              <a:ext cx="718820" cy="55880"/>
            </a:xfrm>
            <a:custGeom>
              <a:avLst/>
              <a:gdLst/>
              <a:ahLst/>
              <a:cxnLst/>
              <a:rect l="l" t="t" r="r" b="b"/>
              <a:pathLst>
                <a:path w="718820" h="55879">
                  <a:moveTo>
                    <a:pt x="0" y="55460"/>
                  </a:moveTo>
                  <a:lnTo>
                    <a:pt x="68383" y="51709"/>
                  </a:lnTo>
                  <a:lnTo>
                    <a:pt x="120132" y="48602"/>
                  </a:lnTo>
                  <a:lnTo>
                    <a:pt x="171870" y="45336"/>
                  </a:lnTo>
                  <a:lnTo>
                    <a:pt x="223596" y="41907"/>
                  </a:lnTo>
                  <a:lnTo>
                    <a:pt x="275310" y="38313"/>
                  </a:lnTo>
                  <a:lnTo>
                    <a:pt x="327009" y="34550"/>
                  </a:lnTo>
                  <a:lnTo>
                    <a:pt x="378693" y="30614"/>
                  </a:lnTo>
                  <a:lnTo>
                    <a:pt x="430361" y="26501"/>
                  </a:lnTo>
                  <a:lnTo>
                    <a:pt x="482011" y="22209"/>
                  </a:lnTo>
                  <a:lnTo>
                    <a:pt x="533643" y="17734"/>
                  </a:lnTo>
                  <a:lnTo>
                    <a:pt x="585255" y="13072"/>
                  </a:lnTo>
                  <a:lnTo>
                    <a:pt x="636846" y="8220"/>
                  </a:lnTo>
                  <a:lnTo>
                    <a:pt x="688416" y="3175"/>
                  </a:lnTo>
                  <a:lnTo>
                    <a:pt x="718527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5303418" y="3844353"/>
              <a:ext cx="724535" cy="55880"/>
            </a:xfrm>
            <a:custGeom>
              <a:avLst/>
              <a:gdLst/>
              <a:ahLst/>
              <a:cxnLst/>
              <a:rect l="l" t="t" r="r" b="b"/>
              <a:pathLst>
                <a:path w="724535" h="55879">
                  <a:moveTo>
                    <a:pt x="724065" y="0"/>
                  </a:moveTo>
                  <a:lnTo>
                    <a:pt x="662144" y="6363"/>
                  </a:lnTo>
                  <a:lnTo>
                    <a:pt x="612080" y="11006"/>
                  </a:lnTo>
                  <a:lnTo>
                    <a:pt x="561998" y="15514"/>
                  </a:lnTo>
                  <a:lnTo>
                    <a:pt x="511899" y="19884"/>
                  </a:lnTo>
                  <a:lnTo>
                    <a:pt x="461786" y="24114"/>
                  </a:lnTo>
                  <a:lnTo>
                    <a:pt x="411659" y="28201"/>
                  </a:lnTo>
                  <a:lnTo>
                    <a:pt x="361519" y="32143"/>
                  </a:lnTo>
                  <a:lnTo>
                    <a:pt x="311368" y="35937"/>
                  </a:lnTo>
                  <a:lnTo>
                    <a:pt x="261206" y="39581"/>
                  </a:lnTo>
                  <a:lnTo>
                    <a:pt x="211036" y="43073"/>
                  </a:lnTo>
                  <a:lnTo>
                    <a:pt x="160857" y="46409"/>
                  </a:lnTo>
                  <a:lnTo>
                    <a:pt x="110672" y="49587"/>
                  </a:lnTo>
                  <a:lnTo>
                    <a:pt x="60481" y="52605"/>
                  </a:lnTo>
                  <a:lnTo>
                    <a:pt x="10286" y="55460"/>
                  </a:lnTo>
                  <a:lnTo>
                    <a:pt x="0" y="5546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6015596" y="3835641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4" h="8889">
                  <a:moveTo>
                    <a:pt x="0" y="0"/>
                  </a:moveTo>
                  <a:lnTo>
                    <a:pt x="11874" y="871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5985497" y="384752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262" y="0"/>
                  </a:moveTo>
                  <a:lnTo>
                    <a:pt x="7124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5884888" y="38578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5792190" y="3859403"/>
              <a:ext cx="80010" cy="7620"/>
            </a:xfrm>
            <a:custGeom>
              <a:avLst/>
              <a:gdLst/>
              <a:ahLst/>
              <a:cxnLst/>
              <a:rect l="l" t="t" r="r" b="b"/>
              <a:pathLst>
                <a:path w="80010" h="7620">
                  <a:moveTo>
                    <a:pt x="80010" y="0"/>
                  </a:moveTo>
                  <a:lnTo>
                    <a:pt x="57823" y="1587"/>
                  </a:lnTo>
                  <a:lnTo>
                    <a:pt x="52285" y="2387"/>
                  </a:lnTo>
                  <a:lnTo>
                    <a:pt x="22174" y="4762"/>
                  </a:lnTo>
                  <a:lnTo>
                    <a:pt x="0" y="71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5769216" y="3866540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16649" y="0"/>
                  </a:moveTo>
                  <a:lnTo>
                    <a:pt x="9512" y="787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5668619" y="3868915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20">
                  <a:moveTo>
                    <a:pt x="88722" y="0"/>
                  </a:moveTo>
                  <a:lnTo>
                    <a:pt x="73672" y="1574"/>
                  </a:lnTo>
                  <a:lnTo>
                    <a:pt x="38023" y="4749"/>
                  </a:lnTo>
                  <a:lnTo>
                    <a:pt x="1574" y="7124"/>
                  </a:lnTo>
                  <a:lnTo>
                    <a:pt x="0" y="712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5609983" y="3878427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39">
                  <a:moveTo>
                    <a:pt x="31686" y="0"/>
                  </a:moveTo>
                  <a:lnTo>
                    <a:pt x="23774" y="787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5450751" y="3886339"/>
              <a:ext cx="74930" cy="5715"/>
            </a:xfrm>
            <a:custGeom>
              <a:avLst/>
              <a:gdLst/>
              <a:ahLst/>
              <a:cxnLst/>
              <a:rect l="l" t="t" r="r" b="b"/>
              <a:pathLst>
                <a:path w="74929" h="5714">
                  <a:moveTo>
                    <a:pt x="74472" y="0"/>
                  </a:moveTo>
                  <a:lnTo>
                    <a:pt x="73672" y="800"/>
                  </a:lnTo>
                  <a:lnTo>
                    <a:pt x="37236" y="3175"/>
                  </a:lnTo>
                  <a:lnTo>
                    <a:pt x="787" y="5549"/>
                  </a:lnTo>
                  <a:lnTo>
                    <a:pt x="0" y="554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5407177" y="3893477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512" y="0"/>
                  </a:moveTo>
                  <a:lnTo>
                    <a:pt x="7137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5313692" y="3895051"/>
              <a:ext cx="74930" cy="5080"/>
            </a:xfrm>
            <a:custGeom>
              <a:avLst/>
              <a:gdLst/>
              <a:ahLst/>
              <a:cxnLst/>
              <a:rect l="l" t="t" r="r" b="b"/>
              <a:pathLst>
                <a:path w="74929" h="5079">
                  <a:moveTo>
                    <a:pt x="74472" y="0"/>
                  </a:moveTo>
                  <a:lnTo>
                    <a:pt x="64173" y="800"/>
                  </a:lnTo>
                  <a:lnTo>
                    <a:pt x="54660" y="1587"/>
                  </a:lnTo>
                  <a:lnTo>
                    <a:pt x="26936" y="3162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5303405" y="3844353"/>
              <a:ext cx="724535" cy="71755"/>
            </a:xfrm>
            <a:custGeom>
              <a:avLst/>
              <a:gdLst/>
              <a:ahLst/>
              <a:cxnLst/>
              <a:rect l="l" t="t" r="r" b="b"/>
              <a:pathLst>
                <a:path w="724535" h="71754">
                  <a:moveTo>
                    <a:pt x="0" y="71297"/>
                  </a:moveTo>
                  <a:lnTo>
                    <a:pt x="10287" y="70497"/>
                  </a:lnTo>
                  <a:lnTo>
                    <a:pt x="60444" y="67777"/>
                  </a:lnTo>
                  <a:lnTo>
                    <a:pt x="110616" y="64893"/>
                  </a:lnTo>
                  <a:lnTo>
                    <a:pt x="160800" y="61844"/>
                  </a:lnTo>
                  <a:lnTo>
                    <a:pt x="210989" y="58626"/>
                  </a:lnTo>
                  <a:lnTo>
                    <a:pt x="261180" y="55238"/>
                  </a:lnTo>
                  <a:lnTo>
                    <a:pt x="311368" y="51676"/>
                  </a:lnTo>
                  <a:lnTo>
                    <a:pt x="361548" y="47939"/>
                  </a:lnTo>
                  <a:lnTo>
                    <a:pt x="411715" y="44023"/>
                  </a:lnTo>
                  <a:lnTo>
                    <a:pt x="461865" y="39926"/>
                  </a:lnTo>
                  <a:lnTo>
                    <a:pt x="511993" y="35645"/>
                  </a:lnTo>
                  <a:lnTo>
                    <a:pt x="562094" y="31179"/>
                  </a:lnTo>
                  <a:lnTo>
                    <a:pt x="612164" y="26523"/>
                  </a:lnTo>
                  <a:lnTo>
                    <a:pt x="662197" y="21677"/>
                  </a:lnTo>
                  <a:lnTo>
                    <a:pt x="712190" y="16636"/>
                  </a:lnTo>
                  <a:lnTo>
                    <a:pt x="724065" y="15836"/>
                  </a:lnTo>
                  <a:lnTo>
                    <a:pt x="724065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5769229" y="3745331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5769229" y="3883964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0"/>
                  </a:moveTo>
                  <a:lnTo>
                    <a:pt x="0" y="1196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5785866" y="3744531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5758929" y="3986161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0" y="8712"/>
                  </a:moveTo>
                  <a:lnTo>
                    <a:pt x="0" y="0"/>
                  </a:lnTo>
                </a:path>
                <a:path w="10795" h="17779">
                  <a:moveTo>
                    <a:pt x="0" y="8712"/>
                  </a:moveTo>
                  <a:lnTo>
                    <a:pt x="10299" y="174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5757341" y="3746906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5757341" y="3884764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29">
                  <a:moveTo>
                    <a:pt x="0" y="0"/>
                  </a:moveTo>
                  <a:lnTo>
                    <a:pt x="0" y="9982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5757354" y="39845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27" name="object 2427"/>
          <p:cNvGrpSpPr/>
          <p:nvPr/>
        </p:nvGrpSpPr>
        <p:grpSpPr>
          <a:xfrm>
            <a:off x="4594995" y="2784764"/>
            <a:ext cx="9430" cy="8144"/>
            <a:chOff x="5114067" y="4125576"/>
            <a:chExt cx="13970" cy="12065"/>
          </a:xfrm>
        </p:grpSpPr>
        <p:sp>
          <p:nvSpPr>
            <p:cNvPr id="2428" name="object 2428"/>
            <p:cNvSpPr/>
            <p:nvPr/>
          </p:nvSpPr>
          <p:spPr>
            <a:xfrm>
              <a:off x="5115648" y="412716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5114861" y="412716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5117236" y="412636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5118030" y="412757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1587" y="0"/>
                  </a:lnTo>
                </a:path>
                <a:path w="9525" h="1270">
                  <a:moveTo>
                    <a:pt x="0" y="793"/>
                  </a:moveTo>
                  <a:lnTo>
                    <a:pt x="9499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2" name="object 2432"/>
          <p:cNvGrpSpPr/>
          <p:nvPr/>
        </p:nvGrpSpPr>
        <p:grpSpPr>
          <a:xfrm>
            <a:off x="4095545" y="2728091"/>
            <a:ext cx="32147" cy="20574"/>
            <a:chOff x="4374140" y="4041616"/>
            <a:chExt cx="47625" cy="30480"/>
          </a:xfrm>
        </p:grpSpPr>
        <p:sp>
          <p:nvSpPr>
            <p:cNvPr id="2433" name="object 2433"/>
            <p:cNvSpPr/>
            <p:nvPr/>
          </p:nvSpPr>
          <p:spPr>
            <a:xfrm>
              <a:off x="4397908" y="40709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4420882" y="404240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-793" y="3568"/>
                  </a:moveTo>
                  <a:lnTo>
                    <a:pt x="793" y="3568"/>
                  </a:lnTo>
                </a:path>
              </a:pathLst>
            </a:custGeom>
            <a:ln w="7137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4374934" y="404240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4415345" y="404319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4415345" y="404240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4374934" y="4042409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4" h="7620">
                  <a:moveTo>
                    <a:pt x="0" y="0"/>
                  </a:moveTo>
                  <a:lnTo>
                    <a:pt x="5549" y="0"/>
                  </a:lnTo>
                </a:path>
                <a:path w="5714" h="7620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9" name="object 2439"/>
          <p:cNvGrpSpPr/>
          <p:nvPr/>
        </p:nvGrpSpPr>
        <p:grpSpPr>
          <a:xfrm>
            <a:off x="4433507" y="2723813"/>
            <a:ext cx="5144" cy="5572"/>
            <a:chOff x="4874825" y="4035278"/>
            <a:chExt cx="7620" cy="8255"/>
          </a:xfrm>
        </p:grpSpPr>
        <p:sp>
          <p:nvSpPr>
            <p:cNvPr id="2440" name="object 2440"/>
            <p:cNvSpPr/>
            <p:nvPr/>
          </p:nvSpPr>
          <p:spPr>
            <a:xfrm>
              <a:off x="4875619" y="4036072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3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4875619" y="40368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4875619" y="403607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4875619" y="403607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-793" y="3562"/>
                  </a:moveTo>
                  <a:lnTo>
                    <a:pt x="793" y="3562"/>
                  </a:lnTo>
                </a:path>
              </a:pathLst>
            </a:custGeom>
            <a:ln w="7124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44" name="object 2444"/>
          <p:cNvGrpSpPr/>
          <p:nvPr/>
        </p:nvGrpSpPr>
        <p:grpSpPr>
          <a:xfrm>
            <a:off x="4433507" y="2790653"/>
            <a:ext cx="21431" cy="8144"/>
            <a:chOff x="4874825" y="4134300"/>
            <a:chExt cx="31750" cy="12065"/>
          </a:xfrm>
        </p:grpSpPr>
        <p:sp>
          <p:nvSpPr>
            <p:cNvPr id="2445" name="object 2445"/>
            <p:cNvSpPr/>
            <p:nvPr/>
          </p:nvSpPr>
          <p:spPr>
            <a:xfrm>
              <a:off x="4875619" y="413509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793" y="5549"/>
                  </a:moveTo>
                  <a:lnTo>
                    <a:pt x="793" y="5549"/>
                  </a:lnTo>
                </a:path>
              </a:pathLst>
            </a:custGeom>
            <a:ln w="11099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4877193" y="413509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4877993" y="413509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4877993" y="413668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1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4904930" y="413588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4905718" y="413430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1" name="object 2451"/>
          <p:cNvGrpSpPr/>
          <p:nvPr/>
        </p:nvGrpSpPr>
        <p:grpSpPr>
          <a:xfrm>
            <a:off x="4514242" y="2721139"/>
            <a:ext cx="5144" cy="6429"/>
            <a:chOff x="4994433" y="4031316"/>
            <a:chExt cx="7620" cy="9525"/>
          </a:xfrm>
        </p:grpSpPr>
        <p:sp>
          <p:nvSpPr>
            <p:cNvPr id="2452" name="object 2452"/>
            <p:cNvSpPr/>
            <p:nvPr/>
          </p:nvSpPr>
          <p:spPr>
            <a:xfrm>
              <a:off x="4996027" y="403289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4996027" y="403289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4995227" y="403211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4995227" y="4032110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800" y="787"/>
                  </a:moveTo>
                  <a:lnTo>
                    <a:pt x="0" y="0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6" name="object 2456"/>
          <p:cNvGrpSpPr/>
          <p:nvPr/>
        </p:nvGrpSpPr>
        <p:grpSpPr>
          <a:xfrm>
            <a:off x="4189131" y="2727559"/>
            <a:ext cx="20145" cy="6001"/>
            <a:chOff x="4512786" y="4040828"/>
            <a:chExt cx="29845" cy="8890"/>
          </a:xfrm>
        </p:grpSpPr>
        <p:sp>
          <p:nvSpPr>
            <p:cNvPr id="2457" name="object 2457"/>
            <p:cNvSpPr/>
            <p:nvPr/>
          </p:nvSpPr>
          <p:spPr>
            <a:xfrm>
              <a:off x="4513579" y="40416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793" y="3962"/>
                  </a:moveTo>
                  <a:lnTo>
                    <a:pt x="793" y="3962"/>
                  </a:lnTo>
                </a:path>
              </a:pathLst>
            </a:custGeom>
            <a:ln w="7924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4537354" y="404241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4513579" y="4042410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4541304" y="404241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4537354" y="404162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4513579" y="404162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4541304" y="40416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64" name="object 2464"/>
          <p:cNvGrpSpPr/>
          <p:nvPr/>
        </p:nvGrpSpPr>
        <p:grpSpPr>
          <a:xfrm>
            <a:off x="4514243" y="2787978"/>
            <a:ext cx="8144" cy="8144"/>
            <a:chOff x="4994433" y="4130338"/>
            <a:chExt cx="12065" cy="12065"/>
          </a:xfrm>
        </p:grpSpPr>
        <p:sp>
          <p:nvSpPr>
            <p:cNvPr id="2465" name="object 2465"/>
            <p:cNvSpPr/>
            <p:nvPr/>
          </p:nvSpPr>
          <p:spPr>
            <a:xfrm>
              <a:off x="4996027" y="413191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4995227" y="413191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4997615" y="413113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4998415" y="413113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4998415" y="4132719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-793" y="400"/>
                  </a:moveTo>
                  <a:lnTo>
                    <a:pt x="7918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0" name="object 2470"/>
          <p:cNvGrpSpPr/>
          <p:nvPr/>
        </p:nvGrpSpPr>
        <p:grpSpPr>
          <a:xfrm>
            <a:off x="4598733" y="3035569"/>
            <a:ext cx="16716" cy="455628"/>
            <a:chOff x="5119604" y="4497139"/>
            <a:chExt cx="24765" cy="675005"/>
          </a:xfrm>
        </p:grpSpPr>
        <p:sp>
          <p:nvSpPr>
            <p:cNvPr id="2471" name="object 2471"/>
            <p:cNvSpPr/>
            <p:nvPr/>
          </p:nvSpPr>
          <p:spPr>
            <a:xfrm>
              <a:off x="5126735" y="4497933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5126735" y="4677765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5126735" y="5170512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70">
                  <a:moveTo>
                    <a:pt x="-793" y="400"/>
                  </a:moveTo>
                  <a:lnTo>
                    <a:pt x="17430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5143372" y="4676965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5120398" y="4497933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5120398" y="4677765"/>
              <a:ext cx="0" cy="483870"/>
            </a:xfrm>
            <a:custGeom>
              <a:avLst/>
              <a:gdLst/>
              <a:ahLst/>
              <a:cxnLst/>
              <a:rect l="l" t="t" r="r" b="b"/>
              <a:pathLst>
                <a:path h="483870">
                  <a:moveTo>
                    <a:pt x="0" y="0"/>
                  </a:moveTo>
                  <a:lnTo>
                    <a:pt x="0" y="4832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5120398" y="5161013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6337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5126735" y="44979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9" name="object 2479"/>
          <p:cNvGrpSpPr/>
          <p:nvPr/>
        </p:nvGrpSpPr>
        <p:grpSpPr>
          <a:xfrm>
            <a:off x="4111052" y="3144122"/>
            <a:ext cx="508349" cy="24432"/>
            <a:chOff x="4397114" y="4657959"/>
            <a:chExt cx="753110" cy="36195"/>
          </a:xfrm>
        </p:grpSpPr>
        <p:sp>
          <p:nvSpPr>
            <p:cNvPr id="2480" name="object 2480"/>
            <p:cNvSpPr/>
            <p:nvPr/>
          </p:nvSpPr>
          <p:spPr>
            <a:xfrm>
              <a:off x="4397908" y="467459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4397908" y="4661128"/>
              <a:ext cx="751205" cy="15875"/>
            </a:xfrm>
            <a:custGeom>
              <a:avLst/>
              <a:gdLst/>
              <a:ahLst/>
              <a:cxnLst/>
              <a:rect l="l" t="t" r="r" b="b"/>
              <a:pathLst>
                <a:path w="751204" h="15875">
                  <a:moveTo>
                    <a:pt x="0" y="15836"/>
                  </a:moveTo>
                  <a:lnTo>
                    <a:pt x="16637" y="15836"/>
                  </a:lnTo>
                  <a:lnTo>
                    <a:pt x="68699" y="15761"/>
                  </a:lnTo>
                  <a:lnTo>
                    <a:pt x="120768" y="15530"/>
                  </a:lnTo>
                  <a:lnTo>
                    <a:pt x="172843" y="15141"/>
                  </a:lnTo>
                  <a:lnTo>
                    <a:pt x="224921" y="14593"/>
                  </a:lnTo>
                  <a:lnTo>
                    <a:pt x="277000" y="13883"/>
                  </a:lnTo>
                  <a:lnTo>
                    <a:pt x="329079" y="13012"/>
                  </a:lnTo>
                  <a:lnTo>
                    <a:pt x="381155" y="11976"/>
                  </a:lnTo>
                  <a:lnTo>
                    <a:pt x="433227" y="10774"/>
                  </a:lnTo>
                  <a:lnTo>
                    <a:pt x="485293" y="9405"/>
                  </a:lnTo>
                  <a:lnTo>
                    <a:pt x="537351" y="7868"/>
                  </a:lnTo>
                  <a:lnTo>
                    <a:pt x="589399" y="6160"/>
                  </a:lnTo>
                  <a:lnTo>
                    <a:pt x="641435" y="4280"/>
                  </a:lnTo>
                  <a:lnTo>
                    <a:pt x="693457" y="2227"/>
                  </a:lnTo>
                  <a:lnTo>
                    <a:pt x="745464" y="0"/>
                  </a:lnTo>
                  <a:lnTo>
                    <a:pt x="75101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5147335" y="465875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1587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4397921" y="4676965"/>
              <a:ext cx="751205" cy="15875"/>
            </a:xfrm>
            <a:custGeom>
              <a:avLst/>
              <a:gdLst/>
              <a:ahLst/>
              <a:cxnLst/>
              <a:rect l="l" t="t" r="r" b="b"/>
              <a:pathLst>
                <a:path w="751204" h="15875">
                  <a:moveTo>
                    <a:pt x="751014" y="0"/>
                  </a:moveTo>
                  <a:lnTo>
                    <a:pt x="745464" y="0"/>
                  </a:lnTo>
                  <a:lnTo>
                    <a:pt x="693390" y="2186"/>
                  </a:lnTo>
                  <a:lnTo>
                    <a:pt x="641330" y="4191"/>
                  </a:lnTo>
                  <a:lnTo>
                    <a:pt x="589282" y="6021"/>
                  </a:lnTo>
                  <a:lnTo>
                    <a:pt x="537243" y="7679"/>
                  </a:lnTo>
                  <a:lnTo>
                    <a:pt x="485209" y="9170"/>
                  </a:lnTo>
                  <a:lnTo>
                    <a:pt x="433178" y="10499"/>
                  </a:lnTo>
                  <a:lnTo>
                    <a:pt x="381146" y="11671"/>
                  </a:lnTo>
                  <a:lnTo>
                    <a:pt x="329109" y="12689"/>
                  </a:lnTo>
                  <a:lnTo>
                    <a:pt x="277066" y="13559"/>
                  </a:lnTo>
                  <a:lnTo>
                    <a:pt x="225013" y="14284"/>
                  </a:lnTo>
                  <a:lnTo>
                    <a:pt x="172946" y="14870"/>
                  </a:lnTo>
                  <a:lnTo>
                    <a:pt x="120864" y="15321"/>
                  </a:lnTo>
                  <a:lnTo>
                    <a:pt x="68761" y="15642"/>
                  </a:lnTo>
                  <a:lnTo>
                    <a:pt x="16636" y="15836"/>
                  </a:lnTo>
                  <a:lnTo>
                    <a:pt x="0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5148935" y="466112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5022964" y="4661915"/>
              <a:ext cx="97790" cy="4445"/>
            </a:xfrm>
            <a:custGeom>
              <a:avLst/>
              <a:gdLst/>
              <a:ahLst/>
              <a:cxnLst/>
              <a:rect l="l" t="t" r="r" b="b"/>
              <a:pathLst>
                <a:path w="97789" h="4445">
                  <a:moveTo>
                    <a:pt x="0" y="3962"/>
                  </a:moveTo>
                  <a:lnTo>
                    <a:pt x="14249" y="3962"/>
                  </a:lnTo>
                  <a:lnTo>
                    <a:pt x="51498" y="2387"/>
                  </a:lnTo>
                  <a:lnTo>
                    <a:pt x="88734" y="787"/>
                  </a:lnTo>
                  <a:lnTo>
                    <a:pt x="9743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4885131" y="4666678"/>
              <a:ext cx="116205" cy="4445"/>
            </a:xfrm>
            <a:custGeom>
              <a:avLst/>
              <a:gdLst/>
              <a:ahLst/>
              <a:cxnLst/>
              <a:rect l="l" t="t" r="r" b="b"/>
              <a:pathLst>
                <a:path w="116204" h="4445">
                  <a:moveTo>
                    <a:pt x="0" y="3949"/>
                  </a:moveTo>
                  <a:lnTo>
                    <a:pt x="2374" y="3949"/>
                  </a:lnTo>
                  <a:lnTo>
                    <a:pt x="16624" y="3162"/>
                  </a:lnTo>
                  <a:lnTo>
                    <a:pt x="39598" y="2374"/>
                  </a:lnTo>
                  <a:lnTo>
                    <a:pt x="76847" y="1574"/>
                  </a:lnTo>
                  <a:lnTo>
                    <a:pt x="114071" y="0"/>
                  </a:lnTo>
                  <a:lnTo>
                    <a:pt x="115658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4763109" y="46730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787"/>
                  </a:moveTo>
                  <a:lnTo>
                    <a:pt x="11099" y="0"/>
                  </a:lnTo>
                  <a:lnTo>
                    <a:pt x="174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4658550" y="4673803"/>
              <a:ext cx="101600" cy="1905"/>
            </a:xfrm>
            <a:custGeom>
              <a:avLst/>
              <a:gdLst/>
              <a:ahLst/>
              <a:cxnLst/>
              <a:rect l="l" t="t" r="r" b="b"/>
              <a:pathLst>
                <a:path w="101600" h="1904">
                  <a:moveTo>
                    <a:pt x="0" y="1587"/>
                  </a:moveTo>
                  <a:lnTo>
                    <a:pt x="3162" y="1587"/>
                  </a:lnTo>
                  <a:lnTo>
                    <a:pt x="40398" y="787"/>
                  </a:lnTo>
                  <a:lnTo>
                    <a:pt x="78435" y="0"/>
                  </a:lnTo>
                  <a:lnTo>
                    <a:pt x="10139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4536554" y="4675377"/>
              <a:ext cx="103505" cy="1270"/>
            </a:xfrm>
            <a:custGeom>
              <a:avLst/>
              <a:gdLst/>
              <a:ahLst/>
              <a:cxnLst/>
              <a:rect l="l" t="t" r="r" b="b"/>
              <a:pathLst>
                <a:path w="103504" h="1270">
                  <a:moveTo>
                    <a:pt x="-793" y="400"/>
                  </a:moveTo>
                  <a:lnTo>
                    <a:pt x="103778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4415345" y="4676965"/>
              <a:ext cx="104139" cy="0"/>
            </a:xfrm>
            <a:custGeom>
              <a:avLst/>
              <a:gdLst/>
              <a:ahLst/>
              <a:cxnLst/>
              <a:rect l="l" t="t" r="r" b="b"/>
              <a:pathLst>
                <a:path w="104139">
                  <a:moveTo>
                    <a:pt x="0" y="0"/>
                  </a:moveTo>
                  <a:lnTo>
                    <a:pt x="10378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4397908" y="467696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92" name="object 2492"/>
          <p:cNvSpPr/>
          <p:nvPr/>
        </p:nvSpPr>
        <p:spPr>
          <a:xfrm>
            <a:off x="4603546" y="2950543"/>
            <a:ext cx="0" cy="85725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674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93" name="object 2493"/>
          <p:cNvSpPr/>
          <p:nvPr/>
        </p:nvSpPr>
        <p:spPr>
          <a:xfrm>
            <a:off x="4603546" y="2798672"/>
            <a:ext cx="0" cy="117443"/>
          </a:xfrm>
          <a:custGeom>
            <a:avLst/>
            <a:gdLst/>
            <a:ahLst/>
            <a:cxnLst/>
            <a:rect l="l" t="t" r="r" b="b"/>
            <a:pathLst>
              <a:path h="173989">
                <a:moveTo>
                  <a:pt x="0" y="0"/>
                </a:moveTo>
                <a:lnTo>
                  <a:pt x="0" y="17350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94" name="object 2494"/>
          <p:cNvGrpSpPr/>
          <p:nvPr/>
        </p:nvGrpSpPr>
        <p:grpSpPr>
          <a:xfrm>
            <a:off x="4603011" y="2950544"/>
            <a:ext cx="5144" cy="184737"/>
            <a:chOff x="5125942" y="4371175"/>
            <a:chExt cx="7620" cy="273685"/>
          </a:xfrm>
        </p:grpSpPr>
        <p:sp>
          <p:nvSpPr>
            <p:cNvPr id="2495" name="object 2495"/>
            <p:cNvSpPr/>
            <p:nvPr/>
          </p:nvSpPr>
          <p:spPr>
            <a:xfrm>
              <a:off x="5126735" y="4634192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4" h="9525">
                  <a:moveTo>
                    <a:pt x="5549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5132285" y="4371175"/>
              <a:ext cx="0" cy="273050"/>
            </a:xfrm>
            <a:custGeom>
              <a:avLst/>
              <a:gdLst/>
              <a:ahLst/>
              <a:cxnLst/>
              <a:rect l="l" t="t" r="r" b="b"/>
              <a:pathLst>
                <a:path h="273050">
                  <a:moveTo>
                    <a:pt x="0" y="0"/>
                  </a:moveTo>
                  <a:lnTo>
                    <a:pt x="0" y="27252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7" name="object 2497"/>
          <p:cNvGrpSpPr/>
          <p:nvPr/>
        </p:nvGrpSpPr>
        <p:grpSpPr>
          <a:xfrm>
            <a:off x="4603011" y="2647887"/>
            <a:ext cx="5144" cy="268319"/>
            <a:chOff x="5125942" y="3922795"/>
            <a:chExt cx="7620" cy="397510"/>
          </a:xfrm>
        </p:grpSpPr>
        <p:sp>
          <p:nvSpPr>
            <p:cNvPr id="2498" name="object 2498"/>
            <p:cNvSpPr/>
            <p:nvPr/>
          </p:nvSpPr>
          <p:spPr>
            <a:xfrm>
              <a:off x="5132285" y="3923588"/>
              <a:ext cx="0" cy="396240"/>
            </a:xfrm>
            <a:custGeom>
              <a:avLst/>
              <a:gdLst/>
              <a:ahLst/>
              <a:cxnLst/>
              <a:rect l="l" t="t" r="r" b="b"/>
              <a:pathLst>
                <a:path h="396239">
                  <a:moveTo>
                    <a:pt x="0" y="0"/>
                  </a:moveTo>
                  <a:lnTo>
                    <a:pt x="0" y="3961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5132285" y="39235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5126735" y="4043997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1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01" name="object 2501"/>
          <p:cNvGrpSpPr/>
          <p:nvPr/>
        </p:nvGrpSpPr>
        <p:grpSpPr>
          <a:xfrm>
            <a:off x="4606766" y="2950544"/>
            <a:ext cx="12430" cy="184737"/>
            <a:chOff x="5131504" y="4371175"/>
            <a:chExt cx="18415" cy="273685"/>
          </a:xfrm>
        </p:grpSpPr>
        <p:sp>
          <p:nvSpPr>
            <p:cNvPr id="2502" name="object 2502"/>
            <p:cNvSpPr/>
            <p:nvPr/>
          </p:nvSpPr>
          <p:spPr>
            <a:xfrm>
              <a:off x="5132298" y="4642904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70">
                  <a:moveTo>
                    <a:pt x="-793" y="400"/>
                  </a:moveTo>
                  <a:lnTo>
                    <a:pt x="17430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5148935" y="4371175"/>
              <a:ext cx="0" cy="271780"/>
            </a:xfrm>
            <a:custGeom>
              <a:avLst/>
              <a:gdLst/>
              <a:ahLst/>
              <a:cxnLst/>
              <a:rect l="l" t="t" r="r" b="b"/>
              <a:pathLst>
                <a:path h="271779">
                  <a:moveTo>
                    <a:pt x="0" y="0"/>
                  </a:moveTo>
                  <a:lnTo>
                    <a:pt x="0" y="27172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04" name="object 2504"/>
          <p:cNvGrpSpPr/>
          <p:nvPr/>
        </p:nvGrpSpPr>
        <p:grpSpPr>
          <a:xfrm>
            <a:off x="4606758" y="2647347"/>
            <a:ext cx="12430" cy="268748"/>
            <a:chOff x="5131492" y="3921995"/>
            <a:chExt cx="18415" cy="398145"/>
          </a:xfrm>
        </p:grpSpPr>
        <p:sp>
          <p:nvSpPr>
            <p:cNvPr id="2505" name="object 2505"/>
            <p:cNvSpPr/>
            <p:nvPr/>
          </p:nvSpPr>
          <p:spPr>
            <a:xfrm>
              <a:off x="5148935" y="3922788"/>
              <a:ext cx="0" cy="397510"/>
            </a:xfrm>
            <a:custGeom>
              <a:avLst/>
              <a:gdLst/>
              <a:ahLst/>
              <a:cxnLst/>
              <a:rect l="l" t="t" r="r" b="b"/>
              <a:pathLst>
                <a:path h="397510">
                  <a:moveTo>
                    <a:pt x="0" y="0"/>
                  </a:moveTo>
                  <a:lnTo>
                    <a:pt x="0" y="3969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5132285" y="3922788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70">
                  <a:moveTo>
                    <a:pt x="-793" y="400"/>
                  </a:moveTo>
                  <a:lnTo>
                    <a:pt x="17430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07" name="object 2507"/>
          <p:cNvGrpSpPr/>
          <p:nvPr/>
        </p:nvGrpSpPr>
        <p:grpSpPr>
          <a:xfrm>
            <a:off x="4122282" y="3007228"/>
            <a:ext cx="482203" cy="493776"/>
            <a:chOff x="4413751" y="4455153"/>
            <a:chExt cx="714375" cy="731520"/>
          </a:xfrm>
        </p:grpSpPr>
        <p:sp>
          <p:nvSpPr>
            <p:cNvPr id="2508" name="object 2508"/>
            <p:cNvSpPr/>
            <p:nvPr/>
          </p:nvSpPr>
          <p:spPr>
            <a:xfrm>
              <a:off x="4414557" y="451298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10">
                  <a:moveTo>
                    <a:pt x="105359" y="0"/>
                  </a:moveTo>
                  <a:lnTo>
                    <a:pt x="104571" y="0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4537341" y="4511395"/>
              <a:ext cx="104775" cy="1270"/>
            </a:xfrm>
            <a:custGeom>
              <a:avLst/>
              <a:gdLst/>
              <a:ahLst/>
              <a:cxnLst/>
              <a:rect l="l" t="t" r="r" b="b"/>
              <a:pathLst>
                <a:path w="104775" h="1270">
                  <a:moveTo>
                    <a:pt x="-793" y="441"/>
                  </a:moveTo>
                  <a:lnTo>
                    <a:pt x="105365" y="441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4660125" y="4509020"/>
              <a:ext cx="103505" cy="2540"/>
            </a:xfrm>
            <a:custGeom>
              <a:avLst/>
              <a:gdLst/>
              <a:ahLst/>
              <a:cxnLst/>
              <a:rect l="l" t="t" r="r" b="b"/>
              <a:pathLst>
                <a:path w="103504" h="2539">
                  <a:moveTo>
                    <a:pt x="102984" y="0"/>
                  </a:moveTo>
                  <a:lnTo>
                    <a:pt x="99809" y="787"/>
                  </a:lnTo>
                  <a:lnTo>
                    <a:pt x="74460" y="787"/>
                  </a:lnTo>
                  <a:lnTo>
                    <a:pt x="37236" y="1574"/>
                  </a:lnTo>
                  <a:lnTo>
                    <a:pt x="34861" y="15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4782934" y="4506645"/>
              <a:ext cx="102235" cy="2540"/>
            </a:xfrm>
            <a:custGeom>
              <a:avLst/>
              <a:gdLst/>
              <a:ahLst/>
              <a:cxnLst/>
              <a:rect l="l" t="t" r="r" b="b"/>
              <a:pathLst>
                <a:path w="102235" h="2539">
                  <a:moveTo>
                    <a:pt x="102196" y="0"/>
                  </a:moveTo>
                  <a:lnTo>
                    <a:pt x="97434" y="0"/>
                  </a:lnTo>
                  <a:lnTo>
                    <a:pt x="63373" y="800"/>
                  </a:lnTo>
                  <a:lnTo>
                    <a:pt x="26136" y="1587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4904930" y="4502683"/>
              <a:ext cx="100965" cy="3175"/>
            </a:xfrm>
            <a:custGeom>
              <a:avLst/>
              <a:gdLst/>
              <a:ahLst/>
              <a:cxnLst/>
              <a:rect l="l" t="t" r="r" b="b"/>
              <a:pathLst>
                <a:path w="100964" h="3175">
                  <a:moveTo>
                    <a:pt x="100609" y="0"/>
                  </a:moveTo>
                  <a:lnTo>
                    <a:pt x="90309" y="0"/>
                  </a:lnTo>
                  <a:lnTo>
                    <a:pt x="53073" y="1574"/>
                  </a:lnTo>
                  <a:lnTo>
                    <a:pt x="15836" y="2374"/>
                  </a:lnTo>
                  <a:lnTo>
                    <a:pt x="0" y="31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5026913" y="4497933"/>
              <a:ext cx="100330" cy="4445"/>
            </a:xfrm>
            <a:custGeom>
              <a:avLst/>
              <a:gdLst/>
              <a:ahLst/>
              <a:cxnLst/>
              <a:rect l="l" t="t" r="r" b="b"/>
              <a:pathLst>
                <a:path w="100329" h="4445">
                  <a:moveTo>
                    <a:pt x="99822" y="0"/>
                  </a:moveTo>
                  <a:lnTo>
                    <a:pt x="93484" y="0"/>
                  </a:lnTo>
                  <a:lnTo>
                    <a:pt x="79235" y="800"/>
                  </a:lnTo>
                  <a:lnTo>
                    <a:pt x="42786" y="2387"/>
                  </a:lnTo>
                  <a:lnTo>
                    <a:pt x="5549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5026926" y="4482083"/>
              <a:ext cx="100330" cy="4445"/>
            </a:xfrm>
            <a:custGeom>
              <a:avLst/>
              <a:gdLst/>
              <a:ahLst/>
              <a:cxnLst/>
              <a:rect l="l" t="t" r="r" b="b"/>
              <a:pathLst>
                <a:path w="100329" h="4445">
                  <a:moveTo>
                    <a:pt x="0" y="3962"/>
                  </a:moveTo>
                  <a:lnTo>
                    <a:pt x="5549" y="3962"/>
                  </a:lnTo>
                  <a:lnTo>
                    <a:pt x="42786" y="2387"/>
                  </a:lnTo>
                  <a:lnTo>
                    <a:pt x="79222" y="787"/>
                  </a:lnTo>
                  <a:lnTo>
                    <a:pt x="998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4904917" y="4486833"/>
              <a:ext cx="100965" cy="3175"/>
            </a:xfrm>
            <a:custGeom>
              <a:avLst/>
              <a:gdLst/>
              <a:ahLst/>
              <a:cxnLst/>
              <a:rect l="l" t="t" r="r" b="b"/>
              <a:pathLst>
                <a:path w="100964" h="3175">
                  <a:moveTo>
                    <a:pt x="0" y="3175"/>
                  </a:moveTo>
                  <a:lnTo>
                    <a:pt x="15836" y="3175"/>
                  </a:lnTo>
                  <a:lnTo>
                    <a:pt x="53086" y="1600"/>
                  </a:lnTo>
                  <a:lnTo>
                    <a:pt x="84772" y="800"/>
                  </a:lnTo>
                  <a:lnTo>
                    <a:pt x="90309" y="800"/>
                  </a:lnTo>
                  <a:lnTo>
                    <a:pt x="95859" y="0"/>
                  </a:lnTo>
                  <a:lnTo>
                    <a:pt x="10060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4782921" y="4490796"/>
              <a:ext cx="102235" cy="2540"/>
            </a:xfrm>
            <a:custGeom>
              <a:avLst/>
              <a:gdLst/>
              <a:ahLst/>
              <a:cxnLst/>
              <a:rect l="l" t="t" r="r" b="b"/>
              <a:pathLst>
                <a:path w="102235" h="2539">
                  <a:moveTo>
                    <a:pt x="0" y="2374"/>
                  </a:moveTo>
                  <a:lnTo>
                    <a:pt x="26149" y="2374"/>
                  </a:lnTo>
                  <a:lnTo>
                    <a:pt x="63385" y="800"/>
                  </a:lnTo>
                  <a:lnTo>
                    <a:pt x="100609" y="0"/>
                  </a:lnTo>
                  <a:lnTo>
                    <a:pt x="10219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4660125" y="4493983"/>
              <a:ext cx="103505" cy="1905"/>
            </a:xfrm>
            <a:custGeom>
              <a:avLst/>
              <a:gdLst/>
              <a:ahLst/>
              <a:cxnLst/>
              <a:rect l="l" t="t" r="r" b="b"/>
              <a:pathLst>
                <a:path w="103504" h="1904">
                  <a:moveTo>
                    <a:pt x="0" y="1574"/>
                  </a:moveTo>
                  <a:lnTo>
                    <a:pt x="2387" y="1574"/>
                  </a:lnTo>
                  <a:lnTo>
                    <a:pt x="21543" y="1042"/>
                  </a:lnTo>
                  <a:lnTo>
                    <a:pt x="41043" y="920"/>
                  </a:lnTo>
                  <a:lnTo>
                    <a:pt x="60423" y="731"/>
                  </a:lnTo>
                  <a:lnTo>
                    <a:pt x="79222" y="0"/>
                  </a:lnTo>
                  <a:lnTo>
                    <a:pt x="10298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4537341" y="4495558"/>
              <a:ext cx="104775" cy="1905"/>
            </a:xfrm>
            <a:custGeom>
              <a:avLst/>
              <a:gdLst/>
              <a:ahLst/>
              <a:cxnLst/>
              <a:rect l="l" t="t" r="r" b="b"/>
              <a:pathLst>
                <a:path w="104775" h="1904">
                  <a:moveTo>
                    <a:pt x="0" y="1587"/>
                  </a:moveTo>
                  <a:lnTo>
                    <a:pt x="1574" y="1587"/>
                  </a:lnTo>
                  <a:lnTo>
                    <a:pt x="25314" y="1149"/>
                  </a:lnTo>
                  <a:lnTo>
                    <a:pt x="49068" y="839"/>
                  </a:lnTo>
                  <a:lnTo>
                    <a:pt x="72842" y="703"/>
                  </a:lnTo>
                  <a:lnTo>
                    <a:pt x="96647" y="787"/>
                  </a:lnTo>
                  <a:lnTo>
                    <a:pt x="10457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4414545" y="4497146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10">
                  <a:moveTo>
                    <a:pt x="0" y="0"/>
                  </a:moveTo>
                  <a:lnTo>
                    <a:pt x="15836" y="0"/>
                  </a:lnTo>
                  <a:lnTo>
                    <a:pt x="99021" y="0"/>
                  </a:lnTo>
                  <a:lnTo>
                    <a:pt x="10535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4492980" y="4497146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58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4541291" y="449714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4581702" y="449634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4">
                  <a:moveTo>
                    <a:pt x="0" y="0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4619726" y="449634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2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4691824" y="449475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83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4723510" y="4493971"/>
              <a:ext cx="15875" cy="1270"/>
            </a:xfrm>
            <a:custGeom>
              <a:avLst/>
              <a:gdLst/>
              <a:ahLst/>
              <a:cxnLst/>
              <a:rect l="l" t="t" r="r" b="b"/>
              <a:pathLst>
                <a:path w="15875" h="1270">
                  <a:moveTo>
                    <a:pt x="0" y="787"/>
                  </a:moveTo>
                  <a:lnTo>
                    <a:pt x="11087" y="787"/>
                  </a:lnTo>
                  <a:lnTo>
                    <a:pt x="1583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4782921" y="4490796"/>
              <a:ext cx="102235" cy="2540"/>
            </a:xfrm>
            <a:custGeom>
              <a:avLst/>
              <a:gdLst/>
              <a:ahLst/>
              <a:cxnLst/>
              <a:rect l="l" t="t" r="r" b="b"/>
              <a:pathLst>
                <a:path w="102235" h="2539">
                  <a:moveTo>
                    <a:pt x="0" y="2374"/>
                  </a:moveTo>
                  <a:lnTo>
                    <a:pt x="26149" y="2374"/>
                  </a:lnTo>
                  <a:lnTo>
                    <a:pt x="63385" y="800"/>
                  </a:lnTo>
                  <a:lnTo>
                    <a:pt x="100609" y="0"/>
                  </a:lnTo>
                  <a:lnTo>
                    <a:pt x="10219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4989690" y="4486833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800"/>
                  </a:moveTo>
                  <a:lnTo>
                    <a:pt x="5537" y="800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5026913" y="4482083"/>
              <a:ext cx="100330" cy="4445"/>
            </a:xfrm>
            <a:custGeom>
              <a:avLst/>
              <a:gdLst/>
              <a:ahLst/>
              <a:cxnLst/>
              <a:rect l="l" t="t" r="r" b="b"/>
              <a:pathLst>
                <a:path w="100329" h="4445">
                  <a:moveTo>
                    <a:pt x="0" y="3962"/>
                  </a:moveTo>
                  <a:lnTo>
                    <a:pt x="5549" y="3962"/>
                  </a:lnTo>
                  <a:lnTo>
                    <a:pt x="42786" y="2387"/>
                  </a:lnTo>
                  <a:lnTo>
                    <a:pt x="79222" y="787"/>
                  </a:lnTo>
                  <a:lnTo>
                    <a:pt x="998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4413751" y="4480502"/>
              <a:ext cx="107314" cy="2540"/>
            </a:xfrm>
            <a:custGeom>
              <a:avLst/>
              <a:gdLst/>
              <a:ahLst/>
              <a:cxnLst/>
              <a:rect l="l" t="t" r="r" b="b"/>
              <a:pathLst>
                <a:path w="107314" h="2539">
                  <a:moveTo>
                    <a:pt x="0" y="2489"/>
                  </a:moveTo>
                  <a:lnTo>
                    <a:pt x="106946" y="2489"/>
                  </a:lnTo>
                  <a:lnTo>
                    <a:pt x="106946" y="0"/>
                  </a:lnTo>
                  <a:lnTo>
                    <a:pt x="0" y="0"/>
                  </a:lnTo>
                  <a:lnTo>
                    <a:pt x="0" y="2489"/>
                  </a:lnTo>
                  <a:close/>
                </a:path>
              </a:pathLst>
            </a:custGeom>
            <a:solidFill>
              <a:srgbClr val="7C7C7C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4537341" y="4480448"/>
              <a:ext cx="104775" cy="1270"/>
            </a:xfrm>
            <a:custGeom>
              <a:avLst/>
              <a:gdLst/>
              <a:ahLst/>
              <a:cxnLst/>
              <a:rect l="l" t="t" r="r" b="b"/>
              <a:pathLst>
                <a:path w="104775" h="1270">
                  <a:moveTo>
                    <a:pt x="-793" y="437"/>
                  </a:moveTo>
                  <a:lnTo>
                    <a:pt x="105365" y="4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4660125" y="4478134"/>
              <a:ext cx="103505" cy="1905"/>
            </a:xfrm>
            <a:custGeom>
              <a:avLst/>
              <a:gdLst/>
              <a:ahLst/>
              <a:cxnLst/>
              <a:rect l="l" t="t" r="r" b="b"/>
              <a:pathLst>
                <a:path w="103504" h="1904">
                  <a:moveTo>
                    <a:pt x="0" y="1574"/>
                  </a:moveTo>
                  <a:lnTo>
                    <a:pt x="31699" y="1574"/>
                  </a:lnTo>
                  <a:lnTo>
                    <a:pt x="47907" y="903"/>
                  </a:lnTo>
                  <a:lnTo>
                    <a:pt x="63600" y="835"/>
                  </a:lnTo>
                  <a:lnTo>
                    <a:pt x="79185" y="742"/>
                  </a:lnTo>
                  <a:lnTo>
                    <a:pt x="95072" y="0"/>
                  </a:lnTo>
                  <a:lnTo>
                    <a:pt x="10298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4782921" y="4474959"/>
              <a:ext cx="102235" cy="3175"/>
            </a:xfrm>
            <a:custGeom>
              <a:avLst/>
              <a:gdLst/>
              <a:ahLst/>
              <a:cxnLst/>
              <a:rect l="l" t="t" r="r" b="b"/>
              <a:pathLst>
                <a:path w="102235" h="3175">
                  <a:moveTo>
                    <a:pt x="0" y="3174"/>
                  </a:moveTo>
                  <a:lnTo>
                    <a:pt x="22174" y="2374"/>
                  </a:lnTo>
                  <a:lnTo>
                    <a:pt x="41780" y="1603"/>
                  </a:lnTo>
                  <a:lnTo>
                    <a:pt x="61401" y="1577"/>
                  </a:lnTo>
                  <a:lnTo>
                    <a:pt x="81017" y="1356"/>
                  </a:lnTo>
                  <a:lnTo>
                    <a:pt x="100609" y="0"/>
                  </a:lnTo>
                  <a:lnTo>
                    <a:pt x="10219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4904917" y="4471784"/>
              <a:ext cx="100965" cy="3175"/>
            </a:xfrm>
            <a:custGeom>
              <a:avLst/>
              <a:gdLst/>
              <a:ahLst/>
              <a:cxnLst/>
              <a:rect l="l" t="t" r="r" b="b"/>
              <a:pathLst>
                <a:path w="100964" h="3175">
                  <a:moveTo>
                    <a:pt x="0" y="3174"/>
                  </a:moveTo>
                  <a:lnTo>
                    <a:pt x="15836" y="2387"/>
                  </a:lnTo>
                  <a:lnTo>
                    <a:pt x="53086" y="1600"/>
                  </a:lnTo>
                  <a:lnTo>
                    <a:pt x="90309" y="0"/>
                  </a:lnTo>
                  <a:lnTo>
                    <a:pt x="10060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5026926" y="4467047"/>
              <a:ext cx="100330" cy="4445"/>
            </a:xfrm>
            <a:custGeom>
              <a:avLst/>
              <a:gdLst/>
              <a:ahLst/>
              <a:cxnLst/>
              <a:rect l="l" t="t" r="r" b="b"/>
              <a:pathLst>
                <a:path w="100329" h="4445">
                  <a:moveTo>
                    <a:pt x="0" y="3949"/>
                  </a:moveTo>
                  <a:lnTo>
                    <a:pt x="5549" y="3162"/>
                  </a:lnTo>
                  <a:lnTo>
                    <a:pt x="42786" y="2374"/>
                  </a:lnTo>
                  <a:lnTo>
                    <a:pt x="79222" y="774"/>
                  </a:lnTo>
                  <a:lnTo>
                    <a:pt x="998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5026913" y="4455947"/>
              <a:ext cx="93980" cy="4445"/>
            </a:xfrm>
            <a:custGeom>
              <a:avLst/>
              <a:gdLst/>
              <a:ahLst/>
              <a:cxnLst/>
              <a:rect l="l" t="t" r="r" b="b"/>
              <a:pathLst>
                <a:path w="93979" h="4445">
                  <a:moveTo>
                    <a:pt x="93484" y="0"/>
                  </a:moveTo>
                  <a:lnTo>
                    <a:pt x="73685" y="800"/>
                  </a:lnTo>
                  <a:lnTo>
                    <a:pt x="36448" y="2387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4904930" y="4460697"/>
              <a:ext cx="95885" cy="3175"/>
            </a:xfrm>
            <a:custGeom>
              <a:avLst/>
              <a:gdLst/>
              <a:ahLst/>
              <a:cxnLst/>
              <a:rect l="l" t="t" r="r" b="b"/>
              <a:pathLst>
                <a:path w="95885" h="3175">
                  <a:moveTo>
                    <a:pt x="95859" y="0"/>
                  </a:moveTo>
                  <a:lnTo>
                    <a:pt x="85559" y="800"/>
                  </a:lnTo>
                  <a:lnTo>
                    <a:pt x="48323" y="1574"/>
                  </a:lnTo>
                  <a:lnTo>
                    <a:pt x="11887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4782921" y="4464659"/>
              <a:ext cx="97790" cy="2540"/>
            </a:xfrm>
            <a:custGeom>
              <a:avLst/>
              <a:gdLst/>
              <a:ahLst/>
              <a:cxnLst/>
              <a:rect l="l" t="t" r="r" b="b"/>
              <a:pathLst>
                <a:path w="97789" h="2539">
                  <a:moveTo>
                    <a:pt x="97447" y="0"/>
                  </a:moveTo>
                  <a:lnTo>
                    <a:pt x="94272" y="0"/>
                  </a:lnTo>
                  <a:lnTo>
                    <a:pt x="85390" y="680"/>
                  </a:lnTo>
                  <a:lnTo>
                    <a:pt x="76895" y="841"/>
                  </a:lnTo>
                  <a:lnTo>
                    <a:pt x="68376" y="778"/>
                  </a:lnTo>
                  <a:lnTo>
                    <a:pt x="59423" y="787"/>
                  </a:lnTo>
                  <a:lnTo>
                    <a:pt x="56248" y="787"/>
                  </a:lnTo>
                  <a:lnTo>
                    <a:pt x="55460" y="1574"/>
                  </a:lnTo>
                  <a:lnTo>
                    <a:pt x="31686" y="1574"/>
                  </a:lnTo>
                  <a:lnTo>
                    <a:pt x="22974" y="23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4660125" y="4467821"/>
              <a:ext cx="100330" cy="1905"/>
            </a:xfrm>
            <a:custGeom>
              <a:avLst/>
              <a:gdLst/>
              <a:ahLst/>
              <a:cxnLst/>
              <a:rect l="l" t="t" r="r" b="b"/>
              <a:pathLst>
                <a:path w="100329" h="1904">
                  <a:moveTo>
                    <a:pt x="99822" y="0"/>
                  </a:moveTo>
                  <a:lnTo>
                    <a:pt x="79235" y="0"/>
                  </a:lnTo>
                  <a:lnTo>
                    <a:pt x="59855" y="535"/>
                  </a:lnTo>
                  <a:lnTo>
                    <a:pt x="40439" y="912"/>
                  </a:lnTo>
                  <a:lnTo>
                    <a:pt x="21010" y="1230"/>
                  </a:lnTo>
                  <a:lnTo>
                    <a:pt x="1587" y="15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4537341" y="4469409"/>
              <a:ext cx="102235" cy="1905"/>
            </a:xfrm>
            <a:custGeom>
              <a:avLst/>
              <a:gdLst/>
              <a:ahLst/>
              <a:cxnLst/>
              <a:rect l="l" t="t" r="r" b="b"/>
              <a:pathLst>
                <a:path w="102235" h="1904">
                  <a:moveTo>
                    <a:pt x="102196" y="0"/>
                  </a:moveTo>
                  <a:lnTo>
                    <a:pt x="89522" y="800"/>
                  </a:lnTo>
                  <a:lnTo>
                    <a:pt x="67454" y="771"/>
                  </a:lnTo>
                  <a:lnTo>
                    <a:pt x="45569" y="796"/>
                  </a:lnTo>
                  <a:lnTo>
                    <a:pt x="23676" y="1017"/>
                  </a:lnTo>
                  <a:lnTo>
                    <a:pt x="1587" y="1574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4415345" y="4470996"/>
              <a:ext cx="104139" cy="0"/>
            </a:xfrm>
            <a:custGeom>
              <a:avLst/>
              <a:gdLst/>
              <a:ahLst/>
              <a:cxnLst/>
              <a:rect l="l" t="t" r="r" b="b"/>
              <a:pathLst>
                <a:path w="104139">
                  <a:moveTo>
                    <a:pt x="1037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5026913" y="4467047"/>
              <a:ext cx="100330" cy="4445"/>
            </a:xfrm>
            <a:custGeom>
              <a:avLst/>
              <a:gdLst/>
              <a:ahLst/>
              <a:cxnLst/>
              <a:rect l="l" t="t" r="r" b="b"/>
              <a:pathLst>
                <a:path w="100329" h="4445">
                  <a:moveTo>
                    <a:pt x="0" y="3949"/>
                  </a:moveTo>
                  <a:lnTo>
                    <a:pt x="5549" y="3162"/>
                  </a:lnTo>
                  <a:lnTo>
                    <a:pt x="42786" y="2374"/>
                  </a:lnTo>
                  <a:lnTo>
                    <a:pt x="79222" y="774"/>
                  </a:lnTo>
                  <a:lnTo>
                    <a:pt x="998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4904917" y="4471784"/>
              <a:ext cx="100965" cy="3175"/>
            </a:xfrm>
            <a:custGeom>
              <a:avLst/>
              <a:gdLst/>
              <a:ahLst/>
              <a:cxnLst/>
              <a:rect l="l" t="t" r="r" b="b"/>
              <a:pathLst>
                <a:path w="100964" h="3175">
                  <a:moveTo>
                    <a:pt x="0" y="3174"/>
                  </a:moveTo>
                  <a:lnTo>
                    <a:pt x="15836" y="2387"/>
                  </a:lnTo>
                  <a:lnTo>
                    <a:pt x="53086" y="1600"/>
                  </a:lnTo>
                  <a:lnTo>
                    <a:pt x="90309" y="0"/>
                  </a:lnTo>
                  <a:lnTo>
                    <a:pt x="10060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4805108" y="4476534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70">
                  <a:moveTo>
                    <a:pt x="0" y="800"/>
                  </a:moveTo>
                  <a:lnTo>
                    <a:pt x="3962" y="800"/>
                  </a:lnTo>
                  <a:lnTo>
                    <a:pt x="166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4723510" y="4478921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83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4691824" y="4478908"/>
              <a:ext cx="15875" cy="1270"/>
            </a:xfrm>
            <a:custGeom>
              <a:avLst/>
              <a:gdLst/>
              <a:ahLst/>
              <a:cxnLst/>
              <a:rect l="l" t="t" r="r" b="b"/>
              <a:pathLst>
                <a:path w="15875" h="1270">
                  <a:moveTo>
                    <a:pt x="0" y="800"/>
                  </a:moveTo>
                  <a:lnTo>
                    <a:pt x="5537" y="800"/>
                  </a:lnTo>
                  <a:lnTo>
                    <a:pt x="1583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4619726" y="448050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4584877" y="44812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4544466" y="448129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218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4413751" y="4480502"/>
              <a:ext cx="105410" cy="2540"/>
            </a:xfrm>
            <a:custGeom>
              <a:avLst/>
              <a:gdLst/>
              <a:ahLst/>
              <a:cxnLst/>
              <a:rect l="l" t="t" r="r" b="b"/>
              <a:pathLst>
                <a:path w="105410" h="2539">
                  <a:moveTo>
                    <a:pt x="0" y="2374"/>
                  </a:moveTo>
                  <a:lnTo>
                    <a:pt x="105371" y="2374"/>
                  </a:lnTo>
                  <a:lnTo>
                    <a:pt x="105371" y="0"/>
                  </a:lnTo>
                  <a:lnTo>
                    <a:pt x="0" y="0"/>
                  </a:lnTo>
                  <a:lnTo>
                    <a:pt x="0" y="2374"/>
                  </a:lnTo>
                  <a:close/>
                </a:path>
              </a:pathLst>
            </a:custGeom>
            <a:solidFill>
              <a:srgbClr val="7C7C7C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4641913" y="4511395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4641913" y="4691227"/>
              <a:ext cx="0" cy="494665"/>
            </a:xfrm>
            <a:custGeom>
              <a:avLst/>
              <a:gdLst/>
              <a:ahLst/>
              <a:cxnLst/>
              <a:rect l="l" t="t" r="r" b="b"/>
              <a:pathLst>
                <a:path h="494664">
                  <a:moveTo>
                    <a:pt x="0" y="0"/>
                  </a:moveTo>
                  <a:lnTo>
                    <a:pt x="0" y="4943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4641913" y="5184775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70">
                  <a:moveTo>
                    <a:pt x="-793" y="393"/>
                  </a:moveTo>
                  <a:lnTo>
                    <a:pt x="17430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4658550" y="4690440"/>
              <a:ext cx="0" cy="494665"/>
            </a:xfrm>
            <a:custGeom>
              <a:avLst/>
              <a:gdLst/>
              <a:ahLst/>
              <a:cxnLst/>
              <a:rect l="l" t="t" r="r" b="b"/>
              <a:pathLst>
                <a:path h="494664">
                  <a:moveTo>
                    <a:pt x="0" y="0"/>
                  </a:moveTo>
                  <a:lnTo>
                    <a:pt x="0" y="4943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4639538" y="4511395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4639538" y="4691227"/>
              <a:ext cx="0" cy="483870"/>
            </a:xfrm>
            <a:custGeom>
              <a:avLst/>
              <a:gdLst/>
              <a:ahLst/>
              <a:cxnLst/>
              <a:rect l="l" t="t" r="r" b="b"/>
              <a:pathLst>
                <a:path h="483870">
                  <a:moveTo>
                    <a:pt x="0" y="0"/>
                  </a:moveTo>
                  <a:lnTo>
                    <a:pt x="0" y="4832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4639538" y="5174475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374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57" name="object 2557"/>
          <p:cNvGrpSpPr/>
          <p:nvPr/>
        </p:nvGrpSpPr>
        <p:grpSpPr>
          <a:xfrm>
            <a:off x="4277363" y="2655362"/>
            <a:ext cx="11573" cy="3429"/>
            <a:chOff x="4643501" y="3933869"/>
            <a:chExt cx="17145" cy="5080"/>
          </a:xfrm>
        </p:grpSpPr>
        <p:sp>
          <p:nvSpPr>
            <p:cNvPr id="2558" name="object 2558"/>
            <p:cNvSpPr/>
            <p:nvPr/>
          </p:nvSpPr>
          <p:spPr>
            <a:xfrm>
              <a:off x="4645088" y="3934663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4" h="3175">
                  <a:moveTo>
                    <a:pt x="14249" y="2374"/>
                  </a:moveTo>
                  <a:lnTo>
                    <a:pt x="14249" y="0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13462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4645075" y="39378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4645075" y="39346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2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4660125" y="39370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4643501" y="39378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63" name="object 2563"/>
          <p:cNvGrpSpPr/>
          <p:nvPr/>
        </p:nvGrpSpPr>
        <p:grpSpPr>
          <a:xfrm>
            <a:off x="4277891" y="3143052"/>
            <a:ext cx="10716" cy="3000"/>
            <a:chOff x="4644282" y="4656372"/>
            <a:chExt cx="15875" cy="4445"/>
          </a:xfrm>
        </p:grpSpPr>
        <p:sp>
          <p:nvSpPr>
            <p:cNvPr id="2564" name="object 2564"/>
            <p:cNvSpPr/>
            <p:nvPr/>
          </p:nvSpPr>
          <p:spPr>
            <a:xfrm>
              <a:off x="4659337" y="465716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4645075" y="4657166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13474" y="0"/>
                  </a:moveTo>
                  <a:lnTo>
                    <a:pt x="0" y="0"/>
                  </a:lnTo>
                  <a:lnTo>
                    <a:pt x="0" y="2374"/>
                  </a:lnTo>
                  <a:lnTo>
                    <a:pt x="14262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66" name="object 2566"/>
          <p:cNvSpPr/>
          <p:nvPr/>
        </p:nvSpPr>
        <p:spPr>
          <a:xfrm>
            <a:off x="4276291" y="2808299"/>
            <a:ext cx="0" cy="237030"/>
          </a:xfrm>
          <a:custGeom>
            <a:avLst/>
            <a:gdLst/>
            <a:ahLst/>
            <a:cxnLst/>
            <a:rect l="l" t="t" r="r" b="b"/>
            <a:pathLst>
              <a:path h="351154">
                <a:moveTo>
                  <a:pt x="0" y="0"/>
                </a:moveTo>
                <a:lnTo>
                  <a:pt x="0" y="35095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67" name="object 2567"/>
          <p:cNvGrpSpPr/>
          <p:nvPr/>
        </p:nvGrpSpPr>
        <p:grpSpPr>
          <a:xfrm>
            <a:off x="4274152" y="2657500"/>
            <a:ext cx="15002" cy="486918"/>
            <a:chOff x="4638744" y="3937037"/>
            <a:chExt cx="22225" cy="721360"/>
          </a:xfrm>
        </p:grpSpPr>
        <p:sp>
          <p:nvSpPr>
            <p:cNvPr id="2568" name="object 2568"/>
            <p:cNvSpPr/>
            <p:nvPr/>
          </p:nvSpPr>
          <p:spPr>
            <a:xfrm>
              <a:off x="4641913" y="4648441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4" h="8889">
                  <a:moveTo>
                    <a:pt x="1587" y="8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4643500" y="3937838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4641913" y="4057459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4660125" y="3937037"/>
              <a:ext cx="0" cy="720725"/>
            </a:xfrm>
            <a:custGeom>
              <a:avLst/>
              <a:gdLst/>
              <a:ahLst/>
              <a:cxnLst/>
              <a:rect l="l" t="t" r="r" b="b"/>
              <a:pathLst>
                <a:path h="720725">
                  <a:moveTo>
                    <a:pt x="0" y="0"/>
                  </a:moveTo>
                  <a:lnTo>
                    <a:pt x="0" y="7201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4643500" y="465716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4639538" y="4175505"/>
              <a:ext cx="0" cy="294005"/>
            </a:xfrm>
            <a:custGeom>
              <a:avLst/>
              <a:gdLst/>
              <a:ahLst/>
              <a:cxnLst/>
              <a:rect l="l" t="t" r="r" b="b"/>
              <a:pathLst>
                <a:path h="294004">
                  <a:moveTo>
                    <a:pt x="0" y="0"/>
                  </a:moveTo>
                  <a:lnTo>
                    <a:pt x="0" y="29390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4639538" y="446940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374" y="110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75" name="object 2575"/>
          <p:cNvGrpSpPr/>
          <p:nvPr/>
        </p:nvGrpSpPr>
        <p:grpSpPr>
          <a:xfrm>
            <a:off x="4192877" y="3046263"/>
            <a:ext cx="12859" cy="455200"/>
            <a:chOff x="4518336" y="4512983"/>
            <a:chExt cx="19050" cy="674370"/>
          </a:xfrm>
        </p:grpSpPr>
        <p:sp>
          <p:nvSpPr>
            <p:cNvPr id="2576" name="object 2576"/>
            <p:cNvSpPr/>
            <p:nvPr/>
          </p:nvSpPr>
          <p:spPr>
            <a:xfrm>
              <a:off x="4519917" y="4692027"/>
              <a:ext cx="0" cy="494665"/>
            </a:xfrm>
            <a:custGeom>
              <a:avLst/>
              <a:gdLst/>
              <a:ahLst/>
              <a:cxnLst/>
              <a:rect l="l" t="t" r="r" b="b"/>
              <a:pathLst>
                <a:path h="494664">
                  <a:moveTo>
                    <a:pt x="0" y="0"/>
                  </a:moveTo>
                  <a:lnTo>
                    <a:pt x="0" y="4943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4519917" y="518636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6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4536554" y="4692027"/>
              <a:ext cx="0" cy="494665"/>
            </a:xfrm>
            <a:custGeom>
              <a:avLst/>
              <a:gdLst/>
              <a:ahLst/>
              <a:cxnLst/>
              <a:rect l="l" t="t" r="r" b="b"/>
              <a:pathLst>
                <a:path h="494664">
                  <a:moveTo>
                    <a:pt x="0" y="0"/>
                  </a:moveTo>
                  <a:lnTo>
                    <a:pt x="0" y="4943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4519129" y="4512983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4519129" y="4692027"/>
              <a:ext cx="0" cy="484505"/>
            </a:xfrm>
            <a:custGeom>
              <a:avLst/>
              <a:gdLst/>
              <a:ahLst/>
              <a:cxnLst/>
              <a:rect l="l" t="t" r="r" b="b"/>
              <a:pathLst>
                <a:path h="484504">
                  <a:moveTo>
                    <a:pt x="0" y="0"/>
                  </a:moveTo>
                  <a:lnTo>
                    <a:pt x="0" y="48403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4519129" y="5176062"/>
              <a:ext cx="1270" cy="10795"/>
            </a:xfrm>
            <a:custGeom>
              <a:avLst/>
              <a:gdLst/>
              <a:ahLst/>
              <a:cxnLst/>
              <a:rect l="l" t="t" r="r" b="b"/>
              <a:pathLst>
                <a:path w="1270" h="10795">
                  <a:moveTo>
                    <a:pt x="393" y="-793"/>
                  </a:moveTo>
                  <a:lnTo>
                    <a:pt x="393" y="110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82" name="object 2582"/>
          <p:cNvGrpSpPr/>
          <p:nvPr/>
        </p:nvGrpSpPr>
        <p:grpSpPr>
          <a:xfrm>
            <a:off x="4192877" y="2564995"/>
            <a:ext cx="12859" cy="174878"/>
            <a:chOff x="4518336" y="3799992"/>
            <a:chExt cx="19050" cy="259079"/>
          </a:xfrm>
        </p:grpSpPr>
        <p:sp>
          <p:nvSpPr>
            <p:cNvPr id="2583" name="object 2583"/>
            <p:cNvSpPr/>
            <p:nvPr/>
          </p:nvSpPr>
          <p:spPr>
            <a:xfrm>
              <a:off x="4519917" y="391406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6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4536554" y="39132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4519917" y="391327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6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4519917" y="39132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4536554" y="39140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4519917" y="39140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4536554" y="3799992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4519917" y="3800792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4519129" y="3800792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4519129" y="3938625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4519129" y="4049547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393" y="-793"/>
                  </a:moveTo>
                  <a:lnTo>
                    <a:pt x="393" y="950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4522292" y="3936250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14262" y="0"/>
                  </a:moveTo>
                  <a:lnTo>
                    <a:pt x="0" y="0"/>
                  </a:lnTo>
                  <a:lnTo>
                    <a:pt x="0" y="2374"/>
                  </a:lnTo>
                  <a:lnTo>
                    <a:pt x="14262" y="2374"/>
                  </a:lnTo>
                  <a:lnTo>
                    <a:pt x="14262" y="0"/>
                  </a:lnTo>
                  <a:close/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4522279" y="39386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4522279" y="393626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2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4536554" y="39386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4520704" y="393862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99" name="object 2599"/>
          <p:cNvGrpSpPr/>
          <p:nvPr/>
        </p:nvGrpSpPr>
        <p:grpSpPr>
          <a:xfrm>
            <a:off x="4192868" y="2658572"/>
            <a:ext cx="13716" cy="488633"/>
            <a:chOff x="4518323" y="3938625"/>
            <a:chExt cx="20320" cy="723900"/>
          </a:xfrm>
        </p:grpSpPr>
        <p:sp>
          <p:nvSpPr>
            <p:cNvPr id="2600" name="object 2600"/>
            <p:cNvSpPr/>
            <p:nvPr/>
          </p:nvSpPr>
          <p:spPr>
            <a:xfrm>
              <a:off x="4522292" y="4657953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4" h="3175">
                  <a:moveTo>
                    <a:pt x="14262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14262" y="3174"/>
                  </a:lnTo>
                  <a:lnTo>
                    <a:pt x="14262" y="0"/>
                  </a:lnTo>
                  <a:close/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4519917" y="4161243"/>
              <a:ext cx="0" cy="488315"/>
            </a:xfrm>
            <a:custGeom>
              <a:avLst/>
              <a:gdLst/>
              <a:ahLst/>
              <a:cxnLst/>
              <a:rect l="l" t="t" r="r" b="b"/>
              <a:pathLst>
                <a:path h="488314">
                  <a:moveTo>
                    <a:pt x="0" y="0"/>
                  </a:moveTo>
                  <a:lnTo>
                    <a:pt x="0" y="4879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4519904" y="4649241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400" y="-793"/>
                  </a:moveTo>
                  <a:lnTo>
                    <a:pt x="400" y="950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4520704" y="3938625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4519917" y="3938625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5">
                  <a:moveTo>
                    <a:pt x="0" y="0"/>
                  </a:moveTo>
                  <a:lnTo>
                    <a:pt x="0" y="22261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4536541" y="46579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4537341" y="3938625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4520704" y="46579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4519129" y="4176293"/>
              <a:ext cx="0" cy="295275"/>
            </a:xfrm>
            <a:custGeom>
              <a:avLst/>
              <a:gdLst/>
              <a:ahLst/>
              <a:cxnLst/>
              <a:rect l="l" t="t" r="r" b="b"/>
              <a:pathLst>
                <a:path h="295275">
                  <a:moveTo>
                    <a:pt x="0" y="0"/>
                  </a:moveTo>
                  <a:lnTo>
                    <a:pt x="0" y="29470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4519117" y="4470984"/>
              <a:ext cx="1270" cy="10795"/>
            </a:xfrm>
            <a:custGeom>
              <a:avLst/>
              <a:gdLst/>
              <a:ahLst/>
              <a:cxnLst/>
              <a:rect l="l" t="t" r="r" b="b"/>
              <a:pathLst>
                <a:path w="1270" h="10795">
                  <a:moveTo>
                    <a:pt x="393" y="-793"/>
                  </a:moveTo>
                  <a:lnTo>
                    <a:pt x="393" y="1110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10" name="object 2610"/>
          <p:cNvGrpSpPr/>
          <p:nvPr/>
        </p:nvGrpSpPr>
        <p:grpSpPr>
          <a:xfrm>
            <a:off x="4111052" y="3046263"/>
            <a:ext cx="12859" cy="455200"/>
            <a:chOff x="4397114" y="4512983"/>
            <a:chExt cx="19050" cy="674370"/>
          </a:xfrm>
        </p:grpSpPr>
        <p:sp>
          <p:nvSpPr>
            <p:cNvPr id="2611" name="object 2611"/>
            <p:cNvSpPr/>
            <p:nvPr/>
          </p:nvSpPr>
          <p:spPr>
            <a:xfrm>
              <a:off x="4397908" y="4692815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4397908" y="518636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6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4414545" y="4692815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4414545" y="4512983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4414545" y="5176062"/>
              <a:ext cx="1270" cy="10795"/>
            </a:xfrm>
            <a:custGeom>
              <a:avLst/>
              <a:gdLst/>
              <a:ahLst/>
              <a:cxnLst/>
              <a:rect l="l" t="t" r="r" b="b"/>
              <a:pathLst>
                <a:path w="1270" h="10795">
                  <a:moveTo>
                    <a:pt x="400" y="-793"/>
                  </a:moveTo>
                  <a:lnTo>
                    <a:pt x="400" y="110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4415345" y="4692815"/>
              <a:ext cx="0" cy="483870"/>
            </a:xfrm>
            <a:custGeom>
              <a:avLst/>
              <a:gdLst/>
              <a:ahLst/>
              <a:cxnLst/>
              <a:rect l="l" t="t" r="r" b="b"/>
              <a:pathLst>
                <a:path h="483870">
                  <a:moveTo>
                    <a:pt x="0" y="0"/>
                  </a:moveTo>
                  <a:lnTo>
                    <a:pt x="0" y="4832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4415345" y="4512983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18" name="object 2618"/>
          <p:cNvGrpSpPr/>
          <p:nvPr/>
        </p:nvGrpSpPr>
        <p:grpSpPr>
          <a:xfrm>
            <a:off x="4111052" y="2565535"/>
            <a:ext cx="12859" cy="174878"/>
            <a:chOff x="4397114" y="3800792"/>
            <a:chExt cx="19050" cy="259079"/>
          </a:xfrm>
        </p:grpSpPr>
        <p:sp>
          <p:nvSpPr>
            <p:cNvPr id="2619" name="object 2619"/>
            <p:cNvSpPr/>
            <p:nvPr/>
          </p:nvSpPr>
          <p:spPr>
            <a:xfrm>
              <a:off x="4397908" y="3800792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4414545" y="3939425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0"/>
                  </a:moveTo>
                  <a:lnTo>
                    <a:pt x="0" y="1196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4414545" y="3800792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4415345" y="404003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4415345" y="3939425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0"/>
                  </a:moveTo>
                  <a:lnTo>
                    <a:pt x="0" y="1006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4415345" y="3800792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4414545" y="4049547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70" h="9525">
                  <a:moveTo>
                    <a:pt x="400" y="-793"/>
                  </a:moveTo>
                  <a:lnTo>
                    <a:pt x="400" y="1030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26" name="object 2626"/>
          <p:cNvGrpSpPr/>
          <p:nvPr/>
        </p:nvGrpSpPr>
        <p:grpSpPr>
          <a:xfrm>
            <a:off x="4111052" y="2658577"/>
            <a:ext cx="12859" cy="486918"/>
            <a:chOff x="4397114" y="3938632"/>
            <a:chExt cx="19050" cy="721360"/>
          </a:xfrm>
        </p:grpSpPr>
        <p:sp>
          <p:nvSpPr>
            <p:cNvPr id="2627" name="object 2627"/>
            <p:cNvSpPr/>
            <p:nvPr/>
          </p:nvSpPr>
          <p:spPr>
            <a:xfrm>
              <a:off x="4414545" y="41604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4414545" y="4059047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3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4414545" y="3939425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4414545" y="464924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4414545" y="4162044"/>
              <a:ext cx="0" cy="351155"/>
            </a:xfrm>
            <a:custGeom>
              <a:avLst/>
              <a:gdLst/>
              <a:ahLst/>
              <a:cxnLst/>
              <a:rect l="l" t="t" r="r" b="b"/>
              <a:pathLst>
                <a:path h="351154">
                  <a:moveTo>
                    <a:pt x="0" y="0"/>
                  </a:moveTo>
                  <a:lnTo>
                    <a:pt x="0" y="35093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4397908" y="3939425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4397908" y="465875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6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4397908" y="393942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637" y="0"/>
                  </a:lnTo>
                </a:path>
                <a:path w="1714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4414545" y="4470997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29">
                  <a:moveTo>
                    <a:pt x="400" y="-793"/>
                  </a:moveTo>
                  <a:lnTo>
                    <a:pt x="400" y="118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4415345" y="4177093"/>
              <a:ext cx="0" cy="294005"/>
            </a:xfrm>
            <a:custGeom>
              <a:avLst/>
              <a:gdLst/>
              <a:ahLst/>
              <a:cxnLst/>
              <a:rect l="l" t="t" r="r" b="b"/>
              <a:pathLst>
                <a:path h="294004">
                  <a:moveTo>
                    <a:pt x="0" y="0"/>
                  </a:moveTo>
                  <a:lnTo>
                    <a:pt x="0" y="29390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37" name="object 2637"/>
          <p:cNvGrpSpPr/>
          <p:nvPr/>
        </p:nvGrpSpPr>
        <p:grpSpPr>
          <a:xfrm>
            <a:off x="4517997" y="3039311"/>
            <a:ext cx="16288" cy="455200"/>
            <a:chOff x="4999996" y="4502683"/>
            <a:chExt cx="24130" cy="674370"/>
          </a:xfrm>
        </p:grpSpPr>
        <p:sp>
          <p:nvSpPr>
            <p:cNvPr id="2638" name="object 2638"/>
            <p:cNvSpPr/>
            <p:nvPr/>
          </p:nvSpPr>
          <p:spPr>
            <a:xfrm>
              <a:off x="5005539" y="4682515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5005527" y="517606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4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5022964" y="4681727"/>
              <a:ext cx="0" cy="494665"/>
            </a:xfrm>
            <a:custGeom>
              <a:avLst/>
              <a:gdLst/>
              <a:ahLst/>
              <a:cxnLst/>
              <a:rect l="l" t="t" r="r" b="b"/>
              <a:pathLst>
                <a:path h="494664">
                  <a:moveTo>
                    <a:pt x="0" y="0"/>
                  </a:moveTo>
                  <a:lnTo>
                    <a:pt x="0" y="4943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5000790" y="4502683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5000790" y="4682515"/>
              <a:ext cx="0" cy="483234"/>
            </a:xfrm>
            <a:custGeom>
              <a:avLst/>
              <a:gdLst/>
              <a:ahLst/>
              <a:cxnLst/>
              <a:rect l="l" t="t" r="r" b="b"/>
              <a:pathLst>
                <a:path h="483235">
                  <a:moveTo>
                    <a:pt x="0" y="0"/>
                  </a:moveTo>
                  <a:lnTo>
                    <a:pt x="0" y="4832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5000790" y="5165762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79" h="10795">
                  <a:moveTo>
                    <a:pt x="4749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44" name="object 2644"/>
          <p:cNvGrpSpPr/>
          <p:nvPr/>
        </p:nvGrpSpPr>
        <p:grpSpPr>
          <a:xfrm>
            <a:off x="4517998" y="2558042"/>
            <a:ext cx="18431" cy="175736"/>
            <a:chOff x="4999996" y="3789692"/>
            <a:chExt cx="27305" cy="260350"/>
          </a:xfrm>
        </p:grpSpPr>
        <p:sp>
          <p:nvSpPr>
            <p:cNvPr id="2645" name="object 2645"/>
            <p:cNvSpPr/>
            <p:nvPr/>
          </p:nvSpPr>
          <p:spPr>
            <a:xfrm>
              <a:off x="5005539" y="3902976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-793" y="400"/>
                  </a:moveTo>
                  <a:lnTo>
                    <a:pt x="18230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5005539" y="390297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4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5004746" y="390337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587" y="0"/>
                  </a:lnTo>
                </a:path>
                <a:path w="19050">
                  <a:moveTo>
                    <a:pt x="17424" y="0"/>
                  </a:moveTo>
                  <a:lnTo>
                    <a:pt x="19011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5005539" y="39037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5022964" y="3789692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5005539" y="3790492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5000790" y="3790492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40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5000790" y="3929126"/>
              <a:ext cx="1270" cy="110489"/>
            </a:xfrm>
            <a:custGeom>
              <a:avLst/>
              <a:gdLst/>
              <a:ahLst/>
              <a:cxnLst/>
              <a:rect l="l" t="t" r="r" b="b"/>
              <a:pathLst>
                <a:path w="1270" h="110489">
                  <a:moveTo>
                    <a:pt x="393" y="-793"/>
                  </a:moveTo>
                  <a:lnTo>
                    <a:pt x="393" y="1109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5001577" y="4039235"/>
              <a:ext cx="4445" cy="9525"/>
            </a:xfrm>
            <a:custGeom>
              <a:avLst/>
              <a:gdLst/>
              <a:ahLst/>
              <a:cxnLst/>
              <a:rect l="l" t="t" r="r" b="b"/>
              <a:pathLst>
                <a:path w="4445" h="9525">
                  <a:moveTo>
                    <a:pt x="3962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5011877" y="3925150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4" h="3175">
                  <a:moveTo>
                    <a:pt x="14262" y="3175"/>
                  </a:moveTo>
                  <a:lnTo>
                    <a:pt x="14262" y="0"/>
                  </a:lnTo>
                  <a:lnTo>
                    <a:pt x="0" y="800"/>
                  </a:lnTo>
                  <a:lnTo>
                    <a:pt x="0" y="3175"/>
                  </a:lnTo>
                  <a:lnTo>
                    <a:pt x="14262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5011877" y="39283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5011877" y="392516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800"/>
                  </a:moveTo>
                  <a:lnTo>
                    <a:pt x="7137" y="800"/>
                  </a:lnTo>
                  <a:lnTo>
                    <a:pt x="142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5026139" y="39283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5010289" y="392832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59" name="object 2659"/>
          <p:cNvGrpSpPr/>
          <p:nvPr/>
        </p:nvGrpSpPr>
        <p:grpSpPr>
          <a:xfrm>
            <a:off x="4517997" y="2651619"/>
            <a:ext cx="18860" cy="488633"/>
            <a:chOff x="4999996" y="3928325"/>
            <a:chExt cx="27940" cy="723900"/>
          </a:xfrm>
        </p:grpSpPr>
        <p:sp>
          <p:nvSpPr>
            <p:cNvPr id="2660" name="object 2660"/>
            <p:cNvSpPr/>
            <p:nvPr/>
          </p:nvSpPr>
          <p:spPr>
            <a:xfrm>
              <a:off x="5011877" y="4647653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4" h="3175">
                  <a:moveTo>
                    <a:pt x="14262" y="2387"/>
                  </a:moveTo>
                  <a:lnTo>
                    <a:pt x="14262" y="0"/>
                  </a:lnTo>
                  <a:lnTo>
                    <a:pt x="0" y="800"/>
                  </a:lnTo>
                  <a:lnTo>
                    <a:pt x="0" y="3175"/>
                  </a:lnTo>
                  <a:lnTo>
                    <a:pt x="14262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5005527" y="4150944"/>
              <a:ext cx="1270" cy="488315"/>
            </a:xfrm>
            <a:custGeom>
              <a:avLst/>
              <a:gdLst/>
              <a:ahLst/>
              <a:cxnLst/>
              <a:rect l="l" t="t" r="r" b="b"/>
              <a:pathLst>
                <a:path w="1270" h="488314">
                  <a:moveTo>
                    <a:pt x="400" y="-793"/>
                  </a:moveTo>
                  <a:lnTo>
                    <a:pt x="400" y="48879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5005527" y="4638941"/>
              <a:ext cx="5080" cy="9525"/>
            </a:xfrm>
            <a:custGeom>
              <a:avLst/>
              <a:gdLst/>
              <a:ahLst/>
              <a:cxnLst/>
              <a:rect l="l" t="t" r="r" b="b"/>
              <a:pathLst>
                <a:path w="5079" h="9525">
                  <a:moveTo>
                    <a:pt x="4762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5010289" y="3928325"/>
              <a:ext cx="0" cy="720725"/>
            </a:xfrm>
            <a:custGeom>
              <a:avLst/>
              <a:gdLst/>
              <a:ahLst/>
              <a:cxnLst/>
              <a:rect l="l" t="t" r="r" b="b"/>
              <a:pathLst>
                <a:path h="720725">
                  <a:moveTo>
                    <a:pt x="0" y="0"/>
                  </a:moveTo>
                  <a:lnTo>
                    <a:pt x="0" y="7201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5005539" y="3929125"/>
              <a:ext cx="1270" cy="222250"/>
            </a:xfrm>
            <a:custGeom>
              <a:avLst/>
              <a:gdLst/>
              <a:ahLst/>
              <a:cxnLst/>
              <a:rect l="l" t="t" r="r" b="b"/>
              <a:pathLst>
                <a:path w="1270" h="222250">
                  <a:moveTo>
                    <a:pt x="400" y="-793"/>
                  </a:moveTo>
                  <a:lnTo>
                    <a:pt x="400" y="22261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5026126" y="46476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5026926" y="3928325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5010302" y="46484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5000790" y="4166793"/>
              <a:ext cx="0" cy="294005"/>
            </a:xfrm>
            <a:custGeom>
              <a:avLst/>
              <a:gdLst/>
              <a:ahLst/>
              <a:cxnLst/>
              <a:rect l="l" t="t" r="r" b="b"/>
              <a:pathLst>
                <a:path h="294004">
                  <a:moveTo>
                    <a:pt x="0" y="0"/>
                  </a:moveTo>
                  <a:lnTo>
                    <a:pt x="0" y="29391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5000790" y="4460697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4749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70" name="object 2670"/>
          <p:cNvGrpSpPr/>
          <p:nvPr/>
        </p:nvGrpSpPr>
        <p:grpSpPr>
          <a:xfrm>
            <a:off x="4436705" y="3041985"/>
            <a:ext cx="15859" cy="455200"/>
            <a:chOff x="4879562" y="4506645"/>
            <a:chExt cx="23495" cy="674370"/>
          </a:xfrm>
        </p:grpSpPr>
        <p:sp>
          <p:nvSpPr>
            <p:cNvPr id="2671" name="object 2671"/>
            <p:cNvSpPr/>
            <p:nvPr/>
          </p:nvSpPr>
          <p:spPr>
            <a:xfrm>
              <a:off x="4885131" y="4506645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4885131" y="4685677"/>
              <a:ext cx="0" cy="494665"/>
            </a:xfrm>
            <a:custGeom>
              <a:avLst/>
              <a:gdLst/>
              <a:ahLst/>
              <a:cxnLst/>
              <a:rect l="l" t="t" r="r" b="b"/>
              <a:pathLst>
                <a:path h="494664">
                  <a:moveTo>
                    <a:pt x="0" y="0"/>
                  </a:moveTo>
                  <a:lnTo>
                    <a:pt x="0" y="4943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4885131" y="518002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6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4901755" y="4685677"/>
              <a:ext cx="0" cy="494665"/>
            </a:xfrm>
            <a:custGeom>
              <a:avLst/>
              <a:gdLst/>
              <a:ahLst/>
              <a:cxnLst/>
              <a:rect l="l" t="t" r="r" b="b"/>
              <a:pathLst>
                <a:path h="494664">
                  <a:moveTo>
                    <a:pt x="0" y="0"/>
                  </a:moveTo>
                  <a:lnTo>
                    <a:pt x="0" y="4943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4880368" y="4506645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4880368" y="4686477"/>
              <a:ext cx="0" cy="483870"/>
            </a:xfrm>
            <a:custGeom>
              <a:avLst/>
              <a:gdLst/>
              <a:ahLst/>
              <a:cxnLst/>
              <a:rect l="l" t="t" r="r" b="b"/>
              <a:pathLst>
                <a:path h="483870">
                  <a:moveTo>
                    <a:pt x="0" y="0"/>
                  </a:moveTo>
                  <a:lnTo>
                    <a:pt x="0" y="4832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4880355" y="5169725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79" h="10795">
                  <a:moveTo>
                    <a:pt x="4762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78" name="object 2678"/>
          <p:cNvGrpSpPr/>
          <p:nvPr/>
        </p:nvGrpSpPr>
        <p:grpSpPr>
          <a:xfrm>
            <a:off x="4436713" y="2560717"/>
            <a:ext cx="17145" cy="175736"/>
            <a:chOff x="4879575" y="3793655"/>
            <a:chExt cx="25400" cy="260350"/>
          </a:xfrm>
        </p:grpSpPr>
        <p:sp>
          <p:nvSpPr>
            <p:cNvPr id="2679" name="object 2679"/>
            <p:cNvSpPr/>
            <p:nvPr/>
          </p:nvSpPr>
          <p:spPr>
            <a:xfrm>
              <a:off x="4881156" y="403528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4881156" y="4043210"/>
              <a:ext cx="4445" cy="9525"/>
            </a:xfrm>
            <a:custGeom>
              <a:avLst/>
              <a:gdLst/>
              <a:ahLst/>
              <a:cxnLst/>
              <a:rect l="l" t="t" r="r" b="b"/>
              <a:pathLst>
                <a:path w="4445" h="9525">
                  <a:moveTo>
                    <a:pt x="3962" y="94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4885118" y="3932301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h="120650">
                  <a:moveTo>
                    <a:pt x="0" y="0"/>
                  </a:moveTo>
                  <a:lnTo>
                    <a:pt x="0" y="12040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4885118" y="3794455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4880368" y="3794455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4880368" y="3932301"/>
              <a:ext cx="1270" cy="103505"/>
            </a:xfrm>
            <a:custGeom>
              <a:avLst/>
              <a:gdLst/>
              <a:ahLst/>
              <a:cxnLst/>
              <a:rect l="l" t="t" r="r" b="b"/>
              <a:pathLst>
                <a:path w="1270" h="103504">
                  <a:moveTo>
                    <a:pt x="400" y="-793"/>
                  </a:moveTo>
                  <a:lnTo>
                    <a:pt x="400" y="10377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4901755" y="3793655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40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4889881" y="3929126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4" h="3175">
                  <a:moveTo>
                    <a:pt x="14262" y="3175"/>
                  </a:moveTo>
                  <a:lnTo>
                    <a:pt x="14262" y="0"/>
                  </a:lnTo>
                  <a:lnTo>
                    <a:pt x="0" y="800"/>
                  </a:lnTo>
                  <a:lnTo>
                    <a:pt x="0" y="3175"/>
                  </a:lnTo>
                  <a:lnTo>
                    <a:pt x="14262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4889868" y="3929126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800"/>
                  </a:moveTo>
                  <a:lnTo>
                    <a:pt x="7137" y="0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4901755" y="39291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4904143" y="39323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4888293" y="39323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91" name="object 2691"/>
          <p:cNvSpPr/>
          <p:nvPr/>
        </p:nvSpPr>
        <p:spPr>
          <a:xfrm>
            <a:off x="4443669" y="3139841"/>
            <a:ext cx="9858" cy="2143"/>
          </a:xfrm>
          <a:custGeom>
            <a:avLst/>
            <a:gdLst/>
            <a:ahLst/>
            <a:cxnLst/>
            <a:rect l="l" t="t" r="r" b="b"/>
            <a:pathLst>
              <a:path w="14604" h="3175">
                <a:moveTo>
                  <a:pt x="14262" y="2374"/>
                </a:moveTo>
                <a:lnTo>
                  <a:pt x="14262" y="0"/>
                </a:lnTo>
                <a:lnTo>
                  <a:pt x="0" y="800"/>
                </a:lnTo>
                <a:lnTo>
                  <a:pt x="0" y="3174"/>
                </a:lnTo>
                <a:lnTo>
                  <a:pt x="14262" y="237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92" name="object 2692"/>
          <p:cNvSpPr/>
          <p:nvPr/>
        </p:nvSpPr>
        <p:spPr>
          <a:xfrm>
            <a:off x="4440463" y="2804562"/>
            <a:ext cx="0" cy="237458"/>
          </a:xfrm>
          <a:custGeom>
            <a:avLst/>
            <a:gdLst/>
            <a:ahLst/>
            <a:cxnLst/>
            <a:rect l="l" t="t" r="r" b="b"/>
            <a:pathLst>
              <a:path h="351789">
                <a:moveTo>
                  <a:pt x="0" y="0"/>
                </a:moveTo>
                <a:lnTo>
                  <a:pt x="0" y="35173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693" name="object 2693"/>
          <p:cNvGrpSpPr/>
          <p:nvPr/>
        </p:nvGrpSpPr>
        <p:grpSpPr>
          <a:xfrm>
            <a:off x="4436704" y="2654303"/>
            <a:ext cx="18002" cy="486918"/>
            <a:chOff x="4879562" y="3932301"/>
            <a:chExt cx="26670" cy="721360"/>
          </a:xfrm>
        </p:grpSpPr>
        <p:sp>
          <p:nvSpPr>
            <p:cNvPr id="2694" name="object 2694"/>
            <p:cNvSpPr/>
            <p:nvPr/>
          </p:nvSpPr>
          <p:spPr>
            <a:xfrm>
              <a:off x="4885118" y="4642904"/>
              <a:ext cx="3175" cy="9525"/>
            </a:xfrm>
            <a:custGeom>
              <a:avLst/>
              <a:gdLst/>
              <a:ahLst/>
              <a:cxnLst/>
              <a:rect l="l" t="t" r="r" b="b"/>
              <a:pathLst>
                <a:path w="3175" h="9525">
                  <a:moveTo>
                    <a:pt x="3175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4888293" y="3932301"/>
              <a:ext cx="0" cy="720725"/>
            </a:xfrm>
            <a:custGeom>
              <a:avLst/>
              <a:gdLst/>
              <a:ahLst/>
              <a:cxnLst/>
              <a:rect l="l" t="t" r="r" b="b"/>
              <a:pathLst>
                <a:path h="720725">
                  <a:moveTo>
                    <a:pt x="0" y="0"/>
                  </a:moveTo>
                  <a:lnTo>
                    <a:pt x="0" y="7201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4885131" y="4052709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1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4904130" y="46516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4904917" y="3932301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4880368" y="4170756"/>
              <a:ext cx="0" cy="294005"/>
            </a:xfrm>
            <a:custGeom>
              <a:avLst/>
              <a:gdLst/>
              <a:ahLst/>
              <a:cxnLst/>
              <a:rect l="l" t="t" r="r" b="b"/>
              <a:pathLst>
                <a:path h="294004">
                  <a:moveTo>
                    <a:pt x="0" y="0"/>
                  </a:moveTo>
                  <a:lnTo>
                    <a:pt x="0" y="29391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4880355" y="4464672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79" h="10795">
                  <a:moveTo>
                    <a:pt x="4762" y="10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701" name="object 2701"/>
          <p:cNvSpPr/>
          <p:nvPr/>
        </p:nvSpPr>
        <p:spPr>
          <a:xfrm>
            <a:off x="4358099" y="3043589"/>
            <a:ext cx="0" cy="92583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04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702" name="object 2702"/>
          <p:cNvSpPr/>
          <p:nvPr/>
        </p:nvSpPr>
        <p:spPr>
          <a:xfrm>
            <a:off x="4358099" y="3353742"/>
            <a:ext cx="0" cy="145304"/>
          </a:xfrm>
          <a:custGeom>
            <a:avLst/>
            <a:gdLst/>
            <a:ahLst/>
            <a:cxnLst/>
            <a:rect l="l" t="t" r="r" b="b"/>
            <a:pathLst>
              <a:path h="215264">
                <a:moveTo>
                  <a:pt x="0" y="0"/>
                </a:moveTo>
                <a:lnTo>
                  <a:pt x="0" y="21469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703" name="object 2703"/>
          <p:cNvSpPr/>
          <p:nvPr/>
        </p:nvSpPr>
        <p:spPr>
          <a:xfrm>
            <a:off x="4358099" y="3164975"/>
            <a:ext cx="0" cy="154305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15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704" name="object 2704"/>
          <p:cNvGrpSpPr/>
          <p:nvPr/>
        </p:nvGrpSpPr>
        <p:grpSpPr>
          <a:xfrm>
            <a:off x="4357563" y="3353741"/>
            <a:ext cx="12859" cy="145733"/>
            <a:chOff x="4762315" y="4968506"/>
            <a:chExt cx="19050" cy="215900"/>
          </a:xfrm>
        </p:grpSpPr>
        <p:sp>
          <p:nvSpPr>
            <p:cNvPr id="2705" name="object 2705"/>
            <p:cNvSpPr/>
            <p:nvPr/>
          </p:nvSpPr>
          <p:spPr>
            <a:xfrm>
              <a:off x="4763109" y="5182400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-793" y="400"/>
                  </a:moveTo>
                  <a:lnTo>
                    <a:pt x="18230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4780546" y="4968506"/>
              <a:ext cx="0" cy="213995"/>
            </a:xfrm>
            <a:custGeom>
              <a:avLst/>
              <a:gdLst/>
              <a:ahLst/>
              <a:cxnLst/>
              <a:rect l="l" t="t" r="r" b="b"/>
              <a:pathLst>
                <a:path h="213995">
                  <a:moveTo>
                    <a:pt x="0" y="0"/>
                  </a:moveTo>
                  <a:lnTo>
                    <a:pt x="0" y="2138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707" name="object 2707"/>
          <p:cNvGrpSpPr/>
          <p:nvPr/>
        </p:nvGrpSpPr>
        <p:grpSpPr>
          <a:xfrm>
            <a:off x="4355429" y="3044121"/>
            <a:ext cx="15002" cy="275177"/>
            <a:chOff x="4759153" y="4509808"/>
            <a:chExt cx="22225" cy="407670"/>
          </a:xfrm>
        </p:grpSpPr>
        <p:sp>
          <p:nvSpPr>
            <p:cNvPr id="2708" name="object 2708"/>
            <p:cNvSpPr/>
            <p:nvPr/>
          </p:nvSpPr>
          <p:spPr>
            <a:xfrm>
              <a:off x="4780546" y="4688852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h="228600">
                  <a:moveTo>
                    <a:pt x="0" y="0"/>
                  </a:moveTo>
                  <a:lnTo>
                    <a:pt x="0" y="22815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4759947" y="4509808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710" name="object 2710"/>
          <p:cNvSpPr/>
          <p:nvPr/>
        </p:nvSpPr>
        <p:spPr>
          <a:xfrm>
            <a:off x="4355964" y="3353742"/>
            <a:ext cx="0" cy="138017"/>
          </a:xfrm>
          <a:custGeom>
            <a:avLst/>
            <a:gdLst/>
            <a:ahLst/>
            <a:cxnLst/>
            <a:rect l="l" t="t" r="r" b="b"/>
            <a:pathLst>
              <a:path h="204470">
                <a:moveTo>
                  <a:pt x="0" y="0"/>
                </a:moveTo>
                <a:lnTo>
                  <a:pt x="0" y="20439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711" name="object 2711"/>
          <p:cNvSpPr/>
          <p:nvPr/>
        </p:nvSpPr>
        <p:spPr>
          <a:xfrm>
            <a:off x="4355964" y="3164975"/>
            <a:ext cx="0" cy="154305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15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712" name="object 2712"/>
          <p:cNvSpPr/>
          <p:nvPr/>
        </p:nvSpPr>
        <p:spPr>
          <a:xfrm>
            <a:off x="4355956" y="3491699"/>
            <a:ext cx="2143" cy="7287"/>
          </a:xfrm>
          <a:custGeom>
            <a:avLst/>
            <a:gdLst/>
            <a:ahLst/>
            <a:cxnLst/>
            <a:rect l="l" t="t" r="r" b="b"/>
            <a:pathLst>
              <a:path w="3175" h="10795">
                <a:moveTo>
                  <a:pt x="3175" y="10299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713" name="object 2713"/>
          <p:cNvGrpSpPr/>
          <p:nvPr/>
        </p:nvGrpSpPr>
        <p:grpSpPr>
          <a:xfrm>
            <a:off x="4355428" y="2563392"/>
            <a:ext cx="16288" cy="174450"/>
            <a:chOff x="4759153" y="3797617"/>
            <a:chExt cx="24130" cy="258445"/>
          </a:xfrm>
        </p:grpSpPr>
        <p:sp>
          <p:nvSpPr>
            <p:cNvPr id="2714" name="object 2714"/>
            <p:cNvSpPr/>
            <p:nvPr/>
          </p:nvSpPr>
          <p:spPr>
            <a:xfrm>
              <a:off x="4763109" y="3797617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4763109" y="3935463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0"/>
                  </a:moveTo>
                  <a:lnTo>
                    <a:pt x="0" y="1196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4780546" y="3798404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7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4760734" y="403844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4760734" y="4046372"/>
              <a:ext cx="2540" cy="8890"/>
            </a:xfrm>
            <a:custGeom>
              <a:avLst/>
              <a:gdLst/>
              <a:ahLst/>
              <a:cxnLst/>
              <a:rect l="l" t="t" r="r" b="b"/>
              <a:pathLst>
                <a:path w="2539" h="8889">
                  <a:moveTo>
                    <a:pt x="2374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4759947" y="3797617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4759947" y="3935463"/>
              <a:ext cx="1270" cy="103505"/>
            </a:xfrm>
            <a:custGeom>
              <a:avLst/>
              <a:gdLst/>
              <a:ahLst/>
              <a:cxnLst/>
              <a:rect l="l" t="t" r="r" b="b"/>
              <a:pathLst>
                <a:path w="1270" h="103504">
                  <a:moveTo>
                    <a:pt x="400" y="-793"/>
                  </a:moveTo>
                  <a:lnTo>
                    <a:pt x="400" y="10377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4767084" y="3932300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4" h="3175">
                  <a:moveTo>
                    <a:pt x="14262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14262" y="3175"/>
                  </a:lnTo>
                  <a:lnTo>
                    <a:pt x="14262" y="0"/>
                  </a:lnTo>
                  <a:close/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4767072" y="39354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4767072" y="393230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2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4781346" y="39354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4766297" y="39354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726" name="object 2726"/>
          <p:cNvSpPr/>
          <p:nvPr/>
        </p:nvSpPr>
        <p:spPr>
          <a:xfrm>
            <a:off x="4360782" y="3141976"/>
            <a:ext cx="9858" cy="2143"/>
          </a:xfrm>
          <a:custGeom>
            <a:avLst/>
            <a:gdLst/>
            <a:ahLst/>
            <a:cxnLst/>
            <a:rect l="l" t="t" r="r" b="b"/>
            <a:pathLst>
              <a:path w="14604" h="3175">
                <a:moveTo>
                  <a:pt x="14262" y="2387"/>
                </a:moveTo>
                <a:lnTo>
                  <a:pt x="14262" y="0"/>
                </a:lnTo>
                <a:lnTo>
                  <a:pt x="0" y="0"/>
                </a:lnTo>
                <a:lnTo>
                  <a:pt x="0" y="3174"/>
                </a:lnTo>
                <a:lnTo>
                  <a:pt x="14262" y="238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727" name="object 2727"/>
          <p:cNvSpPr/>
          <p:nvPr/>
        </p:nvSpPr>
        <p:spPr>
          <a:xfrm>
            <a:off x="4358099" y="2806705"/>
            <a:ext cx="0" cy="237030"/>
          </a:xfrm>
          <a:custGeom>
            <a:avLst/>
            <a:gdLst/>
            <a:ahLst/>
            <a:cxnLst/>
            <a:rect l="l" t="t" r="r" b="b"/>
            <a:pathLst>
              <a:path h="351154">
                <a:moveTo>
                  <a:pt x="0" y="0"/>
                </a:moveTo>
                <a:lnTo>
                  <a:pt x="0" y="35095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728" name="object 2728"/>
          <p:cNvGrpSpPr/>
          <p:nvPr/>
        </p:nvGrpSpPr>
        <p:grpSpPr>
          <a:xfrm>
            <a:off x="4355420" y="2656438"/>
            <a:ext cx="16716" cy="486489"/>
            <a:chOff x="4759140" y="3935463"/>
            <a:chExt cx="24765" cy="720725"/>
          </a:xfrm>
        </p:grpSpPr>
        <p:sp>
          <p:nvSpPr>
            <p:cNvPr id="2729" name="object 2729"/>
            <p:cNvSpPr/>
            <p:nvPr/>
          </p:nvSpPr>
          <p:spPr>
            <a:xfrm>
              <a:off x="4763122" y="4646066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3175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4766297" y="3935463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4763109" y="4055084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4781346" y="46547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4782921" y="3935463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4766284" y="46547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4759947" y="4173131"/>
              <a:ext cx="0" cy="295275"/>
            </a:xfrm>
            <a:custGeom>
              <a:avLst/>
              <a:gdLst/>
              <a:ahLst/>
              <a:cxnLst/>
              <a:rect l="l" t="t" r="r" b="b"/>
              <a:pathLst>
                <a:path h="295275">
                  <a:moveTo>
                    <a:pt x="0" y="0"/>
                  </a:moveTo>
                  <a:lnTo>
                    <a:pt x="0" y="29470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4759934" y="4467821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3175" y="1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737" name="object 2737"/>
          <p:cNvGrpSpPr/>
          <p:nvPr/>
        </p:nvGrpSpPr>
        <p:grpSpPr>
          <a:xfrm>
            <a:off x="4111052" y="3483148"/>
            <a:ext cx="506635" cy="33433"/>
            <a:chOff x="4397114" y="5160219"/>
            <a:chExt cx="750570" cy="49530"/>
          </a:xfrm>
        </p:grpSpPr>
        <p:sp>
          <p:nvSpPr>
            <p:cNvPr id="2738" name="object 2738"/>
            <p:cNvSpPr/>
            <p:nvPr/>
          </p:nvSpPr>
          <p:spPr>
            <a:xfrm>
              <a:off x="5143372" y="5170512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175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5022964" y="5161013"/>
              <a:ext cx="97790" cy="4445"/>
            </a:xfrm>
            <a:custGeom>
              <a:avLst/>
              <a:gdLst/>
              <a:ahLst/>
              <a:cxnLst/>
              <a:rect l="l" t="t" r="r" b="b"/>
              <a:pathLst>
                <a:path w="97789" h="4445">
                  <a:moveTo>
                    <a:pt x="97434" y="0"/>
                  </a:moveTo>
                  <a:lnTo>
                    <a:pt x="77635" y="800"/>
                  </a:lnTo>
                  <a:lnTo>
                    <a:pt x="40398" y="2374"/>
                  </a:lnTo>
                  <a:lnTo>
                    <a:pt x="3962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4901755" y="5165763"/>
              <a:ext cx="99060" cy="3175"/>
            </a:xfrm>
            <a:custGeom>
              <a:avLst/>
              <a:gdLst/>
              <a:ahLst/>
              <a:cxnLst/>
              <a:rect l="l" t="t" r="r" b="b"/>
              <a:pathLst>
                <a:path w="99060" h="3175">
                  <a:moveTo>
                    <a:pt x="99034" y="0"/>
                  </a:moveTo>
                  <a:lnTo>
                    <a:pt x="88734" y="800"/>
                  </a:lnTo>
                  <a:lnTo>
                    <a:pt x="51498" y="1587"/>
                  </a:lnTo>
                  <a:lnTo>
                    <a:pt x="15062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4780546" y="5169725"/>
              <a:ext cx="100330" cy="2540"/>
            </a:xfrm>
            <a:custGeom>
              <a:avLst/>
              <a:gdLst/>
              <a:ahLst/>
              <a:cxnLst/>
              <a:rect l="l" t="t" r="r" b="b"/>
              <a:pathLst>
                <a:path w="100329" h="2539">
                  <a:moveTo>
                    <a:pt x="99822" y="0"/>
                  </a:moveTo>
                  <a:lnTo>
                    <a:pt x="99021" y="0"/>
                  </a:lnTo>
                  <a:lnTo>
                    <a:pt x="61798" y="800"/>
                  </a:lnTo>
                  <a:lnTo>
                    <a:pt x="25349" y="1587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4658550" y="5172887"/>
              <a:ext cx="101600" cy="1905"/>
            </a:xfrm>
            <a:custGeom>
              <a:avLst/>
              <a:gdLst/>
              <a:ahLst/>
              <a:cxnLst/>
              <a:rect l="l" t="t" r="r" b="b"/>
              <a:pathLst>
                <a:path w="101600" h="1904">
                  <a:moveTo>
                    <a:pt x="101396" y="0"/>
                  </a:moveTo>
                  <a:lnTo>
                    <a:pt x="72885" y="0"/>
                  </a:lnTo>
                  <a:lnTo>
                    <a:pt x="36448" y="80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4536554" y="5174475"/>
              <a:ext cx="103505" cy="1270"/>
            </a:xfrm>
            <a:custGeom>
              <a:avLst/>
              <a:gdLst/>
              <a:ahLst/>
              <a:cxnLst/>
              <a:rect l="l" t="t" r="r" b="b"/>
              <a:pathLst>
                <a:path w="103504" h="1270">
                  <a:moveTo>
                    <a:pt x="-793" y="400"/>
                  </a:moveTo>
                  <a:lnTo>
                    <a:pt x="103778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4415345" y="5176062"/>
              <a:ext cx="104139" cy="0"/>
            </a:xfrm>
            <a:custGeom>
              <a:avLst/>
              <a:gdLst/>
              <a:ahLst/>
              <a:cxnLst/>
              <a:rect l="l" t="t" r="r" b="b"/>
              <a:pathLst>
                <a:path w="104139">
                  <a:moveTo>
                    <a:pt x="1037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4397908" y="5176850"/>
              <a:ext cx="748665" cy="15875"/>
            </a:xfrm>
            <a:custGeom>
              <a:avLst/>
              <a:gdLst/>
              <a:ahLst/>
              <a:cxnLst/>
              <a:rect l="l" t="t" r="r" b="b"/>
              <a:pathLst>
                <a:path w="748664" h="15875">
                  <a:moveTo>
                    <a:pt x="0" y="9512"/>
                  </a:moveTo>
                  <a:lnTo>
                    <a:pt x="0" y="15849"/>
                  </a:lnTo>
                  <a:lnTo>
                    <a:pt x="22974" y="15849"/>
                  </a:lnTo>
                  <a:lnTo>
                    <a:pt x="74559" y="15723"/>
                  </a:lnTo>
                  <a:lnTo>
                    <a:pt x="126166" y="15456"/>
                  </a:lnTo>
                  <a:lnTo>
                    <a:pt x="177789" y="15044"/>
                  </a:lnTo>
                  <a:lnTo>
                    <a:pt x="229424" y="14485"/>
                  </a:lnTo>
                  <a:lnTo>
                    <a:pt x="281067" y="13775"/>
                  </a:lnTo>
                  <a:lnTo>
                    <a:pt x="332712" y="12910"/>
                  </a:lnTo>
                  <a:lnTo>
                    <a:pt x="384357" y="11887"/>
                  </a:lnTo>
                  <a:lnTo>
                    <a:pt x="435996" y="10702"/>
                  </a:lnTo>
                  <a:lnTo>
                    <a:pt x="487625" y="9351"/>
                  </a:lnTo>
                  <a:lnTo>
                    <a:pt x="539239" y="7833"/>
                  </a:lnTo>
                  <a:lnTo>
                    <a:pt x="590835" y="6141"/>
                  </a:lnTo>
                  <a:lnTo>
                    <a:pt x="642407" y="4274"/>
                  </a:lnTo>
                  <a:lnTo>
                    <a:pt x="693952" y="2228"/>
                  </a:lnTo>
                  <a:lnTo>
                    <a:pt x="745464" y="0"/>
                  </a:lnTo>
                  <a:lnTo>
                    <a:pt x="74863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4995227" y="5178437"/>
              <a:ext cx="120014" cy="5080"/>
            </a:xfrm>
            <a:custGeom>
              <a:avLst/>
              <a:gdLst/>
              <a:ahLst/>
              <a:cxnLst/>
              <a:rect l="l" t="t" r="r" b="b"/>
              <a:pathLst>
                <a:path w="120014" h="5079">
                  <a:moveTo>
                    <a:pt x="0" y="4749"/>
                  </a:moveTo>
                  <a:lnTo>
                    <a:pt x="3175" y="3949"/>
                  </a:lnTo>
                  <a:lnTo>
                    <a:pt x="28524" y="3162"/>
                  </a:lnTo>
                  <a:lnTo>
                    <a:pt x="40411" y="3162"/>
                  </a:lnTo>
                  <a:lnTo>
                    <a:pt x="77647" y="1574"/>
                  </a:lnTo>
                  <a:lnTo>
                    <a:pt x="114871" y="0"/>
                  </a:lnTo>
                  <a:lnTo>
                    <a:pt x="11962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4875618" y="5185562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70">
                  <a:moveTo>
                    <a:pt x="0" y="800"/>
                  </a:moveTo>
                  <a:lnTo>
                    <a:pt x="10287" y="800"/>
                  </a:lnTo>
                  <a:lnTo>
                    <a:pt x="2772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4755197" y="5188724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70">
                  <a:moveTo>
                    <a:pt x="0" y="800"/>
                  </a:moveTo>
                  <a:lnTo>
                    <a:pt x="18224" y="0"/>
                  </a:lnTo>
                  <a:lnTo>
                    <a:pt x="2772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4633988" y="519111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51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4541304" y="5191099"/>
              <a:ext cx="92710" cy="1270"/>
            </a:xfrm>
            <a:custGeom>
              <a:avLst/>
              <a:gdLst/>
              <a:ahLst/>
              <a:cxnLst/>
              <a:rect l="l" t="t" r="r" b="b"/>
              <a:pathLst>
                <a:path w="92710" h="1270">
                  <a:moveTo>
                    <a:pt x="-793" y="400"/>
                  </a:moveTo>
                  <a:lnTo>
                    <a:pt x="93491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4420882" y="5192699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10">
                  <a:moveTo>
                    <a:pt x="0" y="0"/>
                  </a:moveTo>
                  <a:lnTo>
                    <a:pt x="9268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4397908" y="519269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4397908" y="5192699"/>
              <a:ext cx="748665" cy="15875"/>
            </a:xfrm>
            <a:custGeom>
              <a:avLst/>
              <a:gdLst/>
              <a:ahLst/>
              <a:cxnLst/>
              <a:rect l="l" t="t" r="r" b="b"/>
              <a:pathLst>
                <a:path w="748664" h="15875">
                  <a:moveTo>
                    <a:pt x="0" y="15836"/>
                  </a:moveTo>
                  <a:lnTo>
                    <a:pt x="22974" y="15836"/>
                  </a:lnTo>
                  <a:lnTo>
                    <a:pt x="72847" y="15593"/>
                  </a:lnTo>
                  <a:lnTo>
                    <a:pt x="122719" y="15259"/>
                  </a:lnTo>
                  <a:lnTo>
                    <a:pt x="172590" y="14826"/>
                  </a:lnTo>
                  <a:lnTo>
                    <a:pt x="222459" y="14284"/>
                  </a:lnTo>
                  <a:lnTo>
                    <a:pt x="272326" y="13623"/>
                  </a:lnTo>
                  <a:lnTo>
                    <a:pt x="322189" y="12834"/>
                  </a:lnTo>
                  <a:lnTo>
                    <a:pt x="372049" y="11907"/>
                  </a:lnTo>
                  <a:lnTo>
                    <a:pt x="421905" y="10834"/>
                  </a:lnTo>
                  <a:lnTo>
                    <a:pt x="471756" y="9605"/>
                  </a:lnTo>
                  <a:lnTo>
                    <a:pt x="521601" y="8210"/>
                  </a:lnTo>
                  <a:lnTo>
                    <a:pt x="571440" y="6640"/>
                  </a:lnTo>
                  <a:lnTo>
                    <a:pt x="621273" y="4886"/>
                  </a:lnTo>
                  <a:lnTo>
                    <a:pt x="671098" y="2938"/>
                  </a:lnTo>
                  <a:lnTo>
                    <a:pt x="720915" y="787"/>
                  </a:lnTo>
                  <a:lnTo>
                    <a:pt x="74863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5146547" y="51768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755" name="object 2755"/>
          <p:cNvGrpSpPr/>
          <p:nvPr/>
        </p:nvGrpSpPr>
        <p:grpSpPr>
          <a:xfrm>
            <a:off x="4111052" y="2530778"/>
            <a:ext cx="508349" cy="35576"/>
            <a:chOff x="4397114" y="3749300"/>
            <a:chExt cx="753110" cy="52705"/>
          </a:xfrm>
        </p:grpSpPr>
        <p:sp>
          <p:nvSpPr>
            <p:cNvPr id="2756" name="object 2756"/>
            <p:cNvSpPr/>
            <p:nvPr/>
          </p:nvSpPr>
          <p:spPr>
            <a:xfrm>
              <a:off x="5142598" y="37588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5099011" y="3758806"/>
              <a:ext cx="43815" cy="1905"/>
            </a:xfrm>
            <a:custGeom>
              <a:avLst/>
              <a:gdLst/>
              <a:ahLst/>
              <a:cxnLst/>
              <a:rect l="l" t="t" r="r" b="b"/>
              <a:pathLst>
                <a:path w="43814" h="1904">
                  <a:moveTo>
                    <a:pt x="0" y="1574"/>
                  </a:moveTo>
                  <a:lnTo>
                    <a:pt x="43573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5105361" y="3771468"/>
              <a:ext cx="43815" cy="5080"/>
            </a:xfrm>
            <a:custGeom>
              <a:avLst/>
              <a:gdLst/>
              <a:ahLst/>
              <a:cxnLst/>
              <a:rect l="l" t="t" r="r" b="b"/>
              <a:pathLst>
                <a:path w="43814" h="5079">
                  <a:moveTo>
                    <a:pt x="43573" y="3162"/>
                  </a:moveTo>
                  <a:lnTo>
                    <a:pt x="38811" y="3162"/>
                  </a:lnTo>
                  <a:lnTo>
                    <a:pt x="30103" y="3717"/>
                  </a:lnTo>
                  <a:lnTo>
                    <a:pt x="21382" y="3937"/>
                  </a:lnTo>
                  <a:lnTo>
                    <a:pt x="12663" y="4165"/>
                  </a:lnTo>
                  <a:lnTo>
                    <a:pt x="3962" y="4749"/>
                  </a:lnTo>
                  <a:lnTo>
                    <a:pt x="0" y="47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4441482" y="3771468"/>
              <a:ext cx="664210" cy="13970"/>
            </a:xfrm>
            <a:custGeom>
              <a:avLst/>
              <a:gdLst/>
              <a:ahLst/>
              <a:cxnLst/>
              <a:rect l="l" t="t" r="r" b="b"/>
              <a:pathLst>
                <a:path w="664210" h="13970">
                  <a:moveTo>
                    <a:pt x="0" y="13474"/>
                  </a:moveTo>
                  <a:lnTo>
                    <a:pt x="109334" y="13474"/>
                  </a:lnTo>
                  <a:lnTo>
                    <a:pt x="133096" y="12674"/>
                  </a:lnTo>
                  <a:lnTo>
                    <a:pt x="198056" y="12674"/>
                  </a:lnTo>
                  <a:lnTo>
                    <a:pt x="198856" y="11887"/>
                  </a:lnTo>
                  <a:lnTo>
                    <a:pt x="200431" y="11887"/>
                  </a:lnTo>
                  <a:lnTo>
                    <a:pt x="233552" y="11767"/>
                  </a:lnTo>
                  <a:lnTo>
                    <a:pt x="266565" y="11093"/>
                  </a:lnTo>
                  <a:lnTo>
                    <a:pt x="299584" y="10419"/>
                  </a:lnTo>
                  <a:lnTo>
                    <a:pt x="332727" y="10299"/>
                  </a:lnTo>
                  <a:lnTo>
                    <a:pt x="336689" y="10299"/>
                  </a:lnTo>
                  <a:lnTo>
                    <a:pt x="336689" y="9512"/>
                  </a:lnTo>
                  <a:lnTo>
                    <a:pt x="366001" y="9512"/>
                  </a:lnTo>
                  <a:lnTo>
                    <a:pt x="399275" y="8712"/>
                  </a:lnTo>
                  <a:lnTo>
                    <a:pt x="424239" y="7741"/>
                  </a:lnTo>
                  <a:lnTo>
                    <a:pt x="449191" y="7135"/>
                  </a:lnTo>
                  <a:lnTo>
                    <a:pt x="474140" y="6527"/>
                  </a:lnTo>
                  <a:lnTo>
                    <a:pt x="499097" y="5549"/>
                  </a:lnTo>
                  <a:lnTo>
                    <a:pt x="531583" y="4749"/>
                  </a:lnTo>
                  <a:lnTo>
                    <a:pt x="548208" y="3962"/>
                  </a:lnTo>
                  <a:lnTo>
                    <a:pt x="560882" y="3962"/>
                  </a:lnTo>
                  <a:lnTo>
                    <a:pt x="562470" y="3162"/>
                  </a:lnTo>
                  <a:lnTo>
                    <a:pt x="578319" y="3162"/>
                  </a:lnTo>
                  <a:lnTo>
                    <a:pt x="585457" y="2374"/>
                  </a:lnTo>
                  <a:lnTo>
                    <a:pt x="598131" y="2374"/>
                  </a:lnTo>
                  <a:lnTo>
                    <a:pt x="630605" y="787"/>
                  </a:lnTo>
                  <a:lnTo>
                    <a:pt x="660704" y="0"/>
                  </a:lnTo>
                  <a:lnTo>
                    <a:pt x="66387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4441482" y="3784955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4397908" y="3790492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4">
                  <a:moveTo>
                    <a:pt x="0" y="0"/>
                  </a:moveTo>
                  <a:lnTo>
                    <a:pt x="3962" y="0"/>
                  </a:lnTo>
                  <a:lnTo>
                    <a:pt x="39611" y="0"/>
                  </a:lnTo>
                  <a:lnTo>
                    <a:pt x="4356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4397908" y="3790492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4397921" y="3784942"/>
              <a:ext cx="751205" cy="15875"/>
            </a:xfrm>
            <a:custGeom>
              <a:avLst/>
              <a:gdLst/>
              <a:ahLst/>
              <a:cxnLst/>
              <a:rect l="l" t="t" r="r" b="b"/>
              <a:pathLst>
                <a:path w="751204" h="15875">
                  <a:moveTo>
                    <a:pt x="751014" y="0"/>
                  </a:moveTo>
                  <a:lnTo>
                    <a:pt x="745464" y="0"/>
                  </a:lnTo>
                  <a:lnTo>
                    <a:pt x="693448" y="2232"/>
                  </a:lnTo>
                  <a:lnTo>
                    <a:pt x="641423" y="4288"/>
                  </a:lnTo>
                  <a:lnTo>
                    <a:pt x="589390" y="6169"/>
                  </a:lnTo>
                  <a:lnTo>
                    <a:pt x="537350" y="7877"/>
                  </a:lnTo>
                  <a:lnTo>
                    <a:pt x="485302" y="9413"/>
                  </a:lnTo>
                  <a:lnTo>
                    <a:pt x="433248" y="10781"/>
                  </a:lnTo>
                  <a:lnTo>
                    <a:pt x="381188" y="11980"/>
                  </a:lnTo>
                  <a:lnTo>
                    <a:pt x="329123" y="13014"/>
                  </a:lnTo>
                  <a:lnTo>
                    <a:pt x="277052" y="13884"/>
                  </a:lnTo>
                  <a:lnTo>
                    <a:pt x="224976" y="14592"/>
                  </a:lnTo>
                  <a:lnTo>
                    <a:pt x="172896" y="15139"/>
                  </a:lnTo>
                  <a:lnTo>
                    <a:pt x="120813" y="15528"/>
                  </a:lnTo>
                  <a:lnTo>
                    <a:pt x="68726" y="15760"/>
                  </a:lnTo>
                  <a:lnTo>
                    <a:pt x="16636" y="15836"/>
                  </a:lnTo>
                  <a:lnTo>
                    <a:pt x="0" y="1583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5142598" y="3774630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6337" y="0"/>
                  </a:moveTo>
                  <a:lnTo>
                    <a:pt x="6337" y="10312"/>
                  </a:lnTo>
                </a:path>
                <a:path w="6350" h="10795">
                  <a:moveTo>
                    <a:pt x="6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5105349" y="3775430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-793" y="400"/>
                  </a:moveTo>
                  <a:lnTo>
                    <a:pt x="18230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5137035" y="3750093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4" h="8889">
                  <a:moveTo>
                    <a:pt x="0" y="0"/>
                  </a:moveTo>
                  <a:lnTo>
                    <a:pt x="5549" y="87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4442269" y="3750093"/>
              <a:ext cx="695325" cy="15240"/>
            </a:xfrm>
            <a:custGeom>
              <a:avLst/>
              <a:gdLst/>
              <a:ahLst/>
              <a:cxnLst/>
              <a:rect l="l" t="t" r="r" b="b"/>
              <a:pathLst>
                <a:path w="695325" h="15239">
                  <a:moveTo>
                    <a:pt x="694766" y="0"/>
                  </a:moveTo>
                  <a:lnTo>
                    <a:pt x="680516" y="0"/>
                  </a:lnTo>
                  <a:lnTo>
                    <a:pt x="630963" y="2230"/>
                  </a:lnTo>
                  <a:lnTo>
                    <a:pt x="581362" y="4258"/>
                  </a:lnTo>
                  <a:lnTo>
                    <a:pt x="531721" y="6091"/>
                  </a:lnTo>
                  <a:lnTo>
                    <a:pt x="482048" y="7735"/>
                  </a:lnTo>
                  <a:lnTo>
                    <a:pt x="432352" y="9196"/>
                  </a:lnTo>
                  <a:lnTo>
                    <a:pt x="382639" y="10480"/>
                  </a:lnTo>
                  <a:lnTo>
                    <a:pt x="332918" y="11594"/>
                  </a:lnTo>
                  <a:lnTo>
                    <a:pt x="283197" y="12544"/>
                  </a:lnTo>
                  <a:lnTo>
                    <a:pt x="233483" y="13336"/>
                  </a:lnTo>
                  <a:lnTo>
                    <a:pt x="183785" y="13976"/>
                  </a:lnTo>
                  <a:lnTo>
                    <a:pt x="134110" y="14471"/>
                  </a:lnTo>
                  <a:lnTo>
                    <a:pt x="84466" y="14826"/>
                  </a:lnTo>
                  <a:lnTo>
                    <a:pt x="34861" y="15049"/>
                  </a:lnTo>
                  <a:lnTo>
                    <a:pt x="0" y="150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4440688" y="3764337"/>
              <a:ext cx="2540" cy="21590"/>
            </a:xfrm>
            <a:custGeom>
              <a:avLst/>
              <a:gdLst/>
              <a:ahLst/>
              <a:cxnLst/>
              <a:rect l="l" t="t" r="r" b="b"/>
              <a:pathLst>
                <a:path w="2539" h="21589">
                  <a:moveTo>
                    <a:pt x="0" y="21399"/>
                  </a:moveTo>
                  <a:lnTo>
                    <a:pt x="2387" y="21399"/>
                  </a:lnTo>
                  <a:lnTo>
                    <a:pt x="2387" y="0"/>
                  </a:lnTo>
                  <a:lnTo>
                    <a:pt x="0" y="0"/>
                  </a:lnTo>
                  <a:lnTo>
                    <a:pt x="0" y="21399"/>
                  </a:lnTo>
                  <a:close/>
                </a:path>
              </a:pathLst>
            </a:custGeom>
            <a:solidFill>
              <a:srgbClr val="5E5E5E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4538929" y="3784942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4">
                  <a:moveTo>
                    <a:pt x="0" y="0"/>
                  </a:moveTo>
                  <a:lnTo>
                    <a:pt x="118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4640325" y="37833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4657763" y="3781767"/>
              <a:ext cx="102235" cy="1905"/>
            </a:xfrm>
            <a:custGeom>
              <a:avLst/>
              <a:gdLst/>
              <a:ahLst/>
              <a:cxnLst/>
              <a:rect l="l" t="t" r="r" b="b"/>
              <a:pathLst>
                <a:path w="102235" h="1904">
                  <a:moveTo>
                    <a:pt x="0" y="1587"/>
                  </a:moveTo>
                  <a:lnTo>
                    <a:pt x="16624" y="1587"/>
                  </a:lnTo>
                  <a:lnTo>
                    <a:pt x="49911" y="787"/>
                  </a:lnTo>
                  <a:lnTo>
                    <a:pt x="83172" y="0"/>
                  </a:lnTo>
                  <a:lnTo>
                    <a:pt x="10218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4778171" y="3778592"/>
              <a:ext cx="102235" cy="2540"/>
            </a:xfrm>
            <a:custGeom>
              <a:avLst/>
              <a:gdLst/>
              <a:ahLst/>
              <a:cxnLst/>
              <a:rect l="l" t="t" r="r" b="b"/>
              <a:pathLst>
                <a:path w="102235" h="2539">
                  <a:moveTo>
                    <a:pt x="0" y="2387"/>
                  </a:moveTo>
                  <a:lnTo>
                    <a:pt x="29311" y="2387"/>
                  </a:lnTo>
                  <a:lnTo>
                    <a:pt x="62572" y="1587"/>
                  </a:lnTo>
                  <a:lnTo>
                    <a:pt x="95859" y="800"/>
                  </a:lnTo>
                  <a:lnTo>
                    <a:pt x="10219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4900968" y="3777792"/>
              <a:ext cx="20955" cy="1270"/>
            </a:xfrm>
            <a:custGeom>
              <a:avLst/>
              <a:gdLst/>
              <a:ahLst/>
              <a:cxnLst/>
              <a:rect l="l" t="t" r="r" b="b"/>
              <a:pathLst>
                <a:path w="20954" h="1270">
                  <a:moveTo>
                    <a:pt x="0" y="800"/>
                  </a:moveTo>
                  <a:lnTo>
                    <a:pt x="6337" y="0"/>
                  </a:lnTo>
                  <a:lnTo>
                    <a:pt x="2058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5005539" y="377463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5099011" y="3760380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29">
                  <a:moveTo>
                    <a:pt x="6337" y="110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4397908" y="379049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6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4440694" y="37706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4397908" y="37904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779" name="object 2779"/>
          <p:cNvGrpSpPr/>
          <p:nvPr/>
        </p:nvGrpSpPr>
        <p:grpSpPr>
          <a:xfrm>
            <a:off x="4111052" y="3127544"/>
            <a:ext cx="508349" cy="28718"/>
            <a:chOff x="4397114" y="4633398"/>
            <a:chExt cx="753110" cy="42545"/>
          </a:xfrm>
        </p:grpSpPr>
        <p:sp>
          <p:nvSpPr>
            <p:cNvPr id="2780" name="object 2780"/>
            <p:cNvSpPr/>
            <p:nvPr/>
          </p:nvSpPr>
          <p:spPr>
            <a:xfrm>
              <a:off x="5026926" y="4634191"/>
              <a:ext cx="100330" cy="4445"/>
            </a:xfrm>
            <a:custGeom>
              <a:avLst/>
              <a:gdLst/>
              <a:ahLst/>
              <a:cxnLst/>
              <a:rect l="l" t="t" r="r" b="b"/>
              <a:pathLst>
                <a:path w="100329" h="4445">
                  <a:moveTo>
                    <a:pt x="99809" y="0"/>
                  </a:moveTo>
                  <a:lnTo>
                    <a:pt x="93471" y="787"/>
                  </a:lnTo>
                  <a:lnTo>
                    <a:pt x="79222" y="787"/>
                  </a:lnTo>
                  <a:lnTo>
                    <a:pt x="42786" y="2374"/>
                  </a:lnTo>
                  <a:lnTo>
                    <a:pt x="5537" y="3949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4904930" y="4638941"/>
              <a:ext cx="100965" cy="3175"/>
            </a:xfrm>
            <a:custGeom>
              <a:avLst/>
              <a:gdLst/>
              <a:ahLst/>
              <a:cxnLst/>
              <a:rect l="l" t="t" r="r" b="b"/>
              <a:pathLst>
                <a:path w="100964" h="3175">
                  <a:moveTo>
                    <a:pt x="100609" y="0"/>
                  </a:moveTo>
                  <a:lnTo>
                    <a:pt x="95859" y="800"/>
                  </a:lnTo>
                  <a:lnTo>
                    <a:pt x="90309" y="800"/>
                  </a:lnTo>
                  <a:lnTo>
                    <a:pt x="53073" y="1587"/>
                  </a:lnTo>
                  <a:lnTo>
                    <a:pt x="15836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4782934" y="4642904"/>
              <a:ext cx="102235" cy="2540"/>
            </a:xfrm>
            <a:custGeom>
              <a:avLst/>
              <a:gdLst/>
              <a:ahLst/>
              <a:cxnLst/>
              <a:rect l="l" t="t" r="r" b="b"/>
              <a:pathLst>
                <a:path w="102235" h="2539">
                  <a:moveTo>
                    <a:pt x="102196" y="0"/>
                  </a:moveTo>
                  <a:lnTo>
                    <a:pt x="97434" y="0"/>
                  </a:lnTo>
                  <a:lnTo>
                    <a:pt x="63373" y="800"/>
                  </a:lnTo>
                  <a:lnTo>
                    <a:pt x="26136" y="23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4660125" y="4646079"/>
              <a:ext cx="103505" cy="1905"/>
            </a:xfrm>
            <a:custGeom>
              <a:avLst/>
              <a:gdLst/>
              <a:ahLst/>
              <a:cxnLst/>
              <a:rect l="l" t="t" r="r" b="b"/>
              <a:pathLst>
                <a:path w="103504" h="1904">
                  <a:moveTo>
                    <a:pt x="102984" y="0"/>
                  </a:moveTo>
                  <a:lnTo>
                    <a:pt x="99809" y="0"/>
                  </a:lnTo>
                  <a:lnTo>
                    <a:pt x="74472" y="787"/>
                  </a:lnTo>
                  <a:lnTo>
                    <a:pt x="37236" y="787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4537341" y="4647653"/>
              <a:ext cx="104775" cy="1905"/>
            </a:xfrm>
            <a:custGeom>
              <a:avLst/>
              <a:gdLst/>
              <a:ahLst/>
              <a:cxnLst/>
              <a:rect l="l" t="t" r="r" b="b"/>
              <a:pathLst>
                <a:path w="104775" h="1904">
                  <a:moveTo>
                    <a:pt x="104571" y="0"/>
                  </a:moveTo>
                  <a:lnTo>
                    <a:pt x="102196" y="800"/>
                  </a:lnTo>
                  <a:lnTo>
                    <a:pt x="47536" y="800"/>
                  </a:lnTo>
                  <a:lnTo>
                    <a:pt x="10299" y="15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4414558" y="4649241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10">
                  <a:moveTo>
                    <a:pt x="1053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4397908" y="4642916"/>
              <a:ext cx="745490" cy="15875"/>
            </a:xfrm>
            <a:custGeom>
              <a:avLst/>
              <a:gdLst/>
              <a:ahLst/>
              <a:cxnLst/>
              <a:rect l="l" t="t" r="r" b="b"/>
              <a:pathLst>
                <a:path w="745489" h="15875">
                  <a:moveTo>
                    <a:pt x="0" y="15836"/>
                  </a:moveTo>
                  <a:lnTo>
                    <a:pt x="17437" y="15836"/>
                  </a:lnTo>
                  <a:lnTo>
                    <a:pt x="68706" y="15690"/>
                  </a:lnTo>
                  <a:lnTo>
                    <a:pt x="119956" y="15411"/>
                  </a:lnTo>
                  <a:lnTo>
                    <a:pt x="171188" y="14998"/>
                  </a:lnTo>
                  <a:lnTo>
                    <a:pt x="222407" y="14448"/>
                  </a:lnTo>
                  <a:lnTo>
                    <a:pt x="273613" y="13757"/>
                  </a:lnTo>
                  <a:lnTo>
                    <a:pt x="324811" y="12924"/>
                  </a:lnTo>
                  <a:lnTo>
                    <a:pt x="376002" y="11945"/>
                  </a:lnTo>
                  <a:lnTo>
                    <a:pt x="427189" y="10818"/>
                  </a:lnTo>
                  <a:lnTo>
                    <a:pt x="478375" y="9540"/>
                  </a:lnTo>
                  <a:lnTo>
                    <a:pt x="529562" y="8108"/>
                  </a:lnTo>
                  <a:lnTo>
                    <a:pt x="580754" y="6520"/>
                  </a:lnTo>
                  <a:lnTo>
                    <a:pt x="631951" y="4772"/>
                  </a:lnTo>
                  <a:lnTo>
                    <a:pt x="683158" y="2862"/>
                  </a:lnTo>
                  <a:lnTo>
                    <a:pt x="734377" y="787"/>
                  </a:lnTo>
                  <a:lnTo>
                    <a:pt x="74546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4397921" y="4657953"/>
              <a:ext cx="751205" cy="17145"/>
            </a:xfrm>
            <a:custGeom>
              <a:avLst/>
              <a:gdLst/>
              <a:ahLst/>
              <a:cxnLst/>
              <a:rect l="l" t="t" r="r" b="b"/>
              <a:pathLst>
                <a:path w="751204" h="17145">
                  <a:moveTo>
                    <a:pt x="751014" y="0"/>
                  </a:moveTo>
                  <a:lnTo>
                    <a:pt x="696989" y="2917"/>
                  </a:lnTo>
                  <a:lnTo>
                    <a:pt x="644602" y="4873"/>
                  </a:lnTo>
                  <a:lnTo>
                    <a:pt x="592257" y="6671"/>
                  </a:lnTo>
                  <a:lnTo>
                    <a:pt x="539946" y="8311"/>
                  </a:lnTo>
                  <a:lnTo>
                    <a:pt x="487658" y="9798"/>
                  </a:lnTo>
                  <a:lnTo>
                    <a:pt x="435385" y="11133"/>
                  </a:lnTo>
                  <a:lnTo>
                    <a:pt x="383117" y="12318"/>
                  </a:lnTo>
                  <a:lnTo>
                    <a:pt x="330846" y="13357"/>
                  </a:lnTo>
                  <a:lnTo>
                    <a:pt x="278563" y="14251"/>
                  </a:lnTo>
                  <a:lnTo>
                    <a:pt x="226257" y="15003"/>
                  </a:lnTo>
                  <a:lnTo>
                    <a:pt x="173921" y="15615"/>
                  </a:lnTo>
                  <a:lnTo>
                    <a:pt x="121545" y="16090"/>
                  </a:lnTo>
                  <a:lnTo>
                    <a:pt x="69120" y="16429"/>
                  </a:lnTo>
                  <a:lnTo>
                    <a:pt x="16636" y="16636"/>
                  </a:lnTo>
                  <a:lnTo>
                    <a:pt x="0" y="166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5148935" y="464290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5026926" y="4643704"/>
              <a:ext cx="93980" cy="4445"/>
            </a:xfrm>
            <a:custGeom>
              <a:avLst/>
              <a:gdLst/>
              <a:ahLst/>
              <a:cxnLst/>
              <a:rect l="l" t="t" r="r" b="b"/>
              <a:pathLst>
                <a:path w="93979" h="4445">
                  <a:moveTo>
                    <a:pt x="0" y="3949"/>
                  </a:moveTo>
                  <a:lnTo>
                    <a:pt x="10287" y="3949"/>
                  </a:lnTo>
                  <a:lnTo>
                    <a:pt x="47536" y="2374"/>
                  </a:lnTo>
                  <a:lnTo>
                    <a:pt x="84772" y="774"/>
                  </a:lnTo>
                  <a:lnTo>
                    <a:pt x="9347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4904917" y="4648441"/>
              <a:ext cx="95885" cy="3175"/>
            </a:xfrm>
            <a:custGeom>
              <a:avLst/>
              <a:gdLst/>
              <a:ahLst/>
              <a:cxnLst/>
              <a:rect l="l" t="t" r="r" b="b"/>
              <a:pathLst>
                <a:path w="95885" h="3175">
                  <a:moveTo>
                    <a:pt x="0" y="3175"/>
                  </a:moveTo>
                  <a:lnTo>
                    <a:pt x="19812" y="2374"/>
                  </a:lnTo>
                  <a:lnTo>
                    <a:pt x="57048" y="1587"/>
                  </a:lnTo>
                  <a:lnTo>
                    <a:pt x="94272" y="0"/>
                  </a:lnTo>
                  <a:lnTo>
                    <a:pt x="9585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4885131" y="46524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4767084" y="465477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4660137" y="4654778"/>
              <a:ext cx="100330" cy="2540"/>
            </a:xfrm>
            <a:custGeom>
              <a:avLst/>
              <a:gdLst/>
              <a:ahLst/>
              <a:cxnLst/>
              <a:rect l="l" t="t" r="r" b="b"/>
              <a:pathLst>
                <a:path w="100329" h="2539">
                  <a:moveTo>
                    <a:pt x="0" y="2387"/>
                  </a:moveTo>
                  <a:lnTo>
                    <a:pt x="1574" y="2387"/>
                  </a:lnTo>
                  <a:lnTo>
                    <a:pt x="38811" y="1587"/>
                  </a:lnTo>
                  <a:lnTo>
                    <a:pt x="76847" y="800"/>
                  </a:lnTo>
                  <a:lnTo>
                    <a:pt x="9980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4537341" y="4657166"/>
              <a:ext cx="102235" cy="1270"/>
            </a:xfrm>
            <a:custGeom>
              <a:avLst/>
              <a:gdLst/>
              <a:ahLst/>
              <a:cxnLst/>
              <a:rect l="l" t="t" r="r" b="b"/>
              <a:pathLst>
                <a:path w="102235" h="1270">
                  <a:moveTo>
                    <a:pt x="-793" y="393"/>
                  </a:moveTo>
                  <a:lnTo>
                    <a:pt x="102990" y="39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4415345" y="4657953"/>
              <a:ext cx="104139" cy="1270"/>
            </a:xfrm>
            <a:custGeom>
              <a:avLst/>
              <a:gdLst/>
              <a:ahLst/>
              <a:cxnLst/>
              <a:rect l="l" t="t" r="r" b="b"/>
              <a:pathLst>
                <a:path w="104139" h="1270">
                  <a:moveTo>
                    <a:pt x="-793" y="400"/>
                  </a:moveTo>
                  <a:lnTo>
                    <a:pt x="104578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4397908" y="465874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797" name="object 2797"/>
          <p:cNvGrpSpPr/>
          <p:nvPr/>
        </p:nvGrpSpPr>
        <p:grpSpPr>
          <a:xfrm>
            <a:off x="4594986" y="2717933"/>
            <a:ext cx="5144" cy="6429"/>
            <a:chOff x="5114054" y="4026566"/>
            <a:chExt cx="7620" cy="9525"/>
          </a:xfrm>
        </p:grpSpPr>
        <p:sp>
          <p:nvSpPr>
            <p:cNvPr id="2798" name="object 2798"/>
            <p:cNvSpPr/>
            <p:nvPr/>
          </p:nvSpPr>
          <p:spPr>
            <a:xfrm>
              <a:off x="5114861" y="402736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5114848" y="4027360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800" y="7912"/>
                  </a:moveTo>
                  <a:lnTo>
                    <a:pt x="80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5115661" y="402814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5114861" y="402736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802" name="object 2802"/>
          <p:cNvGrpSpPr/>
          <p:nvPr/>
        </p:nvGrpSpPr>
        <p:grpSpPr>
          <a:xfrm>
            <a:off x="4598733" y="2554837"/>
            <a:ext cx="16716" cy="175736"/>
            <a:chOff x="5119604" y="3784943"/>
            <a:chExt cx="24765" cy="260350"/>
          </a:xfrm>
        </p:grpSpPr>
        <p:sp>
          <p:nvSpPr>
            <p:cNvPr id="2803" name="object 2803"/>
            <p:cNvSpPr/>
            <p:nvPr/>
          </p:nvSpPr>
          <p:spPr>
            <a:xfrm>
              <a:off x="5126735" y="3785730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5126735" y="3924363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0"/>
                  </a:moveTo>
                  <a:lnTo>
                    <a:pt x="0" y="1196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5143372" y="3784943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5121198" y="402656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5121198" y="4034485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4" h="9525">
                  <a:moveTo>
                    <a:pt x="5537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5120398" y="3785730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407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5120398" y="3924363"/>
              <a:ext cx="1270" cy="102235"/>
            </a:xfrm>
            <a:custGeom>
              <a:avLst/>
              <a:gdLst/>
              <a:ahLst/>
              <a:cxnLst/>
              <a:rect l="l" t="t" r="r" b="b"/>
              <a:pathLst>
                <a:path w="1270" h="102235">
                  <a:moveTo>
                    <a:pt x="400" y="-793"/>
                  </a:moveTo>
                  <a:lnTo>
                    <a:pt x="400" y="10299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810" name="object 2810"/>
          <p:cNvGrpSpPr/>
          <p:nvPr/>
        </p:nvGrpSpPr>
        <p:grpSpPr>
          <a:xfrm>
            <a:off x="4122291" y="2791725"/>
            <a:ext cx="482203" cy="28718"/>
            <a:chOff x="4413764" y="4135888"/>
            <a:chExt cx="714375" cy="42545"/>
          </a:xfrm>
        </p:grpSpPr>
        <p:sp>
          <p:nvSpPr>
            <p:cNvPr id="2811" name="object 2811"/>
            <p:cNvSpPr/>
            <p:nvPr/>
          </p:nvSpPr>
          <p:spPr>
            <a:xfrm>
              <a:off x="5026926" y="4136681"/>
              <a:ext cx="100330" cy="5080"/>
            </a:xfrm>
            <a:custGeom>
              <a:avLst/>
              <a:gdLst/>
              <a:ahLst/>
              <a:cxnLst/>
              <a:rect l="l" t="t" r="r" b="b"/>
              <a:pathLst>
                <a:path w="100329" h="5079">
                  <a:moveTo>
                    <a:pt x="99809" y="0"/>
                  </a:moveTo>
                  <a:lnTo>
                    <a:pt x="76047" y="1587"/>
                  </a:lnTo>
                  <a:lnTo>
                    <a:pt x="74460" y="1587"/>
                  </a:lnTo>
                  <a:lnTo>
                    <a:pt x="37223" y="3162"/>
                  </a:lnTo>
                  <a:lnTo>
                    <a:pt x="787" y="3962"/>
                  </a:lnTo>
                  <a:lnTo>
                    <a:pt x="0" y="3962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4904930" y="4141431"/>
              <a:ext cx="100965" cy="4445"/>
            </a:xfrm>
            <a:custGeom>
              <a:avLst/>
              <a:gdLst/>
              <a:ahLst/>
              <a:cxnLst/>
              <a:rect l="l" t="t" r="r" b="b"/>
              <a:pathLst>
                <a:path w="100964" h="4445">
                  <a:moveTo>
                    <a:pt x="100609" y="0"/>
                  </a:moveTo>
                  <a:lnTo>
                    <a:pt x="90309" y="800"/>
                  </a:lnTo>
                  <a:lnTo>
                    <a:pt x="85559" y="800"/>
                  </a:lnTo>
                  <a:lnTo>
                    <a:pt x="49123" y="2374"/>
                  </a:lnTo>
                  <a:lnTo>
                    <a:pt x="16637" y="3162"/>
                  </a:lnTo>
                  <a:lnTo>
                    <a:pt x="11887" y="31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4782934" y="4145406"/>
              <a:ext cx="102235" cy="3175"/>
            </a:xfrm>
            <a:custGeom>
              <a:avLst/>
              <a:gdLst/>
              <a:ahLst/>
              <a:cxnLst/>
              <a:rect l="l" t="t" r="r" b="b"/>
              <a:pathLst>
                <a:path w="102235" h="3175">
                  <a:moveTo>
                    <a:pt x="102196" y="0"/>
                  </a:moveTo>
                  <a:lnTo>
                    <a:pt x="97434" y="787"/>
                  </a:lnTo>
                  <a:lnTo>
                    <a:pt x="92684" y="787"/>
                  </a:lnTo>
                  <a:lnTo>
                    <a:pt x="60210" y="1574"/>
                  </a:lnTo>
                  <a:lnTo>
                    <a:pt x="22974" y="2374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4660125" y="4148569"/>
              <a:ext cx="103505" cy="1905"/>
            </a:xfrm>
            <a:custGeom>
              <a:avLst/>
              <a:gdLst/>
              <a:ahLst/>
              <a:cxnLst/>
              <a:rect l="l" t="t" r="r" b="b"/>
              <a:pathLst>
                <a:path w="103504" h="1904">
                  <a:moveTo>
                    <a:pt x="102984" y="0"/>
                  </a:moveTo>
                  <a:lnTo>
                    <a:pt x="94284" y="0"/>
                  </a:lnTo>
                  <a:lnTo>
                    <a:pt x="72097" y="787"/>
                  </a:lnTo>
                  <a:lnTo>
                    <a:pt x="34861" y="1574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4413764" y="4151331"/>
              <a:ext cx="229235" cy="1270"/>
            </a:xfrm>
            <a:custGeom>
              <a:avLst/>
              <a:gdLst/>
              <a:ahLst/>
              <a:cxnLst/>
              <a:rect l="l" t="t" r="r" b="b"/>
              <a:pathLst>
                <a:path w="229235" h="1270">
                  <a:moveTo>
                    <a:pt x="122783" y="0"/>
                  </a:moveTo>
                  <a:lnTo>
                    <a:pt x="228942" y="0"/>
                  </a:lnTo>
                </a:path>
                <a:path w="229235" h="1270">
                  <a:moveTo>
                    <a:pt x="0" y="800"/>
                  </a:moveTo>
                  <a:lnTo>
                    <a:pt x="106946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4414545" y="4161243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10">
                  <a:moveTo>
                    <a:pt x="0" y="0"/>
                  </a:moveTo>
                  <a:lnTo>
                    <a:pt x="6337" y="0"/>
                  </a:lnTo>
                  <a:lnTo>
                    <a:pt x="99021" y="0"/>
                  </a:lnTo>
                  <a:lnTo>
                    <a:pt x="10535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4537341" y="4159656"/>
              <a:ext cx="104775" cy="1905"/>
            </a:xfrm>
            <a:custGeom>
              <a:avLst/>
              <a:gdLst/>
              <a:ahLst/>
              <a:cxnLst/>
              <a:rect l="l" t="t" r="r" b="b"/>
              <a:pathLst>
                <a:path w="104775" h="1904">
                  <a:moveTo>
                    <a:pt x="0" y="1587"/>
                  </a:moveTo>
                  <a:lnTo>
                    <a:pt x="3949" y="1587"/>
                  </a:lnTo>
                  <a:lnTo>
                    <a:pt x="26829" y="685"/>
                  </a:lnTo>
                  <a:lnTo>
                    <a:pt x="49950" y="784"/>
                  </a:lnTo>
                  <a:lnTo>
                    <a:pt x="73245" y="887"/>
                  </a:lnTo>
                  <a:lnTo>
                    <a:pt x="96647" y="0"/>
                  </a:lnTo>
                  <a:lnTo>
                    <a:pt x="10457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4660137" y="4158081"/>
              <a:ext cx="103505" cy="1905"/>
            </a:xfrm>
            <a:custGeom>
              <a:avLst/>
              <a:gdLst/>
              <a:ahLst/>
              <a:cxnLst/>
              <a:rect l="l" t="t" r="r" b="b"/>
              <a:pathLst>
                <a:path w="103504" h="1904">
                  <a:moveTo>
                    <a:pt x="0" y="1574"/>
                  </a:moveTo>
                  <a:lnTo>
                    <a:pt x="24549" y="774"/>
                  </a:lnTo>
                  <a:lnTo>
                    <a:pt x="42408" y="882"/>
                  </a:lnTo>
                  <a:lnTo>
                    <a:pt x="59913" y="482"/>
                  </a:lnTo>
                  <a:lnTo>
                    <a:pt x="77364" y="35"/>
                  </a:lnTo>
                  <a:lnTo>
                    <a:pt x="95059" y="0"/>
                  </a:lnTo>
                  <a:lnTo>
                    <a:pt x="10297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4782921" y="4154893"/>
              <a:ext cx="102235" cy="2540"/>
            </a:xfrm>
            <a:custGeom>
              <a:avLst/>
              <a:gdLst/>
              <a:ahLst/>
              <a:cxnLst/>
              <a:rect l="l" t="t" r="r" b="b"/>
              <a:pathLst>
                <a:path w="102235" h="2539">
                  <a:moveTo>
                    <a:pt x="0" y="2387"/>
                  </a:moveTo>
                  <a:lnTo>
                    <a:pt x="6337" y="2387"/>
                  </a:lnTo>
                  <a:lnTo>
                    <a:pt x="26149" y="1587"/>
                  </a:lnTo>
                  <a:lnTo>
                    <a:pt x="63385" y="800"/>
                  </a:lnTo>
                  <a:lnTo>
                    <a:pt x="92697" y="0"/>
                  </a:lnTo>
                  <a:lnTo>
                    <a:pt x="10219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4904917" y="4150931"/>
              <a:ext cx="101600" cy="3175"/>
            </a:xfrm>
            <a:custGeom>
              <a:avLst/>
              <a:gdLst/>
              <a:ahLst/>
              <a:cxnLst/>
              <a:rect l="l" t="t" r="r" b="b"/>
              <a:pathLst>
                <a:path w="101600" h="3175">
                  <a:moveTo>
                    <a:pt x="0" y="3175"/>
                  </a:moveTo>
                  <a:lnTo>
                    <a:pt x="16637" y="3175"/>
                  </a:lnTo>
                  <a:lnTo>
                    <a:pt x="53086" y="1587"/>
                  </a:lnTo>
                  <a:lnTo>
                    <a:pt x="90309" y="787"/>
                  </a:lnTo>
                  <a:lnTo>
                    <a:pt x="91109" y="787"/>
                  </a:lnTo>
                  <a:lnTo>
                    <a:pt x="10140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5026926" y="4146181"/>
              <a:ext cx="100330" cy="4445"/>
            </a:xfrm>
            <a:custGeom>
              <a:avLst/>
              <a:gdLst/>
              <a:ahLst/>
              <a:cxnLst/>
              <a:rect l="l" t="t" r="r" b="b"/>
              <a:pathLst>
                <a:path w="100329" h="4445">
                  <a:moveTo>
                    <a:pt x="0" y="3962"/>
                  </a:moveTo>
                  <a:lnTo>
                    <a:pt x="5537" y="3962"/>
                  </a:lnTo>
                  <a:lnTo>
                    <a:pt x="27902" y="2861"/>
                  </a:lnTo>
                  <a:lnTo>
                    <a:pt x="50674" y="2038"/>
                  </a:lnTo>
                  <a:lnTo>
                    <a:pt x="73458" y="1187"/>
                  </a:lnTo>
                  <a:lnTo>
                    <a:pt x="95859" y="0"/>
                  </a:lnTo>
                  <a:lnTo>
                    <a:pt x="9980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4414558" y="4176293"/>
              <a:ext cx="105410" cy="1270"/>
            </a:xfrm>
            <a:custGeom>
              <a:avLst/>
              <a:gdLst/>
              <a:ahLst/>
              <a:cxnLst/>
              <a:rect l="l" t="t" r="r" b="b"/>
              <a:pathLst>
                <a:path w="105410" h="1270">
                  <a:moveTo>
                    <a:pt x="-793" y="433"/>
                  </a:moveTo>
                  <a:lnTo>
                    <a:pt x="106152" y="43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4537341" y="4175493"/>
              <a:ext cx="104775" cy="1270"/>
            </a:xfrm>
            <a:custGeom>
              <a:avLst/>
              <a:gdLst/>
              <a:ahLst/>
              <a:cxnLst/>
              <a:rect l="l" t="t" r="r" b="b"/>
              <a:pathLst>
                <a:path w="104775" h="1270">
                  <a:moveTo>
                    <a:pt x="-793" y="492"/>
                  </a:moveTo>
                  <a:lnTo>
                    <a:pt x="105365" y="49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4660137" y="4173118"/>
              <a:ext cx="103505" cy="2540"/>
            </a:xfrm>
            <a:custGeom>
              <a:avLst/>
              <a:gdLst/>
              <a:ahLst/>
              <a:cxnLst/>
              <a:rect l="l" t="t" r="r" b="b"/>
              <a:pathLst>
                <a:path w="103504" h="2539">
                  <a:moveTo>
                    <a:pt x="102984" y="0"/>
                  </a:moveTo>
                  <a:lnTo>
                    <a:pt x="99809" y="0"/>
                  </a:lnTo>
                  <a:lnTo>
                    <a:pt x="74472" y="787"/>
                  </a:lnTo>
                  <a:lnTo>
                    <a:pt x="41986" y="1574"/>
                  </a:lnTo>
                  <a:lnTo>
                    <a:pt x="20599" y="15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4782934" y="4170743"/>
              <a:ext cx="102235" cy="2540"/>
            </a:xfrm>
            <a:custGeom>
              <a:avLst/>
              <a:gdLst/>
              <a:ahLst/>
              <a:cxnLst/>
              <a:rect l="l" t="t" r="r" b="b"/>
              <a:pathLst>
                <a:path w="102235" h="2539">
                  <a:moveTo>
                    <a:pt x="102196" y="0"/>
                  </a:moveTo>
                  <a:lnTo>
                    <a:pt x="97434" y="0"/>
                  </a:lnTo>
                  <a:lnTo>
                    <a:pt x="63373" y="800"/>
                  </a:lnTo>
                  <a:lnTo>
                    <a:pt x="26136" y="1587"/>
                  </a:lnTo>
                  <a:lnTo>
                    <a:pt x="22174" y="1587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4904930" y="4166780"/>
              <a:ext cx="100965" cy="3175"/>
            </a:xfrm>
            <a:custGeom>
              <a:avLst/>
              <a:gdLst/>
              <a:ahLst/>
              <a:cxnLst/>
              <a:rect l="l" t="t" r="r" b="b"/>
              <a:pathLst>
                <a:path w="100964" h="3175">
                  <a:moveTo>
                    <a:pt x="100609" y="0"/>
                  </a:moveTo>
                  <a:lnTo>
                    <a:pt x="90309" y="0"/>
                  </a:lnTo>
                  <a:lnTo>
                    <a:pt x="53073" y="1574"/>
                  </a:lnTo>
                  <a:lnTo>
                    <a:pt x="16637" y="2374"/>
                  </a:lnTo>
                  <a:lnTo>
                    <a:pt x="15836" y="2374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5026926" y="4162031"/>
              <a:ext cx="100330" cy="4445"/>
            </a:xfrm>
            <a:custGeom>
              <a:avLst/>
              <a:gdLst/>
              <a:ahLst/>
              <a:cxnLst/>
              <a:rect l="l" t="t" r="r" b="b"/>
              <a:pathLst>
                <a:path w="100329" h="4445">
                  <a:moveTo>
                    <a:pt x="99809" y="0"/>
                  </a:moveTo>
                  <a:lnTo>
                    <a:pt x="95859" y="0"/>
                  </a:lnTo>
                  <a:lnTo>
                    <a:pt x="73283" y="976"/>
                  </a:lnTo>
                  <a:lnTo>
                    <a:pt x="50703" y="2019"/>
                  </a:lnTo>
                  <a:lnTo>
                    <a:pt x="28120" y="3043"/>
                  </a:lnTo>
                  <a:lnTo>
                    <a:pt x="5537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5102974" y="4146981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4">
                  <a:moveTo>
                    <a:pt x="0" y="0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4904917" y="415410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6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4875618" y="415489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4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4684687" y="4158068"/>
              <a:ext cx="69850" cy="1270"/>
            </a:xfrm>
            <a:custGeom>
              <a:avLst/>
              <a:gdLst/>
              <a:ahLst/>
              <a:cxnLst/>
              <a:rect l="l" t="t" r="r" b="b"/>
              <a:pathLst>
                <a:path w="69850" h="1270">
                  <a:moveTo>
                    <a:pt x="0" y="787"/>
                  </a:moveTo>
                  <a:lnTo>
                    <a:pt x="30899" y="787"/>
                  </a:lnTo>
                  <a:lnTo>
                    <a:pt x="49911" y="0"/>
                  </a:lnTo>
                  <a:lnTo>
                    <a:pt x="69723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4541304" y="4160443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800"/>
                  </a:moveTo>
                  <a:lnTo>
                    <a:pt x="6337" y="0"/>
                  </a:lnTo>
                  <a:lnTo>
                    <a:pt x="1822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4420882" y="4161243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10">
                  <a:moveTo>
                    <a:pt x="0" y="0"/>
                  </a:moveTo>
                  <a:lnTo>
                    <a:pt x="9268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834" name="object 2834"/>
          <p:cNvSpPr/>
          <p:nvPr/>
        </p:nvSpPr>
        <p:spPr>
          <a:xfrm>
            <a:off x="4599269" y="2950543"/>
            <a:ext cx="0" cy="57436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77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835" name="object 2835"/>
          <p:cNvSpPr/>
          <p:nvPr/>
        </p:nvSpPr>
        <p:spPr>
          <a:xfrm>
            <a:off x="4599269" y="2809371"/>
            <a:ext cx="0" cy="106728"/>
          </a:xfrm>
          <a:custGeom>
            <a:avLst/>
            <a:gdLst/>
            <a:ahLst/>
            <a:cxnLst/>
            <a:rect l="l" t="t" r="r" b="b"/>
            <a:pathLst>
              <a:path h="158114">
                <a:moveTo>
                  <a:pt x="0" y="0"/>
                </a:moveTo>
                <a:lnTo>
                  <a:pt x="0" y="15765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836" name="object 2836"/>
          <p:cNvSpPr/>
          <p:nvPr/>
        </p:nvSpPr>
        <p:spPr>
          <a:xfrm>
            <a:off x="4599269" y="3007764"/>
            <a:ext cx="4286" cy="7715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6337" y="11087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837" name="object 2837"/>
          <p:cNvSpPr/>
          <p:nvPr/>
        </p:nvSpPr>
        <p:spPr>
          <a:xfrm>
            <a:off x="4603546" y="28093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838" name="object 2838"/>
          <p:cNvGrpSpPr/>
          <p:nvPr/>
        </p:nvGrpSpPr>
        <p:grpSpPr>
          <a:xfrm>
            <a:off x="4122282" y="2722742"/>
            <a:ext cx="482203" cy="27861"/>
            <a:chOff x="4413751" y="4033691"/>
            <a:chExt cx="714375" cy="41275"/>
          </a:xfrm>
        </p:grpSpPr>
        <p:sp>
          <p:nvSpPr>
            <p:cNvPr id="2839" name="object 2839"/>
            <p:cNvSpPr/>
            <p:nvPr/>
          </p:nvSpPr>
          <p:spPr>
            <a:xfrm>
              <a:off x="5026926" y="4034485"/>
              <a:ext cx="94615" cy="4445"/>
            </a:xfrm>
            <a:custGeom>
              <a:avLst/>
              <a:gdLst/>
              <a:ahLst/>
              <a:cxnLst/>
              <a:rect l="l" t="t" r="r" b="b"/>
              <a:pathLst>
                <a:path w="94614" h="4445">
                  <a:moveTo>
                    <a:pt x="94272" y="0"/>
                  </a:moveTo>
                  <a:lnTo>
                    <a:pt x="76060" y="800"/>
                  </a:lnTo>
                  <a:lnTo>
                    <a:pt x="74460" y="1574"/>
                  </a:lnTo>
                  <a:lnTo>
                    <a:pt x="37236" y="2374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4904930" y="4039234"/>
              <a:ext cx="97155" cy="3175"/>
            </a:xfrm>
            <a:custGeom>
              <a:avLst/>
              <a:gdLst/>
              <a:ahLst/>
              <a:cxnLst/>
              <a:rect l="l" t="t" r="r" b="b"/>
              <a:pathLst>
                <a:path w="97154" h="3175">
                  <a:moveTo>
                    <a:pt x="96647" y="0"/>
                  </a:moveTo>
                  <a:lnTo>
                    <a:pt x="90309" y="800"/>
                  </a:lnTo>
                  <a:lnTo>
                    <a:pt x="85559" y="800"/>
                  </a:lnTo>
                  <a:lnTo>
                    <a:pt x="49110" y="1587"/>
                  </a:lnTo>
                  <a:lnTo>
                    <a:pt x="16637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4782921" y="4043197"/>
              <a:ext cx="98425" cy="2540"/>
            </a:xfrm>
            <a:custGeom>
              <a:avLst/>
              <a:gdLst/>
              <a:ahLst/>
              <a:cxnLst/>
              <a:rect l="l" t="t" r="r" b="b"/>
              <a:pathLst>
                <a:path w="98425" h="2539">
                  <a:moveTo>
                    <a:pt x="98234" y="0"/>
                  </a:moveTo>
                  <a:lnTo>
                    <a:pt x="92697" y="0"/>
                  </a:lnTo>
                  <a:lnTo>
                    <a:pt x="60210" y="800"/>
                  </a:lnTo>
                  <a:lnTo>
                    <a:pt x="22974" y="2387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4660137" y="4046372"/>
              <a:ext cx="100965" cy="1905"/>
            </a:xfrm>
            <a:custGeom>
              <a:avLst/>
              <a:gdLst/>
              <a:ahLst/>
              <a:cxnLst/>
              <a:rect l="l" t="t" r="r" b="b"/>
              <a:pathLst>
                <a:path w="100964" h="1904">
                  <a:moveTo>
                    <a:pt x="100609" y="0"/>
                  </a:moveTo>
                  <a:lnTo>
                    <a:pt x="94284" y="0"/>
                  </a:lnTo>
                  <a:lnTo>
                    <a:pt x="72085" y="800"/>
                  </a:lnTo>
                  <a:lnTo>
                    <a:pt x="34861" y="800"/>
                  </a:lnTo>
                  <a:lnTo>
                    <a:pt x="2374" y="15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4537341" y="4047959"/>
              <a:ext cx="102235" cy="1905"/>
            </a:xfrm>
            <a:custGeom>
              <a:avLst/>
              <a:gdLst/>
              <a:ahLst/>
              <a:cxnLst/>
              <a:rect l="l" t="t" r="r" b="b"/>
              <a:pathLst>
                <a:path w="102235" h="1904">
                  <a:moveTo>
                    <a:pt x="102196" y="0"/>
                  </a:moveTo>
                  <a:lnTo>
                    <a:pt x="96659" y="800"/>
                  </a:lnTo>
                  <a:lnTo>
                    <a:pt x="46736" y="800"/>
                  </a:lnTo>
                  <a:lnTo>
                    <a:pt x="9512" y="1574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4415345" y="4049534"/>
              <a:ext cx="104139" cy="0"/>
            </a:xfrm>
            <a:custGeom>
              <a:avLst/>
              <a:gdLst/>
              <a:ahLst/>
              <a:cxnLst/>
              <a:rect l="l" t="t" r="r" b="b"/>
              <a:pathLst>
                <a:path w="104139">
                  <a:moveTo>
                    <a:pt x="1037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4414545" y="4058259"/>
              <a:ext cx="105410" cy="1270"/>
            </a:xfrm>
            <a:custGeom>
              <a:avLst/>
              <a:gdLst/>
              <a:ahLst/>
              <a:cxnLst/>
              <a:rect l="l" t="t" r="r" b="b"/>
              <a:pathLst>
                <a:path w="105410" h="1270">
                  <a:moveTo>
                    <a:pt x="-793" y="393"/>
                  </a:moveTo>
                  <a:lnTo>
                    <a:pt x="106152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4537341" y="4057459"/>
              <a:ext cx="104775" cy="1270"/>
            </a:xfrm>
            <a:custGeom>
              <a:avLst/>
              <a:gdLst/>
              <a:ahLst/>
              <a:cxnLst/>
              <a:rect l="l" t="t" r="r" b="b"/>
              <a:pathLst>
                <a:path w="104775" h="1270">
                  <a:moveTo>
                    <a:pt x="-793" y="400"/>
                  </a:moveTo>
                  <a:lnTo>
                    <a:pt x="105365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4660125" y="4055084"/>
              <a:ext cx="103505" cy="2540"/>
            </a:xfrm>
            <a:custGeom>
              <a:avLst/>
              <a:gdLst/>
              <a:ahLst/>
              <a:cxnLst/>
              <a:rect l="l" t="t" r="r" b="b"/>
              <a:pathLst>
                <a:path w="103504" h="2539">
                  <a:moveTo>
                    <a:pt x="0" y="2374"/>
                  </a:moveTo>
                  <a:lnTo>
                    <a:pt x="2387" y="2374"/>
                  </a:lnTo>
                  <a:lnTo>
                    <a:pt x="37236" y="1574"/>
                  </a:lnTo>
                  <a:lnTo>
                    <a:pt x="74472" y="787"/>
                  </a:lnTo>
                  <a:lnTo>
                    <a:pt x="95072" y="787"/>
                  </a:lnTo>
                  <a:lnTo>
                    <a:pt x="10298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4782921" y="4052696"/>
              <a:ext cx="102235" cy="2540"/>
            </a:xfrm>
            <a:custGeom>
              <a:avLst/>
              <a:gdLst/>
              <a:ahLst/>
              <a:cxnLst/>
              <a:rect l="l" t="t" r="r" b="b"/>
              <a:pathLst>
                <a:path w="102235" h="2539">
                  <a:moveTo>
                    <a:pt x="0" y="2387"/>
                  </a:moveTo>
                  <a:lnTo>
                    <a:pt x="26149" y="1587"/>
                  </a:lnTo>
                  <a:lnTo>
                    <a:pt x="63385" y="800"/>
                  </a:lnTo>
                  <a:lnTo>
                    <a:pt x="92697" y="0"/>
                  </a:lnTo>
                  <a:lnTo>
                    <a:pt x="10219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4904930" y="4048747"/>
              <a:ext cx="100965" cy="3175"/>
            </a:xfrm>
            <a:custGeom>
              <a:avLst/>
              <a:gdLst/>
              <a:ahLst/>
              <a:cxnLst/>
              <a:rect l="l" t="t" r="r" b="b"/>
              <a:pathLst>
                <a:path w="100964" h="3175">
                  <a:moveTo>
                    <a:pt x="0" y="3162"/>
                  </a:moveTo>
                  <a:lnTo>
                    <a:pt x="15836" y="2374"/>
                  </a:lnTo>
                  <a:lnTo>
                    <a:pt x="16624" y="2374"/>
                  </a:lnTo>
                  <a:lnTo>
                    <a:pt x="53073" y="1587"/>
                  </a:lnTo>
                  <a:lnTo>
                    <a:pt x="90297" y="0"/>
                  </a:lnTo>
                  <a:lnTo>
                    <a:pt x="10060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5026926" y="4043997"/>
              <a:ext cx="100330" cy="4445"/>
            </a:xfrm>
            <a:custGeom>
              <a:avLst/>
              <a:gdLst/>
              <a:ahLst/>
              <a:cxnLst/>
              <a:rect l="l" t="t" r="r" b="b"/>
              <a:pathLst>
                <a:path w="100329" h="4445">
                  <a:moveTo>
                    <a:pt x="0" y="3962"/>
                  </a:moveTo>
                  <a:lnTo>
                    <a:pt x="5537" y="3962"/>
                  </a:lnTo>
                  <a:lnTo>
                    <a:pt x="28413" y="3259"/>
                  </a:lnTo>
                  <a:lnTo>
                    <a:pt x="51795" y="1928"/>
                  </a:lnTo>
                  <a:lnTo>
                    <a:pt x="75222" y="624"/>
                  </a:lnTo>
                  <a:lnTo>
                    <a:pt x="98234" y="0"/>
                  </a:lnTo>
                  <a:lnTo>
                    <a:pt x="9980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5102974" y="404398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800"/>
                  </a:moveTo>
                  <a:lnTo>
                    <a:pt x="3175" y="800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4904930" y="4051122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70">
                  <a:moveTo>
                    <a:pt x="-793" y="393"/>
                  </a:moveTo>
                  <a:lnTo>
                    <a:pt x="17418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4875618" y="405270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49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4541303" y="4057459"/>
              <a:ext cx="92710" cy="1270"/>
            </a:xfrm>
            <a:custGeom>
              <a:avLst/>
              <a:gdLst/>
              <a:ahLst/>
              <a:cxnLst/>
              <a:rect l="l" t="t" r="r" b="b"/>
              <a:pathLst>
                <a:path w="92710" h="1270">
                  <a:moveTo>
                    <a:pt x="-793" y="400"/>
                  </a:moveTo>
                  <a:lnTo>
                    <a:pt x="93491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4420882" y="4058259"/>
              <a:ext cx="92710" cy="1270"/>
            </a:xfrm>
            <a:custGeom>
              <a:avLst/>
              <a:gdLst/>
              <a:ahLst/>
              <a:cxnLst/>
              <a:rect l="l" t="t" r="r" b="b"/>
              <a:pathLst>
                <a:path w="92710" h="1270">
                  <a:moveTo>
                    <a:pt x="-793" y="393"/>
                  </a:moveTo>
                  <a:lnTo>
                    <a:pt x="93478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4414557" y="4074096"/>
              <a:ext cx="105410" cy="0"/>
            </a:xfrm>
            <a:custGeom>
              <a:avLst/>
              <a:gdLst/>
              <a:ahLst/>
              <a:cxnLst/>
              <a:rect l="l" t="t" r="r" b="b"/>
              <a:pathLst>
                <a:path w="105410">
                  <a:moveTo>
                    <a:pt x="105359" y="0"/>
                  </a:moveTo>
                  <a:lnTo>
                    <a:pt x="98234" y="0"/>
                  </a:lnTo>
                  <a:lnTo>
                    <a:pt x="2059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4537341" y="4073201"/>
              <a:ext cx="104775" cy="1270"/>
            </a:xfrm>
            <a:custGeom>
              <a:avLst/>
              <a:gdLst/>
              <a:ahLst/>
              <a:cxnLst/>
              <a:rect l="l" t="t" r="r" b="b"/>
              <a:pathLst>
                <a:path w="104775" h="1270">
                  <a:moveTo>
                    <a:pt x="-793" y="453"/>
                  </a:moveTo>
                  <a:lnTo>
                    <a:pt x="105365" y="45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4660125" y="4070934"/>
              <a:ext cx="103505" cy="1905"/>
            </a:xfrm>
            <a:custGeom>
              <a:avLst/>
              <a:gdLst/>
              <a:ahLst/>
              <a:cxnLst/>
              <a:rect l="l" t="t" r="r" b="b"/>
              <a:pathLst>
                <a:path w="103504" h="1904">
                  <a:moveTo>
                    <a:pt x="102984" y="0"/>
                  </a:moveTo>
                  <a:lnTo>
                    <a:pt x="102196" y="0"/>
                  </a:lnTo>
                  <a:lnTo>
                    <a:pt x="84557" y="669"/>
                  </a:lnTo>
                  <a:lnTo>
                    <a:pt x="67360" y="773"/>
                  </a:lnTo>
                  <a:lnTo>
                    <a:pt x="50154" y="884"/>
                  </a:lnTo>
                  <a:lnTo>
                    <a:pt x="32486" y="1574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4782934" y="4067759"/>
              <a:ext cx="102235" cy="2540"/>
            </a:xfrm>
            <a:custGeom>
              <a:avLst/>
              <a:gdLst/>
              <a:ahLst/>
              <a:cxnLst/>
              <a:rect l="l" t="t" r="r" b="b"/>
              <a:pathLst>
                <a:path w="102235" h="2539">
                  <a:moveTo>
                    <a:pt x="102196" y="0"/>
                  </a:moveTo>
                  <a:lnTo>
                    <a:pt x="100609" y="0"/>
                  </a:lnTo>
                  <a:lnTo>
                    <a:pt x="76455" y="842"/>
                  </a:lnTo>
                  <a:lnTo>
                    <a:pt x="52300" y="1711"/>
                  </a:lnTo>
                  <a:lnTo>
                    <a:pt x="28137" y="2318"/>
                  </a:lnTo>
                  <a:lnTo>
                    <a:pt x="3962" y="23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4904930" y="4063796"/>
              <a:ext cx="100965" cy="3175"/>
            </a:xfrm>
            <a:custGeom>
              <a:avLst/>
              <a:gdLst/>
              <a:ahLst/>
              <a:cxnLst/>
              <a:rect l="l" t="t" r="r" b="b"/>
              <a:pathLst>
                <a:path w="100964" h="3175">
                  <a:moveTo>
                    <a:pt x="100609" y="0"/>
                  </a:moveTo>
                  <a:lnTo>
                    <a:pt x="90297" y="800"/>
                  </a:lnTo>
                  <a:lnTo>
                    <a:pt x="69293" y="1012"/>
                  </a:lnTo>
                  <a:lnTo>
                    <a:pt x="48302" y="1763"/>
                  </a:lnTo>
                  <a:lnTo>
                    <a:pt x="27319" y="2627"/>
                  </a:lnTo>
                  <a:lnTo>
                    <a:pt x="6337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5026926" y="4059046"/>
              <a:ext cx="100330" cy="4445"/>
            </a:xfrm>
            <a:custGeom>
              <a:avLst/>
              <a:gdLst/>
              <a:ahLst/>
              <a:cxnLst/>
              <a:rect l="l" t="t" r="r" b="b"/>
              <a:pathLst>
                <a:path w="100329" h="4445">
                  <a:moveTo>
                    <a:pt x="99809" y="0"/>
                  </a:moveTo>
                  <a:lnTo>
                    <a:pt x="99021" y="0"/>
                  </a:lnTo>
                  <a:lnTo>
                    <a:pt x="98234" y="800"/>
                  </a:lnTo>
                  <a:lnTo>
                    <a:pt x="87134" y="800"/>
                  </a:lnTo>
                  <a:lnTo>
                    <a:pt x="84772" y="800"/>
                  </a:lnTo>
                  <a:lnTo>
                    <a:pt x="65464" y="2083"/>
                  </a:lnTo>
                  <a:lnTo>
                    <a:pt x="45378" y="2686"/>
                  </a:lnTo>
                  <a:lnTo>
                    <a:pt x="25181" y="3136"/>
                  </a:lnTo>
                  <a:lnTo>
                    <a:pt x="5537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862" name="object 2862"/>
          <p:cNvGrpSpPr/>
          <p:nvPr/>
        </p:nvGrpSpPr>
        <p:grpSpPr>
          <a:xfrm>
            <a:off x="4111052" y="2564463"/>
            <a:ext cx="508349" cy="174878"/>
            <a:chOff x="4397114" y="3799204"/>
            <a:chExt cx="753110" cy="259079"/>
          </a:xfrm>
        </p:grpSpPr>
        <p:sp>
          <p:nvSpPr>
            <p:cNvPr id="2863" name="object 2863"/>
            <p:cNvSpPr/>
            <p:nvPr/>
          </p:nvSpPr>
          <p:spPr>
            <a:xfrm>
              <a:off x="4397908" y="3898226"/>
              <a:ext cx="751205" cy="25400"/>
            </a:xfrm>
            <a:custGeom>
              <a:avLst/>
              <a:gdLst/>
              <a:ahLst/>
              <a:cxnLst/>
              <a:rect l="l" t="t" r="r" b="b"/>
              <a:pathLst>
                <a:path w="751204" h="25400">
                  <a:moveTo>
                    <a:pt x="745464" y="0"/>
                  </a:moveTo>
                  <a:lnTo>
                    <a:pt x="672128" y="3526"/>
                  </a:lnTo>
                  <a:lnTo>
                    <a:pt x="621753" y="5349"/>
                  </a:lnTo>
                  <a:lnTo>
                    <a:pt x="571365" y="7049"/>
                  </a:lnTo>
                  <a:lnTo>
                    <a:pt x="520966" y="8621"/>
                  </a:lnTo>
                  <a:lnTo>
                    <a:pt x="470558" y="10057"/>
                  </a:lnTo>
                  <a:lnTo>
                    <a:pt x="420140" y="11351"/>
                  </a:lnTo>
                  <a:lnTo>
                    <a:pt x="369716" y="12498"/>
                  </a:lnTo>
                  <a:lnTo>
                    <a:pt x="319285" y="13490"/>
                  </a:lnTo>
                  <a:lnTo>
                    <a:pt x="268849" y="14321"/>
                  </a:lnTo>
                  <a:lnTo>
                    <a:pt x="218409" y="14984"/>
                  </a:lnTo>
                  <a:lnTo>
                    <a:pt x="167967" y="15474"/>
                  </a:lnTo>
                  <a:lnTo>
                    <a:pt x="117523" y="15784"/>
                  </a:lnTo>
                  <a:lnTo>
                    <a:pt x="67079" y="15906"/>
                  </a:lnTo>
                  <a:lnTo>
                    <a:pt x="16636" y="15836"/>
                  </a:lnTo>
                  <a:lnTo>
                    <a:pt x="0" y="15836"/>
                  </a:lnTo>
                  <a:lnTo>
                    <a:pt x="0" y="25349"/>
                  </a:lnTo>
                  <a:lnTo>
                    <a:pt x="16636" y="25349"/>
                  </a:lnTo>
                  <a:lnTo>
                    <a:pt x="68705" y="25209"/>
                  </a:lnTo>
                  <a:lnTo>
                    <a:pt x="120777" y="24929"/>
                  </a:lnTo>
                  <a:lnTo>
                    <a:pt x="172851" y="24505"/>
                  </a:lnTo>
                  <a:lnTo>
                    <a:pt x="224926" y="23935"/>
                  </a:lnTo>
                  <a:lnTo>
                    <a:pt x="277001" y="23216"/>
                  </a:lnTo>
                  <a:lnTo>
                    <a:pt x="329075" y="22344"/>
                  </a:lnTo>
                  <a:lnTo>
                    <a:pt x="381146" y="21316"/>
                  </a:lnTo>
                  <a:lnTo>
                    <a:pt x="433212" y="20130"/>
                  </a:lnTo>
                  <a:lnTo>
                    <a:pt x="485274" y="18783"/>
                  </a:lnTo>
                  <a:lnTo>
                    <a:pt x="537330" y="17270"/>
                  </a:lnTo>
                  <a:lnTo>
                    <a:pt x="589378" y="15590"/>
                  </a:lnTo>
                  <a:lnTo>
                    <a:pt x="641417" y="13739"/>
                  </a:lnTo>
                  <a:lnTo>
                    <a:pt x="693446" y="11714"/>
                  </a:lnTo>
                  <a:lnTo>
                    <a:pt x="745464" y="9512"/>
                  </a:lnTo>
                  <a:lnTo>
                    <a:pt x="751014" y="9512"/>
                  </a:lnTo>
                  <a:lnTo>
                    <a:pt x="74546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5102974" y="390851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800"/>
                  </a:moveTo>
                  <a:lnTo>
                    <a:pt x="8724" y="800"/>
                  </a:lnTo>
                  <a:lnTo>
                    <a:pt x="1742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4993652" y="39132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4885131" y="3916438"/>
              <a:ext cx="15875" cy="1270"/>
            </a:xfrm>
            <a:custGeom>
              <a:avLst/>
              <a:gdLst/>
              <a:ahLst/>
              <a:cxnLst/>
              <a:rect l="l" t="t" r="r" b="b"/>
              <a:pathLst>
                <a:path w="15875" h="1270">
                  <a:moveTo>
                    <a:pt x="0" y="800"/>
                  </a:moveTo>
                  <a:lnTo>
                    <a:pt x="2374" y="800"/>
                  </a:lnTo>
                  <a:lnTo>
                    <a:pt x="1583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4763109" y="391962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437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4658550" y="3919613"/>
              <a:ext cx="101600" cy="2540"/>
            </a:xfrm>
            <a:custGeom>
              <a:avLst/>
              <a:gdLst/>
              <a:ahLst/>
              <a:cxnLst/>
              <a:rect l="l" t="t" r="r" b="b"/>
              <a:pathLst>
                <a:path w="101600" h="2539">
                  <a:moveTo>
                    <a:pt x="0" y="2374"/>
                  </a:moveTo>
                  <a:lnTo>
                    <a:pt x="3162" y="2374"/>
                  </a:lnTo>
                  <a:lnTo>
                    <a:pt x="40398" y="1574"/>
                  </a:lnTo>
                  <a:lnTo>
                    <a:pt x="78435" y="787"/>
                  </a:lnTo>
                  <a:lnTo>
                    <a:pt x="10139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4539716" y="3922788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4">
                  <a:moveTo>
                    <a:pt x="0" y="0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4415345" y="3922788"/>
              <a:ext cx="104139" cy="1270"/>
            </a:xfrm>
            <a:custGeom>
              <a:avLst/>
              <a:gdLst/>
              <a:ahLst/>
              <a:cxnLst/>
              <a:rect l="l" t="t" r="r" b="b"/>
              <a:pathLst>
                <a:path w="104139" h="1270">
                  <a:moveTo>
                    <a:pt x="-793" y="393"/>
                  </a:moveTo>
                  <a:lnTo>
                    <a:pt x="104578" y="393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4397908" y="3923576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4397921" y="3922788"/>
              <a:ext cx="751205" cy="17145"/>
            </a:xfrm>
            <a:custGeom>
              <a:avLst/>
              <a:gdLst/>
              <a:ahLst/>
              <a:cxnLst/>
              <a:rect l="l" t="t" r="r" b="b"/>
              <a:pathLst>
                <a:path w="751204" h="17145">
                  <a:moveTo>
                    <a:pt x="751014" y="0"/>
                  </a:moveTo>
                  <a:lnTo>
                    <a:pt x="693379" y="2937"/>
                  </a:lnTo>
                  <a:lnTo>
                    <a:pt x="641318" y="4915"/>
                  </a:lnTo>
                  <a:lnTo>
                    <a:pt x="589277" y="6724"/>
                  </a:lnTo>
                  <a:lnTo>
                    <a:pt x="537250" y="8370"/>
                  </a:lnTo>
                  <a:lnTo>
                    <a:pt x="485232" y="9855"/>
                  </a:lnTo>
                  <a:lnTo>
                    <a:pt x="433218" y="11184"/>
                  </a:lnTo>
                  <a:lnTo>
                    <a:pt x="381203" y="12360"/>
                  </a:lnTo>
                  <a:lnTo>
                    <a:pt x="329181" y="13387"/>
                  </a:lnTo>
                  <a:lnTo>
                    <a:pt x="277149" y="14269"/>
                  </a:lnTo>
                  <a:lnTo>
                    <a:pt x="225100" y="15009"/>
                  </a:lnTo>
                  <a:lnTo>
                    <a:pt x="173029" y="15613"/>
                  </a:lnTo>
                  <a:lnTo>
                    <a:pt x="120932" y="16082"/>
                  </a:lnTo>
                  <a:lnTo>
                    <a:pt x="68802" y="16422"/>
                  </a:lnTo>
                  <a:lnTo>
                    <a:pt x="16636" y="16637"/>
                  </a:lnTo>
                  <a:lnTo>
                    <a:pt x="0" y="166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5148935" y="390772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4641913" y="3799204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4641913" y="3937838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0"/>
                  </a:moveTo>
                  <a:lnTo>
                    <a:pt x="0" y="1196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4658550" y="3799204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4639538" y="404003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4639538" y="4047947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2374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4639538" y="3799204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407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4639538" y="3937838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1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881" name="object 2881"/>
          <p:cNvGrpSpPr/>
          <p:nvPr/>
        </p:nvGrpSpPr>
        <p:grpSpPr>
          <a:xfrm>
            <a:off x="2204699" y="2068223"/>
            <a:ext cx="37290" cy="20145"/>
            <a:chOff x="1572888" y="3064033"/>
            <a:chExt cx="55244" cy="29845"/>
          </a:xfrm>
        </p:grpSpPr>
        <p:sp>
          <p:nvSpPr>
            <p:cNvPr id="2882" name="object 2882"/>
            <p:cNvSpPr/>
            <p:nvPr/>
          </p:nvSpPr>
          <p:spPr>
            <a:xfrm>
              <a:off x="1617243" y="307671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614081" y="3064827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4">
                  <a:moveTo>
                    <a:pt x="0" y="0"/>
                  </a:moveTo>
                  <a:lnTo>
                    <a:pt x="3162" y="118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614081" y="30648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614068" y="3070377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30">
                  <a:moveTo>
                    <a:pt x="3175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576057" y="308225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617243" y="30814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614081" y="30703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573682" y="30703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573682" y="3064827"/>
              <a:ext cx="40640" cy="17780"/>
            </a:xfrm>
            <a:custGeom>
              <a:avLst/>
              <a:gdLst/>
              <a:ahLst/>
              <a:cxnLst/>
              <a:rect l="l" t="t" r="r" b="b"/>
              <a:pathLst>
                <a:path w="40640" h="17780">
                  <a:moveTo>
                    <a:pt x="2374" y="17424"/>
                  </a:moveTo>
                  <a:lnTo>
                    <a:pt x="2374" y="15049"/>
                  </a:lnTo>
                  <a:lnTo>
                    <a:pt x="1574" y="14249"/>
                  </a:lnTo>
                  <a:lnTo>
                    <a:pt x="1574" y="11887"/>
                  </a:lnTo>
                  <a:lnTo>
                    <a:pt x="800" y="10287"/>
                  </a:lnTo>
                  <a:lnTo>
                    <a:pt x="800" y="7912"/>
                  </a:lnTo>
                  <a:lnTo>
                    <a:pt x="0" y="7124"/>
                  </a:lnTo>
                  <a:lnTo>
                    <a:pt x="0" y="787"/>
                  </a:lnTo>
                  <a:lnTo>
                    <a:pt x="4039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576057" y="30822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576044" y="30925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620418" y="309176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617243" y="307591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-793" y="400"/>
                  </a:moveTo>
                  <a:lnTo>
                    <a:pt x="10306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895" name="object 2895"/>
          <p:cNvGrpSpPr/>
          <p:nvPr/>
        </p:nvGrpSpPr>
        <p:grpSpPr>
          <a:xfrm>
            <a:off x="2202025" y="1943621"/>
            <a:ext cx="39862" cy="144447"/>
            <a:chOff x="1568926" y="2879439"/>
            <a:chExt cx="59055" cy="213995"/>
          </a:xfrm>
        </p:grpSpPr>
        <p:sp>
          <p:nvSpPr>
            <p:cNvPr id="2896" name="object 2896"/>
            <p:cNvSpPr/>
            <p:nvPr/>
          </p:nvSpPr>
          <p:spPr>
            <a:xfrm>
              <a:off x="1621993" y="288023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69">
                  <a:moveTo>
                    <a:pt x="4762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569788" y="2880245"/>
              <a:ext cx="52705" cy="185420"/>
            </a:xfrm>
            <a:custGeom>
              <a:avLst/>
              <a:gdLst/>
              <a:ahLst/>
              <a:cxnLst/>
              <a:rect l="l" t="t" r="r" b="b"/>
              <a:pathLst>
                <a:path w="52705" h="185419">
                  <a:moveTo>
                    <a:pt x="3894" y="185369"/>
                  </a:moveTo>
                  <a:lnTo>
                    <a:pt x="3894" y="184581"/>
                  </a:lnTo>
                  <a:lnTo>
                    <a:pt x="2306" y="175856"/>
                  </a:lnTo>
                  <a:lnTo>
                    <a:pt x="527" y="160013"/>
                  </a:lnTo>
                  <a:lnTo>
                    <a:pt x="0" y="143271"/>
                  </a:lnTo>
                  <a:lnTo>
                    <a:pt x="822" y="126582"/>
                  </a:lnTo>
                  <a:lnTo>
                    <a:pt x="3094" y="110896"/>
                  </a:lnTo>
                  <a:lnTo>
                    <a:pt x="3094" y="107734"/>
                  </a:lnTo>
                  <a:lnTo>
                    <a:pt x="4694" y="102984"/>
                  </a:lnTo>
                  <a:lnTo>
                    <a:pt x="4694" y="101396"/>
                  </a:lnTo>
                  <a:lnTo>
                    <a:pt x="9431" y="83972"/>
                  </a:lnTo>
                  <a:lnTo>
                    <a:pt x="9431" y="83172"/>
                  </a:lnTo>
                  <a:lnTo>
                    <a:pt x="12606" y="73672"/>
                  </a:lnTo>
                  <a:lnTo>
                    <a:pt x="15768" y="64960"/>
                  </a:lnTo>
                  <a:lnTo>
                    <a:pt x="19743" y="55448"/>
                  </a:lnTo>
                  <a:lnTo>
                    <a:pt x="24480" y="45948"/>
                  </a:lnTo>
                  <a:lnTo>
                    <a:pt x="29243" y="37223"/>
                  </a:lnTo>
                  <a:lnTo>
                    <a:pt x="33993" y="27724"/>
                  </a:lnTo>
                  <a:lnTo>
                    <a:pt x="39543" y="18211"/>
                  </a:lnTo>
                  <a:lnTo>
                    <a:pt x="45880" y="9499"/>
                  </a:lnTo>
                  <a:lnTo>
                    <a:pt x="5220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571307" y="3052940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40" h="12064">
                  <a:moveTo>
                    <a:pt x="2374" y="11887"/>
                  </a:moveTo>
                  <a:lnTo>
                    <a:pt x="787" y="31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570507" y="3039478"/>
              <a:ext cx="1270" cy="12065"/>
            </a:xfrm>
            <a:custGeom>
              <a:avLst/>
              <a:gdLst/>
              <a:ahLst/>
              <a:cxnLst/>
              <a:rect l="l" t="t" r="r" b="b"/>
              <a:pathLst>
                <a:path w="1269" h="12064">
                  <a:moveTo>
                    <a:pt x="800" y="11874"/>
                  </a:moveTo>
                  <a:lnTo>
                    <a:pt x="0" y="71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569719" y="3025216"/>
              <a:ext cx="6350" cy="67945"/>
            </a:xfrm>
            <a:custGeom>
              <a:avLst/>
              <a:gdLst/>
              <a:ahLst/>
              <a:cxnLst/>
              <a:rect l="l" t="t" r="r" b="b"/>
              <a:pathLst>
                <a:path w="6350" h="67944">
                  <a:moveTo>
                    <a:pt x="0" y="0"/>
                  </a:moveTo>
                  <a:lnTo>
                    <a:pt x="0" y="26924"/>
                  </a:lnTo>
                  <a:lnTo>
                    <a:pt x="800" y="27724"/>
                  </a:lnTo>
                  <a:lnTo>
                    <a:pt x="800" y="37223"/>
                  </a:lnTo>
                  <a:lnTo>
                    <a:pt x="2425" y="41198"/>
                  </a:lnTo>
                  <a:lnTo>
                    <a:pt x="2527" y="52273"/>
                  </a:lnTo>
                  <a:lnTo>
                    <a:pt x="3962" y="57035"/>
                  </a:lnTo>
                  <a:lnTo>
                    <a:pt x="5537" y="62572"/>
                  </a:lnTo>
                  <a:lnTo>
                    <a:pt x="6337" y="6732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573682" y="3070377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40" h="12064">
                  <a:moveTo>
                    <a:pt x="2374" y="11874"/>
                  </a:moveTo>
                  <a:lnTo>
                    <a:pt x="2374" y="9499"/>
                  </a:lnTo>
                  <a:lnTo>
                    <a:pt x="1574" y="8699"/>
                  </a:lnTo>
                  <a:lnTo>
                    <a:pt x="1574" y="6337"/>
                  </a:lnTo>
                  <a:lnTo>
                    <a:pt x="800" y="4737"/>
                  </a:lnTo>
                  <a:lnTo>
                    <a:pt x="800" y="2362"/>
                  </a:lnTo>
                  <a:lnTo>
                    <a:pt x="0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902" name="object 2902"/>
          <p:cNvSpPr/>
          <p:nvPr/>
        </p:nvSpPr>
        <p:spPr>
          <a:xfrm>
            <a:off x="2206838" y="2181049"/>
            <a:ext cx="0" cy="233172"/>
          </a:xfrm>
          <a:custGeom>
            <a:avLst/>
            <a:gdLst/>
            <a:ahLst/>
            <a:cxnLst/>
            <a:rect l="l" t="t" r="r" b="b"/>
            <a:pathLst>
              <a:path h="345439">
                <a:moveTo>
                  <a:pt x="0" y="0"/>
                </a:moveTo>
                <a:lnTo>
                  <a:pt x="0" y="34540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903" name="object 2903"/>
          <p:cNvSpPr/>
          <p:nvPr/>
        </p:nvSpPr>
        <p:spPr>
          <a:xfrm>
            <a:off x="2206838" y="2487988"/>
            <a:ext cx="0" cy="61293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0"/>
                </a:moveTo>
                <a:lnTo>
                  <a:pt x="0" y="9030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904" name="object 2904"/>
          <p:cNvGrpSpPr/>
          <p:nvPr/>
        </p:nvGrpSpPr>
        <p:grpSpPr>
          <a:xfrm>
            <a:off x="2205239" y="2174102"/>
            <a:ext cx="10287" cy="240459"/>
            <a:chOff x="1573688" y="3220891"/>
            <a:chExt cx="15240" cy="356235"/>
          </a:xfrm>
        </p:grpSpPr>
        <p:sp>
          <p:nvSpPr>
            <p:cNvPr id="2905" name="object 2905"/>
            <p:cNvSpPr/>
            <p:nvPr/>
          </p:nvSpPr>
          <p:spPr>
            <a:xfrm>
              <a:off x="1576057" y="3230384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5" h="1269">
                  <a:moveTo>
                    <a:pt x="-793" y="400"/>
                  </a:moveTo>
                  <a:lnTo>
                    <a:pt x="12668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574482" y="3221685"/>
              <a:ext cx="1905" cy="354965"/>
            </a:xfrm>
            <a:custGeom>
              <a:avLst/>
              <a:gdLst/>
              <a:ahLst/>
              <a:cxnLst/>
              <a:rect l="l" t="t" r="r" b="b"/>
              <a:pathLst>
                <a:path w="1905" h="354964">
                  <a:moveTo>
                    <a:pt x="0" y="0"/>
                  </a:moveTo>
                  <a:lnTo>
                    <a:pt x="1574" y="9512"/>
                  </a:lnTo>
                </a:path>
                <a:path w="1905" h="354964">
                  <a:moveTo>
                    <a:pt x="0" y="0"/>
                  </a:moveTo>
                  <a:lnTo>
                    <a:pt x="0" y="35490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907" name="object 2907"/>
          <p:cNvGrpSpPr/>
          <p:nvPr/>
        </p:nvGrpSpPr>
        <p:grpSpPr>
          <a:xfrm>
            <a:off x="2205240" y="2487988"/>
            <a:ext cx="2143" cy="61722"/>
            <a:chOff x="1573688" y="3685908"/>
            <a:chExt cx="3175" cy="91440"/>
          </a:xfrm>
        </p:grpSpPr>
        <p:sp>
          <p:nvSpPr>
            <p:cNvPr id="2908" name="object 2908"/>
            <p:cNvSpPr/>
            <p:nvPr/>
          </p:nvSpPr>
          <p:spPr>
            <a:xfrm>
              <a:off x="1574482" y="3685908"/>
              <a:ext cx="0" cy="81280"/>
            </a:xfrm>
            <a:custGeom>
              <a:avLst/>
              <a:gdLst/>
              <a:ahLst/>
              <a:cxnLst/>
              <a:rect l="l" t="t" r="r" b="b"/>
              <a:pathLst>
                <a:path h="81279">
                  <a:moveTo>
                    <a:pt x="0" y="0"/>
                  </a:moveTo>
                  <a:lnTo>
                    <a:pt x="0" y="8081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574482" y="3766705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5" h="9525">
                  <a:moveTo>
                    <a:pt x="1574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910" name="object 2910"/>
          <p:cNvGrpSpPr/>
          <p:nvPr/>
        </p:nvGrpSpPr>
        <p:grpSpPr>
          <a:xfrm>
            <a:off x="2405228" y="3299722"/>
            <a:ext cx="232743" cy="113586"/>
            <a:chOff x="1869967" y="4888477"/>
            <a:chExt cx="344805" cy="168275"/>
          </a:xfrm>
        </p:grpSpPr>
        <p:sp>
          <p:nvSpPr>
            <p:cNvPr id="2911" name="object 2911"/>
            <p:cNvSpPr/>
            <p:nvPr/>
          </p:nvSpPr>
          <p:spPr>
            <a:xfrm>
              <a:off x="2159914" y="5052479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0" y="3175"/>
                  </a:moveTo>
                  <a:lnTo>
                    <a:pt x="134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2206650" y="504454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2206650" y="5041379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0"/>
                  </a:moveTo>
                  <a:lnTo>
                    <a:pt x="7137" y="3175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2114765" y="5007317"/>
              <a:ext cx="34290" cy="13970"/>
            </a:xfrm>
            <a:custGeom>
              <a:avLst/>
              <a:gdLst/>
              <a:ahLst/>
              <a:cxnLst/>
              <a:rect l="l" t="t" r="r" b="b"/>
              <a:pathLst>
                <a:path w="34289" h="13970">
                  <a:moveTo>
                    <a:pt x="0" y="0"/>
                  </a:moveTo>
                  <a:lnTo>
                    <a:pt x="15049" y="6337"/>
                  </a:lnTo>
                  <a:lnTo>
                    <a:pt x="34061" y="134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2046630" y="4979593"/>
              <a:ext cx="30480" cy="12700"/>
            </a:xfrm>
            <a:custGeom>
              <a:avLst/>
              <a:gdLst/>
              <a:ahLst/>
              <a:cxnLst/>
              <a:rect l="l" t="t" r="r" b="b"/>
              <a:pathLst>
                <a:path w="30480" h="12700">
                  <a:moveTo>
                    <a:pt x="0" y="0"/>
                  </a:moveTo>
                  <a:lnTo>
                    <a:pt x="5537" y="2374"/>
                  </a:lnTo>
                  <a:lnTo>
                    <a:pt x="17424" y="7124"/>
                  </a:lnTo>
                  <a:lnTo>
                    <a:pt x="24561" y="10287"/>
                  </a:lnTo>
                  <a:lnTo>
                    <a:pt x="30099" y="12661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983257" y="495028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0" y="0"/>
                  </a:moveTo>
                  <a:lnTo>
                    <a:pt x="7912" y="3962"/>
                  </a:lnTo>
                  <a:lnTo>
                    <a:pt x="14249" y="6337"/>
                  </a:lnTo>
                  <a:lnTo>
                    <a:pt x="14249" y="7137"/>
                  </a:lnTo>
                  <a:lnTo>
                    <a:pt x="15836" y="7137"/>
                  </a:lnTo>
                  <a:lnTo>
                    <a:pt x="25349" y="118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924634" y="4920183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0" y="0"/>
                  </a:moveTo>
                  <a:lnTo>
                    <a:pt x="5537" y="3162"/>
                  </a:lnTo>
                  <a:lnTo>
                    <a:pt x="6337" y="3162"/>
                  </a:lnTo>
                  <a:lnTo>
                    <a:pt x="20586" y="110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870760" y="4889271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0" y="0"/>
                  </a:moveTo>
                  <a:lnTo>
                    <a:pt x="1574" y="800"/>
                  </a:lnTo>
                  <a:lnTo>
                    <a:pt x="3949" y="2387"/>
                  </a:lnTo>
                  <a:lnTo>
                    <a:pt x="14249" y="8724"/>
                  </a:lnTo>
                  <a:lnTo>
                    <a:pt x="15836" y="95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919" name="object 2919"/>
          <p:cNvGrpSpPr/>
          <p:nvPr/>
        </p:nvGrpSpPr>
        <p:grpSpPr>
          <a:xfrm>
            <a:off x="2356561" y="3300262"/>
            <a:ext cx="245174" cy="113157"/>
            <a:chOff x="1797869" y="4889277"/>
            <a:chExt cx="363220" cy="167640"/>
          </a:xfrm>
        </p:grpSpPr>
        <p:sp>
          <p:nvSpPr>
            <p:cNvPr id="2920" name="object 2920"/>
            <p:cNvSpPr/>
            <p:nvPr/>
          </p:nvSpPr>
          <p:spPr>
            <a:xfrm>
              <a:off x="1798662" y="4890071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8712" y="6337"/>
                  </a:moveTo>
                  <a:lnTo>
                    <a:pt x="2374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807375" y="4896408"/>
              <a:ext cx="25400" cy="14604"/>
            </a:xfrm>
            <a:custGeom>
              <a:avLst/>
              <a:gdLst/>
              <a:ahLst/>
              <a:cxnLst/>
              <a:rect l="l" t="t" r="r" b="b"/>
              <a:pathLst>
                <a:path w="25400" h="14604">
                  <a:moveTo>
                    <a:pt x="25349" y="14262"/>
                  </a:moveTo>
                  <a:lnTo>
                    <a:pt x="23774" y="13462"/>
                  </a:lnTo>
                  <a:lnTo>
                    <a:pt x="18224" y="10299"/>
                  </a:lnTo>
                  <a:lnTo>
                    <a:pt x="15836" y="9499"/>
                  </a:lnTo>
                  <a:lnTo>
                    <a:pt x="13474" y="7124"/>
                  </a:lnTo>
                  <a:lnTo>
                    <a:pt x="8712" y="4749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839861" y="4915420"/>
              <a:ext cx="46990" cy="25400"/>
            </a:xfrm>
            <a:custGeom>
              <a:avLst/>
              <a:gdLst/>
              <a:ahLst/>
              <a:cxnLst/>
              <a:rect l="l" t="t" r="r" b="b"/>
              <a:pathLst>
                <a:path w="46989" h="25400">
                  <a:moveTo>
                    <a:pt x="46748" y="25361"/>
                  </a:moveTo>
                  <a:lnTo>
                    <a:pt x="38823" y="20599"/>
                  </a:lnTo>
                  <a:lnTo>
                    <a:pt x="30053" y="16442"/>
                  </a:lnTo>
                  <a:lnTo>
                    <a:pt x="20923" y="11474"/>
                  </a:lnTo>
                  <a:lnTo>
                    <a:pt x="11831" y="6315"/>
                  </a:lnTo>
                  <a:lnTo>
                    <a:pt x="3175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887385" y="494078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890560" y="494235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892147" y="494315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74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894522" y="4944732"/>
              <a:ext cx="50800" cy="24765"/>
            </a:xfrm>
            <a:custGeom>
              <a:avLst/>
              <a:gdLst/>
              <a:ahLst/>
              <a:cxnLst/>
              <a:rect l="l" t="t" r="r" b="b"/>
              <a:pathLst>
                <a:path w="50800" h="24764">
                  <a:moveTo>
                    <a:pt x="50698" y="24561"/>
                  </a:moveTo>
                  <a:lnTo>
                    <a:pt x="44361" y="21386"/>
                  </a:lnTo>
                  <a:lnTo>
                    <a:pt x="33359" y="16289"/>
                  </a:lnTo>
                  <a:lnTo>
                    <a:pt x="22317" y="11107"/>
                  </a:lnTo>
                  <a:lnTo>
                    <a:pt x="11403" y="5718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946008" y="4970081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7137" y="3174"/>
                  </a:moveTo>
                  <a:lnTo>
                    <a:pt x="16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953945" y="4973256"/>
              <a:ext cx="55244" cy="24765"/>
            </a:xfrm>
            <a:custGeom>
              <a:avLst/>
              <a:gdLst/>
              <a:ahLst/>
              <a:cxnLst/>
              <a:rect l="l" t="t" r="r" b="b"/>
              <a:pathLst>
                <a:path w="55244" h="24764">
                  <a:moveTo>
                    <a:pt x="54660" y="24561"/>
                  </a:moveTo>
                  <a:lnTo>
                    <a:pt x="49898" y="22174"/>
                  </a:lnTo>
                  <a:lnTo>
                    <a:pt x="45148" y="19799"/>
                  </a:lnTo>
                  <a:lnTo>
                    <a:pt x="43561" y="19011"/>
                  </a:lnTo>
                  <a:lnTo>
                    <a:pt x="40398" y="18224"/>
                  </a:lnTo>
                  <a:lnTo>
                    <a:pt x="37223" y="16636"/>
                  </a:lnTo>
                  <a:lnTo>
                    <a:pt x="30886" y="14262"/>
                  </a:lnTo>
                  <a:lnTo>
                    <a:pt x="21386" y="9499"/>
                  </a:lnTo>
                  <a:lnTo>
                    <a:pt x="11874" y="5549"/>
                  </a:lnTo>
                  <a:lnTo>
                    <a:pt x="3949" y="1587"/>
                  </a:lnTo>
                  <a:lnTo>
                    <a:pt x="316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2009393" y="4997818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3962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2018118" y="5001768"/>
              <a:ext cx="59055" cy="23495"/>
            </a:xfrm>
            <a:custGeom>
              <a:avLst/>
              <a:gdLst/>
              <a:ahLst/>
              <a:cxnLst/>
              <a:rect l="l" t="t" r="r" b="b"/>
              <a:pathLst>
                <a:path w="59055" h="23495">
                  <a:moveTo>
                    <a:pt x="58610" y="22974"/>
                  </a:moveTo>
                  <a:lnTo>
                    <a:pt x="55435" y="22186"/>
                  </a:lnTo>
                  <a:lnTo>
                    <a:pt x="45148" y="18224"/>
                  </a:lnTo>
                  <a:lnTo>
                    <a:pt x="34848" y="14262"/>
                  </a:lnTo>
                  <a:lnTo>
                    <a:pt x="25349" y="10299"/>
                  </a:lnTo>
                  <a:lnTo>
                    <a:pt x="15049" y="6337"/>
                  </a:lnTo>
                  <a:lnTo>
                    <a:pt x="11074" y="3962"/>
                  </a:lnTo>
                  <a:lnTo>
                    <a:pt x="5537" y="1587"/>
                  </a:lnTo>
                  <a:lnTo>
                    <a:pt x="3949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2077516" y="502554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2086241" y="5028704"/>
              <a:ext cx="74295" cy="27305"/>
            </a:xfrm>
            <a:custGeom>
              <a:avLst/>
              <a:gdLst/>
              <a:ahLst/>
              <a:cxnLst/>
              <a:rect l="l" t="t" r="r" b="b"/>
              <a:pathLst>
                <a:path w="74294" h="27304">
                  <a:moveTo>
                    <a:pt x="73672" y="26936"/>
                  </a:moveTo>
                  <a:lnTo>
                    <a:pt x="68122" y="24549"/>
                  </a:lnTo>
                  <a:lnTo>
                    <a:pt x="52257" y="19325"/>
                  </a:lnTo>
                  <a:lnTo>
                    <a:pt x="36260" y="13620"/>
                  </a:lnTo>
                  <a:lnTo>
                    <a:pt x="20350" y="7639"/>
                  </a:lnTo>
                  <a:lnTo>
                    <a:pt x="4749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933" name="object 2933"/>
          <p:cNvSpPr/>
          <p:nvPr/>
        </p:nvSpPr>
        <p:spPr>
          <a:xfrm>
            <a:off x="2637306" y="3405074"/>
            <a:ext cx="0" cy="8144"/>
          </a:xfrm>
          <a:custGeom>
            <a:avLst/>
            <a:gdLst/>
            <a:ahLst/>
            <a:cxnLst/>
            <a:rect l="l" t="t" r="r" b="b"/>
            <a:pathLst>
              <a:path h="12064">
                <a:moveTo>
                  <a:pt x="0" y="0"/>
                </a:moveTo>
                <a:lnTo>
                  <a:pt x="0" y="11874"/>
                </a:lnTo>
              </a:path>
            </a:pathLst>
          </a:custGeom>
          <a:ln w="3175">
            <a:solidFill>
              <a:srgbClr val="7C7C7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934" name="object 2934"/>
          <p:cNvGrpSpPr/>
          <p:nvPr/>
        </p:nvGrpSpPr>
        <p:grpSpPr>
          <a:xfrm>
            <a:off x="2353355" y="3129147"/>
            <a:ext cx="288465" cy="294465"/>
            <a:chOff x="1793119" y="4635773"/>
            <a:chExt cx="427355" cy="436245"/>
          </a:xfrm>
        </p:grpSpPr>
        <p:sp>
          <p:nvSpPr>
            <p:cNvPr id="2935" name="object 2935"/>
            <p:cNvSpPr/>
            <p:nvPr/>
          </p:nvSpPr>
          <p:spPr>
            <a:xfrm>
              <a:off x="2159914" y="505564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2159914" y="5068316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69" h="2539">
                  <a:moveTo>
                    <a:pt x="13462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811337" y="4909083"/>
              <a:ext cx="348615" cy="161925"/>
            </a:xfrm>
            <a:custGeom>
              <a:avLst/>
              <a:gdLst/>
              <a:ahLst/>
              <a:cxnLst/>
              <a:rect l="l" t="t" r="r" b="b"/>
              <a:pathLst>
                <a:path w="348614" h="161925">
                  <a:moveTo>
                    <a:pt x="0" y="0"/>
                  </a:moveTo>
                  <a:lnTo>
                    <a:pt x="0" y="4762"/>
                  </a:lnTo>
                  <a:lnTo>
                    <a:pt x="14262" y="13474"/>
                  </a:lnTo>
                  <a:lnTo>
                    <a:pt x="57220" y="37601"/>
                  </a:lnTo>
                  <a:lnTo>
                    <a:pt x="100838" y="60071"/>
                  </a:lnTo>
                  <a:lnTo>
                    <a:pt x="145069" y="81083"/>
                  </a:lnTo>
                  <a:lnTo>
                    <a:pt x="189866" y="100832"/>
                  </a:lnTo>
                  <a:lnTo>
                    <a:pt x="235181" y="119517"/>
                  </a:lnTo>
                  <a:lnTo>
                    <a:pt x="280967" y="137335"/>
                  </a:lnTo>
                  <a:lnTo>
                    <a:pt x="327177" y="154482"/>
                  </a:lnTo>
                  <a:lnTo>
                    <a:pt x="348576" y="16160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2077529" y="5025529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7924" y="3175"/>
                  </a:moveTo>
                  <a:lnTo>
                    <a:pt x="6337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2022068" y="5003355"/>
              <a:ext cx="55244" cy="21590"/>
            </a:xfrm>
            <a:custGeom>
              <a:avLst/>
              <a:gdLst/>
              <a:ahLst/>
              <a:cxnLst/>
              <a:rect l="l" t="t" r="r" b="b"/>
              <a:pathLst>
                <a:path w="55244" h="21589">
                  <a:moveTo>
                    <a:pt x="54660" y="21386"/>
                  </a:moveTo>
                  <a:lnTo>
                    <a:pt x="13829" y="5647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2013356" y="4999405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3962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2003844" y="4995430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4762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953945" y="4973256"/>
              <a:ext cx="43815" cy="19050"/>
            </a:xfrm>
            <a:custGeom>
              <a:avLst/>
              <a:gdLst/>
              <a:ahLst/>
              <a:cxnLst/>
              <a:rect l="l" t="t" r="r" b="b"/>
              <a:pathLst>
                <a:path w="43814" h="19050">
                  <a:moveTo>
                    <a:pt x="43561" y="19011"/>
                  </a:moveTo>
                  <a:lnTo>
                    <a:pt x="40386" y="18224"/>
                  </a:lnTo>
                  <a:lnTo>
                    <a:pt x="37223" y="16636"/>
                  </a:lnTo>
                  <a:lnTo>
                    <a:pt x="30886" y="14262"/>
                  </a:lnTo>
                  <a:lnTo>
                    <a:pt x="21374" y="9499"/>
                  </a:lnTo>
                  <a:lnTo>
                    <a:pt x="11874" y="5549"/>
                  </a:lnTo>
                  <a:lnTo>
                    <a:pt x="3949" y="1587"/>
                  </a:lnTo>
                  <a:lnTo>
                    <a:pt x="316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947608" y="4970081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5537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930171" y="4962156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39" h="7620">
                  <a:moveTo>
                    <a:pt x="15049" y="7137"/>
                  </a:moveTo>
                  <a:lnTo>
                    <a:pt x="8712" y="39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1898484" y="4946319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19011" y="9512"/>
                  </a:moveTo>
                  <a:lnTo>
                    <a:pt x="13474" y="7124"/>
                  </a:lnTo>
                  <a:lnTo>
                    <a:pt x="11874" y="6337"/>
                  </a:lnTo>
                  <a:lnTo>
                    <a:pt x="4762" y="31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894522" y="494473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87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843036" y="4917008"/>
              <a:ext cx="43815" cy="24130"/>
            </a:xfrm>
            <a:custGeom>
              <a:avLst/>
              <a:gdLst/>
              <a:ahLst/>
              <a:cxnLst/>
              <a:rect l="l" t="t" r="r" b="b"/>
              <a:pathLst>
                <a:path w="43814" h="24129">
                  <a:moveTo>
                    <a:pt x="43573" y="23774"/>
                  </a:moveTo>
                  <a:lnTo>
                    <a:pt x="35648" y="19011"/>
                  </a:lnTo>
                  <a:lnTo>
                    <a:pt x="26936" y="15049"/>
                  </a:lnTo>
                  <a:lnTo>
                    <a:pt x="19011" y="10299"/>
                  </a:lnTo>
                  <a:lnTo>
                    <a:pt x="11087" y="6337"/>
                  </a:lnTo>
                  <a:lnTo>
                    <a:pt x="316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833524" y="4911458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5537" y="3174"/>
                  </a:moveTo>
                  <a:lnTo>
                    <a:pt x="4749" y="31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821637" y="4904333"/>
              <a:ext cx="11430" cy="6350"/>
            </a:xfrm>
            <a:custGeom>
              <a:avLst/>
              <a:gdLst/>
              <a:ahLst/>
              <a:cxnLst/>
              <a:rect l="l" t="t" r="r" b="b"/>
              <a:pathLst>
                <a:path w="11430" h="6350">
                  <a:moveTo>
                    <a:pt x="11087" y="6337"/>
                  </a:moveTo>
                  <a:lnTo>
                    <a:pt x="9512" y="5537"/>
                  </a:lnTo>
                  <a:lnTo>
                    <a:pt x="3962" y="2374"/>
                  </a:lnTo>
                  <a:lnTo>
                    <a:pt x="1574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793913" y="4887696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80" h="21589">
                  <a:moveTo>
                    <a:pt x="0" y="10299"/>
                  </a:moveTo>
                  <a:lnTo>
                    <a:pt x="0" y="0"/>
                  </a:lnTo>
                </a:path>
                <a:path w="17780" h="21589">
                  <a:moveTo>
                    <a:pt x="0" y="10299"/>
                  </a:moveTo>
                  <a:lnTo>
                    <a:pt x="1574" y="11099"/>
                  </a:lnTo>
                  <a:lnTo>
                    <a:pt x="3162" y="12674"/>
                  </a:lnTo>
                  <a:lnTo>
                    <a:pt x="5537" y="13474"/>
                  </a:lnTo>
                  <a:lnTo>
                    <a:pt x="7124" y="15049"/>
                  </a:lnTo>
                  <a:lnTo>
                    <a:pt x="10299" y="16637"/>
                  </a:lnTo>
                  <a:lnTo>
                    <a:pt x="11874" y="18211"/>
                  </a:lnTo>
                  <a:lnTo>
                    <a:pt x="13462" y="19011"/>
                  </a:lnTo>
                  <a:lnTo>
                    <a:pt x="15836" y="19812"/>
                  </a:lnTo>
                  <a:lnTo>
                    <a:pt x="17424" y="20599"/>
                  </a:lnTo>
                  <a:lnTo>
                    <a:pt x="17424" y="2138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2085454" y="50287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2017318" y="50009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953145" y="49732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838267" y="4916220"/>
              <a:ext cx="56515" cy="29845"/>
            </a:xfrm>
            <a:custGeom>
              <a:avLst/>
              <a:gdLst/>
              <a:ahLst/>
              <a:cxnLst/>
              <a:rect l="l" t="t" r="r" b="b"/>
              <a:pathLst>
                <a:path w="56514" h="29845">
                  <a:moveTo>
                    <a:pt x="54660" y="29298"/>
                  </a:moveTo>
                  <a:lnTo>
                    <a:pt x="56248" y="29298"/>
                  </a:lnTo>
                </a:path>
                <a:path w="56514" h="2984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945220" y="492493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939683" y="49225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939683" y="492255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939683" y="492414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962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927009" y="49162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927009" y="4917808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12674" y="7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1935721" y="4920983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3962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927009" y="4916208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3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2148827" y="5051679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0" y="0"/>
                  </a:moveTo>
                  <a:lnTo>
                    <a:pt x="5537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2159914" y="4822736"/>
              <a:ext cx="0" cy="233045"/>
            </a:xfrm>
            <a:custGeom>
              <a:avLst/>
              <a:gdLst/>
              <a:ahLst/>
              <a:cxnLst/>
              <a:rect l="l" t="t" r="r" b="b"/>
              <a:pathLst>
                <a:path h="233045">
                  <a:moveTo>
                    <a:pt x="0" y="0"/>
                  </a:moveTo>
                  <a:lnTo>
                    <a:pt x="0" y="23291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2148827" y="4819561"/>
              <a:ext cx="5715" cy="232410"/>
            </a:xfrm>
            <a:custGeom>
              <a:avLst/>
              <a:gdLst/>
              <a:ahLst/>
              <a:cxnLst/>
              <a:rect l="l" t="t" r="r" b="b"/>
              <a:pathLst>
                <a:path w="5714" h="232410">
                  <a:moveTo>
                    <a:pt x="0" y="0"/>
                  </a:moveTo>
                  <a:lnTo>
                    <a:pt x="5537" y="1587"/>
                  </a:lnTo>
                </a:path>
                <a:path w="5714" h="232410">
                  <a:moveTo>
                    <a:pt x="0" y="0"/>
                  </a:moveTo>
                  <a:lnTo>
                    <a:pt x="0" y="23211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2159914" y="50556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2159914" y="4820361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69" h="2539">
                  <a:moveTo>
                    <a:pt x="0" y="2374"/>
                  </a:moveTo>
                  <a:lnTo>
                    <a:pt x="134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2148814" y="48195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2077529" y="4790249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924" y="6350"/>
                  </a:moveTo>
                  <a:lnTo>
                    <a:pt x="7924" y="3175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7924" y="635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2085454" y="47934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2085454" y="47965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2085454" y="47934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2077516" y="4790249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2387" y="800"/>
                  </a:lnTo>
                  <a:lnTo>
                    <a:pt x="3175" y="1587"/>
                  </a:lnTo>
                  <a:lnTo>
                    <a:pt x="4762" y="1587"/>
                  </a:lnTo>
                  <a:lnTo>
                    <a:pt x="4762" y="2374"/>
                  </a:lnTo>
                  <a:lnTo>
                    <a:pt x="6337" y="2374"/>
                  </a:lnTo>
                  <a:lnTo>
                    <a:pt x="7137" y="3175"/>
                  </a:lnTo>
                  <a:lnTo>
                    <a:pt x="7924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2085454" y="479659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2076729" y="47926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2085454" y="50287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2077516" y="5025542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4">
                  <a:moveTo>
                    <a:pt x="0" y="0"/>
                  </a:moveTo>
                  <a:lnTo>
                    <a:pt x="7924" y="3175"/>
                  </a:lnTo>
                </a:path>
                <a:path w="8255" h="5714">
                  <a:moveTo>
                    <a:pt x="0" y="0"/>
                  </a:moveTo>
                  <a:lnTo>
                    <a:pt x="0" y="2374"/>
                  </a:lnTo>
                  <a:lnTo>
                    <a:pt x="7924" y="55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2076729" y="50247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2085454" y="50287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2086241" y="4796599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10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2076729" y="4792624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11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2113965" y="4935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2113965" y="49344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2114765" y="4920183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2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2086241" y="5023955"/>
              <a:ext cx="28575" cy="5080"/>
            </a:xfrm>
            <a:custGeom>
              <a:avLst/>
              <a:gdLst/>
              <a:ahLst/>
              <a:cxnLst/>
              <a:rect l="l" t="t" r="r" b="b"/>
              <a:pathLst>
                <a:path w="28575" h="5079">
                  <a:moveTo>
                    <a:pt x="0" y="4749"/>
                  </a:moveTo>
                  <a:lnTo>
                    <a:pt x="2852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2114765" y="4936020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0" y="879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2009394" y="4763325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4">
                  <a:moveTo>
                    <a:pt x="7924" y="5537"/>
                  </a:moveTo>
                  <a:lnTo>
                    <a:pt x="7924" y="3162"/>
                  </a:lnTo>
                  <a:lnTo>
                    <a:pt x="0" y="0"/>
                  </a:lnTo>
                  <a:lnTo>
                    <a:pt x="0" y="2362"/>
                  </a:lnTo>
                  <a:lnTo>
                    <a:pt x="7924" y="55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2017318" y="47664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2017318" y="47688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2017318" y="47664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2009394" y="4763325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0" y="0"/>
                  </a:moveTo>
                  <a:lnTo>
                    <a:pt x="1587" y="0"/>
                  </a:lnTo>
                  <a:lnTo>
                    <a:pt x="2387" y="787"/>
                  </a:lnTo>
                  <a:lnTo>
                    <a:pt x="3962" y="787"/>
                  </a:lnTo>
                  <a:lnTo>
                    <a:pt x="3962" y="1574"/>
                  </a:lnTo>
                  <a:lnTo>
                    <a:pt x="5549" y="1574"/>
                  </a:lnTo>
                  <a:lnTo>
                    <a:pt x="6337" y="2374"/>
                  </a:lnTo>
                  <a:lnTo>
                    <a:pt x="7137" y="2374"/>
                  </a:lnTo>
                  <a:lnTo>
                    <a:pt x="7924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2017318" y="47688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2008606" y="47657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2017318" y="50009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2009394" y="4997818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0" y="0"/>
                  </a:moveTo>
                  <a:lnTo>
                    <a:pt x="7924" y="3162"/>
                  </a:lnTo>
                </a:path>
                <a:path w="8255" h="6350">
                  <a:moveTo>
                    <a:pt x="0" y="0"/>
                  </a:moveTo>
                  <a:lnTo>
                    <a:pt x="0" y="3162"/>
                  </a:lnTo>
                  <a:lnTo>
                    <a:pt x="7924" y="63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2008606" y="49978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2017318" y="50009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2018106" y="4768862"/>
              <a:ext cx="0" cy="233045"/>
            </a:xfrm>
            <a:custGeom>
              <a:avLst/>
              <a:gdLst/>
              <a:ahLst/>
              <a:cxnLst/>
              <a:rect l="l" t="t" r="r" b="b"/>
              <a:pathLst>
                <a:path h="233045">
                  <a:moveTo>
                    <a:pt x="0" y="0"/>
                  </a:moveTo>
                  <a:lnTo>
                    <a:pt x="0" y="23290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2008606" y="4765700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11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2018106" y="4996230"/>
              <a:ext cx="28575" cy="5715"/>
            </a:xfrm>
            <a:custGeom>
              <a:avLst/>
              <a:gdLst/>
              <a:ahLst/>
              <a:cxnLst/>
              <a:rect l="l" t="t" r="r" b="b"/>
              <a:pathLst>
                <a:path w="28575" h="5714">
                  <a:moveTo>
                    <a:pt x="0" y="5537"/>
                  </a:moveTo>
                  <a:lnTo>
                    <a:pt x="2852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2046630" y="4893246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946008" y="4734788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7137" y="6350"/>
                  </a:moveTo>
                  <a:lnTo>
                    <a:pt x="7137" y="3175"/>
                  </a:lnTo>
                  <a:lnTo>
                    <a:pt x="0" y="0"/>
                  </a:lnTo>
                  <a:lnTo>
                    <a:pt x="0" y="2387"/>
                  </a:lnTo>
                  <a:lnTo>
                    <a:pt x="7137" y="635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953145" y="47379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953145" y="47411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953145" y="47379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946021" y="4734801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0"/>
                  </a:moveTo>
                  <a:lnTo>
                    <a:pt x="800" y="0"/>
                  </a:lnTo>
                  <a:lnTo>
                    <a:pt x="1587" y="800"/>
                  </a:lnTo>
                  <a:lnTo>
                    <a:pt x="2374" y="800"/>
                  </a:lnTo>
                  <a:lnTo>
                    <a:pt x="3162" y="1587"/>
                  </a:lnTo>
                  <a:lnTo>
                    <a:pt x="4762" y="1587"/>
                  </a:lnTo>
                  <a:lnTo>
                    <a:pt x="4762" y="2387"/>
                  </a:lnTo>
                  <a:lnTo>
                    <a:pt x="5549" y="2387"/>
                  </a:lnTo>
                  <a:lnTo>
                    <a:pt x="6350" y="3175"/>
                  </a:lnTo>
                  <a:lnTo>
                    <a:pt x="7137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953145" y="47411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945220" y="47371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953145" y="497325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946021" y="4970081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4">
                  <a:moveTo>
                    <a:pt x="0" y="0"/>
                  </a:moveTo>
                  <a:lnTo>
                    <a:pt x="7137" y="3174"/>
                  </a:lnTo>
                </a:path>
                <a:path w="7619" h="5714">
                  <a:moveTo>
                    <a:pt x="0" y="0"/>
                  </a:moveTo>
                  <a:lnTo>
                    <a:pt x="0" y="2387"/>
                  </a:lnTo>
                  <a:lnTo>
                    <a:pt x="7137" y="55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945220" y="49692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953145" y="49732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953945" y="4741138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11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945220" y="4737176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11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953945" y="4968494"/>
              <a:ext cx="29845" cy="5080"/>
            </a:xfrm>
            <a:custGeom>
              <a:avLst/>
              <a:gdLst/>
              <a:ahLst/>
              <a:cxnLst/>
              <a:rect l="l" t="t" r="r" b="b"/>
              <a:pathLst>
                <a:path w="29844" h="5079">
                  <a:moveTo>
                    <a:pt x="0" y="4762"/>
                  </a:moveTo>
                  <a:lnTo>
                    <a:pt x="29311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983257" y="4865522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893722" y="49439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887385" y="494078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337" y="3162"/>
                  </a:lnTo>
                </a:path>
                <a:path w="6350" h="6350">
                  <a:moveTo>
                    <a:pt x="0" y="0"/>
                  </a:moveTo>
                  <a:lnTo>
                    <a:pt x="0" y="3162"/>
                  </a:lnTo>
                  <a:lnTo>
                    <a:pt x="6337" y="63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886610" y="49407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893722" y="49439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886610" y="4716576"/>
              <a:ext cx="8255" cy="228600"/>
            </a:xfrm>
            <a:custGeom>
              <a:avLst/>
              <a:gdLst/>
              <a:ahLst/>
              <a:cxnLst/>
              <a:rect l="l" t="t" r="r" b="b"/>
              <a:pathLst>
                <a:path w="8255" h="228600">
                  <a:moveTo>
                    <a:pt x="7912" y="0"/>
                  </a:moveTo>
                  <a:lnTo>
                    <a:pt x="7912" y="228155"/>
                  </a:lnTo>
                </a:path>
                <a:path w="8255" h="228600">
                  <a:moveTo>
                    <a:pt x="0" y="0"/>
                  </a:moveTo>
                  <a:lnTo>
                    <a:pt x="0" y="22420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894522" y="4939982"/>
              <a:ext cx="30480" cy="5080"/>
            </a:xfrm>
            <a:custGeom>
              <a:avLst/>
              <a:gdLst/>
              <a:ahLst/>
              <a:cxnLst/>
              <a:rect l="l" t="t" r="r" b="b"/>
              <a:pathLst>
                <a:path w="30480" h="5079">
                  <a:moveTo>
                    <a:pt x="0" y="4749"/>
                  </a:moveTo>
                  <a:lnTo>
                    <a:pt x="30111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924634" y="4836998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832737" y="467617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324" y="6337"/>
                  </a:moveTo>
                  <a:lnTo>
                    <a:pt x="6324" y="3962"/>
                  </a:lnTo>
                  <a:lnTo>
                    <a:pt x="787" y="0"/>
                  </a:lnTo>
                  <a:lnTo>
                    <a:pt x="0" y="3162"/>
                  </a:lnTo>
                  <a:lnTo>
                    <a:pt x="6324" y="63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839061" y="46801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839061" y="4682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839061" y="468014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832737" y="467617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1574" y="800"/>
                  </a:lnTo>
                  <a:lnTo>
                    <a:pt x="2374" y="1574"/>
                  </a:lnTo>
                  <a:lnTo>
                    <a:pt x="3162" y="1574"/>
                  </a:lnTo>
                  <a:lnTo>
                    <a:pt x="3949" y="2374"/>
                  </a:lnTo>
                  <a:lnTo>
                    <a:pt x="4749" y="2374"/>
                  </a:lnTo>
                  <a:lnTo>
                    <a:pt x="5537" y="3162"/>
                  </a:lnTo>
                  <a:lnTo>
                    <a:pt x="6324" y="3162"/>
                  </a:lnTo>
                  <a:lnTo>
                    <a:pt x="6324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839061" y="46825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832737" y="467855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839061" y="49146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832737" y="491147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6324" y="3162"/>
                  </a:lnTo>
                </a:path>
                <a:path w="6350" h="6350">
                  <a:moveTo>
                    <a:pt x="0" y="0"/>
                  </a:moveTo>
                  <a:lnTo>
                    <a:pt x="0" y="2374"/>
                  </a:lnTo>
                  <a:lnTo>
                    <a:pt x="6324" y="63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832737" y="491067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839061" y="49146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839861" y="4682515"/>
              <a:ext cx="0" cy="233045"/>
            </a:xfrm>
            <a:custGeom>
              <a:avLst/>
              <a:gdLst/>
              <a:ahLst/>
              <a:cxnLst/>
              <a:rect l="l" t="t" r="r" b="b"/>
              <a:pathLst>
                <a:path h="233045">
                  <a:moveTo>
                    <a:pt x="0" y="0"/>
                  </a:moveTo>
                  <a:lnTo>
                    <a:pt x="0" y="23291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832737" y="4678553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11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869973" y="48227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869960" y="48219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870760" y="480768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2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839861" y="4911471"/>
              <a:ext cx="31115" cy="4445"/>
            </a:xfrm>
            <a:custGeom>
              <a:avLst/>
              <a:gdLst/>
              <a:ahLst/>
              <a:cxnLst/>
              <a:rect l="l" t="t" r="r" b="b"/>
              <a:pathLst>
                <a:path w="31114" h="4445">
                  <a:moveTo>
                    <a:pt x="0" y="3962"/>
                  </a:moveTo>
                  <a:lnTo>
                    <a:pt x="3089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870760" y="4823536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0" y="879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2217750" y="5036629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21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2219325" y="5037417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0"/>
                  </a:moveTo>
                  <a:lnTo>
                    <a:pt x="0" y="213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2129815" y="500731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2146452" y="501206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2129028" y="500653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47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2148027" y="501206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2129028" y="50057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2129028" y="50057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2114765" y="5001780"/>
              <a:ext cx="14604" cy="5715"/>
            </a:xfrm>
            <a:custGeom>
              <a:avLst/>
              <a:gdLst/>
              <a:ahLst/>
              <a:cxnLst/>
              <a:rect l="l" t="t" r="r" b="b"/>
              <a:pathLst>
                <a:path w="14605" h="5714">
                  <a:moveTo>
                    <a:pt x="14262" y="5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2114765" y="4999405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5" h="6350">
                  <a:moveTo>
                    <a:pt x="14262" y="6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2046630" y="497246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39" h="8889">
                  <a:moveTo>
                    <a:pt x="15049" y="8712"/>
                  </a:moveTo>
                  <a:lnTo>
                    <a:pt x="0" y="2374"/>
                  </a:lnTo>
                </a:path>
                <a:path w="15239" h="8889">
                  <a:moveTo>
                    <a:pt x="15049" y="8712"/>
                  </a:moveTo>
                  <a:lnTo>
                    <a:pt x="15049" y="633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2061679" y="498038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2061679" y="49788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2064054" y="498038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1984044" y="49447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1984044" y="4944732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89">
                  <a:moveTo>
                    <a:pt x="14262" y="8712"/>
                  </a:moveTo>
                  <a:lnTo>
                    <a:pt x="0" y="1587"/>
                  </a:lnTo>
                </a:path>
                <a:path w="14605" h="8889">
                  <a:moveTo>
                    <a:pt x="14262" y="8712"/>
                  </a:moveTo>
                  <a:lnTo>
                    <a:pt x="14262" y="633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2002269" y="495265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1998306" y="49510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1998306" y="495265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962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1984044" y="49447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2159914" y="4804511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0" y="3175"/>
                  </a:moveTo>
                  <a:lnTo>
                    <a:pt x="13462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1825612" y="4636566"/>
              <a:ext cx="347980" cy="161290"/>
            </a:xfrm>
            <a:custGeom>
              <a:avLst/>
              <a:gdLst/>
              <a:ahLst/>
              <a:cxnLst/>
              <a:rect l="l" t="t" r="r" b="b"/>
              <a:pathLst>
                <a:path w="347980" h="161289">
                  <a:moveTo>
                    <a:pt x="0" y="0"/>
                  </a:moveTo>
                  <a:lnTo>
                    <a:pt x="13462" y="7924"/>
                  </a:lnTo>
                  <a:lnTo>
                    <a:pt x="14249" y="8712"/>
                  </a:lnTo>
                  <a:lnTo>
                    <a:pt x="41373" y="24720"/>
                  </a:lnTo>
                  <a:lnTo>
                    <a:pt x="69000" y="40132"/>
                  </a:lnTo>
                  <a:lnTo>
                    <a:pt x="96982" y="54885"/>
                  </a:lnTo>
                  <a:lnTo>
                    <a:pt x="125171" y="68922"/>
                  </a:lnTo>
                  <a:lnTo>
                    <a:pt x="133883" y="73672"/>
                  </a:lnTo>
                  <a:lnTo>
                    <a:pt x="186819" y="97368"/>
                  </a:lnTo>
                  <a:lnTo>
                    <a:pt x="231203" y="116405"/>
                  </a:lnTo>
                  <a:lnTo>
                    <a:pt x="276044" y="134474"/>
                  </a:lnTo>
                  <a:lnTo>
                    <a:pt x="321640" y="151307"/>
                  </a:lnTo>
                  <a:lnTo>
                    <a:pt x="347776" y="16082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1793913" y="4636566"/>
              <a:ext cx="31115" cy="3175"/>
            </a:xfrm>
            <a:custGeom>
              <a:avLst/>
              <a:gdLst/>
              <a:ahLst/>
              <a:cxnLst/>
              <a:rect l="l" t="t" r="r" b="b"/>
              <a:pathLst>
                <a:path w="31114" h="3175">
                  <a:moveTo>
                    <a:pt x="-793" y="1587"/>
                  </a:moveTo>
                  <a:lnTo>
                    <a:pt x="31680" y="1587"/>
                  </a:lnTo>
                </a:path>
              </a:pathLst>
            </a:custGeom>
            <a:ln w="4762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1793913" y="4639741"/>
              <a:ext cx="366395" cy="168275"/>
            </a:xfrm>
            <a:custGeom>
              <a:avLst/>
              <a:gdLst/>
              <a:ahLst/>
              <a:cxnLst/>
              <a:rect l="l" t="t" r="r" b="b"/>
              <a:pathLst>
                <a:path w="366394" h="168275">
                  <a:moveTo>
                    <a:pt x="0" y="0"/>
                  </a:moveTo>
                  <a:lnTo>
                    <a:pt x="7124" y="4762"/>
                  </a:lnTo>
                  <a:lnTo>
                    <a:pt x="14249" y="8712"/>
                  </a:lnTo>
                  <a:lnTo>
                    <a:pt x="14249" y="9512"/>
                  </a:lnTo>
                  <a:lnTo>
                    <a:pt x="21386" y="13474"/>
                  </a:lnTo>
                  <a:lnTo>
                    <a:pt x="22174" y="13474"/>
                  </a:lnTo>
                  <a:lnTo>
                    <a:pt x="24549" y="15062"/>
                  </a:lnTo>
                  <a:lnTo>
                    <a:pt x="29298" y="18224"/>
                  </a:lnTo>
                  <a:lnTo>
                    <a:pt x="30886" y="19011"/>
                  </a:lnTo>
                  <a:lnTo>
                    <a:pt x="35636" y="21399"/>
                  </a:lnTo>
                  <a:lnTo>
                    <a:pt x="37223" y="22186"/>
                  </a:lnTo>
                  <a:lnTo>
                    <a:pt x="43561" y="26149"/>
                  </a:lnTo>
                  <a:lnTo>
                    <a:pt x="44361" y="26936"/>
                  </a:lnTo>
                  <a:lnTo>
                    <a:pt x="45148" y="26936"/>
                  </a:lnTo>
                  <a:lnTo>
                    <a:pt x="52273" y="30899"/>
                  </a:lnTo>
                  <a:lnTo>
                    <a:pt x="57823" y="34074"/>
                  </a:lnTo>
                  <a:lnTo>
                    <a:pt x="59410" y="34861"/>
                  </a:lnTo>
                  <a:lnTo>
                    <a:pt x="60210" y="35648"/>
                  </a:lnTo>
                  <a:lnTo>
                    <a:pt x="60985" y="36449"/>
                  </a:lnTo>
                  <a:lnTo>
                    <a:pt x="61785" y="36449"/>
                  </a:lnTo>
                  <a:lnTo>
                    <a:pt x="64160" y="38023"/>
                  </a:lnTo>
                  <a:lnTo>
                    <a:pt x="68122" y="39611"/>
                  </a:lnTo>
                  <a:lnTo>
                    <a:pt x="68922" y="40411"/>
                  </a:lnTo>
                  <a:lnTo>
                    <a:pt x="69710" y="40411"/>
                  </a:lnTo>
                  <a:lnTo>
                    <a:pt x="70497" y="41198"/>
                  </a:lnTo>
                  <a:lnTo>
                    <a:pt x="74460" y="43573"/>
                  </a:lnTo>
                  <a:lnTo>
                    <a:pt x="85622" y="48919"/>
                  </a:lnTo>
                  <a:lnTo>
                    <a:pt x="96997" y="54941"/>
                  </a:lnTo>
                  <a:lnTo>
                    <a:pt x="108394" y="61024"/>
                  </a:lnTo>
                  <a:lnTo>
                    <a:pt x="119621" y="66548"/>
                  </a:lnTo>
                  <a:lnTo>
                    <a:pt x="122783" y="68135"/>
                  </a:lnTo>
                  <a:lnTo>
                    <a:pt x="123583" y="68135"/>
                  </a:lnTo>
                  <a:lnTo>
                    <a:pt x="123583" y="68922"/>
                  </a:lnTo>
                  <a:lnTo>
                    <a:pt x="125158" y="68922"/>
                  </a:lnTo>
                  <a:lnTo>
                    <a:pt x="126746" y="69723"/>
                  </a:lnTo>
                  <a:lnTo>
                    <a:pt x="126746" y="70510"/>
                  </a:lnTo>
                  <a:lnTo>
                    <a:pt x="130708" y="72097"/>
                  </a:lnTo>
                  <a:lnTo>
                    <a:pt x="174641" y="92515"/>
                  </a:lnTo>
                  <a:lnTo>
                    <a:pt x="219106" y="111835"/>
                  </a:lnTo>
                  <a:lnTo>
                    <a:pt x="264025" y="130133"/>
                  </a:lnTo>
                  <a:lnTo>
                    <a:pt x="309316" y="147490"/>
                  </a:lnTo>
                  <a:lnTo>
                    <a:pt x="354901" y="163982"/>
                  </a:lnTo>
                  <a:lnTo>
                    <a:pt x="366001" y="16794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1824812" y="4636566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5">
                  <a:moveTo>
                    <a:pt x="0" y="0"/>
                  </a:moveTo>
                  <a:lnTo>
                    <a:pt x="7137" y="39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2159914" y="480768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2114765" y="4791049"/>
              <a:ext cx="45720" cy="17145"/>
            </a:xfrm>
            <a:custGeom>
              <a:avLst/>
              <a:gdLst/>
              <a:ahLst/>
              <a:cxnLst/>
              <a:rect l="l" t="t" r="r" b="b"/>
              <a:pathLst>
                <a:path w="45719" h="17145">
                  <a:moveTo>
                    <a:pt x="0" y="0"/>
                  </a:moveTo>
                  <a:lnTo>
                    <a:pt x="787" y="800"/>
                  </a:lnTo>
                  <a:lnTo>
                    <a:pt x="22974" y="8724"/>
                  </a:lnTo>
                  <a:lnTo>
                    <a:pt x="32486" y="11887"/>
                  </a:lnTo>
                  <a:lnTo>
                    <a:pt x="34061" y="12674"/>
                  </a:lnTo>
                  <a:lnTo>
                    <a:pt x="45161" y="166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2104466" y="4787874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4" h="3175">
                  <a:moveTo>
                    <a:pt x="0" y="0"/>
                  </a:moveTo>
                  <a:lnTo>
                    <a:pt x="10299" y="3175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2080691" y="4778375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30" h="9525">
                  <a:moveTo>
                    <a:pt x="0" y="0"/>
                  </a:moveTo>
                  <a:lnTo>
                    <a:pt x="3162" y="1587"/>
                  </a:lnTo>
                  <a:lnTo>
                    <a:pt x="11099" y="4762"/>
                  </a:lnTo>
                  <a:lnTo>
                    <a:pt x="14262" y="5537"/>
                  </a:lnTo>
                  <a:lnTo>
                    <a:pt x="23774" y="949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2046630" y="4765700"/>
              <a:ext cx="33655" cy="12700"/>
            </a:xfrm>
            <a:custGeom>
              <a:avLst/>
              <a:gdLst/>
              <a:ahLst/>
              <a:cxnLst/>
              <a:rect l="l" t="t" r="r" b="b"/>
              <a:pathLst>
                <a:path w="33655" h="12700">
                  <a:moveTo>
                    <a:pt x="0" y="0"/>
                  </a:moveTo>
                  <a:lnTo>
                    <a:pt x="6337" y="2374"/>
                  </a:lnTo>
                  <a:lnTo>
                    <a:pt x="16637" y="6337"/>
                  </a:lnTo>
                  <a:lnTo>
                    <a:pt x="26924" y="10299"/>
                  </a:lnTo>
                  <a:lnTo>
                    <a:pt x="33274" y="126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2037918" y="4761738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0"/>
                  </a:moveTo>
                  <a:lnTo>
                    <a:pt x="5537" y="2374"/>
                  </a:lnTo>
                  <a:lnTo>
                    <a:pt x="7124" y="3175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2018106" y="4753813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0" y="0"/>
                  </a:moveTo>
                  <a:lnTo>
                    <a:pt x="5537" y="2374"/>
                  </a:lnTo>
                  <a:lnTo>
                    <a:pt x="11087" y="3962"/>
                  </a:lnTo>
                  <a:lnTo>
                    <a:pt x="15049" y="6337"/>
                  </a:lnTo>
                  <a:lnTo>
                    <a:pt x="17424" y="71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983257" y="4738763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5" h="6350">
                  <a:moveTo>
                    <a:pt x="0" y="0"/>
                  </a:moveTo>
                  <a:lnTo>
                    <a:pt x="1574" y="787"/>
                  </a:lnTo>
                  <a:lnTo>
                    <a:pt x="7912" y="3175"/>
                  </a:lnTo>
                  <a:lnTo>
                    <a:pt x="14249" y="632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974532" y="47348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920671" y="4709452"/>
              <a:ext cx="46990" cy="22225"/>
            </a:xfrm>
            <a:custGeom>
              <a:avLst/>
              <a:gdLst/>
              <a:ahLst/>
              <a:cxnLst/>
              <a:rect l="l" t="t" r="r" b="b"/>
              <a:pathLst>
                <a:path w="46989" h="22225">
                  <a:moveTo>
                    <a:pt x="0" y="0"/>
                  </a:moveTo>
                  <a:lnTo>
                    <a:pt x="0" y="787"/>
                  </a:lnTo>
                  <a:lnTo>
                    <a:pt x="3962" y="2374"/>
                  </a:lnTo>
                  <a:lnTo>
                    <a:pt x="14268" y="7056"/>
                  </a:lnTo>
                  <a:lnTo>
                    <a:pt x="24476" y="12033"/>
                  </a:lnTo>
                  <a:lnTo>
                    <a:pt x="34726" y="16933"/>
                  </a:lnTo>
                  <a:lnTo>
                    <a:pt x="45161" y="21386"/>
                  </a:lnTo>
                  <a:lnTo>
                    <a:pt x="46736" y="22186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1829562" y="4661128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0" y="0"/>
                  </a:moveTo>
                  <a:lnTo>
                    <a:pt x="1587" y="787"/>
                  </a:lnTo>
                  <a:lnTo>
                    <a:pt x="7924" y="4749"/>
                  </a:lnTo>
                  <a:lnTo>
                    <a:pt x="8724" y="5537"/>
                  </a:lnTo>
                  <a:lnTo>
                    <a:pt x="9512" y="5537"/>
                  </a:lnTo>
                  <a:lnTo>
                    <a:pt x="16637" y="9512"/>
                  </a:lnTo>
                  <a:lnTo>
                    <a:pt x="22186" y="126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1815312" y="46532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0" y="0"/>
                  </a:moveTo>
                  <a:lnTo>
                    <a:pt x="787" y="0"/>
                  </a:lnTo>
                  <a:lnTo>
                    <a:pt x="3162" y="1587"/>
                  </a:lnTo>
                  <a:lnTo>
                    <a:pt x="7912" y="4762"/>
                  </a:lnTo>
                  <a:lnTo>
                    <a:pt x="9512" y="55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1793913" y="4639741"/>
              <a:ext cx="14604" cy="9525"/>
            </a:xfrm>
            <a:custGeom>
              <a:avLst/>
              <a:gdLst/>
              <a:ahLst/>
              <a:cxnLst/>
              <a:rect l="l" t="t" r="r" b="b"/>
              <a:pathLst>
                <a:path w="14605" h="9525">
                  <a:moveTo>
                    <a:pt x="0" y="0"/>
                  </a:moveTo>
                  <a:lnTo>
                    <a:pt x="7124" y="4762"/>
                  </a:lnTo>
                  <a:lnTo>
                    <a:pt x="14249" y="8712"/>
                  </a:lnTo>
                  <a:lnTo>
                    <a:pt x="14249" y="951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1793913" y="463974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1793913" y="4655578"/>
              <a:ext cx="39370" cy="24130"/>
            </a:xfrm>
            <a:custGeom>
              <a:avLst/>
              <a:gdLst/>
              <a:ahLst/>
              <a:cxnLst/>
              <a:rect l="l" t="t" r="r" b="b"/>
              <a:pathLst>
                <a:path w="39369" h="24129">
                  <a:moveTo>
                    <a:pt x="0" y="0"/>
                  </a:moveTo>
                  <a:lnTo>
                    <a:pt x="7124" y="4762"/>
                  </a:lnTo>
                  <a:lnTo>
                    <a:pt x="14722" y="8845"/>
                  </a:lnTo>
                  <a:lnTo>
                    <a:pt x="22217" y="13427"/>
                  </a:lnTo>
                  <a:lnTo>
                    <a:pt x="29690" y="18032"/>
                  </a:lnTo>
                  <a:lnTo>
                    <a:pt x="37223" y="22186"/>
                  </a:lnTo>
                  <a:lnTo>
                    <a:pt x="38811" y="22974"/>
                  </a:lnTo>
                  <a:lnTo>
                    <a:pt x="38811" y="237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1839061" y="4682515"/>
              <a:ext cx="174625" cy="85090"/>
            </a:xfrm>
            <a:custGeom>
              <a:avLst/>
              <a:gdLst/>
              <a:ahLst/>
              <a:cxnLst/>
              <a:rect l="l" t="t" r="r" b="b"/>
              <a:pathLst>
                <a:path w="174625" h="85089">
                  <a:moveTo>
                    <a:pt x="0" y="0"/>
                  </a:moveTo>
                  <a:lnTo>
                    <a:pt x="2387" y="800"/>
                  </a:lnTo>
                  <a:lnTo>
                    <a:pt x="7137" y="3949"/>
                  </a:lnTo>
                  <a:lnTo>
                    <a:pt x="24635" y="13740"/>
                  </a:lnTo>
                  <a:lnTo>
                    <a:pt x="42195" y="22988"/>
                  </a:lnTo>
                  <a:lnTo>
                    <a:pt x="59851" y="32029"/>
                  </a:lnTo>
                  <a:lnTo>
                    <a:pt x="77635" y="41198"/>
                  </a:lnTo>
                  <a:lnTo>
                    <a:pt x="78435" y="41198"/>
                  </a:lnTo>
                  <a:lnTo>
                    <a:pt x="81597" y="42773"/>
                  </a:lnTo>
                  <a:lnTo>
                    <a:pt x="103308" y="53356"/>
                  </a:lnTo>
                  <a:lnTo>
                    <a:pt x="125418" y="63379"/>
                  </a:lnTo>
                  <a:lnTo>
                    <a:pt x="147605" y="73202"/>
                  </a:lnTo>
                  <a:lnTo>
                    <a:pt x="169545" y="83185"/>
                  </a:lnTo>
                  <a:lnTo>
                    <a:pt x="170319" y="83185"/>
                  </a:lnTo>
                  <a:lnTo>
                    <a:pt x="174282" y="8475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2017318" y="4768862"/>
              <a:ext cx="66675" cy="27305"/>
            </a:xfrm>
            <a:custGeom>
              <a:avLst/>
              <a:gdLst/>
              <a:ahLst/>
              <a:cxnLst/>
              <a:rect l="l" t="t" r="r" b="b"/>
              <a:pathLst>
                <a:path w="66675" h="27304">
                  <a:moveTo>
                    <a:pt x="0" y="0"/>
                  </a:moveTo>
                  <a:lnTo>
                    <a:pt x="800" y="0"/>
                  </a:lnTo>
                  <a:lnTo>
                    <a:pt x="16235" y="6679"/>
                  </a:lnTo>
                  <a:lnTo>
                    <a:pt x="31526" y="13141"/>
                  </a:lnTo>
                  <a:lnTo>
                    <a:pt x="46900" y="19370"/>
                  </a:lnTo>
                  <a:lnTo>
                    <a:pt x="62585" y="25349"/>
                  </a:lnTo>
                  <a:lnTo>
                    <a:pt x="66548" y="26936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2085454" y="4796599"/>
              <a:ext cx="74930" cy="26670"/>
            </a:xfrm>
            <a:custGeom>
              <a:avLst/>
              <a:gdLst/>
              <a:ahLst/>
              <a:cxnLst/>
              <a:rect l="l" t="t" r="r" b="b"/>
              <a:pathLst>
                <a:path w="74930" h="26670">
                  <a:moveTo>
                    <a:pt x="0" y="0"/>
                  </a:moveTo>
                  <a:lnTo>
                    <a:pt x="800" y="0"/>
                  </a:lnTo>
                  <a:lnTo>
                    <a:pt x="17719" y="6337"/>
                  </a:lnTo>
                  <a:lnTo>
                    <a:pt x="34745" y="12679"/>
                  </a:lnTo>
                  <a:lnTo>
                    <a:pt x="51826" y="18818"/>
                  </a:lnTo>
                  <a:lnTo>
                    <a:pt x="68910" y="24549"/>
                  </a:lnTo>
                  <a:lnTo>
                    <a:pt x="74472" y="26136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085" name="object 3085"/>
          <p:cNvGrpSpPr/>
          <p:nvPr/>
        </p:nvGrpSpPr>
        <p:grpSpPr>
          <a:xfrm>
            <a:off x="2407362" y="2501357"/>
            <a:ext cx="49292" cy="30004"/>
            <a:chOff x="1873129" y="3705714"/>
            <a:chExt cx="73025" cy="44450"/>
          </a:xfrm>
        </p:grpSpPr>
        <p:sp>
          <p:nvSpPr>
            <p:cNvPr id="3086" name="object 3086"/>
            <p:cNvSpPr/>
            <p:nvPr/>
          </p:nvSpPr>
          <p:spPr>
            <a:xfrm>
              <a:off x="1873923" y="370650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1873923" y="3706507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4" h="7620">
                  <a:moveTo>
                    <a:pt x="11874" y="7137"/>
                  </a:moveTo>
                  <a:lnTo>
                    <a:pt x="0" y="0"/>
                  </a:lnTo>
                </a:path>
                <a:path w="12064" h="7620">
                  <a:moveTo>
                    <a:pt x="11874" y="7137"/>
                  </a:moveTo>
                  <a:lnTo>
                    <a:pt x="11874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1873129" y="370650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0" y="2374"/>
                  </a:moveTo>
                  <a:lnTo>
                    <a:pt x="1587" y="23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74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1873923" y="3708882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4" h="7620">
                  <a:moveTo>
                    <a:pt x="11874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885797" y="371364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1885797" y="37152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1927009" y="3735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1927009" y="3735819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12674" y="6337"/>
                  </a:moveTo>
                  <a:lnTo>
                    <a:pt x="0" y="0"/>
                  </a:lnTo>
                </a:path>
                <a:path w="12700" h="6350">
                  <a:moveTo>
                    <a:pt x="12674" y="6337"/>
                  </a:moveTo>
                  <a:lnTo>
                    <a:pt x="12674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1927009" y="37358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1927009" y="3738194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12674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1939683" y="374214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945220" y="374531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1939683" y="374453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099" name="object 3099"/>
          <p:cNvGrpSpPr/>
          <p:nvPr/>
        </p:nvGrpSpPr>
        <p:grpSpPr>
          <a:xfrm>
            <a:off x="2342657" y="2229172"/>
            <a:ext cx="68580" cy="23574"/>
            <a:chOff x="1777269" y="3302476"/>
            <a:chExt cx="101600" cy="34925"/>
          </a:xfrm>
        </p:grpSpPr>
        <p:sp>
          <p:nvSpPr>
            <p:cNvPr id="3100" name="object 3100"/>
            <p:cNvSpPr/>
            <p:nvPr/>
          </p:nvSpPr>
          <p:spPr>
            <a:xfrm>
              <a:off x="1844611" y="3303282"/>
              <a:ext cx="33655" cy="20955"/>
            </a:xfrm>
            <a:custGeom>
              <a:avLst/>
              <a:gdLst/>
              <a:ahLst/>
              <a:cxnLst/>
              <a:rect l="l" t="t" r="r" b="b"/>
              <a:pathLst>
                <a:path w="33655" h="20954">
                  <a:moveTo>
                    <a:pt x="0" y="0"/>
                  </a:moveTo>
                  <a:lnTo>
                    <a:pt x="33274" y="2059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1778063" y="3303270"/>
              <a:ext cx="66675" cy="7620"/>
            </a:xfrm>
            <a:custGeom>
              <a:avLst/>
              <a:gdLst/>
              <a:ahLst/>
              <a:cxnLst/>
              <a:rect l="l" t="t" r="r" b="b"/>
              <a:pathLst>
                <a:path w="66675" h="7620">
                  <a:moveTo>
                    <a:pt x="0" y="7137"/>
                  </a:moveTo>
                  <a:lnTo>
                    <a:pt x="66548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1778063" y="331040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89">
                  <a:moveTo>
                    <a:pt x="33274" y="21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1811337" y="3323882"/>
              <a:ext cx="66675" cy="8255"/>
            </a:xfrm>
            <a:custGeom>
              <a:avLst/>
              <a:gdLst/>
              <a:ahLst/>
              <a:cxnLst/>
              <a:rect l="l" t="t" r="r" b="b"/>
              <a:pathLst>
                <a:path w="66675" h="8254">
                  <a:moveTo>
                    <a:pt x="66548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1811337" y="33365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1877885" y="332388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811337" y="333179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778063" y="3310407"/>
              <a:ext cx="33655" cy="26670"/>
            </a:xfrm>
            <a:custGeom>
              <a:avLst/>
              <a:gdLst/>
              <a:ahLst/>
              <a:cxnLst/>
              <a:rect l="l" t="t" r="r" b="b"/>
              <a:pathLst>
                <a:path w="33655" h="26670">
                  <a:moveTo>
                    <a:pt x="0" y="0"/>
                  </a:moveTo>
                  <a:lnTo>
                    <a:pt x="0" y="5537"/>
                  </a:lnTo>
                  <a:lnTo>
                    <a:pt x="33274" y="2614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108" name="object 3108"/>
          <p:cNvSpPr/>
          <p:nvPr/>
        </p:nvSpPr>
        <p:spPr>
          <a:xfrm>
            <a:off x="2303622" y="2216874"/>
            <a:ext cx="0" cy="62579"/>
          </a:xfrm>
          <a:custGeom>
            <a:avLst/>
            <a:gdLst/>
            <a:ahLst/>
            <a:cxnLst/>
            <a:rect l="l" t="t" r="r" b="b"/>
            <a:pathLst>
              <a:path h="92710">
                <a:moveTo>
                  <a:pt x="0" y="0"/>
                </a:moveTo>
                <a:lnTo>
                  <a:pt x="0" y="9268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109" name="object 3109"/>
          <p:cNvSpPr/>
          <p:nvPr/>
        </p:nvSpPr>
        <p:spPr>
          <a:xfrm>
            <a:off x="2306836" y="2313134"/>
            <a:ext cx="0" cy="66866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2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110" name="object 3110"/>
          <p:cNvSpPr/>
          <p:nvPr/>
        </p:nvSpPr>
        <p:spPr>
          <a:xfrm>
            <a:off x="2306836" y="2219557"/>
            <a:ext cx="0" cy="63437"/>
          </a:xfrm>
          <a:custGeom>
            <a:avLst/>
            <a:gdLst/>
            <a:ahLst/>
            <a:cxnLst/>
            <a:rect l="l" t="t" r="r" b="b"/>
            <a:pathLst>
              <a:path h="93979">
                <a:moveTo>
                  <a:pt x="0" y="0"/>
                </a:moveTo>
                <a:lnTo>
                  <a:pt x="0" y="9347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111" name="object 3111"/>
          <p:cNvSpPr/>
          <p:nvPr/>
        </p:nvSpPr>
        <p:spPr>
          <a:xfrm>
            <a:off x="2306837" y="2379435"/>
            <a:ext cx="6429" cy="857"/>
          </a:xfrm>
          <a:custGeom>
            <a:avLst/>
            <a:gdLst/>
            <a:ahLst/>
            <a:cxnLst/>
            <a:rect l="l" t="t" r="r" b="b"/>
            <a:pathLst>
              <a:path w="9525" h="1270">
                <a:moveTo>
                  <a:pt x="-793" y="400"/>
                </a:moveTo>
                <a:lnTo>
                  <a:pt x="10306" y="40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112" name="object 3112"/>
          <p:cNvSpPr/>
          <p:nvPr/>
        </p:nvSpPr>
        <p:spPr>
          <a:xfrm>
            <a:off x="2332503" y="2238271"/>
            <a:ext cx="0" cy="65580"/>
          </a:xfrm>
          <a:custGeom>
            <a:avLst/>
            <a:gdLst/>
            <a:ahLst/>
            <a:cxnLst/>
            <a:rect l="l" t="t" r="r" b="b"/>
            <a:pathLst>
              <a:path h="97154">
                <a:moveTo>
                  <a:pt x="0" y="0"/>
                </a:moveTo>
                <a:lnTo>
                  <a:pt x="0" y="9664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113" name="object 3113"/>
          <p:cNvGrpSpPr/>
          <p:nvPr/>
        </p:nvGrpSpPr>
        <p:grpSpPr>
          <a:xfrm>
            <a:off x="2311110" y="2432914"/>
            <a:ext cx="38576" cy="33004"/>
            <a:chOff x="1730533" y="3604317"/>
            <a:chExt cx="57150" cy="48895"/>
          </a:xfrm>
        </p:grpSpPr>
        <p:sp>
          <p:nvSpPr>
            <p:cNvPr id="3114" name="object 3114"/>
            <p:cNvSpPr/>
            <p:nvPr/>
          </p:nvSpPr>
          <p:spPr>
            <a:xfrm>
              <a:off x="1776475" y="3642347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20">
                  <a:moveTo>
                    <a:pt x="0" y="0"/>
                  </a:moveTo>
                  <a:lnTo>
                    <a:pt x="10299" y="7137"/>
                  </a:lnTo>
                </a:path>
                <a:path w="10794" h="762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1776475" y="3644722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20">
                  <a:moveTo>
                    <a:pt x="0" y="0"/>
                  </a:moveTo>
                  <a:lnTo>
                    <a:pt x="10299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1775682" y="3643534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4" h="7620">
                  <a:moveTo>
                    <a:pt x="10299" y="7124"/>
                  </a:moveTo>
                  <a:lnTo>
                    <a:pt x="11887" y="7124"/>
                  </a:lnTo>
                </a:path>
                <a:path w="12064" h="7620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1786775" y="36518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1731327" y="360511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0"/>
                  </a:moveTo>
                  <a:lnTo>
                    <a:pt x="2374" y="1574"/>
                  </a:lnTo>
                </a:path>
                <a:path w="2539" h="1904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1731327" y="360748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0"/>
                  </a:moveTo>
                  <a:lnTo>
                    <a:pt x="2374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1731327" y="360511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121" name="object 3121"/>
          <p:cNvGrpSpPr/>
          <p:nvPr/>
        </p:nvGrpSpPr>
        <p:grpSpPr>
          <a:xfrm>
            <a:off x="2334102" y="2924877"/>
            <a:ext cx="30004" cy="277749"/>
            <a:chOff x="1764595" y="4333151"/>
            <a:chExt cx="44450" cy="411480"/>
          </a:xfrm>
        </p:grpSpPr>
        <p:sp>
          <p:nvSpPr>
            <p:cNvPr id="3122" name="object 3122"/>
            <p:cNvSpPr/>
            <p:nvPr/>
          </p:nvSpPr>
          <p:spPr>
            <a:xfrm>
              <a:off x="1770938" y="4341863"/>
              <a:ext cx="1270" cy="257810"/>
            </a:xfrm>
            <a:custGeom>
              <a:avLst/>
              <a:gdLst/>
              <a:ahLst/>
              <a:cxnLst/>
              <a:rect l="l" t="t" r="r" b="b"/>
              <a:pathLst>
                <a:path w="1269" h="257810">
                  <a:moveTo>
                    <a:pt x="400" y="-793"/>
                  </a:moveTo>
                  <a:lnTo>
                    <a:pt x="400" y="2582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1770938" y="4640529"/>
              <a:ext cx="15875" cy="103505"/>
            </a:xfrm>
            <a:custGeom>
              <a:avLst/>
              <a:gdLst/>
              <a:ahLst/>
              <a:cxnLst/>
              <a:rect l="l" t="t" r="r" b="b"/>
              <a:pathLst>
                <a:path w="15875" h="103504">
                  <a:moveTo>
                    <a:pt x="0" y="0"/>
                  </a:moveTo>
                  <a:lnTo>
                    <a:pt x="0" y="102984"/>
                  </a:lnTo>
                  <a:lnTo>
                    <a:pt x="15836" y="1021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1808162" y="4333151"/>
              <a:ext cx="0" cy="292735"/>
            </a:xfrm>
            <a:custGeom>
              <a:avLst/>
              <a:gdLst/>
              <a:ahLst/>
              <a:cxnLst/>
              <a:rect l="l" t="t" r="r" b="b"/>
              <a:pathLst>
                <a:path h="292735">
                  <a:moveTo>
                    <a:pt x="0" y="0"/>
                  </a:moveTo>
                  <a:lnTo>
                    <a:pt x="0" y="2923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1765388" y="45945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1766189" y="4595367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5537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1765388" y="4594580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0" y="0"/>
                  </a:moveTo>
                  <a:lnTo>
                    <a:pt x="5537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1766189" y="459536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1765388" y="4339488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70">
                  <a:moveTo>
                    <a:pt x="0" y="0"/>
                  </a:moveTo>
                  <a:lnTo>
                    <a:pt x="0" y="25509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130" name="object 3130"/>
          <p:cNvGrpSpPr/>
          <p:nvPr/>
        </p:nvGrpSpPr>
        <p:grpSpPr>
          <a:xfrm>
            <a:off x="2334102" y="2239874"/>
            <a:ext cx="5572" cy="68580"/>
            <a:chOff x="1764595" y="3318332"/>
            <a:chExt cx="8255" cy="101600"/>
          </a:xfrm>
        </p:grpSpPr>
        <p:sp>
          <p:nvSpPr>
            <p:cNvPr id="3131" name="object 3131"/>
            <p:cNvSpPr/>
            <p:nvPr/>
          </p:nvSpPr>
          <p:spPr>
            <a:xfrm>
              <a:off x="1765388" y="34141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1766189" y="3414992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5537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1770938" y="341815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1765388" y="3414191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0" y="0"/>
                  </a:moveTo>
                  <a:lnTo>
                    <a:pt x="5537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766189" y="34149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1771726" y="341894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1770938" y="3322294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h="95885">
                  <a:moveTo>
                    <a:pt x="0" y="0"/>
                  </a:moveTo>
                  <a:lnTo>
                    <a:pt x="0" y="958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1765388" y="3318332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h="95885">
                  <a:moveTo>
                    <a:pt x="0" y="0"/>
                  </a:moveTo>
                  <a:lnTo>
                    <a:pt x="0" y="958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139" name="object 3139"/>
          <p:cNvSpPr/>
          <p:nvPr/>
        </p:nvSpPr>
        <p:spPr>
          <a:xfrm>
            <a:off x="2338383" y="2404578"/>
            <a:ext cx="10716" cy="1286"/>
          </a:xfrm>
          <a:custGeom>
            <a:avLst/>
            <a:gdLst/>
            <a:ahLst/>
            <a:cxnLst/>
            <a:rect l="l" t="t" r="r" b="b"/>
            <a:pathLst>
              <a:path w="15875" h="1904">
                <a:moveTo>
                  <a:pt x="-793" y="787"/>
                </a:moveTo>
                <a:lnTo>
                  <a:pt x="16630" y="78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140" name="object 3140"/>
          <p:cNvSpPr/>
          <p:nvPr/>
        </p:nvSpPr>
        <p:spPr>
          <a:xfrm>
            <a:off x="2363509" y="2258588"/>
            <a:ext cx="0" cy="66866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2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141" name="object 3141"/>
          <p:cNvGrpSpPr/>
          <p:nvPr/>
        </p:nvGrpSpPr>
        <p:grpSpPr>
          <a:xfrm>
            <a:off x="2312713" y="2315274"/>
            <a:ext cx="26575" cy="374190"/>
            <a:chOff x="1732908" y="3430035"/>
            <a:chExt cx="39370" cy="554355"/>
          </a:xfrm>
        </p:grpSpPr>
        <p:sp>
          <p:nvSpPr>
            <p:cNvPr id="3142" name="object 3142"/>
            <p:cNvSpPr/>
            <p:nvPr/>
          </p:nvSpPr>
          <p:spPr>
            <a:xfrm>
              <a:off x="1733702" y="3430828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80" h="6350">
                  <a:moveTo>
                    <a:pt x="4749" y="6337"/>
                  </a:moveTo>
                  <a:lnTo>
                    <a:pt x="4749" y="3962"/>
                  </a:lnTo>
                  <a:lnTo>
                    <a:pt x="0" y="0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1733702" y="343400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7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736877" y="343636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738452" y="34347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1738452" y="34371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1738452" y="34347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1733702" y="343082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0"/>
                  </a:moveTo>
                  <a:lnTo>
                    <a:pt x="800" y="800"/>
                  </a:lnTo>
                  <a:lnTo>
                    <a:pt x="1574" y="800"/>
                  </a:lnTo>
                  <a:lnTo>
                    <a:pt x="1574" y="1574"/>
                  </a:lnTo>
                  <a:lnTo>
                    <a:pt x="2374" y="1574"/>
                  </a:lnTo>
                  <a:lnTo>
                    <a:pt x="2374" y="2374"/>
                  </a:lnTo>
                  <a:lnTo>
                    <a:pt x="3162" y="2374"/>
                  </a:lnTo>
                  <a:lnTo>
                    <a:pt x="3949" y="3162"/>
                  </a:lnTo>
                  <a:lnTo>
                    <a:pt x="4749" y="3162"/>
                  </a:lnTo>
                  <a:lnTo>
                    <a:pt x="4749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738452" y="34371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  <a:path w="1269" h="1270">
                  <a:moveTo>
                    <a:pt x="800" y="80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733702" y="34332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1733702" y="34331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1739252" y="3437953"/>
              <a:ext cx="0" cy="545465"/>
            </a:xfrm>
            <a:custGeom>
              <a:avLst/>
              <a:gdLst/>
              <a:ahLst/>
              <a:cxnLst/>
              <a:rect l="l" t="t" r="r" b="b"/>
              <a:pathLst>
                <a:path h="545464">
                  <a:moveTo>
                    <a:pt x="0" y="0"/>
                  </a:moveTo>
                  <a:lnTo>
                    <a:pt x="0" y="5450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1739252" y="3979824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-793" y="1587"/>
                  </a:moveTo>
                  <a:lnTo>
                    <a:pt x="32480" y="1587"/>
                  </a:lnTo>
                </a:path>
              </a:pathLst>
            </a:custGeom>
            <a:ln w="4762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1770138" y="3665321"/>
              <a:ext cx="1270" cy="314960"/>
            </a:xfrm>
            <a:custGeom>
              <a:avLst/>
              <a:gdLst/>
              <a:ahLst/>
              <a:cxnLst/>
              <a:rect l="l" t="t" r="r" b="b"/>
              <a:pathLst>
                <a:path w="1269" h="314960">
                  <a:moveTo>
                    <a:pt x="800" y="1574"/>
                  </a:moveTo>
                  <a:lnTo>
                    <a:pt x="800" y="314502"/>
                  </a:lnTo>
                </a:path>
                <a:path w="1269" h="314960">
                  <a:moveTo>
                    <a:pt x="800" y="1574"/>
                  </a:moveTo>
                  <a:lnTo>
                    <a:pt x="0" y="774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1770938" y="3460127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39">
                  <a:moveTo>
                    <a:pt x="0" y="0"/>
                  </a:moveTo>
                  <a:lnTo>
                    <a:pt x="0" y="2051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1733702" y="3433203"/>
              <a:ext cx="0" cy="545465"/>
            </a:xfrm>
            <a:custGeom>
              <a:avLst/>
              <a:gdLst/>
              <a:ahLst/>
              <a:cxnLst/>
              <a:rect l="l" t="t" r="r" b="b"/>
              <a:pathLst>
                <a:path h="545464">
                  <a:moveTo>
                    <a:pt x="0" y="0"/>
                  </a:moveTo>
                  <a:lnTo>
                    <a:pt x="0" y="5450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1733715" y="3978237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79">
                  <a:moveTo>
                    <a:pt x="5537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158" name="object 3158"/>
          <p:cNvGrpSpPr/>
          <p:nvPr/>
        </p:nvGrpSpPr>
        <p:grpSpPr>
          <a:xfrm>
            <a:off x="3607332" y="2523285"/>
            <a:ext cx="504920" cy="42863"/>
            <a:chOff x="3650862" y="3738200"/>
            <a:chExt cx="748030" cy="63500"/>
          </a:xfrm>
        </p:grpSpPr>
        <p:sp>
          <p:nvSpPr>
            <p:cNvPr id="3159" name="object 3159"/>
            <p:cNvSpPr/>
            <p:nvPr/>
          </p:nvSpPr>
          <p:spPr>
            <a:xfrm>
              <a:off x="3661956" y="3746906"/>
              <a:ext cx="42545" cy="3175"/>
            </a:xfrm>
            <a:custGeom>
              <a:avLst/>
              <a:gdLst/>
              <a:ahLst/>
              <a:cxnLst/>
              <a:rect l="l" t="t" r="r" b="b"/>
              <a:pathLst>
                <a:path w="42545" h="3175">
                  <a:moveTo>
                    <a:pt x="0" y="800"/>
                  </a:moveTo>
                  <a:lnTo>
                    <a:pt x="0" y="0"/>
                  </a:lnTo>
                  <a:lnTo>
                    <a:pt x="41986" y="31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3651656" y="37627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3651656" y="3762743"/>
              <a:ext cx="42545" cy="3175"/>
            </a:xfrm>
            <a:custGeom>
              <a:avLst/>
              <a:gdLst/>
              <a:ahLst/>
              <a:cxnLst/>
              <a:rect l="l" t="t" r="r" b="b"/>
              <a:pathLst>
                <a:path w="42545" h="3175">
                  <a:moveTo>
                    <a:pt x="41973" y="3175"/>
                  </a:moveTo>
                  <a:lnTo>
                    <a:pt x="37223" y="3175"/>
                  </a:lnTo>
                  <a:lnTo>
                    <a:pt x="35648" y="2374"/>
                  </a:lnTo>
                  <a:lnTo>
                    <a:pt x="26123" y="2374"/>
                  </a:lnTo>
                  <a:lnTo>
                    <a:pt x="24549" y="1600"/>
                  </a:lnTo>
                  <a:lnTo>
                    <a:pt x="16637" y="1600"/>
                  </a:lnTo>
                  <a:lnTo>
                    <a:pt x="12674" y="800"/>
                  </a:lnTo>
                  <a:lnTo>
                    <a:pt x="7912" y="800"/>
                  </a:lnTo>
                  <a:lnTo>
                    <a:pt x="39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3670668" y="3738994"/>
              <a:ext cx="683895" cy="46355"/>
            </a:xfrm>
            <a:custGeom>
              <a:avLst/>
              <a:gdLst/>
              <a:ahLst/>
              <a:cxnLst/>
              <a:rect l="l" t="t" r="r" b="b"/>
              <a:pathLst>
                <a:path w="683895" h="46354">
                  <a:moveTo>
                    <a:pt x="33274" y="11087"/>
                  </a:moveTo>
                  <a:lnTo>
                    <a:pt x="22961" y="21386"/>
                  </a:lnTo>
                  <a:lnTo>
                    <a:pt x="26136" y="22186"/>
                  </a:lnTo>
                  <a:lnTo>
                    <a:pt x="27724" y="22186"/>
                  </a:lnTo>
                  <a:lnTo>
                    <a:pt x="81395" y="25639"/>
                  </a:lnTo>
                  <a:lnTo>
                    <a:pt x="135110" y="28904"/>
                  </a:lnTo>
                  <a:lnTo>
                    <a:pt x="188856" y="31918"/>
                  </a:lnTo>
                  <a:lnTo>
                    <a:pt x="242621" y="34616"/>
                  </a:lnTo>
                  <a:lnTo>
                    <a:pt x="296390" y="36935"/>
                  </a:lnTo>
                  <a:lnTo>
                    <a:pt x="350151" y="38811"/>
                  </a:lnTo>
                  <a:lnTo>
                    <a:pt x="350951" y="38811"/>
                  </a:lnTo>
                  <a:lnTo>
                    <a:pt x="363626" y="39611"/>
                  </a:lnTo>
                  <a:lnTo>
                    <a:pt x="369163" y="39611"/>
                  </a:lnTo>
                  <a:lnTo>
                    <a:pt x="383413" y="40398"/>
                  </a:lnTo>
                  <a:lnTo>
                    <a:pt x="416699" y="41198"/>
                  </a:lnTo>
                  <a:lnTo>
                    <a:pt x="449973" y="41973"/>
                  </a:lnTo>
                  <a:lnTo>
                    <a:pt x="469773" y="42773"/>
                  </a:lnTo>
                  <a:lnTo>
                    <a:pt x="484035" y="42773"/>
                  </a:lnTo>
                  <a:lnTo>
                    <a:pt x="484822" y="43573"/>
                  </a:lnTo>
                  <a:lnTo>
                    <a:pt x="487997" y="43573"/>
                  </a:lnTo>
                  <a:lnTo>
                    <a:pt x="517932" y="43614"/>
                  </a:lnTo>
                  <a:lnTo>
                    <a:pt x="547798" y="44327"/>
                  </a:lnTo>
                  <a:lnTo>
                    <a:pt x="577669" y="45057"/>
                  </a:lnTo>
                  <a:lnTo>
                    <a:pt x="607618" y="45148"/>
                  </a:lnTo>
                  <a:lnTo>
                    <a:pt x="616331" y="45148"/>
                  </a:lnTo>
                  <a:lnTo>
                    <a:pt x="649605" y="45948"/>
                  </a:lnTo>
                  <a:lnTo>
                    <a:pt x="682879" y="45948"/>
                  </a:lnTo>
                  <a:lnTo>
                    <a:pt x="683666" y="26136"/>
                  </a:lnTo>
                  <a:lnTo>
                    <a:pt x="648817" y="26136"/>
                  </a:lnTo>
                  <a:lnTo>
                    <a:pt x="597414" y="25577"/>
                  </a:lnTo>
                  <a:lnTo>
                    <a:pt x="546086" y="24746"/>
                  </a:lnTo>
                  <a:lnTo>
                    <a:pt x="494818" y="23648"/>
                  </a:lnTo>
                  <a:lnTo>
                    <a:pt x="443600" y="22287"/>
                  </a:lnTo>
                  <a:lnTo>
                    <a:pt x="392418" y="20666"/>
                  </a:lnTo>
                  <a:lnTo>
                    <a:pt x="341258" y="18789"/>
                  </a:lnTo>
                  <a:lnTo>
                    <a:pt x="290108" y="16660"/>
                  </a:lnTo>
                  <a:lnTo>
                    <a:pt x="238956" y="14284"/>
                  </a:lnTo>
                  <a:lnTo>
                    <a:pt x="187788" y="11663"/>
                  </a:lnTo>
                  <a:lnTo>
                    <a:pt x="136591" y="8802"/>
                  </a:lnTo>
                  <a:lnTo>
                    <a:pt x="85353" y="5704"/>
                  </a:lnTo>
                  <a:lnTo>
                    <a:pt x="34061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3661956" y="3738994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89" h="8254">
                  <a:moveTo>
                    <a:pt x="0" y="7912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3687305" y="3760381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6324" y="0"/>
                  </a:moveTo>
                  <a:lnTo>
                    <a:pt x="6324" y="5537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3651656" y="376275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3651656" y="3773055"/>
              <a:ext cx="745490" cy="27940"/>
            </a:xfrm>
            <a:custGeom>
              <a:avLst/>
              <a:gdLst/>
              <a:ahLst/>
              <a:cxnLst/>
              <a:rect l="l" t="t" r="r" b="b"/>
              <a:pathLst>
                <a:path w="745489" h="27939">
                  <a:moveTo>
                    <a:pt x="745464" y="27724"/>
                  </a:moveTo>
                  <a:lnTo>
                    <a:pt x="728827" y="27724"/>
                  </a:lnTo>
                  <a:lnTo>
                    <a:pt x="676991" y="27412"/>
                  </a:lnTo>
                  <a:lnTo>
                    <a:pt x="625091" y="26870"/>
                  </a:lnTo>
                  <a:lnTo>
                    <a:pt x="573141" y="26092"/>
                  </a:lnTo>
                  <a:lnTo>
                    <a:pt x="521155" y="25070"/>
                  </a:lnTo>
                  <a:lnTo>
                    <a:pt x="469147" y="23798"/>
                  </a:lnTo>
                  <a:lnTo>
                    <a:pt x="417130" y="22269"/>
                  </a:lnTo>
                  <a:lnTo>
                    <a:pt x="365120" y="20477"/>
                  </a:lnTo>
                  <a:lnTo>
                    <a:pt x="313129" y="18414"/>
                  </a:lnTo>
                  <a:lnTo>
                    <a:pt x="261171" y="16076"/>
                  </a:lnTo>
                  <a:lnTo>
                    <a:pt x="209261" y="13454"/>
                  </a:lnTo>
                  <a:lnTo>
                    <a:pt x="157413" y="10541"/>
                  </a:lnTo>
                  <a:lnTo>
                    <a:pt x="105640" y="7333"/>
                  </a:lnTo>
                  <a:lnTo>
                    <a:pt x="53955" y="3821"/>
                  </a:lnTo>
                  <a:lnTo>
                    <a:pt x="23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4353547" y="3784942"/>
              <a:ext cx="43815" cy="15875"/>
            </a:xfrm>
            <a:custGeom>
              <a:avLst/>
              <a:gdLst/>
              <a:ahLst/>
              <a:cxnLst/>
              <a:rect l="l" t="t" r="r" b="b"/>
              <a:pathLst>
                <a:path w="43814" h="15875">
                  <a:moveTo>
                    <a:pt x="43573" y="5549"/>
                  </a:moveTo>
                  <a:lnTo>
                    <a:pt x="43573" y="15836"/>
                  </a:lnTo>
                </a:path>
                <a:path w="43814" h="15875">
                  <a:moveTo>
                    <a:pt x="43573" y="5549"/>
                  </a:moveTo>
                  <a:lnTo>
                    <a:pt x="39611" y="5549"/>
                  </a:lnTo>
                  <a:lnTo>
                    <a:pt x="4749" y="5549"/>
                  </a:lnTo>
                  <a:lnTo>
                    <a:pt x="0" y="55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4245800" y="378414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09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4141241" y="378176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4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4039832" y="3778592"/>
              <a:ext cx="100965" cy="3175"/>
            </a:xfrm>
            <a:custGeom>
              <a:avLst/>
              <a:gdLst/>
              <a:ahLst/>
              <a:cxnLst/>
              <a:rect l="l" t="t" r="r" b="b"/>
              <a:pathLst>
                <a:path w="100964" h="3175">
                  <a:moveTo>
                    <a:pt x="0" y="0"/>
                  </a:moveTo>
                  <a:lnTo>
                    <a:pt x="14249" y="800"/>
                  </a:lnTo>
                  <a:lnTo>
                    <a:pt x="47536" y="1587"/>
                  </a:lnTo>
                  <a:lnTo>
                    <a:pt x="80810" y="2374"/>
                  </a:lnTo>
                  <a:lnTo>
                    <a:pt x="100609" y="31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4020820" y="37778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3920998" y="3773855"/>
              <a:ext cx="100330" cy="4445"/>
            </a:xfrm>
            <a:custGeom>
              <a:avLst/>
              <a:gdLst/>
              <a:ahLst/>
              <a:cxnLst/>
              <a:rect l="l" t="t" r="r" b="b"/>
              <a:pathLst>
                <a:path w="100329" h="4445">
                  <a:moveTo>
                    <a:pt x="0" y="0"/>
                  </a:moveTo>
                  <a:lnTo>
                    <a:pt x="800" y="0"/>
                  </a:lnTo>
                  <a:lnTo>
                    <a:pt x="34061" y="1574"/>
                  </a:lnTo>
                  <a:lnTo>
                    <a:pt x="66548" y="3175"/>
                  </a:lnTo>
                  <a:lnTo>
                    <a:pt x="99822" y="39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3812463" y="3768305"/>
              <a:ext cx="88900" cy="5080"/>
            </a:xfrm>
            <a:custGeom>
              <a:avLst/>
              <a:gdLst/>
              <a:ahLst/>
              <a:cxnLst/>
              <a:rect l="l" t="t" r="r" b="b"/>
              <a:pathLst>
                <a:path w="88900" h="5079">
                  <a:moveTo>
                    <a:pt x="0" y="0"/>
                  </a:moveTo>
                  <a:lnTo>
                    <a:pt x="11099" y="787"/>
                  </a:lnTo>
                  <a:lnTo>
                    <a:pt x="43573" y="2374"/>
                  </a:lnTo>
                  <a:lnTo>
                    <a:pt x="76060" y="3949"/>
                  </a:lnTo>
                  <a:lnTo>
                    <a:pt x="88734" y="47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3784739" y="3766718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4" h="1270">
                  <a:moveTo>
                    <a:pt x="0" y="0"/>
                  </a:moveTo>
                  <a:lnTo>
                    <a:pt x="6337" y="0"/>
                  </a:lnTo>
                  <a:lnTo>
                    <a:pt x="11874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4354334" y="37706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4353534" y="3770680"/>
              <a:ext cx="1270" cy="20320"/>
            </a:xfrm>
            <a:custGeom>
              <a:avLst/>
              <a:gdLst/>
              <a:ahLst/>
              <a:cxnLst/>
              <a:rect l="l" t="t" r="r" b="b"/>
              <a:pathLst>
                <a:path w="1270" h="20320">
                  <a:moveTo>
                    <a:pt x="400" y="-793"/>
                  </a:moveTo>
                  <a:lnTo>
                    <a:pt x="400" y="2060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4380484" y="379049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637" y="0"/>
                  </a:moveTo>
                  <a:lnTo>
                    <a:pt x="0" y="0"/>
                  </a:lnTo>
                </a:path>
                <a:path w="17145">
                  <a:moveTo>
                    <a:pt x="16637" y="0"/>
                  </a:moveTo>
                  <a:lnTo>
                    <a:pt x="166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4354334" y="376513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4397121" y="3790492"/>
              <a:ext cx="1270" cy="10795"/>
            </a:xfrm>
            <a:custGeom>
              <a:avLst/>
              <a:gdLst/>
              <a:ahLst/>
              <a:cxnLst/>
              <a:rect l="l" t="t" r="r" b="b"/>
              <a:pathLst>
                <a:path w="1270" h="10795">
                  <a:moveTo>
                    <a:pt x="400" y="-793"/>
                  </a:moveTo>
                  <a:lnTo>
                    <a:pt x="400" y="1108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180" name="object 3180"/>
          <p:cNvGrpSpPr/>
          <p:nvPr/>
        </p:nvGrpSpPr>
        <p:grpSpPr>
          <a:xfrm>
            <a:off x="3607324" y="2623284"/>
            <a:ext cx="504920" cy="36433"/>
            <a:chOff x="3650850" y="3886346"/>
            <a:chExt cx="748030" cy="53975"/>
          </a:xfrm>
        </p:grpSpPr>
        <p:sp>
          <p:nvSpPr>
            <p:cNvPr id="3181" name="object 3181"/>
            <p:cNvSpPr/>
            <p:nvPr/>
          </p:nvSpPr>
          <p:spPr>
            <a:xfrm>
              <a:off x="4397121" y="3914063"/>
              <a:ext cx="1270" cy="25400"/>
            </a:xfrm>
            <a:custGeom>
              <a:avLst/>
              <a:gdLst/>
              <a:ahLst/>
              <a:cxnLst/>
              <a:rect l="l" t="t" r="r" b="b"/>
              <a:pathLst>
                <a:path w="1270" h="25400">
                  <a:moveTo>
                    <a:pt x="787" y="0"/>
                  </a:moveTo>
                  <a:lnTo>
                    <a:pt x="0" y="9512"/>
                  </a:lnTo>
                  <a:lnTo>
                    <a:pt x="0" y="25361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3651656" y="3895852"/>
              <a:ext cx="745490" cy="27940"/>
            </a:xfrm>
            <a:custGeom>
              <a:avLst/>
              <a:gdLst/>
              <a:ahLst/>
              <a:cxnLst/>
              <a:rect l="l" t="t" r="r" b="b"/>
              <a:pathLst>
                <a:path w="745489" h="27939">
                  <a:moveTo>
                    <a:pt x="0" y="0"/>
                  </a:moveTo>
                  <a:lnTo>
                    <a:pt x="2374" y="0"/>
                  </a:lnTo>
                  <a:lnTo>
                    <a:pt x="54128" y="3829"/>
                  </a:lnTo>
                  <a:lnTo>
                    <a:pt x="105923" y="7332"/>
                  </a:lnTo>
                  <a:lnTo>
                    <a:pt x="157755" y="10521"/>
                  </a:lnTo>
                  <a:lnTo>
                    <a:pt x="209617" y="13405"/>
                  </a:lnTo>
                  <a:lnTo>
                    <a:pt x="261506" y="15994"/>
                  </a:lnTo>
                  <a:lnTo>
                    <a:pt x="313415" y="18298"/>
                  </a:lnTo>
                  <a:lnTo>
                    <a:pt x="365340" y="20329"/>
                  </a:lnTo>
                  <a:lnTo>
                    <a:pt x="417277" y="22096"/>
                  </a:lnTo>
                  <a:lnTo>
                    <a:pt x="469219" y="23608"/>
                  </a:lnTo>
                  <a:lnTo>
                    <a:pt x="521162" y="24878"/>
                  </a:lnTo>
                  <a:lnTo>
                    <a:pt x="573100" y="25914"/>
                  </a:lnTo>
                  <a:lnTo>
                    <a:pt x="625029" y="26726"/>
                  </a:lnTo>
                  <a:lnTo>
                    <a:pt x="676944" y="27326"/>
                  </a:lnTo>
                  <a:lnTo>
                    <a:pt x="728840" y="27724"/>
                  </a:lnTo>
                  <a:lnTo>
                    <a:pt x="745477" y="2772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3651656" y="3895852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3651643" y="3911701"/>
              <a:ext cx="745490" cy="27940"/>
            </a:xfrm>
            <a:custGeom>
              <a:avLst/>
              <a:gdLst/>
              <a:ahLst/>
              <a:cxnLst/>
              <a:rect l="l" t="t" r="r" b="b"/>
              <a:pathLst>
                <a:path w="745489" h="27939">
                  <a:moveTo>
                    <a:pt x="745477" y="27724"/>
                  </a:moveTo>
                  <a:lnTo>
                    <a:pt x="735965" y="26923"/>
                  </a:lnTo>
                  <a:lnTo>
                    <a:pt x="683535" y="26847"/>
                  </a:lnTo>
                  <a:lnTo>
                    <a:pt x="631096" y="26468"/>
                  </a:lnTo>
                  <a:lnTo>
                    <a:pt x="578651" y="25792"/>
                  </a:lnTo>
                  <a:lnTo>
                    <a:pt x="526203" y="24823"/>
                  </a:lnTo>
                  <a:lnTo>
                    <a:pt x="473756" y="23565"/>
                  </a:lnTo>
                  <a:lnTo>
                    <a:pt x="421313" y="22022"/>
                  </a:lnTo>
                  <a:lnTo>
                    <a:pt x="368879" y="20200"/>
                  </a:lnTo>
                  <a:lnTo>
                    <a:pt x="316456" y="18104"/>
                  </a:lnTo>
                  <a:lnTo>
                    <a:pt x="264049" y="15736"/>
                  </a:lnTo>
                  <a:lnTo>
                    <a:pt x="211662" y="13103"/>
                  </a:lnTo>
                  <a:lnTo>
                    <a:pt x="159297" y="10208"/>
                  </a:lnTo>
                  <a:lnTo>
                    <a:pt x="106958" y="7056"/>
                  </a:lnTo>
                  <a:lnTo>
                    <a:pt x="54649" y="3652"/>
                  </a:lnTo>
                  <a:lnTo>
                    <a:pt x="23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3660355" y="3887139"/>
              <a:ext cx="737870" cy="27305"/>
            </a:xfrm>
            <a:custGeom>
              <a:avLst/>
              <a:gdLst/>
              <a:ahLst/>
              <a:cxnLst/>
              <a:rect l="l" t="t" r="r" b="b"/>
              <a:pathLst>
                <a:path w="737870" h="27304">
                  <a:moveTo>
                    <a:pt x="737552" y="26924"/>
                  </a:moveTo>
                  <a:lnTo>
                    <a:pt x="720128" y="26924"/>
                  </a:lnTo>
                  <a:lnTo>
                    <a:pt x="668672" y="26761"/>
                  </a:lnTo>
                  <a:lnTo>
                    <a:pt x="617221" y="26318"/>
                  </a:lnTo>
                  <a:lnTo>
                    <a:pt x="565776" y="25598"/>
                  </a:lnTo>
                  <a:lnTo>
                    <a:pt x="514339" y="24603"/>
                  </a:lnTo>
                  <a:lnTo>
                    <a:pt x="462911" y="23334"/>
                  </a:lnTo>
                  <a:lnTo>
                    <a:pt x="411495" y="21794"/>
                  </a:lnTo>
                  <a:lnTo>
                    <a:pt x="360092" y="19986"/>
                  </a:lnTo>
                  <a:lnTo>
                    <a:pt x="308704" y="17912"/>
                  </a:lnTo>
                  <a:lnTo>
                    <a:pt x="257334" y="15573"/>
                  </a:lnTo>
                  <a:lnTo>
                    <a:pt x="205982" y="12973"/>
                  </a:lnTo>
                  <a:lnTo>
                    <a:pt x="154651" y="10113"/>
                  </a:lnTo>
                  <a:lnTo>
                    <a:pt x="103342" y="6996"/>
                  </a:lnTo>
                  <a:lnTo>
                    <a:pt x="52058" y="3624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3651656" y="388713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89">
                  <a:moveTo>
                    <a:pt x="0" y="8712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3662743" y="389663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7124" y="800"/>
                  </a:lnTo>
                  <a:lnTo>
                    <a:pt x="14249" y="8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3687305" y="3898226"/>
              <a:ext cx="106680" cy="7620"/>
            </a:xfrm>
            <a:custGeom>
              <a:avLst/>
              <a:gdLst/>
              <a:ahLst/>
              <a:cxnLst/>
              <a:rect l="l" t="t" r="r" b="b"/>
              <a:pathLst>
                <a:path w="106679" h="7620">
                  <a:moveTo>
                    <a:pt x="0" y="0"/>
                  </a:moveTo>
                  <a:lnTo>
                    <a:pt x="800" y="0"/>
                  </a:lnTo>
                  <a:lnTo>
                    <a:pt x="23656" y="1967"/>
                  </a:lnTo>
                  <a:lnTo>
                    <a:pt x="46709" y="3668"/>
                  </a:lnTo>
                  <a:lnTo>
                    <a:pt x="69778" y="5120"/>
                  </a:lnTo>
                  <a:lnTo>
                    <a:pt x="92684" y="6337"/>
                  </a:lnTo>
                  <a:lnTo>
                    <a:pt x="106159" y="712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3795052" y="3905351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0" y="0"/>
                  </a:moveTo>
                  <a:lnTo>
                    <a:pt x="3175" y="0"/>
                  </a:lnTo>
                  <a:lnTo>
                    <a:pt x="8712" y="8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3805351" y="3906151"/>
              <a:ext cx="108585" cy="5715"/>
            </a:xfrm>
            <a:custGeom>
              <a:avLst/>
              <a:gdLst/>
              <a:ahLst/>
              <a:cxnLst/>
              <a:rect l="l" t="t" r="r" b="b"/>
              <a:pathLst>
                <a:path w="108585" h="5714">
                  <a:moveTo>
                    <a:pt x="0" y="0"/>
                  </a:moveTo>
                  <a:lnTo>
                    <a:pt x="11087" y="800"/>
                  </a:lnTo>
                  <a:lnTo>
                    <a:pt x="34271" y="1808"/>
                  </a:lnTo>
                  <a:lnTo>
                    <a:pt x="57434" y="3122"/>
                  </a:lnTo>
                  <a:lnTo>
                    <a:pt x="80594" y="4463"/>
                  </a:lnTo>
                  <a:lnTo>
                    <a:pt x="103771" y="5549"/>
                  </a:lnTo>
                  <a:lnTo>
                    <a:pt x="108534" y="554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3920998" y="3912489"/>
              <a:ext cx="113664" cy="4445"/>
            </a:xfrm>
            <a:custGeom>
              <a:avLst/>
              <a:gdLst/>
              <a:ahLst/>
              <a:cxnLst/>
              <a:rect l="l" t="t" r="r" b="b"/>
              <a:pathLst>
                <a:path w="113664" h="4445">
                  <a:moveTo>
                    <a:pt x="0" y="0"/>
                  </a:moveTo>
                  <a:lnTo>
                    <a:pt x="6337" y="0"/>
                  </a:lnTo>
                  <a:lnTo>
                    <a:pt x="29707" y="956"/>
                  </a:lnTo>
                  <a:lnTo>
                    <a:pt x="53084" y="1966"/>
                  </a:lnTo>
                  <a:lnTo>
                    <a:pt x="76458" y="2984"/>
                  </a:lnTo>
                  <a:lnTo>
                    <a:pt x="99822" y="3962"/>
                  </a:lnTo>
                  <a:lnTo>
                    <a:pt x="113284" y="39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4138066" y="3919613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70">
                  <a:moveTo>
                    <a:pt x="0" y="0"/>
                  </a:moveTo>
                  <a:lnTo>
                    <a:pt x="14262" y="787"/>
                  </a:lnTo>
                  <a:lnTo>
                    <a:pt x="16637" y="7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4244225" y="392198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099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4259275" y="392278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637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195" name="object 3195"/>
          <p:cNvGrpSpPr/>
          <p:nvPr/>
        </p:nvGrpSpPr>
        <p:grpSpPr>
          <a:xfrm>
            <a:off x="3624434" y="2784240"/>
            <a:ext cx="487775" cy="36005"/>
            <a:chOff x="3676199" y="4124801"/>
            <a:chExt cx="722630" cy="53340"/>
          </a:xfrm>
        </p:grpSpPr>
        <p:sp>
          <p:nvSpPr>
            <p:cNvPr id="3196" name="object 3196"/>
            <p:cNvSpPr/>
            <p:nvPr/>
          </p:nvSpPr>
          <p:spPr>
            <a:xfrm>
              <a:off x="4397908" y="415569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4397908" y="417154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4397908" y="41612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4275912" y="4160456"/>
              <a:ext cx="104775" cy="1270"/>
            </a:xfrm>
            <a:custGeom>
              <a:avLst/>
              <a:gdLst/>
              <a:ahLst/>
              <a:cxnLst/>
              <a:rect l="l" t="t" r="r" b="b"/>
              <a:pathLst>
                <a:path w="104775" h="1270">
                  <a:moveTo>
                    <a:pt x="-793" y="450"/>
                  </a:moveTo>
                  <a:lnTo>
                    <a:pt x="105365" y="45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4154703" y="4158081"/>
              <a:ext cx="103505" cy="2540"/>
            </a:xfrm>
            <a:custGeom>
              <a:avLst/>
              <a:gdLst/>
              <a:ahLst/>
              <a:cxnLst/>
              <a:rect l="l" t="t" r="r" b="b"/>
              <a:pathLst>
                <a:path w="103504" h="2539">
                  <a:moveTo>
                    <a:pt x="0" y="0"/>
                  </a:moveTo>
                  <a:lnTo>
                    <a:pt x="800" y="0"/>
                  </a:lnTo>
                  <a:lnTo>
                    <a:pt x="25742" y="631"/>
                  </a:lnTo>
                  <a:lnTo>
                    <a:pt x="50695" y="1235"/>
                  </a:lnTo>
                  <a:lnTo>
                    <a:pt x="75652" y="1814"/>
                  </a:lnTo>
                  <a:lnTo>
                    <a:pt x="100609" y="2374"/>
                  </a:lnTo>
                  <a:lnTo>
                    <a:pt x="102984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4034294" y="4154906"/>
              <a:ext cx="100965" cy="3175"/>
            </a:xfrm>
            <a:custGeom>
              <a:avLst/>
              <a:gdLst/>
              <a:ahLst/>
              <a:cxnLst/>
              <a:rect l="l" t="t" r="r" b="b"/>
              <a:pathLst>
                <a:path w="100964" h="3175">
                  <a:moveTo>
                    <a:pt x="0" y="0"/>
                  </a:moveTo>
                  <a:lnTo>
                    <a:pt x="9512" y="0"/>
                  </a:lnTo>
                  <a:lnTo>
                    <a:pt x="28272" y="917"/>
                  </a:lnTo>
                  <a:lnTo>
                    <a:pt x="46847" y="1358"/>
                  </a:lnTo>
                  <a:lnTo>
                    <a:pt x="65369" y="1714"/>
                  </a:lnTo>
                  <a:lnTo>
                    <a:pt x="83972" y="2374"/>
                  </a:lnTo>
                  <a:lnTo>
                    <a:pt x="100609" y="31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3913873" y="4149369"/>
              <a:ext cx="99060" cy="5080"/>
            </a:xfrm>
            <a:custGeom>
              <a:avLst/>
              <a:gdLst/>
              <a:ahLst/>
              <a:cxnLst/>
              <a:rect l="l" t="t" r="r" b="b"/>
              <a:pathLst>
                <a:path w="99060" h="5079">
                  <a:moveTo>
                    <a:pt x="0" y="0"/>
                  </a:moveTo>
                  <a:lnTo>
                    <a:pt x="1574" y="0"/>
                  </a:lnTo>
                  <a:lnTo>
                    <a:pt x="24451" y="1156"/>
                  </a:lnTo>
                  <a:lnTo>
                    <a:pt x="47482" y="2051"/>
                  </a:lnTo>
                  <a:lnTo>
                    <a:pt x="70536" y="2907"/>
                  </a:lnTo>
                  <a:lnTo>
                    <a:pt x="93484" y="3949"/>
                  </a:lnTo>
                  <a:lnTo>
                    <a:pt x="99021" y="47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3795052" y="4143032"/>
              <a:ext cx="95885" cy="5715"/>
            </a:xfrm>
            <a:custGeom>
              <a:avLst/>
              <a:gdLst/>
              <a:ahLst/>
              <a:cxnLst/>
              <a:rect l="l" t="t" r="r" b="b"/>
              <a:pathLst>
                <a:path w="95885" h="5714">
                  <a:moveTo>
                    <a:pt x="0" y="0"/>
                  </a:moveTo>
                  <a:lnTo>
                    <a:pt x="10299" y="787"/>
                  </a:lnTo>
                  <a:lnTo>
                    <a:pt x="28394" y="1667"/>
                  </a:lnTo>
                  <a:lnTo>
                    <a:pt x="46556" y="2930"/>
                  </a:lnTo>
                  <a:lnTo>
                    <a:pt x="64811" y="4112"/>
                  </a:lnTo>
                  <a:lnTo>
                    <a:pt x="83185" y="4749"/>
                  </a:lnTo>
                  <a:lnTo>
                    <a:pt x="95859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3677005" y="4135094"/>
              <a:ext cx="93980" cy="6350"/>
            </a:xfrm>
            <a:custGeom>
              <a:avLst/>
              <a:gdLst/>
              <a:ahLst/>
              <a:cxnLst/>
              <a:rect l="l" t="t" r="r" b="b"/>
              <a:pathLst>
                <a:path w="93979" h="6350">
                  <a:moveTo>
                    <a:pt x="0" y="0"/>
                  </a:moveTo>
                  <a:lnTo>
                    <a:pt x="1587" y="0"/>
                  </a:lnTo>
                  <a:lnTo>
                    <a:pt x="23895" y="2174"/>
                  </a:lnTo>
                  <a:lnTo>
                    <a:pt x="46628" y="3735"/>
                  </a:lnTo>
                  <a:lnTo>
                    <a:pt x="69417" y="5013"/>
                  </a:lnTo>
                  <a:lnTo>
                    <a:pt x="91897" y="6337"/>
                  </a:lnTo>
                  <a:lnTo>
                    <a:pt x="93484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3676993" y="4150944"/>
              <a:ext cx="93980" cy="6350"/>
            </a:xfrm>
            <a:custGeom>
              <a:avLst/>
              <a:gdLst/>
              <a:ahLst/>
              <a:cxnLst/>
              <a:rect l="l" t="t" r="r" b="b"/>
              <a:pathLst>
                <a:path w="93979" h="6350">
                  <a:moveTo>
                    <a:pt x="93484" y="6337"/>
                  </a:moveTo>
                  <a:lnTo>
                    <a:pt x="91909" y="6337"/>
                  </a:lnTo>
                  <a:lnTo>
                    <a:pt x="69342" y="4584"/>
                  </a:lnTo>
                  <a:lnTo>
                    <a:pt x="46748" y="3192"/>
                  </a:lnTo>
                  <a:lnTo>
                    <a:pt x="24155" y="1788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3795039" y="4158856"/>
              <a:ext cx="95885" cy="5080"/>
            </a:xfrm>
            <a:custGeom>
              <a:avLst/>
              <a:gdLst/>
              <a:ahLst/>
              <a:cxnLst/>
              <a:rect l="l" t="t" r="r" b="b"/>
              <a:pathLst>
                <a:path w="95885" h="5079">
                  <a:moveTo>
                    <a:pt x="95859" y="4762"/>
                  </a:moveTo>
                  <a:lnTo>
                    <a:pt x="83185" y="4762"/>
                  </a:lnTo>
                  <a:lnTo>
                    <a:pt x="64960" y="3175"/>
                  </a:lnTo>
                  <a:lnTo>
                    <a:pt x="46736" y="2387"/>
                  </a:lnTo>
                  <a:lnTo>
                    <a:pt x="10299" y="800"/>
                  </a:lnTo>
                  <a:lnTo>
                    <a:pt x="871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3913886" y="4165193"/>
              <a:ext cx="99060" cy="4445"/>
            </a:xfrm>
            <a:custGeom>
              <a:avLst/>
              <a:gdLst/>
              <a:ahLst/>
              <a:cxnLst/>
              <a:rect l="l" t="t" r="r" b="b"/>
              <a:pathLst>
                <a:path w="99060" h="4445">
                  <a:moveTo>
                    <a:pt x="99021" y="3962"/>
                  </a:moveTo>
                  <a:lnTo>
                    <a:pt x="93484" y="3962"/>
                  </a:lnTo>
                  <a:lnTo>
                    <a:pt x="70513" y="3027"/>
                  </a:lnTo>
                  <a:lnTo>
                    <a:pt x="47515" y="1985"/>
                  </a:lnTo>
                  <a:lnTo>
                    <a:pt x="24524" y="942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4034294" y="4169956"/>
              <a:ext cx="100965" cy="3175"/>
            </a:xfrm>
            <a:custGeom>
              <a:avLst/>
              <a:gdLst/>
              <a:ahLst/>
              <a:cxnLst/>
              <a:rect l="l" t="t" r="r" b="b"/>
              <a:pathLst>
                <a:path w="100964" h="3175">
                  <a:moveTo>
                    <a:pt x="100609" y="3175"/>
                  </a:moveTo>
                  <a:lnTo>
                    <a:pt x="83972" y="3175"/>
                  </a:lnTo>
                  <a:lnTo>
                    <a:pt x="64548" y="2112"/>
                  </a:lnTo>
                  <a:lnTo>
                    <a:pt x="44270" y="1820"/>
                  </a:lnTo>
                  <a:lnTo>
                    <a:pt x="24238" y="1412"/>
                  </a:lnTo>
                  <a:lnTo>
                    <a:pt x="554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4154716" y="4173905"/>
              <a:ext cx="103505" cy="1905"/>
            </a:xfrm>
            <a:custGeom>
              <a:avLst/>
              <a:gdLst/>
              <a:ahLst/>
              <a:cxnLst/>
              <a:rect l="l" t="t" r="r" b="b"/>
              <a:pathLst>
                <a:path w="103504" h="1904">
                  <a:moveTo>
                    <a:pt x="102984" y="1587"/>
                  </a:moveTo>
                  <a:lnTo>
                    <a:pt x="93471" y="1587"/>
                  </a:lnTo>
                  <a:lnTo>
                    <a:pt x="70301" y="1375"/>
                  </a:lnTo>
                  <a:lnTo>
                    <a:pt x="47134" y="793"/>
                  </a:lnTo>
                  <a:lnTo>
                    <a:pt x="23965" y="212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4275912" y="4176214"/>
              <a:ext cx="104775" cy="1270"/>
            </a:xfrm>
            <a:custGeom>
              <a:avLst/>
              <a:gdLst/>
              <a:ahLst/>
              <a:cxnLst/>
              <a:rect l="l" t="t" r="r" b="b"/>
              <a:pathLst>
                <a:path w="104775" h="1270">
                  <a:moveTo>
                    <a:pt x="-793" y="439"/>
                  </a:moveTo>
                  <a:lnTo>
                    <a:pt x="105365" y="43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3677005" y="4135094"/>
              <a:ext cx="14604" cy="1905"/>
            </a:xfrm>
            <a:custGeom>
              <a:avLst/>
              <a:gdLst/>
              <a:ahLst/>
              <a:cxnLst/>
              <a:rect l="l" t="t" r="r" b="b"/>
              <a:pathLst>
                <a:path w="14604" h="1904">
                  <a:moveTo>
                    <a:pt x="0" y="0"/>
                  </a:moveTo>
                  <a:lnTo>
                    <a:pt x="1587" y="0"/>
                  </a:lnTo>
                  <a:lnTo>
                    <a:pt x="14262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3692055" y="4136694"/>
              <a:ext cx="78740" cy="5080"/>
            </a:xfrm>
            <a:custGeom>
              <a:avLst/>
              <a:gdLst/>
              <a:ahLst/>
              <a:cxnLst/>
              <a:rect l="l" t="t" r="r" b="b"/>
              <a:pathLst>
                <a:path w="78739" h="5079">
                  <a:moveTo>
                    <a:pt x="0" y="0"/>
                  </a:moveTo>
                  <a:lnTo>
                    <a:pt x="4749" y="0"/>
                  </a:lnTo>
                  <a:lnTo>
                    <a:pt x="22186" y="1574"/>
                  </a:lnTo>
                  <a:lnTo>
                    <a:pt x="40398" y="2374"/>
                  </a:lnTo>
                  <a:lnTo>
                    <a:pt x="58610" y="3949"/>
                  </a:lnTo>
                  <a:lnTo>
                    <a:pt x="76847" y="4749"/>
                  </a:lnTo>
                  <a:lnTo>
                    <a:pt x="78422" y="47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3795052" y="4143032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10299" y="787"/>
                  </a:lnTo>
                  <a:lnTo>
                    <a:pt x="12674" y="7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3913873" y="4149369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4" h="1270">
                  <a:moveTo>
                    <a:pt x="-793" y="393"/>
                  </a:moveTo>
                  <a:lnTo>
                    <a:pt x="12668" y="39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3926547" y="4150144"/>
              <a:ext cx="86360" cy="4445"/>
            </a:xfrm>
            <a:custGeom>
              <a:avLst/>
              <a:gdLst/>
              <a:ahLst/>
              <a:cxnLst/>
              <a:rect l="l" t="t" r="r" b="b"/>
              <a:pathLst>
                <a:path w="86360" h="4445">
                  <a:moveTo>
                    <a:pt x="0" y="0"/>
                  </a:moveTo>
                  <a:lnTo>
                    <a:pt x="7137" y="0"/>
                  </a:lnTo>
                  <a:lnTo>
                    <a:pt x="43561" y="1587"/>
                  </a:lnTo>
                  <a:lnTo>
                    <a:pt x="61798" y="2374"/>
                  </a:lnTo>
                  <a:lnTo>
                    <a:pt x="80810" y="3175"/>
                  </a:lnTo>
                  <a:lnTo>
                    <a:pt x="86347" y="39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4034294" y="415490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2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4154716" y="415808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89">
                  <a:moveTo>
                    <a:pt x="0" y="0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4164215" y="4158081"/>
              <a:ext cx="91440" cy="2540"/>
            </a:xfrm>
            <a:custGeom>
              <a:avLst/>
              <a:gdLst/>
              <a:ahLst/>
              <a:cxnLst/>
              <a:rect l="l" t="t" r="r" b="b"/>
              <a:pathLst>
                <a:path w="91439" h="2539">
                  <a:moveTo>
                    <a:pt x="0" y="0"/>
                  </a:moveTo>
                  <a:lnTo>
                    <a:pt x="9512" y="787"/>
                  </a:lnTo>
                  <a:lnTo>
                    <a:pt x="28524" y="787"/>
                  </a:lnTo>
                  <a:lnTo>
                    <a:pt x="46736" y="1574"/>
                  </a:lnTo>
                  <a:lnTo>
                    <a:pt x="65747" y="1574"/>
                  </a:lnTo>
                  <a:lnTo>
                    <a:pt x="83972" y="2374"/>
                  </a:lnTo>
                  <a:lnTo>
                    <a:pt x="91109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4283837" y="4160456"/>
              <a:ext cx="97155" cy="1270"/>
            </a:xfrm>
            <a:custGeom>
              <a:avLst/>
              <a:gdLst/>
              <a:ahLst/>
              <a:cxnLst/>
              <a:rect l="l" t="t" r="r" b="b"/>
              <a:pathLst>
                <a:path w="97154" h="1270">
                  <a:moveTo>
                    <a:pt x="-793" y="447"/>
                  </a:moveTo>
                  <a:lnTo>
                    <a:pt x="97440" y="44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4397908" y="41525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4275912" y="4151672"/>
              <a:ext cx="104775" cy="1270"/>
            </a:xfrm>
            <a:custGeom>
              <a:avLst/>
              <a:gdLst/>
              <a:ahLst/>
              <a:cxnLst/>
              <a:rect l="l" t="t" r="r" b="b"/>
              <a:pathLst>
                <a:path w="104775" h="1270">
                  <a:moveTo>
                    <a:pt x="-793" y="423"/>
                  </a:moveTo>
                  <a:lnTo>
                    <a:pt x="105365" y="42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4154716" y="4149369"/>
              <a:ext cx="103505" cy="1905"/>
            </a:xfrm>
            <a:custGeom>
              <a:avLst/>
              <a:gdLst/>
              <a:ahLst/>
              <a:cxnLst/>
              <a:rect l="l" t="t" r="r" b="b"/>
              <a:pathLst>
                <a:path w="103504" h="1904">
                  <a:moveTo>
                    <a:pt x="102984" y="1574"/>
                  </a:moveTo>
                  <a:lnTo>
                    <a:pt x="100609" y="1574"/>
                  </a:lnTo>
                  <a:lnTo>
                    <a:pt x="76442" y="1435"/>
                  </a:lnTo>
                  <a:lnTo>
                    <a:pt x="52285" y="854"/>
                  </a:lnTo>
                  <a:lnTo>
                    <a:pt x="28128" y="238"/>
                  </a:lnTo>
                  <a:lnTo>
                    <a:pt x="39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4034294" y="4145394"/>
              <a:ext cx="100965" cy="3175"/>
            </a:xfrm>
            <a:custGeom>
              <a:avLst/>
              <a:gdLst/>
              <a:ahLst/>
              <a:cxnLst/>
              <a:rect l="l" t="t" r="r" b="b"/>
              <a:pathLst>
                <a:path w="100964" h="3175">
                  <a:moveTo>
                    <a:pt x="100609" y="3175"/>
                  </a:moveTo>
                  <a:lnTo>
                    <a:pt x="87934" y="3175"/>
                  </a:lnTo>
                  <a:lnTo>
                    <a:pt x="68614" y="2262"/>
                  </a:lnTo>
                  <a:lnTo>
                    <a:pt x="48993" y="1563"/>
                  </a:lnTo>
                  <a:lnTo>
                    <a:pt x="29434" y="876"/>
                  </a:lnTo>
                  <a:lnTo>
                    <a:pt x="1029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3913886" y="4140644"/>
              <a:ext cx="99060" cy="4445"/>
            </a:xfrm>
            <a:custGeom>
              <a:avLst/>
              <a:gdLst/>
              <a:ahLst/>
              <a:cxnLst/>
              <a:rect l="l" t="t" r="r" b="b"/>
              <a:pathLst>
                <a:path w="99060" h="4445">
                  <a:moveTo>
                    <a:pt x="99021" y="3962"/>
                  </a:moveTo>
                  <a:lnTo>
                    <a:pt x="98221" y="3962"/>
                  </a:lnTo>
                  <a:lnTo>
                    <a:pt x="75467" y="3021"/>
                  </a:lnTo>
                  <a:lnTo>
                    <a:pt x="52649" y="1952"/>
                  </a:lnTo>
                  <a:lnTo>
                    <a:pt x="29843" y="897"/>
                  </a:lnTo>
                  <a:lnTo>
                    <a:pt x="712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3795039" y="4133519"/>
              <a:ext cx="95885" cy="5715"/>
            </a:xfrm>
            <a:custGeom>
              <a:avLst/>
              <a:gdLst/>
              <a:ahLst/>
              <a:cxnLst/>
              <a:rect l="l" t="t" r="r" b="b"/>
              <a:pathLst>
                <a:path w="95885" h="5714">
                  <a:moveTo>
                    <a:pt x="95859" y="5549"/>
                  </a:moveTo>
                  <a:lnTo>
                    <a:pt x="89522" y="5549"/>
                  </a:lnTo>
                  <a:lnTo>
                    <a:pt x="70546" y="3878"/>
                  </a:lnTo>
                  <a:lnTo>
                    <a:pt x="50927" y="3059"/>
                  </a:lnTo>
                  <a:lnTo>
                    <a:pt x="31393" y="2294"/>
                  </a:lnTo>
                  <a:lnTo>
                    <a:pt x="12674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3676993" y="4125595"/>
              <a:ext cx="93980" cy="6350"/>
            </a:xfrm>
            <a:custGeom>
              <a:avLst/>
              <a:gdLst/>
              <a:ahLst/>
              <a:cxnLst/>
              <a:rect l="l" t="t" r="r" b="b"/>
              <a:pathLst>
                <a:path w="93979" h="6350">
                  <a:moveTo>
                    <a:pt x="93484" y="6337"/>
                  </a:moveTo>
                  <a:lnTo>
                    <a:pt x="81610" y="5537"/>
                  </a:lnTo>
                  <a:lnTo>
                    <a:pt x="64224" y="4479"/>
                  </a:lnTo>
                  <a:lnTo>
                    <a:pt x="45688" y="3521"/>
                  </a:lnTo>
                  <a:lnTo>
                    <a:pt x="27285" y="2386"/>
                  </a:lnTo>
                  <a:lnTo>
                    <a:pt x="10299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227" name="object 3227"/>
          <p:cNvGrpSpPr/>
          <p:nvPr/>
        </p:nvGrpSpPr>
        <p:grpSpPr>
          <a:xfrm>
            <a:off x="3624434" y="3000276"/>
            <a:ext cx="487775" cy="46720"/>
            <a:chOff x="3676199" y="4444853"/>
            <a:chExt cx="722630" cy="69215"/>
          </a:xfrm>
        </p:grpSpPr>
        <p:sp>
          <p:nvSpPr>
            <p:cNvPr id="3228" name="object 3228"/>
            <p:cNvSpPr/>
            <p:nvPr/>
          </p:nvSpPr>
          <p:spPr>
            <a:xfrm>
              <a:off x="4397908" y="4507445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4275912" y="4496346"/>
              <a:ext cx="104775" cy="1270"/>
            </a:xfrm>
            <a:custGeom>
              <a:avLst/>
              <a:gdLst/>
              <a:ahLst/>
              <a:cxnLst/>
              <a:rect l="l" t="t" r="r" b="b"/>
              <a:pathLst>
                <a:path w="104775" h="1270">
                  <a:moveTo>
                    <a:pt x="-793" y="431"/>
                  </a:moveTo>
                  <a:lnTo>
                    <a:pt x="105365" y="431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4154716" y="4493971"/>
              <a:ext cx="103505" cy="2540"/>
            </a:xfrm>
            <a:custGeom>
              <a:avLst/>
              <a:gdLst/>
              <a:ahLst/>
              <a:cxnLst/>
              <a:rect l="l" t="t" r="r" b="b"/>
              <a:pathLst>
                <a:path w="103504" h="2539">
                  <a:moveTo>
                    <a:pt x="0" y="0"/>
                  </a:moveTo>
                  <a:lnTo>
                    <a:pt x="800" y="0"/>
                  </a:lnTo>
                  <a:lnTo>
                    <a:pt x="24754" y="749"/>
                  </a:lnTo>
                  <a:lnTo>
                    <a:pt x="48718" y="1244"/>
                  </a:lnTo>
                  <a:lnTo>
                    <a:pt x="72685" y="1710"/>
                  </a:lnTo>
                  <a:lnTo>
                    <a:pt x="96647" y="2374"/>
                  </a:lnTo>
                  <a:lnTo>
                    <a:pt x="102984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4034294" y="4490796"/>
              <a:ext cx="100965" cy="3175"/>
            </a:xfrm>
            <a:custGeom>
              <a:avLst/>
              <a:gdLst/>
              <a:ahLst/>
              <a:cxnLst/>
              <a:rect l="l" t="t" r="r" b="b"/>
              <a:pathLst>
                <a:path w="100964" h="3175">
                  <a:moveTo>
                    <a:pt x="0" y="0"/>
                  </a:moveTo>
                  <a:lnTo>
                    <a:pt x="9512" y="0"/>
                  </a:lnTo>
                  <a:lnTo>
                    <a:pt x="28524" y="800"/>
                  </a:lnTo>
                  <a:lnTo>
                    <a:pt x="46748" y="1587"/>
                  </a:lnTo>
                  <a:lnTo>
                    <a:pt x="65760" y="2374"/>
                  </a:lnTo>
                  <a:lnTo>
                    <a:pt x="83972" y="2374"/>
                  </a:lnTo>
                  <a:lnTo>
                    <a:pt x="100609" y="3175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3913873" y="4485258"/>
              <a:ext cx="99060" cy="5080"/>
            </a:xfrm>
            <a:custGeom>
              <a:avLst/>
              <a:gdLst/>
              <a:ahLst/>
              <a:cxnLst/>
              <a:rect l="l" t="t" r="r" b="b"/>
              <a:pathLst>
                <a:path w="99060" h="5079">
                  <a:moveTo>
                    <a:pt x="0" y="0"/>
                  </a:moveTo>
                  <a:lnTo>
                    <a:pt x="1574" y="0"/>
                  </a:lnTo>
                  <a:lnTo>
                    <a:pt x="24479" y="1494"/>
                  </a:lnTo>
                  <a:lnTo>
                    <a:pt x="47453" y="2636"/>
                  </a:lnTo>
                  <a:lnTo>
                    <a:pt x="70465" y="3648"/>
                  </a:lnTo>
                  <a:lnTo>
                    <a:pt x="93484" y="4749"/>
                  </a:lnTo>
                  <a:lnTo>
                    <a:pt x="99021" y="47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3795052" y="4478921"/>
              <a:ext cx="95885" cy="5715"/>
            </a:xfrm>
            <a:custGeom>
              <a:avLst/>
              <a:gdLst/>
              <a:ahLst/>
              <a:cxnLst/>
              <a:rect l="l" t="t" r="r" b="b"/>
              <a:pathLst>
                <a:path w="95885" h="5714">
                  <a:moveTo>
                    <a:pt x="0" y="0"/>
                  </a:moveTo>
                  <a:lnTo>
                    <a:pt x="3175" y="800"/>
                  </a:lnTo>
                  <a:lnTo>
                    <a:pt x="23168" y="1558"/>
                  </a:lnTo>
                  <a:lnTo>
                    <a:pt x="43156" y="2760"/>
                  </a:lnTo>
                  <a:lnTo>
                    <a:pt x="63155" y="3970"/>
                  </a:lnTo>
                  <a:lnTo>
                    <a:pt x="83185" y="4749"/>
                  </a:lnTo>
                  <a:lnTo>
                    <a:pt x="95859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3677005" y="4470996"/>
              <a:ext cx="93980" cy="6350"/>
            </a:xfrm>
            <a:custGeom>
              <a:avLst/>
              <a:gdLst/>
              <a:ahLst/>
              <a:cxnLst/>
              <a:rect l="l" t="t" r="r" b="b"/>
              <a:pathLst>
                <a:path w="93979" h="6350">
                  <a:moveTo>
                    <a:pt x="0" y="0"/>
                  </a:moveTo>
                  <a:lnTo>
                    <a:pt x="1587" y="800"/>
                  </a:lnTo>
                  <a:lnTo>
                    <a:pt x="24179" y="2008"/>
                  </a:lnTo>
                  <a:lnTo>
                    <a:pt x="46747" y="3587"/>
                  </a:lnTo>
                  <a:lnTo>
                    <a:pt x="69312" y="5157"/>
                  </a:lnTo>
                  <a:lnTo>
                    <a:pt x="91897" y="6337"/>
                  </a:lnTo>
                  <a:lnTo>
                    <a:pt x="93484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3676993" y="4486833"/>
              <a:ext cx="93980" cy="6350"/>
            </a:xfrm>
            <a:custGeom>
              <a:avLst/>
              <a:gdLst/>
              <a:ahLst/>
              <a:cxnLst/>
              <a:rect l="l" t="t" r="r" b="b"/>
              <a:pathLst>
                <a:path w="93979" h="6350">
                  <a:moveTo>
                    <a:pt x="93484" y="6337"/>
                  </a:moveTo>
                  <a:lnTo>
                    <a:pt x="91909" y="6337"/>
                  </a:lnTo>
                  <a:lnTo>
                    <a:pt x="69390" y="4550"/>
                  </a:lnTo>
                  <a:lnTo>
                    <a:pt x="46743" y="3235"/>
                  </a:lnTo>
                  <a:lnTo>
                    <a:pt x="24099" y="1886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3795039" y="4494771"/>
              <a:ext cx="95885" cy="5715"/>
            </a:xfrm>
            <a:custGeom>
              <a:avLst/>
              <a:gdLst/>
              <a:ahLst/>
              <a:cxnLst/>
              <a:rect l="l" t="t" r="r" b="b"/>
              <a:pathLst>
                <a:path w="95885" h="5714">
                  <a:moveTo>
                    <a:pt x="95859" y="5537"/>
                  </a:moveTo>
                  <a:lnTo>
                    <a:pt x="89522" y="4749"/>
                  </a:lnTo>
                  <a:lnTo>
                    <a:pt x="69301" y="4075"/>
                  </a:lnTo>
                  <a:lnTo>
                    <a:pt x="49126" y="2706"/>
                  </a:lnTo>
                  <a:lnTo>
                    <a:pt x="28946" y="1369"/>
                  </a:lnTo>
                  <a:lnTo>
                    <a:pt x="8712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3913886" y="4501095"/>
              <a:ext cx="99060" cy="4445"/>
            </a:xfrm>
            <a:custGeom>
              <a:avLst/>
              <a:gdLst/>
              <a:ahLst/>
              <a:cxnLst/>
              <a:rect l="l" t="t" r="r" b="b"/>
              <a:pathLst>
                <a:path w="99060" h="4445">
                  <a:moveTo>
                    <a:pt x="99021" y="3962"/>
                  </a:moveTo>
                  <a:lnTo>
                    <a:pt x="93484" y="3962"/>
                  </a:lnTo>
                  <a:lnTo>
                    <a:pt x="70510" y="3003"/>
                  </a:lnTo>
                  <a:lnTo>
                    <a:pt x="47515" y="1971"/>
                  </a:lnTo>
                  <a:lnTo>
                    <a:pt x="24527" y="944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4034294" y="4505858"/>
              <a:ext cx="100965" cy="3175"/>
            </a:xfrm>
            <a:custGeom>
              <a:avLst/>
              <a:gdLst/>
              <a:ahLst/>
              <a:cxnLst/>
              <a:rect l="l" t="t" r="r" b="b"/>
              <a:pathLst>
                <a:path w="100964" h="3175">
                  <a:moveTo>
                    <a:pt x="100609" y="3162"/>
                  </a:moveTo>
                  <a:lnTo>
                    <a:pt x="83972" y="3162"/>
                  </a:lnTo>
                  <a:lnTo>
                    <a:pt x="64176" y="2191"/>
                  </a:lnTo>
                  <a:lnTo>
                    <a:pt x="44689" y="1755"/>
                  </a:lnTo>
                  <a:lnTo>
                    <a:pt x="25238" y="1429"/>
                  </a:lnTo>
                  <a:lnTo>
                    <a:pt x="5549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4154716" y="4509808"/>
              <a:ext cx="103505" cy="2540"/>
            </a:xfrm>
            <a:custGeom>
              <a:avLst/>
              <a:gdLst/>
              <a:ahLst/>
              <a:cxnLst/>
              <a:rect l="l" t="t" r="r" b="b"/>
              <a:pathLst>
                <a:path w="103504" h="2539">
                  <a:moveTo>
                    <a:pt x="102984" y="2387"/>
                  </a:moveTo>
                  <a:lnTo>
                    <a:pt x="94272" y="1587"/>
                  </a:lnTo>
                  <a:lnTo>
                    <a:pt x="70890" y="1601"/>
                  </a:lnTo>
                  <a:lnTo>
                    <a:pt x="47515" y="1312"/>
                  </a:lnTo>
                  <a:lnTo>
                    <a:pt x="24147" y="764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4275912" y="4512195"/>
              <a:ext cx="104775" cy="1270"/>
            </a:xfrm>
            <a:custGeom>
              <a:avLst/>
              <a:gdLst/>
              <a:ahLst/>
              <a:cxnLst/>
              <a:rect l="l" t="t" r="r" b="b"/>
              <a:pathLst>
                <a:path w="104775" h="1270">
                  <a:moveTo>
                    <a:pt x="-793" y="443"/>
                  </a:moveTo>
                  <a:lnTo>
                    <a:pt x="105365" y="44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3801389" y="4479709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3962" y="0"/>
                  </a:lnTo>
                  <a:lnTo>
                    <a:pt x="11087" y="7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3913873" y="4485258"/>
              <a:ext cx="43180" cy="2540"/>
            </a:xfrm>
            <a:custGeom>
              <a:avLst/>
              <a:gdLst/>
              <a:ahLst/>
              <a:cxnLst/>
              <a:rect l="l" t="t" r="r" b="b"/>
              <a:pathLst>
                <a:path w="43179" h="2539">
                  <a:moveTo>
                    <a:pt x="0" y="0"/>
                  </a:moveTo>
                  <a:lnTo>
                    <a:pt x="1574" y="0"/>
                  </a:lnTo>
                  <a:lnTo>
                    <a:pt x="17424" y="800"/>
                  </a:lnTo>
                  <a:lnTo>
                    <a:pt x="19812" y="1574"/>
                  </a:lnTo>
                  <a:lnTo>
                    <a:pt x="26149" y="1574"/>
                  </a:lnTo>
                  <a:lnTo>
                    <a:pt x="38023" y="2374"/>
                  </a:lnTo>
                  <a:lnTo>
                    <a:pt x="42773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3989933" y="4489208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0" y="0"/>
                  </a:moveTo>
                  <a:lnTo>
                    <a:pt x="17437" y="800"/>
                  </a:lnTo>
                  <a:lnTo>
                    <a:pt x="22974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4034294" y="4490796"/>
              <a:ext cx="100965" cy="3175"/>
            </a:xfrm>
            <a:custGeom>
              <a:avLst/>
              <a:gdLst/>
              <a:ahLst/>
              <a:cxnLst/>
              <a:rect l="l" t="t" r="r" b="b"/>
              <a:pathLst>
                <a:path w="100964" h="3175">
                  <a:moveTo>
                    <a:pt x="0" y="0"/>
                  </a:moveTo>
                  <a:lnTo>
                    <a:pt x="9512" y="0"/>
                  </a:lnTo>
                  <a:lnTo>
                    <a:pt x="28524" y="800"/>
                  </a:lnTo>
                  <a:lnTo>
                    <a:pt x="46748" y="1587"/>
                  </a:lnTo>
                  <a:lnTo>
                    <a:pt x="65760" y="2374"/>
                  </a:lnTo>
                  <a:lnTo>
                    <a:pt x="83972" y="2374"/>
                  </a:lnTo>
                  <a:lnTo>
                    <a:pt x="100609" y="3175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4182440" y="449475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10287" y="0"/>
                  </a:lnTo>
                  <a:lnTo>
                    <a:pt x="28511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4245813" y="4496346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4277499" y="4496346"/>
              <a:ext cx="20955" cy="1270"/>
            </a:xfrm>
            <a:custGeom>
              <a:avLst/>
              <a:gdLst/>
              <a:ahLst/>
              <a:cxnLst/>
              <a:rect l="l" t="t" r="r" b="b"/>
              <a:pathLst>
                <a:path w="20954" h="1270">
                  <a:moveTo>
                    <a:pt x="0" y="0"/>
                  </a:moveTo>
                  <a:lnTo>
                    <a:pt x="7912" y="0"/>
                  </a:lnTo>
                  <a:lnTo>
                    <a:pt x="20586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4303649" y="44971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4397908" y="44765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4397908" y="449238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4275912" y="4481278"/>
              <a:ext cx="104775" cy="1270"/>
            </a:xfrm>
            <a:custGeom>
              <a:avLst/>
              <a:gdLst/>
              <a:ahLst/>
              <a:cxnLst/>
              <a:rect l="l" t="t" r="r" b="b"/>
              <a:pathLst>
                <a:path w="104775" h="1270">
                  <a:moveTo>
                    <a:pt x="-793" y="408"/>
                  </a:moveTo>
                  <a:lnTo>
                    <a:pt x="105365" y="408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4154716" y="4478921"/>
              <a:ext cx="103505" cy="1905"/>
            </a:xfrm>
            <a:custGeom>
              <a:avLst/>
              <a:gdLst/>
              <a:ahLst/>
              <a:cxnLst/>
              <a:rect l="l" t="t" r="r" b="b"/>
              <a:pathLst>
                <a:path w="103504" h="1904">
                  <a:moveTo>
                    <a:pt x="0" y="0"/>
                  </a:moveTo>
                  <a:lnTo>
                    <a:pt x="800" y="0"/>
                  </a:lnTo>
                  <a:lnTo>
                    <a:pt x="23970" y="212"/>
                  </a:lnTo>
                  <a:lnTo>
                    <a:pt x="47137" y="792"/>
                  </a:lnTo>
                  <a:lnTo>
                    <a:pt x="70307" y="1369"/>
                  </a:lnTo>
                  <a:lnTo>
                    <a:pt x="93484" y="1574"/>
                  </a:lnTo>
                  <a:lnTo>
                    <a:pt x="102984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4034294" y="4474959"/>
              <a:ext cx="100965" cy="3175"/>
            </a:xfrm>
            <a:custGeom>
              <a:avLst/>
              <a:gdLst/>
              <a:ahLst/>
              <a:cxnLst/>
              <a:rect l="l" t="t" r="r" b="b"/>
              <a:pathLst>
                <a:path w="100964" h="3175">
                  <a:moveTo>
                    <a:pt x="0" y="0"/>
                  </a:moveTo>
                  <a:lnTo>
                    <a:pt x="6337" y="0"/>
                  </a:lnTo>
                  <a:lnTo>
                    <a:pt x="25399" y="1096"/>
                  </a:lnTo>
                  <a:lnTo>
                    <a:pt x="45007" y="1663"/>
                  </a:lnTo>
                  <a:lnTo>
                    <a:pt x="64689" y="2193"/>
                  </a:lnTo>
                  <a:lnTo>
                    <a:pt x="83972" y="3174"/>
                  </a:lnTo>
                  <a:lnTo>
                    <a:pt x="100609" y="31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3913873" y="4470196"/>
              <a:ext cx="99060" cy="4445"/>
            </a:xfrm>
            <a:custGeom>
              <a:avLst/>
              <a:gdLst/>
              <a:ahLst/>
              <a:cxnLst/>
              <a:rect l="l" t="t" r="r" b="b"/>
              <a:pathLst>
                <a:path w="99060" h="4445">
                  <a:moveTo>
                    <a:pt x="0" y="0"/>
                  </a:moveTo>
                  <a:lnTo>
                    <a:pt x="787" y="0"/>
                  </a:lnTo>
                  <a:lnTo>
                    <a:pt x="23938" y="938"/>
                  </a:lnTo>
                  <a:lnTo>
                    <a:pt x="47121" y="1966"/>
                  </a:lnTo>
                  <a:lnTo>
                    <a:pt x="70312" y="3002"/>
                  </a:lnTo>
                  <a:lnTo>
                    <a:pt x="93484" y="3962"/>
                  </a:lnTo>
                  <a:lnTo>
                    <a:pt x="99021" y="39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3795052" y="4463872"/>
              <a:ext cx="95885" cy="5080"/>
            </a:xfrm>
            <a:custGeom>
              <a:avLst/>
              <a:gdLst/>
              <a:ahLst/>
              <a:cxnLst/>
              <a:rect l="l" t="t" r="r" b="b"/>
              <a:pathLst>
                <a:path w="95885" h="5079">
                  <a:moveTo>
                    <a:pt x="0" y="0"/>
                  </a:moveTo>
                  <a:lnTo>
                    <a:pt x="787" y="0"/>
                  </a:lnTo>
                  <a:lnTo>
                    <a:pt x="21261" y="974"/>
                  </a:lnTo>
                  <a:lnTo>
                    <a:pt x="42067" y="2012"/>
                  </a:lnTo>
                  <a:lnTo>
                    <a:pt x="62832" y="3232"/>
                  </a:lnTo>
                  <a:lnTo>
                    <a:pt x="83185" y="4749"/>
                  </a:lnTo>
                  <a:lnTo>
                    <a:pt x="95859" y="47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3677005" y="4455947"/>
              <a:ext cx="93980" cy="6350"/>
            </a:xfrm>
            <a:custGeom>
              <a:avLst/>
              <a:gdLst/>
              <a:ahLst/>
              <a:cxnLst/>
              <a:rect l="l" t="t" r="r" b="b"/>
              <a:pathLst>
                <a:path w="93979" h="6350">
                  <a:moveTo>
                    <a:pt x="0" y="0"/>
                  </a:moveTo>
                  <a:lnTo>
                    <a:pt x="1587" y="0"/>
                  </a:lnTo>
                  <a:lnTo>
                    <a:pt x="24153" y="1777"/>
                  </a:lnTo>
                  <a:lnTo>
                    <a:pt x="46742" y="3192"/>
                  </a:lnTo>
                  <a:lnTo>
                    <a:pt x="69331" y="4595"/>
                  </a:lnTo>
                  <a:lnTo>
                    <a:pt x="91897" y="6337"/>
                  </a:lnTo>
                  <a:lnTo>
                    <a:pt x="93484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3795839" y="4463872"/>
              <a:ext cx="95250" cy="5080"/>
            </a:xfrm>
            <a:custGeom>
              <a:avLst/>
              <a:gdLst/>
              <a:ahLst/>
              <a:cxnLst/>
              <a:rect l="l" t="t" r="r" b="b"/>
              <a:pathLst>
                <a:path w="95250" h="5079">
                  <a:moveTo>
                    <a:pt x="0" y="0"/>
                  </a:moveTo>
                  <a:lnTo>
                    <a:pt x="9512" y="0"/>
                  </a:lnTo>
                  <a:lnTo>
                    <a:pt x="27736" y="1574"/>
                  </a:lnTo>
                  <a:lnTo>
                    <a:pt x="45948" y="2374"/>
                  </a:lnTo>
                  <a:lnTo>
                    <a:pt x="64173" y="3162"/>
                  </a:lnTo>
                  <a:lnTo>
                    <a:pt x="82397" y="4749"/>
                  </a:lnTo>
                  <a:lnTo>
                    <a:pt x="95072" y="47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3914660" y="4470196"/>
              <a:ext cx="98425" cy="4445"/>
            </a:xfrm>
            <a:custGeom>
              <a:avLst/>
              <a:gdLst/>
              <a:ahLst/>
              <a:cxnLst/>
              <a:rect l="l" t="t" r="r" b="b"/>
              <a:pathLst>
                <a:path w="98425" h="4445">
                  <a:moveTo>
                    <a:pt x="0" y="0"/>
                  </a:moveTo>
                  <a:lnTo>
                    <a:pt x="800" y="0"/>
                  </a:lnTo>
                  <a:lnTo>
                    <a:pt x="23765" y="972"/>
                  </a:lnTo>
                  <a:lnTo>
                    <a:pt x="46743" y="1990"/>
                  </a:lnTo>
                  <a:lnTo>
                    <a:pt x="69724" y="3003"/>
                  </a:lnTo>
                  <a:lnTo>
                    <a:pt x="92697" y="3962"/>
                  </a:lnTo>
                  <a:lnTo>
                    <a:pt x="98234" y="39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4040632" y="4474959"/>
              <a:ext cx="27305" cy="1905"/>
            </a:xfrm>
            <a:custGeom>
              <a:avLst/>
              <a:gdLst/>
              <a:ahLst/>
              <a:cxnLst/>
              <a:rect l="l" t="t" r="r" b="b"/>
              <a:pathLst>
                <a:path w="27304" h="1904">
                  <a:moveTo>
                    <a:pt x="0" y="0"/>
                  </a:moveTo>
                  <a:lnTo>
                    <a:pt x="3175" y="800"/>
                  </a:lnTo>
                  <a:lnTo>
                    <a:pt x="22186" y="800"/>
                  </a:lnTo>
                  <a:lnTo>
                    <a:pt x="26936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4104017" y="4477334"/>
              <a:ext cx="31115" cy="1270"/>
            </a:xfrm>
            <a:custGeom>
              <a:avLst/>
              <a:gdLst/>
              <a:ahLst/>
              <a:cxnLst/>
              <a:rect l="l" t="t" r="r" b="b"/>
              <a:pathLst>
                <a:path w="31114" h="1270">
                  <a:moveTo>
                    <a:pt x="0" y="0"/>
                  </a:moveTo>
                  <a:lnTo>
                    <a:pt x="14249" y="800"/>
                  </a:lnTo>
                  <a:lnTo>
                    <a:pt x="30886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4154716" y="4478921"/>
              <a:ext cx="103505" cy="1905"/>
            </a:xfrm>
            <a:custGeom>
              <a:avLst/>
              <a:gdLst/>
              <a:ahLst/>
              <a:cxnLst/>
              <a:rect l="l" t="t" r="r" b="b"/>
              <a:pathLst>
                <a:path w="103504" h="1904">
                  <a:moveTo>
                    <a:pt x="0" y="0"/>
                  </a:moveTo>
                  <a:lnTo>
                    <a:pt x="800" y="0"/>
                  </a:lnTo>
                  <a:lnTo>
                    <a:pt x="23970" y="212"/>
                  </a:lnTo>
                  <a:lnTo>
                    <a:pt x="47137" y="792"/>
                  </a:lnTo>
                  <a:lnTo>
                    <a:pt x="70307" y="1369"/>
                  </a:lnTo>
                  <a:lnTo>
                    <a:pt x="93484" y="1574"/>
                  </a:lnTo>
                  <a:lnTo>
                    <a:pt x="102984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4280674" y="448129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4303649" y="44812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4278299" y="4470196"/>
              <a:ext cx="102235" cy="1270"/>
            </a:xfrm>
            <a:custGeom>
              <a:avLst/>
              <a:gdLst/>
              <a:ahLst/>
              <a:cxnLst/>
              <a:rect l="l" t="t" r="r" b="b"/>
              <a:pathLst>
                <a:path w="102235" h="1270">
                  <a:moveTo>
                    <a:pt x="-793" y="426"/>
                  </a:moveTo>
                  <a:lnTo>
                    <a:pt x="102990" y="42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4158678" y="4467821"/>
              <a:ext cx="99060" cy="2540"/>
            </a:xfrm>
            <a:custGeom>
              <a:avLst/>
              <a:gdLst/>
              <a:ahLst/>
              <a:cxnLst/>
              <a:rect l="l" t="t" r="r" b="b"/>
              <a:pathLst>
                <a:path w="99060" h="2539">
                  <a:moveTo>
                    <a:pt x="99021" y="2374"/>
                  </a:moveTo>
                  <a:lnTo>
                    <a:pt x="91884" y="2374"/>
                  </a:lnTo>
                  <a:lnTo>
                    <a:pt x="69117" y="1601"/>
                  </a:lnTo>
                  <a:lnTo>
                    <a:pt x="46335" y="1173"/>
                  </a:lnTo>
                  <a:lnTo>
                    <a:pt x="23554" y="751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4039844" y="4464646"/>
              <a:ext cx="95250" cy="3175"/>
            </a:xfrm>
            <a:custGeom>
              <a:avLst/>
              <a:gdLst/>
              <a:ahLst/>
              <a:cxnLst/>
              <a:rect l="l" t="t" r="r" b="b"/>
              <a:pathLst>
                <a:path w="95250" h="3175">
                  <a:moveTo>
                    <a:pt x="95059" y="3174"/>
                  </a:moveTo>
                  <a:lnTo>
                    <a:pt x="90297" y="2374"/>
                  </a:lnTo>
                  <a:lnTo>
                    <a:pt x="69948" y="2368"/>
                  </a:lnTo>
                  <a:lnTo>
                    <a:pt x="49874" y="1787"/>
                  </a:lnTo>
                  <a:lnTo>
                    <a:pt x="29812" y="906"/>
                  </a:lnTo>
                  <a:lnTo>
                    <a:pt x="949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3921010" y="4459909"/>
              <a:ext cx="92075" cy="4445"/>
            </a:xfrm>
            <a:custGeom>
              <a:avLst/>
              <a:gdLst/>
              <a:ahLst/>
              <a:cxnLst/>
              <a:rect l="l" t="t" r="r" b="b"/>
              <a:pathLst>
                <a:path w="92075" h="4445">
                  <a:moveTo>
                    <a:pt x="91897" y="3962"/>
                  </a:moveTo>
                  <a:lnTo>
                    <a:pt x="73685" y="3162"/>
                  </a:lnTo>
                  <a:lnTo>
                    <a:pt x="55417" y="2143"/>
                  </a:lnTo>
                  <a:lnTo>
                    <a:pt x="37260" y="1447"/>
                  </a:lnTo>
                  <a:lnTo>
                    <a:pt x="19091" y="819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3803751" y="4453572"/>
              <a:ext cx="87630" cy="5080"/>
            </a:xfrm>
            <a:custGeom>
              <a:avLst/>
              <a:gdLst/>
              <a:ahLst/>
              <a:cxnLst/>
              <a:rect l="l" t="t" r="r" b="b"/>
              <a:pathLst>
                <a:path w="87629" h="5079">
                  <a:moveTo>
                    <a:pt x="87147" y="4749"/>
                  </a:moveTo>
                  <a:lnTo>
                    <a:pt x="82397" y="3962"/>
                  </a:lnTo>
                  <a:lnTo>
                    <a:pt x="64173" y="3174"/>
                  </a:lnTo>
                  <a:lnTo>
                    <a:pt x="45948" y="2374"/>
                  </a:lnTo>
                  <a:lnTo>
                    <a:pt x="27724" y="1574"/>
                  </a:lnTo>
                  <a:lnTo>
                    <a:pt x="1029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3687305" y="4445647"/>
              <a:ext cx="83185" cy="5715"/>
            </a:xfrm>
            <a:custGeom>
              <a:avLst/>
              <a:gdLst/>
              <a:ahLst/>
              <a:cxnLst/>
              <a:rect l="l" t="t" r="r" b="b"/>
              <a:pathLst>
                <a:path w="83185" h="5714">
                  <a:moveTo>
                    <a:pt x="83185" y="5537"/>
                  </a:moveTo>
                  <a:lnTo>
                    <a:pt x="72885" y="4737"/>
                  </a:lnTo>
                  <a:lnTo>
                    <a:pt x="54660" y="3962"/>
                  </a:lnTo>
                  <a:lnTo>
                    <a:pt x="37249" y="2362"/>
                  </a:lnTo>
                  <a:lnTo>
                    <a:pt x="19024" y="1574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270" name="object 3270"/>
          <p:cNvGrpSpPr/>
          <p:nvPr/>
        </p:nvGrpSpPr>
        <p:grpSpPr>
          <a:xfrm>
            <a:off x="3607332" y="3136091"/>
            <a:ext cx="504920" cy="32147"/>
            <a:chOff x="3650862" y="4646060"/>
            <a:chExt cx="748030" cy="47625"/>
          </a:xfrm>
        </p:grpSpPr>
        <p:sp>
          <p:nvSpPr>
            <p:cNvPr id="3271" name="object 3271"/>
            <p:cNvSpPr/>
            <p:nvPr/>
          </p:nvSpPr>
          <p:spPr>
            <a:xfrm>
              <a:off x="4397121" y="4667466"/>
              <a:ext cx="1270" cy="25400"/>
            </a:xfrm>
            <a:custGeom>
              <a:avLst/>
              <a:gdLst/>
              <a:ahLst/>
              <a:cxnLst/>
              <a:rect l="l" t="t" r="r" b="b"/>
              <a:pathLst>
                <a:path w="1270" h="25400">
                  <a:moveTo>
                    <a:pt x="787" y="0"/>
                  </a:moveTo>
                  <a:lnTo>
                    <a:pt x="0" y="9499"/>
                  </a:lnTo>
                  <a:lnTo>
                    <a:pt x="0" y="25349"/>
                  </a:lnTo>
                  <a:lnTo>
                    <a:pt x="787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3651656" y="4649241"/>
              <a:ext cx="745490" cy="27940"/>
            </a:xfrm>
            <a:custGeom>
              <a:avLst/>
              <a:gdLst/>
              <a:ahLst/>
              <a:cxnLst/>
              <a:rect l="l" t="t" r="r" b="b"/>
              <a:pathLst>
                <a:path w="745489" h="27939">
                  <a:moveTo>
                    <a:pt x="0" y="0"/>
                  </a:moveTo>
                  <a:lnTo>
                    <a:pt x="2374" y="0"/>
                  </a:lnTo>
                  <a:lnTo>
                    <a:pt x="54128" y="3799"/>
                  </a:lnTo>
                  <a:lnTo>
                    <a:pt x="105921" y="7297"/>
                  </a:lnTo>
                  <a:lnTo>
                    <a:pt x="157751" y="10499"/>
                  </a:lnTo>
                  <a:lnTo>
                    <a:pt x="209610" y="13411"/>
                  </a:lnTo>
                  <a:lnTo>
                    <a:pt x="261496" y="16038"/>
                  </a:lnTo>
                  <a:lnTo>
                    <a:pt x="313403" y="18385"/>
                  </a:lnTo>
                  <a:lnTo>
                    <a:pt x="365326" y="20458"/>
                  </a:lnTo>
                  <a:lnTo>
                    <a:pt x="417261" y="22261"/>
                  </a:lnTo>
                  <a:lnTo>
                    <a:pt x="469202" y="23800"/>
                  </a:lnTo>
                  <a:lnTo>
                    <a:pt x="521145" y="25081"/>
                  </a:lnTo>
                  <a:lnTo>
                    <a:pt x="573085" y="26108"/>
                  </a:lnTo>
                  <a:lnTo>
                    <a:pt x="625017" y="26888"/>
                  </a:lnTo>
                  <a:lnTo>
                    <a:pt x="676937" y="27424"/>
                  </a:lnTo>
                  <a:lnTo>
                    <a:pt x="728840" y="27724"/>
                  </a:lnTo>
                  <a:lnTo>
                    <a:pt x="745477" y="277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3651656" y="464924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3651656" y="4665091"/>
              <a:ext cx="745490" cy="27940"/>
            </a:xfrm>
            <a:custGeom>
              <a:avLst/>
              <a:gdLst/>
              <a:ahLst/>
              <a:cxnLst/>
              <a:rect l="l" t="t" r="r" b="b"/>
              <a:pathLst>
                <a:path w="745489" h="27939">
                  <a:moveTo>
                    <a:pt x="745477" y="27724"/>
                  </a:moveTo>
                  <a:lnTo>
                    <a:pt x="719328" y="27724"/>
                  </a:lnTo>
                  <a:lnTo>
                    <a:pt x="710615" y="27724"/>
                  </a:lnTo>
                  <a:lnTo>
                    <a:pt x="708240" y="26936"/>
                  </a:lnTo>
                  <a:lnTo>
                    <a:pt x="696353" y="26936"/>
                  </a:lnTo>
                  <a:lnTo>
                    <a:pt x="624268" y="26936"/>
                  </a:lnTo>
                  <a:lnTo>
                    <a:pt x="617131" y="26149"/>
                  </a:lnTo>
                  <a:lnTo>
                    <a:pt x="607618" y="26149"/>
                  </a:lnTo>
                  <a:lnTo>
                    <a:pt x="566889" y="25778"/>
                  </a:lnTo>
                  <a:lnTo>
                    <a:pt x="526032" y="24885"/>
                  </a:lnTo>
                  <a:lnTo>
                    <a:pt x="485173" y="23831"/>
                  </a:lnTo>
                  <a:lnTo>
                    <a:pt x="444436" y="22974"/>
                  </a:lnTo>
                  <a:lnTo>
                    <a:pt x="425424" y="22186"/>
                  </a:lnTo>
                  <a:lnTo>
                    <a:pt x="407200" y="21386"/>
                  </a:lnTo>
                  <a:lnTo>
                    <a:pt x="388188" y="20586"/>
                  </a:lnTo>
                  <a:lnTo>
                    <a:pt x="333876" y="18867"/>
                  </a:lnTo>
                  <a:lnTo>
                    <a:pt x="279535" y="16639"/>
                  </a:lnTo>
                  <a:lnTo>
                    <a:pt x="225181" y="13985"/>
                  </a:lnTo>
                  <a:lnTo>
                    <a:pt x="170828" y="10990"/>
                  </a:lnTo>
                  <a:lnTo>
                    <a:pt x="116491" y="7736"/>
                  </a:lnTo>
                  <a:lnTo>
                    <a:pt x="62185" y="4307"/>
                  </a:lnTo>
                  <a:lnTo>
                    <a:pt x="7924" y="787"/>
                  </a:lnTo>
                  <a:lnTo>
                    <a:pt x="23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4397908" y="46674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3651656" y="46468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3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3662743" y="4650028"/>
              <a:ext cx="14604" cy="1905"/>
            </a:xfrm>
            <a:custGeom>
              <a:avLst/>
              <a:gdLst/>
              <a:ahLst/>
              <a:cxnLst/>
              <a:rect l="l" t="t" r="r" b="b"/>
              <a:pathLst>
                <a:path w="14604" h="1904">
                  <a:moveTo>
                    <a:pt x="0" y="0"/>
                  </a:moveTo>
                  <a:lnTo>
                    <a:pt x="7124" y="800"/>
                  </a:lnTo>
                  <a:lnTo>
                    <a:pt x="14249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3687305" y="4651616"/>
              <a:ext cx="116839" cy="8255"/>
            </a:xfrm>
            <a:custGeom>
              <a:avLst/>
              <a:gdLst/>
              <a:ahLst/>
              <a:cxnLst/>
              <a:rect l="l" t="t" r="r" b="b"/>
              <a:pathLst>
                <a:path w="116839" h="8254">
                  <a:moveTo>
                    <a:pt x="0" y="0"/>
                  </a:moveTo>
                  <a:lnTo>
                    <a:pt x="800" y="0"/>
                  </a:lnTo>
                  <a:lnTo>
                    <a:pt x="28207" y="2311"/>
                  </a:lnTo>
                  <a:lnTo>
                    <a:pt x="55802" y="4302"/>
                  </a:lnTo>
                  <a:lnTo>
                    <a:pt x="83422" y="5925"/>
                  </a:lnTo>
                  <a:lnTo>
                    <a:pt x="110909" y="7137"/>
                  </a:lnTo>
                  <a:lnTo>
                    <a:pt x="116459" y="79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3889311" y="4664291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0"/>
                  </a:moveTo>
                  <a:lnTo>
                    <a:pt x="7924" y="0"/>
                  </a:lnTo>
                  <a:lnTo>
                    <a:pt x="19812" y="800"/>
                  </a:lnTo>
                  <a:lnTo>
                    <a:pt x="24561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3920998" y="466586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3932898" y="4665865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-793" y="400"/>
                  </a:moveTo>
                  <a:lnTo>
                    <a:pt x="15843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3952697" y="4666665"/>
              <a:ext cx="44450" cy="2540"/>
            </a:xfrm>
            <a:custGeom>
              <a:avLst/>
              <a:gdLst/>
              <a:ahLst/>
              <a:cxnLst/>
              <a:rect l="l" t="t" r="r" b="b"/>
              <a:pathLst>
                <a:path w="44450" h="2539">
                  <a:moveTo>
                    <a:pt x="0" y="0"/>
                  </a:moveTo>
                  <a:lnTo>
                    <a:pt x="12674" y="800"/>
                  </a:lnTo>
                  <a:lnTo>
                    <a:pt x="22961" y="1587"/>
                  </a:lnTo>
                  <a:lnTo>
                    <a:pt x="30886" y="1587"/>
                  </a:lnTo>
                  <a:lnTo>
                    <a:pt x="44361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4000233" y="466904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2374" y="0"/>
                  </a:lnTo>
                  <a:lnTo>
                    <a:pt x="11087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4016870" y="4669840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3949" y="0"/>
                  </a:lnTo>
                  <a:lnTo>
                    <a:pt x="17424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4151541" y="46738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4208576" y="4675390"/>
              <a:ext cx="50800" cy="1270"/>
            </a:xfrm>
            <a:custGeom>
              <a:avLst/>
              <a:gdLst/>
              <a:ahLst/>
              <a:cxnLst/>
              <a:rect l="l" t="t" r="r" b="b"/>
              <a:pathLst>
                <a:path w="50800" h="1270">
                  <a:moveTo>
                    <a:pt x="0" y="0"/>
                  </a:moveTo>
                  <a:lnTo>
                    <a:pt x="38023" y="0"/>
                  </a:lnTo>
                  <a:lnTo>
                    <a:pt x="50698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4263237" y="467617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4278287" y="4676178"/>
              <a:ext cx="31750" cy="0"/>
            </a:xfrm>
            <a:custGeom>
              <a:avLst/>
              <a:gdLst/>
              <a:ahLst/>
              <a:cxnLst/>
              <a:rect l="l" t="t" r="r" b="b"/>
              <a:pathLst>
                <a:path w="31750">
                  <a:moveTo>
                    <a:pt x="0" y="0"/>
                  </a:moveTo>
                  <a:lnTo>
                    <a:pt x="316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4355147" y="467696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12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4377321" y="46769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291" name="object 3291"/>
          <p:cNvGrpSpPr/>
          <p:nvPr/>
        </p:nvGrpSpPr>
        <p:grpSpPr>
          <a:xfrm>
            <a:off x="3609467" y="3476195"/>
            <a:ext cx="502777" cy="40291"/>
            <a:chOff x="3654025" y="5149919"/>
            <a:chExt cx="744855" cy="59690"/>
          </a:xfrm>
        </p:grpSpPr>
        <p:sp>
          <p:nvSpPr>
            <p:cNvPr id="3292" name="object 3292"/>
            <p:cNvSpPr/>
            <p:nvPr/>
          </p:nvSpPr>
          <p:spPr>
            <a:xfrm>
              <a:off x="4397908" y="517845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2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4278299" y="5175275"/>
              <a:ext cx="102235" cy="1270"/>
            </a:xfrm>
            <a:custGeom>
              <a:avLst/>
              <a:gdLst/>
              <a:ahLst/>
              <a:cxnLst/>
              <a:rect l="l" t="t" r="r" b="b"/>
              <a:pathLst>
                <a:path w="102235" h="1270">
                  <a:moveTo>
                    <a:pt x="-793" y="449"/>
                  </a:moveTo>
                  <a:lnTo>
                    <a:pt x="102990" y="4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4158665" y="5172887"/>
              <a:ext cx="100965" cy="2540"/>
            </a:xfrm>
            <a:custGeom>
              <a:avLst/>
              <a:gdLst/>
              <a:ahLst/>
              <a:cxnLst/>
              <a:rect l="l" t="t" r="r" b="b"/>
              <a:pathLst>
                <a:path w="100964" h="2539">
                  <a:moveTo>
                    <a:pt x="100609" y="2387"/>
                  </a:moveTo>
                  <a:lnTo>
                    <a:pt x="91897" y="1587"/>
                  </a:lnTo>
                  <a:lnTo>
                    <a:pt x="69181" y="1584"/>
                  </a:lnTo>
                  <a:lnTo>
                    <a:pt x="46342" y="1274"/>
                  </a:lnTo>
                  <a:lnTo>
                    <a:pt x="23502" y="724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4039831" y="5169712"/>
              <a:ext cx="98425" cy="2540"/>
            </a:xfrm>
            <a:custGeom>
              <a:avLst/>
              <a:gdLst/>
              <a:ahLst/>
              <a:cxnLst/>
              <a:rect l="l" t="t" r="r" b="b"/>
              <a:pathLst>
                <a:path w="98425" h="2539">
                  <a:moveTo>
                    <a:pt x="98234" y="2387"/>
                  </a:moveTo>
                  <a:lnTo>
                    <a:pt x="82384" y="2387"/>
                  </a:lnTo>
                  <a:lnTo>
                    <a:pt x="64173" y="1587"/>
                  </a:lnTo>
                  <a:lnTo>
                    <a:pt x="45948" y="1587"/>
                  </a:lnTo>
                  <a:lnTo>
                    <a:pt x="951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3921010" y="5164175"/>
              <a:ext cx="95885" cy="5080"/>
            </a:xfrm>
            <a:custGeom>
              <a:avLst/>
              <a:gdLst/>
              <a:ahLst/>
              <a:cxnLst/>
              <a:rect l="l" t="t" r="r" b="b"/>
              <a:pathLst>
                <a:path w="95885" h="5079">
                  <a:moveTo>
                    <a:pt x="95859" y="4749"/>
                  </a:moveTo>
                  <a:lnTo>
                    <a:pt x="91897" y="3962"/>
                  </a:lnTo>
                  <a:lnTo>
                    <a:pt x="69120" y="2970"/>
                  </a:lnTo>
                  <a:lnTo>
                    <a:pt x="46342" y="1976"/>
                  </a:lnTo>
                  <a:lnTo>
                    <a:pt x="23563" y="985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3803751" y="5157850"/>
              <a:ext cx="93980" cy="5715"/>
            </a:xfrm>
            <a:custGeom>
              <a:avLst/>
              <a:gdLst/>
              <a:ahLst/>
              <a:cxnLst/>
              <a:rect l="l" t="t" r="r" b="b"/>
              <a:pathLst>
                <a:path w="93979" h="5714">
                  <a:moveTo>
                    <a:pt x="93484" y="5537"/>
                  </a:moveTo>
                  <a:lnTo>
                    <a:pt x="82397" y="4737"/>
                  </a:lnTo>
                  <a:lnTo>
                    <a:pt x="64173" y="3949"/>
                  </a:lnTo>
                  <a:lnTo>
                    <a:pt x="45948" y="3162"/>
                  </a:lnTo>
                  <a:lnTo>
                    <a:pt x="27724" y="1574"/>
                  </a:lnTo>
                  <a:lnTo>
                    <a:pt x="10299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3687305" y="5150713"/>
              <a:ext cx="91440" cy="5715"/>
            </a:xfrm>
            <a:custGeom>
              <a:avLst/>
              <a:gdLst/>
              <a:ahLst/>
              <a:cxnLst/>
              <a:rect l="l" t="t" r="r" b="b"/>
              <a:pathLst>
                <a:path w="91439" h="5714">
                  <a:moveTo>
                    <a:pt x="91109" y="5537"/>
                  </a:moveTo>
                  <a:lnTo>
                    <a:pt x="90309" y="5537"/>
                  </a:lnTo>
                  <a:lnTo>
                    <a:pt x="68101" y="4364"/>
                  </a:lnTo>
                  <a:lnTo>
                    <a:pt x="45943" y="2901"/>
                  </a:lnTo>
                  <a:lnTo>
                    <a:pt x="23788" y="1372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3654831" y="5159425"/>
              <a:ext cx="743585" cy="49530"/>
            </a:xfrm>
            <a:custGeom>
              <a:avLst/>
              <a:gdLst/>
              <a:ahLst/>
              <a:cxnLst/>
              <a:rect l="l" t="t" r="r" b="b"/>
              <a:pathLst>
                <a:path w="743585" h="49529">
                  <a:moveTo>
                    <a:pt x="5537" y="0"/>
                  </a:moveTo>
                  <a:lnTo>
                    <a:pt x="57502" y="9939"/>
                  </a:lnTo>
                  <a:lnTo>
                    <a:pt x="108693" y="13279"/>
                  </a:lnTo>
                  <a:lnTo>
                    <a:pt x="159908" y="16358"/>
                  </a:lnTo>
                  <a:lnTo>
                    <a:pt x="211142" y="19177"/>
                  </a:lnTo>
                  <a:lnTo>
                    <a:pt x="262395" y="21737"/>
                  </a:lnTo>
                  <a:lnTo>
                    <a:pt x="313664" y="24038"/>
                  </a:lnTo>
                  <a:lnTo>
                    <a:pt x="364945" y="26082"/>
                  </a:lnTo>
                  <a:lnTo>
                    <a:pt x="416237" y="27870"/>
                  </a:lnTo>
                  <a:lnTo>
                    <a:pt x="467538" y="29403"/>
                  </a:lnTo>
                  <a:lnTo>
                    <a:pt x="518844" y="30681"/>
                  </a:lnTo>
                  <a:lnTo>
                    <a:pt x="570154" y="31707"/>
                  </a:lnTo>
                  <a:lnTo>
                    <a:pt x="621464" y="32480"/>
                  </a:lnTo>
                  <a:lnTo>
                    <a:pt x="672773" y="33002"/>
                  </a:lnTo>
                  <a:lnTo>
                    <a:pt x="724077" y="33273"/>
                  </a:lnTo>
                  <a:lnTo>
                    <a:pt x="743089" y="33273"/>
                  </a:lnTo>
                  <a:lnTo>
                    <a:pt x="743089" y="49123"/>
                  </a:lnTo>
                  <a:lnTo>
                    <a:pt x="743089" y="36448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4283837" y="5191899"/>
              <a:ext cx="114300" cy="1270"/>
            </a:xfrm>
            <a:custGeom>
              <a:avLst/>
              <a:gdLst/>
              <a:ahLst/>
              <a:cxnLst/>
              <a:rect l="l" t="t" r="r" b="b"/>
              <a:pathLst>
                <a:path w="114300" h="1270">
                  <a:moveTo>
                    <a:pt x="-793" y="448"/>
                  </a:moveTo>
                  <a:lnTo>
                    <a:pt x="114865" y="448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4164215" y="5189524"/>
              <a:ext cx="120014" cy="2540"/>
            </a:xfrm>
            <a:custGeom>
              <a:avLst/>
              <a:gdLst/>
              <a:ahLst/>
              <a:cxnLst/>
              <a:rect l="l" t="t" r="r" b="b"/>
              <a:pathLst>
                <a:path w="120014" h="2539">
                  <a:moveTo>
                    <a:pt x="0" y="0"/>
                  </a:moveTo>
                  <a:lnTo>
                    <a:pt x="7912" y="800"/>
                  </a:lnTo>
                  <a:lnTo>
                    <a:pt x="31293" y="1121"/>
                  </a:lnTo>
                  <a:lnTo>
                    <a:pt x="54687" y="1435"/>
                  </a:lnTo>
                  <a:lnTo>
                    <a:pt x="78065" y="1825"/>
                  </a:lnTo>
                  <a:lnTo>
                    <a:pt x="101396" y="2374"/>
                  </a:lnTo>
                  <a:lnTo>
                    <a:pt x="119621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4044594" y="5186362"/>
              <a:ext cx="120014" cy="3175"/>
            </a:xfrm>
            <a:custGeom>
              <a:avLst/>
              <a:gdLst/>
              <a:ahLst/>
              <a:cxnLst/>
              <a:rect l="l" t="t" r="r" b="b"/>
              <a:pathLst>
                <a:path w="120014" h="3175">
                  <a:moveTo>
                    <a:pt x="0" y="0"/>
                  </a:moveTo>
                  <a:lnTo>
                    <a:pt x="15049" y="800"/>
                  </a:lnTo>
                  <a:lnTo>
                    <a:pt x="38370" y="958"/>
                  </a:lnTo>
                  <a:lnTo>
                    <a:pt x="61777" y="1982"/>
                  </a:lnTo>
                  <a:lnTo>
                    <a:pt x="85192" y="3009"/>
                  </a:lnTo>
                  <a:lnTo>
                    <a:pt x="108534" y="3175"/>
                  </a:lnTo>
                  <a:lnTo>
                    <a:pt x="119621" y="3175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3926560" y="5181599"/>
              <a:ext cx="89535" cy="4445"/>
            </a:xfrm>
            <a:custGeom>
              <a:avLst/>
              <a:gdLst/>
              <a:ahLst/>
              <a:cxnLst/>
              <a:rect l="l" t="t" r="r" b="b"/>
              <a:pathLst>
                <a:path w="89535" h="4445">
                  <a:moveTo>
                    <a:pt x="0" y="0"/>
                  </a:moveTo>
                  <a:lnTo>
                    <a:pt x="3175" y="0"/>
                  </a:lnTo>
                  <a:lnTo>
                    <a:pt x="21386" y="800"/>
                  </a:lnTo>
                  <a:lnTo>
                    <a:pt x="40398" y="1587"/>
                  </a:lnTo>
                  <a:lnTo>
                    <a:pt x="58623" y="2374"/>
                  </a:lnTo>
                  <a:lnTo>
                    <a:pt x="77635" y="3175"/>
                  </a:lnTo>
                  <a:lnTo>
                    <a:pt x="89522" y="39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3808514" y="5175275"/>
              <a:ext cx="117475" cy="6350"/>
            </a:xfrm>
            <a:custGeom>
              <a:avLst/>
              <a:gdLst/>
              <a:ahLst/>
              <a:cxnLst/>
              <a:rect l="l" t="t" r="r" b="b"/>
              <a:pathLst>
                <a:path w="117475" h="6350">
                  <a:moveTo>
                    <a:pt x="0" y="0"/>
                  </a:moveTo>
                  <a:lnTo>
                    <a:pt x="56642" y="3419"/>
                  </a:lnTo>
                  <a:lnTo>
                    <a:pt x="102984" y="5537"/>
                  </a:lnTo>
                  <a:lnTo>
                    <a:pt x="117246" y="63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3717417" y="5169725"/>
              <a:ext cx="62865" cy="4445"/>
            </a:xfrm>
            <a:custGeom>
              <a:avLst/>
              <a:gdLst/>
              <a:ahLst/>
              <a:cxnLst/>
              <a:rect l="l" t="t" r="r" b="b"/>
              <a:pathLst>
                <a:path w="62864" h="4445">
                  <a:moveTo>
                    <a:pt x="0" y="0"/>
                  </a:moveTo>
                  <a:lnTo>
                    <a:pt x="9512" y="800"/>
                  </a:lnTo>
                  <a:lnTo>
                    <a:pt x="27724" y="1587"/>
                  </a:lnTo>
                  <a:lnTo>
                    <a:pt x="46736" y="3175"/>
                  </a:lnTo>
                  <a:lnTo>
                    <a:pt x="62572" y="39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3706329" y="5168925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2374" y="0"/>
                  </a:lnTo>
                  <a:lnTo>
                    <a:pt x="7124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3683342" y="5167350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-793" y="400"/>
                  </a:moveTo>
                  <a:lnTo>
                    <a:pt x="8718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3663530" y="5165763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4">
                  <a:moveTo>
                    <a:pt x="0" y="0"/>
                  </a:moveTo>
                  <a:lnTo>
                    <a:pt x="8724" y="800"/>
                  </a:lnTo>
                  <a:lnTo>
                    <a:pt x="15849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3654818" y="5164962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3654818" y="5180799"/>
              <a:ext cx="743585" cy="27940"/>
            </a:xfrm>
            <a:custGeom>
              <a:avLst/>
              <a:gdLst/>
              <a:ahLst/>
              <a:cxnLst/>
              <a:rect l="l" t="t" r="r" b="b"/>
              <a:pathLst>
                <a:path w="743585" h="27939">
                  <a:moveTo>
                    <a:pt x="743089" y="27736"/>
                  </a:moveTo>
                  <a:lnTo>
                    <a:pt x="720115" y="27736"/>
                  </a:lnTo>
                  <a:lnTo>
                    <a:pt x="672418" y="27347"/>
                  </a:lnTo>
                  <a:lnTo>
                    <a:pt x="624772" y="26758"/>
                  </a:lnTo>
                  <a:lnTo>
                    <a:pt x="577156" y="25984"/>
                  </a:lnTo>
                  <a:lnTo>
                    <a:pt x="529550" y="25045"/>
                  </a:lnTo>
                  <a:lnTo>
                    <a:pt x="481936" y="23956"/>
                  </a:lnTo>
                  <a:lnTo>
                    <a:pt x="434292" y="22735"/>
                  </a:lnTo>
                  <a:lnTo>
                    <a:pt x="386600" y="21399"/>
                  </a:lnTo>
                  <a:lnTo>
                    <a:pt x="358876" y="19811"/>
                  </a:lnTo>
                  <a:lnTo>
                    <a:pt x="308318" y="18067"/>
                  </a:lnTo>
                  <a:lnTo>
                    <a:pt x="257806" y="15838"/>
                  </a:lnTo>
                  <a:lnTo>
                    <a:pt x="207330" y="13220"/>
                  </a:lnTo>
                  <a:lnTo>
                    <a:pt x="156877" y="10311"/>
                  </a:lnTo>
                  <a:lnTo>
                    <a:pt x="106435" y="7207"/>
                  </a:lnTo>
                  <a:lnTo>
                    <a:pt x="55992" y="4004"/>
                  </a:lnTo>
                  <a:lnTo>
                    <a:pt x="5537" y="800"/>
                  </a:lnTo>
                  <a:lnTo>
                    <a:pt x="39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311" name="object 3311"/>
          <p:cNvGrpSpPr/>
          <p:nvPr/>
        </p:nvGrpSpPr>
        <p:grpSpPr>
          <a:xfrm>
            <a:off x="3624434" y="2715798"/>
            <a:ext cx="487775" cy="35147"/>
            <a:chOff x="3676199" y="4023404"/>
            <a:chExt cx="722630" cy="52069"/>
          </a:xfrm>
        </p:grpSpPr>
        <p:sp>
          <p:nvSpPr>
            <p:cNvPr id="3312" name="object 3312"/>
            <p:cNvSpPr/>
            <p:nvPr/>
          </p:nvSpPr>
          <p:spPr>
            <a:xfrm>
              <a:off x="4397908" y="405349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4397908" y="406933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4275912" y="4058202"/>
              <a:ext cx="104775" cy="1270"/>
            </a:xfrm>
            <a:custGeom>
              <a:avLst/>
              <a:gdLst/>
              <a:ahLst/>
              <a:cxnLst/>
              <a:rect l="l" t="t" r="r" b="b"/>
              <a:pathLst>
                <a:path w="104775" h="1270">
                  <a:moveTo>
                    <a:pt x="-793" y="433"/>
                  </a:moveTo>
                  <a:lnTo>
                    <a:pt x="105365" y="43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4154703" y="4055871"/>
              <a:ext cx="103505" cy="1905"/>
            </a:xfrm>
            <a:custGeom>
              <a:avLst/>
              <a:gdLst/>
              <a:ahLst/>
              <a:cxnLst/>
              <a:rect l="l" t="t" r="r" b="b"/>
              <a:pathLst>
                <a:path w="103504" h="1904">
                  <a:moveTo>
                    <a:pt x="0" y="0"/>
                  </a:moveTo>
                  <a:lnTo>
                    <a:pt x="800" y="0"/>
                  </a:lnTo>
                  <a:lnTo>
                    <a:pt x="25701" y="246"/>
                  </a:lnTo>
                  <a:lnTo>
                    <a:pt x="50699" y="884"/>
                  </a:lnTo>
                  <a:lnTo>
                    <a:pt x="75700" y="1476"/>
                  </a:lnTo>
                  <a:lnTo>
                    <a:pt x="100609" y="1587"/>
                  </a:lnTo>
                  <a:lnTo>
                    <a:pt x="102984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4034294" y="4051922"/>
              <a:ext cx="100965" cy="3175"/>
            </a:xfrm>
            <a:custGeom>
              <a:avLst/>
              <a:gdLst/>
              <a:ahLst/>
              <a:cxnLst/>
              <a:rect l="l" t="t" r="r" b="b"/>
              <a:pathLst>
                <a:path w="100964" h="3175">
                  <a:moveTo>
                    <a:pt x="0" y="0"/>
                  </a:moveTo>
                  <a:lnTo>
                    <a:pt x="9512" y="787"/>
                  </a:lnTo>
                  <a:lnTo>
                    <a:pt x="28133" y="1435"/>
                  </a:lnTo>
                  <a:lnTo>
                    <a:pt x="46647" y="1779"/>
                  </a:lnTo>
                  <a:lnTo>
                    <a:pt x="65208" y="2221"/>
                  </a:lnTo>
                  <a:lnTo>
                    <a:pt x="83972" y="3162"/>
                  </a:lnTo>
                  <a:lnTo>
                    <a:pt x="100609" y="31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3913873" y="4047159"/>
              <a:ext cx="99060" cy="4445"/>
            </a:xfrm>
            <a:custGeom>
              <a:avLst/>
              <a:gdLst/>
              <a:ahLst/>
              <a:cxnLst/>
              <a:rect l="l" t="t" r="r" b="b"/>
              <a:pathLst>
                <a:path w="99060" h="4445">
                  <a:moveTo>
                    <a:pt x="0" y="0"/>
                  </a:moveTo>
                  <a:lnTo>
                    <a:pt x="787" y="0"/>
                  </a:lnTo>
                  <a:lnTo>
                    <a:pt x="23883" y="1137"/>
                  </a:lnTo>
                  <a:lnTo>
                    <a:pt x="47097" y="2038"/>
                  </a:lnTo>
                  <a:lnTo>
                    <a:pt x="70331" y="2911"/>
                  </a:lnTo>
                  <a:lnTo>
                    <a:pt x="93484" y="3962"/>
                  </a:lnTo>
                  <a:lnTo>
                    <a:pt x="99021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3795052" y="4040822"/>
              <a:ext cx="95885" cy="5080"/>
            </a:xfrm>
            <a:custGeom>
              <a:avLst/>
              <a:gdLst/>
              <a:ahLst/>
              <a:cxnLst/>
              <a:rect l="l" t="t" r="r" b="b"/>
              <a:pathLst>
                <a:path w="95885" h="5079">
                  <a:moveTo>
                    <a:pt x="0" y="0"/>
                  </a:moveTo>
                  <a:lnTo>
                    <a:pt x="787" y="0"/>
                  </a:lnTo>
                  <a:lnTo>
                    <a:pt x="21375" y="1290"/>
                  </a:lnTo>
                  <a:lnTo>
                    <a:pt x="42000" y="2124"/>
                  </a:lnTo>
                  <a:lnTo>
                    <a:pt x="62618" y="3086"/>
                  </a:lnTo>
                  <a:lnTo>
                    <a:pt x="83185" y="4762"/>
                  </a:lnTo>
                  <a:lnTo>
                    <a:pt x="95859" y="47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3677005" y="4032897"/>
              <a:ext cx="93980" cy="6350"/>
            </a:xfrm>
            <a:custGeom>
              <a:avLst/>
              <a:gdLst/>
              <a:ahLst/>
              <a:cxnLst/>
              <a:rect l="l" t="t" r="r" b="b"/>
              <a:pathLst>
                <a:path w="93979" h="6350">
                  <a:moveTo>
                    <a:pt x="0" y="0"/>
                  </a:moveTo>
                  <a:lnTo>
                    <a:pt x="1587" y="0"/>
                  </a:lnTo>
                  <a:lnTo>
                    <a:pt x="23999" y="1679"/>
                  </a:lnTo>
                  <a:lnTo>
                    <a:pt x="46628" y="3160"/>
                  </a:lnTo>
                  <a:lnTo>
                    <a:pt x="69313" y="4648"/>
                  </a:lnTo>
                  <a:lnTo>
                    <a:pt x="91897" y="6350"/>
                  </a:lnTo>
                  <a:lnTo>
                    <a:pt x="93484" y="635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3676993" y="4048353"/>
              <a:ext cx="93980" cy="6985"/>
            </a:xfrm>
            <a:custGeom>
              <a:avLst/>
              <a:gdLst/>
              <a:ahLst/>
              <a:cxnLst/>
              <a:rect l="l" t="t" r="r" b="b"/>
              <a:pathLst>
                <a:path w="93979" h="6985">
                  <a:moveTo>
                    <a:pt x="93484" y="6730"/>
                  </a:moveTo>
                  <a:lnTo>
                    <a:pt x="91909" y="5930"/>
                  </a:lnTo>
                  <a:lnTo>
                    <a:pt x="91109" y="5930"/>
                  </a:lnTo>
                  <a:lnTo>
                    <a:pt x="73370" y="4754"/>
                  </a:lnTo>
                  <a:lnTo>
                    <a:pt x="54884" y="3800"/>
                  </a:lnTo>
                  <a:lnTo>
                    <a:pt x="36486" y="2726"/>
                  </a:lnTo>
                  <a:lnTo>
                    <a:pt x="19011" y="1193"/>
                  </a:lnTo>
                  <a:lnTo>
                    <a:pt x="15849" y="1193"/>
                  </a:lnTo>
                  <a:lnTo>
                    <a:pt x="10210" y="888"/>
                  </a:lnTo>
                  <a:lnTo>
                    <a:pt x="8318" y="0"/>
                  </a:lnTo>
                  <a:lnTo>
                    <a:pt x="1587" y="393"/>
                  </a:lnTo>
                  <a:lnTo>
                    <a:pt x="0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3795039" y="4055871"/>
              <a:ext cx="95885" cy="5715"/>
            </a:xfrm>
            <a:custGeom>
              <a:avLst/>
              <a:gdLst/>
              <a:ahLst/>
              <a:cxnLst/>
              <a:rect l="l" t="t" r="r" b="b"/>
              <a:pathLst>
                <a:path w="95885" h="5714">
                  <a:moveTo>
                    <a:pt x="95859" y="5549"/>
                  </a:moveTo>
                  <a:lnTo>
                    <a:pt x="83185" y="4749"/>
                  </a:lnTo>
                  <a:lnTo>
                    <a:pt x="63380" y="4052"/>
                  </a:lnTo>
                  <a:lnTo>
                    <a:pt x="43573" y="2940"/>
                  </a:lnTo>
                  <a:lnTo>
                    <a:pt x="23766" y="1742"/>
                  </a:lnTo>
                  <a:lnTo>
                    <a:pt x="3962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3913886" y="4063009"/>
              <a:ext cx="99060" cy="4445"/>
            </a:xfrm>
            <a:custGeom>
              <a:avLst/>
              <a:gdLst/>
              <a:ahLst/>
              <a:cxnLst/>
              <a:rect l="l" t="t" r="r" b="b"/>
              <a:pathLst>
                <a:path w="99060" h="4445">
                  <a:moveTo>
                    <a:pt x="99021" y="3962"/>
                  </a:moveTo>
                  <a:lnTo>
                    <a:pt x="93484" y="3962"/>
                  </a:lnTo>
                  <a:lnTo>
                    <a:pt x="70490" y="2848"/>
                  </a:lnTo>
                  <a:lnTo>
                    <a:pt x="47529" y="1747"/>
                  </a:lnTo>
                  <a:lnTo>
                    <a:pt x="24568" y="763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4034294" y="4067759"/>
              <a:ext cx="100965" cy="3175"/>
            </a:xfrm>
            <a:custGeom>
              <a:avLst/>
              <a:gdLst/>
              <a:ahLst/>
              <a:cxnLst/>
              <a:rect l="l" t="t" r="r" b="b"/>
              <a:pathLst>
                <a:path w="100964" h="3175">
                  <a:moveTo>
                    <a:pt x="100609" y="3175"/>
                  </a:moveTo>
                  <a:lnTo>
                    <a:pt x="83972" y="2374"/>
                  </a:lnTo>
                  <a:lnTo>
                    <a:pt x="65424" y="2066"/>
                  </a:lnTo>
                  <a:lnTo>
                    <a:pt x="46766" y="1430"/>
                  </a:lnTo>
                  <a:lnTo>
                    <a:pt x="28095" y="672"/>
                  </a:lnTo>
                  <a:lnTo>
                    <a:pt x="951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4154716" y="4071721"/>
              <a:ext cx="103505" cy="1905"/>
            </a:xfrm>
            <a:custGeom>
              <a:avLst/>
              <a:gdLst/>
              <a:ahLst/>
              <a:cxnLst/>
              <a:rect l="l" t="t" r="r" b="b"/>
              <a:pathLst>
                <a:path w="103504" h="1904">
                  <a:moveTo>
                    <a:pt x="102984" y="1587"/>
                  </a:moveTo>
                  <a:lnTo>
                    <a:pt x="93471" y="1587"/>
                  </a:lnTo>
                  <a:lnTo>
                    <a:pt x="70349" y="1250"/>
                  </a:lnTo>
                  <a:lnTo>
                    <a:pt x="47129" y="679"/>
                  </a:lnTo>
                  <a:lnTo>
                    <a:pt x="23909" y="165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4275912" y="4073296"/>
              <a:ext cx="104775" cy="1270"/>
            </a:xfrm>
            <a:custGeom>
              <a:avLst/>
              <a:gdLst/>
              <a:ahLst/>
              <a:cxnLst/>
              <a:rect l="l" t="t" r="r" b="b"/>
              <a:pathLst>
                <a:path w="104775" h="1270">
                  <a:moveTo>
                    <a:pt x="-793" y="400"/>
                  </a:moveTo>
                  <a:lnTo>
                    <a:pt x="105365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3677005" y="403289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3694430" y="4034485"/>
              <a:ext cx="76200" cy="5080"/>
            </a:xfrm>
            <a:custGeom>
              <a:avLst/>
              <a:gdLst/>
              <a:ahLst/>
              <a:cxnLst/>
              <a:rect l="l" t="t" r="r" b="b"/>
              <a:pathLst>
                <a:path w="76200" h="5079">
                  <a:moveTo>
                    <a:pt x="0" y="0"/>
                  </a:moveTo>
                  <a:lnTo>
                    <a:pt x="2374" y="0"/>
                  </a:lnTo>
                  <a:lnTo>
                    <a:pt x="19812" y="800"/>
                  </a:lnTo>
                  <a:lnTo>
                    <a:pt x="38023" y="2387"/>
                  </a:lnTo>
                  <a:lnTo>
                    <a:pt x="56235" y="3175"/>
                  </a:lnTo>
                  <a:lnTo>
                    <a:pt x="74472" y="4762"/>
                  </a:lnTo>
                  <a:lnTo>
                    <a:pt x="76047" y="47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3795826" y="4040822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4" h="1270">
                  <a:moveTo>
                    <a:pt x="0" y="0"/>
                  </a:moveTo>
                  <a:lnTo>
                    <a:pt x="9512" y="800"/>
                  </a:lnTo>
                  <a:lnTo>
                    <a:pt x="11887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3914660" y="4047159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-793" y="400"/>
                  </a:moveTo>
                  <a:lnTo>
                    <a:pt x="118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3926547" y="4047959"/>
              <a:ext cx="86360" cy="3175"/>
            </a:xfrm>
            <a:custGeom>
              <a:avLst/>
              <a:gdLst/>
              <a:ahLst/>
              <a:cxnLst/>
              <a:rect l="l" t="t" r="r" b="b"/>
              <a:pathLst>
                <a:path w="86360" h="3175">
                  <a:moveTo>
                    <a:pt x="0" y="0"/>
                  </a:moveTo>
                  <a:lnTo>
                    <a:pt x="7137" y="0"/>
                  </a:lnTo>
                  <a:lnTo>
                    <a:pt x="25349" y="800"/>
                  </a:lnTo>
                  <a:lnTo>
                    <a:pt x="43561" y="1587"/>
                  </a:lnTo>
                  <a:lnTo>
                    <a:pt x="61798" y="2374"/>
                  </a:lnTo>
                  <a:lnTo>
                    <a:pt x="80810" y="3175"/>
                  </a:lnTo>
                  <a:lnTo>
                    <a:pt x="86347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4034294" y="4051922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70">
                  <a:moveTo>
                    <a:pt x="-793" y="393"/>
                  </a:moveTo>
                  <a:lnTo>
                    <a:pt x="11093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4154716" y="405587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89">
                  <a:moveTo>
                    <a:pt x="0" y="0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4164215" y="4055871"/>
              <a:ext cx="91440" cy="1905"/>
            </a:xfrm>
            <a:custGeom>
              <a:avLst/>
              <a:gdLst/>
              <a:ahLst/>
              <a:cxnLst/>
              <a:rect l="l" t="t" r="r" b="b"/>
              <a:pathLst>
                <a:path w="91439" h="1904">
                  <a:moveTo>
                    <a:pt x="0" y="0"/>
                  </a:moveTo>
                  <a:lnTo>
                    <a:pt x="9512" y="0"/>
                  </a:lnTo>
                  <a:lnTo>
                    <a:pt x="28524" y="800"/>
                  </a:lnTo>
                  <a:lnTo>
                    <a:pt x="46736" y="800"/>
                  </a:lnTo>
                  <a:lnTo>
                    <a:pt x="65747" y="1587"/>
                  </a:lnTo>
                  <a:lnTo>
                    <a:pt x="91109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4283837" y="4058214"/>
              <a:ext cx="97155" cy="1270"/>
            </a:xfrm>
            <a:custGeom>
              <a:avLst/>
              <a:gdLst/>
              <a:ahLst/>
              <a:cxnLst/>
              <a:rect l="l" t="t" r="r" b="b"/>
              <a:pathLst>
                <a:path w="97154" h="1270">
                  <a:moveTo>
                    <a:pt x="-793" y="431"/>
                  </a:moveTo>
                  <a:lnTo>
                    <a:pt x="97440" y="431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4277499" y="4048747"/>
              <a:ext cx="103505" cy="1270"/>
            </a:xfrm>
            <a:custGeom>
              <a:avLst/>
              <a:gdLst/>
              <a:ahLst/>
              <a:cxnLst/>
              <a:rect l="l" t="t" r="r" b="b"/>
              <a:pathLst>
                <a:path w="103504" h="1270">
                  <a:moveTo>
                    <a:pt x="-793" y="431"/>
                  </a:moveTo>
                  <a:lnTo>
                    <a:pt x="103778" y="431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4157878" y="4046372"/>
              <a:ext cx="100330" cy="2540"/>
            </a:xfrm>
            <a:custGeom>
              <a:avLst/>
              <a:gdLst/>
              <a:ahLst/>
              <a:cxnLst/>
              <a:rect l="l" t="t" r="r" b="b"/>
              <a:pathLst>
                <a:path w="100329" h="2539">
                  <a:moveTo>
                    <a:pt x="99822" y="2374"/>
                  </a:moveTo>
                  <a:lnTo>
                    <a:pt x="97447" y="2374"/>
                  </a:lnTo>
                  <a:lnTo>
                    <a:pt x="73439" y="1639"/>
                  </a:lnTo>
                  <a:lnTo>
                    <a:pt x="48937" y="1568"/>
                  </a:lnTo>
                  <a:lnTo>
                    <a:pt x="24529" y="1306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4039044" y="4043197"/>
              <a:ext cx="95885" cy="3175"/>
            </a:xfrm>
            <a:custGeom>
              <a:avLst/>
              <a:gdLst/>
              <a:ahLst/>
              <a:cxnLst/>
              <a:rect l="l" t="t" r="r" b="b"/>
              <a:pathLst>
                <a:path w="95885" h="3175">
                  <a:moveTo>
                    <a:pt x="95859" y="3175"/>
                  </a:moveTo>
                  <a:lnTo>
                    <a:pt x="83185" y="2374"/>
                  </a:lnTo>
                  <a:lnTo>
                    <a:pt x="63839" y="2337"/>
                  </a:lnTo>
                  <a:lnTo>
                    <a:pt x="44367" y="1563"/>
                  </a:lnTo>
                  <a:lnTo>
                    <a:pt x="24895" y="601"/>
                  </a:lnTo>
                  <a:lnTo>
                    <a:pt x="554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3920223" y="4038447"/>
              <a:ext cx="92710" cy="4445"/>
            </a:xfrm>
            <a:custGeom>
              <a:avLst/>
              <a:gdLst/>
              <a:ahLst/>
              <a:cxnLst/>
              <a:rect l="l" t="t" r="r" b="b"/>
              <a:pathLst>
                <a:path w="92710" h="4445">
                  <a:moveTo>
                    <a:pt x="92684" y="3962"/>
                  </a:moveTo>
                  <a:lnTo>
                    <a:pt x="91884" y="3962"/>
                  </a:lnTo>
                  <a:lnTo>
                    <a:pt x="69135" y="3016"/>
                  </a:lnTo>
                  <a:lnTo>
                    <a:pt x="46316" y="1947"/>
                  </a:lnTo>
                  <a:lnTo>
                    <a:pt x="23508" y="895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3802164" y="4032110"/>
              <a:ext cx="88900" cy="5080"/>
            </a:xfrm>
            <a:custGeom>
              <a:avLst/>
              <a:gdLst/>
              <a:ahLst/>
              <a:cxnLst/>
              <a:rect l="l" t="t" r="r" b="b"/>
              <a:pathLst>
                <a:path w="88900" h="5079">
                  <a:moveTo>
                    <a:pt x="88734" y="4762"/>
                  </a:moveTo>
                  <a:lnTo>
                    <a:pt x="82397" y="3962"/>
                  </a:lnTo>
                  <a:lnTo>
                    <a:pt x="63174" y="3164"/>
                  </a:lnTo>
                  <a:lnTo>
                    <a:pt x="43954" y="2257"/>
                  </a:lnTo>
                  <a:lnTo>
                    <a:pt x="24743" y="1212"/>
                  </a:lnTo>
                  <a:lnTo>
                    <a:pt x="554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3685717" y="4024198"/>
              <a:ext cx="85090" cy="5715"/>
            </a:xfrm>
            <a:custGeom>
              <a:avLst/>
              <a:gdLst/>
              <a:ahLst/>
              <a:cxnLst/>
              <a:rect l="l" t="t" r="r" b="b"/>
              <a:pathLst>
                <a:path w="85089" h="5714">
                  <a:moveTo>
                    <a:pt x="84759" y="5537"/>
                  </a:moveTo>
                  <a:lnTo>
                    <a:pt x="72885" y="4737"/>
                  </a:lnTo>
                  <a:lnTo>
                    <a:pt x="55029" y="3870"/>
                  </a:lnTo>
                  <a:lnTo>
                    <a:pt x="37196" y="2601"/>
                  </a:lnTo>
                  <a:lnTo>
                    <a:pt x="19380" y="1217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341" name="object 3341"/>
          <p:cNvGrpSpPr/>
          <p:nvPr/>
        </p:nvGrpSpPr>
        <p:grpSpPr>
          <a:xfrm>
            <a:off x="2239461" y="2841989"/>
            <a:ext cx="4286" cy="159449"/>
            <a:chOff x="1624387" y="4210354"/>
            <a:chExt cx="6350" cy="236220"/>
          </a:xfrm>
        </p:grpSpPr>
        <p:sp>
          <p:nvSpPr>
            <p:cNvPr id="3342" name="object 3342"/>
            <p:cNvSpPr/>
            <p:nvPr/>
          </p:nvSpPr>
          <p:spPr>
            <a:xfrm>
              <a:off x="1629918" y="4215117"/>
              <a:ext cx="0" cy="231140"/>
            </a:xfrm>
            <a:custGeom>
              <a:avLst/>
              <a:gdLst/>
              <a:ahLst/>
              <a:cxnLst/>
              <a:rect l="l" t="t" r="r" b="b"/>
              <a:pathLst>
                <a:path h="231139">
                  <a:moveTo>
                    <a:pt x="0" y="0"/>
                  </a:moveTo>
                  <a:lnTo>
                    <a:pt x="0" y="23053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1625180" y="4210354"/>
              <a:ext cx="0" cy="226695"/>
            </a:xfrm>
            <a:custGeom>
              <a:avLst/>
              <a:gdLst/>
              <a:ahLst/>
              <a:cxnLst/>
              <a:rect l="l" t="t" r="r" b="b"/>
              <a:pathLst>
                <a:path h="226695">
                  <a:moveTo>
                    <a:pt x="0" y="0"/>
                  </a:moveTo>
                  <a:lnTo>
                    <a:pt x="0" y="22658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1627543" y="4441685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345" name="object 3345"/>
          <p:cNvGrpSpPr/>
          <p:nvPr/>
        </p:nvGrpSpPr>
        <p:grpSpPr>
          <a:xfrm>
            <a:off x="2216993" y="2208854"/>
            <a:ext cx="18431" cy="375476"/>
            <a:chOff x="1591100" y="3272377"/>
            <a:chExt cx="27305" cy="556260"/>
          </a:xfrm>
        </p:grpSpPr>
        <p:sp>
          <p:nvSpPr>
            <p:cNvPr id="3346" name="object 3346"/>
            <p:cNvSpPr/>
            <p:nvPr/>
          </p:nvSpPr>
          <p:spPr>
            <a:xfrm>
              <a:off x="1591894" y="3273183"/>
              <a:ext cx="0" cy="545465"/>
            </a:xfrm>
            <a:custGeom>
              <a:avLst/>
              <a:gdLst/>
              <a:ahLst/>
              <a:cxnLst/>
              <a:rect l="l" t="t" r="r" b="b"/>
              <a:pathLst>
                <a:path h="545464">
                  <a:moveTo>
                    <a:pt x="0" y="0"/>
                  </a:moveTo>
                  <a:lnTo>
                    <a:pt x="0" y="5450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1591894" y="3818217"/>
              <a:ext cx="4445" cy="9525"/>
            </a:xfrm>
            <a:custGeom>
              <a:avLst/>
              <a:gdLst/>
              <a:ahLst/>
              <a:cxnLst/>
              <a:rect l="l" t="t" r="r" b="b"/>
              <a:pathLst>
                <a:path w="4444" h="9525">
                  <a:moveTo>
                    <a:pt x="3962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1595856" y="3282683"/>
              <a:ext cx="0" cy="545465"/>
            </a:xfrm>
            <a:custGeom>
              <a:avLst/>
              <a:gdLst/>
              <a:ahLst/>
              <a:cxnLst/>
              <a:rect l="l" t="t" r="r" b="b"/>
              <a:pathLst>
                <a:path h="545464">
                  <a:moveTo>
                    <a:pt x="0" y="57035"/>
                  </a:moveTo>
                  <a:lnTo>
                    <a:pt x="0" y="545045"/>
                  </a:lnTo>
                </a:path>
                <a:path h="54546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1591894" y="3273171"/>
              <a:ext cx="4445" cy="9525"/>
            </a:xfrm>
            <a:custGeom>
              <a:avLst/>
              <a:gdLst/>
              <a:ahLst/>
              <a:cxnLst/>
              <a:rect l="l" t="t" r="r" b="b"/>
              <a:pathLst>
                <a:path w="4444" h="9525">
                  <a:moveTo>
                    <a:pt x="3962" y="9512"/>
                  </a:moveTo>
                  <a:lnTo>
                    <a:pt x="0" y="0"/>
                  </a:lnTo>
                </a:path>
                <a:path w="4444" h="9525">
                  <a:moveTo>
                    <a:pt x="3962" y="9512"/>
                  </a:moveTo>
                  <a:lnTo>
                    <a:pt x="3962" y="95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1591894" y="32731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1595856" y="3826929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70">
                  <a:moveTo>
                    <a:pt x="-793" y="400"/>
                  </a:moveTo>
                  <a:lnTo>
                    <a:pt x="22180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352" name="object 3352"/>
          <p:cNvGrpSpPr/>
          <p:nvPr/>
        </p:nvGrpSpPr>
        <p:grpSpPr>
          <a:xfrm>
            <a:off x="2374204" y="2920599"/>
            <a:ext cx="10716" cy="214741"/>
            <a:chOff x="1824005" y="4326813"/>
            <a:chExt cx="15875" cy="318135"/>
          </a:xfrm>
        </p:grpSpPr>
        <p:sp>
          <p:nvSpPr>
            <p:cNvPr id="3353" name="object 3353"/>
            <p:cNvSpPr/>
            <p:nvPr/>
          </p:nvSpPr>
          <p:spPr>
            <a:xfrm>
              <a:off x="1839061" y="4326813"/>
              <a:ext cx="0" cy="318135"/>
            </a:xfrm>
            <a:custGeom>
              <a:avLst/>
              <a:gdLst/>
              <a:ahLst/>
              <a:cxnLst/>
              <a:rect l="l" t="t" r="r" b="b"/>
              <a:pathLst>
                <a:path h="318135">
                  <a:moveTo>
                    <a:pt x="0" y="0"/>
                  </a:moveTo>
                  <a:lnTo>
                    <a:pt x="0" y="31767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1824799" y="4329976"/>
              <a:ext cx="0" cy="306705"/>
            </a:xfrm>
            <a:custGeom>
              <a:avLst/>
              <a:gdLst/>
              <a:ahLst/>
              <a:cxnLst/>
              <a:rect l="l" t="t" r="r" b="b"/>
              <a:pathLst>
                <a:path h="306704">
                  <a:moveTo>
                    <a:pt x="0" y="0"/>
                  </a:moveTo>
                  <a:lnTo>
                    <a:pt x="0" y="30659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355" name="object 3355"/>
          <p:cNvGrpSpPr/>
          <p:nvPr/>
        </p:nvGrpSpPr>
        <p:grpSpPr>
          <a:xfrm>
            <a:off x="2353347" y="2265540"/>
            <a:ext cx="31718" cy="87011"/>
            <a:chOff x="1793106" y="3356355"/>
            <a:chExt cx="46990" cy="128905"/>
          </a:xfrm>
        </p:grpSpPr>
        <p:sp>
          <p:nvSpPr>
            <p:cNvPr id="3356" name="object 3356"/>
            <p:cNvSpPr/>
            <p:nvPr/>
          </p:nvSpPr>
          <p:spPr>
            <a:xfrm>
              <a:off x="1824799" y="3356355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29">
                  <a:moveTo>
                    <a:pt x="0" y="0"/>
                  </a:moveTo>
                  <a:lnTo>
                    <a:pt x="0" y="9982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1839061" y="3363480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0"/>
                  </a:moveTo>
                  <a:lnTo>
                    <a:pt x="0" y="10062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1824799" y="3456177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5">
                  <a:moveTo>
                    <a:pt x="7137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807375" y="34839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793913" y="34751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1793900" y="3475189"/>
              <a:ext cx="13970" cy="8890"/>
            </a:xfrm>
            <a:custGeom>
              <a:avLst/>
              <a:gdLst/>
              <a:ahLst/>
              <a:cxnLst/>
              <a:rect l="l" t="t" r="r" b="b"/>
              <a:pathLst>
                <a:path w="13969" h="8889">
                  <a:moveTo>
                    <a:pt x="13474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362" name="object 3362"/>
          <p:cNvGrpSpPr/>
          <p:nvPr/>
        </p:nvGrpSpPr>
        <p:grpSpPr>
          <a:xfrm>
            <a:off x="2353355" y="2345752"/>
            <a:ext cx="27432" cy="492062"/>
            <a:chOff x="1793119" y="3475189"/>
            <a:chExt cx="40640" cy="728980"/>
          </a:xfrm>
        </p:grpSpPr>
        <p:sp>
          <p:nvSpPr>
            <p:cNvPr id="3363" name="object 3363"/>
            <p:cNvSpPr/>
            <p:nvPr/>
          </p:nvSpPr>
          <p:spPr>
            <a:xfrm>
              <a:off x="1793913" y="4194505"/>
              <a:ext cx="13970" cy="8890"/>
            </a:xfrm>
            <a:custGeom>
              <a:avLst/>
              <a:gdLst/>
              <a:ahLst/>
              <a:cxnLst/>
              <a:rect l="l" t="t" r="r" b="b"/>
              <a:pathLst>
                <a:path w="13969" h="8889">
                  <a:moveTo>
                    <a:pt x="0" y="0"/>
                  </a:moveTo>
                  <a:lnTo>
                    <a:pt x="13474" y="87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1807375" y="3483902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793913" y="3475189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1807375" y="4200055"/>
              <a:ext cx="25400" cy="3175"/>
            </a:xfrm>
            <a:custGeom>
              <a:avLst/>
              <a:gdLst/>
              <a:ahLst/>
              <a:cxnLst/>
              <a:rect l="l" t="t" r="r" b="b"/>
              <a:pathLst>
                <a:path w="25400" h="3175">
                  <a:moveTo>
                    <a:pt x="0" y="3175"/>
                  </a:moveTo>
                  <a:lnTo>
                    <a:pt x="253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367" name="object 3367"/>
          <p:cNvGrpSpPr/>
          <p:nvPr/>
        </p:nvGrpSpPr>
        <p:grpSpPr>
          <a:xfrm>
            <a:off x="2303086" y="2898139"/>
            <a:ext cx="30004" cy="279464"/>
            <a:chOff x="1718646" y="4293539"/>
            <a:chExt cx="44450" cy="414020"/>
          </a:xfrm>
        </p:grpSpPr>
        <p:sp>
          <p:nvSpPr>
            <p:cNvPr id="3368" name="object 3368"/>
            <p:cNvSpPr/>
            <p:nvPr/>
          </p:nvSpPr>
          <p:spPr>
            <a:xfrm>
              <a:off x="1724202" y="429670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2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1724202" y="4321263"/>
              <a:ext cx="0" cy="241300"/>
            </a:xfrm>
            <a:custGeom>
              <a:avLst/>
              <a:gdLst/>
              <a:ahLst/>
              <a:cxnLst/>
              <a:rect l="l" t="t" r="r" b="b"/>
              <a:pathLst>
                <a:path h="241300">
                  <a:moveTo>
                    <a:pt x="0" y="0"/>
                  </a:moveTo>
                  <a:lnTo>
                    <a:pt x="0" y="24083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1724202" y="4607255"/>
              <a:ext cx="9525" cy="99060"/>
            </a:xfrm>
            <a:custGeom>
              <a:avLst/>
              <a:gdLst/>
              <a:ahLst/>
              <a:cxnLst/>
              <a:rect l="l" t="t" r="r" b="b"/>
              <a:pathLst>
                <a:path w="9525" h="99060">
                  <a:moveTo>
                    <a:pt x="0" y="0"/>
                  </a:moveTo>
                  <a:lnTo>
                    <a:pt x="0" y="99021"/>
                  </a:lnTo>
                  <a:lnTo>
                    <a:pt x="9512" y="982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1762226" y="4337900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70">
                  <a:moveTo>
                    <a:pt x="0" y="0"/>
                  </a:moveTo>
                  <a:lnTo>
                    <a:pt x="0" y="25507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1719440" y="4293539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821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1719440" y="4318889"/>
              <a:ext cx="0" cy="238760"/>
            </a:xfrm>
            <a:custGeom>
              <a:avLst/>
              <a:gdLst/>
              <a:ahLst/>
              <a:cxnLst/>
              <a:rect l="l" t="t" r="r" b="b"/>
              <a:pathLst>
                <a:path h="238760">
                  <a:moveTo>
                    <a:pt x="0" y="0"/>
                  </a:moveTo>
                  <a:lnTo>
                    <a:pt x="0" y="23845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374" name="object 3374"/>
          <p:cNvGrpSpPr/>
          <p:nvPr/>
        </p:nvGrpSpPr>
        <p:grpSpPr>
          <a:xfrm>
            <a:off x="2281158" y="2289608"/>
            <a:ext cx="32147" cy="374190"/>
            <a:chOff x="1686159" y="3392011"/>
            <a:chExt cx="47625" cy="554355"/>
          </a:xfrm>
        </p:grpSpPr>
        <p:sp>
          <p:nvSpPr>
            <p:cNvPr id="3375" name="object 3375"/>
            <p:cNvSpPr/>
            <p:nvPr/>
          </p:nvSpPr>
          <p:spPr>
            <a:xfrm>
              <a:off x="1687753" y="3392804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962" y="6324"/>
                  </a:moveTo>
                  <a:lnTo>
                    <a:pt x="3962" y="3962"/>
                  </a:lnTo>
                  <a:lnTo>
                    <a:pt x="0" y="0"/>
                  </a:lnTo>
                  <a:lnTo>
                    <a:pt x="0" y="3162"/>
                  </a:lnTo>
                </a:path>
                <a:path w="4444" h="6350">
                  <a:moveTo>
                    <a:pt x="3962" y="6324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1691716" y="339676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1691716" y="33991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1691716" y="339676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1"/>
                  </a:moveTo>
                  <a:lnTo>
                    <a:pt x="793" y="118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1687753" y="33928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1688541" y="33935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800" y="1587"/>
                  </a:lnTo>
                  <a:lnTo>
                    <a:pt x="1587" y="1587"/>
                  </a:lnTo>
                  <a:lnTo>
                    <a:pt x="1587" y="2387"/>
                  </a:lnTo>
                  <a:lnTo>
                    <a:pt x="2387" y="2387"/>
                  </a:lnTo>
                  <a:lnTo>
                    <a:pt x="3175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1691716" y="33991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1691716" y="33999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1686966" y="33951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1686953" y="33951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1691716" y="3399929"/>
              <a:ext cx="0" cy="545465"/>
            </a:xfrm>
            <a:custGeom>
              <a:avLst/>
              <a:gdLst/>
              <a:ahLst/>
              <a:cxnLst/>
              <a:rect l="l" t="t" r="r" b="b"/>
              <a:pathLst>
                <a:path h="545464">
                  <a:moveTo>
                    <a:pt x="0" y="0"/>
                  </a:moveTo>
                  <a:lnTo>
                    <a:pt x="0" y="5450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1691716" y="3941800"/>
              <a:ext cx="33020" cy="3175"/>
            </a:xfrm>
            <a:custGeom>
              <a:avLst/>
              <a:gdLst/>
              <a:ahLst/>
              <a:cxnLst/>
              <a:rect l="l" t="t" r="r" b="b"/>
              <a:pathLst>
                <a:path w="33019" h="3175">
                  <a:moveTo>
                    <a:pt x="-793" y="1587"/>
                  </a:moveTo>
                  <a:lnTo>
                    <a:pt x="33280" y="1587"/>
                  </a:lnTo>
                </a:path>
              </a:pathLst>
            </a:custGeom>
            <a:ln w="4762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1723402" y="3628097"/>
              <a:ext cx="1270" cy="314325"/>
            </a:xfrm>
            <a:custGeom>
              <a:avLst/>
              <a:gdLst/>
              <a:ahLst/>
              <a:cxnLst/>
              <a:rect l="l" t="t" r="r" b="b"/>
              <a:pathLst>
                <a:path w="1269" h="314325">
                  <a:moveTo>
                    <a:pt x="800" y="1574"/>
                  </a:moveTo>
                  <a:lnTo>
                    <a:pt x="800" y="313702"/>
                  </a:lnTo>
                </a:path>
                <a:path w="1269" h="314325">
                  <a:moveTo>
                    <a:pt x="800" y="1574"/>
                  </a:moveTo>
                  <a:lnTo>
                    <a:pt x="0" y="774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1724202" y="3525888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1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1686966" y="3395179"/>
              <a:ext cx="0" cy="545465"/>
            </a:xfrm>
            <a:custGeom>
              <a:avLst/>
              <a:gdLst/>
              <a:ahLst/>
              <a:cxnLst/>
              <a:rect l="l" t="t" r="r" b="b"/>
              <a:pathLst>
                <a:path h="545464">
                  <a:moveTo>
                    <a:pt x="0" y="0"/>
                  </a:moveTo>
                  <a:lnTo>
                    <a:pt x="0" y="5450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1686953" y="394022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762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1724202" y="36439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1724190" y="394180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5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393" name="object 3393"/>
          <p:cNvGrpSpPr/>
          <p:nvPr/>
        </p:nvGrpSpPr>
        <p:grpSpPr>
          <a:xfrm>
            <a:off x="2256572" y="2859104"/>
            <a:ext cx="3858" cy="168449"/>
            <a:chOff x="1649736" y="4235710"/>
            <a:chExt cx="5715" cy="249554"/>
          </a:xfrm>
        </p:grpSpPr>
        <p:sp>
          <p:nvSpPr>
            <p:cNvPr id="3394" name="object 3394"/>
            <p:cNvSpPr/>
            <p:nvPr/>
          </p:nvSpPr>
          <p:spPr>
            <a:xfrm>
              <a:off x="1654086" y="4238085"/>
              <a:ext cx="0" cy="238760"/>
            </a:xfrm>
            <a:custGeom>
              <a:avLst/>
              <a:gdLst/>
              <a:ahLst/>
              <a:cxnLst/>
              <a:rect l="l" t="t" r="r" b="b"/>
              <a:pathLst>
                <a:path h="238760">
                  <a:moveTo>
                    <a:pt x="0" y="0"/>
                  </a:moveTo>
                  <a:lnTo>
                    <a:pt x="0" y="23844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1650530" y="4236504"/>
              <a:ext cx="3175" cy="248285"/>
            </a:xfrm>
            <a:custGeom>
              <a:avLst/>
              <a:gdLst/>
              <a:ahLst/>
              <a:cxnLst/>
              <a:rect l="l" t="t" r="r" b="b"/>
              <a:pathLst>
                <a:path w="3175" h="248285">
                  <a:moveTo>
                    <a:pt x="0" y="0"/>
                  </a:moveTo>
                  <a:lnTo>
                    <a:pt x="0" y="243217"/>
                  </a:lnTo>
                  <a:lnTo>
                    <a:pt x="3162" y="24796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396" name="object 3396"/>
          <p:cNvSpPr/>
          <p:nvPr/>
        </p:nvSpPr>
        <p:spPr>
          <a:xfrm>
            <a:off x="2257108" y="2174098"/>
            <a:ext cx="2143" cy="45863"/>
          </a:xfrm>
          <a:custGeom>
            <a:avLst/>
            <a:gdLst/>
            <a:ahLst/>
            <a:cxnLst/>
            <a:rect l="l" t="t" r="r" b="b"/>
            <a:pathLst>
              <a:path w="3175" h="67945">
                <a:moveTo>
                  <a:pt x="3162" y="3175"/>
                </a:moveTo>
                <a:lnTo>
                  <a:pt x="3162" y="67335"/>
                </a:lnTo>
              </a:path>
              <a:path w="3175" h="67945">
                <a:moveTo>
                  <a:pt x="0" y="0"/>
                </a:moveTo>
                <a:lnTo>
                  <a:pt x="0" y="6733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397" name="object 3397"/>
          <p:cNvSpPr/>
          <p:nvPr/>
        </p:nvSpPr>
        <p:spPr>
          <a:xfrm>
            <a:off x="2338383" y="24853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398" name="object 3398"/>
          <p:cNvSpPr/>
          <p:nvPr/>
        </p:nvSpPr>
        <p:spPr>
          <a:xfrm>
            <a:off x="2338375" y="2685318"/>
            <a:ext cx="10716" cy="1286"/>
          </a:xfrm>
          <a:custGeom>
            <a:avLst/>
            <a:gdLst/>
            <a:ahLst/>
            <a:cxnLst/>
            <a:rect l="l" t="t" r="r" b="b"/>
            <a:pathLst>
              <a:path w="15875" h="1904">
                <a:moveTo>
                  <a:pt x="-793" y="787"/>
                </a:moveTo>
                <a:lnTo>
                  <a:pt x="16643" y="78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399" name="object 3399"/>
          <p:cNvSpPr/>
          <p:nvPr/>
        </p:nvSpPr>
        <p:spPr>
          <a:xfrm>
            <a:off x="2280630" y="2879957"/>
            <a:ext cx="0" cy="141875"/>
          </a:xfrm>
          <a:custGeom>
            <a:avLst/>
            <a:gdLst/>
            <a:ahLst/>
            <a:cxnLst/>
            <a:rect l="l" t="t" r="r" b="b"/>
            <a:pathLst>
              <a:path h="210185">
                <a:moveTo>
                  <a:pt x="0" y="0"/>
                </a:moveTo>
                <a:lnTo>
                  <a:pt x="0" y="20993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400" name="object 3400"/>
          <p:cNvSpPr/>
          <p:nvPr/>
        </p:nvSpPr>
        <p:spPr>
          <a:xfrm>
            <a:off x="2280630" y="3087438"/>
            <a:ext cx="1286" cy="63865"/>
          </a:xfrm>
          <a:custGeom>
            <a:avLst/>
            <a:gdLst/>
            <a:ahLst/>
            <a:cxnLst/>
            <a:rect l="l" t="t" r="r" b="b"/>
            <a:pathLst>
              <a:path w="1905" h="94614">
                <a:moveTo>
                  <a:pt x="0" y="0"/>
                </a:moveTo>
                <a:lnTo>
                  <a:pt x="0" y="94272"/>
                </a:lnTo>
                <a:lnTo>
                  <a:pt x="1574" y="9427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401" name="object 3401"/>
          <p:cNvSpPr/>
          <p:nvPr/>
        </p:nvSpPr>
        <p:spPr>
          <a:xfrm>
            <a:off x="2277956" y="2877822"/>
            <a:ext cx="0" cy="144018"/>
          </a:xfrm>
          <a:custGeom>
            <a:avLst/>
            <a:gdLst/>
            <a:ahLst/>
            <a:cxnLst/>
            <a:rect l="l" t="t" r="r" b="b"/>
            <a:pathLst>
              <a:path h="213360">
                <a:moveTo>
                  <a:pt x="0" y="0"/>
                </a:moveTo>
                <a:lnTo>
                  <a:pt x="0" y="21309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402" name="object 3402"/>
          <p:cNvSpPr/>
          <p:nvPr/>
        </p:nvSpPr>
        <p:spPr>
          <a:xfrm>
            <a:off x="2280630" y="2354308"/>
            <a:ext cx="1286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74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403" name="object 3403"/>
          <p:cNvSpPr/>
          <p:nvPr/>
        </p:nvSpPr>
        <p:spPr>
          <a:xfrm>
            <a:off x="2280630" y="2254311"/>
            <a:ext cx="0" cy="3000"/>
          </a:xfrm>
          <a:custGeom>
            <a:avLst/>
            <a:gdLst/>
            <a:ahLst/>
            <a:cxnLst/>
            <a:rect l="l" t="t" r="r" b="b"/>
            <a:pathLst>
              <a:path h="4445">
                <a:moveTo>
                  <a:pt x="0" y="0"/>
                </a:moveTo>
                <a:lnTo>
                  <a:pt x="0" y="396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404" name="object 3404"/>
          <p:cNvSpPr/>
          <p:nvPr/>
        </p:nvSpPr>
        <p:spPr>
          <a:xfrm>
            <a:off x="2280630" y="2197628"/>
            <a:ext cx="0" cy="22289"/>
          </a:xfrm>
          <a:custGeom>
            <a:avLst/>
            <a:gdLst/>
            <a:ahLst/>
            <a:cxnLst/>
            <a:rect l="l" t="t" r="r" b="b"/>
            <a:pathLst>
              <a:path h="33020">
                <a:moveTo>
                  <a:pt x="0" y="0"/>
                </a:moveTo>
                <a:lnTo>
                  <a:pt x="0" y="3247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405" name="object 3405"/>
          <p:cNvSpPr/>
          <p:nvPr/>
        </p:nvSpPr>
        <p:spPr>
          <a:xfrm>
            <a:off x="2280630" y="2290675"/>
            <a:ext cx="0" cy="63865"/>
          </a:xfrm>
          <a:custGeom>
            <a:avLst/>
            <a:gdLst/>
            <a:ahLst/>
            <a:cxnLst/>
            <a:rect l="l" t="t" r="r" b="b"/>
            <a:pathLst>
              <a:path h="94614">
                <a:moveTo>
                  <a:pt x="0" y="0"/>
                </a:moveTo>
                <a:lnTo>
                  <a:pt x="0" y="9427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406" name="object 3406"/>
          <p:cNvSpPr/>
          <p:nvPr/>
        </p:nvSpPr>
        <p:spPr>
          <a:xfrm>
            <a:off x="2277956" y="2194962"/>
            <a:ext cx="0" cy="24860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0"/>
                </a:moveTo>
                <a:lnTo>
                  <a:pt x="0" y="3642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407" name="object 3407"/>
          <p:cNvGrpSpPr/>
          <p:nvPr/>
        </p:nvGrpSpPr>
        <p:grpSpPr>
          <a:xfrm>
            <a:off x="2234103" y="2254310"/>
            <a:ext cx="48006" cy="383191"/>
            <a:chOff x="1616449" y="3339719"/>
            <a:chExt cx="71120" cy="567690"/>
          </a:xfrm>
        </p:grpSpPr>
        <p:sp>
          <p:nvSpPr>
            <p:cNvPr id="3408" name="object 3408"/>
            <p:cNvSpPr/>
            <p:nvPr/>
          </p:nvSpPr>
          <p:spPr>
            <a:xfrm>
              <a:off x="1648929" y="3353981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3175" y="7124"/>
                  </a:moveTo>
                  <a:lnTo>
                    <a:pt x="3175" y="3962"/>
                  </a:lnTo>
                  <a:lnTo>
                    <a:pt x="0" y="0"/>
                  </a:lnTo>
                  <a:lnTo>
                    <a:pt x="0" y="3174"/>
                  </a:lnTo>
                </a:path>
                <a:path w="3175" h="7620">
                  <a:moveTo>
                    <a:pt x="3175" y="7124"/>
                  </a:moveTo>
                  <a:lnTo>
                    <a:pt x="0" y="31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1652104" y="33579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1652104" y="336110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1652104" y="33579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1648929" y="335398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0" y="800"/>
                  </a:lnTo>
                  <a:lnTo>
                    <a:pt x="800" y="1574"/>
                  </a:lnTo>
                  <a:lnTo>
                    <a:pt x="800" y="2374"/>
                  </a:lnTo>
                  <a:lnTo>
                    <a:pt x="1587" y="2374"/>
                  </a:lnTo>
                  <a:lnTo>
                    <a:pt x="2374" y="3175"/>
                  </a:lnTo>
                  <a:lnTo>
                    <a:pt x="2374" y="3962"/>
                  </a:lnTo>
                  <a:lnTo>
                    <a:pt x="3162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1652104" y="336110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1648142" y="33563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1648142" y="33563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1652104" y="3361105"/>
              <a:ext cx="0" cy="545465"/>
            </a:xfrm>
            <a:custGeom>
              <a:avLst/>
              <a:gdLst/>
              <a:ahLst/>
              <a:cxnLst/>
              <a:rect l="l" t="t" r="r" b="b"/>
              <a:pathLst>
                <a:path h="545464">
                  <a:moveTo>
                    <a:pt x="0" y="0"/>
                  </a:moveTo>
                  <a:lnTo>
                    <a:pt x="0" y="5450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1652104" y="3903776"/>
              <a:ext cx="33655" cy="2540"/>
            </a:xfrm>
            <a:custGeom>
              <a:avLst/>
              <a:gdLst/>
              <a:ahLst/>
              <a:cxnLst/>
              <a:rect l="l" t="t" r="r" b="b"/>
              <a:pathLst>
                <a:path w="33655" h="2539">
                  <a:moveTo>
                    <a:pt x="-793" y="1187"/>
                  </a:moveTo>
                  <a:lnTo>
                    <a:pt x="34067" y="1187"/>
                  </a:lnTo>
                </a:path>
              </a:pathLst>
            </a:custGeom>
            <a:ln w="3962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1684578" y="3589274"/>
              <a:ext cx="1270" cy="314960"/>
            </a:xfrm>
            <a:custGeom>
              <a:avLst/>
              <a:gdLst/>
              <a:ahLst/>
              <a:cxnLst/>
              <a:rect l="l" t="t" r="r" b="b"/>
              <a:pathLst>
                <a:path w="1269" h="314960">
                  <a:moveTo>
                    <a:pt x="800" y="1574"/>
                  </a:moveTo>
                  <a:lnTo>
                    <a:pt x="800" y="314502"/>
                  </a:lnTo>
                </a:path>
                <a:path w="1269" h="314960">
                  <a:moveTo>
                    <a:pt x="800" y="1574"/>
                  </a:moveTo>
                  <a:lnTo>
                    <a:pt x="0" y="774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1685378" y="3487864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4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1684591" y="35900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1648142" y="3356356"/>
              <a:ext cx="0" cy="545465"/>
            </a:xfrm>
            <a:custGeom>
              <a:avLst/>
              <a:gdLst/>
              <a:ahLst/>
              <a:cxnLst/>
              <a:rect l="l" t="t" r="r" b="b"/>
              <a:pathLst>
                <a:path h="545464">
                  <a:moveTo>
                    <a:pt x="0" y="0"/>
                  </a:moveTo>
                  <a:lnTo>
                    <a:pt x="0" y="5450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1648142" y="390140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3962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1685378" y="36059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1685391" y="39037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1620418" y="3339719"/>
              <a:ext cx="0" cy="527685"/>
            </a:xfrm>
            <a:custGeom>
              <a:avLst/>
              <a:gdLst/>
              <a:ahLst/>
              <a:cxnLst/>
              <a:rect l="l" t="t" r="r" b="b"/>
              <a:pathLst>
                <a:path h="527685">
                  <a:moveTo>
                    <a:pt x="0" y="0"/>
                  </a:moveTo>
                  <a:lnTo>
                    <a:pt x="0" y="5276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1620418" y="3865752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4">
                  <a:moveTo>
                    <a:pt x="-793" y="787"/>
                  </a:moveTo>
                  <a:lnTo>
                    <a:pt x="28517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1617243" y="3339719"/>
              <a:ext cx="0" cy="523240"/>
            </a:xfrm>
            <a:custGeom>
              <a:avLst/>
              <a:gdLst/>
              <a:ahLst/>
              <a:cxnLst/>
              <a:rect l="l" t="t" r="r" b="b"/>
              <a:pathLst>
                <a:path h="523239">
                  <a:moveTo>
                    <a:pt x="0" y="0"/>
                  </a:moveTo>
                  <a:lnTo>
                    <a:pt x="0" y="52287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1617243" y="3862577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3175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429" name="object 3429"/>
          <p:cNvGrpSpPr/>
          <p:nvPr/>
        </p:nvGrpSpPr>
        <p:grpSpPr>
          <a:xfrm>
            <a:off x="2239461" y="2153789"/>
            <a:ext cx="4286" cy="51435"/>
            <a:chOff x="1624387" y="3190798"/>
            <a:chExt cx="6350" cy="76200"/>
          </a:xfrm>
        </p:grpSpPr>
        <p:sp>
          <p:nvSpPr>
            <p:cNvPr id="3430" name="object 3430"/>
            <p:cNvSpPr/>
            <p:nvPr/>
          </p:nvSpPr>
          <p:spPr>
            <a:xfrm>
              <a:off x="1625180" y="3190798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39">
                  <a:moveTo>
                    <a:pt x="0" y="0"/>
                  </a:moveTo>
                  <a:lnTo>
                    <a:pt x="0" y="657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1627543" y="3196323"/>
              <a:ext cx="2540" cy="69850"/>
            </a:xfrm>
            <a:custGeom>
              <a:avLst/>
              <a:gdLst/>
              <a:ahLst/>
              <a:cxnLst/>
              <a:rect l="l" t="t" r="r" b="b"/>
              <a:pathLst>
                <a:path w="2539" h="69850">
                  <a:moveTo>
                    <a:pt x="2374" y="0"/>
                  </a:moveTo>
                  <a:lnTo>
                    <a:pt x="2374" y="69723"/>
                  </a:lnTo>
                  <a:lnTo>
                    <a:pt x="0" y="649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1629918" y="32660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433" name="object 3433"/>
          <p:cNvGrpSpPr/>
          <p:nvPr/>
        </p:nvGrpSpPr>
        <p:grpSpPr>
          <a:xfrm>
            <a:off x="2280095" y="3150535"/>
            <a:ext cx="69866" cy="70723"/>
            <a:chOff x="1684585" y="4667459"/>
            <a:chExt cx="103505" cy="104775"/>
          </a:xfrm>
        </p:grpSpPr>
        <p:sp>
          <p:nvSpPr>
            <p:cNvPr id="3434" name="object 3434"/>
            <p:cNvSpPr/>
            <p:nvPr/>
          </p:nvSpPr>
          <p:spPr>
            <a:xfrm>
              <a:off x="1685378" y="46682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74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1724202" y="4706277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0"/>
                  </a:moveTo>
                  <a:lnTo>
                    <a:pt x="1574" y="1587"/>
                  </a:lnTo>
                  <a:lnTo>
                    <a:pt x="3162" y="2387"/>
                  </a:lnTo>
                  <a:lnTo>
                    <a:pt x="3949" y="3175"/>
                  </a:lnTo>
                  <a:lnTo>
                    <a:pt x="5537" y="4762"/>
                  </a:lnTo>
                  <a:lnTo>
                    <a:pt x="7912" y="6337"/>
                  </a:lnTo>
                  <a:lnTo>
                    <a:pt x="8712" y="7137"/>
                  </a:lnTo>
                  <a:lnTo>
                    <a:pt x="9512" y="79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770938" y="4743513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4">
                  <a:moveTo>
                    <a:pt x="0" y="0"/>
                  </a:moveTo>
                  <a:lnTo>
                    <a:pt x="3162" y="2374"/>
                  </a:lnTo>
                  <a:lnTo>
                    <a:pt x="4762" y="3162"/>
                  </a:lnTo>
                  <a:lnTo>
                    <a:pt x="7137" y="5537"/>
                  </a:lnTo>
                  <a:lnTo>
                    <a:pt x="11099" y="8712"/>
                  </a:lnTo>
                  <a:lnTo>
                    <a:pt x="13474" y="10287"/>
                  </a:lnTo>
                  <a:lnTo>
                    <a:pt x="15836" y="118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774101" y="4745888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0" y="0"/>
                  </a:moveTo>
                  <a:lnTo>
                    <a:pt x="1587" y="787"/>
                  </a:lnTo>
                  <a:lnTo>
                    <a:pt x="3962" y="3162"/>
                  </a:lnTo>
                  <a:lnTo>
                    <a:pt x="7924" y="63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729740" y="471103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2374" y="1574"/>
                  </a:lnTo>
                  <a:lnTo>
                    <a:pt x="3162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724202" y="47062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1574" y="1587"/>
                  </a:lnTo>
                  <a:lnTo>
                    <a:pt x="3162" y="23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685391" y="46841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724190" y="4722114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20">
                  <a:moveTo>
                    <a:pt x="9512" y="7137"/>
                  </a:moveTo>
                  <a:lnTo>
                    <a:pt x="8712" y="7137"/>
                  </a:lnTo>
                  <a:lnTo>
                    <a:pt x="7924" y="6337"/>
                  </a:lnTo>
                  <a:lnTo>
                    <a:pt x="5549" y="4749"/>
                  </a:lnTo>
                  <a:lnTo>
                    <a:pt x="5549" y="3962"/>
                  </a:lnTo>
                  <a:lnTo>
                    <a:pt x="3962" y="2374"/>
                  </a:lnTo>
                  <a:lnTo>
                    <a:pt x="1587" y="16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770138" y="4758563"/>
              <a:ext cx="17145" cy="12700"/>
            </a:xfrm>
            <a:custGeom>
              <a:avLst/>
              <a:gdLst/>
              <a:ahLst/>
              <a:cxnLst/>
              <a:rect l="l" t="t" r="r" b="b"/>
              <a:pathLst>
                <a:path w="17144" h="12700">
                  <a:moveTo>
                    <a:pt x="16637" y="12674"/>
                  </a:moveTo>
                  <a:lnTo>
                    <a:pt x="14262" y="10299"/>
                  </a:lnTo>
                  <a:lnTo>
                    <a:pt x="9372" y="6565"/>
                  </a:lnTo>
                  <a:lnTo>
                    <a:pt x="8331" y="6603"/>
                  </a:lnTo>
                  <a:lnTo>
                    <a:pt x="3162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443" name="object 3443"/>
          <p:cNvGrpSpPr/>
          <p:nvPr/>
        </p:nvGrpSpPr>
        <p:grpSpPr>
          <a:xfrm>
            <a:off x="4082180" y="2541459"/>
            <a:ext cx="59150" cy="18002"/>
            <a:chOff x="4354341" y="3765124"/>
            <a:chExt cx="87630" cy="26670"/>
          </a:xfrm>
        </p:grpSpPr>
        <p:sp>
          <p:nvSpPr>
            <p:cNvPr id="3444" name="object 3444"/>
            <p:cNvSpPr/>
            <p:nvPr/>
          </p:nvSpPr>
          <p:spPr>
            <a:xfrm>
              <a:off x="4355134" y="3765918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0" y="0"/>
                  </a:moveTo>
                  <a:lnTo>
                    <a:pt x="85559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4355134" y="376591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9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4355122" y="378493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>
                  <a:moveTo>
                    <a:pt x="84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4439100" y="3765124"/>
              <a:ext cx="2540" cy="20955"/>
            </a:xfrm>
            <a:custGeom>
              <a:avLst/>
              <a:gdLst/>
              <a:ahLst/>
              <a:cxnLst/>
              <a:rect l="l" t="t" r="r" b="b"/>
              <a:pathLst>
                <a:path w="2539" h="20954">
                  <a:moveTo>
                    <a:pt x="0" y="20599"/>
                  </a:moveTo>
                  <a:lnTo>
                    <a:pt x="2387" y="20599"/>
                  </a:lnTo>
                  <a:lnTo>
                    <a:pt x="2387" y="0"/>
                  </a:lnTo>
                  <a:lnTo>
                    <a:pt x="0" y="0"/>
                  </a:lnTo>
                  <a:lnTo>
                    <a:pt x="0" y="20599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4439894" y="3770680"/>
              <a:ext cx="1270" cy="20320"/>
            </a:xfrm>
            <a:custGeom>
              <a:avLst/>
              <a:gdLst/>
              <a:ahLst/>
              <a:cxnLst/>
              <a:rect l="l" t="t" r="r" b="b"/>
              <a:pathLst>
                <a:path w="1270" h="20320">
                  <a:moveTo>
                    <a:pt x="400" y="-793"/>
                  </a:moveTo>
                  <a:lnTo>
                    <a:pt x="400" y="20605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4440694" y="376591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4439894" y="378494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4355134" y="3784930"/>
              <a:ext cx="85090" cy="5715"/>
            </a:xfrm>
            <a:custGeom>
              <a:avLst/>
              <a:gdLst/>
              <a:ahLst/>
              <a:cxnLst/>
              <a:rect l="l" t="t" r="r" b="b"/>
              <a:pathLst>
                <a:path w="85089" h="5714">
                  <a:moveTo>
                    <a:pt x="0" y="0"/>
                  </a:moveTo>
                  <a:lnTo>
                    <a:pt x="0" y="5549"/>
                  </a:lnTo>
                  <a:lnTo>
                    <a:pt x="84772" y="554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452" name="object 3452"/>
          <p:cNvGrpSpPr/>
          <p:nvPr/>
        </p:nvGrpSpPr>
        <p:grpSpPr>
          <a:xfrm>
            <a:off x="2481694" y="2540395"/>
            <a:ext cx="13716" cy="9858"/>
            <a:chOff x="1983251" y="3763549"/>
            <a:chExt cx="20320" cy="14604"/>
          </a:xfrm>
        </p:grpSpPr>
        <p:sp>
          <p:nvSpPr>
            <p:cNvPr id="3453" name="object 3453"/>
            <p:cNvSpPr/>
            <p:nvPr/>
          </p:nvSpPr>
          <p:spPr>
            <a:xfrm>
              <a:off x="1984044" y="37643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1984044" y="3764343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5" h="6350">
                  <a:moveTo>
                    <a:pt x="14262" y="6337"/>
                  </a:moveTo>
                  <a:lnTo>
                    <a:pt x="0" y="0"/>
                  </a:lnTo>
                </a:path>
                <a:path w="14605" h="6350">
                  <a:moveTo>
                    <a:pt x="14262" y="6337"/>
                  </a:moveTo>
                  <a:lnTo>
                    <a:pt x="14262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1984044" y="37643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1984044" y="3766718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5" h="6350">
                  <a:moveTo>
                    <a:pt x="14262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1998306" y="37706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998306" y="3772255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4">
                  <a:moveTo>
                    <a:pt x="3949" y="0"/>
                  </a:moveTo>
                  <a:lnTo>
                    <a:pt x="3949" y="5537"/>
                  </a:lnTo>
                </a:path>
                <a:path w="4444" h="5714">
                  <a:moveTo>
                    <a:pt x="39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459" name="object 3459"/>
          <p:cNvGrpSpPr/>
          <p:nvPr/>
        </p:nvGrpSpPr>
        <p:grpSpPr>
          <a:xfrm>
            <a:off x="2636770" y="2603494"/>
            <a:ext cx="5144" cy="15859"/>
            <a:chOff x="2212993" y="3857028"/>
            <a:chExt cx="7620" cy="23495"/>
          </a:xfrm>
        </p:grpSpPr>
        <p:sp>
          <p:nvSpPr>
            <p:cNvPr id="3460" name="object 3460"/>
            <p:cNvSpPr/>
            <p:nvPr/>
          </p:nvSpPr>
          <p:spPr>
            <a:xfrm>
              <a:off x="2213787" y="3857028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4" h="22225">
                  <a:moveTo>
                    <a:pt x="3949" y="22186"/>
                  </a:moveTo>
                  <a:lnTo>
                    <a:pt x="0" y="20599"/>
                  </a:lnTo>
                </a:path>
                <a:path w="4444" h="22225">
                  <a:moveTo>
                    <a:pt x="3949" y="22186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2217737" y="38792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2219324" y="3857028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21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463" name="object 3463"/>
          <p:cNvGrpSpPr/>
          <p:nvPr/>
        </p:nvGrpSpPr>
        <p:grpSpPr>
          <a:xfrm>
            <a:off x="2543193" y="2497079"/>
            <a:ext cx="2143" cy="2143"/>
            <a:chOff x="2074360" y="3699376"/>
            <a:chExt cx="3175" cy="3175"/>
          </a:xfrm>
        </p:grpSpPr>
        <p:sp>
          <p:nvSpPr>
            <p:cNvPr id="3464" name="object 3464"/>
            <p:cNvSpPr/>
            <p:nvPr/>
          </p:nvSpPr>
          <p:spPr>
            <a:xfrm>
              <a:off x="2075154" y="370097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74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2075154" y="370017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466" name="object 3466"/>
          <p:cNvGrpSpPr/>
          <p:nvPr/>
        </p:nvGrpSpPr>
        <p:grpSpPr>
          <a:xfrm>
            <a:off x="2523939" y="2559110"/>
            <a:ext cx="14145" cy="9858"/>
            <a:chOff x="2045836" y="3791274"/>
            <a:chExt cx="20955" cy="14604"/>
          </a:xfrm>
        </p:grpSpPr>
        <p:sp>
          <p:nvSpPr>
            <p:cNvPr id="3467" name="object 3467"/>
            <p:cNvSpPr/>
            <p:nvPr/>
          </p:nvSpPr>
          <p:spPr>
            <a:xfrm>
              <a:off x="2064054" y="379997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2046630" y="3792067"/>
              <a:ext cx="15240" cy="6350"/>
            </a:xfrm>
            <a:custGeom>
              <a:avLst/>
              <a:gdLst/>
              <a:ahLst/>
              <a:cxnLst/>
              <a:rect l="l" t="t" r="r" b="b"/>
              <a:pathLst>
                <a:path w="15239" h="6350">
                  <a:moveTo>
                    <a:pt x="15036" y="6337"/>
                  </a:moveTo>
                  <a:lnTo>
                    <a:pt x="0" y="0"/>
                  </a:lnTo>
                </a:path>
                <a:path w="15239" h="6350">
                  <a:moveTo>
                    <a:pt x="15036" y="6337"/>
                  </a:moveTo>
                  <a:lnTo>
                    <a:pt x="15036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2061667" y="379840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3975" y="1574"/>
                  </a:moveTo>
                  <a:lnTo>
                    <a:pt x="0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2046630" y="3794442"/>
              <a:ext cx="15240" cy="6350"/>
            </a:xfrm>
            <a:custGeom>
              <a:avLst/>
              <a:gdLst/>
              <a:ahLst/>
              <a:cxnLst/>
              <a:rect l="l" t="t" r="r" b="b"/>
              <a:pathLst>
                <a:path w="15239" h="6350">
                  <a:moveTo>
                    <a:pt x="15036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471" name="object 3471"/>
          <p:cNvSpPr/>
          <p:nvPr/>
        </p:nvSpPr>
        <p:spPr>
          <a:xfrm>
            <a:off x="2405755" y="27553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472" name="object 3472"/>
          <p:cNvGrpSpPr/>
          <p:nvPr/>
        </p:nvGrpSpPr>
        <p:grpSpPr>
          <a:xfrm>
            <a:off x="2400419" y="3144114"/>
            <a:ext cx="6429" cy="4286"/>
            <a:chOff x="1862842" y="4657947"/>
            <a:chExt cx="9525" cy="6350"/>
          </a:xfrm>
        </p:grpSpPr>
        <p:sp>
          <p:nvSpPr>
            <p:cNvPr id="3473" name="object 3473"/>
            <p:cNvSpPr/>
            <p:nvPr/>
          </p:nvSpPr>
          <p:spPr>
            <a:xfrm>
              <a:off x="1863636" y="4658740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7912" y="4762"/>
                  </a:moveTo>
                  <a:lnTo>
                    <a:pt x="7111" y="3962"/>
                  </a:lnTo>
                  <a:lnTo>
                    <a:pt x="0" y="0"/>
                  </a:lnTo>
                  <a:lnTo>
                    <a:pt x="774" y="800"/>
                  </a:lnTo>
                  <a:lnTo>
                    <a:pt x="7912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1870748" y="46635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1863623" y="465954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476" name="object 3476"/>
          <p:cNvSpPr/>
          <p:nvPr/>
        </p:nvSpPr>
        <p:spPr>
          <a:xfrm>
            <a:off x="2405755" y="3183689"/>
            <a:ext cx="0" cy="61722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09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477" name="object 3477"/>
          <p:cNvGrpSpPr/>
          <p:nvPr/>
        </p:nvGrpSpPr>
        <p:grpSpPr>
          <a:xfrm>
            <a:off x="2400418" y="2915782"/>
            <a:ext cx="6001" cy="231886"/>
            <a:chOff x="1862842" y="4319676"/>
            <a:chExt cx="8890" cy="343535"/>
          </a:xfrm>
        </p:grpSpPr>
        <p:sp>
          <p:nvSpPr>
            <p:cNvPr id="3478" name="object 3478"/>
            <p:cNvSpPr/>
            <p:nvPr/>
          </p:nvSpPr>
          <p:spPr>
            <a:xfrm>
              <a:off x="1863636" y="4321263"/>
              <a:ext cx="0" cy="337820"/>
            </a:xfrm>
            <a:custGeom>
              <a:avLst/>
              <a:gdLst/>
              <a:ahLst/>
              <a:cxnLst/>
              <a:rect l="l" t="t" r="r" b="b"/>
              <a:pathLst>
                <a:path h="337820">
                  <a:moveTo>
                    <a:pt x="0" y="0"/>
                  </a:moveTo>
                  <a:lnTo>
                    <a:pt x="0" y="33747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870748" y="4319676"/>
              <a:ext cx="0" cy="343535"/>
            </a:xfrm>
            <a:custGeom>
              <a:avLst/>
              <a:gdLst/>
              <a:ahLst/>
              <a:cxnLst/>
              <a:rect l="l" t="t" r="r" b="b"/>
              <a:pathLst>
                <a:path h="343535">
                  <a:moveTo>
                    <a:pt x="0" y="0"/>
                  </a:moveTo>
                  <a:lnTo>
                    <a:pt x="0" y="34302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480" name="object 3480"/>
          <p:cNvSpPr/>
          <p:nvPr/>
        </p:nvSpPr>
        <p:spPr>
          <a:xfrm>
            <a:off x="2405755" y="3244117"/>
            <a:ext cx="10716" cy="1286"/>
          </a:xfrm>
          <a:custGeom>
            <a:avLst/>
            <a:gdLst/>
            <a:ahLst/>
            <a:cxnLst/>
            <a:rect l="l" t="t" r="r" b="b"/>
            <a:pathLst>
              <a:path w="15875" h="1904">
                <a:moveTo>
                  <a:pt x="-793" y="787"/>
                </a:moveTo>
                <a:lnTo>
                  <a:pt x="16643" y="78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481" name="object 3481"/>
          <p:cNvSpPr/>
          <p:nvPr/>
        </p:nvSpPr>
        <p:spPr>
          <a:xfrm>
            <a:off x="2429818" y="2910432"/>
            <a:ext cx="0" cy="238744"/>
          </a:xfrm>
          <a:custGeom>
            <a:avLst/>
            <a:gdLst/>
            <a:ahLst/>
            <a:cxnLst/>
            <a:rect l="l" t="t" r="r" b="b"/>
            <a:pathLst>
              <a:path h="353695">
                <a:moveTo>
                  <a:pt x="0" y="0"/>
                </a:moveTo>
                <a:lnTo>
                  <a:pt x="0" y="35332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482" name="object 3482"/>
          <p:cNvGrpSpPr/>
          <p:nvPr/>
        </p:nvGrpSpPr>
        <p:grpSpPr>
          <a:xfrm>
            <a:off x="2400419" y="2279976"/>
            <a:ext cx="6429" cy="72009"/>
            <a:chOff x="1862842" y="3377742"/>
            <a:chExt cx="9525" cy="106680"/>
          </a:xfrm>
        </p:grpSpPr>
        <p:sp>
          <p:nvSpPr>
            <p:cNvPr id="3483" name="object 3483"/>
            <p:cNvSpPr/>
            <p:nvPr/>
          </p:nvSpPr>
          <p:spPr>
            <a:xfrm>
              <a:off x="1863636" y="3478352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7912" y="4749"/>
                  </a:moveTo>
                  <a:lnTo>
                    <a:pt x="7111" y="3962"/>
                  </a:lnTo>
                  <a:lnTo>
                    <a:pt x="0" y="0"/>
                  </a:lnTo>
                  <a:lnTo>
                    <a:pt x="774" y="800"/>
                  </a:lnTo>
                  <a:lnTo>
                    <a:pt x="7912" y="47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870748" y="34831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863623" y="34791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863636" y="3377742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0"/>
                  </a:moveTo>
                  <a:lnTo>
                    <a:pt x="0" y="1006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870748" y="3381705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0"/>
                  </a:moveTo>
                  <a:lnTo>
                    <a:pt x="0" y="1006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488" name="object 3488"/>
          <p:cNvSpPr/>
          <p:nvPr/>
        </p:nvSpPr>
        <p:spPr>
          <a:xfrm>
            <a:off x="2405755" y="2447354"/>
            <a:ext cx="10716" cy="1715"/>
          </a:xfrm>
          <a:custGeom>
            <a:avLst/>
            <a:gdLst/>
            <a:ahLst/>
            <a:cxnLst/>
            <a:rect l="l" t="t" r="r" b="b"/>
            <a:pathLst>
              <a:path w="15875" h="2539">
                <a:moveTo>
                  <a:pt x="15849" y="0"/>
                </a:moveTo>
                <a:lnTo>
                  <a:pt x="0" y="238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489" name="object 3489"/>
          <p:cNvSpPr/>
          <p:nvPr/>
        </p:nvSpPr>
        <p:spPr>
          <a:xfrm>
            <a:off x="2429818" y="2294952"/>
            <a:ext cx="0" cy="69866"/>
          </a:xfrm>
          <a:custGeom>
            <a:avLst/>
            <a:gdLst/>
            <a:ahLst/>
            <a:cxnLst/>
            <a:rect l="l" t="t" r="r" b="b"/>
            <a:pathLst>
              <a:path h="103504">
                <a:moveTo>
                  <a:pt x="0" y="0"/>
                </a:moveTo>
                <a:lnTo>
                  <a:pt x="0" y="10298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490" name="object 3490"/>
          <p:cNvGrpSpPr/>
          <p:nvPr/>
        </p:nvGrpSpPr>
        <p:grpSpPr>
          <a:xfrm>
            <a:off x="2379553" y="2298158"/>
            <a:ext cx="87011" cy="545640"/>
            <a:chOff x="1831930" y="3404679"/>
            <a:chExt cx="128905" cy="808355"/>
          </a:xfrm>
        </p:grpSpPr>
        <p:sp>
          <p:nvSpPr>
            <p:cNvPr id="3491" name="object 3491"/>
            <p:cNvSpPr/>
            <p:nvPr/>
          </p:nvSpPr>
          <p:spPr>
            <a:xfrm>
              <a:off x="1832724" y="349578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337" y="6324"/>
                  </a:moveTo>
                  <a:lnTo>
                    <a:pt x="6337" y="3949"/>
                  </a:lnTo>
                  <a:lnTo>
                    <a:pt x="0" y="0"/>
                  </a:lnTo>
                  <a:lnTo>
                    <a:pt x="0" y="3149"/>
                  </a:lnTo>
                  <a:lnTo>
                    <a:pt x="6337" y="63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1839061" y="34997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1839061" y="35021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1839061" y="349975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832724" y="3495789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800" y="0"/>
                  </a:lnTo>
                  <a:lnTo>
                    <a:pt x="800" y="787"/>
                  </a:lnTo>
                  <a:lnTo>
                    <a:pt x="1574" y="787"/>
                  </a:lnTo>
                  <a:lnTo>
                    <a:pt x="2374" y="1574"/>
                  </a:lnTo>
                  <a:lnTo>
                    <a:pt x="3162" y="1574"/>
                  </a:lnTo>
                  <a:lnTo>
                    <a:pt x="3162" y="2374"/>
                  </a:lnTo>
                  <a:lnTo>
                    <a:pt x="4762" y="2374"/>
                  </a:lnTo>
                  <a:lnTo>
                    <a:pt x="4762" y="3162"/>
                  </a:lnTo>
                  <a:lnTo>
                    <a:pt x="6337" y="3162"/>
                  </a:lnTo>
                  <a:lnTo>
                    <a:pt x="6337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1839061" y="35021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1832724" y="34981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839861" y="3502913"/>
              <a:ext cx="0" cy="708660"/>
            </a:xfrm>
            <a:custGeom>
              <a:avLst/>
              <a:gdLst/>
              <a:ahLst/>
              <a:cxnLst/>
              <a:rect l="l" t="t" r="r" b="b"/>
              <a:pathLst>
                <a:path h="708660">
                  <a:moveTo>
                    <a:pt x="0" y="0"/>
                  </a:moveTo>
                  <a:lnTo>
                    <a:pt x="0" y="70824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1832724" y="3498164"/>
              <a:ext cx="0" cy="715010"/>
            </a:xfrm>
            <a:custGeom>
              <a:avLst/>
              <a:gdLst/>
              <a:ahLst/>
              <a:cxnLst/>
              <a:rect l="l" t="t" r="r" b="b"/>
              <a:pathLst>
                <a:path h="715010">
                  <a:moveTo>
                    <a:pt x="0" y="0"/>
                  </a:moveTo>
                  <a:lnTo>
                    <a:pt x="0" y="71456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1869960" y="37302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869948" y="37294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1870748" y="3519550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94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1870748" y="3731082"/>
              <a:ext cx="0" cy="474345"/>
            </a:xfrm>
            <a:custGeom>
              <a:avLst/>
              <a:gdLst/>
              <a:ahLst/>
              <a:cxnLst/>
              <a:rect l="l" t="t" r="r" b="b"/>
              <a:pathLst>
                <a:path h="474345">
                  <a:moveTo>
                    <a:pt x="0" y="0"/>
                  </a:moveTo>
                  <a:lnTo>
                    <a:pt x="0" y="47373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916709" y="3404679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37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924621" y="3547274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h="109854">
                  <a:moveTo>
                    <a:pt x="0" y="0"/>
                  </a:moveTo>
                  <a:lnTo>
                    <a:pt x="0" y="1093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924621" y="3408641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37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959470" y="3425278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0"/>
                  </a:moveTo>
                  <a:lnTo>
                    <a:pt x="0" y="10457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1924621" y="3654221"/>
              <a:ext cx="20955" cy="2540"/>
            </a:xfrm>
            <a:custGeom>
              <a:avLst/>
              <a:gdLst/>
              <a:ahLst/>
              <a:cxnLst/>
              <a:rect l="l" t="t" r="r" b="b"/>
              <a:pathLst>
                <a:path w="20955" h="2539">
                  <a:moveTo>
                    <a:pt x="20599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509" name="object 3509"/>
          <p:cNvSpPr/>
          <p:nvPr/>
        </p:nvSpPr>
        <p:spPr>
          <a:xfrm>
            <a:off x="2637298" y="2617929"/>
            <a:ext cx="0" cy="6001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8724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510" name="object 3510"/>
          <p:cNvGrpSpPr/>
          <p:nvPr/>
        </p:nvGrpSpPr>
        <p:grpSpPr>
          <a:xfrm>
            <a:off x="2636762" y="2621681"/>
            <a:ext cx="3858" cy="165449"/>
            <a:chOff x="2212981" y="3883971"/>
            <a:chExt cx="5715" cy="245110"/>
          </a:xfrm>
        </p:grpSpPr>
        <p:sp>
          <p:nvSpPr>
            <p:cNvPr id="3511" name="object 3511"/>
            <p:cNvSpPr/>
            <p:nvPr/>
          </p:nvSpPr>
          <p:spPr>
            <a:xfrm>
              <a:off x="2217737" y="41255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2217737" y="4069346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51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2217737" y="3925963"/>
              <a:ext cx="0" cy="107314"/>
            </a:xfrm>
            <a:custGeom>
              <a:avLst/>
              <a:gdLst/>
              <a:ahLst/>
              <a:cxnLst/>
              <a:rect l="l" t="t" r="r" b="b"/>
              <a:pathLst>
                <a:path h="107314">
                  <a:moveTo>
                    <a:pt x="0" y="0"/>
                  </a:moveTo>
                  <a:lnTo>
                    <a:pt x="0" y="10694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2217737" y="388633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2213775" y="388633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2213775" y="3884764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0" y="0"/>
                  </a:moveTo>
                  <a:lnTo>
                    <a:pt x="3962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517" name="object 3517"/>
          <p:cNvGrpSpPr/>
          <p:nvPr/>
        </p:nvGrpSpPr>
        <p:grpSpPr>
          <a:xfrm>
            <a:off x="2588645" y="2514730"/>
            <a:ext cx="5144" cy="7715"/>
            <a:chOff x="2141696" y="3725526"/>
            <a:chExt cx="7620" cy="11430"/>
          </a:xfrm>
        </p:grpSpPr>
        <p:sp>
          <p:nvSpPr>
            <p:cNvPr id="3518" name="object 3518"/>
            <p:cNvSpPr/>
            <p:nvPr/>
          </p:nvSpPr>
          <p:spPr>
            <a:xfrm>
              <a:off x="2142489" y="3727907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4" h="8889">
                  <a:moveTo>
                    <a:pt x="3949" y="1587"/>
                  </a:moveTo>
                  <a:lnTo>
                    <a:pt x="0" y="0"/>
                  </a:lnTo>
                </a:path>
                <a:path w="4444" h="8889">
                  <a:moveTo>
                    <a:pt x="3949" y="1587"/>
                  </a:moveTo>
                  <a:lnTo>
                    <a:pt x="3949" y="87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2142489" y="3726319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5537" y="2374"/>
                  </a:moveTo>
                  <a:lnTo>
                    <a:pt x="0" y="0"/>
                  </a:lnTo>
                </a:path>
                <a:path w="5714" h="3175">
                  <a:moveTo>
                    <a:pt x="5537" y="2374"/>
                  </a:moveTo>
                  <a:lnTo>
                    <a:pt x="3949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2148027" y="372869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521" name="object 3521"/>
          <p:cNvGrpSpPr/>
          <p:nvPr/>
        </p:nvGrpSpPr>
        <p:grpSpPr>
          <a:xfrm>
            <a:off x="2569923" y="2577823"/>
            <a:ext cx="23574" cy="14145"/>
            <a:chOff x="2113959" y="3818997"/>
            <a:chExt cx="34925" cy="20955"/>
          </a:xfrm>
        </p:grpSpPr>
        <p:sp>
          <p:nvSpPr>
            <p:cNvPr id="3522" name="object 3522"/>
            <p:cNvSpPr/>
            <p:nvPr/>
          </p:nvSpPr>
          <p:spPr>
            <a:xfrm>
              <a:off x="2129815" y="382692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2146439" y="383167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2114753" y="3819791"/>
              <a:ext cx="15240" cy="5715"/>
            </a:xfrm>
            <a:custGeom>
              <a:avLst/>
              <a:gdLst/>
              <a:ahLst/>
              <a:cxnLst/>
              <a:rect l="l" t="t" r="r" b="b"/>
              <a:pathLst>
                <a:path w="15239" h="5714">
                  <a:moveTo>
                    <a:pt x="14262" y="5549"/>
                  </a:moveTo>
                  <a:lnTo>
                    <a:pt x="0" y="0"/>
                  </a:lnTo>
                </a:path>
                <a:path w="15239" h="5714">
                  <a:moveTo>
                    <a:pt x="14262" y="5549"/>
                  </a:moveTo>
                  <a:lnTo>
                    <a:pt x="15062" y="5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2129015" y="382692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2148027" y="383247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2129015" y="38253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2114753" y="3821379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5" h="6350">
                  <a:moveTo>
                    <a:pt x="14262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529" name="object 3529"/>
          <p:cNvGrpSpPr/>
          <p:nvPr/>
        </p:nvGrpSpPr>
        <p:grpSpPr>
          <a:xfrm>
            <a:off x="2636770" y="2400831"/>
            <a:ext cx="3858" cy="138017"/>
            <a:chOff x="2212993" y="3556787"/>
            <a:chExt cx="5715" cy="204470"/>
          </a:xfrm>
        </p:grpSpPr>
        <p:sp>
          <p:nvSpPr>
            <p:cNvPr id="3530" name="object 3530"/>
            <p:cNvSpPr/>
            <p:nvPr/>
          </p:nvSpPr>
          <p:spPr>
            <a:xfrm>
              <a:off x="2213787" y="3751669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4" h="8889">
                  <a:moveTo>
                    <a:pt x="0" y="8712"/>
                  </a:moveTo>
                  <a:lnTo>
                    <a:pt x="0" y="800"/>
                  </a:lnTo>
                  <a:lnTo>
                    <a:pt x="39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2217737" y="37484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2217737" y="3556787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h="154939">
                  <a:moveTo>
                    <a:pt x="0" y="0"/>
                  </a:moveTo>
                  <a:lnTo>
                    <a:pt x="0" y="15449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533" name="object 3533"/>
          <p:cNvGrpSpPr/>
          <p:nvPr/>
        </p:nvGrpSpPr>
        <p:grpSpPr>
          <a:xfrm>
            <a:off x="2570459" y="2603498"/>
            <a:ext cx="22717" cy="194167"/>
            <a:chOff x="2114753" y="3857034"/>
            <a:chExt cx="33655" cy="287655"/>
          </a:xfrm>
        </p:grpSpPr>
        <p:sp>
          <p:nvSpPr>
            <p:cNvPr id="3534" name="object 3534"/>
            <p:cNvSpPr/>
            <p:nvPr/>
          </p:nvSpPr>
          <p:spPr>
            <a:xfrm>
              <a:off x="2114753" y="38578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2147239" y="3870502"/>
              <a:ext cx="0" cy="274320"/>
            </a:xfrm>
            <a:custGeom>
              <a:avLst/>
              <a:gdLst/>
              <a:ahLst/>
              <a:cxnLst/>
              <a:rect l="l" t="t" r="r" b="b"/>
              <a:pathLst>
                <a:path h="274320">
                  <a:moveTo>
                    <a:pt x="0" y="0"/>
                  </a:moveTo>
                  <a:lnTo>
                    <a:pt x="0" y="27410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536" name="object 3536"/>
          <p:cNvSpPr/>
          <p:nvPr/>
        </p:nvSpPr>
        <p:spPr>
          <a:xfrm>
            <a:off x="2481690" y="27938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537" name="object 3537"/>
          <p:cNvGrpSpPr/>
          <p:nvPr/>
        </p:nvGrpSpPr>
        <p:grpSpPr>
          <a:xfrm>
            <a:off x="2475273" y="2918456"/>
            <a:ext cx="7287" cy="366046"/>
            <a:chOff x="1973738" y="4323638"/>
            <a:chExt cx="10795" cy="542290"/>
          </a:xfrm>
        </p:grpSpPr>
        <p:sp>
          <p:nvSpPr>
            <p:cNvPr id="3538" name="object 3538"/>
            <p:cNvSpPr/>
            <p:nvPr/>
          </p:nvSpPr>
          <p:spPr>
            <a:xfrm>
              <a:off x="1974532" y="4323638"/>
              <a:ext cx="0" cy="394335"/>
            </a:xfrm>
            <a:custGeom>
              <a:avLst/>
              <a:gdLst/>
              <a:ahLst/>
              <a:cxnLst/>
              <a:rect l="l" t="t" r="r" b="b"/>
              <a:pathLst>
                <a:path h="394335">
                  <a:moveTo>
                    <a:pt x="0" y="0"/>
                  </a:moveTo>
                  <a:lnTo>
                    <a:pt x="0" y="39372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1983244" y="4754600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1983244" y="4327601"/>
              <a:ext cx="0" cy="394335"/>
            </a:xfrm>
            <a:custGeom>
              <a:avLst/>
              <a:gdLst/>
              <a:ahLst/>
              <a:cxnLst/>
              <a:rect l="l" t="t" r="r" b="b"/>
              <a:pathLst>
                <a:path h="394335">
                  <a:moveTo>
                    <a:pt x="0" y="0"/>
                  </a:moveTo>
                  <a:lnTo>
                    <a:pt x="0" y="39372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541" name="object 3541"/>
          <p:cNvSpPr/>
          <p:nvPr/>
        </p:nvSpPr>
        <p:spPr>
          <a:xfrm>
            <a:off x="2481690" y="2793872"/>
            <a:ext cx="0" cy="2786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19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542" name="object 3542"/>
          <p:cNvSpPr/>
          <p:nvPr/>
        </p:nvSpPr>
        <p:spPr>
          <a:xfrm>
            <a:off x="2505222" y="2931289"/>
            <a:ext cx="0" cy="266176"/>
          </a:xfrm>
          <a:custGeom>
            <a:avLst/>
            <a:gdLst/>
            <a:ahLst/>
            <a:cxnLst/>
            <a:rect l="l" t="t" r="r" b="b"/>
            <a:pathLst>
              <a:path h="394335">
                <a:moveTo>
                  <a:pt x="0" y="0"/>
                </a:moveTo>
                <a:lnTo>
                  <a:pt x="0" y="39372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543" name="object 3543"/>
          <p:cNvSpPr/>
          <p:nvPr/>
        </p:nvSpPr>
        <p:spPr>
          <a:xfrm>
            <a:off x="2481690" y="3281553"/>
            <a:ext cx="17145" cy="3000"/>
          </a:xfrm>
          <a:custGeom>
            <a:avLst/>
            <a:gdLst/>
            <a:ahLst/>
            <a:cxnLst/>
            <a:rect l="l" t="t" r="r" b="b"/>
            <a:pathLst>
              <a:path w="25400" h="4445">
                <a:moveTo>
                  <a:pt x="25361" y="0"/>
                </a:moveTo>
                <a:lnTo>
                  <a:pt x="0" y="394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544" name="object 3544"/>
          <p:cNvSpPr/>
          <p:nvPr/>
        </p:nvSpPr>
        <p:spPr>
          <a:xfrm>
            <a:off x="2475809" y="2368744"/>
            <a:ext cx="0" cy="1886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0" y="0"/>
                </a:moveTo>
                <a:lnTo>
                  <a:pt x="0" y="2772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545" name="object 3545"/>
          <p:cNvSpPr/>
          <p:nvPr/>
        </p:nvSpPr>
        <p:spPr>
          <a:xfrm>
            <a:off x="2475809" y="2316872"/>
            <a:ext cx="0" cy="17145"/>
          </a:xfrm>
          <a:custGeom>
            <a:avLst/>
            <a:gdLst/>
            <a:ahLst/>
            <a:cxnLst/>
            <a:rect l="l" t="t" r="r" b="b"/>
            <a:pathLst>
              <a:path h="25400">
                <a:moveTo>
                  <a:pt x="0" y="0"/>
                </a:moveTo>
                <a:lnTo>
                  <a:pt x="0" y="2536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546" name="object 3546"/>
          <p:cNvGrpSpPr/>
          <p:nvPr/>
        </p:nvGrpSpPr>
        <p:grpSpPr>
          <a:xfrm>
            <a:off x="2481154" y="2368745"/>
            <a:ext cx="1286" cy="118729"/>
            <a:chOff x="1982450" y="3509251"/>
            <a:chExt cx="1905" cy="175895"/>
          </a:xfrm>
        </p:grpSpPr>
        <p:sp>
          <p:nvSpPr>
            <p:cNvPr id="3547" name="object 3547"/>
            <p:cNvSpPr/>
            <p:nvPr/>
          </p:nvSpPr>
          <p:spPr>
            <a:xfrm>
              <a:off x="1983244" y="3574211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1983244" y="3509251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68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549" name="object 3549"/>
          <p:cNvSpPr/>
          <p:nvPr/>
        </p:nvSpPr>
        <p:spPr>
          <a:xfrm>
            <a:off x="2481690" y="2319015"/>
            <a:ext cx="0" cy="15002"/>
          </a:xfrm>
          <a:custGeom>
            <a:avLst/>
            <a:gdLst/>
            <a:ahLst/>
            <a:cxnLst/>
            <a:rect l="l" t="t" r="r" b="b"/>
            <a:pathLst>
              <a:path h="22225">
                <a:moveTo>
                  <a:pt x="0" y="0"/>
                </a:moveTo>
                <a:lnTo>
                  <a:pt x="0" y="2218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550" name="object 3550"/>
          <p:cNvSpPr/>
          <p:nvPr/>
        </p:nvSpPr>
        <p:spPr>
          <a:xfrm>
            <a:off x="2505222" y="2368745"/>
            <a:ext cx="0" cy="31718"/>
          </a:xfrm>
          <a:custGeom>
            <a:avLst/>
            <a:gdLst/>
            <a:ahLst/>
            <a:cxnLst/>
            <a:rect l="l" t="t" r="r" b="b"/>
            <a:pathLst>
              <a:path h="46989">
                <a:moveTo>
                  <a:pt x="0" y="0"/>
                </a:moveTo>
                <a:lnTo>
                  <a:pt x="0" y="4674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551" name="object 3551"/>
          <p:cNvSpPr/>
          <p:nvPr/>
        </p:nvSpPr>
        <p:spPr>
          <a:xfrm>
            <a:off x="2505222" y="2329182"/>
            <a:ext cx="0" cy="5144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2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552" name="object 3552"/>
          <p:cNvSpPr/>
          <p:nvPr/>
        </p:nvSpPr>
        <p:spPr>
          <a:xfrm>
            <a:off x="2481690" y="2484782"/>
            <a:ext cx="17145" cy="3000"/>
          </a:xfrm>
          <a:custGeom>
            <a:avLst/>
            <a:gdLst/>
            <a:ahLst/>
            <a:cxnLst/>
            <a:rect l="l" t="t" r="r" b="b"/>
            <a:pathLst>
              <a:path w="25400" h="4445">
                <a:moveTo>
                  <a:pt x="25361" y="0"/>
                </a:moveTo>
                <a:lnTo>
                  <a:pt x="0" y="396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553" name="object 3553"/>
          <p:cNvGrpSpPr/>
          <p:nvPr/>
        </p:nvGrpSpPr>
        <p:grpSpPr>
          <a:xfrm>
            <a:off x="2455489" y="2398692"/>
            <a:ext cx="44148" cy="428625"/>
            <a:chOff x="1944427" y="3553618"/>
            <a:chExt cx="65405" cy="635000"/>
          </a:xfrm>
        </p:grpSpPr>
        <p:sp>
          <p:nvSpPr>
            <p:cNvPr id="3554" name="object 3554"/>
            <p:cNvSpPr/>
            <p:nvPr/>
          </p:nvSpPr>
          <p:spPr>
            <a:xfrm>
              <a:off x="1946008" y="3554425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7137" y="6324"/>
                  </a:moveTo>
                  <a:lnTo>
                    <a:pt x="7137" y="3149"/>
                  </a:lnTo>
                  <a:lnTo>
                    <a:pt x="0" y="0"/>
                  </a:lnTo>
                  <a:lnTo>
                    <a:pt x="0" y="3149"/>
                  </a:lnTo>
                  <a:lnTo>
                    <a:pt x="7137" y="63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1953145" y="35575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1953145" y="35607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1953145" y="355757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1946021" y="3554412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0"/>
                  </a:moveTo>
                  <a:lnTo>
                    <a:pt x="800" y="0"/>
                  </a:lnTo>
                  <a:lnTo>
                    <a:pt x="800" y="787"/>
                  </a:lnTo>
                  <a:lnTo>
                    <a:pt x="2374" y="787"/>
                  </a:lnTo>
                  <a:lnTo>
                    <a:pt x="2374" y="1574"/>
                  </a:lnTo>
                  <a:lnTo>
                    <a:pt x="3962" y="1574"/>
                  </a:lnTo>
                  <a:lnTo>
                    <a:pt x="4762" y="2362"/>
                  </a:lnTo>
                  <a:lnTo>
                    <a:pt x="5537" y="2362"/>
                  </a:lnTo>
                  <a:lnTo>
                    <a:pt x="6337" y="3162"/>
                  </a:lnTo>
                  <a:lnTo>
                    <a:pt x="7137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1953145" y="356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1945220" y="35567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1953933" y="3560749"/>
              <a:ext cx="0" cy="626110"/>
            </a:xfrm>
            <a:custGeom>
              <a:avLst/>
              <a:gdLst/>
              <a:ahLst/>
              <a:cxnLst/>
              <a:rect l="l" t="t" r="r" b="b"/>
              <a:pathLst>
                <a:path h="626110">
                  <a:moveTo>
                    <a:pt x="0" y="0"/>
                  </a:moveTo>
                  <a:lnTo>
                    <a:pt x="0" y="62585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1945220" y="3556787"/>
              <a:ext cx="0" cy="631825"/>
            </a:xfrm>
            <a:custGeom>
              <a:avLst/>
              <a:gdLst/>
              <a:ahLst/>
              <a:cxnLst/>
              <a:rect l="l" t="t" r="r" b="b"/>
              <a:pathLst>
                <a:path h="631825">
                  <a:moveTo>
                    <a:pt x="0" y="0"/>
                  </a:moveTo>
                  <a:lnTo>
                    <a:pt x="0" y="631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1982457" y="37881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787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1982457" y="37873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1983244" y="368512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1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1983244" y="3788905"/>
              <a:ext cx="0" cy="350520"/>
            </a:xfrm>
            <a:custGeom>
              <a:avLst/>
              <a:gdLst/>
              <a:ahLst/>
              <a:cxnLst/>
              <a:rect l="l" t="t" r="r" b="b"/>
              <a:pathLst>
                <a:path h="350520">
                  <a:moveTo>
                    <a:pt x="0" y="0"/>
                  </a:moveTo>
                  <a:lnTo>
                    <a:pt x="0" y="35016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1983244" y="380316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1983244" y="4104195"/>
              <a:ext cx="25400" cy="4445"/>
            </a:xfrm>
            <a:custGeom>
              <a:avLst/>
              <a:gdLst/>
              <a:ahLst/>
              <a:cxnLst/>
              <a:rect l="l" t="t" r="r" b="b"/>
              <a:pathLst>
                <a:path w="25400" h="4445">
                  <a:moveTo>
                    <a:pt x="25361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569" name="object 3569"/>
          <p:cNvGrpSpPr/>
          <p:nvPr/>
        </p:nvGrpSpPr>
        <p:grpSpPr>
          <a:xfrm>
            <a:off x="2631953" y="2532381"/>
            <a:ext cx="9858" cy="21003"/>
            <a:chOff x="2205856" y="3751675"/>
            <a:chExt cx="14604" cy="31115"/>
          </a:xfrm>
        </p:grpSpPr>
        <p:sp>
          <p:nvSpPr>
            <p:cNvPr id="3570" name="object 3570"/>
            <p:cNvSpPr/>
            <p:nvPr/>
          </p:nvSpPr>
          <p:spPr>
            <a:xfrm>
              <a:off x="2206650" y="3775430"/>
              <a:ext cx="11430" cy="4445"/>
            </a:xfrm>
            <a:custGeom>
              <a:avLst/>
              <a:gdLst/>
              <a:ahLst/>
              <a:cxnLst/>
              <a:rect l="l" t="t" r="r" b="b"/>
              <a:pathLst>
                <a:path w="11430" h="4445">
                  <a:moveTo>
                    <a:pt x="11099" y="1587"/>
                  </a:moveTo>
                  <a:lnTo>
                    <a:pt x="4762" y="0"/>
                  </a:lnTo>
                </a:path>
                <a:path w="11430" h="4445">
                  <a:moveTo>
                    <a:pt x="11099" y="1587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2217750" y="3754843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1574" y="24549"/>
                  </a:moveTo>
                  <a:lnTo>
                    <a:pt x="1574" y="0"/>
                  </a:lnTo>
                  <a:lnTo>
                    <a:pt x="0" y="0"/>
                  </a:lnTo>
                  <a:lnTo>
                    <a:pt x="0" y="221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2206650" y="3779393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2374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2213787" y="3753269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3962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2213787" y="3752469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553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575" name="object 3575"/>
          <p:cNvGrpSpPr/>
          <p:nvPr/>
        </p:nvGrpSpPr>
        <p:grpSpPr>
          <a:xfrm>
            <a:off x="2523940" y="2904556"/>
            <a:ext cx="70294" cy="27861"/>
            <a:chOff x="2045836" y="4303045"/>
            <a:chExt cx="104139" cy="41275"/>
          </a:xfrm>
        </p:grpSpPr>
        <p:sp>
          <p:nvSpPr>
            <p:cNvPr id="3576" name="object 3576"/>
            <p:cNvSpPr/>
            <p:nvPr/>
          </p:nvSpPr>
          <p:spPr>
            <a:xfrm>
              <a:off x="2114753" y="4330776"/>
              <a:ext cx="34290" cy="12700"/>
            </a:xfrm>
            <a:custGeom>
              <a:avLst/>
              <a:gdLst/>
              <a:ahLst/>
              <a:cxnLst/>
              <a:rect l="l" t="t" r="r" b="b"/>
              <a:pathLst>
                <a:path w="34289" h="12700">
                  <a:moveTo>
                    <a:pt x="0" y="0"/>
                  </a:moveTo>
                  <a:lnTo>
                    <a:pt x="7924" y="3162"/>
                  </a:lnTo>
                  <a:lnTo>
                    <a:pt x="28524" y="11087"/>
                  </a:lnTo>
                  <a:lnTo>
                    <a:pt x="32486" y="11874"/>
                  </a:lnTo>
                  <a:lnTo>
                    <a:pt x="34074" y="126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2046630" y="4303839"/>
              <a:ext cx="30480" cy="12065"/>
            </a:xfrm>
            <a:custGeom>
              <a:avLst/>
              <a:gdLst/>
              <a:ahLst/>
              <a:cxnLst/>
              <a:rect l="l" t="t" r="r" b="b"/>
              <a:pathLst>
                <a:path w="30480" h="12064">
                  <a:moveTo>
                    <a:pt x="0" y="0"/>
                  </a:moveTo>
                  <a:lnTo>
                    <a:pt x="15049" y="6324"/>
                  </a:lnTo>
                  <a:lnTo>
                    <a:pt x="30111" y="118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578" name="object 3578"/>
          <p:cNvGrpSpPr/>
          <p:nvPr/>
        </p:nvGrpSpPr>
        <p:grpSpPr>
          <a:xfrm>
            <a:off x="2357102" y="2833430"/>
            <a:ext cx="19288" cy="12002"/>
            <a:chOff x="1798669" y="4197674"/>
            <a:chExt cx="28575" cy="17780"/>
          </a:xfrm>
        </p:grpSpPr>
        <p:sp>
          <p:nvSpPr>
            <p:cNvPr id="3579" name="object 3579"/>
            <p:cNvSpPr/>
            <p:nvPr/>
          </p:nvSpPr>
          <p:spPr>
            <a:xfrm>
              <a:off x="1799463" y="4198467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7912" y="4762"/>
                  </a:moveTo>
                  <a:lnTo>
                    <a:pt x="1574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1807375" y="4203230"/>
              <a:ext cx="19050" cy="11430"/>
            </a:xfrm>
            <a:custGeom>
              <a:avLst/>
              <a:gdLst/>
              <a:ahLst/>
              <a:cxnLst/>
              <a:rect l="l" t="t" r="r" b="b"/>
              <a:pathLst>
                <a:path w="19050" h="11429">
                  <a:moveTo>
                    <a:pt x="19011" y="11087"/>
                  </a:moveTo>
                  <a:lnTo>
                    <a:pt x="17424" y="10299"/>
                  </a:lnTo>
                  <a:lnTo>
                    <a:pt x="16637" y="10299"/>
                  </a:lnTo>
                  <a:lnTo>
                    <a:pt x="15836" y="9512"/>
                  </a:lnTo>
                  <a:lnTo>
                    <a:pt x="15062" y="8712"/>
                  </a:lnTo>
                  <a:lnTo>
                    <a:pt x="13474" y="7912"/>
                  </a:lnTo>
                  <a:lnTo>
                    <a:pt x="12674" y="7912"/>
                  </a:lnTo>
                  <a:lnTo>
                    <a:pt x="11887" y="7124"/>
                  </a:lnTo>
                  <a:lnTo>
                    <a:pt x="11099" y="6337"/>
                  </a:lnTo>
                  <a:lnTo>
                    <a:pt x="10299" y="6337"/>
                  </a:lnTo>
                  <a:lnTo>
                    <a:pt x="9499" y="5549"/>
                  </a:lnTo>
                  <a:lnTo>
                    <a:pt x="8712" y="4749"/>
                  </a:lnTo>
                  <a:lnTo>
                    <a:pt x="7912" y="4749"/>
                  </a:lnTo>
                  <a:lnTo>
                    <a:pt x="7137" y="3962"/>
                  </a:lnTo>
                  <a:lnTo>
                    <a:pt x="4762" y="2374"/>
                  </a:lnTo>
                  <a:lnTo>
                    <a:pt x="80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581" name="object 3581"/>
          <p:cNvGrpSpPr/>
          <p:nvPr/>
        </p:nvGrpSpPr>
        <p:grpSpPr>
          <a:xfrm>
            <a:off x="2482757" y="2898144"/>
            <a:ext cx="128159" cy="57864"/>
            <a:chOff x="1984825" y="4293546"/>
            <a:chExt cx="189865" cy="85725"/>
          </a:xfrm>
        </p:grpSpPr>
        <p:sp>
          <p:nvSpPr>
            <p:cNvPr id="3582" name="object 3582"/>
            <p:cNvSpPr/>
            <p:nvPr/>
          </p:nvSpPr>
          <p:spPr>
            <a:xfrm>
              <a:off x="1985619" y="4294339"/>
              <a:ext cx="23495" cy="10795"/>
            </a:xfrm>
            <a:custGeom>
              <a:avLst/>
              <a:gdLst/>
              <a:ahLst/>
              <a:cxnLst/>
              <a:rect l="l" t="t" r="r" b="b"/>
              <a:pathLst>
                <a:path w="23494" h="10795">
                  <a:moveTo>
                    <a:pt x="22987" y="10287"/>
                  </a:moveTo>
                  <a:lnTo>
                    <a:pt x="18224" y="7912"/>
                  </a:lnTo>
                  <a:lnTo>
                    <a:pt x="13474" y="6337"/>
                  </a:lnTo>
                  <a:lnTo>
                    <a:pt x="11887" y="5537"/>
                  </a:lnTo>
                  <a:lnTo>
                    <a:pt x="8724" y="3949"/>
                  </a:lnTo>
                  <a:lnTo>
                    <a:pt x="5549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2009394" y="430542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3962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2018118" y="4308589"/>
              <a:ext cx="59055" cy="24130"/>
            </a:xfrm>
            <a:custGeom>
              <a:avLst/>
              <a:gdLst/>
              <a:ahLst/>
              <a:cxnLst/>
              <a:rect l="l" t="t" r="r" b="b"/>
              <a:pathLst>
                <a:path w="59055" h="24129">
                  <a:moveTo>
                    <a:pt x="58623" y="23761"/>
                  </a:moveTo>
                  <a:lnTo>
                    <a:pt x="55448" y="22186"/>
                  </a:lnTo>
                  <a:lnTo>
                    <a:pt x="42490" y="17212"/>
                  </a:lnTo>
                  <a:lnTo>
                    <a:pt x="29584" y="12138"/>
                  </a:lnTo>
                  <a:lnTo>
                    <a:pt x="16736" y="6934"/>
                  </a:lnTo>
                  <a:lnTo>
                    <a:pt x="3949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2079904" y="4333151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3949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2086241" y="4336313"/>
              <a:ext cx="73660" cy="26670"/>
            </a:xfrm>
            <a:custGeom>
              <a:avLst/>
              <a:gdLst/>
              <a:ahLst/>
              <a:cxnLst/>
              <a:rect l="l" t="t" r="r" b="b"/>
              <a:pathLst>
                <a:path w="73660" h="26670">
                  <a:moveTo>
                    <a:pt x="73660" y="26149"/>
                  </a:moveTo>
                  <a:lnTo>
                    <a:pt x="68122" y="24574"/>
                  </a:lnTo>
                  <a:lnTo>
                    <a:pt x="52478" y="18543"/>
                  </a:lnTo>
                  <a:lnTo>
                    <a:pt x="36506" y="12911"/>
                  </a:lnTo>
                  <a:lnTo>
                    <a:pt x="20495" y="7166"/>
                  </a:lnTo>
                  <a:lnTo>
                    <a:pt x="473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2159901" y="436244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2159901" y="4375137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13474" y="0"/>
                  </a:moveTo>
                  <a:lnTo>
                    <a:pt x="0" y="31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2130602" y="4352162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4" h="6350">
                  <a:moveTo>
                    <a:pt x="18224" y="6337"/>
                  </a:moveTo>
                  <a:lnTo>
                    <a:pt x="16637" y="5549"/>
                  </a:lnTo>
                  <a:lnTo>
                    <a:pt x="7124" y="23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2090991" y="433710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30" h="9525">
                  <a:moveTo>
                    <a:pt x="23761" y="9512"/>
                  </a:moveTo>
                  <a:lnTo>
                    <a:pt x="14262" y="5549"/>
                  </a:lnTo>
                  <a:lnTo>
                    <a:pt x="13474" y="5549"/>
                  </a:lnTo>
                  <a:lnTo>
                    <a:pt x="3949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2077516" y="4332350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7924" y="3175"/>
                  </a:moveTo>
                  <a:lnTo>
                    <a:pt x="6337" y="2387"/>
                  </a:lnTo>
                  <a:lnTo>
                    <a:pt x="23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2022068" y="4310164"/>
              <a:ext cx="55244" cy="22225"/>
            </a:xfrm>
            <a:custGeom>
              <a:avLst/>
              <a:gdLst/>
              <a:ahLst/>
              <a:cxnLst/>
              <a:rect l="l" t="t" r="r" b="b"/>
              <a:pathLst>
                <a:path w="55244" h="22225">
                  <a:moveTo>
                    <a:pt x="54673" y="22186"/>
                  </a:moveTo>
                  <a:lnTo>
                    <a:pt x="51498" y="20612"/>
                  </a:lnTo>
                  <a:lnTo>
                    <a:pt x="38940" y="15825"/>
                  </a:lnTo>
                  <a:lnTo>
                    <a:pt x="26462" y="10882"/>
                  </a:lnTo>
                  <a:lnTo>
                    <a:pt x="14024" y="5851"/>
                  </a:lnTo>
                  <a:lnTo>
                    <a:pt x="15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2013356" y="4307014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3962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2003844" y="4302251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4762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1991169" y="4296702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337" y="3175"/>
                  </a:moveTo>
                  <a:lnTo>
                    <a:pt x="316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596" name="object 3596"/>
          <p:cNvGrpSpPr/>
          <p:nvPr/>
        </p:nvGrpSpPr>
        <p:grpSpPr>
          <a:xfrm>
            <a:off x="2353355" y="2831831"/>
            <a:ext cx="21431" cy="16288"/>
            <a:chOff x="1793119" y="4195305"/>
            <a:chExt cx="31750" cy="24130"/>
          </a:xfrm>
        </p:grpSpPr>
        <p:sp>
          <p:nvSpPr>
            <p:cNvPr id="3597" name="object 3597"/>
            <p:cNvSpPr/>
            <p:nvPr/>
          </p:nvSpPr>
          <p:spPr>
            <a:xfrm>
              <a:off x="1822437" y="42119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4" y="1587"/>
                  </a:moveTo>
                  <a:lnTo>
                    <a:pt x="774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1815287" y="42079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1807375" y="420322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4762" y="2374"/>
                  </a:moveTo>
                  <a:lnTo>
                    <a:pt x="80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793913" y="4195305"/>
              <a:ext cx="13970" cy="23495"/>
            </a:xfrm>
            <a:custGeom>
              <a:avLst/>
              <a:gdLst/>
              <a:ahLst/>
              <a:cxnLst/>
              <a:rect l="l" t="t" r="r" b="b"/>
              <a:pathLst>
                <a:path w="13969" h="23495">
                  <a:moveTo>
                    <a:pt x="0" y="15049"/>
                  </a:moveTo>
                  <a:lnTo>
                    <a:pt x="0" y="0"/>
                  </a:lnTo>
                </a:path>
                <a:path w="13969" h="23495">
                  <a:moveTo>
                    <a:pt x="0" y="15049"/>
                  </a:moveTo>
                  <a:lnTo>
                    <a:pt x="1587" y="15849"/>
                  </a:lnTo>
                  <a:lnTo>
                    <a:pt x="3162" y="17437"/>
                  </a:lnTo>
                  <a:lnTo>
                    <a:pt x="3962" y="17437"/>
                  </a:lnTo>
                  <a:lnTo>
                    <a:pt x="7137" y="19812"/>
                  </a:lnTo>
                  <a:lnTo>
                    <a:pt x="9512" y="20599"/>
                  </a:lnTo>
                  <a:lnTo>
                    <a:pt x="11099" y="22186"/>
                  </a:lnTo>
                  <a:lnTo>
                    <a:pt x="12674" y="22974"/>
                  </a:lnTo>
                  <a:lnTo>
                    <a:pt x="13474" y="229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601" name="object 3601"/>
          <p:cNvGrpSpPr/>
          <p:nvPr/>
        </p:nvGrpSpPr>
        <p:grpSpPr>
          <a:xfrm>
            <a:off x="2466718" y="2901881"/>
            <a:ext cx="135017" cy="54007"/>
            <a:chOff x="1961064" y="4299083"/>
            <a:chExt cx="200025" cy="80010"/>
          </a:xfrm>
        </p:grpSpPr>
        <p:sp>
          <p:nvSpPr>
            <p:cNvPr id="3602" name="object 3602"/>
            <p:cNvSpPr/>
            <p:nvPr/>
          </p:nvSpPr>
          <p:spPr>
            <a:xfrm>
              <a:off x="1961857" y="4299877"/>
              <a:ext cx="198120" cy="78740"/>
            </a:xfrm>
            <a:custGeom>
              <a:avLst/>
              <a:gdLst/>
              <a:ahLst/>
              <a:cxnLst/>
              <a:rect l="l" t="t" r="r" b="b"/>
              <a:pathLst>
                <a:path w="198119" h="78739">
                  <a:moveTo>
                    <a:pt x="0" y="0"/>
                  </a:moveTo>
                  <a:lnTo>
                    <a:pt x="3962" y="1574"/>
                  </a:lnTo>
                  <a:lnTo>
                    <a:pt x="49009" y="21282"/>
                  </a:lnTo>
                  <a:lnTo>
                    <a:pt x="94597" y="39970"/>
                  </a:lnTo>
                  <a:lnTo>
                    <a:pt x="140616" y="57681"/>
                  </a:lnTo>
                  <a:lnTo>
                    <a:pt x="186956" y="74460"/>
                  </a:lnTo>
                  <a:lnTo>
                    <a:pt x="198043" y="7842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2085441" y="433551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2017318" y="43085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605" name="object 3605"/>
          <p:cNvGrpSpPr/>
          <p:nvPr/>
        </p:nvGrpSpPr>
        <p:grpSpPr>
          <a:xfrm>
            <a:off x="2544265" y="2436120"/>
            <a:ext cx="7287" cy="5572"/>
            <a:chOff x="2075948" y="3609066"/>
            <a:chExt cx="10795" cy="8255"/>
          </a:xfrm>
        </p:grpSpPr>
        <p:sp>
          <p:nvSpPr>
            <p:cNvPr id="3606" name="object 3606"/>
            <p:cNvSpPr/>
            <p:nvPr/>
          </p:nvSpPr>
          <p:spPr>
            <a:xfrm>
              <a:off x="2077529" y="3609860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912" y="6337"/>
                  </a:moveTo>
                  <a:lnTo>
                    <a:pt x="7912" y="3162"/>
                  </a:lnTo>
                  <a:lnTo>
                    <a:pt x="0" y="0"/>
                  </a:lnTo>
                  <a:lnTo>
                    <a:pt x="0" y="3162"/>
                  </a:lnTo>
                  <a:lnTo>
                    <a:pt x="7912" y="63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2085441" y="36130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2085441" y="36161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2085441" y="36130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2077516" y="3609860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0" y="0"/>
                  </a:moveTo>
                  <a:lnTo>
                    <a:pt x="800" y="800"/>
                  </a:lnTo>
                  <a:lnTo>
                    <a:pt x="2387" y="800"/>
                  </a:lnTo>
                  <a:lnTo>
                    <a:pt x="2387" y="1587"/>
                  </a:lnTo>
                  <a:lnTo>
                    <a:pt x="3962" y="1587"/>
                  </a:lnTo>
                  <a:lnTo>
                    <a:pt x="4749" y="2387"/>
                  </a:lnTo>
                  <a:lnTo>
                    <a:pt x="6337" y="2387"/>
                  </a:lnTo>
                  <a:lnTo>
                    <a:pt x="6337" y="3162"/>
                  </a:lnTo>
                  <a:lnTo>
                    <a:pt x="7912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2085441" y="361619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2076742" y="36122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787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613" name="object 3613"/>
          <p:cNvGrpSpPr/>
          <p:nvPr/>
        </p:nvGrpSpPr>
        <p:grpSpPr>
          <a:xfrm>
            <a:off x="2544796" y="2884235"/>
            <a:ext cx="7287" cy="45006"/>
            <a:chOff x="2076735" y="4272940"/>
            <a:chExt cx="10795" cy="66675"/>
          </a:xfrm>
        </p:grpSpPr>
        <p:sp>
          <p:nvSpPr>
            <p:cNvPr id="3614" name="object 3614"/>
            <p:cNvSpPr/>
            <p:nvPr/>
          </p:nvSpPr>
          <p:spPr>
            <a:xfrm>
              <a:off x="2077529" y="4332350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912" y="6337"/>
                  </a:moveTo>
                  <a:lnTo>
                    <a:pt x="7912" y="3162"/>
                  </a:lnTo>
                  <a:lnTo>
                    <a:pt x="0" y="0"/>
                  </a:lnTo>
                  <a:lnTo>
                    <a:pt x="0" y="3162"/>
                  </a:lnTo>
                  <a:lnTo>
                    <a:pt x="7912" y="63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2085428" y="43355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2086229" y="4272940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0"/>
                  </a:moveTo>
                  <a:lnTo>
                    <a:pt x="0" y="6337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617" name="object 3617"/>
          <p:cNvSpPr/>
          <p:nvPr/>
        </p:nvSpPr>
        <p:spPr>
          <a:xfrm>
            <a:off x="2551205" y="2535582"/>
            <a:ext cx="0" cy="270891"/>
          </a:xfrm>
          <a:custGeom>
            <a:avLst/>
            <a:gdLst/>
            <a:ahLst/>
            <a:cxnLst/>
            <a:rect l="l" t="t" r="r" b="b"/>
            <a:pathLst>
              <a:path h="401320">
                <a:moveTo>
                  <a:pt x="0" y="0"/>
                </a:moveTo>
                <a:lnTo>
                  <a:pt x="0" y="40086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618" name="object 3618"/>
          <p:cNvSpPr/>
          <p:nvPr/>
        </p:nvSpPr>
        <p:spPr>
          <a:xfrm>
            <a:off x="2551205" y="2440933"/>
            <a:ext cx="0" cy="60008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73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619" name="object 3619"/>
          <p:cNvSpPr/>
          <p:nvPr/>
        </p:nvSpPr>
        <p:spPr>
          <a:xfrm>
            <a:off x="2544801" y="2535582"/>
            <a:ext cx="0" cy="272606"/>
          </a:xfrm>
          <a:custGeom>
            <a:avLst/>
            <a:gdLst/>
            <a:ahLst/>
            <a:cxnLst/>
            <a:rect l="l" t="t" r="r" b="b"/>
            <a:pathLst>
              <a:path h="403860">
                <a:moveTo>
                  <a:pt x="0" y="0"/>
                </a:moveTo>
                <a:lnTo>
                  <a:pt x="0" y="40323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620" name="object 3620"/>
          <p:cNvSpPr/>
          <p:nvPr/>
        </p:nvSpPr>
        <p:spPr>
          <a:xfrm>
            <a:off x="2544801" y="2438268"/>
            <a:ext cx="0" cy="62579"/>
          </a:xfrm>
          <a:custGeom>
            <a:avLst/>
            <a:gdLst/>
            <a:ahLst/>
            <a:cxnLst/>
            <a:rect l="l" t="t" r="r" b="b"/>
            <a:pathLst>
              <a:path h="92710">
                <a:moveTo>
                  <a:pt x="0" y="0"/>
                </a:moveTo>
                <a:lnTo>
                  <a:pt x="0" y="9268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621" name="object 3621"/>
          <p:cNvGrpSpPr/>
          <p:nvPr/>
        </p:nvGrpSpPr>
        <p:grpSpPr>
          <a:xfrm>
            <a:off x="2544265" y="2885306"/>
            <a:ext cx="1286" cy="39862"/>
            <a:chOff x="2075948" y="4274527"/>
            <a:chExt cx="1905" cy="59055"/>
          </a:xfrm>
        </p:grpSpPr>
        <p:sp>
          <p:nvSpPr>
            <p:cNvPr id="3622" name="object 3622"/>
            <p:cNvSpPr/>
            <p:nvPr/>
          </p:nvSpPr>
          <p:spPr>
            <a:xfrm>
              <a:off x="2076742" y="4274527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20">
                  <a:moveTo>
                    <a:pt x="0" y="0"/>
                  </a:moveTo>
                  <a:lnTo>
                    <a:pt x="0" y="5783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2076729" y="433235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624" name="object 3624"/>
          <p:cNvGrpSpPr/>
          <p:nvPr/>
        </p:nvGrpSpPr>
        <p:grpSpPr>
          <a:xfrm>
            <a:off x="2569382" y="2535582"/>
            <a:ext cx="1715" cy="59579"/>
            <a:chOff x="2113159" y="3756418"/>
            <a:chExt cx="2540" cy="88265"/>
          </a:xfrm>
        </p:grpSpPr>
        <p:sp>
          <p:nvSpPr>
            <p:cNvPr id="3625" name="object 3625"/>
            <p:cNvSpPr/>
            <p:nvPr/>
          </p:nvSpPr>
          <p:spPr>
            <a:xfrm>
              <a:off x="2113953" y="38427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2113953" y="38419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2114753" y="3756418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5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628" name="object 3628"/>
          <p:cNvSpPr/>
          <p:nvPr/>
        </p:nvSpPr>
        <p:spPr>
          <a:xfrm>
            <a:off x="2570458" y="2447885"/>
            <a:ext cx="0" cy="53150"/>
          </a:xfrm>
          <a:custGeom>
            <a:avLst/>
            <a:gdLst/>
            <a:ahLst/>
            <a:cxnLst/>
            <a:rect l="l" t="t" r="r" b="b"/>
            <a:pathLst>
              <a:path h="78739">
                <a:moveTo>
                  <a:pt x="0" y="0"/>
                </a:moveTo>
                <a:lnTo>
                  <a:pt x="0" y="7843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629" name="object 3629"/>
          <p:cNvGrpSpPr/>
          <p:nvPr/>
        </p:nvGrpSpPr>
        <p:grpSpPr>
          <a:xfrm>
            <a:off x="2550669" y="2879957"/>
            <a:ext cx="20574" cy="48006"/>
            <a:chOff x="2085435" y="4266603"/>
            <a:chExt cx="30480" cy="71120"/>
          </a:xfrm>
        </p:grpSpPr>
        <p:sp>
          <p:nvSpPr>
            <p:cNvPr id="3630" name="object 3630"/>
            <p:cNvSpPr/>
            <p:nvPr/>
          </p:nvSpPr>
          <p:spPr>
            <a:xfrm>
              <a:off x="2086229" y="4330776"/>
              <a:ext cx="28575" cy="5715"/>
            </a:xfrm>
            <a:custGeom>
              <a:avLst/>
              <a:gdLst/>
              <a:ahLst/>
              <a:cxnLst/>
              <a:rect l="l" t="t" r="r" b="b"/>
              <a:pathLst>
                <a:path w="28575" h="5714">
                  <a:moveTo>
                    <a:pt x="28524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2114753" y="4266603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70">
                  <a:moveTo>
                    <a:pt x="0" y="0"/>
                  </a:moveTo>
                  <a:lnTo>
                    <a:pt x="0" y="6417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632" name="object 3632"/>
          <p:cNvSpPr/>
          <p:nvPr/>
        </p:nvSpPr>
        <p:spPr>
          <a:xfrm>
            <a:off x="2570458" y="2594407"/>
            <a:ext cx="0" cy="208312"/>
          </a:xfrm>
          <a:custGeom>
            <a:avLst/>
            <a:gdLst/>
            <a:ahLst/>
            <a:cxnLst/>
            <a:rect l="l" t="t" r="r" b="b"/>
            <a:pathLst>
              <a:path h="308610">
                <a:moveTo>
                  <a:pt x="0" y="0"/>
                </a:moveTo>
                <a:lnTo>
                  <a:pt x="0" y="30817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633" name="object 3633"/>
          <p:cNvGrpSpPr/>
          <p:nvPr/>
        </p:nvGrpSpPr>
        <p:grpSpPr>
          <a:xfrm>
            <a:off x="2562961" y="2352174"/>
            <a:ext cx="8573" cy="75438"/>
            <a:chOff x="2103646" y="3484702"/>
            <a:chExt cx="12700" cy="111760"/>
          </a:xfrm>
        </p:grpSpPr>
        <p:sp>
          <p:nvSpPr>
            <p:cNvPr id="3634" name="object 3634"/>
            <p:cNvSpPr/>
            <p:nvPr/>
          </p:nvSpPr>
          <p:spPr>
            <a:xfrm>
              <a:off x="2104440" y="3590848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30" h="5079">
                  <a:moveTo>
                    <a:pt x="11099" y="4762"/>
                  </a:moveTo>
                  <a:lnTo>
                    <a:pt x="10299" y="3962"/>
                  </a:lnTo>
                  <a:lnTo>
                    <a:pt x="0" y="0"/>
                  </a:lnTo>
                  <a:lnTo>
                    <a:pt x="800" y="800"/>
                  </a:lnTo>
                  <a:lnTo>
                    <a:pt x="11099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2114753" y="359561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2105240" y="35916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2104453" y="3484702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0"/>
                  </a:moveTo>
                  <a:lnTo>
                    <a:pt x="0" y="1061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2114753" y="3488664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0"/>
                  </a:moveTo>
                  <a:lnTo>
                    <a:pt x="0" y="1061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639" name="object 3639"/>
          <p:cNvGrpSpPr/>
          <p:nvPr/>
        </p:nvGrpSpPr>
        <p:grpSpPr>
          <a:xfrm>
            <a:off x="2569922" y="2362864"/>
            <a:ext cx="23146" cy="162449"/>
            <a:chOff x="2113959" y="3500539"/>
            <a:chExt cx="34290" cy="240665"/>
          </a:xfrm>
        </p:grpSpPr>
        <p:sp>
          <p:nvSpPr>
            <p:cNvPr id="3640" name="object 3640"/>
            <p:cNvSpPr/>
            <p:nvPr/>
          </p:nvSpPr>
          <p:spPr>
            <a:xfrm>
              <a:off x="2114753" y="3725519"/>
              <a:ext cx="33020" cy="14604"/>
            </a:xfrm>
            <a:custGeom>
              <a:avLst/>
              <a:gdLst/>
              <a:ahLst/>
              <a:cxnLst/>
              <a:rect l="l" t="t" r="r" b="b"/>
              <a:pathLst>
                <a:path w="33019" h="14604">
                  <a:moveTo>
                    <a:pt x="27724" y="9512"/>
                  </a:moveTo>
                  <a:lnTo>
                    <a:pt x="0" y="14274"/>
                  </a:lnTo>
                </a:path>
                <a:path w="33019" h="14604">
                  <a:moveTo>
                    <a:pt x="27724" y="9512"/>
                  </a:moveTo>
                  <a:lnTo>
                    <a:pt x="27724" y="800"/>
                  </a:lnTo>
                  <a:lnTo>
                    <a:pt x="32486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2147227" y="3638384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0"/>
                  </a:moveTo>
                  <a:lnTo>
                    <a:pt x="0" y="871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2147227" y="3500539"/>
              <a:ext cx="0" cy="107314"/>
            </a:xfrm>
            <a:custGeom>
              <a:avLst/>
              <a:gdLst/>
              <a:ahLst/>
              <a:cxnLst/>
              <a:rect l="l" t="t" r="r" b="b"/>
              <a:pathLst>
                <a:path h="107314">
                  <a:moveTo>
                    <a:pt x="0" y="0"/>
                  </a:moveTo>
                  <a:lnTo>
                    <a:pt x="0" y="10694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643" name="object 3643"/>
          <p:cNvSpPr/>
          <p:nvPr/>
        </p:nvSpPr>
        <p:spPr>
          <a:xfrm>
            <a:off x="2405763" y="25286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644" name="object 3644"/>
          <p:cNvSpPr/>
          <p:nvPr/>
        </p:nvSpPr>
        <p:spPr>
          <a:xfrm>
            <a:off x="2405763" y="2732905"/>
            <a:ext cx="10716" cy="1286"/>
          </a:xfrm>
          <a:custGeom>
            <a:avLst/>
            <a:gdLst/>
            <a:ahLst/>
            <a:cxnLst/>
            <a:rect l="l" t="t" r="r" b="b"/>
            <a:pathLst>
              <a:path w="15875" h="1904">
                <a:moveTo>
                  <a:pt x="-793" y="787"/>
                </a:moveTo>
                <a:lnTo>
                  <a:pt x="16630" y="78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645" name="object 3645"/>
          <p:cNvGrpSpPr/>
          <p:nvPr/>
        </p:nvGrpSpPr>
        <p:grpSpPr>
          <a:xfrm>
            <a:off x="2311110" y="3229677"/>
            <a:ext cx="3000" cy="3858"/>
            <a:chOff x="1730533" y="4784706"/>
            <a:chExt cx="4445" cy="5715"/>
          </a:xfrm>
        </p:grpSpPr>
        <p:sp>
          <p:nvSpPr>
            <p:cNvPr id="3646" name="object 3646"/>
            <p:cNvSpPr/>
            <p:nvPr/>
          </p:nvSpPr>
          <p:spPr>
            <a:xfrm>
              <a:off x="1731327" y="478787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0"/>
                  </a:moveTo>
                  <a:lnTo>
                    <a:pt x="2387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1731327" y="478549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0"/>
                  </a:moveTo>
                  <a:lnTo>
                    <a:pt x="2387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1731327" y="47854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649" name="object 3649"/>
          <p:cNvSpPr/>
          <p:nvPr/>
        </p:nvSpPr>
        <p:spPr>
          <a:xfrm>
            <a:off x="2217528" y="3056422"/>
            <a:ext cx="0" cy="106728"/>
          </a:xfrm>
          <a:custGeom>
            <a:avLst/>
            <a:gdLst/>
            <a:ahLst/>
            <a:cxnLst/>
            <a:rect l="l" t="t" r="r" b="b"/>
            <a:pathLst>
              <a:path h="158114">
                <a:moveTo>
                  <a:pt x="0" y="0"/>
                </a:moveTo>
                <a:lnTo>
                  <a:pt x="0" y="15764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650" name="object 3650"/>
          <p:cNvSpPr/>
          <p:nvPr/>
        </p:nvSpPr>
        <p:spPr>
          <a:xfrm>
            <a:off x="2217528" y="3006162"/>
            <a:ext cx="0" cy="15859"/>
          </a:xfrm>
          <a:custGeom>
            <a:avLst/>
            <a:gdLst/>
            <a:ahLst/>
            <a:cxnLst/>
            <a:rect l="l" t="t" r="r" b="b"/>
            <a:pathLst>
              <a:path h="23495">
                <a:moveTo>
                  <a:pt x="0" y="0"/>
                </a:moveTo>
                <a:lnTo>
                  <a:pt x="0" y="2296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651" name="object 3651"/>
          <p:cNvGrpSpPr/>
          <p:nvPr/>
        </p:nvGrpSpPr>
        <p:grpSpPr>
          <a:xfrm>
            <a:off x="2216993" y="3056422"/>
            <a:ext cx="3858" cy="113586"/>
            <a:chOff x="1591100" y="4528032"/>
            <a:chExt cx="5715" cy="168275"/>
          </a:xfrm>
        </p:grpSpPr>
        <p:sp>
          <p:nvSpPr>
            <p:cNvPr id="3652" name="object 3652"/>
            <p:cNvSpPr/>
            <p:nvPr/>
          </p:nvSpPr>
          <p:spPr>
            <a:xfrm>
              <a:off x="1591894" y="4685677"/>
              <a:ext cx="4445" cy="9525"/>
            </a:xfrm>
            <a:custGeom>
              <a:avLst/>
              <a:gdLst/>
              <a:ahLst/>
              <a:cxnLst/>
              <a:rect l="l" t="t" r="r" b="b"/>
              <a:pathLst>
                <a:path w="4444" h="9525">
                  <a:moveTo>
                    <a:pt x="3962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1595856" y="4528032"/>
              <a:ext cx="0" cy="167640"/>
            </a:xfrm>
            <a:custGeom>
              <a:avLst/>
              <a:gdLst/>
              <a:ahLst/>
              <a:cxnLst/>
              <a:rect l="l" t="t" r="r" b="b"/>
              <a:pathLst>
                <a:path h="167639">
                  <a:moveTo>
                    <a:pt x="0" y="0"/>
                  </a:moveTo>
                  <a:lnTo>
                    <a:pt x="0" y="16717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654" name="object 3654"/>
          <p:cNvGrpSpPr/>
          <p:nvPr/>
        </p:nvGrpSpPr>
        <p:grpSpPr>
          <a:xfrm>
            <a:off x="2216993" y="3005625"/>
            <a:ext cx="3858" cy="16288"/>
            <a:chOff x="1591100" y="4452778"/>
            <a:chExt cx="5715" cy="24130"/>
          </a:xfrm>
        </p:grpSpPr>
        <p:sp>
          <p:nvSpPr>
            <p:cNvPr id="3655" name="object 3655"/>
            <p:cNvSpPr/>
            <p:nvPr/>
          </p:nvSpPr>
          <p:spPr>
            <a:xfrm>
              <a:off x="1595856" y="446228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2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591894" y="4453572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4" h="8889">
                  <a:moveTo>
                    <a:pt x="3962" y="8712"/>
                  </a:moveTo>
                  <a:lnTo>
                    <a:pt x="0" y="0"/>
                  </a:lnTo>
                </a:path>
                <a:path w="4444" h="8889">
                  <a:moveTo>
                    <a:pt x="3962" y="8712"/>
                  </a:moveTo>
                  <a:lnTo>
                    <a:pt x="3962" y="87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1591894" y="44535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658" name="object 3658"/>
          <p:cNvGrpSpPr/>
          <p:nvPr/>
        </p:nvGrpSpPr>
        <p:grpSpPr>
          <a:xfrm>
            <a:off x="2219667" y="3056421"/>
            <a:ext cx="161163" cy="249460"/>
            <a:chOff x="1595062" y="4528032"/>
            <a:chExt cx="238760" cy="369570"/>
          </a:xfrm>
        </p:grpSpPr>
        <p:sp>
          <p:nvSpPr>
            <p:cNvPr id="3659" name="object 3659"/>
            <p:cNvSpPr/>
            <p:nvPr/>
          </p:nvSpPr>
          <p:spPr>
            <a:xfrm>
              <a:off x="1595856" y="4694402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70">
                  <a:moveTo>
                    <a:pt x="-793" y="400"/>
                  </a:moveTo>
                  <a:lnTo>
                    <a:pt x="22180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1617256" y="4730038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3162" y="7137"/>
                  </a:moveTo>
                  <a:lnTo>
                    <a:pt x="3162" y="3962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3162" y="71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1620418" y="473401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1620418" y="4528032"/>
              <a:ext cx="0" cy="207010"/>
            </a:xfrm>
            <a:custGeom>
              <a:avLst/>
              <a:gdLst/>
              <a:ahLst/>
              <a:cxnLst/>
              <a:rect l="l" t="t" r="r" b="b"/>
              <a:pathLst>
                <a:path h="207010">
                  <a:moveTo>
                    <a:pt x="0" y="0"/>
                  </a:moveTo>
                  <a:lnTo>
                    <a:pt x="0" y="20676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1620418" y="4733213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4">
                  <a:moveTo>
                    <a:pt x="27724" y="0"/>
                  </a:moveTo>
                  <a:lnTo>
                    <a:pt x="0" y="1574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1617243" y="4528032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0"/>
                  </a:moveTo>
                  <a:lnTo>
                    <a:pt x="0" y="20201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1648929" y="453436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175" y="6337"/>
                  </a:moveTo>
                  <a:lnTo>
                    <a:pt x="3175" y="3949"/>
                  </a:lnTo>
                  <a:lnTo>
                    <a:pt x="0" y="0"/>
                  </a:lnTo>
                  <a:lnTo>
                    <a:pt x="0" y="3162"/>
                  </a:lnTo>
                </a:path>
                <a:path w="3175" h="6350">
                  <a:moveTo>
                    <a:pt x="3175" y="6337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1652104" y="45383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1652104" y="454070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1652104" y="453833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1648929" y="453436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0" y="787"/>
                  </a:lnTo>
                  <a:lnTo>
                    <a:pt x="787" y="787"/>
                  </a:lnTo>
                  <a:lnTo>
                    <a:pt x="787" y="1574"/>
                  </a:lnTo>
                  <a:lnTo>
                    <a:pt x="1574" y="2374"/>
                  </a:lnTo>
                  <a:lnTo>
                    <a:pt x="2374" y="3162"/>
                  </a:lnTo>
                  <a:lnTo>
                    <a:pt x="2374" y="3949"/>
                  </a:lnTo>
                  <a:lnTo>
                    <a:pt x="3162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1652104" y="454070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1652104" y="45414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1648142" y="45367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1648142" y="45367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1648929" y="4769650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175" y="6350"/>
                  </a:moveTo>
                  <a:lnTo>
                    <a:pt x="3175" y="3962"/>
                  </a:lnTo>
                  <a:lnTo>
                    <a:pt x="0" y="0"/>
                  </a:lnTo>
                  <a:lnTo>
                    <a:pt x="0" y="2387"/>
                  </a:lnTo>
                  <a:lnTo>
                    <a:pt x="3175" y="635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1652104" y="477361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1652104" y="47736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1652104" y="4541494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11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1648142" y="4536744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10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1648142" y="47688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1652104" y="4771237"/>
              <a:ext cx="33655" cy="2540"/>
            </a:xfrm>
            <a:custGeom>
              <a:avLst/>
              <a:gdLst/>
              <a:ahLst/>
              <a:cxnLst/>
              <a:rect l="l" t="t" r="r" b="b"/>
              <a:pathLst>
                <a:path w="33655" h="2539">
                  <a:moveTo>
                    <a:pt x="-793" y="1187"/>
                  </a:moveTo>
                  <a:lnTo>
                    <a:pt x="34067" y="1187"/>
                  </a:lnTo>
                </a:path>
              </a:pathLst>
            </a:custGeom>
            <a:ln w="3962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1685378" y="4668253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1687753" y="457319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962" y="6337"/>
                  </a:moveTo>
                  <a:lnTo>
                    <a:pt x="3962" y="3949"/>
                  </a:lnTo>
                  <a:lnTo>
                    <a:pt x="0" y="0"/>
                  </a:lnTo>
                  <a:lnTo>
                    <a:pt x="0" y="3162"/>
                  </a:lnTo>
                </a:path>
                <a:path w="4444" h="6350">
                  <a:moveTo>
                    <a:pt x="3962" y="6337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1691716" y="45771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1691716" y="457953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1691716" y="45771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1687753" y="45731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0"/>
                  </a:moveTo>
                  <a:lnTo>
                    <a:pt x="0" y="787"/>
                  </a:lnTo>
                  <a:lnTo>
                    <a:pt x="787" y="787"/>
                  </a:lnTo>
                  <a:lnTo>
                    <a:pt x="787" y="1574"/>
                  </a:lnTo>
                  <a:lnTo>
                    <a:pt x="1574" y="1574"/>
                  </a:lnTo>
                  <a:lnTo>
                    <a:pt x="1574" y="2374"/>
                  </a:lnTo>
                  <a:lnTo>
                    <a:pt x="2374" y="2374"/>
                  </a:lnTo>
                  <a:lnTo>
                    <a:pt x="2374" y="3162"/>
                  </a:lnTo>
                  <a:lnTo>
                    <a:pt x="3962" y="3162"/>
                  </a:lnTo>
                  <a:lnTo>
                    <a:pt x="3962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1691716" y="457953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1691716" y="45803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1686966" y="45755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1686953" y="45755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1687753" y="4808461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962" y="6349"/>
                  </a:moveTo>
                  <a:lnTo>
                    <a:pt x="3962" y="3174"/>
                  </a:lnTo>
                  <a:lnTo>
                    <a:pt x="0" y="0"/>
                  </a:lnTo>
                  <a:lnTo>
                    <a:pt x="0" y="2387"/>
                  </a:lnTo>
                  <a:lnTo>
                    <a:pt x="3962" y="63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1691716" y="48116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1691716" y="48116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1691716" y="4580318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11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1686966" y="4575568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10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1686953" y="48076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1691716" y="4809261"/>
              <a:ext cx="33020" cy="3175"/>
            </a:xfrm>
            <a:custGeom>
              <a:avLst/>
              <a:gdLst/>
              <a:ahLst/>
              <a:cxnLst/>
              <a:rect l="l" t="t" r="r" b="b"/>
              <a:pathLst>
                <a:path w="33019" h="3175">
                  <a:moveTo>
                    <a:pt x="-793" y="1581"/>
                  </a:moveTo>
                  <a:lnTo>
                    <a:pt x="33280" y="1581"/>
                  </a:lnTo>
                </a:path>
              </a:pathLst>
            </a:custGeom>
            <a:ln w="4749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1724202" y="4706277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1733702" y="4611204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80" h="6350">
                  <a:moveTo>
                    <a:pt x="4749" y="6350"/>
                  </a:moveTo>
                  <a:lnTo>
                    <a:pt x="4749" y="3975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1733702" y="461439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7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1736864" y="46159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87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1738452" y="46151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1738452" y="46175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1738452" y="461517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1733702" y="4611204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1574" y="800"/>
                  </a:lnTo>
                  <a:lnTo>
                    <a:pt x="1574" y="1587"/>
                  </a:lnTo>
                  <a:lnTo>
                    <a:pt x="2374" y="1587"/>
                  </a:lnTo>
                  <a:lnTo>
                    <a:pt x="3162" y="2387"/>
                  </a:lnTo>
                  <a:lnTo>
                    <a:pt x="3949" y="3175"/>
                  </a:lnTo>
                  <a:lnTo>
                    <a:pt x="4749" y="3175"/>
                  </a:lnTo>
                  <a:lnTo>
                    <a:pt x="4749" y="39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1738452" y="46175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  <a:path w="1269" h="1270">
                  <a:moveTo>
                    <a:pt x="800" y="80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1733702" y="46135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1733702" y="46135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1736864" y="4848072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587" y="4762"/>
                  </a:moveTo>
                  <a:lnTo>
                    <a:pt x="1587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1733702" y="484649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80" h="6350">
                  <a:moveTo>
                    <a:pt x="2374" y="1587"/>
                  </a:moveTo>
                  <a:lnTo>
                    <a:pt x="0" y="0"/>
                  </a:lnTo>
                  <a:lnTo>
                    <a:pt x="0" y="2387"/>
                  </a:lnTo>
                  <a:lnTo>
                    <a:pt x="4749" y="63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1738452" y="48496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1770138" y="475777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00" y="1587"/>
                  </a:moveTo>
                  <a:lnTo>
                    <a:pt x="0" y="15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1770938" y="4743513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2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1739252" y="4618342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10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1739252" y="4847285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-793" y="1587"/>
                  </a:moveTo>
                  <a:lnTo>
                    <a:pt x="32480" y="1587"/>
                  </a:lnTo>
                </a:path>
              </a:pathLst>
            </a:custGeom>
            <a:ln w="4762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1770938" y="4759363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0" y="879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1738452" y="48496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1733702" y="4613592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11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1733702" y="48457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1807375" y="46635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1793913" y="46555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1793900" y="4655578"/>
              <a:ext cx="13970" cy="232410"/>
            </a:xfrm>
            <a:custGeom>
              <a:avLst/>
              <a:gdLst/>
              <a:ahLst/>
              <a:cxnLst/>
              <a:rect l="l" t="t" r="r" b="b"/>
              <a:pathLst>
                <a:path w="13969" h="232410">
                  <a:moveTo>
                    <a:pt x="13474" y="7924"/>
                  </a:moveTo>
                  <a:lnTo>
                    <a:pt x="0" y="0"/>
                  </a:lnTo>
                  <a:lnTo>
                    <a:pt x="0" y="23211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1793900" y="4887696"/>
              <a:ext cx="13970" cy="8890"/>
            </a:xfrm>
            <a:custGeom>
              <a:avLst/>
              <a:gdLst/>
              <a:ahLst/>
              <a:cxnLst/>
              <a:rect l="l" t="t" r="r" b="b"/>
              <a:pathLst>
                <a:path w="13969" h="8889">
                  <a:moveTo>
                    <a:pt x="13474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1807375" y="4663503"/>
              <a:ext cx="0" cy="233045"/>
            </a:xfrm>
            <a:custGeom>
              <a:avLst/>
              <a:gdLst/>
              <a:ahLst/>
              <a:cxnLst/>
              <a:rect l="l" t="t" r="r" b="b"/>
              <a:pathLst>
                <a:path h="233045">
                  <a:moveTo>
                    <a:pt x="0" y="0"/>
                  </a:moveTo>
                  <a:lnTo>
                    <a:pt x="0" y="23290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1807375" y="4893233"/>
              <a:ext cx="25400" cy="3175"/>
            </a:xfrm>
            <a:custGeom>
              <a:avLst/>
              <a:gdLst/>
              <a:ahLst/>
              <a:cxnLst/>
              <a:rect l="l" t="t" r="r" b="b"/>
              <a:pathLst>
                <a:path w="25400" h="3175">
                  <a:moveTo>
                    <a:pt x="25349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1776475" y="4825110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20">
                  <a:moveTo>
                    <a:pt x="0" y="0"/>
                  </a:moveTo>
                  <a:lnTo>
                    <a:pt x="10299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1786775" y="482986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1782813" y="482748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0"/>
                  </a:moveTo>
                  <a:lnTo>
                    <a:pt x="3962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1776475" y="482273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3162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1776475" y="482273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1786775" y="48298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1776475" y="48227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1786775" y="48322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734" name="object 3734"/>
          <p:cNvGrpSpPr/>
          <p:nvPr/>
        </p:nvGrpSpPr>
        <p:grpSpPr>
          <a:xfrm>
            <a:off x="2518050" y="2936639"/>
            <a:ext cx="7287" cy="366474"/>
            <a:chOff x="2037111" y="4350575"/>
            <a:chExt cx="10795" cy="542925"/>
          </a:xfrm>
        </p:grpSpPr>
        <p:sp>
          <p:nvSpPr>
            <p:cNvPr id="3735" name="object 3735"/>
            <p:cNvSpPr/>
            <p:nvPr/>
          </p:nvSpPr>
          <p:spPr>
            <a:xfrm>
              <a:off x="2037905" y="4350575"/>
              <a:ext cx="0" cy="394970"/>
            </a:xfrm>
            <a:custGeom>
              <a:avLst/>
              <a:gdLst/>
              <a:ahLst/>
              <a:cxnLst/>
              <a:rect l="l" t="t" r="r" b="b"/>
              <a:pathLst>
                <a:path h="394970">
                  <a:moveTo>
                    <a:pt x="0" y="0"/>
                  </a:moveTo>
                  <a:lnTo>
                    <a:pt x="0" y="3945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2046617" y="4780749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2046617" y="4354550"/>
              <a:ext cx="0" cy="394970"/>
            </a:xfrm>
            <a:custGeom>
              <a:avLst/>
              <a:gdLst/>
              <a:ahLst/>
              <a:cxnLst/>
              <a:rect l="l" t="t" r="r" b="b"/>
              <a:pathLst>
                <a:path h="394970">
                  <a:moveTo>
                    <a:pt x="0" y="0"/>
                  </a:moveTo>
                  <a:lnTo>
                    <a:pt x="0" y="3945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738" name="object 3738"/>
          <p:cNvSpPr/>
          <p:nvPr/>
        </p:nvSpPr>
        <p:spPr>
          <a:xfrm>
            <a:off x="2524466" y="2890124"/>
            <a:ext cx="0" cy="15002"/>
          </a:xfrm>
          <a:custGeom>
            <a:avLst/>
            <a:gdLst/>
            <a:ahLst/>
            <a:cxnLst/>
            <a:rect l="l" t="t" r="r" b="b"/>
            <a:pathLst>
              <a:path h="22225">
                <a:moveTo>
                  <a:pt x="0" y="0"/>
                </a:moveTo>
                <a:lnTo>
                  <a:pt x="0" y="2218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739" name="object 3739"/>
          <p:cNvGrpSpPr/>
          <p:nvPr/>
        </p:nvGrpSpPr>
        <p:grpSpPr>
          <a:xfrm>
            <a:off x="2543185" y="3293311"/>
            <a:ext cx="2143" cy="6429"/>
            <a:chOff x="2074348" y="4878978"/>
            <a:chExt cx="3175" cy="9525"/>
          </a:xfrm>
        </p:grpSpPr>
        <p:sp>
          <p:nvSpPr>
            <p:cNvPr id="3740" name="object 3740"/>
            <p:cNvSpPr/>
            <p:nvPr/>
          </p:nvSpPr>
          <p:spPr>
            <a:xfrm>
              <a:off x="2075141" y="488057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2075141" y="487977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742" name="object 3742"/>
          <p:cNvSpPr/>
          <p:nvPr/>
        </p:nvSpPr>
        <p:spPr>
          <a:xfrm>
            <a:off x="2546926" y="2947877"/>
            <a:ext cx="0" cy="267033"/>
          </a:xfrm>
          <a:custGeom>
            <a:avLst/>
            <a:gdLst/>
            <a:ahLst/>
            <a:cxnLst/>
            <a:rect l="l" t="t" r="r" b="b"/>
            <a:pathLst>
              <a:path h="395604">
                <a:moveTo>
                  <a:pt x="0" y="0"/>
                </a:moveTo>
                <a:lnTo>
                  <a:pt x="0" y="39531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743" name="object 3743"/>
          <p:cNvSpPr/>
          <p:nvPr/>
        </p:nvSpPr>
        <p:spPr>
          <a:xfrm>
            <a:off x="2524467" y="3299735"/>
            <a:ext cx="19288" cy="3429"/>
          </a:xfrm>
          <a:custGeom>
            <a:avLst/>
            <a:gdLst/>
            <a:ahLst/>
            <a:cxnLst/>
            <a:rect l="l" t="t" r="r" b="b"/>
            <a:pathLst>
              <a:path w="28575" h="5079">
                <a:moveTo>
                  <a:pt x="28524" y="0"/>
                </a:moveTo>
                <a:lnTo>
                  <a:pt x="0" y="474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744" name="object 3744"/>
          <p:cNvGrpSpPr/>
          <p:nvPr/>
        </p:nvGrpSpPr>
        <p:grpSpPr>
          <a:xfrm>
            <a:off x="2498805" y="2346285"/>
            <a:ext cx="48863" cy="157305"/>
            <a:chOff x="2008600" y="3475977"/>
            <a:chExt cx="72390" cy="233045"/>
          </a:xfrm>
        </p:grpSpPr>
        <p:sp>
          <p:nvSpPr>
            <p:cNvPr id="3745" name="object 3745"/>
            <p:cNvSpPr/>
            <p:nvPr/>
          </p:nvSpPr>
          <p:spPr>
            <a:xfrm>
              <a:off x="2037905" y="3509251"/>
              <a:ext cx="8890" cy="196215"/>
            </a:xfrm>
            <a:custGeom>
              <a:avLst/>
              <a:gdLst/>
              <a:ahLst/>
              <a:cxnLst/>
              <a:rect l="l" t="t" r="r" b="b"/>
              <a:pathLst>
                <a:path w="8889" h="196214">
                  <a:moveTo>
                    <a:pt x="0" y="0"/>
                  </a:moveTo>
                  <a:lnTo>
                    <a:pt x="0" y="55460"/>
                  </a:lnTo>
                </a:path>
                <a:path w="8889" h="196214">
                  <a:moveTo>
                    <a:pt x="8712" y="91109"/>
                  </a:moveTo>
                  <a:lnTo>
                    <a:pt x="8712" y="195681"/>
                  </a:lnTo>
                </a:path>
                <a:path w="8889" h="196214">
                  <a:moveTo>
                    <a:pt x="8712" y="0"/>
                  </a:moveTo>
                  <a:lnTo>
                    <a:pt x="8712" y="5942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2075141" y="3699383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5" h="8889">
                  <a:moveTo>
                    <a:pt x="0" y="8724"/>
                  </a:moveTo>
                  <a:lnTo>
                    <a:pt x="0" y="80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2079891" y="3475977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0"/>
                  </a:moveTo>
                  <a:lnTo>
                    <a:pt x="0" y="1061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2009394" y="3582936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4">
                  <a:moveTo>
                    <a:pt x="7924" y="5537"/>
                  </a:moveTo>
                  <a:lnTo>
                    <a:pt x="7924" y="3162"/>
                  </a:lnTo>
                  <a:lnTo>
                    <a:pt x="0" y="0"/>
                  </a:lnTo>
                  <a:lnTo>
                    <a:pt x="0" y="2362"/>
                  </a:lnTo>
                  <a:lnTo>
                    <a:pt x="7924" y="55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2017318" y="35860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2017318" y="35884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2017318" y="35860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2009394" y="3582936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0" y="0"/>
                  </a:moveTo>
                  <a:lnTo>
                    <a:pt x="1587" y="0"/>
                  </a:lnTo>
                  <a:lnTo>
                    <a:pt x="1587" y="787"/>
                  </a:lnTo>
                  <a:lnTo>
                    <a:pt x="3162" y="787"/>
                  </a:lnTo>
                  <a:lnTo>
                    <a:pt x="3962" y="1574"/>
                  </a:lnTo>
                  <a:lnTo>
                    <a:pt x="5537" y="1574"/>
                  </a:lnTo>
                  <a:lnTo>
                    <a:pt x="5537" y="2374"/>
                  </a:lnTo>
                  <a:lnTo>
                    <a:pt x="7137" y="2374"/>
                  </a:lnTo>
                  <a:lnTo>
                    <a:pt x="7137" y="3162"/>
                  </a:lnTo>
                  <a:lnTo>
                    <a:pt x="7924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2017318" y="35884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787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2008606" y="358531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755" name="object 3755"/>
          <p:cNvGrpSpPr/>
          <p:nvPr/>
        </p:nvGrpSpPr>
        <p:grpSpPr>
          <a:xfrm>
            <a:off x="2498805" y="2894401"/>
            <a:ext cx="7287" cy="16288"/>
            <a:chOff x="2008600" y="4288002"/>
            <a:chExt cx="10795" cy="24130"/>
          </a:xfrm>
        </p:grpSpPr>
        <p:sp>
          <p:nvSpPr>
            <p:cNvPr id="3756" name="object 3756"/>
            <p:cNvSpPr/>
            <p:nvPr/>
          </p:nvSpPr>
          <p:spPr>
            <a:xfrm>
              <a:off x="2009394" y="4305427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4">
                  <a:moveTo>
                    <a:pt x="7924" y="5537"/>
                  </a:moveTo>
                  <a:lnTo>
                    <a:pt x="7924" y="3162"/>
                  </a:lnTo>
                  <a:lnTo>
                    <a:pt x="0" y="0"/>
                  </a:lnTo>
                  <a:lnTo>
                    <a:pt x="0" y="2362"/>
                  </a:lnTo>
                  <a:lnTo>
                    <a:pt x="7924" y="55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2017318" y="43085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2018106" y="428800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58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759" name="object 3759"/>
          <p:cNvGrpSpPr/>
          <p:nvPr/>
        </p:nvGrpSpPr>
        <p:grpSpPr>
          <a:xfrm>
            <a:off x="2498273" y="2420085"/>
            <a:ext cx="7715" cy="398193"/>
            <a:chOff x="2007812" y="3585311"/>
            <a:chExt cx="11430" cy="589915"/>
          </a:xfrm>
        </p:grpSpPr>
        <p:sp>
          <p:nvSpPr>
            <p:cNvPr id="3760" name="object 3760"/>
            <p:cNvSpPr/>
            <p:nvPr/>
          </p:nvSpPr>
          <p:spPr>
            <a:xfrm>
              <a:off x="2018106" y="3589274"/>
              <a:ext cx="0" cy="583565"/>
            </a:xfrm>
            <a:custGeom>
              <a:avLst/>
              <a:gdLst/>
              <a:ahLst/>
              <a:cxnLst/>
              <a:rect l="l" t="t" r="r" b="b"/>
              <a:pathLst>
                <a:path h="583564">
                  <a:moveTo>
                    <a:pt x="0" y="0"/>
                  </a:moveTo>
                  <a:lnTo>
                    <a:pt x="0" y="58305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2008606" y="3585311"/>
              <a:ext cx="0" cy="589915"/>
            </a:xfrm>
            <a:custGeom>
              <a:avLst/>
              <a:gdLst/>
              <a:ahLst/>
              <a:cxnLst/>
              <a:rect l="l" t="t" r="r" b="b"/>
              <a:pathLst>
                <a:path h="589914">
                  <a:moveTo>
                    <a:pt x="0" y="0"/>
                  </a:moveTo>
                  <a:lnTo>
                    <a:pt x="0" y="58940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762" name="object 3762"/>
          <p:cNvGrpSpPr/>
          <p:nvPr/>
        </p:nvGrpSpPr>
        <p:grpSpPr>
          <a:xfrm>
            <a:off x="2498273" y="2895465"/>
            <a:ext cx="1715" cy="11573"/>
            <a:chOff x="2007812" y="4289577"/>
            <a:chExt cx="2540" cy="17145"/>
          </a:xfrm>
        </p:grpSpPr>
        <p:sp>
          <p:nvSpPr>
            <p:cNvPr id="3763" name="object 3763"/>
            <p:cNvSpPr/>
            <p:nvPr/>
          </p:nvSpPr>
          <p:spPr>
            <a:xfrm>
              <a:off x="2008606" y="428957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2008606" y="43046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765" name="object 3765"/>
          <p:cNvGrpSpPr/>
          <p:nvPr/>
        </p:nvGrpSpPr>
        <p:grpSpPr>
          <a:xfrm>
            <a:off x="2523390" y="2535582"/>
            <a:ext cx="1715" cy="41576"/>
            <a:chOff x="2045023" y="3756418"/>
            <a:chExt cx="2540" cy="61594"/>
          </a:xfrm>
        </p:grpSpPr>
        <p:sp>
          <p:nvSpPr>
            <p:cNvPr id="3766" name="object 3766"/>
            <p:cNvSpPr/>
            <p:nvPr/>
          </p:nvSpPr>
          <p:spPr>
            <a:xfrm>
              <a:off x="2045830" y="38158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2045817" y="38150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2046617" y="3756418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0"/>
                  </a:moveTo>
                  <a:lnTo>
                    <a:pt x="0" y="5862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769" name="object 3769"/>
          <p:cNvSpPr/>
          <p:nvPr/>
        </p:nvSpPr>
        <p:spPr>
          <a:xfrm>
            <a:off x="2505213" y="2905091"/>
            <a:ext cx="19288" cy="3429"/>
          </a:xfrm>
          <a:custGeom>
            <a:avLst/>
            <a:gdLst/>
            <a:ahLst/>
            <a:cxnLst/>
            <a:rect l="l" t="t" r="r" b="b"/>
            <a:pathLst>
              <a:path w="28575" h="5079">
                <a:moveTo>
                  <a:pt x="28524" y="0"/>
                </a:moveTo>
                <a:lnTo>
                  <a:pt x="0" y="474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770" name="object 3770"/>
          <p:cNvGrpSpPr/>
          <p:nvPr/>
        </p:nvGrpSpPr>
        <p:grpSpPr>
          <a:xfrm>
            <a:off x="2523931" y="2576225"/>
            <a:ext cx="21431" cy="236172"/>
            <a:chOff x="2045823" y="3816629"/>
            <a:chExt cx="31750" cy="349885"/>
          </a:xfrm>
        </p:grpSpPr>
        <p:sp>
          <p:nvSpPr>
            <p:cNvPr id="3771" name="object 3771"/>
            <p:cNvSpPr/>
            <p:nvPr/>
          </p:nvSpPr>
          <p:spPr>
            <a:xfrm>
              <a:off x="2046617" y="3816629"/>
              <a:ext cx="0" cy="349885"/>
            </a:xfrm>
            <a:custGeom>
              <a:avLst/>
              <a:gdLst/>
              <a:ahLst/>
              <a:cxnLst/>
              <a:rect l="l" t="t" r="r" b="b"/>
              <a:pathLst>
                <a:path h="349885">
                  <a:moveTo>
                    <a:pt x="0" y="0"/>
                  </a:moveTo>
                  <a:lnTo>
                    <a:pt x="0" y="34936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2046617" y="38308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2046617" y="4131132"/>
              <a:ext cx="30480" cy="5080"/>
            </a:xfrm>
            <a:custGeom>
              <a:avLst/>
              <a:gdLst/>
              <a:ahLst/>
              <a:cxnLst/>
              <a:rect l="l" t="t" r="r" b="b"/>
              <a:pathLst>
                <a:path w="30480" h="5079">
                  <a:moveTo>
                    <a:pt x="30111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774" name="object 3774"/>
          <p:cNvSpPr/>
          <p:nvPr/>
        </p:nvSpPr>
        <p:spPr>
          <a:xfrm>
            <a:off x="2442119" y="27746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775" name="object 3775"/>
          <p:cNvSpPr/>
          <p:nvPr/>
        </p:nvSpPr>
        <p:spPr>
          <a:xfrm>
            <a:off x="2436779" y="2908838"/>
            <a:ext cx="0" cy="240459"/>
          </a:xfrm>
          <a:custGeom>
            <a:avLst/>
            <a:gdLst/>
            <a:ahLst/>
            <a:cxnLst/>
            <a:rect l="l" t="t" r="r" b="b"/>
            <a:pathLst>
              <a:path h="356235">
                <a:moveTo>
                  <a:pt x="0" y="0"/>
                </a:moveTo>
                <a:lnTo>
                  <a:pt x="0" y="35568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776" name="object 3776"/>
          <p:cNvSpPr/>
          <p:nvPr/>
        </p:nvSpPr>
        <p:spPr>
          <a:xfrm>
            <a:off x="2442119" y="3191182"/>
            <a:ext cx="0" cy="74152"/>
          </a:xfrm>
          <a:custGeom>
            <a:avLst/>
            <a:gdLst/>
            <a:ahLst/>
            <a:cxnLst/>
            <a:rect l="l" t="t" r="r" b="b"/>
            <a:pathLst>
              <a:path h="109854">
                <a:moveTo>
                  <a:pt x="0" y="0"/>
                </a:moveTo>
                <a:lnTo>
                  <a:pt x="0" y="10932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777" name="object 3777"/>
          <p:cNvSpPr/>
          <p:nvPr/>
        </p:nvSpPr>
        <p:spPr>
          <a:xfrm>
            <a:off x="2442119" y="2907766"/>
            <a:ext cx="0" cy="241316"/>
          </a:xfrm>
          <a:custGeom>
            <a:avLst/>
            <a:gdLst/>
            <a:ahLst/>
            <a:cxnLst/>
            <a:rect l="l" t="t" r="r" b="b"/>
            <a:pathLst>
              <a:path h="357504">
                <a:moveTo>
                  <a:pt x="0" y="0"/>
                </a:moveTo>
                <a:lnTo>
                  <a:pt x="0" y="35727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778" name="object 3778"/>
          <p:cNvSpPr/>
          <p:nvPr/>
        </p:nvSpPr>
        <p:spPr>
          <a:xfrm>
            <a:off x="2442119" y="2774618"/>
            <a:ext cx="0" cy="55721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0"/>
                </a:moveTo>
                <a:lnTo>
                  <a:pt x="0" y="8238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779" name="object 3779"/>
          <p:cNvSpPr/>
          <p:nvPr/>
        </p:nvSpPr>
        <p:spPr>
          <a:xfrm>
            <a:off x="2465650" y="2914178"/>
            <a:ext cx="0" cy="265319"/>
          </a:xfrm>
          <a:custGeom>
            <a:avLst/>
            <a:gdLst/>
            <a:ahLst/>
            <a:cxnLst/>
            <a:rect l="l" t="t" r="r" b="b"/>
            <a:pathLst>
              <a:path h="393064">
                <a:moveTo>
                  <a:pt x="0" y="0"/>
                </a:moveTo>
                <a:lnTo>
                  <a:pt x="0" y="39293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780" name="object 3780"/>
          <p:cNvSpPr/>
          <p:nvPr/>
        </p:nvSpPr>
        <p:spPr>
          <a:xfrm>
            <a:off x="2442119" y="3262839"/>
            <a:ext cx="14145" cy="2143"/>
          </a:xfrm>
          <a:custGeom>
            <a:avLst/>
            <a:gdLst/>
            <a:ahLst/>
            <a:cxnLst/>
            <a:rect l="l" t="t" r="r" b="b"/>
            <a:pathLst>
              <a:path w="20955" h="3175">
                <a:moveTo>
                  <a:pt x="20599" y="0"/>
                </a:moveTo>
                <a:lnTo>
                  <a:pt x="0" y="317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781" name="object 3781"/>
          <p:cNvGrpSpPr/>
          <p:nvPr/>
        </p:nvGrpSpPr>
        <p:grpSpPr>
          <a:xfrm>
            <a:off x="2415918" y="2379439"/>
            <a:ext cx="40719" cy="456914"/>
            <a:chOff x="1885803" y="3525094"/>
            <a:chExt cx="60325" cy="676910"/>
          </a:xfrm>
        </p:grpSpPr>
        <p:sp>
          <p:nvSpPr>
            <p:cNvPr id="3782" name="object 3782"/>
            <p:cNvSpPr/>
            <p:nvPr/>
          </p:nvSpPr>
          <p:spPr>
            <a:xfrm>
              <a:off x="1887385" y="3525888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6337" y="5549"/>
                  </a:moveTo>
                  <a:lnTo>
                    <a:pt x="6337" y="3162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6337" y="55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1893722" y="352905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1893722" y="3531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1893722" y="35290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1887385" y="3525888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800" y="0"/>
                  </a:lnTo>
                  <a:lnTo>
                    <a:pt x="1574" y="800"/>
                  </a:lnTo>
                  <a:lnTo>
                    <a:pt x="2387" y="800"/>
                  </a:lnTo>
                  <a:lnTo>
                    <a:pt x="3162" y="1587"/>
                  </a:lnTo>
                  <a:lnTo>
                    <a:pt x="5549" y="2387"/>
                  </a:lnTo>
                  <a:lnTo>
                    <a:pt x="6337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1893722" y="35314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1886597" y="35282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1894522" y="3532225"/>
              <a:ext cx="0" cy="667385"/>
            </a:xfrm>
            <a:custGeom>
              <a:avLst/>
              <a:gdLst/>
              <a:ahLst/>
              <a:cxnLst/>
              <a:rect l="l" t="t" r="r" b="b"/>
              <a:pathLst>
                <a:path h="667385">
                  <a:moveTo>
                    <a:pt x="0" y="0"/>
                  </a:moveTo>
                  <a:lnTo>
                    <a:pt x="0" y="66704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1886597" y="3528275"/>
              <a:ext cx="0" cy="673735"/>
            </a:xfrm>
            <a:custGeom>
              <a:avLst/>
              <a:gdLst/>
              <a:ahLst/>
              <a:cxnLst/>
              <a:rect l="l" t="t" r="r" b="b"/>
              <a:pathLst>
                <a:path h="673735">
                  <a:moveTo>
                    <a:pt x="0" y="0"/>
                  </a:moveTo>
                  <a:lnTo>
                    <a:pt x="0" y="67336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1923834" y="37595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787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1923834" y="37588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1924621" y="3656596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1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1924621" y="3760393"/>
              <a:ext cx="0" cy="350520"/>
            </a:xfrm>
            <a:custGeom>
              <a:avLst/>
              <a:gdLst/>
              <a:ahLst/>
              <a:cxnLst/>
              <a:rect l="l" t="t" r="r" b="b"/>
              <a:pathLst>
                <a:path h="350520">
                  <a:moveTo>
                    <a:pt x="0" y="0"/>
                  </a:moveTo>
                  <a:lnTo>
                    <a:pt x="0" y="35015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1924621" y="37746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1924621" y="4076471"/>
              <a:ext cx="20955" cy="3175"/>
            </a:xfrm>
            <a:custGeom>
              <a:avLst/>
              <a:gdLst/>
              <a:ahLst/>
              <a:cxnLst/>
              <a:rect l="l" t="t" r="r" b="b"/>
              <a:pathLst>
                <a:path w="20955" h="3175">
                  <a:moveTo>
                    <a:pt x="20599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797" name="object 3797"/>
          <p:cNvGrpSpPr/>
          <p:nvPr/>
        </p:nvGrpSpPr>
        <p:grpSpPr>
          <a:xfrm>
            <a:off x="2562961" y="3041455"/>
            <a:ext cx="8573" cy="279892"/>
            <a:chOff x="2103646" y="4505858"/>
            <a:chExt cx="12700" cy="414655"/>
          </a:xfrm>
        </p:grpSpPr>
        <p:sp>
          <p:nvSpPr>
            <p:cNvPr id="3798" name="object 3798"/>
            <p:cNvSpPr/>
            <p:nvPr/>
          </p:nvSpPr>
          <p:spPr>
            <a:xfrm>
              <a:off x="2104440" y="4771237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30" h="5079">
                  <a:moveTo>
                    <a:pt x="11099" y="4762"/>
                  </a:moveTo>
                  <a:lnTo>
                    <a:pt x="10299" y="3962"/>
                  </a:lnTo>
                  <a:lnTo>
                    <a:pt x="0" y="0"/>
                  </a:lnTo>
                  <a:lnTo>
                    <a:pt x="800" y="800"/>
                  </a:lnTo>
                  <a:lnTo>
                    <a:pt x="11099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2114753" y="477599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2105240" y="47720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2114753" y="4806886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2104453" y="4505858"/>
              <a:ext cx="0" cy="265430"/>
            </a:xfrm>
            <a:custGeom>
              <a:avLst/>
              <a:gdLst/>
              <a:ahLst/>
              <a:cxnLst/>
              <a:rect l="l" t="t" r="r" b="b"/>
              <a:pathLst>
                <a:path h="265429">
                  <a:moveTo>
                    <a:pt x="0" y="0"/>
                  </a:moveTo>
                  <a:lnTo>
                    <a:pt x="0" y="26537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803" name="object 3803"/>
          <p:cNvSpPr/>
          <p:nvPr/>
        </p:nvSpPr>
        <p:spPr>
          <a:xfrm>
            <a:off x="2563506" y="2954289"/>
            <a:ext cx="0" cy="52721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0"/>
                </a:moveTo>
                <a:lnTo>
                  <a:pt x="0" y="7763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804" name="object 3804"/>
          <p:cNvSpPr/>
          <p:nvPr/>
        </p:nvSpPr>
        <p:spPr>
          <a:xfrm>
            <a:off x="2570458" y="3041454"/>
            <a:ext cx="0" cy="182166"/>
          </a:xfrm>
          <a:custGeom>
            <a:avLst/>
            <a:gdLst/>
            <a:ahLst/>
            <a:cxnLst/>
            <a:rect l="l" t="t" r="r" b="b"/>
            <a:pathLst>
              <a:path h="269875">
                <a:moveTo>
                  <a:pt x="0" y="0"/>
                </a:moveTo>
                <a:lnTo>
                  <a:pt x="0" y="26934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805" name="object 3805"/>
          <p:cNvSpPr/>
          <p:nvPr/>
        </p:nvSpPr>
        <p:spPr>
          <a:xfrm>
            <a:off x="2570458" y="2956423"/>
            <a:ext cx="0" cy="50578"/>
          </a:xfrm>
          <a:custGeom>
            <a:avLst/>
            <a:gdLst/>
            <a:ahLst/>
            <a:cxnLst/>
            <a:rect l="l" t="t" r="r" b="b"/>
            <a:pathLst>
              <a:path h="74929">
                <a:moveTo>
                  <a:pt x="0" y="0"/>
                </a:moveTo>
                <a:lnTo>
                  <a:pt x="0" y="7447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806" name="object 3806"/>
          <p:cNvGrpSpPr/>
          <p:nvPr/>
        </p:nvGrpSpPr>
        <p:grpSpPr>
          <a:xfrm>
            <a:off x="2569922" y="3041454"/>
            <a:ext cx="23146" cy="280321"/>
            <a:chOff x="2113959" y="4505858"/>
            <a:chExt cx="34290" cy="415290"/>
          </a:xfrm>
        </p:grpSpPr>
        <p:sp>
          <p:nvSpPr>
            <p:cNvPr id="3807" name="object 3807"/>
            <p:cNvSpPr/>
            <p:nvPr/>
          </p:nvSpPr>
          <p:spPr>
            <a:xfrm>
              <a:off x="2114753" y="4915420"/>
              <a:ext cx="27940" cy="5080"/>
            </a:xfrm>
            <a:custGeom>
              <a:avLst/>
              <a:gdLst/>
              <a:ahLst/>
              <a:cxnLst/>
              <a:rect l="l" t="t" r="r" b="b"/>
              <a:pathLst>
                <a:path w="27939" h="5079">
                  <a:moveTo>
                    <a:pt x="27724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2142477" y="490670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2142477" y="490592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47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2147239" y="4818773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0"/>
                  </a:moveTo>
                  <a:lnTo>
                    <a:pt x="0" y="871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2147239" y="4505858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h="282575">
                  <a:moveTo>
                    <a:pt x="0" y="0"/>
                  </a:moveTo>
                  <a:lnTo>
                    <a:pt x="0" y="28201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812" name="object 3812"/>
          <p:cNvSpPr/>
          <p:nvPr/>
        </p:nvSpPr>
        <p:spPr>
          <a:xfrm>
            <a:off x="2592386" y="2964448"/>
            <a:ext cx="0" cy="42434"/>
          </a:xfrm>
          <a:custGeom>
            <a:avLst/>
            <a:gdLst/>
            <a:ahLst/>
            <a:cxnLst/>
            <a:rect l="l" t="t" r="r" b="b"/>
            <a:pathLst>
              <a:path h="62864">
                <a:moveTo>
                  <a:pt x="0" y="0"/>
                </a:moveTo>
                <a:lnTo>
                  <a:pt x="0" y="6258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813" name="object 3813"/>
          <p:cNvSpPr/>
          <p:nvPr/>
        </p:nvSpPr>
        <p:spPr>
          <a:xfrm>
            <a:off x="2592386" y="2875148"/>
            <a:ext cx="0" cy="56150"/>
          </a:xfrm>
          <a:custGeom>
            <a:avLst/>
            <a:gdLst/>
            <a:ahLst/>
            <a:cxnLst/>
            <a:rect l="l" t="t" r="r" b="b"/>
            <a:pathLst>
              <a:path h="83185">
                <a:moveTo>
                  <a:pt x="0" y="0"/>
                </a:moveTo>
                <a:lnTo>
                  <a:pt x="0" y="8318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814" name="object 3814"/>
          <p:cNvGrpSpPr/>
          <p:nvPr/>
        </p:nvGrpSpPr>
        <p:grpSpPr>
          <a:xfrm>
            <a:off x="2636762" y="3041455"/>
            <a:ext cx="3858" cy="293608"/>
            <a:chOff x="2212981" y="4505858"/>
            <a:chExt cx="5715" cy="434975"/>
          </a:xfrm>
        </p:grpSpPr>
        <p:sp>
          <p:nvSpPr>
            <p:cNvPr id="3815" name="object 3815"/>
            <p:cNvSpPr/>
            <p:nvPr/>
          </p:nvSpPr>
          <p:spPr>
            <a:xfrm>
              <a:off x="2213775" y="493285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2213775" y="493205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2217737" y="49288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2217737" y="4615179"/>
              <a:ext cx="0" cy="276860"/>
            </a:xfrm>
            <a:custGeom>
              <a:avLst/>
              <a:gdLst/>
              <a:ahLst/>
              <a:cxnLst/>
              <a:rect l="l" t="t" r="r" b="b"/>
              <a:pathLst>
                <a:path h="276860">
                  <a:moveTo>
                    <a:pt x="0" y="0"/>
                  </a:moveTo>
                  <a:lnTo>
                    <a:pt x="0" y="27647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2217737" y="4505858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208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820" name="object 3820"/>
          <p:cNvGrpSpPr/>
          <p:nvPr/>
        </p:nvGrpSpPr>
        <p:grpSpPr>
          <a:xfrm>
            <a:off x="2639437" y="2877822"/>
            <a:ext cx="1286" cy="129016"/>
            <a:chOff x="2216943" y="4263440"/>
            <a:chExt cx="1905" cy="191135"/>
          </a:xfrm>
        </p:grpSpPr>
        <p:sp>
          <p:nvSpPr>
            <p:cNvPr id="3821" name="object 3821"/>
            <p:cNvSpPr/>
            <p:nvPr/>
          </p:nvSpPr>
          <p:spPr>
            <a:xfrm>
              <a:off x="2217737" y="4300677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h="154304">
                  <a:moveTo>
                    <a:pt x="0" y="0"/>
                  </a:moveTo>
                  <a:lnTo>
                    <a:pt x="0" y="15368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2217737" y="42634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823" name="object 3823"/>
          <p:cNvSpPr/>
          <p:nvPr/>
        </p:nvSpPr>
        <p:spPr>
          <a:xfrm>
            <a:off x="2593458" y="2456441"/>
            <a:ext cx="0" cy="340757"/>
          </a:xfrm>
          <a:custGeom>
            <a:avLst/>
            <a:gdLst/>
            <a:ahLst/>
            <a:cxnLst/>
            <a:rect l="l" t="t" r="r" b="b"/>
            <a:pathLst>
              <a:path h="504825">
                <a:moveTo>
                  <a:pt x="0" y="0"/>
                </a:moveTo>
                <a:lnTo>
                  <a:pt x="0" y="50463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824" name="object 3824"/>
          <p:cNvGrpSpPr/>
          <p:nvPr/>
        </p:nvGrpSpPr>
        <p:grpSpPr>
          <a:xfrm>
            <a:off x="2592922" y="2873544"/>
            <a:ext cx="8573" cy="71152"/>
            <a:chOff x="2148033" y="4257103"/>
            <a:chExt cx="12700" cy="105410"/>
          </a:xfrm>
        </p:grpSpPr>
        <p:sp>
          <p:nvSpPr>
            <p:cNvPr id="3825" name="object 3825"/>
            <p:cNvSpPr/>
            <p:nvPr/>
          </p:nvSpPr>
          <p:spPr>
            <a:xfrm>
              <a:off x="2148827" y="4258690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29">
                  <a:moveTo>
                    <a:pt x="0" y="0"/>
                  </a:moveTo>
                  <a:lnTo>
                    <a:pt x="0" y="998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2148827" y="4358487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5537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2159914" y="425710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53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828" name="object 3828"/>
          <p:cNvGrpSpPr/>
          <p:nvPr/>
        </p:nvGrpSpPr>
        <p:grpSpPr>
          <a:xfrm>
            <a:off x="2592922" y="2455905"/>
            <a:ext cx="18002" cy="339900"/>
            <a:chOff x="2148033" y="3638378"/>
            <a:chExt cx="26670" cy="503555"/>
          </a:xfrm>
        </p:grpSpPr>
        <p:sp>
          <p:nvSpPr>
            <p:cNvPr id="3829" name="object 3829"/>
            <p:cNvSpPr/>
            <p:nvPr/>
          </p:nvSpPr>
          <p:spPr>
            <a:xfrm>
              <a:off x="2159914" y="3643134"/>
              <a:ext cx="0" cy="498475"/>
            </a:xfrm>
            <a:custGeom>
              <a:avLst/>
              <a:gdLst/>
              <a:ahLst/>
              <a:cxnLst/>
              <a:rect l="l" t="t" r="r" b="b"/>
              <a:pathLst>
                <a:path h="498475">
                  <a:moveTo>
                    <a:pt x="0" y="0"/>
                  </a:moveTo>
                  <a:lnTo>
                    <a:pt x="0" y="4982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2148827" y="3639172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0" y="0"/>
                  </a:moveTo>
                  <a:lnTo>
                    <a:pt x="11087" y="3962"/>
                  </a:lnTo>
                  <a:lnTo>
                    <a:pt x="24549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831" name="object 3831"/>
          <p:cNvSpPr/>
          <p:nvPr/>
        </p:nvSpPr>
        <p:spPr>
          <a:xfrm>
            <a:off x="2600933" y="2942519"/>
            <a:ext cx="9430" cy="2143"/>
          </a:xfrm>
          <a:custGeom>
            <a:avLst/>
            <a:gdLst/>
            <a:ahLst/>
            <a:cxnLst/>
            <a:rect l="l" t="t" r="r" b="b"/>
            <a:pathLst>
              <a:path w="13969" h="3175">
                <a:moveTo>
                  <a:pt x="13474" y="0"/>
                </a:moveTo>
                <a:lnTo>
                  <a:pt x="0" y="317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832" name="object 3832"/>
          <p:cNvSpPr/>
          <p:nvPr/>
        </p:nvSpPr>
        <p:spPr>
          <a:xfrm>
            <a:off x="2593450" y="2456441"/>
            <a:ext cx="857" cy="0"/>
          </a:xfrm>
          <a:custGeom>
            <a:avLst/>
            <a:gdLst/>
            <a:ahLst/>
            <a:cxnLst/>
            <a:rect l="l" t="t" r="r" b="b"/>
            <a:pathLst>
              <a:path w="1269">
                <a:moveTo>
                  <a:pt x="8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833" name="object 3833"/>
          <p:cNvGrpSpPr/>
          <p:nvPr/>
        </p:nvGrpSpPr>
        <p:grpSpPr>
          <a:xfrm>
            <a:off x="2631953" y="3329143"/>
            <a:ext cx="9858" cy="21003"/>
            <a:chOff x="2205856" y="4932064"/>
            <a:chExt cx="14604" cy="31115"/>
          </a:xfrm>
        </p:grpSpPr>
        <p:sp>
          <p:nvSpPr>
            <p:cNvPr id="3834" name="object 3834"/>
            <p:cNvSpPr/>
            <p:nvPr/>
          </p:nvSpPr>
          <p:spPr>
            <a:xfrm>
              <a:off x="2206650" y="4955832"/>
              <a:ext cx="11430" cy="4445"/>
            </a:xfrm>
            <a:custGeom>
              <a:avLst/>
              <a:gdLst/>
              <a:ahLst/>
              <a:cxnLst/>
              <a:rect l="l" t="t" r="r" b="b"/>
              <a:pathLst>
                <a:path w="11430" h="4445">
                  <a:moveTo>
                    <a:pt x="11099" y="1574"/>
                  </a:moveTo>
                  <a:lnTo>
                    <a:pt x="4762" y="0"/>
                  </a:lnTo>
                </a:path>
                <a:path w="11430" h="4445">
                  <a:moveTo>
                    <a:pt x="11099" y="1574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2217750" y="4935232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5" h="24764">
                  <a:moveTo>
                    <a:pt x="1574" y="24549"/>
                  </a:moveTo>
                  <a:lnTo>
                    <a:pt x="1574" y="0"/>
                  </a:lnTo>
                  <a:lnTo>
                    <a:pt x="0" y="0"/>
                  </a:lnTo>
                  <a:lnTo>
                    <a:pt x="0" y="221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2206650" y="4959781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2374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2213787" y="4933657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3962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2213787" y="4932857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553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839" name="object 3839"/>
          <p:cNvGrpSpPr/>
          <p:nvPr/>
        </p:nvGrpSpPr>
        <p:grpSpPr>
          <a:xfrm>
            <a:off x="2588645" y="3311492"/>
            <a:ext cx="5144" cy="7715"/>
            <a:chOff x="2141696" y="4905914"/>
            <a:chExt cx="7620" cy="11430"/>
          </a:xfrm>
        </p:grpSpPr>
        <p:sp>
          <p:nvSpPr>
            <p:cNvPr id="3840" name="object 3840"/>
            <p:cNvSpPr/>
            <p:nvPr/>
          </p:nvSpPr>
          <p:spPr>
            <a:xfrm>
              <a:off x="2142489" y="4908296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4">
                  <a:moveTo>
                    <a:pt x="3962" y="787"/>
                  </a:moveTo>
                  <a:lnTo>
                    <a:pt x="0" y="0"/>
                  </a:lnTo>
                </a:path>
                <a:path w="4444" h="8254">
                  <a:moveTo>
                    <a:pt x="3962" y="787"/>
                  </a:moveTo>
                  <a:lnTo>
                    <a:pt x="3962" y="7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2142489" y="4906708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5537" y="2374"/>
                  </a:moveTo>
                  <a:lnTo>
                    <a:pt x="0" y="0"/>
                  </a:lnTo>
                </a:path>
                <a:path w="5714" h="2539">
                  <a:moveTo>
                    <a:pt x="5537" y="2374"/>
                  </a:moveTo>
                  <a:lnTo>
                    <a:pt x="3962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2148027" y="4909083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843" name="object 3843"/>
          <p:cNvGrpSpPr/>
          <p:nvPr/>
        </p:nvGrpSpPr>
        <p:grpSpPr>
          <a:xfrm>
            <a:off x="2543193" y="3293851"/>
            <a:ext cx="2143" cy="2143"/>
            <a:chOff x="2074360" y="4879778"/>
            <a:chExt cx="3175" cy="3175"/>
          </a:xfrm>
        </p:grpSpPr>
        <p:sp>
          <p:nvSpPr>
            <p:cNvPr id="3844" name="object 3844"/>
            <p:cNvSpPr/>
            <p:nvPr/>
          </p:nvSpPr>
          <p:spPr>
            <a:xfrm>
              <a:off x="2075154" y="488135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2075154" y="4880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846" name="object 3846"/>
          <p:cNvGrpSpPr/>
          <p:nvPr/>
        </p:nvGrpSpPr>
        <p:grpSpPr>
          <a:xfrm>
            <a:off x="2407371" y="3298119"/>
            <a:ext cx="9430" cy="7287"/>
            <a:chOff x="1873142" y="4886102"/>
            <a:chExt cx="13970" cy="10795"/>
          </a:xfrm>
        </p:grpSpPr>
        <p:sp>
          <p:nvSpPr>
            <p:cNvPr id="3847" name="object 3847"/>
            <p:cNvSpPr/>
            <p:nvPr/>
          </p:nvSpPr>
          <p:spPr>
            <a:xfrm>
              <a:off x="1873142" y="488690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0" y="2374"/>
                  </a:moveTo>
                  <a:lnTo>
                    <a:pt x="1587" y="23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74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1873935" y="4889284"/>
              <a:ext cx="12065" cy="6350"/>
            </a:xfrm>
            <a:custGeom>
              <a:avLst/>
              <a:gdLst/>
              <a:ahLst/>
              <a:cxnLst/>
              <a:rect l="l" t="t" r="r" b="b"/>
              <a:pathLst>
                <a:path w="12064" h="6350">
                  <a:moveTo>
                    <a:pt x="11874" y="6337"/>
                  </a:moveTo>
                  <a:lnTo>
                    <a:pt x="0" y="0"/>
                  </a:lnTo>
                </a:path>
                <a:path w="12064" h="6350">
                  <a:moveTo>
                    <a:pt x="11874" y="6337"/>
                  </a:moveTo>
                  <a:lnTo>
                    <a:pt x="11874" y="4762"/>
                  </a:lnTo>
                  <a:lnTo>
                    <a:pt x="7912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1873935" y="488689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47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1885810" y="48940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1885810" y="489562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1873935" y="48869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853" name="object 3853"/>
          <p:cNvGrpSpPr/>
          <p:nvPr/>
        </p:nvGrpSpPr>
        <p:grpSpPr>
          <a:xfrm>
            <a:off x="2353355" y="2332376"/>
            <a:ext cx="287179" cy="127302"/>
            <a:chOff x="1793119" y="3455371"/>
            <a:chExt cx="425450" cy="188595"/>
          </a:xfrm>
        </p:grpSpPr>
        <p:sp>
          <p:nvSpPr>
            <p:cNvPr id="3854" name="object 3854"/>
            <p:cNvSpPr/>
            <p:nvPr/>
          </p:nvSpPr>
          <p:spPr>
            <a:xfrm>
              <a:off x="2159914" y="3624122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0" y="3175"/>
                  </a:moveTo>
                  <a:lnTo>
                    <a:pt x="13462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2159914" y="3627297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1793913" y="3459340"/>
              <a:ext cx="366395" cy="168275"/>
            </a:xfrm>
            <a:custGeom>
              <a:avLst/>
              <a:gdLst/>
              <a:ahLst/>
              <a:cxnLst/>
              <a:rect l="l" t="t" r="r" b="b"/>
              <a:pathLst>
                <a:path w="366394" h="168275">
                  <a:moveTo>
                    <a:pt x="0" y="0"/>
                  </a:moveTo>
                  <a:lnTo>
                    <a:pt x="1574" y="787"/>
                  </a:lnTo>
                  <a:lnTo>
                    <a:pt x="2374" y="1574"/>
                  </a:lnTo>
                  <a:lnTo>
                    <a:pt x="14249" y="9512"/>
                  </a:lnTo>
                  <a:lnTo>
                    <a:pt x="21386" y="13474"/>
                  </a:lnTo>
                  <a:lnTo>
                    <a:pt x="22174" y="13474"/>
                  </a:lnTo>
                  <a:lnTo>
                    <a:pt x="24549" y="15049"/>
                  </a:lnTo>
                  <a:lnTo>
                    <a:pt x="25349" y="15836"/>
                  </a:lnTo>
                  <a:lnTo>
                    <a:pt x="29298" y="18211"/>
                  </a:lnTo>
                  <a:lnTo>
                    <a:pt x="30099" y="19011"/>
                  </a:lnTo>
                  <a:lnTo>
                    <a:pt x="30886" y="19011"/>
                  </a:lnTo>
                  <a:lnTo>
                    <a:pt x="34061" y="21386"/>
                  </a:lnTo>
                  <a:lnTo>
                    <a:pt x="35636" y="21386"/>
                  </a:lnTo>
                  <a:lnTo>
                    <a:pt x="37223" y="22974"/>
                  </a:lnTo>
                  <a:lnTo>
                    <a:pt x="43561" y="26149"/>
                  </a:lnTo>
                  <a:lnTo>
                    <a:pt x="44361" y="26924"/>
                  </a:lnTo>
                  <a:lnTo>
                    <a:pt x="45148" y="26924"/>
                  </a:lnTo>
                  <a:lnTo>
                    <a:pt x="52273" y="31686"/>
                  </a:lnTo>
                  <a:lnTo>
                    <a:pt x="53873" y="31686"/>
                  </a:lnTo>
                  <a:lnTo>
                    <a:pt x="57035" y="34061"/>
                  </a:lnTo>
                  <a:lnTo>
                    <a:pt x="57823" y="34061"/>
                  </a:lnTo>
                  <a:lnTo>
                    <a:pt x="58610" y="34861"/>
                  </a:lnTo>
                  <a:lnTo>
                    <a:pt x="59410" y="34861"/>
                  </a:lnTo>
                  <a:lnTo>
                    <a:pt x="60210" y="35648"/>
                  </a:lnTo>
                  <a:lnTo>
                    <a:pt x="60985" y="36449"/>
                  </a:lnTo>
                  <a:lnTo>
                    <a:pt x="61785" y="36449"/>
                  </a:lnTo>
                  <a:lnTo>
                    <a:pt x="62572" y="37223"/>
                  </a:lnTo>
                  <a:lnTo>
                    <a:pt x="64160" y="38023"/>
                  </a:lnTo>
                  <a:lnTo>
                    <a:pt x="66548" y="38823"/>
                  </a:lnTo>
                  <a:lnTo>
                    <a:pt x="68122" y="39598"/>
                  </a:lnTo>
                  <a:lnTo>
                    <a:pt x="68122" y="40398"/>
                  </a:lnTo>
                  <a:lnTo>
                    <a:pt x="69710" y="40398"/>
                  </a:lnTo>
                  <a:lnTo>
                    <a:pt x="70497" y="41198"/>
                  </a:lnTo>
                  <a:lnTo>
                    <a:pt x="72085" y="41986"/>
                  </a:lnTo>
                  <a:lnTo>
                    <a:pt x="76047" y="44361"/>
                  </a:lnTo>
                  <a:lnTo>
                    <a:pt x="76847" y="44361"/>
                  </a:lnTo>
                  <a:lnTo>
                    <a:pt x="80010" y="46736"/>
                  </a:lnTo>
                  <a:lnTo>
                    <a:pt x="81597" y="46736"/>
                  </a:lnTo>
                  <a:lnTo>
                    <a:pt x="84759" y="49110"/>
                  </a:lnTo>
                  <a:lnTo>
                    <a:pt x="86347" y="49911"/>
                  </a:lnTo>
                  <a:lnTo>
                    <a:pt x="92684" y="53086"/>
                  </a:lnTo>
                  <a:lnTo>
                    <a:pt x="98234" y="56248"/>
                  </a:lnTo>
                  <a:lnTo>
                    <a:pt x="99021" y="56248"/>
                  </a:lnTo>
                  <a:lnTo>
                    <a:pt x="99809" y="57035"/>
                  </a:lnTo>
                  <a:lnTo>
                    <a:pt x="100609" y="57035"/>
                  </a:lnTo>
                  <a:lnTo>
                    <a:pt x="101396" y="57835"/>
                  </a:lnTo>
                  <a:lnTo>
                    <a:pt x="102971" y="58610"/>
                  </a:lnTo>
                  <a:lnTo>
                    <a:pt x="104571" y="59410"/>
                  </a:lnTo>
                  <a:lnTo>
                    <a:pt x="105359" y="59410"/>
                  </a:lnTo>
                  <a:lnTo>
                    <a:pt x="108534" y="60998"/>
                  </a:lnTo>
                  <a:lnTo>
                    <a:pt x="109321" y="61785"/>
                  </a:lnTo>
                  <a:lnTo>
                    <a:pt x="112483" y="63373"/>
                  </a:lnTo>
                  <a:lnTo>
                    <a:pt x="113284" y="63373"/>
                  </a:lnTo>
                  <a:lnTo>
                    <a:pt x="116446" y="64960"/>
                  </a:lnTo>
                  <a:lnTo>
                    <a:pt x="118033" y="65747"/>
                  </a:lnTo>
                  <a:lnTo>
                    <a:pt x="119621" y="66548"/>
                  </a:lnTo>
                  <a:lnTo>
                    <a:pt x="122783" y="68135"/>
                  </a:lnTo>
                  <a:lnTo>
                    <a:pt x="123583" y="68135"/>
                  </a:lnTo>
                  <a:lnTo>
                    <a:pt x="123583" y="68922"/>
                  </a:lnTo>
                  <a:lnTo>
                    <a:pt x="125158" y="69710"/>
                  </a:lnTo>
                  <a:lnTo>
                    <a:pt x="126746" y="69710"/>
                  </a:lnTo>
                  <a:lnTo>
                    <a:pt x="126746" y="70510"/>
                  </a:lnTo>
                  <a:lnTo>
                    <a:pt x="130708" y="72097"/>
                  </a:lnTo>
                  <a:lnTo>
                    <a:pt x="133083" y="72885"/>
                  </a:lnTo>
                  <a:lnTo>
                    <a:pt x="134670" y="73672"/>
                  </a:lnTo>
                  <a:lnTo>
                    <a:pt x="135458" y="74472"/>
                  </a:lnTo>
                  <a:lnTo>
                    <a:pt x="136258" y="74472"/>
                  </a:lnTo>
                  <a:lnTo>
                    <a:pt x="137045" y="75260"/>
                  </a:lnTo>
                  <a:lnTo>
                    <a:pt x="144970" y="78422"/>
                  </a:lnTo>
                  <a:lnTo>
                    <a:pt x="144970" y="79222"/>
                  </a:lnTo>
                  <a:lnTo>
                    <a:pt x="146558" y="80010"/>
                  </a:lnTo>
                  <a:lnTo>
                    <a:pt x="154205" y="83142"/>
                  </a:lnTo>
                  <a:lnTo>
                    <a:pt x="161650" y="86599"/>
                  </a:lnTo>
                  <a:lnTo>
                    <a:pt x="169073" y="90130"/>
                  </a:lnTo>
                  <a:lnTo>
                    <a:pt x="176657" y="93484"/>
                  </a:lnTo>
                  <a:lnTo>
                    <a:pt x="180619" y="95072"/>
                  </a:lnTo>
                  <a:lnTo>
                    <a:pt x="180619" y="95859"/>
                  </a:lnTo>
                  <a:lnTo>
                    <a:pt x="181406" y="95859"/>
                  </a:lnTo>
                  <a:lnTo>
                    <a:pt x="226446" y="115045"/>
                  </a:lnTo>
                  <a:lnTo>
                    <a:pt x="271729" y="133256"/>
                  </a:lnTo>
                  <a:lnTo>
                    <a:pt x="317402" y="150593"/>
                  </a:lnTo>
                  <a:lnTo>
                    <a:pt x="363613" y="167157"/>
                  </a:lnTo>
                  <a:lnTo>
                    <a:pt x="366001" y="16794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3857" name="object 385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793119" y="3459340"/>
              <a:ext cx="367588" cy="184575"/>
            </a:xfrm>
            <a:prstGeom prst="rect">
              <a:avLst/>
            </a:prstGeom>
          </p:spPr>
        </p:pic>
        <p:sp>
          <p:nvSpPr>
            <p:cNvPr id="3858" name="object 3858"/>
            <p:cNvSpPr/>
            <p:nvPr/>
          </p:nvSpPr>
          <p:spPr>
            <a:xfrm>
              <a:off x="1828774" y="3458552"/>
              <a:ext cx="344805" cy="158750"/>
            </a:xfrm>
            <a:custGeom>
              <a:avLst/>
              <a:gdLst/>
              <a:ahLst/>
              <a:cxnLst/>
              <a:rect l="l" t="t" r="r" b="b"/>
              <a:pathLst>
                <a:path w="344805" h="158750">
                  <a:moveTo>
                    <a:pt x="0" y="0"/>
                  </a:moveTo>
                  <a:lnTo>
                    <a:pt x="6337" y="3175"/>
                  </a:lnTo>
                  <a:lnTo>
                    <a:pt x="6337" y="3962"/>
                  </a:lnTo>
                  <a:lnTo>
                    <a:pt x="10287" y="5537"/>
                  </a:lnTo>
                  <a:lnTo>
                    <a:pt x="11087" y="6337"/>
                  </a:lnTo>
                  <a:lnTo>
                    <a:pt x="17424" y="10299"/>
                  </a:lnTo>
                  <a:lnTo>
                    <a:pt x="19011" y="11099"/>
                  </a:lnTo>
                  <a:lnTo>
                    <a:pt x="26136" y="15633"/>
                  </a:lnTo>
                  <a:lnTo>
                    <a:pt x="33147" y="19570"/>
                  </a:lnTo>
                  <a:lnTo>
                    <a:pt x="40398" y="23774"/>
                  </a:lnTo>
                  <a:lnTo>
                    <a:pt x="41986" y="24549"/>
                  </a:lnTo>
                  <a:lnTo>
                    <a:pt x="45161" y="26149"/>
                  </a:lnTo>
                  <a:lnTo>
                    <a:pt x="46736" y="26936"/>
                  </a:lnTo>
                  <a:lnTo>
                    <a:pt x="51498" y="30111"/>
                  </a:lnTo>
                  <a:lnTo>
                    <a:pt x="53873" y="31686"/>
                  </a:lnTo>
                  <a:lnTo>
                    <a:pt x="55448" y="32486"/>
                  </a:lnTo>
                  <a:lnTo>
                    <a:pt x="56248" y="32486"/>
                  </a:lnTo>
                  <a:lnTo>
                    <a:pt x="58610" y="34074"/>
                  </a:lnTo>
                  <a:lnTo>
                    <a:pt x="59410" y="34861"/>
                  </a:lnTo>
                  <a:lnTo>
                    <a:pt x="63373" y="36449"/>
                  </a:lnTo>
                  <a:lnTo>
                    <a:pt x="64173" y="37236"/>
                  </a:lnTo>
                  <a:lnTo>
                    <a:pt x="65747" y="38023"/>
                  </a:lnTo>
                  <a:lnTo>
                    <a:pt x="68122" y="39611"/>
                  </a:lnTo>
                  <a:lnTo>
                    <a:pt x="69710" y="39611"/>
                  </a:lnTo>
                  <a:lnTo>
                    <a:pt x="76085" y="44056"/>
                  </a:lnTo>
                  <a:lnTo>
                    <a:pt x="84874" y="48323"/>
                  </a:lnTo>
                  <a:lnTo>
                    <a:pt x="91897" y="51498"/>
                  </a:lnTo>
                  <a:lnTo>
                    <a:pt x="95859" y="53873"/>
                  </a:lnTo>
                  <a:lnTo>
                    <a:pt x="98234" y="54660"/>
                  </a:lnTo>
                  <a:lnTo>
                    <a:pt x="99021" y="55460"/>
                  </a:lnTo>
                  <a:lnTo>
                    <a:pt x="101396" y="56248"/>
                  </a:lnTo>
                  <a:lnTo>
                    <a:pt x="102196" y="57048"/>
                  </a:lnTo>
                  <a:lnTo>
                    <a:pt x="102984" y="57048"/>
                  </a:lnTo>
                  <a:lnTo>
                    <a:pt x="104571" y="58623"/>
                  </a:lnTo>
                  <a:lnTo>
                    <a:pt x="116446" y="64173"/>
                  </a:lnTo>
                  <a:lnTo>
                    <a:pt x="118833" y="64960"/>
                  </a:lnTo>
                  <a:lnTo>
                    <a:pt x="121996" y="66548"/>
                  </a:lnTo>
                  <a:lnTo>
                    <a:pt x="125171" y="68135"/>
                  </a:lnTo>
                  <a:lnTo>
                    <a:pt x="130708" y="71297"/>
                  </a:lnTo>
                  <a:lnTo>
                    <a:pt x="132295" y="71297"/>
                  </a:lnTo>
                  <a:lnTo>
                    <a:pt x="133083" y="72097"/>
                  </a:lnTo>
                  <a:lnTo>
                    <a:pt x="138633" y="74472"/>
                  </a:lnTo>
                  <a:lnTo>
                    <a:pt x="139420" y="75260"/>
                  </a:lnTo>
                  <a:lnTo>
                    <a:pt x="144081" y="78536"/>
                  </a:lnTo>
                  <a:lnTo>
                    <a:pt x="150139" y="78790"/>
                  </a:lnTo>
                  <a:lnTo>
                    <a:pt x="154482" y="82384"/>
                  </a:lnTo>
                  <a:lnTo>
                    <a:pt x="157645" y="83185"/>
                  </a:lnTo>
                  <a:lnTo>
                    <a:pt x="159232" y="84772"/>
                  </a:lnTo>
                  <a:lnTo>
                    <a:pt x="161607" y="85559"/>
                  </a:lnTo>
                  <a:lnTo>
                    <a:pt x="162394" y="85559"/>
                  </a:lnTo>
                  <a:lnTo>
                    <a:pt x="164769" y="86347"/>
                  </a:lnTo>
                  <a:lnTo>
                    <a:pt x="167944" y="88722"/>
                  </a:lnTo>
                  <a:lnTo>
                    <a:pt x="168732" y="88722"/>
                  </a:lnTo>
                  <a:lnTo>
                    <a:pt x="170319" y="89522"/>
                  </a:lnTo>
                  <a:lnTo>
                    <a:pt x="175069" y="91109"/>
                  </a:lnTo>
                  <a:lnTo>
                    <a:pt x="175869" y="91897"/>
                  </a:lnTo>
                  <a:lnTo>
                    <a:pt x="189331" y="97447"/>
                  </a:lnTo>
                  <a:lnTo>
                    <a:pt x="194081" y="99822"/>
                  </a:lnTo>
                  <a:lnTo>
                    <a:pt x="200418" y="102196"/>
                  </a:lnTo>
                  <a:lnTo>
                    <a:pt x="264082" y="128760"/>
                  </a:lnTo>
                  <a:lnTo>
                    <a:pt x="328764" y="152895"/>
                  </a:lnTo>
                  <a:lnTo>
                    <a:pt x="335889" y="155270"/>
                  </a:lnTo>
                  <a:lnTo>
                    <a:pt x="337464" y="156070"/>
                  </a:lnTo>
                  <a:lnTo>
                    <a:pt x="344601" y="158445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1793913" y="3456165"/>
              <a:ext cx="31115" cy="3175"/>
            </a:xfrm>
            <a:custGeom>
              <a:avLst/>
              <a:gdLst/>
              <a:ahLst/>
              <a:cxnLst/>
              <a:rect l="l" t="t" r="r" b="b"/>
              <a:pathLst>
                <a:path w="31114" h="3175">
                  <a:moveTo>
                    <a:pt x="-793" y="1587"/>
                  </a:moveTo>
                  <a:lnTo>
                    <a:pt x="31680" y="1587"/>
                  </a:lnTo>
                </a:path>
              </a:pathLst>
            </a:custGeom>
            <a:ln w="4762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1796288" y="3460927"/>
              <a:ext cx="12065" cy="8255"/>
            </a:xfrm>
            <a:custGeom>
              <a:avLst/>
              <a:gdLst/>
              <a:ahLst/>
              <a:cxnLst/>
              <a:rect l="l" t="t" r="r" b="b"/>
              <a:pathLst>
                <a:path w="12064" h="8254">
                  <a:moveTo>
                    <a:pt x="0" y="0"/>
                  </a:moveTo>
                  <a:lnTo>
                    <a:pt x="11874" y="792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1815312" y="347281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787" y="0"/>
                  </a:lnTo>
                  <a:lnTo>
                    <a:pt x="3162" y="15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1819262" y="3475189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0" y="0"/>
                  </a:moveTo>
                  <a:lnTo>
                    <a:pt x="3949" y="2374"/>
                  </a:lnTo>
                  <a:lnTo>
                    <a:pt x="4749" y="31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1830349" y="3481527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0" y="0"/>
                  </a:moveTo>
                  <a:lnTo>
                    <a:pt x="800" y="800"/>
                  </a:lnTo>
                  <a:lnTo>
                    <a:pt x="7137" y="3962"/>
                  </a:lnTo>
                  <a:lnTo>
                    <a:pt x="7924" y="4749"/>
                  </a:lnTo>
                  <a:lnTo>
                    <a:pt x="8712" y="4749"/>
                  </a:lnTo>
                  <a:lnTo>
                    <a:pt x="15849" y="9512"/>
                  </a:lnTo>
                  <a:lnTo>
                    <a:pt x="17437" y="951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1853323" y="34942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800" y="800"/>
                  </a:lnTo>
                  <a:lnTo>
                    <a:pt x="1574" y="15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1862035" y="34997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1866011" y="350132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0" y="0"/>
                  </a:moveTo>
                  <a:lnTo>
                    <a:pt x="4762" y="23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1875510" y="3506076"/>
              <a:ext cx="17145" cy="9525"/>
            </a:xfrm>
            <a:custGeom>
              <a:avLst/>
              <a:gdLst/>
              <a:ahLst/>
              <a:cxnLst/>
              <a:rect l="l" t="t" r="r" b="b"/>
              <a:pathLst>
                <a:path w="17144" h="9525">
                  <a:moveTo>
                    <a:pt x="0" y="0"/>
                  </a:moveTo>
                  <a:lnTo>
                    <a:pt x="3162" y="2374"/>
                  </a:lnTo>
                  <a:lnTo>
                    <a:pt x="4762" y="3175"/>
                  </a:lnTo>
                  <a:lnTo>
                    <a:pt x="11099" y="6350"/>
                  </a:lnTo>
                  <a:lnTo>
                    <a:pt x="16637" y="951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1894522" y="35163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1903247" y="352112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162" y="15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1910372" y="352431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1587" y="787"/>
                  </a:lnTo>
                  <a:lnTo>
                    <a:pt x="3162" y="15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1920671" y="3529850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0" y="0"/>
                  </a:moveTo>
                  <a:lnTo>
                    <a:pt x="3962" y="15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1928596" y="353302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1930971" y="3534613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0"/>
                  </a:moveTo>
                  <a:lnTo>
                    <a:pt x="7912" y="394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1945220" y="3540937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0" y="0"/>
                  </a:moveTo>
                  <a:lnTo>
                    <a:pt x="2387" y="1587"/>
                  </a:lnTo>
                  <a:lnTo>
                    <a:pt x="4762" y="23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1956320" y="354648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800" y="0"/>
                  </a:lnTo>
                  <a:lnTo>
                    <a:pt x="3162" y="15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1961070" y="354886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0"/>
                  </a:moveTo>
                  <a:lnTo>
                    <a:pt x="4762" y="1587"/>
                  </a:lnTo>
                  <a:lnTo>
                    <a:pt x="6337" y="23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1974532" y="355519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1983257" y="3558375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0"/>
                  </a:moveTo>
                  <a:lnTo>
                    <a:pt x="1574" y="800"/>
                  </a:lnTo>
                  <a:lnTo>
                    <a:pt x="7124" y="3175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1991169" y="3561537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0" y="0"/>
                  </a:moveTo>
                  <a:lnTo>
                    <a:pt x="3162" y="1574"/>
                  </a:lnTo>
                  <a:lnTo>
                    <a:pt x="5537" y="31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2003844" y="3567087"/>
              <a:ext cx="31750" cy="13970"/>
            </a:xfrm>
            <a:custGeom>
              <a:avLst/>
              <a:gdLst/>
              <a:ahLst/>
              <a:cxnLst/>
              <a:rect l="l" t="t" r="r" b="b"/>
              <a:pathLst>
                <a:path w="31750" h="13970">
                  <a:moveTo>
                    <a:pt x="0" y="0"/>
                  </a:moveTo>
                  <a:lnTo>
                    <a:pt x="800" y="800"/>
                  </a:lnTo>
                  <a:lnTo>
                    <a:pt x="7808" y="3905"/>
                  </a:lnTo>
                  <a:lnTo>
                    <a:pt x="14941" y="6794"/>
                  </a:lnTo>
                  <a:lnTo>
                    <a:pt x="22131" y="9654"/>
                  </a:lnTo>
                  <a:lnTo>
                    <a:pt x="29311" y="12674"/>
                  </a:lnTo>
                  <a:lnTo>
                    <a:pt x="31686" y="134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2040293" y="3582924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3162" y="800"/>
                  </a:lnTo>
                  <a:lnTo>
                    <a:pt x="4749" y="15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2047417" y="3585311"/>
              <a:ext cx="44450" cy="17780"/>
            </a:xfrm>
            <a:custGeom>
              <a:avLst/>
              <a:gdLst/>
              <a:ahLst/>
              <a:cxnLst/>
              <a:rect l="l" t="t" r="r" b="b"/>
              <a:pathLst>
                <a:path w="44450" h="17779">
                  <a:moveTo>
                    <a:pt x="0" y="0"/>
                  </a:moveTo>
                  <a:lnTo>
                    <a:pt x="5537" y="2374"/>
                  </a:lnTo>
                  <a:lnTo>
                    <a:pt x="13178" y="5378"/>
                  </a:lnTo>
                  <a:lnTo>
                    <a:pt x="20953" y="8288"/>
                  </a:lnTo>
                  <a:lnTo>
                    <a:pt x="28745" y="11209"/>
                  </a:lnTo>
                  <a:lnTo>
                    <a:pt x="36436" y="14249"/>
                  </a:lnTo>
                  <a:lnTo>
                    <a:pt x="44361" y="1742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2093366" y="360352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0"/>
                  </a:moveTo>
                  <a:lnTo>
                    <a:pt x="1587" y="0"/>
                  </a:lnTo>
                  <a:lnTo>
                    <a:pt x="7924" y="23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2104466" y="3607485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4749" y="15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2114765" y="3611448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0" y="0"/>
                  </a:moveTo>
                  <a:lnTo>
                    <a:pt x="787" y="0"/>
                  </a:lnTo>
                  <a:lnTo>
                    <a:pt x="7912" y="3175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2147239" y="3622535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4" h="4445">
                  <a:moveTo>
                    <a:pt x="0" y="0"/>
                  </a:moveTo>
                  <a:lnTo>
                    <a:pt x="1574" y="800"/>
                  </a:lnTo>
                  <a:lnTo>
                    <a:pt x="10287" y="39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2192388" y="34823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2165464" y="3472815"/>
              <a:ext cx="27305" cy="9525"/>
            </a:xfrm>
            <a:custGeom>
              <a:avLst/>
              <a:gdLst/>
              <a:ahLst/>
              <a:cxnLst/>
              <a:rect l="l" t="t" r="r" b="b"/>
              <a:pathLst>
                <a:path w="27305" h="9525">
                  <a:moveTo>
                    <a:pt x="0" y="0"/>
                  </a:moveTo>
                  <a:lnTo>
                    <a:pt x="26924" y="95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2165464" y="34728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2159914" y="34942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2133777" y="34846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2133765" y="3472815"/>
              <a:ext cx="31750" cy="21590"/>
            </a:xfrm>
            <a:custGeom>
              <a:avLst/>
              <a:gdLst/>
              <a:ahLst/>
              <a:cxnLst/>
              <a:rect l="l" t="t" r="r" b="b"/>
              <a:pathLst>
                <a:path w="31750" h="21589">
                  <a:moveTo>
                    <a:pt x="26149" y="21386"/>
                  </a:moveTo>
                  <a:lnTo>
                    <a:pt x="23761" y="20586"/>
                  </a:lnTo>
                  <a:lnTo>
                    <a:pt x="22974" y="20586"/>
                  </a:lnTo>
                  <a:lnTo>
                    <a:pt x="20599" y="19799"/>
                  </a:lnTo>
                  <a:lnTo>
                    <a:pt x="18224" y="19011"/>
                  </a:lnTo>
                  <a:lnTo>
                    <a:pt x="15049" y="17424"/>
                  </a:lnTo>
                  <a:lnTo>
                    <a:pt x="13474" y="16624"/>
                  </a:lnTo>
                  <a:lnTo>
                    <a:pt x="12674" y="16624"/>
                  </a:lnTo>
                  <a:lnTo>
                    <a:pt x="10299" y="15849"/>
                  </a:lnTo>
                  <a:lnTo>
                    <a:pt x="7124" y="15049"/>
                  </a:lnTo>
                  <a:lnTo>
                    <a:pt x="4749" y="14249"/>
                  </a:lnTo>
                  <a:lnTo>
                    <a:pt x="2374" y="13462"/>
                  </a:lnTo>
                  <a:lnTo>
                    <a:pt x="0" y="11874"/>
                  </a:lnTo>
                  <a:lnTo>
                    <a:pt x="0" y="7124"/>
                  </a:lnTo>
                  <a:lnTo>
                    <a:pt x="3168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2159914" y="349420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2159914" y="350370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47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2217737" y="347677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2192388" y="3476790"/>
              <a:ext cx="25400" cy="5715"/>
            </a:xfrm>
            <a:custGeom>
              <a:avLst/>
              <a:gdLst/>
              <a:ahLst/>
              <a:cxnLst/>
              <a:rect l="l" t="t" r="r" b="b"/>
              <a:pathLst>
                <a:path w="25400" h="5714">
                  <a:moveTo>
                    <a:pt x="0" y="5537"/>
                  </a:moveTo>
                  <a:lnTo>
                    <a:pt x="253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897" name="object 3897"/>
          <p:cNvSpPr/>
          <p:nvPr/>
        </p:nvSpPr>
        <p:spPr>
          <a:xfrm>
            <a:off x="2353882" y="2245215"/>
            <a:ext cx="12002" cy="7715"/>
          </a:xfrm>
          <a:custGeom>
            <a:avLst/>
            <a:gdLst/>
            <a:ahLst/>
            <a:cxnLst/>
            <a:rect l="l" t="t" r="r" b="b"/>
            <a:pathLst>
              <a:path w="17780" h="11429">
                <a:moveTo>
                  <a:pt x="17437" y="11099"/>
                </a:moveTo>
                <a:lnTo>
                  <a:pt x="15849" y="10299"/>
                </a:lnTo>
                <a:lnTo>
                  <a:pt x="14262" y="9512"/>
                </a:lnTo>
                <a:lnTo>
                  <a:pt x="14262" y="8724"/>
                </a:lnTo>
                <a:lnTo>
                  <a:pt x="13474" y="8724"/>
                </a:lnTo>
                <a:lnTo>
                  <a:pt x="9817" y="6997"/>
                </a:lnTo>
                <a:lnTo>
                  <a:pt x="5841" y="3505"/>
                </a:lnTo>
                <a:lnTo>
                  <a:pt x="1587" y="1587"/>
                </a:lnTo>
                <a:lnTo>
                  <a:pt x="0" y="0"/>
                </a:lnTo>
                <a:lnTo>
                  <a:pt x="80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898" name="object 3898"/>
          <p:cNvGrpSpPr/>
          <p:nvPr/>
        </p:nvGrpSpPr>
        <p:grpSpPr>
          <a:xfrm>
            <a:off x="2353355" y="2243616"/>
            <a:ext cx="287179" cy="122587"/>
            <a:chOff x="1793119" y="3323875"/>
            <a:chExt cx="425450" cy="181610"/>
          </a:xfrm>
        </p:grpSpPr>
        <p:sp>
          <p:nvSpPr>
            <p:cNvPr id="3899" name="object 3899"/>
            <p:cNvSpPr/>
            <p:nvPr/>
          </p:nvSpPr>
          <p:spPr>
            <a:xfrm>
              <a:off x="1879473" y="3324669"/>
              <a:ext cx="338455" cy="152400"/>
            </a:xfrm>
            <a:custGeom>
              <a:avLst/>
              <a:gdLst/>
              <a:ahLst/>
              <a:cxnLst/>
              <a:rect l="l" t="t" r="r" b="b"/>
              <a:pathLst>
                <a:path w="338455" h="152400">
                  <a:moveTo>
                    <a:pt x="0" y="0"/>
                  </a:moveTo>
                  <a:lnTo>
                    <a:pt x="800" y="0"/>
                  </a:lnTo>
                  <a:lnTo>
                    <a:pt x="9151" y="4990"/>
                  </a:lnTo>
                  <a:lnTo>
                    <a:pt x="17602" y="10358"/>
                  </a:lnTo>
                  <a:lnTo>
                    <a:pt x="26167" y="15500"/>
                  </a:lnTo>
                  <a:lnTo>
                    <a:pt x="34861" y="19812"/>
                  </a:lnTo>
                  <a:lnTo>
                    <a:pt x="38023" y="21386"/>
                  </a:lnTo>
                  <a:lnTo>
                    <a:pt x="38023" y="22186"/>
                  </a:lnTo>
                  <a:lnTo>
                    <a:pt x="38823" y="22186"/>
                  </a:lnTo>
                  <a:lnTo>
                    <a:pt x="41198" y="23761"/>
                  </a:lnTo>
                  <a:lnTo>
                    <a:pt x="41986" y="23761"/>
                  </a:lnTo>
                  <a:lnTo>
                    <a:pt x="42786" y="24549"/>
                  </a:lnTo>
                  <a:lnTo>
                    <a:pt x="43561" y="24549"/>
                  </a:lnTo>
                  <a:lnTo>
                    <a:pt x="45148" y="25349"/>
                  </a:lnTo>
                  <a:lnTo>
                    <a:pt x="46736" y="26936"/>
                  </a:lnTo>
                  <a:lnTo>
                    <a:pt x="47536" y="26936"/>
                  </a:lnTo>
                  <a:lnTo>
                    <a:pt x="49898" y="28524"/>
                  </a:lnTo>
                  <a:lnTo>
                    <a:pt x="50698" y="28524"/>
                  </a:lnTo>
                  <a:lnTo>
                    <a:pt x="51498" y="29311"/>
                  </a:lnTo>
                  <a:lnTo>
                    <a:pt x="59005" y="33304"/>
                  </a:lnTo>
                  <a:lnTo>
                    <a:pt x="66576" y="37174"/>
                  </a:lnTo>
                  <a:lnTo>
                    <a:pt x="74133" y="41075"/>
                  </a:lnTo>
                  <a:lnTo>
                    <a:pt x="81597" y="45161"/>
                  </a:lnTo>
                  <a:lnTo>
                    <a:pt x="83959" y="45948"/>
                  </a:lnTo>
                  <a:lnTo>
                    <a:pt x="87147" y="47536"/>
                  </a:lnTo>
                  <a:lnTo>
                    <a:pt x="134496" y="70677"/>
                  </a:lnTo>
                  <a:lnTo>
                    <a:pt x="148145" y="76847"/>
                  </a:lnTo>
                  <a:lnTo>
                    <a:pt x="149720" y="77622"/>
                  </a:lnTo>
                  <a:lnTo>
                    <a:pt x="152107" y="78422"/>
                  </a:lnTo>
                  <a:lnTo>
                    <a:pt x="156057" y="80810"/>
                  </a:lnTo>
                  <a:lnTo>
                    <a:pt x="198327" y="98866"/>
                  </a:lnTo>
                  <a:lnTo>
                    <a:pt x="241279" y="116406"/>
                  </a:lnTo>
                  <a:lnTo>
                    <a:pt x="284600" y="132982"/>
                  </a:lnTo>
                  <a:lnTo>
                    <a:pt x="327977" y="148145"/>
                  </a:lnTo>
                  <a:lnTo>
                    <a:pt x="337477" y="152107"/>
                  </a:lnTo>
                  <a:lnTo>
                    <a:pt x="338264" y="15210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1811337" y="332466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20">
                  <a:moveTo>
                    <a:pt x="68135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1811350" y="3331806"/>
              <a:ext cx="322580" cy="148590"/>
            </a:xfrm>
            <a:custGeom>
              <a:avLst/>
              <a:gdLst/>
              <a:ahLst/>
              <a:cxnLst/>
              <a:rect l="l" t="t" r="r" b="b"/>
              <a:pathLst>
                <a:path w="322580" h="148589">
                  <a:moveTo>
                    <a:pt x="322427" y="148132"/>
                  </a:moveTo>
                  <a:lnTo>
                    <a:pt x="311327" y="144183"/>
                  </a:lnTo>
                  <a:lnTo>
                    <a:pt x="303415" y="141008"/>
                  </a:lnTo>
                  <a:lnTo>
                    <a:pt x="297865" y="139420"/>
                  </a:lnTo>
                  <a:lnTo>
                    <a:pt x="297078" y="138633"/>
                  </a:lnTo>
                  <a:lnTo>
                    <a:pt x="295490" y="138633"/>
                  </a:lnTo>
                  <a:lnTo>
                    <a:pt x="293116" y="137845"/>
                  </a:lnTo>
                  <a:lnTo>
                    <a:pt x="291528" y="137045"/>
                  </a:lnTo>
                  <a:lnTo>
                    <a:pt x="289941" y="136258"/>
                  </a:lnTo>
                  <a:lnTo>
                    <a:pt x="289153" y="136258"/>
                  </a:lnTo>
                  <a:lnTo>
                    <a:pt x="284403" y="133883"/>
                  </a:lnTo>
                  <a:lnTo>
                    <a:pt x="274891" y="130708"/>
                  </a:lnTo>
                  <a:lnTo>
                    <a:pt x="270929" y="129120"/>
                  </a:lnTo>
                  <a:lnTo>
                    <a:pt x="268554" y="128320"/>
                  </a:lnTo>
                  <a:lnTo>
                    <a:pt x="266179" y="126745"/>
                  </a:lnTo>
                  <a:lnTo>
                    <a:pt x="257467" y="123570"/>
                  </a:lnTo>
                  <a:lnTo>
                    <a:pt x="254292" y="122783"/>
                  </a:lnTo>
                  <a:lnTo>
                    <a:pt x="247954" y="120408"/>
                  </a:lnTo>
                  <a:lnTo>
                    <a:pt x="247167" y="119621"/>
                  </a:lnTo>
                  <a:lnTo>
                    <a:pt x="237655" y="116446"/>
                  </a:lnTo>
                  <a:lnTo>
                    <a:pt x="236080" y="115658"/>
                  </a:lnTo>
                  <a:lnTo>
                    <a:pt x="235280" y="114871"/>
                  </a:lnTo>
                  <a:lnTo>
                    <a:pt x="229743" y="113271"/>
                  </a:lnTo>
                  <a:lnTo>
                    <a:pt x="228942" y="112496"/>
                  </a:lnTo>
                  <a:lnTo>
                    <a:pt x="226568" y="111696"/>
                  </a:lnTo>
                  <a:lnTo>
                    <a:pt x="224193" y="110909"/>
                  </a:lnTo>
                  <a:lnTo>
                    <a:pt x="217855" y="107734"/>
                  </a:lnTo>
                  <a:lnTo>
                    <a:pt x="216268" y="106933"/>
                  </a:lnTo>
                  <a:lnTo>
                    <a:pt x="212305" y="105359"/>
                  </a:lnTo>
                  <a:lnTo>
                    <a:pt x="187860" y="95255"/>
                  </a:lnTo>
                  <a:lnTo>
                    <a:pt x="163687" y="84794"/>
                  </a:lnTo>
                  <a:lnTo>
                    <a:pt x="139661" y="73919"/>
                  </a:lnTo>
                  <a:lnTo>
                    <a:pt x="115658" y="62572"/>
                  </a:lnTo>
                  <a:lnTo>
                    <a:pt x="114084" y="61785"/>
                  </a:lnTo>
                  <a:lnTo>
                    <a:pt x="113271" y="61785"/>
                  </a:lnTo>
                  <a:lnTo>
                    <a:pt x="113271" y="60998"/>
                  </a:lnTo>
                  <a:lnTo>
                    <a:pt x="111696" y="60197"/>
                  </a:lnTo>
                  <a:lnTo>
                    <a:pt x="104974" y="57483"/>
                  </a:lnTo>
                  <a:lnTo>
                    <a:pt x="98517" y="54208"/>
                  </a:lnTo>
                  <a:lnTo>
                    <a:pt x="92111" y="50759"/>
                  </a:lnTo>
                  <a:lnTo>
                    <a:pt x="85547" y="47523"/>
                  </a:lnTo>
                  <a:lnTo>
                    <a:pt x="83172" y="46735"/>
                  </a:lnTo>
                  <a:lnTo>
                    <a:pt x="83172" y="45935"/>
                  </a:lnTo>
                  <a:lnTo>
                    <a:pt x="81597" y="45935"/>
                  </a:lnTo>
                  <a:lnTo>
                    <a:pt x="80797" y="45148"/>
                  </a:lnTo>
                  <a:lnTo>
                    <a:pt x="70796" y="39963"/>
                  </a:lnTo>
                  <a:lnTo>
                    <a:pt x="60925" y="34796"/>
                  </a:lnTo>
                  <a:lnTo>
                    <a:pt x="51086" y="29655"/>
                  </a:lnTo>
                  <a:lnTo>
                    <a:pt x="41186" y="24549"/>
                  </a:lnTo>
                  <a:lnTo>
                    <a:pt x="40398" y="23761"/>
                  </a:lnTo>
                  <a:lnTo>
                    <a:pt x="38023" y="22174"/>
                  </a:lnTo>
                  <a:lnTo>
                    <a:pt x="36436" y="21386"/>
                  </a:lnTo>
                  <a:lnTo>
                    <a:pt x="33261" y="19799"/>
                  </a:lnTo>
                  <a:lnTo>
                    <a:pt x="30099" y="18211"/>
                  </a:lnTo>
                  <a:lnTo>
                    <a:pt x="27724" y="16624"/>
                  </a:lnTo>
                  <a:lnTo>
                    <a:pt x="26936" y="16624"/>
                  </a:lnTo>
                  <a:lnTo>
                    <a:pt x="26136" y="15836"/>
                  </a:lnTo>
                  <a:lnTo>
                    <a:pt x="16637" y="10286"/>
                  </a:lnTo>
                  <a:lnTo>
                    <a:pt x="13462" y="8712"/>
                  </a:lnTo>
                  <a:lnTo>
                    <a:pt x="12674" y="7912"/>
                  </a:lnTo>
                  <a:lnTo>
                    <a:pt x="11874" y="7124"/>
                  </a:lnTo>
                  <a:lnTo>
                    <a:pt x="7124" y="4749"/>
                  </a:lnTo>
                  <a:lnTo>
                    <a:pt x="6337" y="3949"/>
                  </a:lnTo>
                  <a:lnTo>
                    <a:pt x="3949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3902" name="object 390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793119" y="3326244"/>
              <a:ext cx="322440" cy="147364"/>
            </a:xfrm>
            <a:prstGeom prst="rect">
              <a:avLst/>
            </a:prstGeom>
          </p:spPr>
        </p:pic>
        <p:sp>
          <p:nvSpPr>
            <p:cNvPr id="3903" name="object 3903"/>
            <p:cNvSpPr/>
            <p:nvPr/>
          </p:nvSpPr>
          <p:spPr>
            <a:xfrm>
              <a:off x="1793913" y="3337344"/>
              <a:ext cx="366395" cy="167640"/>
            </a:xfrm>
            <a:custGeom>
              <a:avLst/>
              <a:gdLst/>
              <a:ahLst/>
              <a:cxnLst/>
              <a:rect l="l" t="t" r="r" b="b"/>
              <a:pathLst>
                <a:path w="366394" h="167639">
                  <a:moveTo>
                    <a:pt x="0" y="0"/>
                  </a:moveTo>
                  <a:lnTo>
                    <a:pt x="7137" y="3949"/>
                  </a:lnTo>
                  <a:lnTo>
                    <a:pt x="14262" y="8712"/>
                  </a:lnTo>
                  <a:lnTo>
                    <a:pt x="20599" y="11874"/>
                  </a:lnTo>
                  <a:lnTo>
                    <a:pt x="22186" y="12674"/>
                  </a:lnTo>
                  <a:lnTo>
                    <a:pt x="22186" y="13474"/>
                  </a:lnTo>
                  <a:lnTo>
                    <a:pt x="24561" y="14262"/>
                  </a:lnTo>
                  <a:lnTo>
                    <a:pt x="24561" y="15049"/>
                  </a:lnTo>
                  <a:lnTo>
                    <a:pt x="27736" y="16637"/>
                  </a:lnTo>
                  <a:lnTo>
                    <a:pt x="29311" y="17437"/>
                  </a:lnTo>
                  <a:lnTo>
                    <a:pt x="30111" y="18211"/>
                  </a:lnTo>
                  <a:lnTo>
                    <a:pt x="30886" y="18211"/>
                  </a:lnTo>
                  <a:lnTo>
                    <a:pt x="30886" y="19011"/>
                  </a:lnTo>
                  <a:lnTo>
                    <a:pt x="32486" y="19011"/>
                  </a:lnTo>
                  <a:lnTo>
                    <a:pt x="34074" y="20599"/>
                  </a:lnTo>
                  <a:lnTo>
                    <a:pt x="35648" y="21386"/>
                  </a:lnTo>
                  <a:lnTo>
                    <a:pt x="69140" y="39954"/>
                  </a:lnTo>
                  <a:lnTo>
                    <a:pt x="102984" y="57835"/>
                  </a:lnTo>
                  <a:lnTo>
                    <a:pt x="106946" y="59423"/>
                  </a:lnTo>
                  <a:lnTo>
                    <a:pt x="109321" y="60998"/>
                  </a:lnTo>
                  <a:lnTo>
                    <a:pt x="115279" y="63998"/>
                  </a:lnTo>
                  <a:lnTo>
                    <a:pt x="121256" y="66827"/>
                  </a:lnTo>
                  <a:lnTo>
                    <a:pt x="127209" y="69713"/>
                  </a:lnTo>
                  <a:lnTo>
                    <a:pt x="133096" y="72885"/>
                  </a:lnTo>
                  <a:lnTo>
                    <a:pt x="135470" y="73672"/>
                  </a:lnTo>
                  <a:lnTo>
                    <a:pt x="136258" y="73672"/>
                  </a:lnTo>
                  <a:lnTo>
                    <a:pt x="137058" y="74472"/>
                  </a:lnTo>
                  <a:lnTo>
                    <a:pt x="144970" y="78435"/>
                  </a:lnTo>
                  <a:lnTo>
                    <a:pt x="153695" y="82384"/>
                  </a:lnTo>
                  <a:lnTo>
                    <a:pt x="160020" y="85559"/>
                  </a:lnTo>
                  <a:lnTo>
                    <a:pt x="163207" y="86347"/>
                  </a:lnTo>
                  <a:lnTo>
                    <a:pt x="165569" y="87934"/>
                  </a:lnTo>
                  <a:lnTo>
                    <a:pt x="167157" y="88722"/>
                  </a:lnTo>
                  <a:lnTo>
                    <a:pt x="171907" y="91109"/>
                  </a:lnTo>
                  <a:lnTo>
                    <a:pt x="173494" y="91109"/>
                  </a:lnTo>
                  <a:lnTo>
                    <a:pt x="179832" y="94272"/>
                  </a:lnTo>
                  <a:lnTo>
                    <a:pt x="180619" y="95059"/>
                  </a:lnTo>
                  <a:lnTo>
                    <a:pt x="181419" y="95059"/>
                  </a:lnTo>
                  <a:lnTo>
                    <a:pt x="189331" y="98234"/>
                  </a:lnTo>
                  <a:lnTo>
                    <a:pt x="190919" y="99021"/>
                  </a:lnTo>
                  <a:lnTo>
                    <a:pt x="196469" y="101396"/>
                  </a:lnTo>
                  <a:lnTo>
                    <a:pt x="197256" y="102196"/>
                  </a:lnTo>
                  <a:lnTo>
                    <a:pt x="204698" y="104990"/>
                  </a:lnTo>
                  <a:lnTo>
                    <a:pt x="212204" y="108318"/>
                  </a:lnTo>
                  <a:lnTo>
                    <a:pt x="219443" y="111696"/>
                  </a:lnTo>
                  <a:lnTo>
                    <a:pt x="224205" y="113284"/>
                  </a:lnTo>
                  <a:lnTo>
                    <a:pt x="235292" y="118033"/>
                  </a:lnTo>
                  <a:lnTo>
                    <a:pt x="236880" y="118833"/>
                  </a:lnTo>
                  <a:lnTo>
                    <a:pt x="238455" y="119621"/>
                  </a:lnTo>
                  <a:lnTo>
                    <a:pt x="239255" y="119621"/>
                  </a:lnTo>
                  <a:lnTo>
                    <a:pt x="241630" y="120421"/>
                  </a:lnTo>
                  <a:lnTo>
                    <a:pt x="244005" y="121208"/>
                  </a:lnTo>
                  <a:lnTo>
                    <a:pt x="246379" y="122783"/>
                  </a:lnTo>
                  <a:lnTo>
                    <a:pt x="249542" y="123583"/>
                  </a:lnTo>
                  <a:lnTo>
                    <a:pt x="252717" y="125171"/>
                  </a:lnTo>
                  <a:lnTo>
                    <a:pt x="253517" y="125171"/>
                  </a:lnTo>
                  <a:lnTo>
                    <a:pt x="255092" y="125958"/>
                  </a:lnTo>
                  <a:lnTo>
                    <a:pt x="256679" y="126758"/>
                  </a:lnTo>
                  <a:lnTo>
                    <a:pt x="258267" y="127546"/>
                  </a:lnTo>
                  <a:lnTo>
                    <a:pt x="259054" y="127546"/>
                  </a:lnTo>
                  <a:lnTo>
                    <a:pt x="265697" y="130451"/>
                  </a:lnTo>
                  <a:lnTo>
                    <a:pt x="272851" y="133113"/>
                  </a:lnTo>
                  <a:lnTo>
                    <a:pt x="279841" y="135763"/>
                  </a:lnTo>
                  <a:lnTo>
                    <a:pt x="285991" y="138633"/>
                  </a:lnTo>
                  <a:lnTo>
                    <a:pt x="289953" y="139433"/>
                  </a:lnTo>
                  <a:lnTo>
                    <a:pt x="299453" y="143383"/>
                  </a:lnTo>
                  <a:lnTo>
                    <a:pt x="301040" y="143383"/>
                  </a:lnTo>
                  <a:lnTo>
                    <a:pt x="307378" y="146558"/>
                  </a:lnTo>
                  <a:lnTo>
                    <a:pt x="310553" y="147345"/>
                  </a:lnTo>
                  <a:lnTo>
                    <a:pt x="311340" y="147345"/>
                  </a:lnTo>
                  <a:lnTo>
                    <a:pt x="315302" y="148932"/>
                  </a:lnTo>
                  <a:lnTo>
                    <a:pt x="320852" y="151307"/>
                  </a:lnTo>
                  <a:lnTo>
                    <a:pt x="321640" y="151307"/>
                  </a:lnTo>
                  <a:lnTo>
                    <a:pt x="328764" y="154482"/>
                  </a:lnTo>
                  <a:lnTo>
                    <a:pt x="332727" y="155270"/>
                  </a:lnTo>
                  <a:lnTo>
                    <a:pt x="343827" y="159232"/>
                  </a:lnTo>
                  <a:lnTo>
                    <a:pt x="353326" y="163195"/>
                  </a:lnTo>
                  <a:lnTo>
                    <a:pt x="354914" y="163195"/>
                  </a:lnTo>
                  <a:lnTo>
                    <a:pt x="363626" y="166357"/>
                  </a:lnTo>
                  <a:lnTo>
                    <a:pt x="366001" y="16715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2133765" y="3484689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69" h="5079">
                  <a:moveTo>
                    <a:pt x="13474" y="4749"/>
                  </a:moveTo>
                  <a:lnTo>
                    <a:pt x="12674" y="4749"/>
                  </a:lnTo>
                  <a:lnTo>
                    <a:pt x="10299" y="3962"/>
                  </a:lnTo>
                  <a:lnTo>
                    <a:pt x="7124" y="3175"/>
                  </a:lnTo>
                  <a:lnTo>
                    <a:pt x="4749" y="2374"/>
                  </a:lnTo>
                  <a:lnTo>
                    <a:pt x="2374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905" name="object 3905"/>
          <p:cNvGrpSpPr/>
          <p:nvPr/>
        </p:nvGrpSpPr>
        <p:grpSpPr>
          <a:xfrm>
            <a:off x="2405228" y="2733432"/>
            <a:ext cx="140160" cy="76295"/>
            <a:chOff x="1869967" y="4049528"/>
            <a:chExt cx="207645" cy="113030"/>
          </a:xfrm>
        </p:grpSpPr>
        <p:sp>
          <p:nvSpPr>
            <p:cNvPr id="3906" name="object 3906"/>
            <p:cNvSpPr/>
            <p:nvPr/>
          </p:nvSpPr>
          <p:spPr>
            <a:xfrm>
              <a:off x="1870760" y="4050322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15836" y="9512"/>
                  </a:moveTo>
                  <a:lnTo>
                    <a:pt x="14262" y="7937"/>
                  </a:lnTo>
                  <a:lnTo>
                    <a:pt x="11087" y="6337"/>
                  </a:lnTo>
                  <a:lnTo>
                    <a:pt x="9512" y="5549"/>
                  </a:lnTo>
                  <a:lnTo>
                    <a:pt x="6337" y="3975"/>
                  </a:lnTo>
                  <a:lnTo>
                    <a:pt x="3162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1924621" y="4079646"/>
              <a:ext cx="20955" cy="10795"/>
            </a:xfrm>
            <a:custGeom>
              <a:avLst/>
              <a:gdLst/>
              <a:ahLst/>
              <a:cxnLst/>
              <a:rect l="l" t="t" r="r" b="b"/>
              <a:pathLst>
                <a:path w="20955" h="10795">
                  <a:moveTo>
                    <a:pt x="20599" y="10299"/>
                  </a:moveTo>
                  <a:lnTo>
                    <a:pt x="17424" y="8712"/>
                  </a:lnTo>
                  <a:lnTo>
                    <a:pt x="8966" y="4762"/>
                  </a:lnTo>
                  <a:lnTo>
                    <a:pt x="8470" y="5003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1983244" y="4108170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25349" y="11874"/>
                  </a:moveTo>
                  <a:lnTo>
                    <a:pt x="21386" y="9499"/>
                  </a:lnTo>
                  <a:lnTo>
                    <a:pt x="20586" y="9499"/>
                  </a:lnTo>
                  <a:lnTo>
                    <a:pt x="15836" y="7124"/>
                  </a:lnTo>
                  <a:lnTo>
                    <a:pt x="14262" y="6337"/>
                  </a:lnTo>
                  <a:lnTo>
                    <a:pt x="11874" y="5537"/>
                  </a:lnTo>
                  <a:lnTo>
                    <a:pt x="7924" y="3162"/>
                  </a:lnTo>
                  <a:lnTo>
                    <a:pt x="3962" y="1587"/>
                  </a:lnTo>
                  <a:lnTo>
                    <a:pt x="316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2046630" y="4135882"/>
              <a:ext cx="30480" cy="12700"/>
            </a:xfrm>
            <a:custGeom>
              <a:avLst/>
              <a:gdLst/>
              <a:ahLst/>
              <a:cxnLst/>
              <a:rect l="l" t="t" r="r" b="b"/>
              <a:pathLst>
                <a:path w="30480" h="12700">
                  <a:moveTo>
                    <a:pt x="3949" y="1587"/>
                  </a:moveTo>
                  <a:lnTo>
                    <a:pt x="5524" y="2374"/>
                  </a:lnTo>
                  <a:lnTo>
                    <a:pt x="15036" y="6350"/>
                  </a:lnTo>
                  <a:lnTo>
                    <a:pt x="24549" y="10299"/>
                  </a:lnTo>
                  <a:lnTo>
                    <a:pt x="30099" y="12687"/>
                  </a:lnTo>
                  <a:lnTo>
                    <a:pt x="24549" y="10299"/>
                  </a:lnTo>
                  <a:lnTo>
                    <a:pt x="15036" y="6350"/>
                  </a:lnTo>
                  <a:lnTo>
                    <a:pt x="5524" y="2374"/>
                  </a:lnTo>
                  <a:lnTo>
                    <a:pt x="3949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2003831" y="4117670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4762" y="2374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1991169" y="4111320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337" y="3175"/>
                  </a:moveTo>
                  <a:lnTo>
                    <a:pt x="3949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1983244" y="4108157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3962" y="1587"/>
                  </a:moveTo>
                  <a:lnTo>
                    <a:pt x="316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1937296" y="4085983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924" y="3962"/>
                  </a:moveTo>
                  <a:lnTo>
                    <a:pt x="4749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1931746" y="408360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74"/>
                  </a:moveTo>
                  <a:lnTo>
                    <a:pt x="1587" y="7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1924621" y="407964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3962" y="1574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1881847" y="4056659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4749" y="3175"/>
                  </a:moveTo>
                  <a:lnTo>
                    <a:pt x="3174" y="16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1873923" y="4052697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350" y="3175"/>
                  </a:moveTo>
                  <a:lnTo>
                    <a:pt x="3175" y="16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1870760" y="4066171"/>
              <a:ext cx="15875" cy="8890"/>
            </a:xfrm>
            <a:custGeom>
              <a:avLst/>
              <a:gdLst/>
              <a:ahLst/>
              <a:cxnLst/>
              <a:rect l="l" t="t" r="r" b="b"/>
              <a:pathLst>
                <a:path w="15875" h="8889">
                  <a:moveTo>
                    <a:pt x="0" y="0"/>
                  </a:moveTo>
                  <a:lnTo>
                    <a:pt x="4749" y="2374"/>
                  </a:lnTo>
                  <a:lnTo>
                    <a:pt x="6337" y="3962"/>
                  </a:lnTo>
                  <a:lnTo>
                    <a:pt x="7912" y="4762"/>
                  </a:lnTo>
                  <a:lnTo>
                    <a:pt x="9512" y="5537"/>
                  </a:lnTo>
                  <a:lnTo>
                    <a:pt x="11874" y="7137"/>
                  </a:lnTo>
                  <a:lnTo>
                    <a:pt x="13462" y="7137"/>
                  </a:lnTo>
                  <a:lnTo>
                    <a:pt x="14249" y="7912"/>
                  </a:lnTo>
                  <a:lnTo>
                    <a:pt x="15036" y="8712"/>
                  </a:lnTo>
                  <a:lnTo>
                    <a:pt x="15836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1924621" y="4095483"/>
              <a:ext cx="20955" cy="10795"/>
            </a:xfrm>
            <a:custGeom>
              <a:avLst/>
              <a:gdLst/>
              <a:ahLst/>
              <a:cxnLst/>
              <a:rect l="l" t="t" r="r" b="b"/>
              <a:pathLst>
                <a:path w="20955" h="10795">
                  <a:moveTo>
                    <a:pt x="0" y="0"/>
                  </a:moveTo>
                  <a:lnTo>
                    <a:pt x="800" y="0"/>
                  </a:lnTo>
                  <a:lnTo>
                    <a:pt x="5549" y="2374"/>
                  </a:lnTo>
                  <a:lnTo>
                    <a:pt x="8712" y="3962"/>
                  </a:lnTo>
                  <a:lnTo>
                    <a:pt x="12674" y="6337"/>
                  </a:lnTo>
                  <a:lnTo>
                    <a:pt x="16637" y="7924"/>
                  </a:lnTo>
                  <a:lnTo>
                    <a:pt x="16637" y="8712"/>
                  </a:lnTo>
                  <a:lnTo>
                    <a:pt x="17437" y="8712"/>
                  </a:lnTo>
                  <a:lnTo>
                    <a:pt x="19812" y="9512"/>
                  </a:lnTo>
                  <a:lnTo>
                    <a:pt x="20599" y="102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1983244" y="4124007"/>
              <a:ext cx="25400" cy="11430"/>
            </a:xfrm>
            <a:custGeom>
              <a:avLst/>
              <a:gdLst/>
              <a:ahLst/>
              <a:cxnLst/>
              <a:rect l="l" t="t" r="r" b="b"/>
              <a:pathLst>
                <a:path w="25400" h="11429">
                  <a:moveTo>
                    <a:pt x="0" y="0"/>
                  </a:moveTo>
                  <a:lnTo>
                    <a:pt x="3162" y="800"/>
                  </a:lnTo>
                  <a:lnTo>
                    <a:pt x="7924" y="3162"/>
                  </a:lnTo>
                  <a:lnTo>
                    <a:pt x="11874" y="4762"/>
                  </a:lnTo>
                  <a:lnTo>
                    <a:pt x="13474" y="5537"/>
                  </a:lnTo>
                  <a:lnTo>
                    <a:pt x="14262" y="6337"/>
                  </a:lnTo>
                  <a:lnTo>
                    <a:pt x="15836" y="7137"/>
                  </a:lnTo>
                  <a:lnTo>
                    <a:pt x="17437" y="7137"/>
                  </a:lnTo>
                  <a:lnTo>
                    <a:pt x="18224" y="7912"/>
                  </a:lnTo>
                  <a:lnTo>
                    <a:pt x="20586" y="8712"/>
                  </a:lnTo>
                  <a:lnTo>
                    <a:pt x="21386" y="9512"/>
                  </a:lnTo>
                  <a:lnTo>
                    <a:pt x="25349" y="110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2046630" y="4151731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30" h="9525">
                  <a:moveTo>
                    <a:pt x="0" y="0"/>
                  </a:moveTo>
                  <a:lnTo>
                    <a:pt x="5537" y="1587"/>
                  </a:lnTo>
                  <a:lnTo>
                    <a:pt x="13462" y="5549"/>
                  </a:lnTo>
                  <a:lnTo>
                    <a:pt x="15036" y="6337"/>
                  </a:lnTo>
                  <a:lnTo>
                    <a:pt x="17424" y="7137"/>
                  </a:lnTo>
                  <a:lnTo>
                    <a:pt x="21386" y="8724"/>
                  </a:lnTo>
                  <a:lnTo>
                    <a:pt x="23761" y="95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2046630" y="4151718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424" y="7137"/>
                  </a:moveTo>
                  <a:lnTo>
                    <a:pt x="15036" y="6337"/>
                  </a:lnTo>
                  <a:lnTo>
                    <a:pt x="13462" y="5562"/>
                  </a:lnTo>
                  <a:lnTo>
                    <a:pt x="5537" y="16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2003831" y="413271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4762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1983244" y="4124007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69" h="5714">
                  <a:moveTo>
                    <a:pt x="13474" y="5537"/>
                  </a:moveTo>
                  <a:lnTo>
                    <a:pt x="11887" y="4749"/>
                  </a:lnTo>
                  <a:lnTo>
                    <a:pt x="7937" y="3162"/>
                  </a:lnTo>
                  <a:lnTo>
                    <a:pt x="3175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1941258" y="410419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1924621" y="4095483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12674" y="6337"/>
                  </a:moveTo>
                  <a:lnTo>
                    <a:pt x="8712" y="3962"/>
                  </a:lnTo>
                  <a:lnTo>
                    <a:pt x="5549" y="2374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1884222" y="40733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4" y="1574"/>
                  </a:moveTo>
                  <a:lnTo>
                    <a:pt x="787" y="7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1875510" y="406854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2387"/>
                  </a:moveTo>
                  <a:lnTo>
                    <a:pt x="1600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1870760" y="4082021"/>
              <a:ext cx="15875" cy="8890"/>
            </a:xfrm>
            <a:custGeom>
              <a:avLst/>
              <a:gdLst/>
              <a:ahLst/>
              <a:cxnLst/>
              <a:rect l="l" t="t" r="r" b="b"/>
              <a:pathLst>
                <a:path w="15875" h="8889">
                  <a:moveTo>
                    <a:pt x="0" y="0"/>
                  </a:moveTo>
                  <a:lnTo>
                    <a:pt x="6337" y="3162"/>
                  </a:lnTo>
                  <a:lnTo>
                    <a:pt x="9512" y="4762"/>
                  </a:lnTo>
                  <a:lnTo>
                    <a:pt x="11874" y="6337"/>
                  </a:lnTo>
                  <a:lnTo>
                    <a:pt x="14249" y="7924"/>
                  </a:lnTo>
                  <a:lnTo>
                    <a:pt x="15836" y="87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1924621" y="4110532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0" y="0"/>
                  </a:moveTo>
                  <a:lnTo>
                    <a:pt x="800" y="800"/>
                  </a:lnTo>
                  <a:lnTo>
                    <a:pt x="5549" y="3175"/>
                  </a:lnTo>
                  <a:lnTo>
                    <a:pt x="8712" y="4762"/>
                  </a:lnTo>
                  <a:lnTo>
                    <a:pt x="17437" y="8724"/>
                  </a:lnTo>
                  <a:lnTo>
                    <a:pt x="20599" y="110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1983244" y="4139069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0" y="0"/>
                  </a:moveTo>
                  <a:lnTo>
                    <a:pt x="3162" y="1574"/>
                  </a:lnTo>
                  <a:lnTo>
                    <a:pt x="7924" y="3949"/>
                  </a:lnTo>
                  <a:lnTo>
                    <a:pt x="11874" y="5537"/>
                  </a:lnTo>
                  <a:lnTo>
                    <a:pt x="14262" y="6337"/>
                  </a:lnTo>
                  <a:lnTo>
                    <a:pt x="15849" y="7124"/>
                  </a:lnTo>
                  <a:lnTo>
                    <a:pt x="20586" y="9512"/>
                  </a:lnTo>
                  <a:lnTo>
                    <a:pt x="21386" y="9512"/>
                  </a:lnTo>
                  <a:lnTo>
                    <a:pt x="25349" y="118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932" name="object 3932"/>
          <p:cNvGrpSpPr/>
          <p:nvPr/>
        </p:nvGrpSpPr>
        <p:grpSpPr>
          <a:xfrm>
            <a:off x="2631953" y="2605632"/>
            <a:ext cx="6001" cy="3858"/>
            <a:chOff x="2205856" y="3860196"/>
            <a:chExt cx="8890" cy="5715"/>
          </a:xfrm>
        </p:grpSpPr>
        <p:sp>
          <p:nvSpPr>
            <p:cNvPr id="3933" name="object 3933"/>
            <p:cNvSpPr/>
            <p:nvPr/>
          </p:nvSpPr>
          <p:spPr>
            <a:xfrm>
              <a:off x="2206650" y="386337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1574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2206650" y="386099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0" y="0"/>
                  </a:moveTo>
                  <a:lnTo>
                    <a:pt x="7137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935" name="object 3935"/>
          <p:cNvGrpSpPr/>
          <p:nvPr/>
        </p:nvGrpSpPr>
        <p:grpSpPr>
          <a:xfrm>
            <a:off x="2404696" y="2502437"/>
            <a:ext cx="189452" cy="111443"/>
            <a:chOff x="1869179" y="3707314"/>
            <a:chExt cx="280670" cy="165100"/>
          </a:xfrm>
        </p:grpSpPr>
        <p:sp>
          <p:nvSpPr>
            <p:cNvPr id="3936" name="object 3936"/>
            <p:cNvSpPr/>
            <p:nvPr/>
          </p:nvSpPr>
          <p:spPr>
            <a:xfrm>
              <a:off x="2114753" y="3826141"/>
              <a:ext cx="34290" cy="13970"/>
            </a:xfrm>
            <a:custGeom>
              <a:avLst/>
              <a:gdLst/>
              <a:ahLst/>
              <a:cxnLst/>
              <a:rect l="l" t="t" r="r" b="b"/>
              <a:pathLst>
                <a:path w="34289" h="13970">
                  <a:moveTo>
                    <a:pt x="0" y="0"/>
                  </a:moveTo>
                  <a:lnTo>
                    <a:pt x="7924" y="3962"/>
                  </a:lnTo>
                  <a:lnTo>
                    <a:pt x="15062" y="6337"/>
                  </a:lnTo>
                  <a:lnTo>
                    <a:pt x="34074" y="134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2046630" y="3798404"/>
              <a:ext cx="30480" cy="12700"/>
            </a:xfrm>
            <a:custGeom>
              <a:avLst/>
              <a:gdLst/>
              <a:ahLst/>
              <a:cxnLst/>
              <a:rect l="l" t="t" r="r" b="b"/>
              <a:pathLst>
                <a:path w="30480" h="12700">
                  <a:moveTo>
                    <a:pt x="0" y="0"/>
                  </a:moveTo>
                  <a:lnTo>
                    <a:pt x="787" y="0"/>
                  </a:lnTo>
                  <a:lnTo>
                    <a:pt x="6436" y="2654"/>
                  </a:lnTo>
                  <a:lnTo>
                    <a:pt x="12487" y="5156"/>
                  </a:lnTo>
                  <a:lnTo>
                    <a:pt x="18628" y="7658"/>
                  </a:lnTo>
                  <a:lnTo>
                    <a:pt x="24549" y="10312"/>
                  </a:lnTo>
                  <a:lnTo>
                    <a:pt x="30099" y="126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1983244" y="3769105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0" y="0"/>
                  </a:moveTo>
                  <a:lnTo>
                    <a:pt x="7137" y="3175"/>
                  </a:lnTo>
                  <a:lnTo>
                    <a:pt x="7924" y="3962"/>
                  </a:lnTo>
                  <a:lnTo>
                    <a:pt x="13474" y="6324"/>
                  </a:lnTo>
                  <a:lnTo>
                    <a:pt x="14262" y="7124"/>
                  </a:lnTo>
                  <a:lnTo>
                    <a:pt x="15849" y="7912"/>
                  </a:lnTo>
                  <a:lnTo>
                    <a:pt x="25349" y="118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1924621" y="3738994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29">
                  <a:moveTo>
                    <a:pt x="0" y="0"/>
                  </a:moveTo>
                  <a:lnTo>
                    <a:pt x="1587" y="800"/>
                  </a:lnTo>
                  <a:lnTo>
                    <a:pt x="2387" y="1574"/>
                  </a:lnTo>
                  <a:lnTo>
                    <a:pt x="5549" y="3162"/>
                  </a:lnTo>
                  <a:lnTo>
                    <a:pt x="6337" y="3962"/>
                  </a:lnTo>
                  <a:lnTo>
                    <a:pt x="8712" y="4762"/>
                  </a:lnTo>
                  <a:lnTo>
                    <a:pt x="20599" y="110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1870760" y="3708107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0" y="0"/>
                  </a:moveTo>
                  <a:lnTo>
                    <a:pt x="1574" y="800"/>
                  </a:lnTo>
                  <a:lnTo>
                    <a:pt x="3162" y="2374"/>
                  </a:lnTo>
                  <a:lnTo>
                    <a:pt x="3949" y="2374"/>
                  </a:lnTo>
                  <a:lnTo>
                    <a:pt x="9512" y="5537"/>
                  </a:lnTo>
                  <a:lnTo>
                    <a:pt x="14249" y="8712"/>
                  </a:lnTo>
                  <a:lnTo>
                    <a:pt x="15836" y="94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1869973" y="3730281"/>
              <a:ext cx="17145" cy="8890"/>
            </a:xfrm>
            <a:custGeom>
              <a:avLst/>
              <a:gdLst/>
              <a:ahLst/>
              <a:cxnLst/>
              <a:rect l="l" t="t" r="r" b="b"/>
              <a:pathLst>
                <a:path w="17144" h="8889">
                  <a:moveTo>
                    <a:pt x="16624" y="8712"/>
                  </a:moveTo>
                  <a:lnTo>
                    <a:pt x="15824" y="8712"/>
                  </a:lnTo>
                  <a:lnTo>
                    <a:pt x="15049" y="7912"/>
                  </a:lnTo>
                  <a:lnTo>
                    <a:pt x="12674" y="633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1923821" y="3758793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89" h="11429">
                  <a:moveTo>
                    <a:pt x="21399" y="11099"/>
                  </a:moveTo>
                  <a:lnTo>
                    <a:pt x="20599" y="10299"/>
                  </a:lnTo>
                  <a:lnTo>
                    <a:pt x="17437" y="8712"/>
                  </a:lnTo>
                  <a:lnTo>
                    <a:pt x="13474" y="7137"/>
                  </a:lnTo>
                  <a:lnTo>
                    <a:pt x="9512" y="4762"/>
                  </a:lnTo>
                  <a:lnTo>
                    <a:pt x="6350" y="317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1983244" y="3787330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25349" y="11874"/>
                  </a:moveTo>
                  <a:lnTo>
                    <a:pt x="21386" y="10299"/>
                  </a:lnTo>
                  <a:lnTo>
                    <a:pt x="17297" y="7073"/>
                  </a:lnTo>
                  <a:lnTo>
                    <a:pt x="8077" y="4216"/>
                  </a:lnTo>
                  <a:lnTo>
                    <a:pt x="316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2046630" y="3815041"/>
              <a:ext cx="30480" cy="12700"/>
            </a:xfrm>
            <a:custGeom>
              <a:avLst/>
              <a:gdLst/>
              <a:ahLst/>
              <a:cxnLst/>
              <a:rect l="l" t="t" r="r" b="b"/>
              <a:pathLst>
                <a:path w="30480" h="12700">
                  <a:moveTo>
                    <a:pt x="30099" y="12687"/>
                  </a:moveTo>
                  <a:lnTo>
                    <a:pt x="28524" y="11887"/>
                  </a:lnTo>
                  <a:lnTo>
                    <a:pt x="26924" y="11099"/>
                  </a:lnTo>
                  <a:lnTo>
                    <a:pt x="19011" y="8724"/>
                  </a:lnTo>
                  <a:lnTo>
                    <a:pt x="17424" y="7924"/>
                  </a:lnTo>
                  <a:lnTo>
                    <a:pt x="15036" y="6337"/>
                  </a:lnTo>
                  <a:lnTo>
                    <a:pt x="11887" y="55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2113953" y="3841978"/>
              <a:ext cx="34925" cy="13970"/>
            </a:xfrm>
            <a:custGeom>
              <a:avLst/>
              <a:gdLst/>
              <a:ahLst/>
              <a:cxnLst/>
              <a:rect l="l" t="t" r="r" b="b"/>
              <a:pathLst>
                <a:path w="34925" h="13970">
                  <a:moveTo>
                    <a:pt x="28524" y="11099"/>
                  </a:moveTo>
                  <a:lnTo>
                    <a:pt x="29324" y="11099"/>
                  </a:lnTo>
                  <a:lnTo>
                    <a:pt x="34874" y="13474"/>
                  </a:lnTo>
                  <a:lnTo>
                    <a:pt x="29324" y="11099"/>
                  </a:lnTo>
                  <a:lnTo>
                    <a:pt x="28524" y="11099"/>
                  </a:lnTo>
                  <a:lnTo>
                    <a:pt x="18237" y="7137"/>
                  </a:lnTo>
                  <a:lnTo>
                    <a:pt x="8724" y="3962"/>
                  </a:lnTo>
                  <a:lnTo>
                    <a:pt x="8724" y="3175"/>
                  </a:lnTo>
                  <a:lnTo>
                    <a:pt x="0" y="0"/>
                  </a:lnTo>
                  <a:lnTo>
                    <a:pt x="8724" y="3175"/>
                  </a:lnTo>
                  <a:lnTo>
                    <a:pt x="8724" y="39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2058517" y="3820578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5537" y="2387"/>
                  </a:moveTo>
                  <a:lnTo>
                    <a:pt x="3149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2003831" y="37968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1983244" y="3787317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7137" y="3175"/>
                  </a:moveTo>
                  <a:lnTo>
                    <a:pt x="3175" y="16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1930171" y="3761968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5">
                  <a:moveTo>
                    <a:pt x="7124" y="3962"/>
                  </a:moveTo>
                  <a:lnTo>
                    <a:pt x="316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1882635" y="37366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62" y="2374"/>
                  </a:moveTo>
                  <a:lnTo>
                    <a:pt x="2374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1870760" y="3745331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0" y="0"/>
                  </a:moveTo>
                  <a:lnTo>
                    <a:pt x="11087" y="6337"/>
                  </a:lnTo>
                  <a:lnTo>
                    <a:pt x="14249" y="7924"/>
                  </a:lnTo>
                  <a:lnTo>
                    <a:pt x="15836" y="95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1924621" y="3774643"/>
              <a:ext cx="20955" cy="10795"/>
            </a:xfrm>
            <a:custGeom>
              <a:avLst/>
              <a:gdLst/>
              <a:ahLst/>
              <a:cxnLst/>
              <a:rect l="l" t="t" r="r" b="b"/>
              <a:pathLst>
                <a:path w="20955" h="10795">
                  <a:moveTo>
                    <a:pt x="0" y="0"/>
                  </a:moveTo>
                  <a:lnTo>
                    <a:pt x="5549" y="3175"/>
                  </a:lnTo>
                  <a:lnTo>
                    <a:pt x="8712" y="4749"/>
                  </a:lnTo>
                  <a:lnTo>
                    <a:pt x="20599" y="102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1983244" y="3803167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0" y="0"/>
                  </a:moveTo>
                  <a:lnTo>
                    <a:pt x="3162" y="1587"/>
                  </a:lnTo>
                  <a:lnTo>
                    <a:pt x="7137" y="3162"/>
                  </a:lnTo>
                  <a:lnTo>
                    <a:pt x="7924" y="3162"/>
                  </a:lnTo>
                  <a:lnTo>
                    <a:pt x="13474" y="6337"/>
                  </a:lnTo>
                  <a:lnTo>
                    <a:pt x="14262" y="6337"/>
                  </a:lnTo>
                  <a:lnTo>
                    <a:pt x="15849" y="7137"/>
                  </a:lnTo>
                  <a:lnTo>
                    <a:pt x="20586" y="9512"/>
                  </a:lnTo>
                  <a:lnTo>
                    <a:pt x="21386" y="9512"/>
                  </a:lnTo>
                  <a:lnTo>
                    <a:pt x="25349" y="118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2046630" y="3830891"/>
              <a:ext cx="30480" cy="12700"/>
            </a:xfrm>
            <a:custGeom>
              <a:avLst/>
              <a:gdLst/>
              <a:ahLst/>
              <a:cxnLst/>
              <a:rect l="l" t="t" r="r" b="b"/>
              <a:pathLst>
                <a:path w="30480" h="12700">
                  <a:moveTo>
                    <a:pt x="0" y="0"/>
                  </a:moveTo>
                  <a:lnTo>
                    <a:pt x="11874" y="4749"/>
                  </a:lnTo>
                  <a:lnTo>
                    <a:pt x="15036" y="6324"/>
                  </a:lnTo>
                  <a:lnTo>
                    <a:pt x="19011" y="7912"/>
                  </a:lnTo>
                  <a:lnTo>
                    <a:pt x="30099" y="126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2114753" y="3857828"/>
              <a:ext cx="34290" cy="13970"/>
            </a:xfrm>
            <a:custGeom>
              <a:avLst/>
              <a:gdLst/>
              <a:ahLst/>
              <a:cxnLst/>
              <a:rect l="l" t="t" r="r" b="b"/>
              <a:pathLst>
                <a:path w="34289" h="13970">
                  <a:moveTo>
                    <a:pt x="0" y="0"/>
                  </a:moveTo>
                  <a:lnTo>
                    <a:pt x="7924" y="3162"/>
                  </a:lnTo>
                  <a:lnTo>
                    <a:pt x="28524" y="11099"/>
                  </a:lnTo>
                  <a:lnTo>
                    <a:pt x="32486" y="12674"/>
                  </a:lnTo>
                  <a:lnTo>
                    <a:pt x="34074" y="134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956" name="object 3956"/>
          <p:cNvGrpSpPr/>
          <p:nvPr/>
        </p:nvGrpSpPr>
        <p:grpSpPr>
          <a:xfrm>
            <a:off x="2631953" y="2607780"/>
            <a:ext cx="6001" cy="12002"/>
            <a:chOff x="2205856" y="3863378"/>
            <a:chExt cx="8890" cy="17780"/>
          </a:xfrm>
        </p:grpSpPr>
        <p:sp>
          <p:nvSpPr>
            <p:cNvPr id="3957" name="object 3957"/>
            <p:cNvSpPr/>
            <p:nvPr/>
          </p:nvSpPr>
          <p:spPr>
            <a:xfrm>
              <a:off x="2206650" y="387842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1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2213787" y="38633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959" name="object 3959"/>
          <p:cNvSpPr/>
          <p:nvPr/>
        </p:nvSpPr>
        <p:spPr>
          <a:xfrm>
            <a:off x="2600933" y="2954812"/>
            <a:ext cx="9430" cy="2143"/>
          </a:xfrm>
          <a:custGeom>
            <a:avLst/>
            <a:gdLst/>
            <a:ahLst/>
            <a:cxnLst/>
            <a:rect l="l" t="t" r="r" b="b"/>
            <a:pathLst>
              <a:path w="13969" h="3175">
                <a:moveTo>
                  <a:pt x="0" y="3175"/>
                </a:moveTo>
                <a:lnTo>
                  <a:pt x="13474" y="0"/>
                </a:lnTo>
              </a:path>
            </a:pathLst>
          </a:custGeom>
          <a:ln w="3175">
            <a:solidFill>
              <a:srgbClr val="7C7C7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960" name="object 3960"/>
          <p:cNvGrpSpPr/>
          <p:nvPr/>
        </p:nvGrpSpPr>
        <p:grpSpPr>
          <a:xfrm>
            <a:off x="2353356" y="2843048"/>
            <a:ext cx="8144" cy="5572"/>
            <a:chOff x="1793119" y="4211923"/>
            <a:chExt cx="12065" cy="8255"/>
          </a:xfrm>
        </p:grpSpPr>
        <p:sp>
          <p:nvSpPr>
            <p:cNvPr id="3961" name="object 3961"/>
            <p:cNvSpPr/>
            <p:nvPr/>
          </p:nvSpPr>
          <p:spPr>
            <a:xfrm>
              <a:off x="1793913" y="421271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80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1793913" y="4213529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4" h="5714">
                  <a:moveTo>
                    <a:pt x="10299" y="5549"/>
                  </a:moveTo>
                  <a:lnTo>
                    <a:pt x="9499" y="5549"/>
                  </a:lnTo>
                  <a:lnTo>
                    <a:pt x="7124" y="3962"/>
                  </a:lnTo>
                  <a:lnTo>
                    <a:pt x="4762" y="2374"/>
                  </a:lnTo>
                  <a:lnTo>
                    <a:pt x="3962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963" name="object 3963"/>
          <p:cNvGrpSpPr/>
          <p:nvPr/>
        </p:nvGrpSpPr>
        <p:grpSpPr>
          <a:xfrm>
            <a:off x="2464043" y="2902412"/>
            <a:ext cx="146590" cy="66008"/>
            <a:chOff x="1957101" y="4299870"/>
            <a:chExt cx="217170" cy="97790"/>
          </a:xfrm>
        </p:grpSpPr>
        <p:sp>
          <p:nvSpPr>
            <p:cNvPr id="3964" name="object 3964"/>
            <p:cNvSpPr/>
            <p:nvPr/>
          </p:nvSpPr>
          <p:spPr>
            <a:xfrm>
              <a:off x="1957895" y="4300664"/>
              <a:ext cx="202565" cy="80010"/>
            </a:xfrm>
            <a:custGeom>
              <a:avLst/>
              <a:gdLst/>
              <a:ahLst/>
              <a:cxnLst/>
              <a:rect l="l" t="t" r="r" b="b"/>
              <a:pathLst>
                <a:path w="202564" h="80010">
                  <a:moveTo>
                    <a:pt x="202006" y="80010"/>
                  </a:moveTo>
                  <a:lnTo>
                    <a:pt x="190919" y="76060"/>
                  </a:lnTo>
                  <a:lnTo>
                    <a:pt x="189331" y="76060"/>
                  </a:lnTo>
                  <a:lnTo>
                    <a:pt x="172873" y="69850"/>
                  </a:lnTo>
                  <a:lnTo>
                    <a:pt x="155702" y="63358"/>
                  </a:lnTo>
                  <a:lnTo>
                    <a:pt x="138510" y="57073"/>
                  </a:lnTo>
                  <a:lnTo>
                    <a:pt x="121996" y="51485"/>
                  </a:lnTo>
                  <a:lnTo>
                    <a:pt x="115658" y="48323"/>
                  </a:lnTo>
                  <a:lnTo>
                    <a:pt x="105359" y="44373"/>
                  </a:lnTo>
                  <a:lnTo>
                    <a:pt x="93347" y="39752"/>
                  </a:lnTo>
                  <a:lnTo>
                    <a:pt x="81197" y="34761"/>
                  </a:lnTo>
                  <a:lnTo>
                    <a:pt x="69047" y="29820"/>
                  </a:lnTo>
                  <a:lnTo>
                    <a:pt x="57035" y="25349"/>
                  </a:lnTo>
                  <a:lnTo>
                    <a:pt x="55448" y="24561"/>
                  </a:lnTo>
                  <a:lnTo>
                    <a:pt x="45935" y="20599"/>
                  </a:lnTo>
                  <a:lnTo>
                    <a:pt x="45935" y="19799"/>
                  </a:lnTo>
                  <a:lnTo>
                    <a:pt x="41186" y="18224"/>
                  </a:lnTo>
                  <a:lnTo>
                    <a:pt x="31278" y="13771"/>
                  </a:lnTo>
                  <a:lnTo>
                    <a:pt x="21248" y="9629"/>
                  </a:lnTo>
                  <a:lnTo>
                    <a:pt x="11287" y="5426"/>
                  </a:lnTo>
                  <a:lnTo>
                    <a:pt x="1587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2159901" y="4380687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2159901" y="4393349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13474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2104453" y="4360875"/>
              <a:ext cx="55880" cy="20320"/>
            </a:xfrm>
            <a:custGeom>
              <a:avLst/>
              <a:gdLst/>
              <a:ahLst/>
              <a:cxnLst/>
              <a:rect l="l" t="t" r="r" b="b"/>
              <a:pathLst>
                <a:path w="55880" h="20320">
                  <a:moveTo>
                    <a:pt x="55448" y="19799"/>
                  </a:moveTo>
                  <a:lnTo>
                    <a:pt x="44361" y="15849"/>
                  </a:lnTo>
                  <a:lnTo>
                    <a:pt x="42773" y="15849"/>
                  </a:lnTo>
                  <a:lnTo>
                    <a:pt x="33261" y="11887"/>
                  </a:lnTo>
                  <a:lnTo>
                    <a:pt x="22186" y="7924"/>
                  </a:lnTo>
                  <a:lnTo>
                    <a:pt x="11087" y="3949"/>
                  </a:lnTo>
                  <a:lnTo>
                    <a:pt x="10287" y="3949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2018093" y="4326813"/>
              <a:ext cx="62230" cy="25400"/>
            </a:xfrm>
            <a:custGeom>
              <a:avLst/>
              <a:gdLst/>
              <a:ahLst/>
              <a:cxnLst/>
              <a:rect l="l" t="t" r="r" b="b"/>
              <a:pathLst>
                <a:path w="62230" h="25400">
                  <a:moveTo>
                    <a:pt x="61798" y="25349"/>
                  </a:moveTo>
                  <a:lnTo>
                    <a:pt x="55460" y="22174"/>
                  </a:lnTo>
                  <a:lnTo>
                    <a:pt x="42902" y="17398"/>
                  </a:lnTo>
                  <a:lnTo>
                    <a:pt x="30424" y="12455"/>
                  </a:lnTo>
                  <a:lnTo>
                    <a:pt x="17986" y="7422"/>
                  </a:lnTo>
                  <a:lnTo>
                    <a:pt x="5549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1959482" y="4301464"/>
              <a:ext cx="38100" cy="17145"/>
            </a:xfrm>
            <a:custGeom>
              <a:avLst/>
              <a:gdLst/>
              <a:ahLst/>
              <a:cxnLst/>
              <a:rect l="l" t="t" r="r" b="b"/>
              <a:pathLst>
                <a:path w="38100" h="17145">
                  <a:moveTo>
                    <a:pt x="38023" y="16637"/>
                  </a:moveTo>
                  <a:lnTo>
                    <a:pt x="34848" y="15049"/>
                  </a:lnTo>
                  <a:lnTo>
                    <a:pt x="27859" y="12234"/>
                  </a:lnTo>
                  <a:lnTo>
                    <a:pt x="20578" y="9210"/>
                  </a:lnTo>
                  <a:lnTo>
                    <a:pt x="13305" y="6134"/>
                  </a:lnTo>
                  <a:lnTo>
                    <a:pt x="6337" y="31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970" name="object 3970"/>
          <p:cNvGrpSpPr/>
          <p:nvPr/>
        </p:nvGrpSpPr>
        <p:grpSpPr>
          <a:xfrm>
            <a:off x="2353355" y="2844132"/>
            <a:ext cx="7715" cy="5572"/>
            <a:chOff x="1793119" y="4213529"/>
            <a:chExt cx="11430" cy="8255"/>
          </a:xfrm>
        </p:grpSpPr>
        <p:sp>
          <p:nvSpPr>
            <p:cNvPr id="3971" name="object 3971"/>
            <p:cNvSpPr/>
            <p:nvPr/>
          </p:nvSpPr>
          <p:spPr>
            <a:xfrm>
              <a:off x="1798662" y="421590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4749" y="3175"/>
                  </a:moveTo>
                  <a:lnTo>
                    <a:pt x="2374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1793913" y="421352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973" name="object 3973"/>
          <p:cNvSpPr/>
          <p:nvPr/>
        </p:nvSpPr>
        <p:spPr>
          <a:xfrm>
            <a:off x="2449072" y="2906163"/>
            <a:ext cx="152162" cy="61722"/>
          </a:xfrm>
          <a:custGeom>
            <a:avLst/>
            <a:gdLst/>
            <a:ahLst/>
            <a:cxnLst/>
            <a:rect l="l" t="t" r="r" b="b"/>
            <a:pathLst>
              <a:path w="225425" h="91439">
                <a:moveTo>
                  <a:pt x="0" y="0"/>
                </a:moveTo>
                <a:lnTo>
                  <a:pt x="3962" y="1574"/>
                </a:lnTo>
                <a:lnTo>
                  <a:pt x="55382" y="25244"/>
                </a:lnTo>
                <a:lnTo>
                  <a:pt x="107734" y="47212"/>
                </a:lnTo>
                <a:lnTo>
                  <a:pt x="160685" y="67750"/>
                </a:lnTo>
                <a:lnTo>
                  <a:pt x="213906" y="87134"/>
                </a:lnTo>
                <a:lnTo>
                  <a:pt x="224980" y="91109"/>
                </a:lnTo>
              </a:path>
            </a:pathLst>
          </a:custGeom>
          <a:ln w="3175">
            <a:solidFill>
              <a:srgbClr val="7C7C7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974" name="object 3974"/>
          <p:cNvGrpSpPr/>
          <p:nvPr/>
        </p:nvGrpSpPr>
        <p:grpSpPr>
          <a:xfrm>
            <a:off x="2405219" y="2458580"/>
            <a:ext cx="94298" cy="48006"/>
            <a:chOff x="1869954" y="3642340"/>
            <a:chExt cx="139700" cy="71120"/>
          </a:xfrm>
        </p:grpSpPr>
        <p:sp>
          <p:nvSpPr>
            <p:cNvPr id="3975" name="object 3975"/>
            <p:cNvSpPr/>
            <p:nvPr/>
          </p:nvSpPr>
          <p:spPr>
            <a:xfrm>
              <a:off x="1870748" y="3643134"/>
              <a:ext cx="15875" cy="8890"/>
            </a:xfrm>
            <a:custGeom>
              <a:avLst/>
              <a:gdLst/>
              <a:ahLst/>
              <a:cxnLst/>
              <a:rect l="l" t="t" r="r" b="b"/>
              <a:pathLst>
                <a:path w="15875" h="8889">
                  <a:moveTo>
                    <a:pt x="0" y="0"/>
                  </a:moveTo>
                  <a:lnTo>
                    <a:pt x="12674" y="7124"/>
                  </a:lnTo>
                  <a:lnTo>
                    <a:pt x="14249" y="7912"/>
                  </a:lnTo>
                  <a:lnTo>
                    <a:pt x="15836" y="87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1924621" y="3672446"/>
              <a:ext cx="20955" cy="10795"/>
            </a:xfrm>
            <a:custGeom>
              <a:avLst/>
              <a:gdLst/>
              <a:ahLst/>
              <a:cxnLst/>
              <a:rect l="l" t="t" r="r" b="b"/>
              <a:pathLst>
                <a:path w="20955" h="10795">
                  <a:moveTo>
                    <a:pt x="0" y="0"/>
                  </a:moveTo>
                  <a:lnTo>
                    <a:pt x="5549" y="2374"/>
                  </a:lnTo>
                  <a:lnTo>
                    <a:pt x="8712" y="4749"/>
                  </a:lnTo>
                  <a:lnTo>
                    <a:pt x="10299" y="4749"/>
                  </a:lnTo>
                  <a:lnTo>
                    <a:pt x="20599" y="102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1983244" y="3700957"/>
              <a:ext cx="25400" cy="11430"/>
            </a:xfrm>
            <a:custGeom>
              <a:avLst/>
              <a:gdLst/>
              <a:ahLst/>
              <a:cxnLst/>
              <a:rect l="l" t="t" r="r" b="b"/>
              <a:pathLst>
                <a:path w="25400" h="11429">
                  <a:moveTo>
                    <a:pt x="0" y="0"/>
                  </a:moveTo>
                  <a:lnTo>
                    <a:pt x="3162" y="800"/>
                  </a:lnTo>
                  <a:lnTo>
                    <a:pt x="7137" y="3175"/>
                  </a:lnTo>
                  <a:lnTo>
                    <a:pt x="7924" y="3175"/>
                  </a:lnTo>
                  <a:lnTo>
                    <a:pt x="13474" y="6350"/>
                  </a:lnTo>
                  <a:lnTo>
                    <a:pt x="14249" y="6350"/>
                  </a:lnTo>
                  <a:lnTo>
                    <a:pt x="15836" y="7137"/>
                  </a:lnTo>
                  <a:lnTo>
                    <a:pt x="19812" y="8724"/>
                  </a:lnTo>
                  <a:lnTo>
                    <a:pt x="20586" y="8724"/>
                  </a:lnTo>
                  <a:lnTo>
                    <a:pt x="21386" y="9512"/>
                  </a:lnTo>
                  <a:lnTo>
                    <a:pt x="25349" y="110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978" name="object 3978"/>
          <p:cNvGrpSpPr/>
          <p:nvPr/>
        </p:nvGrpSpPr>
        <p:grpSpPr>
          <a:xfrm>
            <a:off x="2569922" y="2523808"/>
            <a:ext cx="24432" cy="20574"/>
            <a:chOff x="2113959" y="3738975"/>
            <a:chExt cx="36195" cy="30480"/>
          </a:xfrm>
        </p:grpSpPr>
        <p:sp>
          <p:nvSpPr>
            <p:cNvPr id="3979" name="object 3979"/>
            <p:cNvSpPr/>
            <p:nvPr/>
          </p:nvSpPr>
          <p:spPr>
            <a:xfrm>
              <a:off x="2114753" y="3755618"/>
              <a:ext cx="34290" cy="12700"/>
            </a:xfrm>
            <a:custGeom>
              <a:avLst/>
              <a:gdLst/>
              <a:ahLst/>
              <a:cxnLst/>
              <a:rect l="l" t="t" r="r" b="b"/>
              <a:pathLst>
                <a:path w="34289" h="12700">
                  <a:moveTo>
                    <a:pt x="0" y="0"/>
                  </a:moveTo>
                  <a:lnTo>
                    <a:pt x="3162" y="1587"/>
                  </a:lnTo>
                  <a:lnTo>
                    <a:pt x="7924" y="3175"/>
                  </a:lnTo>
                  <a:lnTo>
                    <a:pt x="17437" y="6350"/>
                  </a:lnTo>
                  <a:lnTo>
                    <a:pt x="28524" y="11099"/>
                  </a:lnTo>
                  <a:lnTo>
                    <a:pt x="30886" y="11887"/>
                  </a:lnTo>
                  <a:lnTo>
                    <a:pt x="34074" y="126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2114753" y="3739769"/>
              <a:ext cx="34290" cy="13970"/>
            </a:xfrm>
            <a:custGeom>
              <a:avLst/>
              <a:gdLst/>
              <a:ahLst/>
              <a:cxnLst/>
              <a:rect l="l" t="t" r="r" b="b"/>
              <a:pathLst>
                <a:path w="34289" h="13970">
                  <a:moveTo>
                    <a:pt x="34074" y="13474"/>
                  </a:moveTo>
                  <a:lnTo>
                    <a:pt x="30899" y="11899"/>
                  </a:lnTo>
                  <a:lnTo>
                    <a:pt x="23877" y="9529"/>
                  </a:lnTo>
                  <a:lnTo>
                    <a:pt x="16998" y="6826"/>
                  </a:lnTo>
                  <a:lnTo>
                    <a:pt x="10139" y="4084"/>
                  </a:lnTo>
                  <a:lnTo>
                    <a:pt x="3174" y="16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981" name="object 3981"/>
          <p:cNvGrpSpPr/>
          <p:nvPr/>
        </p:nvGrpSpPr>
        <p:grpSpPr>
          <a:xfrm>
            <a:off x="2405219" y="2448421"/>
            <a:ext cx="94298" cy="48006"/>
            <a:chOff x="1869954" y="3627291"/>
            <a:chExt cx="139700" cy="71120"/>
          </a:xfrm>
        </p:grpSpPr>
        <p:sp>
          <p:nvSpPr>
            <p:cNvPr id="3982" name="object 3982"/>
            <p:cNvSpPr/>
            <p:nvPr/>
          </p:nvSpPr>
          <p:spPr>
            <a:xfrm>
              <a:off x="1983244" y="368513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25349" y="11874"/>
                  </a:moveTo>
                  <a:lnTo>
                    <a:pt x="21386" y="9499"/>
                  </a:lnTo>
                  <a:lnTo>
                    <a:pt x="20586" y="9499"/>
                  </a:lnTo>
                  <a:lnTo>
                    <a:pt x="19812" y="8699"/>
                  </a:lnTo>
                  <a:lnTo>
                    <a:pt x="15836" y="7112"/>
                  </a:lnTo>
                  <a:lnTo>
                    <a:pt x="14249" y="6337"/>
                  </a:lnTo>
                  <a:lnTo>
                    <a:pt x="13474" y="6337"/>
                  </a:lnTo>
                  <a:lnTo>
                    <a:pt x="7924" y="3949"/>
                  </a:lnTo>
                  <a:lnTo>
                    <a:pt x="7924" y="3162"/>
                  </a:lnTo>
                  <a:lnTo>
                    <a:pt x="7137" y="3162"/>
                  </a:lnTo>
                  <a:lnTo>
                    <a:pt x="3162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1924621" y="3656596"/>
              <a:ext cx="20955" cy="10795"/>
            </a:xfrm>
            <a:custGeom>
              <a:avLst/>
              <a:gdLst/>
              <a:ahLst/>
              <a:cxnLst/>
              <a:rect l="l" t="t" r="r" b="b"/>
              <a:pathLst>
                <a:path w="20955" h="10795">
                  <a:moveTo>
                    <a:pt x="20599" y="10299"/>
                  </a:moveTo>
                  <a:lnTo>
                    <a:pt x="10299" y="5537"/>
                  </a:lnTo>
                  <a:lnTo>
                    <a:pt x="8712" y="4762"/>
                  </a:lnTo>
                  <a:lnTo>
                    <a:pt x="5549" y="3162"/>
                  </a:lnTo>
                  <a:lnTo>
                    <a:pt x="2374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1870748" y="3628085"/>
              <a:ext cx="15875" cy="8890"/>
            </a:xfrm>
            <a:custGeom>
              <a:avLst/>
              <a:gdLst/>
              <a:ahLst/>
              <a:cxnLst/>
              <a:rect l="l" t="t" r="r" b="b"/>
              <a:pathLst>
                <a:path w="15875" h="8889">
                  <a:moveTo>
                    <a:pt x="15849" y="8712"/>
                  </a:moveTo>
                  <a:lnTo>
                    <a:pt x="14262" y="7912"/>
                  </a:lnTo>
                  <a:lnTo>
                    <a:pt x="12674" y="7124"/>
                  </a:lnTo>
                  <a:lnTo>
                    <a:pt x="12674" y="6337"/>
                  </a:lnTo>
                  <a:lnTo>
                    <a:pt x="9512" y="4749"/>
                  </a:lnTo>
                  <a:lnTo>
                    <a:pt x="3174" y="1574"/>
                  </a:lnTo>
                  <a:lnTo>
                    <a:pt x="2374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985" name="object 3985"/>
          <p:cNvSpPr/>
          <p:nvPr/>
        </p:nvSpPr>
        <p:spPr>
          <a:xfrm>
            <a:off x="2632480" y="2538257"/>
            <a:ext cx="5144" cy="1286"/>
          </a:xfrm>
          <a:custGeom>
            <a:avLst/>
            <a:gdLst/>
            <a:ahLst/>
            <a:cxnLst/>
            <a:rect l="l" t="t" r="r" b="b"/>
            <a:pathLst>
              <a:path w="7619" h="1904">
                <a:moveTo>
                  <a:pt x="0" y="1587"/>
                </a:moveTo>
                <a:lnTo>
                  <a:pt x="7137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3986" name="object 3986"/>
          <p:cNvSpPr/>
          <p:nvPr/>
        </p:nvSpPr>
        <p:spPr>
          <a:xfrm>
            <a:off x="2589172" y="2521146"/>
            <a:ext cx="4286" cy="1715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350" y="2374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987" name="object 3987"/>
          <p:cNvGrpSpPr/>
          <p:nvPr/>
        </p:nvGrpSpPr>
        <p:grpSpPr>
          <a:xfrm>
            <a:off x="2413774" y="2453231"/>
            <a:ext cx="36005" cy="19288"/>
            <a:chOff x="1882628" y="3634416"/>
            <a:chExt cx="53340" cy="28575"/>
          </a:xfrm>
        </p:grpSpPr>
        <p:sp>
          <p:nvSpPr>
            <p:cNvPr id="3988" name="object 3988"/>
            <p:cNvSpPr/>
            <p:nvPr/>
          </p:nvSpPr>
          <p:spPr>
            <a:xfrm>
              <a:off x="1883422" y="363520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87"/>
                  </a:moveTo>
                  <a:lnTo>
                    <a:pt x="1587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1930171" y="3659771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4749" y="2374"/>
                  </a:moveTo>
                  <a:lnTo>
                    <a:pt x="316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990" name="object 3990"/>
          <p:cNvGrpSpPr/>
          <p:nvPr/>
        </p:nvGrpSpPr>
        <p:grpSpPr>
          <a:xfrm>
            <a:off x="2481154" y="2486921"/>
            <a:ext cx="15002" cy="7715"/>
            <a:chOff x="1982450" y="3684327"/>
            <a:chExt cx="22225" cy="11430"/>
          </a:xfrm>
        </p:grpSpPr>
        <p:sp>
          <p:nvSpPr>
            <p:cNvPr id="3991" name="object 3991"/>
            <p:cNvSpPr/>
            <p:nvPr/>
          </p:nvSpPr>
          <p:spPr>
            <a:xfrm>
              <a:off x="1983244" y="3685120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7137" y="3175"/>
                  </a:moveTo>
                  <a:lnTo>
                    <a:pt x="3175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2003831" y="36946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3993" name="object 3993"/>
          <p:cNvSpPr/>
          <p:nvPr/>
        </p:nvSpPr>
        <p:spPr>
          <a:xfrm>
            <a:off x="2582219" y="2529162"/>
            <a:ext cx="9430" cy="3429"/>
          </a:xfrm>
          <a:custGeom>
            <a:avLst/>
            <a:gdLst/>
            <a:ahLst/>
            <a:cxnLst/>
            <a:rect l="l" t="t" r="r" b="b"/>
            <a:pathLst>
              <a:path w="13969" h="5079">
                <a:moveTo>
                  <a:pt x="13462" y="4762"/>
                </a:moveTo>
                <a:lnTo>
                  <a:pt x="11087" y="3962"/>
                </a:lnTo>
                <a:lnTo>
                  <a:pt x="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3994" name="object 3994"/>
          <p:cNvGrpSpPr/>
          <p:nvPr/>
        </p:nvGrpSpPr>
        <p:grpSpPr>
          <a:xfrm>
            <a:off x="2631953" y="2538257"/>
            <a:ext cx="6001" cy="12430"/>
            <a:chOff x="2205856" y="3760380"/>
            <a:chExt cx="8890" cy="18415"/>
          </a:xfrm>
        </p:grpSpPr>
        <p:sp>
          <p:nvSpPr>
            <p:cNvPr id="3995" name="object 3995"/>
            <p:cNvSpPr/>
            <p:nvPr/>
          </p:nvSpPr>
          <p:spPr>
            <a:xfrm>
              <a:off x="2210612" y="3772255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762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2213775" y="376038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2206650" y="377701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962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3998" name="object 3998"/>
          <p:cNvGrpSpPr/>
          <p:nvPr/>
        </p:nvGrpSpPr>
        <p:grpSpPr>
          <a:xfrm>
            <a:off x="2365116" y="2923801"/>
            <a:ext cx="6001" cy="4286"/>
            <a:chOff x="1810543" y="4331557"/>
            <a:chExt cx="8890" cy="6350"/>
          </a:xfrm>
        </p:grpSpPr>
        <p:sp>
          <p:nvSpPr>
            <p:cNvPr id="3999" name="object 3999"/>
            <p:cNvSpPr/>
            <p:nvPr/>
          </p:nvSpPr>
          <p:spPr>
            <a:xfrm>
              <a:off x="1813712" y="433235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1813712" y="433315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4749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1811337" y="4332351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0"/>
                  </a:moveTo>
                  <a:lnTo>
                    <a:pt x="0" y="4762"/>
                  </a:lnTo>
                  <a:lnTo>
                    <a:pt x="2374" y="47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002" name="object 4002"/>
          <p:cNvGrpSpPr/>
          <p:nvPr/>
        </p:nvGrpSpPr>
        <p:grpSpPr>
          <a:xfrm>
            <a:off x="2322340" y="2042552"/>
            <a:ext cx="51435" cy="62579"/>
            <a:chOff x="1747170" y="3026003"/>
            <a:chExt cx="76200" cy="92710"/>
          </a:xfrm>
        </p:grpSpPr>
        <p:sp>
          <p:nvSpPr>
            <p:cNvPr id="4003" name="object 4003"/>
            <p:cNvSpPr/>
            <p:nvPr/>
          </p:nvSpPr>
          <p:spPr>
            <a:xfrm>
              <a:off x="1747964" y="3088589"/>
              <a:ext cx="6350" cy="29845"/>
            </a:xfrm>
            <a:custGeom>
              <a:avLst/>
              <a:gdLst/>
              <a:ahLst/>
              <a:cxnLst/>
              <a:rect l="l" t="t" r="r" b="b"/>
              <a:pathLst>
                <a:path w="6350" h="29844">
                  <a:moveTo>
                    <a:pt x="6337" y="22974"/>
                  </a:moveTo>
                  <a:lnTo>
                    <a:pt x="0" y="29311"/>
                  </a:lnTo>
                </a:path>
                <a:path w="6350" h="29844">
                  <a:moveTo>
                    <a:pt x="6337" y="22974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1747964" y="30909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7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1774901" y="308463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0"/>
                  </a:moveTo>
                  <a:lnTo>
                    <a:pt x="1587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1778863" y="306324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1776488" y="30624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1776488" y="3062452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4">
                  <a:moveTo>
                    <a:pt x="0" y="229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1774113" y="308700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69">
                  <a:moveTo>
                    <a:pt x="47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1778863" y="3056902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4">
                  <a:moveTo>
                    <a:pt x="7924" y="22974"/>
                  </a:moveTo>
                  <a:lnTo>
                    <a:pt x="0" y="30886"/>
                  </a:lnTo>
                </a:path>
                <a:path w="8255" h="31114">
                  <a:moveTo>
                    <a:pt x="7924" y="22974"/>
                  </a:moveTo>
                  <a:lnTo>
                    <a:pt x="792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1778850" y="306007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75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1776475" y="30600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1811337" y="30315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1813712" y="302916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1811337" y="302916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1809749" y="30537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1813712" y="303155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1811337" y="3031553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1808962" y="30561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7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1813712" y="3026003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89" h="30480">
                  <a:moveTo>
                    <a:pt x="8712" y="22974"/>
                  </a:moveTo>
                  <a:lnTo>
                    <a:pt x="0" y="30111"/>
                  </a:lnTo>
                </a:path>
                <a:path w="8889" h="30480">
                  <a:moveTo>
                    <a:pt x="8712" y="22974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021" name="object 4021"/>
          <p:cNvGrpSpPr/>
          <p:nvPr/>
        </p:nvGrpSpPr>
        <p:grpSpPr>
          <a:xfrm>
            <a:off x="2322340" y="1908337"/>
            <a:ext cx="6429" cy="179165"/>
            <a:chOff x="1747170" y="2827165"/>
            <a:chExt cx="9525" cy="265430"/>
          </a:xfrm>
        </p:grpSpPr>
        <p:sp>
          <p:nvSpPr>
            <p:cNvPr id="4022" name="object 4022"/>
            <p:cNvSpPr/>
            <p:nvPr/>
          </p:nvSpPr>
          <p:spPr>
            <a:xfrm>
              <a:off x="1751914" y="282874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75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1752714" y="28279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1751139" y="2832696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80">
                  <a:moveTo>
                    <a:pt x="0" y="0"/>
                  </a:moveTo>
                  <a:lnTo>
                    <a:pt x="0" y="25905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1751139" y="308700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4749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1755889" y="2827959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80">
                  <a:moveTo>
                    <a:pt x="0" y="0"/>
                  </a:moveTo>
                  <a:lnTo>
                    <a:pt x="0" y="2590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1747964" y="309096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028" name="object 4028"/>
          <p:cNvGrpSpPr/>
          <p:nvPr/>
        </p:nvGrpSpPr>
        <p:grpSpPr>
          <a:xfrm>
            <a:off x="2388649" y="1825449"/>
            <a:ext cx="39862" cy="217742"/>
            <a:chOff x="1845405" y="2704369"/>
            <a:chExt cx="59055" cy="322580"/>
          </a:xfrm>
        </p:grpSpPr>
        <p:sp>
          <p:nvSpPr>
            <p:cNvPr id="4029" name="object 4029"/>
            <p:cNvSpPr/>
            <p:nvPr/>
          </p:nvSpPr>
          <p:spPr>
            <a:xfrm>
              <a:off x="1849361" y="300065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1851736" y="29982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75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1849361" y="299827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1847773" y="302282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1851736" y="300144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1849361" y="3000654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4">
                  <a:moveTo>
                    <a:pt x="0" y="229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1846198" y="3025216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69">
                  <a:moveTo>
                    <a:pt x="553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1851736" y="2995104"/>
              <a:ext cx="9525" cy="31115"/>
            </a:xfrm>
            <a:custGeom>
              <a:avLst/>
              <a:gdLst/>
              <a:ahLst/>
              <a:cxnLst/>
              <a:rect l="l" t="t" r="r" b="b"/>
              <a:pathLst>
                <a:path w="9525" h="31114">
                  <a:moveTo>
                    <a:pt x="9512" y="23761"/>
                  </a:moveTo>
                  <a:lnTo>
                    <a:pt x="0" y="30899"/>
                  </a:lnTo>
                </a:path>
                <a:path w="9525" h="31114">
                  <a:moveTo>
                    <a:pt x="9512" y="23761"/>
                  </a:moveTo>
                  <a:lnTo>
                    <a:pt x="951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1892147" y="29673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1896897" y="2709125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80">
                  <a:moveTo>
                    <a:pt x="0" y="0"/>
                  </a:moveTo>
                  <a:lnTo>
                    <a:pt x="0" y="2590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1896897" y="296421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6337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1898484" y="2705163"/>
              <a:ext cx="5080" cy="259079"/>
            </a:xfrm>
            <a:custGeom>
              <a:avLst/>
              <a:gdLst/>
              <a:ahLst/>
              <a:cxnLst/>
              <a:rect l="l" t="t" r="r" b="b"/>
              <a:pathLst>
                <a:path w="5080" h="259080">
                  <a:moveTo>
                    <a:pt x="4749" y="0"/>
                  </a:moveTo>
                  <a:lnTo>
                    <a:pt x="4749" y="259054"/>
                  </a:lnTo>
                </a:path>
                <a:path w="5080" h="259080">
                  <a:moveTo>
                    <a:pt x="4749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1862035" y="2972930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0" y="0"/>
                  </a:moveTo>
                  <a:lnTo>
                    <a:pt x="28524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1892147" y="296738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69">
                  <a:moveTo>
                    <a:pt x="4749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043" name="object 4043"/>
          <p:cNvGrpSpPr/>
          <p:nvPr/>
        </p:nvGrpSpPr>
        <p:grpSpPr>
          <a:xfrm>
            <a:off x="2346412" y="1887480"/>
            <a:ext cx="3858" cy="3858"/>
            <a:chOff x="1782832" y="2796266"/>
            <a:chExt cx="5715" cy="5715"/>
          </a:xfrm>
        </p:grpSpPr>
        <p:sp>
          <p:nvSpPr>
            <p:cNvPr id="4044" name="object 4044"/>
            <p:cNvSpPr/>
            <p:nvPr/>
          </p:nvSpPr>
          <p:spPr>
            <a:xfrm>
              <a:off x="1783626" y="27970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3949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1785200" y="27970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046" name="object 4046"/>
          <p:cNvGrpSpPr/>
          <p:nvPr/>
        </p:nvGrpSpPr>
        <p:grpSpPr>
          <a:xfrm>
            <a:off x="2327690" y="1888015"/>
            <a:ext cx="22717" cy="183452"/>
            <a:chOff x="1755095" y="2797060"/>
            <a:chExt cx="33655" cy="271780"/>
          </a:xfrm>
        </p:grpSpPr>
        <p:sp>
          <p:nvSpPr>
            <p:cNvPr id="4047" name="object 4047"/>
            <p:cNvSpPr/>
            <p:nvPr/>
          </p:nvSpPr>
          <p:spPr>
            <a:xfrm>
              <a:off x="1778063" y="306006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1783613" y="2801023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80">
                  <a:moveTo>
                    <a:pt x="0" y="0"/>
                  </a:moveTo>
                  <a:lnTo>
                    <a:pt x="0" y="2590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1783626" y="30561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3949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1787575" y="2797060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80">
                  <a:moveTo>
                    <a:pt x="0" y="0"/>
                  </a:moveTo>
                  <a:lnTo>
                    <a:pt x="0" y="2590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1755889" y="3066414"/>
              <a:ext cx="20955" cy="1905"/>
            </a:xfrm>
            <a:custGeom>
              <a:avLst/>
              <a:gdLst/>
              <a:ahLst/>
              <a:cxnLst/>
              <a:rect l="l" t="t" r="r" b="b"/>
              <a:pathLst>
                <a:path w="20955" h="1905">
                  <a:moveTo>
                    <a:pt x="-793" y="787"/>
                  </a:moveTo>
                  <a:lnTo>
                    <a:pt x="213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1778063" y="306006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053" name="object 4053"/>
          <p:cNvGrpSpPr/>
          <p:nvPr/>
        </p:nvGrpSpPr>
        <p:grpSpPr>
          <a:xfrm>
            <a:off x="2416993" y="2000847"/>
            <a:ext cx="10716" cy="21431"/>
            <a:chOff x="1887397" y="2964218"/>
            <a:chExt cx="15875" cy="31750"/>
          </a:xfrm>
        </p:grpSpPr>
        <p:sp>
          <p:nvSpPr>
            <p:cNvPr id="4054" name="object 4054"/>
            <p:cNvSpPr/>
            <p:nvPr/>
          </p:nvSpPr>
          <p:spPr>
            <a:xfrm>
              <a:off x="1888185" y="299272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1892934" y="297055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1890560" y="29705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1890560" y="297054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1887397" y="299510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1892922" y="2964218"/>
              <a:ext cx="9525" cy="31115"/>
            </a:xfrm>
            <a:custGeom>
              <a:avLst/>
              <a:gdLst/>
              <a:ahLst/>
              <a:cxnLst/>
              <a:rect l="l" t="t" r="r" b="b"/>
              <a:pathLst>
                <a:path w="9525" h="31114">
                  <a:moveTo>
                    <a:pt x="9512" y="23761"/>
                  </a:moveTo>
                  <a:lnTo>
                    <a:pt x="0" y="30899"/>
                  </a:lnTo>
                </a:path>
                <a:path w="9525" h="31114">
                  <a:moveTo>
                    <a:pt x="9512" y="23761"/>
                  </a:moveTo>
                  <a:lnTo>
                    <a:pt x="951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1892922" y="296816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1890560" y="296816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3949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062" name="object 4062"/>
          <p:cNvGrpSpPr/>
          <p:nvPr/>
        </p:nvGrpSpPr>
        <p:grpSpPr>
          <a:xfrm>
            <a:off x="2395600" y="1844694"/>
            <a:ext cx="3858" cy="5144"/>
            <a:chOff x="1855704" y="2732881"/>
            <a:chExt cx="5715" cy="7620"/>
          </a:xfrm>
        </p:grpSpPr>
        <p:sp>
          <p:nvSpPr>
            <p:cNvPr id="4063" name="object 4063"/>
            <p:cNvSpPr/>
            <p:nvPr/>
          </p:nvSpPr>
          <p:spPr>
            <a:xfrm>
              <a:off x="1856498" y="273685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3949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1858073" y="273367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237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065" name="object 4065"/>
          <p:cNvGrpSpPr/>
          <p:nvPr/>
        </p:nvGrpSpPr>
        <p:grpSpPr>
          <a:xfrm>
            <a:off x="2373141" y="1882666"/>
            <a:ext cx="27432" cy="147447"/>
            <a:chOff x="1822431" y="2789135"/>
            <a:chExt cx="40640" cy="218440"/>
          </a:xfrm>
        </p:grpSpPr>
        <p:sp>
          <p:nvSpPr>
            <p:cNvPr id="4066" name="object 4066"/>
            <p:cNvSpPr/>
            <p:nvPr/>
          </p:nvSpPr>
          <p:spPr>
            <a:xfrm>
              <a:off x="1823224" y="3003816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69" h="2539">
                  <a:moveTo>
                    <a:pt x="-793" y="1187"/>
                  </a:moveTo>
                  <a:lnTo>
                    <a:pt x="26943" y="1187"/>
                  </a:lnTo>
                </a:path>
              </a:pathLst>
            </a:custGeom>
            <a:ln w="3962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1850961" y="29982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1850961" y="299827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1856498" y="2789135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4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1856498" y="2994317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4">
                  <a:moveTo>
                    <a:pt x="5537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1862035" y="2789135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39">
                  <a:moveTo>
                    <a:pt x="0" y="0"/>
                  </a:moveTo>
                  <a:lnTo>
                    <a:pt x="0" y="20516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072" name="object 4072"/>
          <p:cNvSpPr/>
          <p:nvPr/>
        </p:nvSpPr>
        <p:spPr>
          <a:xfrm>
            <a:off x="2399874" y="1846302"/>
            <a:ext cx="0" cy="1715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0" y="0"/>
                </a:moveTo>
                <a:lnTo>
                  <a:pt x="0" y="237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073" name="object 4073"/>
          <p:cNvGrpSpPr/>
          <p:nvPr/>
        </p:nvGrpSpPr>
        <p:grpSpPr>
          <a:xfrm>
            <a:off x="2349078" y="1882666"/>
            <a:ext cx="25289" cy="168021"/>
            <a:chOff x="1786782" y="2789135"/>
            <a:chExt cx="37465" cy="248920"/>
          </a:xfrm>
        </p:grpSpPr>
        <p:sp>
          <p:nvSpPr>
            <p:cNvPr id="4074" name="object 4074"/>
            <p:cNvSpPr/>
            <p:nvPr/>
          </p:nvSpPr>
          <p:spPr>
            <a:xfrm>
              <a:off x="1818462" y="2789135"/>
              <a:ext cx="0" cy="240029"/>
            </a:xfrm>
            <a:custGeom>
              <a:avLst/>
              <a:gdLst/>
              <a:ahLst/>
              <a:cxnLst/>
              <a:rect l="l" t="t" r="r" b="b"/>
              <a:pathLst>
                <a:path h="240030">
                  <a:moveTo>
                    <a:pt x="0" y="0"/>
                  </a:moveTo>
                  <a:lnTo>
                    <a:pt x="0" y="24003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1818462" y="302521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4762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1823224" y="2789135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19">
                  <a:moveTo>
                    <a:pt x="0" y="0"/>
                  </a:moveTo>
                  <a:lnTo>
                    <a:pt x="0" y="23608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1787575" y="3034728"/>
              <a:ext cx="24130" cy="2540"/>
            </a:xfrm>
            <a:custGeom>
              <a:avLst/>
              <a:gdLst/>
              <a:ahLst/>
              <a:cxnLst/>
              <a:rect l="l" t="t" r="r" b="b"/>
              <a:pathLst>
                <a:path w="24130" h="2539">
                  <a:moveTo>
                    <a:pt x="-793" y="1187"/>
                  </a:moveTo>
                  <a:lnTo>
                    <a:pt x="24568" y="1187"/>
                  </a:lnTo>
                </a:path>
              </a:pathLst>
            </a:custGeom>
            <a:ln w="3962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1812924" y="302916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1812924" y="302916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080" name="object 4080"/>
          <p:cNvGrpSpPr/>
          <p:nvPr/>
        </p:nvGrpSpPr>
        <p:grpSpPr>
          <a:xfrm>
            <a:off x="2324475" y="2717397"/>
            <a:ext cx="4286" cy="133302"/>
            <a:chOff x="1750333" y="4025772"/>
            <a:chExt cx="6350" cy="197485"/>
          </a:xfrm>
        </p:grpSpPr>
        <p:sp>
          <p:nvSpPr>
            <p:cNvPr id="4081" name="object 4081"/>
            <p:cNvSpPr/>
            <p:nvPr/>
          </p:nvSpPr>
          <p:spPr>
            <a:xfrm>
              <a:off x="1751126" y="4025772"/>
              <a:ext cx="0" cy="193675"/>
            </a:xfrm>
            <a:custGeom>
              <a:avLst/>
              <a:gdLst/>
              <a:ahLst/>
              <a:cxnLst/>
              <a:rect l="l" t="t" r="r" b="b"/>
              <a:pathLst>
                <a:path h="193675">
                  <a:moveTo>
                    <a:pt x="0" y="0"/>
                  </a:moveTo>
                  <a:lnTo>
                    <a:pt x="0" y="19329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1755889" y="4028147"/>
              <a:ext cx="0" cy="194945"/>
            </a:xfrm>
            <a:custGeom>
              <a:avLst/>
              <a:gdLst/>
              <a:ahLst/>
              <a:cxnLst/>
              <a:rect l="l" t="t" r="r" b="b"/>
              <a:pathLst>
                <a:path h="194945">
                  <a:moveTo>
                    <a:pt x="0" y="0"/>
                  </a:moveTo>
                  <a:lnTo>
                    <a:pt x="0" y="19488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pic>
        <p:nvPicPr>
          <p:cNvPr id="4083" name="object 4083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6792788" y="2096023"/>
            <a:ext cx="70585" cy="204805"/>
          </a:xfrm>
          <a:prstGeom prst="rect">
            <a:avLst/>
          </a:prstGeom>
        </p:spPr>
      </p:pic>
      <p:grpSp>
        <p:nvGrpSpPr>
          <p:cNvPr id="4084" name="object 4084"/>
          <p:cNvGrpSpPr/>
          <p:nvPr/>
        </p:nvGrpSpPr>
        <p:grpSpPr>
          <a:xfrm>
            <a:off x="6823812" y="2212601"/>
            <a:ext cx="27003" cy="339042"/>
            <a:chOff x="8416017" y="3277927"/>
            <a:chExt cx="40005" cy="502284"/>
          </a:xfrm>
        </p:grpSpPr>
        <p:sp>
          <p:nvSpPr>
            <p:cNvPr id="4085" name="object 4085"/>
            <p:cNvSpPr/>
            <p:nvPr/>
          </p:nvSpPr>
          <p:spPr>
            <a:xfrm>
              <a:off x="8416811" y="35258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8447697" y="3282683"/>
              <a:ext cx="0" cy="497205"/>
            </a:xfrm>
            <a:custGeom>
              <a:avLst/>
              <a:gdLst/>
              <a:ahLst/>
              <a:cxnLst/>
              <a:rect l="l" t="t" r="r" b="b"/>
              <a:pathLst>
                <a:path h="497204">
                  <a:moveTo>
                    <a:pt x="0" y="0"/>
                  </a:moveTo>
                  <a:lnTo>
                    <a:pt x="0" y="4967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8447697" y="377464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124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8447697" y="3278720"/>
              <a:ext cx="7620" cy="495934"/>
            </a:xfrm>
            <a:custGeom>
              <a:avLst/>
              <a:gdLst/>
              <a:ahLst/>
              <a:cxnLst/>
              <a:rect l="l" t="t" r="r" b="b"/>
              <a:pathLst>
                <a:path w="7620" h="495935">
                  <a:moveTo>
                    <a:pt x="7124" y="0"/>
                  </a:moveTo>
                  <a:lnTo>
                    <a:pt x="7124" y="495922"/>
                  </a:lnTo>
                </a:path>
                <a:path w="7620" h="495935">
                  <a:moveTo>
                    <a:pt x="7124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8417204" y="3509244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56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8416811" y="3774643"/>
              <a:ext cx="30480" cy="5080"/>
            </a:xfrm>
            <a:custGeom>
              <a:avLst/>
              <a:gdLst/>
              <a:ahLst/>
              <a:cxnLst/>
              <a:rect l="l" t="t" r="r" b="b"/>
              <a:pathLst>
                <a:path w="30479" h="5079">
                  <a:moveTo>
                    <a:pt x="30099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8446897" y="32826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8416811" y="3407854"/>
              <a:ext cx="1270" cy="102235"/>
            </a:xfrm>
            <a:custGeom>
              <a:avLst/>
              <a:gdLst/>
              <a:ahLst/>
              <a:cxnLst/>
              <a:rect l="l" t="t" r="r" b="b"/>
              <a:pathLst>
                <a:path w="1270" h="102235">
                  <a:moveTo>
                    <a:pt x="393" y="-793"/>
                  </a:moveTo>
                  <a:lnTo>
                    <a:pt x="393" y="10299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8454822" y="32787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094" name="object 4094"/>
          <p:cNvGrpSpPr/>
          <p:nvPr/>
        </p:nvGrpSpPr>
        <p:grpSpPr>
          <a:xfrm>
            <a:off x="6589054" y="2221692"/>
            <a:ext cx="29575" cy="173593"/>
            <a:chOff x="8068227" y="3291395"/>
            <a:chExt cx="43815" cy="257175"/>
          </a:xfrm>
        </p:grpSpPr>
        <p:sp>
          <p:nvSpPr>
            <p:cNvPr id="4095" name="object 4095"/>
            <p:cNvSpPr/>
            <p:nvPr/>
          </p:nvSpPr>
          <p:spPr>
            <a:xfrm>
              <a:off x="8100707" y="34015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8100707" y="3397542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5" h="5079">
                  <a:moveTo>
                    <a:pt x="9512" y="800"/>
                  </a:moveTo>
                  <a:lnTo>
                    <a:pt x="0" y="4749"/>
                  </a:lnTo>
                </a:path>
                <a:path w="10795" h="5079">
                  <a:moveTo>
                    <a:pt x="9512" y="800"/>
                  </a:moveTo>
                  <a:lnTo>
                    <a:pt x="10312" y="0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8100707" y="34023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8110220" y="33983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8101508" y="3295358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0"/>
                  </a:moveTo>
                  <a:lnTo>
                    <a:pt x="0" y="1061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8111020" y="3291395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0"/>
                  </a:moveTo>
                  <a:lnTo>
                    <a:pt x="0" y="1061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8069021" y="3307245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0"/>
                  </a:moveTo>
                  <a:lnTo>
                    <a:pt x="0" y="10774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8069021" y="3445878"/>
              <a:ext cx="0" cy="86360"/>
            </a:xfrm>
            <a:custGeom>
              <a:avLst/>
              <a:gdLst/>
              <a:ahLst/>
              <a:cxnLst/>
              <a:rect l="l" t="t" r="r" b="b"/>
              <a:pathLst>
                <a:path h="86360">
                  <a:moveTo>
                    <a:pt x="0" y="0"/>
                  </a:moveTo>
                  <a:lnTo>
                    <a:pt x="0" y="863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8069021" y="3532225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4749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8073771" y="3533825"/>
              <a:ext cx="27940" cy="13970"/>
            </a:xfrm>
            <a:custGeom>
              <a:avLst/>
              <a:gdLst/>
              <a:ahLst/>
              <a:cxnLst/>
              <a:rect l="l" t="t" r="r" b="b"/>
              <a:pathLst>
                <a:path w="27940" h="13970">
                  <a:moveTo>
                    <a:pt x="0" y="7912"/>
                  </a:moveTo>
                  <a:lnTo>
                    <a:pt x="0" y="0"/>
                  </a:lnTo>
                </a:path>
                <a:path w="27940" h="13970">
                  <a:moveTo>
                    <a:pt x="0" y="7912"/>
                  </a:moveTo>
                  <a:lnTo>
                    <a:pt x="27736" y="134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105" name="object 4105"/>
          <p:cNvGrpSpPr/>
          <p:nvPr/>
        </p:nvGrpSpPr>
        <p:grpSpPr>
          <a:xfrm>
            <a:off x="6589053" y="2482107"/>
            <a:ext cx="23146" cy="172735"/>
            <a:chOff x="8068227" y="3677196"/>
            <a:chExt cx="34290" cy="255904"/>
          </a:xfrm>
        </p:grpSpPr>
        <p:sp>
          <p:nvSpPr>
            <p:cNvPr id="4106" name="object 4106"/>
            <p:cNvSpPr/>
            <p:nvPr/>
          </p:nvSpPr>
          <p:spPr>
            <a:xfrm>
              <a:off x="8069021" y="3677196"/>
              <a:ext cx="0" cy="248920"/>
            </a:xfrm>
            <a:custGeom>
              <a:avLst/>
              <a:gdLst/>
              <a:ahLst/>
              <a:cxnLst/>
              <a:rect l="l" t="t" r="r" b="b"/>
              <a:pathLst>
                <a:path h="248920">
                  <a:moveTo>
                    <a:pt x="0" y="0"/>
                  </a:moveTo>
                  <a:lnTo>
                    <a:pt x="0" y="24875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8069021" y="3925950"/>
              <a:ext cx="33020" cy="6350"/>
            </a:xfrm>
            <a:custGeom>
              <a:avLst/>
              <a:gdLst/>
              <a:ahLst/>
              <a:cxnLst/>
              <a:rect l="l" t="t" r="r" b="b"/>
              <a:pathLst>
                <a:path w="33020" h="6350">
                  <a:moveTo>
                    <a:pt x="32486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108" name="object 4108"/>
          <p:cNvGrpSpPr/>
          <p:nvPr/>
        </p:nvGrpSpPr>
        <p:grpSpPr>
          <a:xfrm>
            <a:off x="6676746" y="2287456"/>
            <a:ext cx="7287" cy="5572"/>
            <a:chOff x="8198142" y="3388823"/>
            <a:chExt cx="10795" cy="8255"/>
          </a:xfrm>
        </p:grpSpPr>
        <p:sp>
          <p:nvSpPr>
            <p:cNvPr id="4109" name="object 4109"/>
            <p:cNvSpPr/>
            <p:nvPr/>
          </p:nvSpPr>
          <p:spPr>
            <a:xfrm>
              <a:off x="8198942" y="3389617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7924" y="3175"/>
                  </a:moveTo>
                  <a:lnTo>
                    <a:pt x="7924" y="0"/>
                  </a:lnTo>
                  <a:lnTo>
                    <a:pt x="0" y="3175"/>
                  </a:lnTo>
                  <a:lnTo>
                    <a:pt x="0" y="6350"/>
                  </a:lnTo>
                </a:path>
                <a:path w="8254" h="6350">
                  <a:moveTo>
                    <a:pt x="7924" y="3175"/>
                  </a:moveTo>
                  <a:lnTo>
                    <a:pt x="0" y="635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8198942" y="33927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8198942" y="339596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8206867" y="33896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8198942" y="33927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8199742" y="3389617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0" y="3175"/>
                  </a:moveTo>
                  <a:lnTo>
                    <a:pt x="2387" y="2387"/>
                  </a:lnTo>
                  <a:lnTo>
                    <a:pt x="3175" y="1600"/>
                  </a:lnTo>
                  <a:lnTo>
                    <a:pt x="71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8206867" y="33920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787"/>
                  </a:lnTo>
                </a:path>
                <a:path w="1270" h="1270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8198142" y="339596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8198142" y="33959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118" name="object 4118"/>
          <p:cNvGrpSpPr/>
          <p:nvPr/>
        </p:nvGrpSpPr>
        <p:grpSpPr>
          <a:xfrm>
            <a:off x="6676750" y="2553225"/>
            <a:ext cx="7287" cy="86154"/>
            <a:chOff x="8198148" y="3782555"/>
            <a:chExt cx="10795" cy="127635"/>
          </a:xfrm>
        </p:grpSpPr>
        <p:sp>
          <p:nvSpPr>
            <p:cNvPr id="4119" name="object 4119"/>
            <p:cNvSpPr/>
            <p:nvPr/>
          </p:nvSpPr>
          <p:spPr>
            <a:xfrm>
              <a:off x="8198942" y="390297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0" y="3175"/>
                  </a:moveTo>
                  <a:lnTo>
                    <a:pt x="0" y="6350"/>
                  </a:lnTo>
                  <a:lnTo>
                    <a:pt x="7924" y="2374"/>
                  </a:lnTo>
                  <a:lnTo>
                    <a:pt x="7924" y="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8198942" y="390613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8206866" y="39021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8207667" y="3782555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0"/>
                  </a:moveTo>
                  <a:lnTo>
                    <a:pt x="0" y="1196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123" name="object 4123"/>
          <p:cNvSpPr/>
          <p:nvPr/>
        </p:nvSpPr>
        <p:spPr>
          <a:xfrm>
            <a:off x="6683175" y="2289603"/>
            <a:ext cx="0" cy="178308"/>
          </a:xfrm>
          <a:custGeom>
            <a:avLst/>
            <a:gdLst/>
            <a:ahLst/>
            <a:cxnLst/>
            <a:rect l="l" t="t" r="r" b="b"/>
            <a:pathLst>
              <a:path h="264160">
                <a:moveTo>
                  <a:pt x="0" y="0"/>
                </a:moveTo>
                <a:lnTo>
                  <a:pt x="0" y="26380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124" name="object 4124"/>
          <p:cNvSpPr/>
          <p:nvPr/>
        </p:nvSpPr>
        <p:spPr>
          <a:xfrm>
            <a:off x="6676746" y="2292278"/>
            <a:ext cx="0" cy="175736"/>
          </a:xfrm>
          <a:custGeom>
            <a:avLst/>
            <a:gdLst/>
            <a:ahLst/>
            <a:cxnLst/>
            <a:rect l="l" t="t" r="r" b="b"/>
            <a:pathLst>
              <a:path h="260350">
                <a:moveTo>
                  <a:pt x="0" y="0"/>
                </a:moveTo>
                <a:lnTo>
                  <a:pt x="0" y="25984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125" name="object 4125"/>
          <p:cNvSpPr/>
          <p:nvPr/>
        </p:nvSpPr>
        <p:spPr>
          <a:xfrm>
            <a:off x="6676746" y="2553224"/>
            <a:ext cx="0" cy="84011"/>
          </a:xfrm>
          <a:custGeom>
            <a:avLst/>
            <a:gdLst/>
            <a:ahLst/>
            <a:cxnLst/>
            <a:rect l="l" t="t" r="r" b="b"/>
            <a:pathLst>
              <a:path h="124460">
                <a:moveTo>
                  <a:pt x="0" y="0"/>
                </a:moveTo>
                <a:lnTo>
                  <a:pt x="0" y="12439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126" name="object 4126"/>
          <p:cNvGrpSpPr/>
          <p:nvPr/>
        </p:nvGrpSpPr>
        <p:grpSpPr>
          <a:xfrm>
            <a:off x="6657496" y="2553225"/>
            <a:ext cx="20574" cy="84868"/>
            <a:chOff x="8169624" y="3782555"/>
            <a:chExt cx="30480" cy="125730"/>
          </a:xfrm>
        </p:grpSpPr>
        <p:sp>
          <p:nvSpPr>
            <p:cNvPr id="4127" name="object 4127"/>
            <p:cNvSpPr/>
            <p:nvPr/>
          </p:nvSpPr>
          <p:spPr>
            <a:xfrm>
              <a:off x="8198142" y="39061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8170418" y="3782555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79">
                  <a:moveTo>
                    <a:pt x="0" y="0"/>
                  </a:moveTo>
                  <a:lnTo>
                    <a:pt x="0" y="1188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129" name="object 4129"/>
          <p:cNvSpPr/>
          <p:nvPr/>
        </p:nvSpPr>
        <p:spPr>
          <a:xfrm>
            <a:off x="6658032" y="2445751"/>
            <a:ext cx="0" cy="22289"/>
          </a:xfrm>
          <a:custGeom>
            <a:avLst/>
            <a:gdLst/>
            <a:ahLst/>
            <a:cxnLst/>
            <a:rect l="l" t="t" r="r" b="b"/>
            <a:pathLst>
              <a:path h="33020">
                <a:moveTo>
                  <a:pt x="0" y="0"/>
                </a:moveTo>
                <a:lnTo>
                  <a:pt x="0" y="3247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130" name="object 4130"/>
          <p:cNvSpPr/>
          <p:nvPr/>
        </p:nvSpPr>
        <p:spPr>
          <a:xfrm>
            <a:off x="6658032" y="2633438"/>
            <a:ext cx="18860" cy="3858"/>
          </a:xfrm>
          <a:custGeom>
            <a:avLst/>
            <a:gdLst/>
            <a:ahLst/>
            <a:cxnLst/>
            <a:rect l="l" t="t" r="r" b="b"/>
            <a:pathLst>
              <a:path w="27940" h="5714">
                <a:moveTo>
                  <a:pt x="27724" y="5549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131" name="object 4131"/>
          <p:cNvSpPr/>
          <p:nvPr/>
        </p:nvSpPr>
        <p:spPr>
          <a:xfrm>
            <a:off x="6658032" y="2376237"/>
            <a:ext cx="0" cy="69866"/>
          </a:xfrm>
          <a:custGeom>
            <a:avLst/>
            <a:gdLst/>
            <a:ahLst/>
            <a:cxnLst/>
            <a:rect l="l" t="t" r="r" b="b"/>
            <a:pathLst>
              <a:path h="103504">
                <a:moveTo>
                  <a:pt x="0" y="0"/>
                </a:moveTo>
                <a:lnTo>
                  <a:pt x="0" y="10298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132" name="object 4132"/>
          <p:cNvGrpSpPr/>
          <p:nvPr/>
        </p:nvGrpSpPr>
        <p:grpSpPr>
          <a:xfrm>
            <a:off x="6635045" y="2204041"/>
            <a:ext cx="29575" cy="172735"/>
            <a:chOff x="8136363" y="3265246"/>
            <a:chExt cx="43815" cy="255904"/>
          </a:xfrm>
        </p:grpSpPr>
        <p:sp>
          <p:nvSpPr>
            <p:cNvPr id="4133" name="object 4133"/>
            <p:cNvSpPr/>
            <p:nvPr/>
          </p:nvSpPr>
          <p:spPr>
            <a:xfrm>
              <a:off x="8170418" y="3269208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0"/>
                  </a:moveTo>
                  <a:lnTo>
                    <a:pt x="0" y="1061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8170418" y="3407054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8179130" y="3265246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0"/>
                  </a:moveTo>
                  <a:lnTo>
                    <a:pt x="0" y="1061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8141906" y="3506876"/>
              <a:ext cx="27940" cy="13970"/>
            </a:xfrm>
            <a:custGeom>
              <a:avLst/>
              <a:gdLst/>
              <a:ahLst/>
              <a:cxnLst/>
              <a:rect l="l" t="t" r="r" b="b"/>
              <a:pathLst>
                <a:path w="27940" h="13970">
                  <a:moveTo>
                    <a:pt x="0" y="7912"/>
                  </a:moveTo>
                  <a:lnTo>
                    <a:pt x="0" y="0"/>
                  </a:lnTo>
                </a:path>
                <a:path w="27940" h="13970">
                  <a:moveTo>
                    <a:pt x="0" y="7912"/>
                  </a:moveTo>
                  <a:lnTo>
                    <a:pt x="27724" y="1346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8137156" y="3281883"/>
              <a:ext cx="0" cy="107314"/>
            </a:xfrm>
            <a:custGeom>
              <a:avLst/>
              <a:gdLst/>
              <a:ahLst/>
              <a:cxnLst/>
              <a:rect l="l" t="t" r="r" b="b"/>
              <a:pathLst>
                <a:path h="107314">
                  <a:moveTo>
                    <a:pt x="0" y="0"/>
                  </a:moveTo>
                  <a:lnTo>
                    <a:pt x="0" y="10694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8138731" y="350607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139" name="object 4139"/>
          <p:cNvSpPr/>
          <p:nvPr/>
        </p:nvSpPr>
        <p:spPr>
          <a:xfrm>
            <a:off x="6657500" y="2455909"/>
            <a:ext cx="857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8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140" name="object 4140"/>
          <p:cNvSpPr/>
          <p:nvPr/>
        </p:nvSpPr>
        <p:spPr>
          <a:xfrm>
            <a:off x="6636652" y="2629700"/>
            <a:ext cx="21431" cy="3858"/>
          </a:xfrm>
          <a:custGeom>
            <a:avLst/>
            <a:gdLst/>
            <a:ahLst/>
            <a:cxnLst/>
            <a:rect l="l" t="t" r="r" b="b"/>
            <a:pathLst>
              <a:path w="31750" h="5714">
                <a:moveTo>
                  <a:pt x="31686" y="5537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141" name="object 4141"/>
          <p:cNvGrpSpPr/>
          <p:nvPr/>
        </p:nvGrpSpPr>
        <p:grpSpPr>
          <a:xfrm>
            <a:off x="6630231" y="2306178"/>
            <a:ext cx="6429" cy="5144"/>
            <a:chOff x="8129231" y="3416560"/>
            <a:chExt cx="9525" cy="7620"/>
          </a:xfrm>
        </p:grpSpPr>
        <p:sp>
          <p:nvSpPr>
            <p:cNvPr id="4142" name="object 4142"/>
            <p:cNvSpPr/>
            <p:nvPr/>
          </p:nvSpPr>
          <p:spPr>
            <a:xfrm>
              <a:off x="8130031" y="3417354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4" h="5714">
                  <a:moveTo>
                    <a:pt x="7912" y="2374"/>
                  </a:moveTo>
                  <a:lnTo>
                    <a:pt x="7912" y="0"/>
                  </a:lnTo>
                  <a:lnTo>
                    <a:pt x="0" y="3175"/>
                  </a:lnTo>
                  <a:lnTo>
                    <a:pt x="0" y="5537"/>
                  </a:lnTo>
                </a:path>
                <a:path w="8254" h="5714">
                  <a:moveTo>
                    <a:pt x="7912" y="2374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8130031" y="34205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8130031" y="34229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8137943" y="34173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8130031" y="34205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8130031" y="341735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374"/>
                  </a:moveTo>
                  <a:lnTo>
                    <a:pt x="3949" y="1574"/>
                  </a:lnTo>
                  <a:lnTo>
                    <a:pt x="791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8137943" y="341972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  <a:path w="1270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8129231" y="34229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8129231" y="34229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151" name="object 4151"/>
          <p:cNvGrpSpPr/>
          <p:nvPr/>
        </p:nvGrpSpPr>
        <p:grpSpPr>
          <a:xfrm>
            <a:off x="6630235" y="2553225"/>
            <a:ext cx="7287" cy="107156"/>
            <a:chOff x="8129237" y="3782555"/>
            <a:chExt cx="10795" cy="158750"/>
          </a:xfrm>
        </p:grpSpPr>
        <p:sp>
          <p:nvSpPr>
            <p:cNvPr id="4152" name="object 4152"/>
            <p:cNvSpPr/>
            <p:nvPr/>
          </p:nvSpPr>
          <p:spPr>
            <a:xfrm>
              <a:off x="8130031" y="3933862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0" y="3175"/>
                  </a:moveTo>
                  <a:lnTo>
                    <a:pt x="0" y="6350"/>
                  </a:lnTo>
                  <a:lnTo>
                    <a:pt x="7912" y="2387"/>
                  </a:lnTo>
                  <a:lnTo>
                    <a:pt x="7912" y="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8130031" y="393703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8137943" y="39330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8138743" y="378255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0"/>
                  </a:moveTo>
                  <a:lnTo>
                    <a:pt x="0" y="1505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156" name="object 4156"/>
          <p:cNvSpPr/>
          <p:nvPr/>
        </p:nvSpPr>
        <p:spPr>
          <a:xfrm>
            <a:off x="6636652" y="2308316"/>
            <a:ext cx="0" cy="159449"/>
          </a:xfrm>
          <a:custGeom>
            <a:avLst/>
            <a:gdLst/>
            <a:ahLst/>
            <a:cxnLst/>
            <a:rect l="l" t="t" r="r" b="b"/>
            <a:pathLst>
              <a:path h="236220">
                <a:moveTo>
                  <a:pt x="0" y="0"/>
                </a:moveTo>
                <a:lnTo>
                  <a:pt x="0" y="23608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157" name="object 4157"/>
          <p:cNvSpPr/>
          <p:nvPr/>
        </p:nvSpPr>
        <p:spPr>
          <a:xfrm>
            <a:off x="6630231" y="2310460"/>
            <a:ext cx="0" cy="157305"/>
          </a:xfrm>
          <a:custGeom>
            <a:avLst/>
            <a:gdLst/>
            <a:ahLst/>
            <a:cxnLst/>
            <a:rect l="l" t="t" r="r" b="b"/>
            <a:pathLst>
              <a:path h="233045">
                <a:moveTo>
                  <a:pt x="0" y="0"/>
                </a:moveTo>
                <a:lnTo>
                  <a:pt x="0" y="23290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158" name="object 4158"/>
          <p:cNvSpPr/>
          <p:nvPr/>
        </p:nvSpPr>
        <p:spPr>
          <a:xfrm>
            <a:off x="6630231" y="2553225"/>
            <a:ext cx="0" cy="105013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28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159" name="object 4159"/>
          <p:cNvGrpSpPr/>
          <p:nvPr/>
        </p:nvGrpSpPr>
        <p:grpSpPr>
          <a:xfrm>
            <a:off x="6610982" y="2317408"/>
            <a:ext cx="20574" cy="341185"/>
            <a:chOff x="8100714" y="3433197"/>
            <a:chExt cx="30480" cy="505459"/>
          </a:xfrm>
        </p:grpSpPr>
        <p:sp>
          <p:nvSpPr>
            <p:cNvPr id="4160" name="object 4160"/>
            <p:cNvSpPr/>
            <p:nvPr/>
          </p:nvSpPr>
          <p:spPr>
            <a:xfrm>
              <a:off x="8129231" y="39370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8101507" y="3650259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h="282575">
                  <a:moveTo>
                    <a:pt x="0" y="0"/>
                  </a:moveTo>
                  <a:lnTo>
                    <a:pt x="0" y="2820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8101507" y="3932301"/>
              <a:ext cx="27940" cy="5715"/>
            </a:xfrm>
            <a:custGeom>
              <a:avLst/>
              <a:gdLst/>
              <a:ahLst/>
              <a:cxnLst/>
              <a:rect l="l" t="t" r="r" b="b"/>
              <a:pathLst>
                <a:path w="27940" h="5714">
                  <a:moveTo>
                    <a:pt x="27724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8101507" y="3433991"/>
              <a:ext cx="1270" cy="216535"/>
            </a:xfrm>
            <a:custGeom>
              <a:avLst/>
              <a:gdLst/>
              <a:ahLst/>
              <a:cxnLst/>
              <a:rect l="l" t="t" r="r" b="b"/>
              <a:pathLst>
                <a:path w="1270" h="216535">
                  <a:moveTo>
                    <a:pt x="393" y="-793"/>
                  </a:moveTo>
                  <a:lnTo>
                    <a:pt x="393" y="2170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164" name="object 4164"/>
          <p:cNvGrpSpPr/>
          <p:nvPr/>
        </p:nvGrpSpPr>
        <p:grpSpPr>
          <a:xfrm>
            <a:off x="6540927" y="2109928"/>
            <a:ext cx="309896" cy="126016"/>
            <a:chOff x="7996929" y="3125819"/>
            <a:chExt cx="459105" cy="186690"/>
          </a:xfrm>
        </p:grpSpPr>
        <p:sp>
          <p:nvSpPr>
            <p:cNvPr id="4165" name="object 4165"/>
            <p:cNvSpPr/>
            <p:nvPr/>
          </p:nvSpPr>
          <p:spPr>
            <a:xfrm>
              <a:off x="8083283" y="328663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8050796" y="3280295"/>
              <a:ext cx="33020" cy="6350"/>
            </a:xfrm>
            <a:custGeom>
              <a:avLst/>
              <a:gdLst/>
              <a:ahLst/>
              <a:cxnLst/>
              <a:rect l="l" t="t" r="r" b="b"/>
              <a:pathLst>
                <a:path w="33020" h="6350">
                  <a:moveTo>
                    <a:pt x="0" y="0"/>
                  </a:moveTo>
                  <a:lnTo>
                    <a:pt x="32486" y="63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8050796" y="328029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8081708" y="32913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8024660" y="3280295"/>
              <a:ext cx="26670" cy="9525"/>
            </a:xfrm>
            <a:custGeom>
              <a:avLst/>
              <a:gdLst/>
              <a:ahLst/>
              <a:cxnLst/>
              <a:rect l="l" t="t" r="r" b="b"/>
              <a:pathLst>
                <a:path w="26670" h="9525">
                  <a:moveTo>
                    <a:pt x="0" y="9512"/>
                  </a:moveTo>
                  <a:lnTo>
                    <a:pt x="261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8056346" y="330090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8057134" y="3291395"/>
              <a:ext cx="26670" cy="9525"/>
            </a:xfrm>
            <a:custGeom>
              <a:avLst/>
              <a:gdLst/>
              <a:ahLst/>
              <a:cxnLst/>
              <a:rect l="l" t="t" r="r" b="b"/>
              <a:pathLst>
                <a:path w="26670" h="9525">
                  <a:moveTo>
                    <a:pt x="26149" y="0"/>
                  </a:moveTo>
                  <a:lnTo>
                    <a:pt x="23774" y="1574"/>
                  </a:lnTo>
                  <a:lnTo>
                    <a:pt x="15671" y="3149"/>
                  </a:lnTo>
                  <a:lnTo>
                    <a:pt x="10096" y="7137"/>
                  </a:lnTo>
                  <a:lnTo>
                    <a:pt x="2387" y="8712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8083283" y="3135337"/>
              <a:ext cx="351790" cy="151765"/>
            </a:xfrm>
            <a:custGeom>
              <a:avLst/>
              <a:gdLst/>
              <a:ahLst/>
              <a:cxnLst/>
              <a:rect l="l" t="t" r="r" b="b"/>
              <a:pathLst>
                <a:path w="351790" h="151764">
                  <a:moveTo>
                    <a:pt x="351739" y="0"/>
                  </a:moveTo>
                  <a:lnTo>
                    <a:pt x="349351" y="800"/>
                  </a:lnTo>
                  <a:lnTo>
                    <a:pt x="347776" y="1574"/>
                  </a:lnTo>
                  <a:lnTo>
                    <a:pt x="344601" y="3949"/>
                  </a:lnTo>
                  <a:lnTo>
                    <a:pt x="343814" y="3949"/>
                  </a:lnTo>
                  <a:lnTo>
                    <a:pt x="341439" y="4749"/>
                  </a:lnTo>
                  <a:lnTo>
                    <a:pt x="335889" y="7912"/>
                  </a:lnTo>
                  <a:lnTo>
                    <a:pt x="333514" y="8712"/>
                  </a:lnTo>
                  <a:lnTo>
                    <a:pt x="320052" y="15836"/>
                  </a:lnTo>
                  <a:lnTo>
                    <a:pt x="306578" y="22174"/>
                  </a:lnTo>
                  <a:lnTo>
                    <a:pt x="304203" y="23761"/>
                  </a:lnTo>
                  <a:lnTo>
                    <a:pt x="298653" y="26136"/>
                  </a:lnTo>
                  <a:lnTo>
                    <a:pt x="283753" y="33422"/>
                  </a:lnTo>
                  <a:lnTo>
                    <a:pt x="268325" y="40570"/>
                  </a:lnTo>
                  <a:lnTo>
                    <a:pt x="252811" y="47632"/>
                  </a:lnTo>
                  <a:lnTo>
                    <a:pt x="237655" y="54660"/>
                  </a:lnTo>
                  <a:lnTo>
                    <a:pt x="224193" y="60210"/>
                  </a:lnTo>
                  <a:lnTo>
                    <a:pt x="167599" y="85286"/>
                  </a:lnTo>
                  <a:lnTo>
                    <a:pt x="118567" y="105419"/>
                  </a:lnTo>
                  <a:lnTo>
                    <a:pt x="69267" y="124928"/>
                  </a:lnTo>
                  <a:lnTo>
                    <a:pt x="19799" y="144183"/>
                  </a:lnTo>
                  <a:lnTo>
                    <a:pt x="18211" y="144183"/>
                  </a:lnTo>
                  <a:lnTo>
                    <a:pt x="0" y="15130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8369261" y="3126613"/>
              <a:ext cx="66040" cy="8890"/>
            </a:xfrm>
            <a:custGeom>
              <a:avLst/>
              <a:gdLst/>
              <a:ahLst/>
              <a:cxnLst/>
              <a:rect l="l" t="t" r="r" b="b"/>
              <a:pathLst>
                <a:path w="66040" h="8889">
                  <a:moveTo>
                    <a:pt x="65760" y="8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7997723" y="3126613"/>
              <a:ext cx="372110" cy="158115"/>
            </a:xfrm>
            <a:custGeom>
              <a:avLst/>
              <a:gdLst/>
              <a:ahLst/>
              <a:cxnLst/>
              <a:rect l="l" t="t" r="r" b="b"/>
              <a:pathLst>
                <a:path w="372109" h="158114">
                  <a:moveTo>
                    <a:pt x="0" y="157645"/>
                  </a:moveTo>
                  <a:lnTo>
                    <a:pt x="20586" y="149733"/>
                  </a:lnTo>
                  <a:lnTo>
                    <a:pt x="69337" y="131905"/>
                  </a:lnTo>
                  <a:lnTo>
                    <a:pt x="117813" y="113329"/>
                  </a:lnTo>
                  <a:lnTo>
                    <a:pt x="165981" y="93968"/>
                  </a:lnTo>
                  <a:lnTo>
                    <a:pt x="213807" y="73784"/>
                  </a:lnTo>
                  <a:lnTo>
                    <a:pt x="261259" y="52741"/>
                  </a:lnTo>
                  <a:lnTo>
                    <a:pt x="308301" y="30800"/>
                  </a:lnTo>
                  <a:lnTo>
                    <a:pt x="354901" y="7924"/>
                  </a:lnTo>
                  <a:lnTo>
                    <a:pt x="37153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7997723" y="3284258"/>
              <a:ext cx="27305" cy="5715"/>
            </a:xfrm>
            <a:custGeom>
              <a:avLst/>
              <a:gdLst/>
              <a:ahLst/>
              <a:cxnLst/>
              <a:rect l="l" t="t" r="r" b="b"/>
              <a:pathLst>
                <a:path w="27304" h="5714">
                  <a:moveTo>
                    <a:pt x="0" y="0"/>
                  </a:moveTo>
                  <a:lnTo>
                    <a:pt x="26924" y="55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8069033" y="3291395"/>
              <a:ext cx="14604" cy="5715"/>
            </a:xfrm>
            <a:custGeom>
              <a:avLst/>
              <a:gdLst/>
              <a:ahLst/>
              <a:cxnLst/>
              <a:rect l="l" t="t" r="r" b="b"/>
              <a:pathLst>
                <a:path w="14604" h="5714">
                  <a:moveTo>
                    <a:pt x="14249" y="0"/>
                  </a:moveTo>
                  <a:lnTo>
                    <a:pt x="11874" y="1574"/>
                  </a:lnTo>
                  <a:lnTo>
                    <a:pt x="8712" y="2374"/>
                  </a:lnTo>
                  <a:lnTo>
                    <a:pt x="6337" y="3162"/>
                  </a:lnTo>
                  <a:lnTo>
                    <a:pt x="3949" y="3962"/>
                  </a:lnTo>
                  <a:lnTo>
                    <a:pt x="1574" y="4749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8057134" y="3129788"/>
              <a:ext cx="398145" cy="181610"/>
            </a:xfrm>
            <a:custGeom>
              <a:avLst/>
              <a:gdLst/>
              <a:ahLst/>
              <a:cxnLst/>
              <a:rect l="l" t="t" r="r" b="b"/>
              <a:pathLst>
                <a:path w="398145" h="181610">
                  <a:moveTo>
                    <a:pt x="0" y="171119"/>
                  </a:moveTo>
                  <a:lnTo>
                    <a:pt x="0" y="181419"/>
                  </a:lnTo>
                  <a:lnTo>
                    <a:pt x="11887" y="177457"/>
                  </a:lnTo>
                  <a:lnTo>
                    <a:pt x="59475" y="159828"/>
                  </a:lnTo>
                  <a:lnTo>
                    <a:pt x="107013" y="141597"/>
                  </a:lnTo>
                  <a:lnTo>
                    <a:pt x="154405" y="122711"/>
                  </a:lnTo>
                  <a:lnTo>
                    <a:pt x="201553" y="103119"/>
                  </a:lnTo>
                  <a:lnTo>
                    <a:pt x="248363" y="82767"/>
                  </a:lnTo>
                  <a:lnTo>
                    <a:pt x="294738" y="61605"/>
                  </a:lnTo>
                  <a:lnTo>
                    <a:pt x="340582" y="39578"/>
                  </a:lnTo>
                  <a:lnTo>
                    <a:pt x="385800" y="16636"/>
                  </a:lnTo>
                  <a:lnTo>
                    <a:pt x="397687" y="10299"/>
                  </a:lnTo>
                  <a:lnTo>
                    <a:pt x="397687" y="0"/>
                  </a:lnTo>
                  <a:lnTo>
                    <a:pt x="396100" y="1587"/>
                  </a:lnTo>
                  <a:lnTo>
                    <a:pt x="391325" y="2857"/>
                  </a:lnTo>
                  <a:lnTo>
                    <a:pt x="384390" y="8508"/>
                  </a:lnTo>
                  <a:lnTo>
                    <a:pt x="379463" y="9512"/>
                  </a:lnTo>
                  <a:lnTo>
                    <a:pt x="377888" y="11099"/>
                  </a:lnTo>
                  <a:lnTo>
                    <a:pt x="377888" y="55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8367674" y="3140087"/>
              <a:ext cx="57150" cy="28575"/>
            </a:xfrm>
            <a:custGeom>
              <a:avLst/>
              <a:gdLst/>
              <a:ahLst/>
              <a:cxnLst/>
              <a:rect l="l" t="t" r="r" b="b"/>
              <a:pathLst>
                <a:path w="57150" h="28575">
                  <a:moveTo>
                    <a:pt x="57048" y="0"/>
                  </a:moveTo>
                  <a:lnTo>
                    <a:pt x="51498" y="3162"/>
                  </a:lnTo>
                  <a:lnTo>
                    <a:pt x="39590" y="9048"/>
                  </a:lnTo>
                  <a:lnTo>
                    <a:pt x="27649" y="14887"/>
                  </a:lnTo>
                  <a:lnTo>
                    <a:pt x="15749" y="20807"/>
                  </a:lnTo>
                  <a:lnTo>
                    <a:pt x="3962" y="26936"/>
                  </a:lnTo>
                  <a:lnTo>
                    <a:pt x="0" y="285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8299551" y="3188411"/>
              <a:ext cx="25400" cy="11430"/>
            </a:xfrm>
            <a:custGeom>
              <a:avLst/>
              <a:gdLst/>
              <a:ahLst/>
              <a:cxnLst/>
              <a:rect l="l" t="t" r="r" b="b"/>
              <a:pathLst>
                <a:path w="25400" h="11430">
                  <a:moveTo>
                    <a:pt x="25349" y="0"/>
                  </a:moveTo>
                  <a:lnTo>
                    <a:pt x="21386" y="1587"/>
                  </a:lnTo>
                  <a:lnTo>
                    <a:pt x="7912" y="7137"/>
                  </a:lnTo>
                  <a:lnTo>
                    <a:pt x="4749" y="8724"/>
                  </a:lnTo>
                  <a:lnTo>
                    <a:pt x="0" y="110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8244890" y="3214547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19811" y="0"/>
                  </a:moveTo>
                  <a:lnTo>
                    <a:pt x="7124" y="5537"/>
                  </a:lnTo>
                  <a:lnTo>
                    <a:pt x="0" y="87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8170430" y="3240697"/>
              <a:ext cx="31750" cy="12700"/>
            </a:xfrm>
            <a:custGeom>
              <a:avLst/>
              <a:gdLst/>
              <a:ahLst/>
              <a:cxnLst/>
              <a:rect l="l" t="t" r="r" b="b"/>
              <a:pathLst>
                <a:path w="31750" h="12700">
                  <a:moveTo>
                    <a:pt x="31686" y="0"/>
                  </a:moveTo>
                  <a:lnTo>
                    <a:pt x="26924" y="1574"/>
                  </a:lnTo>
                  <a:lnTo>
                    <a:pt x="8712" y="9512"/>
                  </a:lnTo>
                  <a:lnTo>
                    <a:pt x="0" y="126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8101495" y="3266046"/>
              <a:ext cx="36195" cy="13970"/>
            </a:xfrm>
            <a:custGeom>
              <a:avLst/>
              <a:gdLst/>
              <a:ahLst/>
              <a:cxnLst/>
              <a:rect l="l" t="t" r="r" b="b"/>
              <a:pathLst>
                <a:path w="36195" h="13970">
                  <a:moveTo>
                    <a:pt x="35648" y="0"/>
                  </a:moveTo>
                  <a:lnTo>
                    <a:pt x="20599" y="6337"/>
                  </a:lnTo>
                  <a:lnTo>
                    <a:pt x="9512" y="10299"/>
                  </a:lnTo>
                  <a:lnTo>
                    <a:pt x="1587" y="13474"/>
                  </a:lnTo>
                  <a:lnTo>
                    <a:pt x="0" y="134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8442934" y="3129788"/>
              <a:ext cx="12065" cy="6350"/>
            </a:xfrm>
            <a:custGeom>
              <a:avLst/>
              <a:gdLst/>
              <a:ahLst/>
              <a:cxnLst/>
              <a:rect l="l" t="t" r="r" b="b"/>
              <a:pathLst>
                <a:path w="12065" h="6350">
                  <a:moveTo>
                    <a:pt x="11887" y="0"/>
                  </a:moveTo>
                  <a:lnTo>
                    <a:pt x="10312" y="1587"/>
                  </a:lnTo>
                  <a:lnTo>
                    <a:pt x="7937" y="2387"/>
                  </a:lnTo>
                  <a:lnTo>
                    <a:pt x="6350" y="3162"/>
                  </a:lnTo>
                  <a:lnTo>
                    <a:pt x="3975" y="4762"/>
                  </a:lnTo>
                  <a:lnTo>
                    <a:pt x="2374" y="5549"/>
                  </a:lnTo>
                  <a:lnTo>
                    <a:pt x="0" y="6350"/>
                  </a:lnTo>
                </a:path>
                <a:path w="12065" h="6350">
                  <a:moveTo>
                    <a:pt x="11887" y="0"/>
                  </a:moveTo>
                  <a:lnTo>
                    <a:pt x="118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7997723" y="328425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8053171" y="331040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3962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186" name="object 4186"/>
          <p:cNvGrpSpPr/>
          <p:nvPr/>
        </p:nvGrpSpPr>
        <p:grpSpPr>
          <a:xfrm>
            <a:off x="6721670" y="2268742"/>
            <a:ext cx="7287" cy="5572"/>
            <a:chOff x="8264696" y="3361099"/>
            <a:chExt cx="10795" cy="8255"/>
          </a:xfrm>
        </p:grpSpPr>
        <p:sp>
          <p:nvSpPr>
            <p:cNvPr id="4187" name="object 4187"/>
            <p:cNvSpPr/>
            <p:nvPr/>
          </p:nvSpPr>
          <p:spPr>
            <a:xfrm>
              <a:off x="8265490" y="3361893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7924" y="3175"/>
                  </a:moveTo>
                  <a:lnTo>
                    <a:pt x="7924" y="0"/>
                  </a:lnTo>
                  <a:lnTo>
                    <a:pt x="0" y="3175"/>
                  </a:lnTo>
                  <a:lnTo>
                    <a:pt x="0" y="6350"/>
                  </a:lnTo>
                </a:path>
                <a:path w="8254" h="6350">
                  <a:moveTo>
                    <a:pt x="7924" y="3175"/>
                  </a:moveTo>
                  <a:lnTo>
                    <a:pt x="0" y="635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8265490" y="33650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8265490" y="33682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8273414" y="336190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8265490" y="33650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8266277" y="3361893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0" y="3175"/>
                  </a:moveTo>
                  <a:lnTo>
                    <a:pt x="3162" y="1600"/>
                  </a:lnTo>
                  <a:lnTo>
                    <a:pt x="71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8273402" y="33642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0" y="800"/>
                  </a:lnTo>
                </a:path>
                <a:path w="1270" h="1270">
                  <a:moveTo>
                    <a:pt x="787" y="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8264702" y="33682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8264702" y="33682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196" name="object 4196"/>
          <p:cNvGrpSpPr/>
          <p:nvPr/>
        </p:nvGrpSpPr>
        <p:grpSpPr>
          <a:xfrm>
            <a:off x="6721670" y="2553225"/>
            <a:ext cx="7287" cy="64722"/>
            <a:chOff x="8264696" y="3782555"/>
            <a:chExt cx="10795" cy="95885"/>
          </a:xfrm>
        </p:grpSpPr>
        <p:sp>
          <p:nvSpPr>
            <p:cNvPr id="4197" name="object 4197"/>
            <p:cNvSpPr/>
            <p:nvPr/>
          </p:nvSpPr>
          <p:spPr>
            <a:xfrm>
              <a:off x="8265490" y="3871302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0" y="3949"/>
                  </a:moveTo>
                  <a:lnTo>
                    <a:pt x="0" y="6324"/>
                  </a:lnTo>
                  <a:lnTo>
                    <a:pt x="7924" y="3149"/>
                  </a:lnTo>
                  <a:lnTo>
                    <a:pt x="7924" y="0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8265490" y="38752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8273402" y="38712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8274189" y="3782555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0"/>
                  </a:moveTo>
                  <a:lnTo>
                    <a:pt x="0" y="887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201" name="object 4201"/>
          <p:cNvSpPr/>
          <p:nvPr/>
        </p:nvSpPr>
        <p:spPr>
          <a:xfrm>
            <a:off x="6728078" y="2270889"/>
            <a:ext cx="0" cy="197168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152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202" name="object 4202"/>
          <p:cNvSpPr/>
          <p:nvPr/>
        </p:nvSpPr>
        <p:spPr>
          <a:xfrm>
            <a:off x="6721674" y="2273564"/>
            <a:ext cx="0" cy="194167"/>
          </a:xfrm>
          <a:custGeom>
            <a:avLst/>
            <a:gdLst/>
            <a:ahLst/>
            <a:cxnLst/>
            <a:rect l="l" t="t" r="r" b="b"/>
            <a:pathLst>
              <a:path h="287654">
                <a:moveTo>
                  <a:pt x="0" y="0"/>
                </a:moveTo>
                <a:lnTo>
                  <a:pt x="0" y="28756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203" name="object 4203"/>
          <p:cNvSpPr/>
          <p:nvPr/>
        </p:nvSpPr>
        <p:spPr>
          <a:xfrm>
            <a:off x="6721674" y="2553225"/>
            <a:ext cx="0" cy="62579"/>
          </a:xfrm>
          <a:custGeom>
            <a:avLst/>
            <a:gdLst/>
            <a:ahLst/>
            <a:cxnLst/>
            <a:rect l="l" t="t" r="r" b="b"/>
            <a:pathLst>
              <a:path h="92710">
                <a:moveTo>
                  <a:pt x="0" y="0"/>
                </a:moveTo>
                <a:lnTo>
                  <a:pt x="0" y="9269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204" name="object 4204"/>
          <p:cNvGrpSpPr/>
          <p:nvPr/>
        </p:nvGrpSpPr>
        <p:grpSpPr>
          <a:xfrm>
            <a:off x="6701876" y="2553224"/>
            <a:ext cx="20574" cy="63437"/>
            <a:chOff x="8235372" y="3782555"/>
            <a:chExt cx="30480" cy="93980"/>
          </a:xfrm>
        </p:grpSpPr>
        <p:sp>
          <p:nvSpPr>
            <p:cNvPr id="4205" name="object 4205"/>
            <p:cNvSpPr/>
            <p:nvPr/>
          </p:nvSpPr>
          <p:spPr>
            <a:xfrm>
              <a:off x="8264703" y="38752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8236166" y="3782555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0" y="879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207" name="object 4207"/>
          <p:cNvSpPr/>
          <p:nvPr/>
        </p:nvSpPr>
        <p:spPr>
          <a:xfrm>
            <a:off x="6702412" y="2427029"/>
            <a:ext cx="0" cy="40719"/>
          </a:xfrm>
          <a:custGeom>
            <a:avLst/>
            <a:gdLst/>
            <a:ahLst/>
            <a:cxnLst/>
            <a:rect l="l" t="t" r="r" b="b"/>
            <a:pathLst>
              <a:path h="60325">
                <a:moveTo>
                  <a:pt x="0" y="0"/>
                </a:moveTo>
                <a:lnTo>
                  <a:pt x="0" y="6021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208" name="object 4208"/>
          <p:cNvSpPr/>
          <p:nvPr/>
        </p:nvSpPr>
        <p:spPr>
          <a:xfrm>
            <a:off x="6702421" y="2612589"/>
            <a:ext cx="19288" cy="3429"/>
          </a:xfrm>
          <a:custGeom>
            <a:avLst/>
            <a:gdLst/>
            <a:ahLst/>
            <a:cxnLst/>
            <a:rect l="l" t="t" r="r" b="b"/>
            <a:pathLst>
              <a:path w="28575" h="5079">
                <a:moveTo>
                  <a:pt x="28524" y="4749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209" name="object 4209"/>
          <p:cNvSpPr/>
          <p:nvPr/>
        </p:nvSpPr>
        <p:spPr>
          <a:xfrm>
            <a:off x="6702412" y="2357515"/>
            <a:ext cx="857" cy="69866"/>
          </a:xfrm>
          <a:custGeom>
            <a:avLst/>
            <a:gdLst/>
            <a:ahLst/>
            <a:cxnLst/>
            <a:rect l="l" t="t" r="r" b="b"/>
            <a:pathLst>
              <a:path w="1270" h="103504">
                <a:moveTo>
                  <a:pt x="393" y="-793"/>
                </a:moveTo>
                <a:lnTo>
                  <a:pt x="393" y="10377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210" name="object 4210"/>
          <p:cNvGrpSpPr/>
          <p:nvPr/>
        </p:nvGrpSpPr>
        <p:grpSpPr>
          <a:xfrm>
            <a:off x="6678885" y="2185867"/>
            <a:ext cx="30004" cy="172307"/>
            <a:chOff x="8201311" y="3238322"/>
            <a:chExt cx="44450" cy="255270"/>
          </a:xfrm>
        </p:grpSpPr>
        <p:sp>
          <p:nvSpPr>
            <p:cNvPr id="4211" name="object 4211"/>
            <p:cNvSpPr/>
            <p:nvPr/>
          </p:nvSpPr>
          <p:spPr>
            <a:xfrm>
              <a:off x="8236166" y="3242271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537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8236166" y="3380917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6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8244891" y="3238322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0"/>
                  </a:moveTo>
                  <a:lnTo>
                    <a:pt x="0" y="10614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8207654" y="3487864"/>
              <a:ext cx="28575" cy="5080"/>
            </a:xfrm>
            <a:custGeom>
              <a:avLst/>
              <a:gdLst/>
              <a:ahLst/>
              <a:cxnLst/>
              <a:rect l="l" t="t" r="r" b="b"/>
              <a:pathLst>
                <a:path w="28575" h="5079">
                  <a:moveTo>
                    <a:pt x="0" y="0"/>
                  </a:moveTo>
                  <a:lnTo>
                    <a:pt x="28511" y="47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8202104" y="325653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53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216" name="object 4216"/>
          <p:cNvSpPr/>
          <p:nvPr/>
        </p:nvSpPr>
        <p:spPr>
          <a:xfrm>
            <a:off x="6702412" y="24371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217" name="object 4217"/>
          <p:cNvSpPr/>
          <p:nvPr/>
        </p:nvSpPr>
        <p:spPr>
          <a:xfrm>
            <a:off x="6683158" y="2609375"/>
            <a:ext cx="19288" cy="3429"/>
          </a:xfrm>
          <a:custGeom>
            <a:avLst/>
            <a:gdLst/>
            <a:ahLst/>
            <a:cxnLst/>
            <a:rect l="l" t="t" r="r" b="b"/>
            <a:pathLst>
              <a:path w="28575" h="5079">
                <a:moveTo>
                  <a:pt x="28524" y="4762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218" name="object 4218"/>
          <p:cNvGrpSpPr/>
          <p:nvPr/>
        </p:nvGrpSpPr>
        <p:grpSpPr>
          <a:xfrm>
            <a:off x="6588522" y="2384797"/>
            <a:ext cx="5144" cy="7715"/>
            <a:chOff x="8067440" y="3533032"/>
            <a:chExt cx="7620" cy="11430"/>
          </a:xfrm>
        </p:grpSpPr>
        <p:sp>
          <p:nvSpPr>
            <p:cNvPr id="4219" name="object 4219"/>
            <p:cNvSpPr/>
            <p:nvPr/>
          </p:nvSpPr>
          <p:spPr>
            <a:xfrm>
              <a:off x="8069808" y="3534600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5" h="8889">
                  <a:moveTo>
                    <a:pt x="0" y="1587"/>
                  </a:moveTo>
                  <a:lnTo>
                    <a:pt x="3962" y="0"/>
                  </a:lnTo>
                </a:path>
                <a:path w="4445" h="8889">
                  <a:moveTo>
                    <a:pt x="0" y="1587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8068233" y="3533825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1574"/>
                  </a:moveTo>
                  <a:lnTo>
                    <a:pt x="5537" y="0"/>
                  </a:lnTo>
                </a:path>
                <a:path w="5715" h="2539">
                  <a:moveTo>
                    <a:pt x="0" y="1574"/>
                  </a:moveTo>
                  <a:lnTo>
                    <a:pt x="1574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8068233" y="353538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222" name="object 4222"/>
          <p:cNvGrpSpPr/>
          <p:nvPr/>
        </p:nvGrpSpPr>
        <p:grpSpPr>
          <a:xfrm>
            <a:off x="6644663" y="2428636"/>
            <a:ext cx="14145" cy="9858"/>
            <a:chOff x="8150612" y="3597979"/>
            <a:chExt cx="20955" cy="14604"/>
          </a:xfrm>
        </p:grpSpPr>
        <p:sp>
          <p:nvSpPr>
            <p:cNvPr id="4223" name="object 4223"/>
            <p:cNvSpPr/>
            <p:nvPr/>
          </p:nvSpPr>
          <p:spPr>
            <a:xfrm>
              <a:off x="8153781" y="360748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8155368" y="3598773"/>
              <a:ext cx="15240" cy="6350"/>
            </a:xfrm>
            <a:custGeom>
              <a:avLst/>
              <a:gdLst/>
              <a:ahLst/>
              <a:cxnLst/>
              <a:rect l="l" t="t" r="r" b="b"/>
              <a:pathLst>
                <a:path w="15240" h="6350">
                  <a:moveTo>
                    <a:pt x="0" y="6337"/>
                  </a:moveTo>
                  <a:lnTo>
                    <a:pt x="15062" y="0"/>
                  </a:lnTo>
                </a:path>
                <a:path w="15240" h="6350">
                  <a:moveTo>
                    <a:pt x="0" y="6337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25" name="object 4225"/>
            <p:cNvSpPr/>
            <p:nvPr/>
          </p:nvSpPr>
          <p:spPr>
            <a:xfrm>
              <a:off x="8151406" y="3605111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1587"/>
                  </a:moveTo>
                  <a:lnTo>
                    <a:pt x="3949" y="2374"/>
                  </a:lnTo>
                  <a:lnTo>
                    <a:pt x="39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8155368" y="3601148"/>
              <a:ext cx="15240" cy="6350"/>
            </a:xfrm>
            <a:custGeom>
              <a:avLst/>
              <a:gdLst/>
              <a:ahLst/>
              <a:cxnLst/>
              <a:rect l="l" t="t" r="r" b="b"/>
              <a:pathLst>
                <a:path w="15240" h="6350">
                  <a:moveTo>
                    <a:pt x="0" y="6337"/>
                  </a:moveTo>
                  <a:lnTo>
                    <a:pt x="150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227" name="object 4227"/>
          <p:cNvGrpSpPr/>
          <p:nvPr/>
        </p:nvGrpSpPr>
        <p:grpSpPr>
          <a:xfrm>
            <a:off x="6588523" y="2447350"/>
            <a:ext cx="23574" cy="14145"/>
            <a:chOff x="8067440" y="3625703"/>
            <a:chExt cx="34925" cy="20955"/>
          </a:xfrm>
        </p:grpSpPr>
        <p:sp>
          <p:nvSpPr>
            <p:cNvPr id="4228" name="object 4228"/>
            <p:cNvSpPr/>
            <p:nvPr/>
          </p:nvSpPr>
          <p:spPr>
            <a:xfrm>
              <a:off x="8085658" y="363442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8069808" y="363837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8086445" y="3626497"/>
              <a:ext cx="15240" cy="5715"/>
            </a:xfrm>
            <a:custGeom>
              <a:avLst/>
              <a:gdLst/>
              <a:ahLst/>
              <a:cxnLst/>
              <a:rect l="l" t="t" r="r" b="b"/>
              <a:pathLst>
                <a:path w="15240" h="5714">
                  <a:moveTo>
                    <a:pt x="0" y="5549"/>
                  </a:moveTo>
                  <a:lnTo>
                    <a:pt x="15049" y="0"/>
                  </a:lnTo>
                </a:path>
                <a:path w="15240" h="5714">
                  <a:moveTo>
                    <a:pt x="0" y="5549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8082483" y="363204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1574"/>
                  </a:moveTo>
                  <a:lnTo>
                    <a:pt x="3962" y="2374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8068233" y="363917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8086445" y="3628885"/>
              <a:ext cx="15240" cy="5715"/>
            </a:xfrm>
            <a:custGeom>
              <a:avLst/>
              <a:gdLst/>
              <a:ahLst/>
              <a:cxnLst/>
              <a:rect l="l" t="t" r="r" b="b"/>
              <a:pathLst>
                <a:path w="15240" h="5714">
                  <a:moveTo>
                    <a:pt x="0" y="5537"/>
                  </a:moveTo>
                  <a:lnTo>
                    <a:pt x="150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234" name="object 4234"/>
          <p:cNvGrpSpPr/>
          <p:nvPr/>
        </p:nvGrpSpPr>
        <p:grpSpPr>
          <a:xfrm>
            <a:off x="6689579" y="2410454"/>
            <a:ext cx="13716" cy="9858"/>
            <a:chOff x="8217154" y="3571043"/>
            <a:chExt cx="20320" cy="14604"/>
          </a:xfrm>
        </p:grpSpPr>
        <p:sp>
          <p:nvSpPr>
            <p:cNvPr id="4235" name="object 4235"/>
            <p:cNvSpPr/>
            <p:nvPr/>
          </p:nvSpPr>
          <p:spPr>
            <a:xfrm>
              <a:off x="8221129" y="3571837"/>
              <a:ext cx="15240" cy="6350"/>
            </a:xfrm>
            <a:custGeom>
              <a:avLst/>
              <a:gdLst/>
              <a:ahLst/>
              <a:cxnLst/>
              <a:rect l="l" t="t" r="r" b="b"/>
              <a:pathLst>
                <a:path w="15240" h="6350">
                  <a:moveTo>
                    <a:pt x="0" y="6337"/>
                  </a:moveTo>
                  <a:lnTo>
                    <a:pt x="15049" y="0"/>
                  </a:lnTo>
                </a:path>
                <a:path w="15240" h="6350">
                  <a:moveTo>
                    <a:pt x="0" y="6337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8221129" y="3573424"/>
              <a:ext cx="15240" cy="6350"/>
            </a:xfrm>
            <a:custGeom>
              <a:avLst/>
              <a:gdLst/>
              <a:ahLst/>
              <a:cxnLst/>
              <a:rect l="l" t="t" r="r" b="b"/>
              <a:pathLst>
                <a:path w="15240" h="6350">
                  <a:moveTo>
                    <a:pt x="0" y="6337"/>
                  </a:moveTo>
                  <a:lnTo>
                    <a:pt x="150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8220335" y="3572630"/>
              <a:ext cx="17145" cy="6350"/>
            </a:xfrm>
            <a:custGeom>
              <a:avLst/>
              <a:gdLst/>
              <a:ahLst/>
              <a:cxnLst/>
              <a:rect l="l" t="t" r="r" b="b"/>
              <a:pathLst>
                <a:path w="17145" h="6350">
                  <a:moveTo>
                    <a:pt x="15036" y="0"/>
                  </a:moveTo>
                  <a:lnTo>
                    <a:pt x="16624" y="0"/>
                  </a:lnTo>
                </a:path>
                <a:path w="17145" h="6350">
                  <a:moveTo>
                    <a:pt x="0" y="6337"/>
                  </a:moveTo>
                  <a:lnTo>
                    <a:pt x="1587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8218754" y="357976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8217154" y="35797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240" name="object 4240"/>
          <p:cNvGrpSpPr/>
          <p:nvPr/>
        </p:nvGrpSpPr>
        <p:grpSpPr>
          <a:xfrm>
            <a:off x="6636107" y="2366606"/>
            <a:ext cx="3429" cy="3000"/>
            <a:chOff x="8137937" y="3506082"/>
            <a:chExt cx="5080" cy="4445"/>
          </a:xfrm>
        </p:grpSpPr>
        <p:sp>
          <p:nvSpPr>
            <p:cNvPr id="4241" name="object 4241"/>
            <p:cNvSpPr/>
            <p:nvPr/>
          </p:nvSpPr>
          <p:spPr>
            <a:xfrm>
              <a:off x="8138731" y="350767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74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8138731" y="350687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243" name="object 4243"/>
          <p:cNvGrpSpPr/>
          <p:nvPr/>
        </p:nvGrpSpPr>
        <p:grpSpPr>
          <a:xfrm>
            <a:off x="6540927" y="2473552"/>
            <a:ext cx="4286" cy="15859"/>
            <a:chOff x="7996929" y="3664521"/>
            <a:chExt cx="6350" cy="23495"/>
          </a:xfrm>
        </p:grpSpPr>
        <p:sp>
          <p:nvSpPr>
            <p:cNvPr id="4244" name="object 4244"/>
            <p:cNvSpPr/>
            <p:nvPr/>
          </p:nvSpPr>
          <p:spPr>
            <a:xfrm>
              <a:off x="7998510" y="3664521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0" y="22186"/>
                  </a:moveTo>
                  <a:lnTo>
                    <a:pt x="3962" y="20599"/>
                  </a:lnTo>
                </a:path>
                <a:path w="4445"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7997723" y="36859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246" name="object 4246"/>
          <p:cNvGrpSpPr/>
          <p:nvPr/>
        </p:nvGrpSpPr>
        <p:grpSpPr>
          <a:xfrm>
            <a:off x="6731828" y="2372486"/>
            <a:ext cx="53578" cy="29147"/>
            <a:chOff x="8279745" y="3514794"/>
            <a:chExt cx="79375" cy="43180"/>
          </a:xfrm>
        </p:grpSpPr>
        <p:sp>
          <p:nvSpPr>
            <p:cNvPr id="4247" name="object 4247"/>
            <p:cNvSpPr/>
            <p:nvPr/>
          </p:nvSpPr>
          <p:spPr>
            <a:xfrm>
              <a:off x="8344712" y="3515588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70" h="6350">
                  <a:moveTo>
                    <a:pt x="0" y="6337"/>
                  </a:moveTo>
                  <a:lnTo>
                    <a:pt x="13462" y="0"/>
                  </a:lnTo>
                </a:path>
                <a:path w="13970" h="6350">
                  <a:moveTo>
                    <a:pt x="0" y="6337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8344712" y="3517176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20">
                  <a:moveTo>
                    <a:pt x="0" y="7137"/>
                  </a:moveTo>
                  <a:lnTo>
                    <a:pt x="134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8358174" y="351558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8344712" y="352192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51" name="object 4251"/>
            <p:cNvSpPr/>
            <p:nvPr/>
          </p:nvSpPr>
          <p:spPr>
            <a:xfrm>
              <a:off x="8339950" y="352351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52" name="object 4252"/>
            <p:cNvSpPr/>
            <p:nvPr/>
          </p:nvSpPr>
          <p:spPr>
            <a:xfrm>
              <a:off x="8340750" y="352351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3962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8284501" y="3543312"/>
              <a:ext cx="14604" cy="7620"/>
            </a:xfrm>
            <a:custGeom>
              <a:avLst/>
              <a:gdLst/>
              <a:ahLst/>
              <a:cxnLst/>
              <a:rect l="l" t="t" r="r" b="b"/>
              <a:pathLst>
                <a:path w="14604" h="7620">
                  <a:moveTo>
                    <a:pt x="0" y="7137"/>
                  </a:moveTo>
                  <a:lnTo>
                    <a:pt x="14262" y="0"/>
                  </a:lnTo>
                </a:path>
                <a:path w="14604" h="7620">
                  <a:moveTo>
                    <a:pt x="0" y="7137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54" name="object 4254"/>
            <p:cNvSpPr/>
            <p:nvPr/>
          </p:nvSpPr>
          <p:spPr>
            <a:xfrm>
              <a:off x="8284501" y="3545700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4" h="6350">
                  <a:moveTo>
                    <a:pt x="0" y="6337"/>
                  </a:moveTo>
                  <a:lnTo>
                    <a:pt x="142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8298764" y="354331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8284501" y="355045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8280539" y="3552037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4">
                  <a:moveTo>
                    <a:pt x="0" y="0"/>
                  </a:moveTo>
                  <a:lnTo>
                    <a:pt x="0" y="5537"/>
                  </a:lnTo>
                </a:path>
                <a:path w="4445" h="5714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258" name="object 4258"/>
          <p:cNvSpPr/>
          <p:nvPr/>
        </p:nvSpPr>
        <p:spPr>
          <a:xfrm>
            <a:off x="6541455" y="2492806"/>
            <a:ext cx="0" cy="2143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793" y="1587"/>
                </a:moveTo>
                <a:lnTo>
                  <a:pt x="793" y="158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259" name="object 4259"/>
          <p:cNvSpPr/>
          <p:nvPr/>
        </p:nvSpPr>
        <p:spPr>
          <a:xfrm>
            <a:off x="6541455" y="2520083"/>
            <a:ext cx="0" cy="32147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52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260" name="object 4260"/>
          <p:cNvSpPr/>
          <p:nvPr/>
        </p:nvSpPr>
        <p:spPr>
          <a:xfrm>
            <a:off x="6541455" y="2586922"/>
            <a:ext cx="0" cy="46292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13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261" name="object 4261"/>
          <p:cNvSpPr/>
          <p:nvPr/>
        </p:nvSpPr>
        <p:spPr>
          <a:xfrm>
            <a:off x="6541455" y="2663922"/>
            <a:ext cx="0" cy="6429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51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262" name="object 4262"/>
          <p:cNvGrpSpPr/>
          <p:nvPr/>
        </p:nvGrpSpPr>
        <p:grpSpPr>
          <a:xfrm>
            <a:off x="6540919" y="2487988"/>
            <a:ext cx="4286" cy="6001"/>
            <a:chOff x="7996917" y="3685908"/>
            <a:chExt cx="6350" cy="8890"/>
          </a:xfrm>
        </p:grpSpPr>
        <p:sp>
          <p:nvSpPr>
            <p:cNvPr id="4263" name="object 4263"/>
            <p:cNvSpPr/>
            <p:nvPr/>
          </p:nvSpPr>
          <p:spPr>
            <a:xfrm>
              <a:off x="8002473" y="368590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7997711" y="369304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4762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7997711" y="3691470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4762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266" name="object 4266"/>
          <p:cNvSpPr/>
          <p:nvPr/>
        </p:nvSpPr>
        <p:spPr>
          <a:xfrm>
            <a:off x="6581565" y="2328642"/>
            <a:ext cx="0" cy="223742"/>
          </a:xfrm>
          <a:custGeom>
            <a:avLst/>
            <a:gdLst/>
            <a:ahLst/>
            <a:cxnLst/>
            <a:rect l="l" t="t" r="r" b="b"/>
            <a:pathLst>
              <a:path h="331470">
                <a:moveTo>
                  <a:pt x="0" y="0"/>
                </a:moveTo>
                <a:lnTo>
                  <a:pt x="0" y="33113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267" name="object 4267"/>
          <p:cNvSpPr/>
          <p:nvPr/>
        </p:nvSpPr>
        <p:spPr>
          <a:xfrm>
            <a:off x="6581565" y="2586923"/>
            <a:ext cx="0" cy="91726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45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268" name="object 4268"/>
          <p:cNvGrpSpPr/>
          <p:nvPr/>
        </p:nvGrpSpPr>
        <p:grpSpPr>
          <a:xfrm>
            <a:off x="6571943" y="2325432"/>
            <a:ext cx="17145" cy="353616"/>
            <a:chOff x="8042878" y="3445084"/>
            <a:chExt cx="25400" cy="523875"/>
          </a:xfrm>
        </p:grpSpPr>
        <p:sp>
          <p:nvSpPr>
            <p:cNvPr id="4269" name="object 4269"/>
            <p:cNvSpPr/>
            <p:nvPr/>
          </p:nvSpPr>
          <p:spPr>
            <a:xfrm>
              <a:off x="8057146" y="3963987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5">
                  <a:moveTo>
                    <a:pt x="10286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8043671" y="3445878"/>
              <a:ext cx="24130" cy="518159"/>
            </a:xfrm>
            <a:custGeom>
              <a:avLst/>
              <a:gdLst/>
              <a:ahLst/>
              <a:cxnLst/>
              <a:rect l="l" t="t" r="r" b="b"/>
              <a:pathLst>
                <a:path w="24129" h="518160">
                  <a:moveTo>
                    <a:pt x="23761" y="0"/>
                  </a:moveTo>
                  <a:lnTo>
                    <a:pt x="23761" y="518109"/>
                  </a:lnTo>
                </a:path>
                <a:path w="24129" h="518160">
                  <a:moveTo>
                    <a:pt x="23761" y="0"/>
                  </a:moveTo>
                  <a:lnTo>
                    <a:pt x="13474" y="3962"/>
                  </a:lnTo>
                  <a:lnTo>
                    <a:pt x="0" y="1574"/>
                  </a:lnTo>
                </a:path>
                <a:path w="24129" h="518160">
                  <a:moveTo>
                    <a:pt x="23761" y="0"/>
                  </a:moveTo>
                  <a:lnTo>
                    <a:pt x="23761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271" name="object 4271"/>
          <p:cNvSpPr/>
          <p:nvPr/>
        </p:nvSpPr>
        <p:spPr>
          <a:xfrm>
            <a:off x="6785839" y="2399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272" name="object 4272"/>
          <p:cNvSpPr/>
          <p:nvPr/>
        </p:nvSpPr>
        <p:spPr>
          <a:xfrm>
            <a:off x="6770863" y="2567661"/>
            <a:ext cx="15002" cy="2143"/>
          </a:xfrm>
          <a:custGeom>
            <a:avLst/>
            <a:gdLst/>
            <a:ahLst/>
            <a:cxnLst/>
            <a:rect l="l" t="t" r="r" b="b"/>
            <a:pathLst>
              <a:path w="22225" h="3175">
                <a:moveTo>
                  <a:pt x="22186" y="3175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273" name="object 4273"/>
          <p:cNvGrpSpPr/>
          <p:nvPr/>
        </p:nvGrpSpPr>
        <p:grpSpPr>
          <a:xfrm>
            <a:off x="6805090" y="2230774"/>
            <a:ext cx="6429" cy="5572"/>
            <a:chOff x="8388280" y="3304850"/>
            <a:chExt cx="9525" cy="8255"/>
          </a:xfrm>
        </p:grpSpPr>
        <p:sp>
          <p:nvSpPr>
            <p:cNvPr id="4274" name="object 4274"/>
            <p:cNvSpPr/>
            <p:nvPr/>
          </p:nvSpPr>
          <p:spPr>
            <a:xfrm>
              <a:off x="8389848" y="3305644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20" h="5714">
                  <a:moveTo>
                    <a:pt x="7137" y="2387"/>
                  </a:moveTo>
                  <a:lnTo>
                    <a:pt x="7137" y="0"/>
                  </a:lnTo>
                  <a:lnTo>
                    <a:pt x="0" y="3174"/>
                  </a:lnTo>
                  <a:lnTo>
                    <a:pt x="0" y="5562"/>
                  </a:lnTo>
                </a:path>
                <a:path w="7620" h="5714">
                  <a:moveTo>
                    <a:pt x="7137" y="2387"/>
                  </a:moveTo>
                  <a:lnTo>
                    <a:pt x="0" y="55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8389861" y="3308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76" name="object 4276"/>
            <p:cNvSpPr/>
            <p:nvPr/>
          </p:nvSpPr>
          <p:spPr>
            <a:xfrm>
              <a:off x="8389861" y="331120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77" name="object 4277"/>
            <p:cNvSpPr/>
            <p:nvPr/>
          </p:nvSpPr>
          <p:spPr>
            <a:xfrm>
              <a:off x="8396986" y="33056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8389861" y="3308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8390648" y="330724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7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8393823" y="330565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81" name="object 4281"/>
            <p:cNvSpPr/>
            <p:nvPr/>
          </p:nvSpPr>
          <p:spPr>
            <a:xfrm>
              <a:off x="8396986" y="33080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  <a:path w="1270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8389073" y="33119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8389073" y="33112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284" name="object 4284"/>
          <p:cNvGrpSpPr/>
          <p:nvPr/>
        </p:nvGrpSpPr>
        <p:grpSpPr>
          <a:xfrm>
            <a:off x="6805621" y="2553224"/>
            <a:ext cx="6429" cy="22289"/>
            <a:chOff x="8389067" y="3782555"/>
            <a:chExt cx="9525" cy="33020"/>
          </a:xfrm>
        </p:grpSpPr>
        <p:sp>
          <p:nvSpPr>
            <p:cNvPr id="4285" name="object 4285"/>
            <p:cNvSpPr/>
            <p:nvPr/>
          </p:nvSpPr>
          <p:spPr>
            <a:xfrm>
              <a:off x="8389861" y="3807904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20" h="6350">
                  <a:moveTo>
                    <a:pt x="0" y="3175"/>
                  </a:moveTo>
                  <a:lnTo>
                    <a:pt x="0" y="6337"/>
                  </a:lnTo>
                  <a:lnTo>
                    <a:pt x="7137" y="2374"/>
                  </a:lnTo>
                  <a:lnTo>
                    <a:pt x="7137" y="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8389861" y="38110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87" name="object 4287"/>
            <p:cNvSpPr/>
            <p:nvPr/>
          </p:nvSpPr>
          <p:spPr>
            <a:xfrm>
              <a:off x="8396986" y="38071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8397786" y="378255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6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289" name="object 4289"/>
          <p:cNvSpPr/>
          <p:nvPr/>
        </p:nvSpPr>
        <p:spPr>
          <a:xfrm>
            <a:off x="6811505" y="2232921"/>
            <a:ext cx="0" cy="234887"/>
          </a:xfrm>
          <a:custGeom>
            <a:avLst/>
            <a:gdLst/>
            <a:ahLst/>
            <a:cxnLst/>
            <a:rect l="l" t="t" r="r" b="b"/>
            <a:pathLst>
              <a:path h="347979">
                <a:moveTo>
                  <a:pt x="0" y="0"/>
                </a:moveTo>
                <a:lnTo>
                  <a:pt x="0" y="34777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290" name="object 4290"/>
          <p:cNvSpPr/>
          <p:nvPr/>
        </p:nvSpPr>
        <p:spPr>
          <a:xfrm>
            <a:off x="6805624" y="2235596"/>
            <a:ext cx="0" cy="232315"/>
          </a:xfrm>
          <a:custGeom>
            <a:avLst/>
            <a:gdLst/>
            <a:ahLst/>
            <a:cxnLst/>
            <a:rect l="l" t="t" r="r" b="b"/>
            <a:pathLst>
              <a:path h="344170">
                <a:moveTo>
                  <a:pt x="0" y="0"/>
                </a:moveTo>
                <a:lnTo>
                  <a:pt x="0" y="34381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291" name="object 4291"/>
          <p:cNvSpPr/>
          <p:nvPr/>
        </p:nvSpPr>
        <p:spPr>
          <a:xfrm>
            <a:off x="6805624" y="2553225"/>
            <a:ext cx="0" cy="20145"/>
          </a:xfrm>
          <a:custGeom>
            <a:avLst/>
            <a:gdLst/>
            <a:ahLst/>
            <a:cxnLst/>
            <a:rect l="l" t="t" r="r" b="b"/>
            <a:pathLst>
              <a:path h="29845">
                <a:moveTo>
                  <a:pt x="0" y="0"/>
                </a:moveTo>
                <a:lnTo>
                  <a:pt x="0" y="2931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292" name="object 4292"/>
          <p:cNvGrpSpPr/>
          <p:nvPr/>
        </p:nvGrpSpPr>
        <p:grpSpPr>
          <a:xfrm>
            <a:off x="6785304" y="2553225"/>
            <a:ext cx="21431" cy="20574"/>
            <a:chOff x="8358968" y="3782555"/>
            <a:chExt cx="31750" cy="30480"/>
          </a:xfrm>
        </p:grpSpPr>
        <p:sp>
          <p:nvSpPr>
            <p:cNvPr id="4293" name="object 4293"/>
            <p:cNvSpPr/>
            <p:nvPr/>
          </p:nvSpPr>
          <p:spPr>
            <a:xfrm>
              <a:off x="8389074" y="38110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8359762" y="378255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6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295" name="object 4295"/>
          <p:cNvSpPr/>
          <p:nvPr/>
        </p:nvSpPr>
        <p:spPr>
          <a:xfrm>
            <a:off x="6785839" y="2389071"/>
            <a:ext cx="0" cy="78866"/>
          </a:xfrm>
          <a:custGeom>
            <a:avLst/>
            <a:gdLst/>
            <a:ahLst/>
            <a:cxnLst/>
            <a:rect l="l" t="t" r="r" b="b"/>
            <a:pathLst>
              <a:path h="116839">
                <a:moveTo>
                  <a:pt x="0" y="0"/>
                </a:moveTo>
                <a:lnTo>
                  <a:pt x="0" y="11644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296" name="object 4296"/>
          <p:cNvSpPr/>
          <p:nvPr/>
        </p:nvSpPr>
        <p:spPr>
          <a:xfrm>
            <a:off x="6785840" y="2569804"/>
            <a:ext cx="20145" cy="3429"/>
          </a:xfrm>
          <a:custGeom>
            <a:avLst/>
            <a:gdLst/>
            <a:ahLst/>
            <a:cxnLst/>
            <a:rect l="l" t="t" r="r" b="b"/>
            <a:pathLst>
              <a:path w="29845" h="5079">
                <a:moveTo>
                  <a:pt x="29311" y="4762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297" name="object 4297"/>
          <p:cNvGrpSpPr/>
          <p:nvPr/>
        </p:nvGrpSpPr>
        <p:grpSpPr>
          <a:xfrm>
            <a:off x="6761772" y="2148971"/>
            <a:ext cx="30004" cy="240887"/>
            <a:chOff x="8324107" y="3183661"/>
            <a:chExt cx="44450" cy="356870"/>
          </a:xfrm>
        </p:grpSpPr>
        <p:sp>
          <p:nvSpPr>
            <p:cNvPr id="4298" name="object 4298"/>
            <p:cNvSpPr/>
            <p:nvPr/>
          </p:nvSpPr>
          <p:spPr>
            <a:xfrm>
              <a:off x="8359762" y="3326257"/>
              <a:ext cx="1270" cy="213360"/>
            </a:xfrm>
            <a:custGeom>
              <a:avLst/>
              <a:gdLst/>
              <a:ahLst/>
              <a:cxnLst/>
              <a:rect l="l" t="t" r="r" b="b"/>
              <a:pathLst>
                <a:path w="1270" h="213360">
                  <a:moveTo>
                    <a:pt x="400" y="-793"/>
                  </a:moveTo>
                  <a:lnTo>
                    <a:pt x="400" y="21389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8358962" y="32905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8358962" y="3286633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7924" y="800"/>
                  </a:moveTo>
                  <a:lnTo>
                    <a:pt x="0" y="4762"/>
                  </a:lnTo>
                </a:path>
                <a:path w="8890" h="5079">
                  <a:moveTo>
                    <a:pt x="7924" y="800"/>
                  </a:moveTo>
                  <a:lnTo>
                    <a:pt x="8712" y="0"/>
                  </a:lnTo>
                  <a:lnTo>
                    <a:pt x="787" y="39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8358962" y="329139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8366887" y="32874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8359762" y="3187611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8324901" y="3203473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0"/>
                  </a:moveTo>
                  <a:lnTo>
                    <a:pt x="0" y="10457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8337575" y="3433203"/>
              <a:ext cx="22225" cy="3175"/>
            </a:xfrm>
            <a:custGeom>
              <a:avLst/>
              <a:gdLst/>
              <a:ahLst/>
              <a:cxnLst/>
              <a:rect l="l" t="t" r="r" b="b"/>
              <a:pathLst>
                <a:path w="22225" h="3175">
                  <a:moveTo>
                    <a:pt x="0" y="0"/>
                  </a:moveTo>
                  <a:lnTo>
                    <a:pt x="22186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8367674" y="3183661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297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8329650" y="3334181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20" h="5714">
                  <a:moveTo>
                    <a:pt x="7137" y="2374"/>
                  </a:moveTo>
                  <a:lnTo>
                    <a:pt x="7137" y="0"/>
                  </a:lnTo>
                  <a:lnTo>
                    <a:pt x="0" y="3175"/>
                  </a:lnTo>
                  <a:lnTo>
                    <a:pt x="0" y="5549"/>
                  </a:lnTo>
                </a:path>
                <a:path w="7620" h="5714">
                  <a:moveTo>
                    <a:pt x="7137" y="2374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8329650" y="33373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8329650" y="33397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8336788" y="33341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8329650" y="3334169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0" y="3175"/>
                  </a:moveTo>
                  <a:lnTo>
                    <a:pt x="3175" y="1587"/>
                  </a:lnTo>
                  <a:lnTo>
                    <a:pt x="71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8336775" y="33365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8328863" y="33405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8328850" y="3339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315" name="object 4315"/>
          <p:cNvGrpSpPr/>
          <p:nvPr/>
        </p:nvGrpSpPr>
        <p:grpSpPr>
          <a:xfrm>
            <a:off x="6764978" y="2553225"/>
            <a:ext cx="6429" cy="43719"/>
            <a:chOff x="8328856" y="3782555"/>
            <a:chExt cx="9525" cy="64769"/>
          </a:xfrm>
        </p:grpSpPr>
        <p:sp>
          <p:nvSpPr>
            <p:cNvPr id="4316" name="object 4316"/>
            <p:cNvSpPr/>
            <p:nvPr/>
          </p:nvSpPr>
          <p:spPr>
            <a:xfrm>
              <a:off x="8329650" y="3839603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20" h="6350">
                  <a:moveTo>
                    <a:pt x="0" y="3962"/>
                  </a:moveTo>
                  <a:lnTo>
                    <a:pt x="0" y="6337"/>
                  </a:lnTo>
                  <a:lnTo>
                    <a:pt x="7137" y="3162"/>
                  </a:lnTo>
                  <a:lnTo>
                    <a:pt x="7137" y="0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8329650" y="384356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8336775" y="38396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19" name="object 4319"/>
            <p:cNvSpPr/>
            <p:nvPr/>
          </p:nvSpPr>
          <p:spPr>
            <a:xfrm>
              <a:off x="8337575" y="378255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04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320" name="object 4320"/>
          <p:cNvSpPr/>
          <p:nvPr/>
        </p:nvSpPr>
        <p:spPr>
          <a:xfrm>
            <a:off x="6770863" y="2252176"/>
            <a:ext cx="0" cy="215598"/>
          </a:xfrm>
          <a:custGeom>
            <a:avLst/>
            <a:gdLst/>
            <a:ahLst/>
            <a:cxnLst/>
            <a:rect l="l" t="t" r="r" b="b"/>
            <a:pathLst>
              <a:path h="319404">
                <a:moveTo>
                  <a:pt x="0" y="0"/>
                </a:moveTo>
                <a:lnTo>
                  <a:pt x="0" y="31925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321" name="object 4321"/>
          <p:cNvSpPr/>
          <p:nvPr/>
        </p:nvSpPr>
        <p:spPr>
          <a:xfrm>
            <a:off x="6764982" y="2254850"/>
            <a:ext cx="0" cy="213027"/>
          </a:xfrm>
          <a:custGeom>
            <a:avLst/>
            <a:gdLst/>
            <a:ahLst/>
            <a:cxnLst/>
            <a:rect l="l" t="t" r="r" b="b"/>
            <a:pathLst>
              <a:path h="315595">
                <a:moveTo>
                  <a:pt x="0" y="0"/>
                </a:moveTo>
                <a:lnTo>
                  <a:pt x="0" y="31529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322" name="object 4322"/>
          <p:cNvSpPr/>
          <p:nvPr/>
        </p:nvSpPr>
        <p:spPr>
          <a:xfrm>
            <a:off x="6764982" y="2553225"/>
            <a:ext cx="0" cy="41576"/>
          </a:xfrm>
          <a:custGeom>
            <a:avLst/>
            <a:gdLst/>
            <a:ahLst/>
            <a:cxnLst/>
            <a:rect l="l" t="t" r="r" b="b"/>
            <a:pathLst>
              <a:path h="61595">
                <a:moveTo>
                  <a:pt x="0" y="0"/>
                </a:moveTo>
                <a:lnTo>
                  <a:pt x="0" y="6101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323" name="object 4323"/>
          <p:cNvGrpSpPr/>
          <p:nvPr/>
        </p:nvGrpSpPr>
        <p:grpSpPr>
          <a:xfrm>
            <a:off x="6744661" y="2553225"/>
            <a:ext cx="21003" cy="42005"/>
            <a:chOff x="8298757" y="3782555"/>
            <a:chExt cx="31115" cy="62230"/>
          </a:xfrm>
        </p:grpSpPr>
        <p:sp>
          <p:nvSpPr>
            <p:cNvPr id="4324" name="object 4324"/>
            <p:cNvSpPr/>
            <p:nvPr/>
          </p:nvSpPr>
          <p:spPr>
            <a:xfrm>
              <a:off x="8328850" y="38435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8299551" y="378255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03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326" name="object 4326"/>
          <p:cNvSpPr/>
          <p:nvPr/>
        </p:nvSpPr>
        <p:spPr>
          <a:xfrm>
            <a:off x="6745197" y="2408315"/>
            <a:ext cx="0" cy="59579"/>
          </a:xfrm>
          <a:custGeom>
            <a:avLst/>
            <a:gdLst/>
            <a:ahLst/>
            <a:cxnLst/>
            <a:rect l="l" t="t" r="r" b="b"/>
            <a:pathLst>
              <a:path h="88264">
                <a:moveTo>
                  <a:pt x="0" y="0"/>
                </a:moveTo>
                <a:lnTo>
                  <a:pt x="0" y="8793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327" name="object 4327"/>
          <p:cNvSpPr/>
          <p:nvPr/>
        </p:nvSpPr>
        <p:spPr>
          <a:xfrm>
            <a:off x="6745206" y="2591733"/>
            <a:ext cx="20145" cy="3000"/>
          </a:xfrm>
          <a:custGeom>
            <a:avLst/>
            <a:gdLst/>
            <a:ahLst/>
            <a:cxnLst/>
            <a:rect l="l" t="t" r="r" b="b"/>
            <a:pathLst>
              <a:path w="29845" h="4445">
                <a:moveTo>
                  <a:pt x="29298" y="3962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328" name="object 4328"/>
          <p:cNvGrpSpPr/>
          <p:nvPr/>
        </p:nvGrpSpPr>
        <p:grpSpPr>
          <a:xfrm>
            <a:off x="6744661" y="2338265"/>
            <a:ext cx="1715" cy="81009"/>
            <a:chOff x="8298757" y="3464096"/>
            <a:chExt cx="2540" cy="120014"/>
          </a:xfrm>
        </p:grpSpPr>
        <p:sp>
          <p:nvSpPr>
            <p:cNvPr id="4329" name="object 4329"/>
            <p:cNvSpPr/>
            <p:nvPr/>
          </p:nvSpPr>
          <p:spPr>
            <a:xfrm>
              <a:off x="8299551" y="3464890"/>
              <a:ext cx="1270" cy="103505"/>
            </a:xfrm>
            <a:custGeom>
              <a:avLst/>
              <a:gdLst/>
              <a:ahLst/>
              <a:cxnLst/>
              <a:rect l="l" t="t" r="r" b="b"/>
              <a:pathLst>
                <a:path w="1270" h="103504">
                  <a:moveTo>
                    <a:pt x="393" y="-793"/>
                  </a:moveTo>
                  <a:lnTo>
                    <a:pt x="393" y="10377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30" name="object 4330"/>
            <p:cNvSpPr/>
            <p:nvPr/>
          </p:nvSpPr>
          <p:spPr>
            <a:xfrm>
              <a:off x="8299551" y="35829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331" name="object 4331"/>
          <p:cNvSpPr/>
          <p:nvPr/>
        </p:nvSpPr>
        <p:spPr>
          <a:xfrm>
            <a:off x="6728078" y="2589058"/>
            <a:ext cx="17145" cy="3000"/>
          </a:xfrm>
          <a:custGeom>
            <a:avLst/>
            <a:gdLst/>
            <a:ahLst/>
            <a:cxnLst/>
            <a:rect l="l" t="t" r="r" b="b"/>
            <a:pathLst>
              <a:path w="25400" h="4445">
                <a:moveTo>
                  <a:pt x="25361" y="3962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332" name="object 4332"/>
          <p:cNvGrpSpPr/>
          <p:nvPr/>
        </p:nvGrpSpPr>
        <p:grpSpPr>
          <a:xfrm>
            <a:off x="6571943" y="2199228"/>
            <a:ext cx="278606" cy="130302"/>
            <a:chOff x="8042878" y="3258115"/>
            <a:chExt cx="412750" cy="193040"/>
          </a:xfrm>
        </p:grpSpPr>
        <p:sp>
          <p:nvSpPr>
            <p:cNvPr id="4333" name="object 4333"/>
            <p:cNvSpPr/>
            <p:nvPr/>
          </p:nvSpPr>
          <p:spPr>
            <a:xfrm>
              <a:off x="8043671" y="3431603"/>
              <a:ext cx="13970" cy="18415"/>
            </a:xfrm>
            <a:custGeom>
              <a:avLst/>
              <a:gdLst/>
              <a:ahLst/>
              <a:cxnLst/>
              <a:rect l="l" t="t" r="r" b="b"/>
              <a:pathLst>
                <a:path w="13970" h="18414">
                  <a:moveTo>
                    <a:pt x="13461" y="2387"/>
                  </a:moveTo>
                  <a:lnTo>
                    <a:pt x="0" y="0"/>
                  </a:lnTo>
                </a:path>
                <a:path w="13970" h="18414">
                  <a:moveTo>
                    <a:pt x="13461" y="2387"/>
                  </a:moveTo>
                  <a:lnTo>
                    <a:pt x="13461" y="1822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8043671" y="3258908"/>
              <a:ext cx="381635" cy="165100"/>
            </a:xfrm>
            <a:custGeom>
              <a:avLst/>
              <a:gdLst/>
              <a:ahLst/>
              <a:cxnLst/>
              <a:rect l="l" t="t" r="r" b="b"/>
              <a:pathLst>
                <a:path w="381634" h="165100">
                  <a:moveTo>
                    <a:pt x="0" y="164782"/>
                  </a:moveTo>
                  <a:lnTo>
                    <a:pt x="56514" y="143884"/>
                  </a:lnTo>
                  <a:lnTo>
                    <a:pt x="104202" y="125405"/>
                  </a:lnTo>
                  <a:lnTo>
                    <a:pt x="151694" y="106185"/>
                  </a:lnTo>
                  <a:lnTo>
                    <a:pt x="198917" y="86239"/>
                  </a:lnTo>
                  <a:lnTo>
                    <a:pt x="245801" y="65581"/>
                  </a:lnTo>
                  <a:lnTo>
                    <a:pt x="292274" y="44225"/>
                  </a:lnTo>
                  <a:lnTo>
                    <a:pt x="338264" y="22186"/>
                  </a:lnTo>
                  <a:lnTo>
                    <a:pt x="346176" y="18224"/>
                  </a:lnTo>
                  <a:lnTo>
                    <a:pt x="346176" y="17437"/>
                  </a:lnTo>
                  <a:lnTo>
                    <a:pt x="363613" y="8712"/>
                  </a:lnTo>
                  <a:lnTo>
                    <a:pt x="373126" y="3962"/>
                  </a:lnTo>
                  <a:lnTo>
                    <a:pt x="38105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8057133" y="3262883"/>
              <a:ext cx="398145" cy="171450"/>
            </a:xfrm>
            <a:custGeom>
              <a:avLst/>
              <a:gdLst/>
              <a:ahLst/>
              <a:cxnLst/>
              <a:rect l="l" t="t" r="r" b="b"/>
              <a:pathLst>
                <a:path w="398145" h="171450">
                  <a:moveTo>
                    <a:pt x="397687" y="0"/>
                  </a:moveTo>
                  <a:lnTo>
                    <a:pt x="392937" y="2374"/>
                  </a:lnTo>
                  <a:lnTo>
                    <a:pt x="346845" y="26040"/>
                  </a:lnTo>
                  <a:lnTo>
                    <a:pt x="300128" y="48665"/>
                  </a:lnTo>
                  <a:lnTo>
                    <a:pt x="252878" y="70333"/>
                  </a:lnTo>
                  <a:lnTo>
                    <a:pt x="205189" y="91124"/>
                  </a:lnTo>
                  <a:lnTo>
                    <a:pt x="157152" y="111120"/>
                  </a:lnTo>
                  <a:lnTo>
                    <a:pt x="108861" y="130403"/>
                  </a:lnTo>
                  <a:lnTo>
                    <a:pt x="60408" y="149055"/>
                  </a:lnTo>
                  <a:lnTo>
                    <a:pt x="11887" y="167157"/>
                  </a:lnTo>
                  <a:lnTo>
                    <a:pt x="0" y="17111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36" name="object 4336"/>
            <p:cNvSpPr/>
            <p:nvPr/>
          </p:nvSpPr>
          <p:spPr>
            <a:xfrm>
              <a:off x="8424722" y="3258908"/>
              <a:ext cx="30480" cy="4445"/>
            </a:xfrm>
            <a:custGeom>
              <a:avLst/>
              <a:gdLst/>
              <a:ahLst/>
              <a:cxnLst/>
              <a:rect l="l" t="t" r="r" b="b"/>
              <a:pathLst>
                <a:path w="30479" h="4445">
                  <a:moveTo>
                    <a:pt x="0" y="0"/>
                  </a:moveTo>
                  <a:lnTo>
                    <a:pt x="30099" y="39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8432634" y="3271583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337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8393823" y="3279520"/>
              <a:ext cx="29845" cy="14604"/>
            </a:xfrm>
            <a:custGeom>
              <a:avLst/>
              <a:gdLst/>
              <a:ahLst/>
              <a:cxnLst/>
              <a:rect l="l" t="t" r="r" b="b"/>
              <a:pathLst>
                <a:path w="29845" h="14604">
                  <a:moveTo>
                    <a:pt x="29311" y="0"/>
                  </a:moveTo>
                  <a:lnTo>
                    <a:pt x="26136" y="1574"/>
                  </a:lnTo>
                  <a:lnTo>
                    <a:pt x="22974" y="3162"/>
                  </a:lnTo>
                  <a:lnTo>
                    <a:pt x="8712" y="10287"/>
                  </a:lnTo>
                  <a:lnTo>
                    <a:pt x="0" y="1424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8381949" y="3296157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7912" y="0"/>
                  </a:moveTo>
                  <a:lnTo>
                    <a:pt x="2374" y="2374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8364499" y="330644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0"/>
                  </a:moveTo>
                  <a:lnTo>
                    <a:pt x="800" y="80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8308263" y="333259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0"/>
                  </a:moveTo>
                  <a:lnTo>
                    <a:pt x="787" y="80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8248840" y="335873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8180730" y="3378542"/>
              <a:ext cx="21590" cy="8890"/>
            </a:xfrm>
            <a:custGeom>
              <a:avLst/>
              <a:gdLst/>
              <a:ahLst/>
              <a:cxnLst/>
              <a:rect l="l" t="t" r="r" b="b"/>
              <a:pathLst>
                <a:path w="21590" h="8889">
                  <a:moveTo>
                    <a:pt x="21386" y="0"/>
                  </a:moveTo>
                  <a:lnTo>
                    <a:pt x="7124" y="6337"/>
                  </a:lnTo>
                  <a:lnTo>
                    <a:pt x="0" y="871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8111794" y="3409429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12674" y="0"/>
                  </a:moveTo>
                  <a:lnTo>
                    <a:pt x="11874" y="0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8069021" y="3414191"/>
              <a:ext cx="42545" cy="15875"/>
            </a:xfrm>
            <a:custGeom>
              <a:avLst/>
              <a:gdLst/>
              <a:ahLst/>
              <a:cxnLst/>
              <a:rect l="l" t="t" r="r" b="b"/>
              <a:pathLst>
                <a:path w="42545" h="15875">
                  <a:moveTo>
                    <a:pt x="41986" y="0"/>
                  </a:moveTo>
                  <a:lnTo>
                    <a:pt x="32473" y="3962"/>
                  </a:lnTo>
                  <a:lnTo>
                    <a:pt x="10299" y="11874"/>
                  </a:lnTo>
                  <a:lnTo>
                    <a:pt x="0" y="15836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8057133" y="3262871"/>
              <a:ext cx="398145" cy="187325"/>
            </a:xfrm>
            <a:custGeom>
              <a:avLst/>
              <a:gdLst/>
              <a:ahLst/>
              <a:cxnLst/>
              <a:rect l="l" t="t" r="r" b="b"/>
              <a:pathLst>
                <a:path w="398145" h="187325">
                  <a:moveTo>
                    <a:pt x="0" y="186956"/>
                  </a:moveTo>
                  <a:lnTo>
                    <a:pt x="10287" y="183007"/>
                  </a:lnTo>
                  <a:lnTo>
                    <a:pt x="11874" y="183007"/>
                  </a:lnTo>
                  <a:lnTo>
                    <a:pt x="22174" y="179044"/>
                  </a:lnTo>
                  <a:lnTo>
                    <a:pt x="44361" y="171119"/>
                  </a:lnTo>
                  <a:lnTo>
                    <a:pt x="44361" y="170332"/>
                  </a:lnTo>
                  <a:lnTo>
                    <a:pt x="53873" y="167157"/>
                  </a:lnTo>
                  <a:lnTo>
                    <a:pt x="100975" y="149211"/>
                  </a:lnTo>
                  <a:lnTo>
                    <a:pt x="147788" y="130618"/>
                  </a:lnTo>
                  <a:lnTo>
                    <a:pt x="194302" y="111345"/>
                  </a:lnTo>
                  <a:lnTo>
                    <a:pt x="240505" y="91360"/>
                  </a:lnTo>
                  <a:lnTo>
                    <a:pt x="286387" y="70631"/>
                  </a:lnTo>
                  <a:lnTo>
                    <a:pt x="331939" y="49123"/>
                  </a:lnTo>
                  <a:lnTo>
                    <a:pt x="332727" y="49123"/>
                  </a:lnTo>
                  <a:lnTo>
                    <a:pt x="332727" y="48323"/>
                  </a:lnTo>
                  <a:lnTo>
                    <a:pt x="335889" y="46736"/>
                  </a:lnTo>
                  <a:lnTo>
                    <a:pt x="348759" y="41012"/>
                  </a:lnTo>
                  <a:lnTo>
                    <a:pt x="362821" y="33993"/>
                  </a:lnTo>
                  <a:lnTo>
                    <a:pt x="376885" y="26613"/>
                  </a:lnTo>
                  <a:lnTo>
                    <a:pt x="389763" y="19812"/>
                  </a:lnTo>
                  <a:lnTo>
                    <a:pt x="397687" y="15849"/>
                  </a:lnTo>
                  <a:lnTo>
                    <a:pt x="397687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347" name="object 4347"/>
          <p:cNvSpPr/>
          <p:nvPr/>
        </p:nvSpPr>
        <p:spPr>
          <a:xfrm>
            <a:off x="6636644" y="2372491"/>
            <a:ext cx="2143" cy="1286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0" y="1587"/>
                </a:moveTo>
                <a:lnTo>
                  <a:pt x="3162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348" name="object 4348"/>
          <p:cNvSpPr/>
          <p:nvPr/>
        </p:nvSpPr>
        <p:spPr>
          <a:xfrm>
            <a:off x="6588517" y="2390664"/>
            <a:ext cx="4286" cy="1715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2374"/>
                </a:moveTo>
                <a:lnTo>
                  <a:pt x="787" y="2374"/>
                </a:lnTo>
                <a:lnTo>
                  <a:pt x="2374" y="1574"/>
                </a:lnTo>
                <a:lnTo>
                  <a:pt x="6337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349" name="object 4349"/>
          <p:cNvGrpSpPr/>
          <p:nvPr/>
        </p:nvGrpSpPr>
        <p:grpSpPr>
          <a:xfrm>
            <a:off x="6544133" y="2407779"/>
            <a:ext cx="7287" cy="2143"/>
            <a:chOff x="8001679" y="3567080"/>
            <a:chExt cx="10795" cy="3175"/>
          </a:xfrm>
        </p:grpSpPr>
        <p:sp>
          <p:nvSpPr>
            <p:cNvPr id="4350" name="object 4350"/>
            <p:cNvSpPr/>
            <p:nvPr/>
          </p:nvSpPr>
          <p:spPr>
            <a:xfrm>
              <a:off x="8002473" y="35678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8002473" y="3567887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72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352" name="object 4352"/>
          <p:cNvGrpSpPr/>
          <p:nvPr/>
        </p:nvGrpSpPr>
        <p:grpSpPr>
          <a:xfrm>
            <a:off x="6587982" y="2299766"/>
            <a:ext cx="237030" cy="104156"/>
            <a:chOff x="8066640" y="3407060"/>
            <a:chExt cx="351155" cy="154305"/>
          </a:xfrm>
        </p:grpSpPr>
        <p:sp>
          <p:nvSpPr>
            <p:cNvPr id="4353" name="object 4353"/>
            <p:cNvSpPr/>
            <p:nvPr/>
          </p:nvSpPr>
          <p:spPr>
            <a:xfrm>
              <a:off x="8067433" y="3547274"/>
              <a:ext cx="34290" cy="12700"/>
            </a:xfrm>
            <a:custGeom>
              <a:avLst/>
              <a:gdLst/>
              <a:ahLst/>
              <a:cxnLst/>
              <a:rect l="l" t="t" r="r" b="b"/>
              <a:pathLst>
                <a:path w="34290" h="12700">
                  <a:moveTo>
                    <a:pt x="34074" y="0"/>
                  </a:moveTo>
                  <a:lnTo>
                    <a:pt x="28524" y="1587"/>
                  </a:lnTo>
                  <a:lnTo>
                    <a:pt x="22132" y="3816"/>
                  </a:lnTo>
                  <a:lnTo>
                    <a:pt x="15682" y="5905"/>
                  </a:lnTo>
                  <a:lnTo>
                    <a:pt x="9316" y="8213"/>
                  </a:lnTo>
                  <a:lnTo>
                    <a:pt x="3174" y="11099"/>
                  </a:lnTo>
                  <a:lnTo>
                    <a:pt x="0" y="126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54" name="object 4354"/>
            <p:cNvSpPr/>
            <p:nvPr/>
          </p:nvSpPr>
          <p:spPr>
            <a:xfrm>
              <a:off x="8138744" y="3520338"/>
              <a:ext cx="31115" cy="12065"/>
            </a:xfrm>
            <a:custGeom>
              <a:avLst/>
              <a:gdLst/>
              <a:ahLst/>
              <a:cxnLst/>
              <a:rect l="l" t="t" r="r" b="b"/>
              <a:pathLst>
                <a:path w="31115" h="12064">
                  <a:moveTo>
                    <a:pt x="30886" y="0"/>
                  </a:moveTo>
                  <a:lnTo>
                    <a:pt x="20586" y="3962"/>
                  </a:lnTo>
                  <a:lnTo>
                    <a:pt x="19011" y="4762"/>
                  </a:lnTo>
                  <a:lnTo>
                    <a:pt x="0" y="118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55" name="object 4355"/>
            <p:cNvSpPr/>
            <p:nvPr/>
          </p:nvSpPr>
          <p:spPr>
            <a:xfrm>
              <a:off x="8207654" y="3492614"/>
              <a:ext cx="28575" cy="12065"/>
            </a:xfrm>
            <a:custGeom>
              <a:avLst/>
              <a:gdLst/>
              <a:ahLst/>
              <a:cxnLst/>
              <a:rect l="l" t="t" r="r" b="b"/>
              <a:pathLst>
                <a:path w="28575" h="12064">
                  <a:moveTo>
                    <a:pt x="28524" y="0"/>
                  </a:moveTo>
                  <a:lnTo>
                    <a:pt x="16636" y="4762"/>
                  </a:lnTo>
                  <a:lnTo>
                    <a:pt x="14274" y="6337"/>
                  </a:lnTo>
                  <a:lnTo>
                    <a:pt x="12674" y="6337"/>
                  </a:lnTo>
                  <a:lnTo>
                    <a:pt x="0" y="118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56" name="object 4356"/>
            <p:cNvSpPr/>
            <p:nvPr/>
          </p:nvSpPr>
          <p:spPr>
            <a:xfrm>
              <a:off x="8274189" y="3464890"/>
              <a:ext cx="25400" cy="11430"/>
            </a:xfrm>
            <a:custGeom>
              <a:avLst/>
              <a:gdLst/>
              <a:ahLst/>
              <a:cxnLst/>
              <a:rect l="l" t="t" r="r" b="b"/>
              <a:pathLst>
                <a:path w="25400" h="11429">
                  <a:moveTo>
                    <a:pt x="25361" y="0"/>
                  </a:moveTo>
                  <a:lnTo>
                    <a:pt x="24561" y="0"/>
                  </a:lnTo>
                  <a:lnTo>
                    <a:pt x="11099" y="6337"/>
                  </a:lnTo>
                  <a:lnTo>
                    <a:pt x="5549" y="8712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57" name="object 4357"/>
            <p:cNvSpPr/>
            <p:nvPr/>
          </p:nvSpPr>
          <p:spPr>
            <a:xfrm>
              <a:off x="8337575" y="3436365"/>
              <a:ext cx="22225" cy="10795"/>
            </a:xfrm>
            <a:custGeom>
              <a:avLst/>
              <a:gdLst/>
              <a:ahLst/>
              <a:cxnLst/>
              <a:rect l="l" t="t" r="r" b="b"/>
              <a:pathLst>
                <a:path w="22225" h="10795">
                  <a:moveTo>
                    <a:pt x="22186" y="0"/>
                  </a:moveTo>
                  <a:lnTo>
                    <a:pt x="16649" y="2374"/>
                  </a:lnTo>
                  <a:lnTo>
                    <a:pt x="7924" y="6337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58" name="object 4358"/>
            <p:cNvSpPr/>
            <p:nvPr/>
          </p:nvSpPr>
          <p:spPr>
            <a:xfrm>
              <a:off x="8397786" y="3407854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19011" y="0"/>
                  </a:moveTo>
                  <a:lnTo>
                    <a:pt x="13474" y="2374"/>
                  </a:lnTo>
                  <a:lnTo>
                    <a:pt x="9499" y="4749"/>
                  </a:lnTo>
                  <a:lnTo>
                    <a:pt x="3162" y="7912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359" name="object 4359"/>
          <p:cNvGrpSpPr/>
          <p:nvPr/>
        </p:nvGrpSpPr>
        <p:grpSpPr>
          <a:xfrm>
            <a:off x="6544133" y="2408324"/>
            <a:ext cx="7287" cy="12430"/>
            <a:chOff x="8001679" y="3567887"/>
            <a:chExt cx="10795" cy="18415"/>
          </a:xfrm>
        </p:grpSpPr>
        <p:sp>
          <p:nvSpPr>
            <p:cNvPr id="4360" name="object 4360"/>
            <p:cNvSpPr/>
            <p:nvPr/>
          </p:nvSpPr>
          <p:spPr>
            <a:xfrm>
              <a:off x="8002473" y="3567887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8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8002473" y="357974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3175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8005648" y="3584498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5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363" name="object 4363"/>
          <p:cNvGrpSpPr/>
          <p:nvPr/>
        </p:nvGrpSpPr>
        <p:grpSpPr>
          <a:xfrm>
            <a:off x="6727542" y="2301369"/>
            <a:ext cx="93869" cy="45863"/>
            <a:chOff x="8273395" y="3409435"/>
            <a:chExt cx="139065" cy="67945"/>
          </a:xfrm>
        </p:grpSpPr>
        <p:sp>
          <p:nvSpPr>
            <p:cNvPr id="4364" name="object 4364"/>
            <p:cNvSpPr/>
            <p:nvPr/>
          </p:nvSpPr>
          <p:spPr>
            <a:xfrm>
              <a:off x="8400948" y="3410229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5" h="5714">
                  <a:moveTo>
                    <a:pt x="10299" y="0"/>
                  </a:moveTo>
                  <a:lnTo>
                    <a:pt x="6337" y="2374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8345500" y="3436366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4" h="6350">
                  <a:moveTo>
                    <a:pt x="14262" y="0"/>
                  </a:moveTo>
                  <a:lnTo>
                    <a:pt x="8724" y="2374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8274189" y="3464890"/>
              <a:ext cx="25400" cy="11430"/>
            </a:xfrm>
            <a:custGeom>
              <a:avLst/>
              <a:gdLst/>
              <a:ahLst/>
              <a:cxnLst/>
              <a:rect l="l" t="t" r="r" b="b"/>
              <a:pathLst>
                <a:path w="25400" h="11429">
                  <a:moveTo>
                    <a:pt x="25361" y="0"/>
                  </a:moveTo>
                  <a:lnTo>
                    <a:pt x="24561" y="0"/>
                  </a:lnTo>
                  <a:lnTo>
                    <a:pt x="11099" y="6337"/>
                  </a:lnTo>
                  <a:lnTo>
                    <a:pt x="5549" y="8712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367" name="object 4367"/>
          <p:cNvSpPr/>
          <p:nvPr/>
        </p:nvSpPr>
        <p:spPr>
          <a:xfrm>
            <a:off x="6683166" y="2361792"/>
            <a:ext cx="9858" cy="3858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14262" y="0"/>
                </a:moveTo>
                <a:lnTo>
                  <a:pt x="12674" y="0"/>
                </a:lnTo>
                <a:lnTo>
                  <a:pt x="0" y="5549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368" name="object 4368"/>
          <p:cNvSpPr/>
          <p:nvPr/>
        </p:nvSpPr>
        <p:spPr>
          <a:xfrm>
            <a:off x="6649486" y="2378903"/>
            <a:ext cx="1286" cy="857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574" y="0"/>
                </a:moveTo>
                <a:lnTo>
                  <a:pt x="0" y="80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369" name="object 4369"/>
          <p:cNvGrpSpPr/>
          <p:nvPr/>
        </p:nvGrpSpPr>
        <p:grpSpPr>
          <a:xfrm>
            <a:off x="6587982" y="2309925"/>
            <a:ext cx="237030" cy="104156"/>
            <a:chOff x="8066640" y="3422110"/>
            <a:chExt cx="351155" cy="154305"/>
          </a:xfrm>
        </p:grpSpPr>
        <p:sp>
          <p:nvSpPr>
            <p:cNvPr id="4370" name="object 4370"/>
            <p:cNvSpPr/>
            <p:nvPr/>
          </p:nvSpPr>
          <p:spPr>
            <a:xfrm>
              <a:off x="8091208" y="3547274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5" h="3175">
                  <a:moveTo>
                    <a:pt x="10299" y="0"/>
                  </a:moveTo>
                  <a:lnTo>
                    <a:pt x="4749" y="1587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8070596" y="3552037"/>
              <a:ext cx="15875" cy="6350"/>
            </a:xfrm>
            <a:custGeom>
              <a:avLst/>
              <a:gdLst/>
              <a:ahLst/>
              <a:cxnLst/>
              <a:rect l="l" t="t" r="r" b="b"/>
              <a:pathLst>
                <a:path w="15875" h="6350">
                  <a:moveTo>
                    <a:pt x="15849" y="0"/>
                  </a:moveTo>
                  <a:lnTo>
                    <a:pt x="3175" y="4749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8067433" y="3562324"/>
              <a:ext cx="34290" cy="12700"/>
            </a:xfrm>
            <a:custGeom>
              <a:avLst/>
              <a:gdLst/>
              <a:ahLst/>
              <a:cxnLst/>
              <a:rect l="l" t="t" r="r" b="b"/>
              <a:pathLst>
                <a:path w="34290" h="12700">
                  <a:moveTo>
                    <a:pt x="0" y="12674"/>
                  </a:moveTo>
                  <a:lnTo>
                    <a:pt x="6337" y="10299"/>
                  </a:lnTo>
                  <a:lnTo>
                    <a:pt x="28511" y="2387"/>
                  </a:lnTo>
                  <a:lnTo>
                    <a:pt x="340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8138731" y="3535400"/>
              <a:ext cx="31750" cy="12700"/>
            </a:xfrm>
            <a:custGeom>
              <a:avLst/>
              <a:gdLst/>
              <a:ahLst/>
              <a:cxnLst/>
              <a:rect l="l" t="t" r="r" b="b"/>
              <a:pathLst>
                <a:path w="31750" h="12700">
                  <a:moveTo>
                    <a:pt x="0" y="12674"/>
                  </a:moveTo>
                  <a:lnTo>
                    <a:pt x="20586" y="4749"/>
                  </a:lnTo>
                  <a:lnTo>
                    <a:pt x="3168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8207654" y="3508463"/>
              <a:ext cx="28575" cy="12065"/>
            </a:xfrm>
            <a:custGeom>
              <a:avLst/>
              <a:gdLst/>
              <a:ahLst/>
              <a:cxnLst/>
              <a:rect l="l" t="t" r="r" b="b"/>
              <a:pathLst>
                <a:path w="28575" h="12064">
                  <a:moveTo>
                    <a:pt x="0" y="11874"/>
                  </a:moveTo>
                  <a:lnTo>
                    <a:pt x="12674" y="6337"/>
                  </a:lnTo>
                  <a:lnTo>
                    <a:pt x="2852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8274202" y="3479939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0" y="11887"/>
                  </a:moveTo>
                  <a:lnTo>
                    <a:pt x="5549" y="9499"/>
                  </a:lnTo>
                  <a:lnTo>
                    <a:pt x="24561" y="787"/>
                  </a:lnTo>
                  <a:lnTo>
                    <a:pt x="2536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8337575" y="3452215"/>
              <a:ext cx="22225" cy="10795"/>
            </a:xfrm>
            <a:custGeom>
              <a:avLst/>
              <a:gdLst/>
              <a:ahLst/>
              <a:cxnLst/>
              <a:rect l="l" t="t" r="r" b="b"/>
              <a:pathLst>
                <a:path w="22225" h="10795">
                  <a:moveTo>
                    <a:pt x="0" y="10299"/>
                  </a:moveTo>
                  <a:lnTo>
                    <a:pt x="16637" y="2374"/>
                  </a:lnTo>
                  <a:lnTo>
                    <a:pt x="2218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8397786" y="3422903"/>
              <a:ext cx="19050" cy="10795"/>
            </a:xfrm>
            <a:custGeom>
              <a:avLst/>
              <a:gdLst/>
              <a:ahLst/>
              <a:cxnLst/>
              <a:rect l="l" t="t" r="r" b="b"/>
              <a:pathLst>
                <a:path w="19050" h="10795">
                  <a:moveTo>
                    <a:pt x="0" y="10299"/>
                  </a:moveTo>
                  <a:lnTo>
                    <a:pt x="9512" y="4762"/>
                  </a:lnTo>
                  <a:lnTo>
                    <a:pt x="1901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378" name="object 4378"/>
          <p:cNvGrpSpPr/>
          <p:nvPr/>
        </p:nvGrpSpPr>
        <p:grpSpPr>
          <a:xfrm>
            <a:off x="6721138" y="2167685"/>
            <a:ext cx="30004" cy="171879"/>
            <a:chOff x="8263908" y="3211385"/>
            <a:chExt cx="44450" cy="254635"/>
          </a:xfrm>
        </p:grpSpPr>
        <p:sp>
          <p:nvSpPr>
            <p:cNvPr id="4379" name="object 4379"/>
            <p:cNvSpPr/>
            <p:nvPr/>
          </p:nvSpPr>
          <p:spPr>
            <a:xfrm>
              <a:off x="8299551" y="3215347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0"/>
                  </a:moveTo>
                  <a:lnTo>
                    <a:pt x="0" y="10457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8299551" y="3353181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7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8307476" y="3211385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0"/>
                  </a:moveTo>
                  <a:lnTo>
                    <a:pt x="0" y="10457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8274202" y="3460927"/>
              <a:ext cx="25400" cy="4445"/>
            </a:xfrm>
            <a:custGeom>
              <a:avLst/>
              <a:gdLst/>
              <a:ahLst/>
              <a:cxnLst/>
              <a:rect l="l" t="t" r="r" b="b"/>
              <a:pathLst>
                <a:path w="25400" h="4445">
                  <a:moveTo>
                    <a:pt x="0" y="0"/>
                  </a:moveTo>
                  <a:lnTo>
                    <a:pt x="25349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8264702" y="3230397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53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384" name="object 4384"/>
          <p:cNvGrpSpPr/>
          <p:nvPr/>
        </p:nvGrpSpPr>
        <p:grpSpPr>
          <a:xfrm>
            <a:off x="6587982" y="2363391"/>
            <a:ext cx="237030" cy="98584"/>
            <a:chOff x="8066640" y="3501320"/>
            <a:chExt cx="351155" cy="146050"/>
          </a:xfrm>
        </p:grpSpPr>
        <p:sp>
          <p:nvSpPr>
            <p:cNvPr id="4385" name="object 4385"/>
            <p:cNvSpPr/>
            <p:nvPr/>
          </p:nvSpPr>
          <p:spPr>
            <a:xfrm>
              <a:off x="8397786" y="3502113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9024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8337575" y="351955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0" y="11099"/>
                  </a:moveTo>
                  <a:lnTo>
                    <a:pt x="2374" y="9512"/>
                  </a:lnTo>
                  <a:lnTo>
                    <a:pt x="4762" y="8712"/>
                  </a:lnTo>
                  <a:lnTo>
                    <a:pt x="221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8274202" y="3548875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0" y="11874"/>
                  </a:moveTo>
                  <a:lnTo>
                    <a:pt x="6337" y="8699"/>
                  </a:lnTo>
                  <a:lnTo>
                    <a:pt x="13474" y="5537"/>
                  </a:lnTo>
                  <a:lnTo>
                    <a:pt x="253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8207667" y="3577386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12674"/>
                  </a:moveTo>
                  <a:lnTo>
                    <a:pt x="3949" y="11099"/>
                  </a:lnTo>
                  <a:lnTo>
                    <a:pt x="11087" y="7924"/>
                  </a:lnTo>
                  <a:lnTo>
                    <a:pt x="23761" y="2374"/>
                  </a:lnTo>
                  <a:lnTo>
                    <a:pt x="2851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8138731" y="3605898"/>
              <a:ext cx="31750" cy="12700"/>
            </a:xfrm>
            <a:custGeom>
              <a:avLst/>
              <a:gdLst/>
              <a:ahLst/>
              <a:cxnLst/>
              <a:rect l="l" t="t" r="r" b="b"/>
              <a:pathLst>
                <a:path w="31750" h="12700">
                  <a:moveTo>
                    <a:pt x="0" y="12674"/>
                  </a:moveTo>
                  <a:lnTo>
                    <a:pt x="12674" y="7137"/>
                  </a:lnTo>
                  <a:lnTo>
                    <a:pt x="15049" y="6337"/>
                  </a:lnTo>
                  <a:lnTo>
                    <a:pt x="3168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90" name="object 4390"/>
            <p:cNvSpPr/>
            <p:nvPr/>
          </p:nvSpPr>
          <p:spPr>
            <a:xfrm>
              <a:off x="8067433" y="3633634"/>
              <a:ext cx="34290" cy="12700"/>
            </a:xfrm>
            <a:custGeom>
              <a:avLst/>
              <a:gdLst/>
              <a:ahLst/>
              <a:cxnLst/>
              <a:rect l="l" t="t" r="r" b="b"/>
              <a:pathLst>
                <a:path w="34290" h="12700">
                  <a:moveTo>
                    <a:pt x="0" y="12674"/>
                  </a:moveTo>
                  <a:lnTo>
                    <a:pt x="800" y="12674"/>
                  </a:lnTo>
                  <a:lnTo>
                    <a:pt x="2387" y="11874"/>
                  </a:lnTo>
                  <a:lnTo>
                    <a:pt x="18211" y="5537"/>
                  </a:lnTo>
                  <a:lnTo>
                    <a:pt x="22186" y="4749"/>
                  </a:lnTo>
                  <a:lnTo>
                    <a:pt x="340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391" name="object 4391"/>
          <p:cNvSpPr/>
          <p:nvPr/>
        </p:nvSpPr>
        <p:spPr>
          <a:xfrm>
            <a:off x="6544677" y="2475695"/>
            <a:ext cx="6001" cy="3000"/>
          </a:xfrm>
          <a:custGeom>
            <a:avLst/>
            <a:gdLst/>
            <a:ahLst/>
            <a:cxnLst/>
            <a:rect l="l" t="t" r="r" b="b"/>
            <a:pathLst>
              <a:path w="8890" h="4445">
                <a:moveTo>
                  <a:pt x="0" y="2374"/>
                </a:moveTo>
                <a:lnTo>
                  <a:pt x="8712" y="0"/>
                </a:lnTo>
              </a:path>
              <a:path w="8890" h="4445">
                <a:moveTo>
                  <a:pt x="0" y="2374"/>
                </a:moveTo>
                <a:lnTo>
                  <a:pt x="8712" y="3962"/>
                </a:lnTo>
              </a:path>
            </a:pathLst>
          </a:custGeom>
          <a:ln w="3175">
            <a:solidFill>
              <a:srgbClr val="7C7C7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392" name="object 4392"/>
          <p:cNvGrpSpPr/>
          <p:nvPr/>
        </p:nvGrpSpPr>
        <p:grpSpPr>
          <a:xfrm>
            <a:off x="6587982" y="2368749"/>
            <a:ext cx="237458" cy="103727"/>
            <a:chOff x="8066640" y="3509257"/>
            <a:chExt cx="351790" cy="153670"/>
          </a:xfrm>
        </p:grpSpPr>
        <p:sp>
          <p:nvSpPr>
            <p:cNvPr id="4393" name="object 4393"/>
            <p:cNvSpPr/>
            <p:nvPr/>
          </p:nvSpPr>
          <p:spPr>
            <a:xfrm>
              <a:off x="8067433" y="3649471"/>
              <a:ext cx="34290" cy="12700"/>
            </a:xfrm>
            <a:custGeom>
              <a:avLst/>
              <a:gdLst/>
              <a:ahLst/>
              <a:cxnLst/>
              <a:rect l="l" t="t" r="r" b="b"/>
              <a:pathLst>
                <a:path w="34290" h="12700">
                  <a:moveTo>
                    <a:pt x="34074" y="0"/>
                  </a:moveTo>
                  <a:lnTo>
                    <a:pt x="28524" y="1574"/>
                  </a:lnTo>
                  <a:lnTo>
                    <a:pt x="28524" y="2374"/>
                  </a:lnTo>
                  <a:lnTo>
                    <a:pt x="19811" y="4749"/>
                  </a:lnTo>
                  <a:lnTo>
                    <a:pt x="15849" y="6324"/>
                  </a:lnTo>
                  <a:lnTo>
                    <a:pt x="15049" y="7124"/>
                  </a:lnTo>
                  <a:lnTo>
                    <a:pt x="11887" y="7912"/>
                  </a:lnTo>
                  <a:lnTo>
                    <a:pt x="7137" y="10287"/>
                  </a:lnTo>
                  <a:lnTo>
                    <a:pt x="6337" y="10287"/>
                  </a:lnTo>
                  <a:lnTo>
                    <a:pt x="0" y="12661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94" name="object 4394"/>
            <p:cNvSpPr/>
            <p:nvPr/>
          </p:nvSpPr>
          <p:spPr>
            <a:xfrm>
              <a:off x="8138731" y="3622535"/>
              <a:ext cx="31750" cy="12065"/>
            </a:xfrm>
            <a:custGeom>
              <a:avLst/>
              <a:gdLst/>
              <a:ahLst/>
              <a:cxnLst/>
              <a:rect l="l" t="t" r="r" b="b"/>
              <a:pathLst>
                <a:path w="31750" h="12064">
                  <a:moveTo>
                    <a:pt x="31686" y="0"/>
                  </a:moveTo>
                  <a:lnTo>
                    <a:pt x="20599" y="3962"/>
                  </a:lnTo>
                  <a:lnTo>
                    <a:pt x="17437" y="5537"/>
                  </a:lnTo>
                  <a:lnTo>
                    <a:pt x="0" y="118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95" name="object 4395"/>
            <p:cNvSpPr/>
            <p:nvPr/>
          </p:nvSpPr>
          <p:spPr>
            <a:xfrm>
              <a:off x="8207654" y="3594811"/>
              <a:ext cx="28575" cy="12065"/>
            </a:xfrm>
            <a:custGeom>
              <a:avLst/>
              <a:gdLst/>
              <a:ahLst/>
              <a:cxnLst/>
              <a:rect l="l" t="t" r="r" b="b"/>
              <a:pathLst>
                <a:path w="28575" h="12064">
                  <a:moveTo>
                    <a:pt x="28524" y="0"/>
                  </a:moveTo>
                  <a:lnTo>
                    <a:pt x="15049" y="5537"/>
                  </a:lnTo>
                  <a:lnTo>
                    <a:pt x="12674" y="7124"/>
                  </a:lnTo>
                  <a:lnTo>
                    <a:pt x="11087" y="7124"/>
                  </a:lnTo>
                  <a:lnTo>
                    <a:pt x="0" y="118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8274202" y="3567086"/>
              <a:ext cx="25400" cy="11430"/>
            </a:xfrm>
            <a:custGeom>
              <a:avLst/>
              <a:gdLst/>
              <a:ahLst/>
              <a:cxnLst/>
              <a:rect l="l" t="t" r="r" b="b"/>
              <a:pathLst>
                <a:path w="25400" h="11429">
                  <a:moveTo>
                    <a:pt x="25349" y="0"/>
                  </a:moveTo>
                  <a:lnTo>
                    <a:pt x="24549" y="0"/>
                  </a:lnTo>
                  <a:lnTo>
                    <a:pt x="11887" y="6337"/>
                  </a:lnTo>
                  <a:lnTo>
                    <a:pt x="7912" y="7924"/>
                  </a:lnTo>
                  <a:lnTo>
                    <a:pt x="7124" y="7924"/>
                  </a:lnTo>
                  <a:lnTo>
                    <a:pt x="5537" y="8724"/>
                  </a:lnTo>
                  <a:lnTo>
                    <a:pt x="4749" y="9512"/>
                  </a:lnTo>
                  <a:lnTo>
                    <a:pt x="0" y="110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8337575" y="3538562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186" y="0"/>
                  </a:moveTo>
                  <a:lnTo>
                    <a:pt x="16649" y="2374"/>
                  </a:lnTo>
                  <a:lnTo>
                    <a:pt x="9524" y="6337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398" name="object 4398"/>
            <p:cNvSpPr/>
            <p:nvPr/>
          </p:nvSpPr>
          <p:spPr>
            <a:xfrm>
              <a:off x="8397773" y="3510051"/>
              <a:ext cx="20320" cy="9525"/>
            </a:xfrm>
            <a:custGeom>
              <a:avLst/>
              <a:gdLst/>
              <a:ahLst/>
              <a:cxnLst/>
              <a:rect l="l" t="t" r="r" b="b"/>
              <a:pathLst>
                <a:path w="20320" h="9525">
                  <a:moveTo>
                    <a:pt x="19811" y="0"/>
                  </a:moveTo>
                  <a:lnTo>
                    <a:pt x="11099" y="3962"/>
                  </a:lnTo>
                  <a:lnTo>
                    <a:pt x="9524" y="4749"/>
                  </a:lnTo>
                  <a:lnTo>
                    <a:pt x="3174" y="7912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399" name="object 4399"/>
          <p:cNvSpPr/>
          <p:nvPr/>
        </p:nvSpPr>
        <p:spPr>
          <a:xfrm>
            <a:off x="6544677" y="2477289"/>
            <a:ext cx="6001" cy="12002"/>
          </a:xfrm>
          <a:custGeom>
            <a:avLst/>
            <a:gdLst/>
            <a:ahLst/>
            <a:cxnLst/>
            <a:rect l="l" t="t" r="r" b="b"/>
            <a:pathLst>
              <a:path w="8890" h="17779">
                <a:moveTo>
                  <a:pt x="0" y="15849"/>
                </a:moveTo>
                <a:lnTo>
                  <a:pt x="8712" y="17437"/>
                </a:lnTo>
              </a:path>
              <a:path w="8890" h="17779">
                <a:moveTo>
                  <a:pt x="0" y="15849"/>
                </a:moveTo>
                <a:lnTo>
                  <a:pt x="0" y="0"/>
                </a:lnTo>
              </a:path>
            </a:pathLst>
          </a:custGeom>
          <a:ln w="3175">
            <a:solidFill>
              <a:srgbClr val="7C7C7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400" name="object 4400"/>
          <p:cNvGrpSpPr/>
          <p:nvPr/>
        </p:nvGrpSpPr>
        <p:grpSpPr>
          <a:xfrm>
            <a:off x="6587982" y="2371424"/>
            <a:ext cx="237030" cy="111871"/>
            <a:chOff x="8066640" y="3513220"/>
            <a:chExt cx="351155" cy="165735"/>
          </a:xfrm>
        </p:grpSpPr>
        <p:sp>
          <p:nvSpPr>
            <p:cNvPr id="4401" name="object 4401"/>
            <p:cNvSpPr/>
            <p:nvPr/>
          </p:nvSpPr>
          <p:spPr>
            <a:xfrm>
              <a:off x="8067433" y="3664521"/>
              <a:ext cx="34290" cy="13970"/>
            </a:xfrm>
            <a:custGeom>
              <a:avLst/>
              <a:gdLst/>
              <a:ahLst/>
              <a:cxnLst/>
              <a:rect l="l" t="t" r="r" b="b"/>
              <a:pathLst>
                <a:path w="34290" h="13970">
                  <a:moveTo>
                    <a:pt x="0" y="13462"/>
                  </a:moveTo>
                  <a:lnTo>
                    <a:pt x="1587" y="12674"/>
                  </a:lnTo>
                  <a:lnTo>
                    <a:pt x="6337" y="10299"/>
                  </a:lnTo>
                  <a:lnTo>
                    <a:pt x="28524" y="2374"/>
                  </a:lnTo>
                  <a:lnTo>
                    <a:pt x="34074" y="800"/>
                  </a:lnTo>
                  <a:lnTo>
                    <a:pt x="340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8138731" y="3637584"/>
              <a:ext cx="31750" cy="12700"/>
            </a:xfrm>
            <a:custGeom>
              <a:avLst/>
              <a:gdLst/>
              <a:ahLst/>
              <a:cxnLst/>
              <a:rect l="l" t="t" r="r" b="b"/>
              <a:pathLst>
                <a:path w="31750" h="12700">
                  <a:moveTo>
                    <a:pt x="0" y="12674"/>
                  </a:moveTo>
                  <a:lnTo>
                    <a:pt x="20599" y="4762"/>
                  </a:lnTo>
                  <a:lnTo>
                    <a:pt x="30886" y="800"/>
                  </a:lnTo>
                  <a:lnTo>
                    <a:pt x="3168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8207667" y="3610660"/>
              <a:ext cx="28575" cy="12065"/>
            </a:xfrm>
            <a:custGeom>
              <a:avLst/>
              <a:gdLst/>
              <a:ahLst/>
              <a:cxnLst/>
              <a:rect l="l" t="t" r="r" b="b"/>
              <a:pathLst>
                <a:path w="28575" h="12064">
                  <a:moveTo>
                    <a:pt x="0" y="11874"/>
                  </a:moveTo>
                  <a:lnTo>
                    <a:pt x="12674" y="6324"/>
                  </a:lnTo>
                  <a:lnTo>
                    <a:pt x="2851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04" name="object 4404"/>
            <p:cNvSpPr/>
            <p:nvPr/>
          </p:nvSpPr>
          <p:spPr>
            <a:xfrm>
              <a:off x="8274202" y="3582924"/>
              <a:ext cx="25400" cy="11430"/>
            </a:xfrm>
            <a:custGeom>
              <a:avLst/>
              <a:gdLst/>
              <a:ahLst/>
              <a:cxnLst/>
              <a:rect l="l" t="t" r="r" b="b"/>
              <a:pathLst>
                <a:path w="25400" h="11429">
                  <a:moveTo>
                    <a:pt x="0" y="11099"/>
                  </a:moveTo>
                  <a:lnTo>
                    <a:pt x="5537" y="8724"/>
                  </a:lnTo>
                  <a:lnTo>
                    <a:pt x="24549" y="0"/>
                  </a:lnTo>
                  <a:lnTo>
                    <a:pt x="253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8337575" y="3554412"/>
              <a:ext cx="22225" cy="10795"/>
            </a:xfrm>
            <a:custGeom>
              <a:avLst/>
              <a:gdLst/>
              <a:ahLst/>
              <a:cxnLst/>
              <a:rect l="l" t="t" r="r" b="b"/>
              <a:pathLst>
                <a:path w="22225" h="10795">
                  <a:moveTo>
                    <a:pt x="0" y="10299"/>
                  </a:moveTo>
                  <a:lnTo>
                    <a:pt x="16637" y="2374"/>
                  </a:lnTo>
                  <a:lnTo>
                    <a:pt x="221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8397786" y="3525888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9512"/>
                  </a:moveTo>
                  <a:lnTo>
                    <a:pt x="9512" y="4762"/>
                  </a:lnTo>
                  <a:lnTo>
                    <a:pt x="1902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07" name="object 4407"/>
            <p:cNvSpPr/>
            <p:nvPr/>
          </p:nvSpPr>
          <p:spPr>
            <a:xfrm>
              <a:off x="8400948" y="3514013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7924" y="0"/>
                  </a:moveTo>
                  <a:lnTo>
                    <a:pt x="6350" y="787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08" name="object 4408"/>
            <p:cNvSpPr/>
            <p:nvPr/>
          </p:nvSpPr>
          <p:spPr>
            <a:xfrm>
              <a:off x="8347100" y="3538562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12661" y="0"/>
                  </a:moveTo>
                  <a:lnTo>
                    <a:pt x="7124" y="2374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8286089" y="3567087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70" h="6350">
                  <a:moveTo>
                    <a:pt x="13461" y="0"/>
                  </a:moveTo>
                  <a:lnTo>
                    <a:pt x="12661" y="0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8278952" y="357501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87" y="0"/>
                  </a:moveTo>
                  <a:lnTo>
                    <a:pt x="800" y="80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8218754" y="3600361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962" y="0"/>
                  </a:moveTo>
                  <a:lnTo>
                    <a:pt x="1587" y="1574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8156168" y="3622535"/>
              <a:ext cx="14604" cy="5715"/>
            </a:xfrm>
            <a:custGeom>
              <a:avLst/>
              <a:gdLst/>
              <a:ahLst/>
              <a:cxnLst/>
              <a:rect l="l" t="t" r="r" b="b"/>
              <a:pathLst>
                <a:path w="14604" h="5714">
                  <a:moveTo>
                    <a:pt x="14249" y="0"/>
                  </a:moveTo>
                  <a:lnTo>
                    <a:pt x="3162" y="3962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8087245" y="3651059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8712" y="0"/>
                  </a:moveTo>
                  <a:lnTo>
                    <a:pt x="8712" y="800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8073771" y="36597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415" name="object 4415"/>
          <p:cNvGrpSpPr/>
          <p:nvPr/>
        </p:nvGrpSpPr>
        <p:grpSpPr>
          <a:xfrm>
            <a:off x="6540927" y="2270889"/>
            <a:ext cx="10287" cy="152591"/>
            <a:chOff x="7996929" y="3364280"/>
            <a:chExt cx="15240" cy="226060"/>
          </a:xfrm>
        </p:grpSpPr>
        <p:sp>
          <p:nvSpPr>
            <p:cNvPr id="4416" name="object 4416"/>
            <p:cNvSpPr/>
            <p:nvPr/>
          </p:nvSpPr>
          <p:spPr>
            <a:xfrm>
              <a:off x="7998510" y="3582136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0" y="2374"/>
                  </a:moveTo>
                  <a:lnTo>
                    <a:pt x="6337" y="0"/>
                  </a:lnTo>
                </a:path>
                <a:path w="12700" h="5079">
                  <a:moveTo>
                    <a:pt x="0" y="2374"/>
                  </a:moveTo>
                  <a:lnTo>
                    <a:pt x="12674" y="47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7997723" y="3586886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70" h="2539">
                  <a:moveTo>
                    <a:pt x="1346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7998510" y="3562337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218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7997723" y="356074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0" y="1587"/>
                  </a:moveTo>
                  <a:lnTo>
                    <a:pt x="787" y="1587"/>
                  </a:lnTo>
                  <a:lnTo>
                    <a:pt x="47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7997723" y="355994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0" y="1587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8002473" y="355994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7997723" y="3364280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h="154939">
                  <a:moveTo>
                    <a:pt x="0" y="0"/>
                  </a:moveTo>
                  <a:lnTo>
                    <a:pt x="0" y="15448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7997723" y="355599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7997723" y="355916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49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425" name="object 4425"/>
          <p:cNvGrpSpPr/>
          <p:nvPr/>
        </p:nvGrpSpPr>
        <p:grpSpPr>
          <a:xfrm>
            <a:off x="2512169" y="1721714"/>
            <a:ext cx="62579" cy="24432"/>
            <a:chOff x="2028399" y="2550687"/>
            <a:chExt cx="92710" cy="36195"/>
          </a:xfrm>
        </p:grpSpPr>
        <p:sp>
          <p:nvSpPr>
            <p:cNvPr id="4426" name="object 4426"/>
            <p:cNvSpPr/>
            <p:nvPr/>
          </p:nvSpPr>
          <p:spPr>
            <a:xfrm>
              <a:off x="2029206" y="2551480"/>
              <a:ext cx="91440" cy="29845"/>
            </a:xfrm>
            <a:custGeom>
              <a:avLst/>
              <a:gdLst/>
              <a:ahLst/>
              <a:cxnLst/>
              <a:rect l="l" t="t" r="r" b="b"/>
              <a:pathLst>
                <a:path w="91439" h="29844">
                  <a:moveTo>
                    <a:pt x="52285" y="29311"/>
                  </a:moveTo>
                  <a:lnTo>
                    <a:pt x="91109" y="8712"/>
                  </a:lnTo>
                  <a:lnTo>
                    <a:pt x="26136" y="0"/>
                  </a:lnTo>
                  <a:lnTo>
                    <a:pt x="0" y="1424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2029193" y="2572854"/>
              <a:ext cx="52705" cy="8255"/>
            </a:xfrm>
            <a:custGeom>
              <a:avLst/>
              <a:gdLst/>
              <a:ahLst/>
              <a:cxnLst/>
              <a:rect l="l" t="t" r="r" b="b"/>
              <a:pathLst>
                <a:path w="52705" h="8255">
                  <a:moveTo>
                    <a:pt x="0" y="0"/>
                  </a:moveTo>
                  <a:lnTo>
                    <a:pt x="52285" y="7924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28" name="object 4428"/>
            <p:cNvSpPr/>
            <p:nvPr/>
          </p:nvSpPr>
          <p:spPr>
            <a:xfrm>
              <a:off x="2081479" y="2565730"/>
              <a:ext cx="39370" cy="20320"/>
            </a:xfrm>
            <a:custGeom>
              <a:avLst/>
              <a:gdLst/>
              <a:ahLst/>
              <a:cxnLst/>
              <a:rect l="l" t="t" r="r" b="b"/>
              <a:pathLst>
                <a:path w="39369" h="20319">
                  <a:moveTo>
                    <a:pt x="38823" y="0"/>
                  </a:moveTo>
                  <a:lnTo>
                    <a:pt x="0" y="1981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2120303" y="256018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430" name="object 4430"/>
          <p:cNvGrpSpPr/>
          <p:nvPr/>
        </p:nvGrpSpPr>
        <p:grpSpPr>
          <a:xfrm>
            <a:off x="2566185" y="1887480"/>
            <a:ext cx="69009" cy="34290"/>
            <a:chOff x="2108422" y="2796266"/>
            <a:chExt cx="102235" cy="50800"/>
          </a:xfrm>
        </p:grpSpPr>
        <p:sp>
          <p:nvSpPr>
            <p:cNvPr id="4431" name="object 4431"/>
            <p:cNvSpPr/>
            <p:nvPr/>
          </p:nvSpPr>
          <p:spPr>
            <a:xfrm>
              <a:off x="2109216" y="2824784"/>
              <a:ext cx="41275" cy="21590"/>
            </a:xfrm>
            <a:custGeom>
              <a:avLst/>
              <a:gdLst/>
              <a:ahLst/>
              <a:cxnLst/>
              <a:rect l="l" t="t" r="r" b="b"/>
              <a:pathLst>
                <a:path w="41275" h="21589">
                  <a:moveTo>
                    <a:pt x="41198" y="0"/>
                  </a:moveTo>
                  <a:lnTo>
                    <a:pt x="40398" y="800"/>
                  </a:lnTo>
                  <a:lnTo>
                    <a:pt x="30947" y="5235"/>
                  </a:lnTo>
                  <a:lnTo>
                    <a:pt x="22037" y="9782"/>
                  </a:lnTo>
                  <a:lnTo>
                    <a:pt x="13198" y="14391"/>
                  </a:lnTo>
                  <a:lnTo>
                    <a:pt x="3962" y="19011"/>
                  </a:lnTo>
                  <a:lnTo>
                    <a:pt x="0" y="2138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2166251" y="2797060"/>
              <a:ext cx="43815" cy="20955"/>
            </a:xfrm>
            <a:custGeom>
              <a:avLst/>
              <a:gdLst/>
              <a:ahLst/>
              <a:cxnLst/>
              <a:rect l="l" t="t" r="r" b="b"/>
              <a:pathLst>
                <a:path w="43814" h="20955">
                  <a:moveTo>
                    <a:pt x="43573" y="0"/>
                  </a:moveTo>
                  <a:lnTo>
                    <a:pt x="42773" y="0"/>
                  </a:lnTo>
                  <a:lnTo>
                    <a:pt x="36436" y="3175"/>
                  </a:lnTo>
                  <a:lnTo>
                    <a:pt x="25349" y="7912"/>
                  </a:lnTo>
                  <a:lnTo>
                    <a:pt x="18224" y="11874"/>
                  </a:lnTo>
                  <a:lnTo>
                    <a:pt x="16637" y="12674"/>
                  </a:lnTo>
                  <a:lnTo>
                    <a:pt x="0" y="2058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433" name="object 4433"/>
          <p:cNvGrpSpPr/>
          <p:nvPr/>
        </p:nvGrpSpPr>
        <p:grpSpPr>
          <a:xfrm>
            <a:off x="2736229" y="1809951"/>
            <a:ext cx="78438" cy="35147"/>
            <a:chOff x="2360339" y="2681408"/>
            <a:chExt cx="116205" cy="52069"/>
          </a:xfrm>
        </p:grpSpPr>
        <p:sp>
          <p:nvSpPr>
            <p:cNvPr id="4434" name="object 4434"/>
            <p:cNvSpPr/>
            <p:nvPr/>
          </p:nvSpPr>
          <p:spPr>
            <a:xfrm>
              <a:off x="2361145" y="2714663"/>
              <a:ext cx="43815" cy="17780"/>
            </a:xfrm>
            <a:custGeom>
              <a:avLst/>
              <a:gdLst/>
              <a:ahLst/>
              <a:cxnLst/>
              <a:rect l="l" t="t" r="r" b="b"/>
              <a:pathLst>
                <a:path w="43814" h="17780">
                  <a:moveTo>
                    <a:pt x="43561" y="0"/>
                  </a:moveTo>
                  <a:lnTo>
                    <a:pt x="42773" y="800"/>
                  </a:lnTo>
                  <a:lnTo>
                    <a:pt x="41186" y="800"/>
                  </a:lnTo>
                  <a:lnTo>
                    <a:pt x="41186" y="1587"/>
                  </a:lnTo>
                  <a:lnTo>
                    <a:pt x="40386" y="1587"/>
                  </a:lnTo>
                  <a:lnTo>
                    <a:pt x="38811" y="2387"/>
                  </a:lnTo>
                  <a:lnTo>
                    <a:pt x="38023" y="2387"/>
                  </a:lnTo>
                  <a:lnTo>
                    <a:pt x="37223" y="3162"/>
                  </a:lnTo>
                  <a:lnTo>
                    <a:pt x="35648" y="3162"/>
                  </a:lnTo>
                  <a:lnTo>
                    <a:pt x="34848" y="3962"/>
                  </a:lnTo>
                  <a:lnTo>
                    <a:pt x="34048" y="3962"/>
                  </a:lnTo>
                  <a:lnTo>
                    <a:pt x="32473" y="4762"/>
                  </a:lnTo>
                  <a:lnTo>
                    <a:pt x="30886" y="4762"/>
                  </a:lnTo>
                  <a:lnTo>
                    <a:pt x="30086" y="5549"/>
                  </a:lnTo>
                  <a:lnTo>
                    <a:pt x="29311" y="5549"/>
                  </a:lnTo>
                  <a:lnTo>
                    <a:pt x="28511" y="6337"/>
                  </a:lnTo>
                  <a:lnTo>
                    <a:pt x="26936" y="7137"/>
                  </a:lnTo>
                  <a:lnTo>
                    <a:pt x="23749" y="7924"/>
                  </a:lnTo>
                  <a:lnTo>
                    <a:pt x="19799" y="9499"/>
                  </a:lnTo>
                  <a:lnTo>
                    <a:pt x="19011" y="10299"/>
                  </a:lnTo>
                  <a:lnTo>
                    <a:pt x="0" y="174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35" name="object 4435"/>
            <p:cNvSpPr/>
            <p:nvPr/>
          </p:nvSpPr>
          <p:spPr>
            <a:xfrm>
              <a:off x="2422931" y="2688526"/>
              <a:ext cx="52705" cy="20320"/>
            </a:xfrm>
            <a:custGeom>
              <a:avLst/>
              <a:gdLst/>
              <a:ahLst/>
              <a:cxnLst/>
              <a:rect l="l" t="t" r="r" b="b"/>
              <a:pathLst>
                <a:path w="52705" h="20319">
                  <a:moveTo>
                    <a:pt x="52273" y="0"/>
                  </a:moveTo>
                  <a:lnTo>
                    <a:pt x="46736" y="2374"/>
                  </a:lnTo>
                  <a:lnTo>
                    <a:pt x="37547" y="5530"/>
                  </a:lnTo>
                  <a:lnTo>
                    <a:pt x="28349" y="8634"/>
                  </a:lnTo>
                  <a:lnTo>
                    <a:pt x="19232" y="11974"/>
                  </a:lnTo>
                  <a:lnTo>
                    <a:pt x="10287" y="15836"/>
                  </a:lnTo>
                  <a:lnTo>
                    <a:pt x="0" y="197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36" name="object 4436"/>
            <p:cNvSpPr/>
            <p:nvPr/>
          </p:nvSpPr>
          <p:spPr>
            <a:xfrm>
              <a:off x="2422131" y="2682201"/>
              <a:ext cx="28575" cy="10795"/>
            </a:xfrm>
            <a:custGeom>
              <a:avLst/>
              <a:gdLst/>
              <a:ahLst/>
              <a:cxnLst/>
              <a:rect l="l" t="t" r="r" b="b"/>
              <a:pathLst>
                <a:path w="28575" h="10794">
                  <a:moveTo>
                    <a:pt x="0" y="10287"/>
                  </a:moveTo>
                  <a:lnTo>
                    <a:pt x="1574" y="10287"/>
                  </a:lnTo>
                  <a:lnTo>
                    <a:pt x="2374" y="9499"/>
                  </a:lnTo>
                  <a:lnTo>
                    <a:pt x="16637" y="3949"/>
                  </a:lnTo>
                  <a:lnTo>
                    <a:pt x="24549" y="1574"/>
                  </a:lnTo>
                  <a:lnTo>
                    <a:pt x="2852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2361133" y="2708325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0" y="7137"/>
                  </a:moveTo>
                  <a:lnTo>
                    <a:pt x="5537" y="5562"/>
                  </a:lnTo>
                  <a:lnTo>
                    <a:pt x="12674" y="2387"/>
                  </a:lnTo>
                  <a:lnTo>
                    <a:pt x="14249" y="1600"/>
                  </a:lnTo>
                  <a:lnTo>
                    <a:pt x="1901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438" name="object 4438"/>
          <p:cNvGrpSpPr/>
          <p:nvPr/>
        </p:nvGrpSpPr>
        <p:grpSpPr>
          <a:xfrm>
            <a:off x="2566177" y="1883202"/>
            <a:ext cx="51006" cy="25289"/>
            <a:chOff x="2108409" y="2789929"/>
            <a:chExt cx="75565" cy="37465"/>
          </a:xfrm>
        </p:grpSpPr>
        <p:sp>
          <p:nvSpPr>
            <p:cNvPr id="4439" name="object 4439"/>
            <p:cNvSpPr/>
            <p:nvPr/>
          </p:nvSpPr>
          <p:spPr>
            <a:xfrm>
              <a:off x="2166238" y="2790723"/>
              <a:ext cx="17145" cy="8255"/>
            </a:xfrm>
            <a:custGeom>
              <a:avLst/>
              <a:gdLst/>
              <a:ahLst/>
              <a:cxnLst/>
              <a:rect l="l" t="t" r="r" b="b"/>
              <a:pathLst>
                <a:path w="17144" h="8255">
                  <a:moveTo>
                    <a:pt x="0" y="7912"/>
                  </a:moveTo>
                  <a:lnTo>
                    <a:pt x="7137" y="4737"/>
                  </a:lnTo>
                  <a:lnTo>
                    <a:pt x="166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2109203" y="2819234"/>
              <a:ext cx="14604" cy="7620"/>
            </a:xfrm>
            <a:custGeom>
              <a:avLst/>
              <a:gdLst/>
              <a:ahLst/>
              <a:cxnLst/>
              <a:rect l="l" t="t" r="r" b="b"/>
              <a:pathLst>
                <a:path w="14605" h="7619">
                  <a:moveTo>
                    <a:pt x="0" y="7124"/>
                  </a:moveTo>
                  <a:lnTo>
                    <a:pt x="9512" y="2374"/>
                  </a:lnTo>
                  <a:lnTo>
                    <a:pt x="13474" y="0"/>
                  </a:lnTo>
                  <a:lnTo>
                    <a:pt x="142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441" name="object 4441"/>
          <p:cNvGrpSpPr/>
          <p:nvPr/>
        </p:nvGrpSpPr>
        <p:grpSpPr>
          <a:xfrm>
            <a:off x="2749062" y="1815822"/>
            <a:ext cx="61722" cy="24432"/>
            <a:chOff x="2379351" y="2690107"/>
            <a:chExt cx="91440" cy="36195"/>
          </a:xfrm>
        </p:grpSpPr>
        <p:sp>
          <p:nvSpPr>
            <p:cNvPr id="4442" name="object 4442"/>
            <p:cNvSpPr/>
            <p:nvPr/>
          </p:nvSpPr>
          <p:spPr>
            <a:xfrm>
              <a:off x="2460955" y="2690901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8712" y="0"/>
                  </a:moveTo>
                  <a:lnTo>
                    <a:pt x="5537" y="800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43" name="object 4443"/>
            <p:cNvSpPr/>
            <p:nvPr/>
          </p:nvSpPr>
          <p:spPr>
            <a:xfrm>
              <a:off x="2433218" y="2698826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69" h="5714">
                  <a:moveTo>
                    <a:pt x="13474" y="0"/>
                  </a:moveTo>
                  <a:lnTo>
                    <a:pt x="11099" y="800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44" name="object 4444"/>
            <p:cNvSpPr/>
            <p:nvPr/>
          </p:nvSpPr>
          <p:spPr>
            <a:xfrm>
              <a:off x="2399957" y="27162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45" name="object 4445"/>
            <p:cNvSpPr/>
            <p:nvPr/>
          </p:nvSpPr>
          <p:spPr>
            <a:xfrm>
              <a:off x="2380145" y="2722587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4749" y="0"/>
                  </a:moveTo>
                  <a:lnTo>
                    <a:pt x="800" y="15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446" name="object 4446"/>
          <p:cNvGrpSpPr/>
          <p:nvPr/>
        </p:nvGrpSpPr>
        <p:grpSpPr>
          <a:xfrm>
            <a:off x="2566176" y="1887480"/>
            <a:ext cx="69009" cy="44577"/>
            <a:chOff x="2108409" y="2796266"/>
            <a:chExt cx="102235" cy="66040"/>
          </a:xfrm>
        </p:grpSpPr>
        <p:sp>
          <p:nvSpPr>
            <p:cNvPr id="4447" name="object 4447"/>
            <p:cNvSpPr/>
            <p:nvPr/>
          </p:nvSpPr>
          <p:spPr>
            <a:xfrm>
              <a:off x="2182875" y="2797060"/>
              <a:ext cx="26670" cy="12700"/>
            </a:xfrm>
            <a:custGeom>
              <a:avLst/>
              <a:gdLst/>
              <a:ahLst/>
              <a:cxnLst/>
              <a:rect l="l" t="t" r="r" b="b"/>
              <a:pathLst>
                <a:path w="26669" h="12700">
                  <a:moveTo>
                    <a:pt x="26149" y="0"/>
                  </a:moveTo>
                  <a:lnTo>
                    <a:pt x="19811" y="3175"/>
                  </a:lnTo>
                  <a:lnTo>
                    <a:pt x="8712" y="7912"/>
                  </a:lnTo>
                  <a:lnTo>
                    <a:pt x="1600" y="11874"/>
                  </a:lnTo>
                  <a:lnTo>
                    <a:pt x="0" y="126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2109203" y="2825584"/>
              <a:ext cx="40640" cy="20955"/>
            </a:xfrm>
            <a:custGeom>
              <a:avLst/>
              <a:gdLst/>
              <a:ahLst/>
              <a:cxnLst/>
              <a:rect l="l" t="t" r="r" b="b"/>
              <a:pathLst>
                <a:path w="40639" h="20955">
                  <a:moveTo>
                    <a:pt x="40411" y="0"/>
                  </a:moveTo>
                  <a:lnTo>
                    <a:pt x="38823" y="787"/>
                  </a:lnTo>
                  <a:lnTo>
                    <a:pt x="22199" y="8712"/>
                  </a:lnTo>
                  <a:lnTo>
                    <a:pt x="21399" y="9512"/>
                  </a:lnTo>
                  <a:lnTo>
                    <a:pt x="13474" y="13462"/>
                  </a:lnTo>
                  <a:lnTo>
                    <a:pt x="3962" y="18211"/>
                  </a:lnTo>
                  <a:lnTo>
                    <a:pt x="0" y="2058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2109203" y="2841409"/>
              <a:ext cx="39370" cy="20320"/>
            </a:xfrm>
            <a:custGeom>
              <a:avLst/>
              <a:gdLst/>
              <a:ahLst/>
              <a:cxnLst/>
              <a:rect l="l" t="t" r="r" b="b"/>
              <a:pathLst>
                <a:path w="39369" h="20319">
                  <a:moveTo>
                    <a:pt x="0" y="19812"/>
                  </a:moveTo>
                  <a:lnTo>
                    <a:pt x="3162" y="18237"/>
                  </a:lnTo>
                  <a:lnTo>
                    <a:pt x="11631" y="13735"/>
                  </a:lnTo>
                  <a:lnTo>
                    <a:pt x="20223" y="9523"/>
                  </a:lnTo>
                  <a:lnTo>
                    <a:pt x="28803" y="5308"/>
                  </a:lnTo>
                  <a:lnTo>
                    <a:pt x="37236" y="800"/>
                  </a:lnTo>
                  <a:lnTo>
                    <a:pt x="38823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50" name="object 4450"/>
            <p:cNvSpPr/>
            <p:nvPr/>
          </p:nvSpPr>
          <p:spPr>
            <a:xfrm>
              <a:off x="2148027" y="283745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2148027" y="283665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3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2166238" y="2813697"/>
              <a:ext cx="41275" cy="19050"/>
            </a:xfrm>
            <a:custGeom>
              <a:avLst/>
              <a:gdLst/>
              <a:ahLst/>
              <a:cxnLst/>
              <a:rect l="l" t="t" r="r" b="b"/>
              <a:pathLst>
                <a:path w="41275" h="19050">
                  <a:moveTo>
                    <a:pt x="0" y="18999"/>
                  </a:moveTo>
                  <a:lnTo>
                    <a:pt x="3962" y="17424"/>
                  </a:lnTo>
                  <a:lnTo>
                    <a:pt x="12772" y="13233"/>
                  </a:lnTo>
                  <a:lnTo>
                    <a:pt x="21701" y="8920"/>
                  </a:lnTo>
                  <a:lnTo>
                    <a:pt x="30672" y="4699"/>
                  </a:lnTo>
                  <a:lnTo>
                    <a:pt x="39611" y="787"/>
                  </a:lnTo>
                  <a:lnTo>
                    <a:pt x="4119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53" name="object 4453"/>
            <p:cNvSpPr/>
            <p:nvPr/>
          </p:nvSpPr>
          <p:spPr>
            <a:xfrm>
              <a:off x="2207450" y="280973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54" name="object 4454"/>
            <p:cNvSpPr/>
            <p:nvPr/>
          </p:nvSpPr>
          <p:spPr>
            <a:xfrm>
              <a:off x="2207450" y="280814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237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455" name="object 4455"/>
          <p:cNvGrpSpPr/>
          <p:nvPr/>
        </p:nvGrpSpPr>
        <p:grpSpPr>
          <a:xfrm>
            <a:off x="2736229" y="1822243"/>
            <a:ext cx="78438" cy="33433"/>
            <a:chOff x="2360339" y="2699619"/>
            <a:chExt cx="116205" cy="49530"/>
          </a:xfrm>
        </p:grpSpPr>
        <p:sp>
          <p:nvSpPr>
            <p:cNvPr id="4456" name="object 4456"/>
            <p:cNvSpPr/>
            <p:nvPr/>
          </p:nvSpPr>
          <p:spPr>
            <a:xfrm>
              <a:off x="2361133" y="2731300"/>
              <a:ext cx="41275" cy="17145"/>
            </a:xfrm>
            <a:custGeom>
              <a:avLst/>
              <a:gdLst/>
              <a:ahLst/>
              <a:cxnLst/>
              <a:rect l="l" t="t" r="r" b="b"/>
              <a:pathLst>
                <a:path w="41275" h="17144">
                  <a:moveTo>
                    <a:pt x="0" y="16637"/>
                  </a:moveTo>
                  <a:lnTo>
                    <a:pt x="3162" y="15062"/>
                  </a:lnTo>
                  <a:lnTo>
                    <a:pt x="12318" y="11483"/>
                  </a:lnTo>
                  <a:lnTo>
                    <a:pt x="21432" y="7891"/>
                  </a:lnTo>
                  <a:lnTo>
                    <a:pt x="30521" y="4316"/>
                  </a:lnTo>
                  <a:lnTo>
                    <a:pt x="39598" y="787"/>
                  </a:lnTo>
                  <a:lnTo>
                    <a:pt x="4119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2402332" y="272735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58" name="object 4458"/>
            <p:cNvSpPr/>
            <p:nvPr/>
          </p:nvSpPr>
          <p:spPr>
            <a:xfrm>
              <a:off x="2402332" y="27265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59" name="object 4459"/>
            <p:cNvSpPr/>
            <p:nvPr/>
          </p:nvSpPr>
          <p:spPr>
            <a:xfrm>
              <a:off x="2422931" y="27194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2422931" y="2705163"/>
              <a:ext cx="49530" cy="18415"/>
            </a:xfrm>
            <a:custGeom>
              <a:avLst/>
              <a:gdLst/>
              <a:ahLst/>
              <a:cxnLst/>
              <a:rect l="l" t="t" r="r" b="b"/>
              <a:pathLst>
                <a:path w="49530" h="18414">
                  <a:moveTo>
                    <a:pt x="0" y="18224"/>
                  </a:moveTo>
                  <a:lnTo>
                    <a:pt x="0" y="14262"/>
                  </a:lnTo>
                </a:path>
                <a:path w="49530" h="18414">
                  <a:moveTo>
                    <a:pt x="0" y="18224"/>
                  </a:moveTo>
                  <a:lnTo>
                    <a:pt x="787" y="18224"/>
                  </a:lnTo>
                  <a:lnTo>
                    <a:pt x="3949" y="16637"/>
                  </a:lnTo>
                  <a:lnTo>
                    <a:pt x="5537" y="16637"/>
                  </a:lnTo>
                  <a:lnTo>
                    <a:pt x="5537" y="15836"/>
                  </a:lnTo>
                  <a:lnTo>
                    <a:pt x="6337" y="15836"/>
                  </a:lnTo>
                  <a:lnTo>
                    <a:pt x="8712" y="15049"/>
                  </a:lnTo>
                  <a:lnTo>
                    <a:pt x="10287" y="15049"/>
                  </a:lnTo>
                  <a:lnTo>
                    <a:pt x="11874" y="14262"/>
                  </a:lnTo>
                  <a:lnTo>
                    <a:pt x="12674" y="13462"/>
                  </a:lnTo>
                  <a:lnTo>
                    <a:pt x="14249" y="13462"/>
                  </a:lnTo>
                  <a:lnTo>
                    <a:pt x="15049" y="12674"/>
                  </a:lnTo>
                  <a:lnTo>
                    <a:pt x="15849" y="12674"/>
                  </a:lnTo>
                  <a:lnTo>
                    <a:pt x="17424" y="11887"/>
                  </a:lnTo>
                  <a:lnTo>
                    <a:pt x="18211" y="11887"/>
                  </a:lnTo>
                  <a:lnTo>
                    <a:pt x="19011" y="11087"/>
                  </a:lnTo>
                  <a:lnTo>
                    <a:pt x="19799" y="11087"/>
                  </a:lnTo>
                  <a:lnTo>
                    <a:pt x="23761" y="9499"/>
                  </a:lnTo>
                  <a:lnTo>
                    <a:pt x="24549" y="9499"/>
                  </a:lnTo>
                  <a:lnTo>
                    <a:pt x="27724" y="7924"/>
                  </a:lnTo>
                  <a:lnTo>
                    <a:pt x="29298" y="7124"/>
                  </a:lnTo>
                  <a:lnTo>
                    <a:pt x="34861" y="5549"/>
                  </a:lnTo>
                  <a:lnTo>
                    <a:pt x="38023" y="3962"/>
                  </a:lnTo>
                  <a:lnTo>
                    <a:pt x="39598" y="3962"/>
                  </a:lnTo>
                  <a:lnTo>
                    <a:pt x="44361" y="1587"/>
                  </a:lnTo>
                  <a:lnTo>
                    <a:pt x="46736" y="787"/>
                  </a:lnTo>
                  <a:lnTo>
                    <a:pt x="48323" y="787"/>
                  </a:lnTo>
                  <a:lnTo>
                    <a:pt x="4911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2472042" y="27012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2472029" y="270041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463" name="object 4463"/>
          <p:cNvGrpSpPr/>
          <p:nvPr/>
        </p:nvGrpSpPr>
        <p:grpSpPr>
          <a:xfrm>
            <a:off x="2592383" y="1914209"/>
            <a:ext cx="3000" cy="3000"/>
            <a:chOff x="2147233" y="2835865"/>
            <a:chExt cx="4445" cy="4445"/>
          </a:xfrm>
        </p:grpSpPr>
        <p:sp>
          <p:nvSpPr>
            <p:cNvPr id="4464" name="object 4464"/>
            <p:cNvSpPr/>
            <p:nvPr/>
          </p:nvSpPr>
          <p:spPr>
            <a:xfrm>
              <a:off x="2148027" y="283665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3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2148027" y="283824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0" y="787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466" name="object 4466"/>
          <p:cNvGrpSpPr/>
          <p:nvPr/>
        </p:nvGrpSpPr>
        <p:grpSpPr>
          <a:xfrm>
            <a:off x="2632493" y="1894964"/>
            <a:ext cx="3000" cy="3429"/>
            <a:chOff x="2206656" y="2807354"/>
            <a:chExt cx="4445" cy="5080"/>
          </a:xfrm>
        </p:grpSpPr>
        <p:sp>
          <p:nvSpPr>
            <p:cNvPr id="4467" name="object 4467"/>
            <p:cNvSpPr/>
            <p:nvPr/>
          </p:nvSpPr>
          <p:spPr>
            <a:xfrm>
              <a:off x="2207450" y="280814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237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2207450" y="280973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0" y="157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469" name="object 4469"/>
          <p:cNvGrpSpPr/>
          <p:nvPr/>
        </p:nvGrpSpPr>
        <p:grpSpPr>
          <a:xfrm>
            <a:off x="2764038" y="1835076"/>
            <a:ext cx="14573" cy="8144"/>
            <a:chOff x="2401538" y="2718631"/>
            <a:chExt cx="21590" cy="12065"/>
          </a:xfrm>
        </p:grpSpPr>
        <p:sp>
          <p:nvSpPr>
            <p:cNvPr id="4470" name="object 4470"/>
            <p:cNvSpPr/>
            <p:nvPr/>
          </p:nvSpPr>
          <p:spPr>
            <a:xfrm>
              <a:off x="2403919" y="272655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2402332" y="272813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0" y="15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2422931" y="27194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2422931" y="27233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474" name="object 4474"/>
          <p:cNvGrpSpPr/>
          <p:nvPr/>
        </p:nvGrpSpPr>
        <p:grpSpPr>
          <a:xfrm>
            <a:off x="2811084" y="1822243"/>
            <a:ext cx="3429" cy="3429"/>
            <a:chOff x="2471235" y="2699619"/>
            <a:chExt cx="5080" cy="5080"/>
          </a:xfrm>
        </p:grpSpPr>
        <p:sp>
          <p:nvSpPr>
            <p:cNvPr id="4475" name="object 4475"/>
            <p:cNvSpPr/>
            <p:nvPr/>
          </p:nvSpPr>
          <p:spPr>
            <a:xfrm>
              <a:off x="2472029" y="270041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2472042" y="270198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587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477" name="object 4477"/>
          <p:cNvGrpSpPr/>
          <p:nvPr/>
        </p:nvGrpSpPr>
        <p:grpSpPr>
          <a:xfrm>
            <a:off x="2615913" y="1729725"/>
            <a:ext cx="25718" cy="158163"/>
            <a:chOff x="2182094" y="2562555"/>
            <a:chExt cx="38100" cy="234315"/>
          </a:xfrm>
        </p:grpSpPr>
        <p:sp>
          <p:nvSpPr>
            <p:cNvPr id="4478" name="object 4478"/>
            <p:cNvSpPr/>
            <p:nvPr/>
          </p:nvSpPr>
          <p:spPr>
            <a:xfrm>
              <a:off x="2212200" y="278756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2216950" y="2562555"/>
              <a:ext cx="0" cy="226060"/>
            </a:xfrm>
            <a:custGeom>
              <a:avLst/>
              <a:gdLst/>
              <a:ahLst/>
              <a:cxnLst/>
              <a:rect l="l" t="t" r="r" b="b"/>
              <a:pathLst>
                <a:path h="226060">
                  <a:moveTo>
                    <a:pt x="0" y="0"/>
                  </a:moveTo>
                  <a:lnTo>
                    <a:pt x="0" y="22578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2216950" y="278756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3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2182888" y="2790710"/>
              <a:ext cx="27305" cy="5080"/>
            </a:xfrm>
            <a:custGeom>
              <a:avLst/>
              <a:gdLst/>
              <a:ahLst/>
              <a:cxnLst/>
              <a:rect l="l" t="t" r="r" b="b"/>
              <a:pathLst>
                <a:path w="27305" h="5080">
                  <a:moveTo>
                    <a:pt x="0" y="0"/>
                  </a:moveTo>
                  <a:lnTo>
                    <a:pt x="26924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2212187" y="278754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69">
                  <a:moveTo>
                    <a:pt x="4762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2182888" y="2562555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30">
                  <a:moveTo>
                    <a:pt x="0" y="0"/>
                  </a:moveTo>
                  <a:lnTo>
                    <a:pt x="0" y="998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484" name="object 4484"/>
          <p:cNvGrpSpPr/>
          <p:nvPr/>
        </p:nvGrpSpPr>
        <p:grpSpPr>
          <a:xfrm>
            <a:off x="2736229" y="1712619"/>
            <a:ext cx="61722" cy="23574"/>
            <a:chOff x="2360339" y="2537212"/>
            <a:chExt cx="91440" cy="34925"/>
          </a:xfrm>
        </p:grpSpPr>
        <p:sp>
          <p:nvSpPr>
            <p:cNvPr id="4485" name="object 4485"/>
            <p:cNvSpPr/>
            <p:nvPr/>
          </p:nvSpPr>
          <p:spPr>
            <a:xfrm>
              <a:off x="2422131" y="2538006"/>
              <a:ext cx="28575" cy="10795"/>
            </a:xfrm>
            <a:custGeom>
              <a:avLst/>
              <a:gdLst/>
              <a:ahLst/>
              <a:cxnLst/>
              <a:rect l="l" t="t" r="r" b="b"/>
              <a:pathLst>
                <a:path w="28575" h="10794">
                  <a:moveTo>
                    <a:pt x="28524" y="0"/>
                  </a:moveTo>
                  <a:lnTo>
                    <a:pt x="24574" y="800"/>
                  </a:lnTo>
                  <a:lnTo>
                    <a:pt x="16649" y="3962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2361133" y="2564142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9011" y="0"/>
                  </a:moveTo>
                  <a:lnTo>
                    <a:pt x="12674" y="2387"/>
                  </a:lnTo>
                  <a:lnTo>
                    <a:pt x="5537" y="4762"/>
                  </a:lnTo>
                  <a:lnTo>
                    <a:pt x="5537" y="5549"/>
                  </a:lnTo>
                  <a:lnTo>
                    <a:pt x="1587" y="6350"/>
                  </a:lnTo>
                  <a:lnTo>
                    <a:pt x="800" y="7137"/>
                  </a:lnTo>
                  <a:lnTo>
                    <a:pt x="0" y="71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487" name="object 4487"/>
          <p:cNvGrpSpPr/>
          <p:nvPr/>
        </p:nvGrpSpPr>
        <p:grpSpPr>
          <a:xfrm>
            <a:off x="2566177" y="1785879"/>
            <a:ext cx="51006" cy="35576"/>
            <a:chOff x="2108409" y="2645746"/>
            <a:chExt cx="75565" cy="52705"/>
          </a:xfrm>
        </p:grpSpPr>
        <p:sp>
          <p:nvSpPr>
            <p:cNvPr id="4488" name="object 4488"/>
            <p:cNvSpPr/>
            <p:nvPr/>
          </p:nvSpPr>
          <p:spPr>
            <a:xfrm>
              <a:off x="2166264" y="2646540"/>
              <a:ext cx="17145" cy="8255"/>
            </a:xfrm>
            <a:custGeom>
              <a:avLst/>
              <a:gdLst/>
              <a:ahLst/>
              <a:cxnLst/>
              <a:rect l="l" t="t" r="r" b="b"/>
              <a:pathLst>
                <a:path w="17144" h="8255">
                  <a:moveTo>
                    <a:pt x="16624" y="0"/>
                  </a:moveTo>
                  <a:lnTo>
                    <a:pt x="7111" y="4749"/>
                  </a:lnTo>
                  <a:lnTo>
                    <a:pt x="3949" y="6337"/>
                  </a:lnTo>
                  <a:lnTo>
                    <a:pt x="0" y="791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2109215" y="2675051"/>
              <a:ext cx="14604" cy="7620"/>
            </a:xfrm>
            <a:custGeom>
              <a:avLst/>
              <a:gdLst/>
              <a:ahLst/>
              <a:cxnLst/>
              <a:rect l="l" t="t" r="r" b="b"/>
              <a:pathLst>
                <a:path w="14605" h="7619">
                  <a:moveTo>
                    <a:pt x="14262" y="0"/>
                  </a:moveTo>
                  <a:lnTo>
                    <a:pt x="9499" y="2387"/>
                  </a:lnTo>
                  <a:lnTo>
                    <a:pt x="5549" y="3962"/>
                  </a:lnTo>
                  <a:lnTo>
                    <a:pt x="1587" y="6337"/>
                  </a:lnTo>
                  <a:lnTo>
                    <a:pt x="0" y="71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2109203" y="2690888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69" h="6350">
                  <a:moveTo>
                    <a:pt x="0" y="6350"/>
                  </a:moveTo>
                  <a:lnTo>
                    <a:pt x="9512" y="1587"/>
                  </a:lnTo>
                  <a:lnTo>
                    <a:pt x="1347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2166251" y="2662377"/>
              <a:ext cx="17145" cy="8255"/>
            </a:xfrm>
            <a:custGeom>
              <a:avLst/>
              <a:gdLst/>
              <a:ahLst/>
              <a:cxnLst/>
              <a:rect l="l" t="t" r="r" b="b"/>
              <a:pathLst>
                <a:path w="17144" h="8255">
                  <a:moveTo>
                    <a:pt x="0" y="7924"/>
                  </a:moveTo>
                  <a:lnTo>
                    <a:pt x="3949" y="5537"/>
                  </a:lnTo>
                  <a:lnTo>
                    <a:pt x="7124" y="3962"/>
                  </a:lnTo>
                  <a:lnTo>
                    <a:pt x="15049" y="787"/>
                  </a:lnTo>
                  <a:lnTo>
                    <a:pt x="1662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492" name="object 4492"/>
          <p:cNvGrpSpPr/>
          <p:nvPr/>
        </p:nvGrpSpPr>
        <p:grpSpPr>
          <a:xfrm>
            <a:off x="2736229" y="1722776"/>
            <a:ext cx="61722" cy="24432"/>
            <a:chOff x="2360339" y="2552261"/>
            <a:chExt cx="91440" cy="36195"/>
          </a:xfrm>
        </p:grpSpPr>
        <p:sp>
          <p:nvSpPr>
            <p:cNvPr id="4493" name="object 4493"/>
            <p:cNvSpPr/>
            <p:nvPr/>
          </p:nvSpPr>
          <p:spPr>
            <a:xfrm>
              <a:off x="2361133" y="2579992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0" y="7124"/>
                  </a:moveTo>
                  <a:lnTo>
                    <a:pt x="19011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2422131" y="2553055"/>
              <a:ext cx="28575" cy="10795"/>
            </a:xfrm>
            <a:custGeom>
              <a:avLst/>
              <a:gdLst/>
              <a:ahLst/>
              <a:cxnLst/>
              <a:rect l="l" t="t" r="r" b="b"/>
              <a:pathLst>
                <a:path w="28575" h="10794">
                  <a:moveTo>
                    <a:pt x="0" y="10299"/>
                  </a:moveTo>
                  <a:lnTo>
                    <a:pt x="1587" y="10299"/>
                  </a:lnTo>
                  <a:lnTo>
                    <a:pt x="16637" y="4762"/>
                  </a:lnTo>
                  <a:lnTo>
                    <a:pt x="24561" y="1574"/>
                  </a:lnTo>
                  <a:lnTo>
                    <a:pt x="2852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495" name="object 4495"/>
          <p:cNvSpPr/>
          <p:nvPr/>
        </p:nvSpPr>
        <p:spPr>
          <a:xfrm>
            <a:off x="2570466" y="1805660"/>
            <a:ext cx="6001" cy="3000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8712" y="0"/>
                </a:moveTo>
                <a:lnTo>
                  <a:pt x="3949" y="2387"/>
                </a:lnTo>
                <a:lnTo>
                  <a:pt x="0" y="3962"/>
                </a:lnTo>
              </a:path>
            </a:pathLst>
          </a:custGeom>
          <a:ln w="3175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496" name="object 4496"/>
          <p:cNvSpPr/>
          <p:nvPr/>
        </p:nvSpPr>
        <p:spPr>
          <a:xfrm>
            <a:off x="2607894" y="1786415"/>
            <a:ext cx="8573" cy="4286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674" y="0"/>
                </a:moveTo>
                <a:lnTo>
                  <a:pt x="3162" y="4749"/>
                </a:lnTo>
                <a:lnTo>
                  <a:pt x="0" y="6337"/>
                </a:lnTo>
              </a:path>
            </a:pathLst>
          </a:custGeom>
          <a:ln w="3175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497" name="object 4497"/>
          <p:cNvGrpSpPr/>
          <p:nvPr/>
        </p:nvGrpSpPr>
        <p:grpSpPr>
          <a:xfrm>
            <a:off x="2736229" y="1706197"/>
            <a:ext cx="61722" cy="28718"/>
            <a:chOff x="2360339" y="2527699"/>
            <a:chExt cx="91440" cy="42545"/>
          </a:xfrm>
        </p:grpSpPr>
        <p:sp>
          <p:nvSpPr>
            <p:cNvPr id="4498" name="object 4498"/>
            <p:cNvSpPr/>
            <p:nvPr/>
          </p:nvSpPr>
          <p:spPr>
            <a:xfrm>
              <a:off x="2366670" y="2564142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69" h="5080">
                  <a:moveTo>
                    <a:pt x="13474" y="0"/>
                  </a:moveTo>
                  <a:lnTo>
                    <a:pt x="7137" y="2387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499" name="object 4499"/>
            <p:cNvSpPr/>
            <p:nvPr/>
          </p:nvSpPr>
          <p:spPr>
            <a:xfrm>
              <a:off x="2422131" y="2538793"/>
              <a:ext cx="24765" cy="9525"/>
            </a:xfrm>
            <a:custGeom>
              <a:avLst/>
              <a:gdLst/>
              <a:ahLst/>
              <a:cxnLst/>
              <a:rect l="l" t="t" r="r" b="b"/>
              <a:pathLst>
                <a:path w="24764" h="9525">
                  <a:moveTo>
                    <a:pt x="24561" y="0"/>
                  </a:moveTo>
                  <a:lnTo>
                    <a:pt x="16636" y="3162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00" name="object 4500"/>
            <p:cNvSpPr/>
            <p:nvPr/>
          </p:nvSpPr>
          <p:spPr>
            <a:xfrm>
              <a:off x="2434018" y="2528493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4" h="3175">
                  <a:moveTo>
                    <a:pt x="0" y="0"/>
                  </a:moveTo>
                  <a:lnTo>
                    <a:pt x="16624" y="3175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01" name="object 4501"/>
            <p:cNvSpPr/>
            <p:nvPr/>
          </p:nvSpPr>
          <p:spPr>
            <a:xfrm>
              <a:off x="2422131" y="2528493"/>
              <a:ext cx="12065" cy="4445"/>
            </a:xfrm>
            <a:custGeom>
              <a:avLst/>
              <a:gdLst/>
              <a:ahLst/>
              <a:cxnLst/>
              <a:rect l="l" t="t" r="r" b="b"/>
              <a:pathLst>
                <a:path w="12064" h="4444">
                  <a:moveTo>
                    <a:pt x="0" y="3962"/>
                  </a:moveTo>
                  <a:lnTo>
                    <a:pt x="11887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2361133" y="2548305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0" y="7124"/>
                  </a:moveTo>
                  <a:lnTo>
                    <a:pt x="19011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503" name="object 4503"/>
          <p:cNvGrpSpPr/>
          <p:nvPr/>
        </p:nvGrpSpPr>
        <p:grpSpPr>
          <a:xfrm>
            <a:off x="2566177" y="1773577"/>
            <a:ext cx="51006" cy="24860"/>
            <a:chOff x="2108409" y="2627521"/>
            <a:chExt cx="75565" cy="36830"/>
          </a:xfrm>
        </p:grpSpPr>
        <p:sp>
          <p:nvSpPr>
            <p:cNvPr id="4504" name="object 4504"/>
            <p:cNvSpPr/>
            <p:nvPr/>
          </p:nvSpPr>
          <p:spPr>
            <a:xfrm>
              <a:off x="2166251" y="2628315"/>
              <a:ext cx="17145" cy="8255"/>
            </a:xfrm>
            <a:custGeom>
              <a:avLst/>
              <a:gdLst/>
              <a:ahLst/>
              <a:cxnLst/>
              <a:rect l="l" t="t" r="r" b="b"/>
              <a:pathLst>
                <a:path w="17144" h="8255">
                  <a:moveTo>
                    <a:pt x="0" y="7912"/>
                  </a:moveTo>
                  <a:lnTo>
                    <a:pt x="15836" y="787"/>
                  </a:lnTo>
                  <a:lnTo>
                    <a:pt x="1662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2109203" y="265603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69" h="7619">
                  <a:moveTo>
                    <a:pt x="0" y="7137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506" name="object 4506"/>
          <p:cNvGrpSpPr/>
          <p:nvPr/>
        </p:nvGrpSpPr>
        <p:grpSpPr>
          <a:xfrm>
            <a:off x="2524471" y="1813688"/>
            <a:ext cx="8573" cy="11573"/>
            <a:chOff x="2046624" y="2686945"/>
            <a:chExt cx="12700" cy="17145"/>
          </a:xfrm>
        </p:grpSpPr>
        <p:sp>
          <p:nvSpPr>
            <p:cNvPr id="4507" name="object 4507"/>
            <p:cNvSpPr/>
            <p:nvPr/>
          </p:nvSpPr>
          <p:spPr>
            <a:xfrm>
              <a:off x="2047417" y="2687739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30" h="5714">
                  <a:moveTo>
                    <a:pt x="0" y="5537"/>
                  </a:moveTo>
                  <a:lnTo>
                    <a:pt x="4749" y="3162"/>
                  </a:lnTo>
                  <a:lnTo>
                    <a:pt x="5537" y="3162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2047417" y="2701201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110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509" name="object 4509"/>
          <p:cNvGrpSpPr/>
          <p:nvPr/>
        </p:nvGrpSpPr>
        <p:grpSpPr>
          <a:xfrm>
            <a:off x="2631422" y="1881059"/>
            <a:ext cx="10287" cy="20145"/>
            <a:chOff x="2205069" y="2786754"/>
            <a:chExt cx="15240" cy="29845"/>
          </a:xfrm>
        </p:grpSpPr>
        <p:sp>
          <p:nvSpPr>
            <p:cNvPr id="4510" name="object 4510"/>
            <p:cNvSpPr/>
            <p:nvPr/>
          </p:nvSpPr>
          <p:spPr>
            <a:xfrm>
              <a:off x="2207450" y="281211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11" name="object 4511"/>
            <p:cNvSpPr/>
            <p:nvPr/>
          </p:nvSpPr>
          <p:spPr>
            <a:xfrm>
              <a:off x="2212200" y="279071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6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2209825" y="278992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0" y="0"/>
                  </a:moveTo>
                  <a:lnTo>
                    <a:pt x="2374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2209825" y="2789936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4">
                  <a:moveTo>
                    <a:pt x="0" y="229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2205863" y="2814472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3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2212187" y="281131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4">
                  <a:moveTo>
                    <a:pt x="7137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16" name="object 4516"/>
            <p:cNvSpPr/>
            <p:nvPr/>
          </p:nvSpPr>
          <p:spPr>
            <a:xfrm>
              <a:off x="2212200" y="2788335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4749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2209825" y="2787548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55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518" name="object 4518"/>
          <p:cNvGrpSpPr/>
          <p:nvPr/>
        </p:nvGrpSpPr>
        <p:grpSpPr>
          <a:xfrm>
            <a:off x="2778474" y="1723312"/>
            <a:ext cx="19288" cy="94298"/>
            <a:chOff x="2422924" y="2553055"/>
            <a:chExt cx="28575" cy="139700"/>
          </a:xfrm>
        </p:grpSpPr>
        <p:sp>
          <p:nvSpPr>
            <p:cNvPr id="4519" name="object 4519"/>
            <p:cNvSpPr/>
            <p:nvPr/>
          </p:nvSpPr>
          <p:spPr>
            <a:xfrm>
              <a:off x="2450655" y="2553055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39">
                  <a:moveTo>
                    <a:pt x="0" y="0"/>
                  </a:moveTo>
                  <a:lnTo>
                    <a:pt x="0" y="1291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2423718" y="2563355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39">
                  <a:moveTo>
                    <a:pt x="0" y="0"/>
                  </a:moveTo>
                  <a:lnTo>
                    <a:pt x="0" y="1291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521" name="object 4521"/>
          <p:cNvGrpSpPr/>
          <p:nvPr/>
        </p:nvGrpSpPr>
        <p:grpSpPr>
          <a:xfrm>
            <a:off x="2575272" y="1729724"/>
            <a:ext cx="30861" cy="176594"/>
            <a:chOff x="2121884" y="2562555"/>
            <a:chExt cx="45720" cy="261620"/>
          </a:xfrm>
        </p:grpSpPr>
        <p:sp>
          <p:nvSpPr>
            <p:cNvPr id="4522" name="object 4522"/>
            <p:cNvSpPr/>
            <p:nvPr/>
          </p:nvSpPr>
          <p:spPr>
            <a:xfrm>
              <a:off x="2122677" y="2690901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5">
                  <a:moveTo>
                    <a:pt x="0" y="0"/>
                  </a:moveTo>
                  <a:lnTo>
                    <a:pt x="0" y="12834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2152789" y="28152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2157539" y="2562555"/>
              <a:ext cx="0" cy="254000"/>
            </a:xfrm>
            <a:custGeom>
              <a:avLst/>
              <a:gdLst/>
              <a:ahLst/>
              <a:cxnLst/>
              <a:rect l="l" t="t" r="r" b="b"/>
              <a:pathLst>
                <a:path h="254000">
                  <a:moveTo>
                    <a:pt x="0" y="0"/>
                  </a:moveTo>
                  <a:lnTo>
                    <a:pt x="0" y="25351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2157526" y="281211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4">
                  <a:moveTo>
                    <a:pt x="8724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2166251" y="2562555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955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27" name="object 4527"/>
            <p:cNvSpPr/>
            <p:nvPr/>
          </p:nvSpPr>
          <p:spPr>
            <a:xfrm>
              <a:off x="2122677" y="2574455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30">
                  <a:moveTo>
                    <a:pt x="0" y="0"/>
                  </a:moveTo>
                  <a:lnTo>
                    <a:pt x="0" y="9982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2122677" y="26742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2122677" y="2675051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0" y="800"/>
                  </a:moveTo>
                  <a:lnTo>
                    <a:pt x="800" y="0"/>
                  </a:lnTo>
                </a:path>
                <a:path w="1269" h="15875">
                  <a:moveTo>
                    <a:pt x="0" y="800"/>
                  </a:moveTo>
                  <a:lnTo>
                    <a:pt x="0" y="158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2122677" y="2819247"/>
              <a:ext cx="27940" cy="4445"/>
            </a:xfrm>
            <a:custGeom>
              <a:avLst/>
              <a:gdLst/>
              <a:ahLst/>
              <a:cxnLst/>
              <a:rect l="l" t="t" r="r" b="b"/>
              <a:pathLst>
                <a:path w="27939" h="4444">
                  <a:moveTo>
                    <a:pt x="0" y="0"/>
                  </a:moveTo>
                  <a:lnTo>
                    <a:pt x="27736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31" name="object 4531"/>
            <p:cNvSpPr/>
            <p:nvPr/>
          </p:nvSpPr>
          <p:spPr>
            <a:xfrm>
              <a:off x="2152789" y="281527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69">
                  <a:moveTo>
                    <a:pt x="47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532" name="object 4532"/>
          <p:cNvSpPr/>
          <p:nvPr/>
        </p:nvSpPr>
        <p:spPr>
          <a:xfrm>
            <a:off x="2575807" y="2582105"/>
            <a:ext cx="0" cy="3429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0" y="0"/>
                </a:moveTo>
                <a:lnTo>
                  <a:pt x="0" y="476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533" name="object 4533"/>
          <p:cNvSpPr/>
          <p:nvPr/>
        </p:nvSpPr>
        <p:spPr>
          <a:xfrm>
            <a:off x="2592387" y="2666596"/>
            <a:ext cx="1286" cy="857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0" y="0"/>
                </a:moveTo>
                <a:lnTo>
                  <a:pt x="1574" y="80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534" name="object 4534"/>
          <p:cNvSpPr/>
          <p:nvPr/>
        </p:nvSpPr>
        <p:spPr>
          <a:xfrm>
            <a:off x="2616449" y="1797105"/>
            <a:ext cx="0" cy="87011"/>
          </a:xfrm>
          <a:custGeom>
            <a:avLst/>
            <a:gdLst/>
            <a:ahLst/>
            <a:cxnLst/>
            <a:rect l="l" t="t" r="r" b="b"/>
            <a:pathLst>
              <a:path h="128905">
                <a:moveTo>
                  <a:pt x="0" y="0"/>
                </a:moveTo>
                <a:lnTo>
                  <a:pt x="0" y="12833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535" name="object 4535"/>
          <p:cNvGrpSpPr/>
          <p:nvPr/>
        </p:nvGrpSpPr>
        <p:grpSpPr>
          <a:xfrm>
            <a:off x="2560836" y="1742022"/>
            <a:ext cx="6429" cy="178737"/>
            <a:chOff x="2100497" y="2580773"/>
            <a:chExt cx="9525" cy="264795"/>
          </a:xfrm>
        </p:grpSpPr>
        <p:sp>
          <p:nvSpPr>
            <p:cNvPr id="4536" name="object 4536"/>
            <p:cNvSpPr/>
            <p:nvPr/>
          </p:nvSpPr>
          <p:spPr>
            <a:xfrm>
              <a:off x="2101291" y="2586329"/>
              <a:ext cx="0" cy="258445"/>
            </a:xfrm>
            <a:custGeom>
              <a:avLst/>
              <a:gdLst/>
              <a:ahLst/>
              <a:cxnLst/>
              <a:rect l="l" t="t" r="r" b="b"/>
              <a:pathLst>
                <a:path h="258444">
                  <a:moveTo>
                    <a:pt x="0" y="0"/>
                  </a:moveTo>
                  <a:lnTo>
                    <a:pt x="0" y="25825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2101291" y="2840634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4">
                  <a:moveTo>
                    <a:pt x="7912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38" name="object 4538"/>
            <p:cNvSpPr/>
            <p:nvPr/>
          </p:nvSpPr>
          <p:spPr>
            <a:xfrm>
              <a:off x="2101291" y="2581567"/>
              <a:ext cx="8255" cy="259079"/>
            </a:xfrm>
            <a:custGeom>
              <a:avLst/>
              <a:gdLst/>
              <a:ahLst/>
              <a:cxnLst/>
              <a:rect l="l" t="t" r="r" b="b"/>
              <a:pathLst>
                <a:path w="8255" h="259080">
                  <a:moveTo>
                    <a:pt x="7912" y="0"/>
                  </a:moveTo>
                  <a:lnTo>
                    <a:pt x="7912" y="259054"/>
                  </a:lnTo>
                </a:path>
                <a:path w="8255" h="259080">
                  <a:moveTo>
                    <a:pt x="7912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39" name="object 4539"/>
            <p:cNvSpPr/>
            <p:nvPr/>
          </p:nvSpPr>
          <p:spPr>
            <a:xfrm>
              <a:off x="2101291" y="28445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540" name="object 4540"/>
          <p:cNvGrpSpPr/>
          <p:nvPr/>
        </p:nvGrpSpPr>
        <p:grpSpPr>
          <a:xfrm>
            <a:off x="2771531" y="1647381"/>
            <a:ext cx="6429" cy="5144"/>
            <a:chOff x="2412638" y="2440565"/>
            <a:chExt cx="9525" cy="7620"/>
          </a:xfrm>
        </p:grpSpPr>
        <p:sp>
          <p:nvSpPr>
            <p:cNvPr id="4541" name="object 4541"/>
            <p:cNvSpPr/>
            <p:nvPr/>
          </p:nvSpPr>
          <p:spPr>
            <a:xfrm>
              <a:off x="2413431" y="2443734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7912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42" name="object 4542"/>
            <p:cNvSpPr/>
            <p:nvPr/>
          </p:nvSpPr>
          <p:spPr>
            <a:xfrm>
              <a:off x="2416594" y="24413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5">
                  <a:moveTo>
                    <a:pt x="4749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543" name="object 4543"/>
          <p:cNvGrpSpPr/>
          <p:nvPr/>
        </p:nvGrpSpPr>
        <p:grpSpPr>
          <a:xfrm>
            <a:off x="2749062" y="1730796"/>
            <a:ext cx="1286" cy="10716"/>
            <a:chOff x="2379351" y="2564142"/>
            <a:chExt cx="1905" cy="15875"/>
          </a:xfrm>
        </p:grpSpPr>
        <p:sp>
          <p:nvSpPr>
            <p:cNvPr id="4544" name="object 4544"/>
            <p:cNvSpPr/>
            <p:nvPr/>
          </p:nvSpPr>
          <p:spPr>
            <a:xfrm>
              <a:off x="2380145" y="25641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2380145" y="256494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546" name="object 4546"/>
          <p:cNvGrpSpPr/>
          <p:nvPr/>
        </p:nvGrpSpPr>
        <p:grpSpPr>
          <a:xfrm>
            <a:off x="2749062" y="1649520"/>
            <a:ext cx="29575" cy="182594"/>
            <a:chOff x="2379351" y="2443733"/>
            <a:chExt cx="43815" cy="270510"/>
          </a:xfrm>
        </p:grpSpPr>
        <p:sp>
          <p:nvSpPr>
            <p:cNvPr id="4547" name="object 4547"/>
            <p:cNvSpPr/>
            <p:nvPr/>
          </p:nvSpPr>
          <p:spPr>
            <a:xfrm>
              <a:off x="2380145" y="2708325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80">
                  <a:moveTo>
                    <a:pt x="0" y="0"/>
                  </a:moveTo>
                  <a:lnTo>
                    <a:pt x="24561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2407869" y="270595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2407869" y="270595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69">
                  <a:moveTo>
                    <a:pt x="47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2412631" y="2447696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80">
                  <a:moveTo>
                    <a:pt x="0" y="0"/>
                  </a:moveTo>
                  <a:lnTo>
                    <a:pt x="0" y="25905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2380145" y="2460370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5">
                  <a:moveTo>
                    <a:pt x="0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2380145" y="25633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2412618" y="2702775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4">
                  <a:moveTo>
                    <a:pt x="9512" y="0"/>
                  </a:moveTo>
                  <a:lnTo>
                    <a:pt x="0" y="39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2422131" y="2443733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80">
                  <a:moveTo>
                    <a:pt x="0" y="0"/>
                  </a:moveTo>
                  <a:lnTo>
                    <a:pt x="0" y="2590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555" name="object 4555"/>
          <p:cNvGrpSpPr/>
          <p:nvPr/>
        </p:nvGrpSpPr>
        <p:grpSpPr>
          <a:xfrm>
            <a:off x="2591319" y="1897638"/>
            <a:ext cx="14573" cy="22289"/>
            <a:chOff x="2145658" y="2811316"/>
            <a:chExt cx="21590" cy="33020"/>
          </a:xfrm>
        </p:grpSpPr>
        <p:sp>
          <p:nvSpPr>
            <p:cNvPr id="4556" name="object 4556"/>
            <p:cNvSpPr/>
            <p:nvPr/>
          </p:nvSpPr>
          <p:spPr>
            <a:xfrm>
              <a:off x="2148027" y="28406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2152776" y="2818447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2150402" y="28184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2150402" y="2818447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60" name="object 4560"/>
            <p:cNvSpPr/>
            <p:nvPr/>
          </p:nvSpPr>
          <p:spPr>
            <a:xfrm>
              <a:off x="2146452" y="2842196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2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2152764" y="2812097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4">
                  <a:moveTo>
                    <a:pt x="13474" y="24561"/>
                  </a:moveTo>
                  <a:lnTo>
                    <a:pt x="0" y="30899"/>
                  </a:lnTo>
                </a:path>
                <a:path w="13969" h="31114">
                  <a:moveTo>
                    <a:pt x="13474" y="24561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2152776" y="2816072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4762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2166238" y="28121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2150402" y="2816072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4749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565" name="object 4565"/>
          <p:cNvGrpSpPr/>
          <p:nvPr/>
        </p:nvGrpSpPr>
        <p:grpSpPr>
          <a:xfrm>
            <a:off x="2548533" y="1916892"/>
            <a:ext cx="18860" cy="25289"/>
            <a:chOff x="2082272" y="2839840"/>
            <a:chExt cx="27940" cy="37465"/>
          </a:xfrm>
        </p:grpSpPr>
        <p:sp>
          <p:nvSpPr>
            <p:cNvPr id="4566" name="object 4566"/>
            <p:cNvSpPr/>
            <p:nvPr/>
          </p:nvSpPr>
          <p:spPr>
            <a:xfrm>
              <a:off x="2083854" y="287310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374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2109203" y="28406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68" name="object 4568"/>
            <p:cNvSpPr/>
            <p:nvPr/>
          </p:nvSpPr>
          <p:spPr>
            <a:xfrm>
              <a:off x="2086228" y="284854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0" y="2374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2086228" y="284933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2374" y="2374"/>
                  </a:moveTo>
                  <a:lnTo>
                    <a:pt x="0" y="1574"/>
                  </a:lnTo>
                </a:path>
                <a:path w="7619" h="2539">
                  <a:moveTo>
                    <a:pt x="2374" y="2374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2109203" y="28406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2109203" y="284063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2088603" y="285172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2088603" y="2865183"/>
              <a:ext cx="20955" cy="11430"/>
            </a:xfrm>
            <a:custGeom>
              <a:avLst/>
              <a:gdLst/>
              <a:ahLst/>
              <a:cxnLst/>
              <a:rect l="l" t="t" r="r" b="b"/>
              <a:pathLst>
                <a:path w="20955" h="11430">
                  <a:moveTo>
                    <a:pt x="20599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2086228" y="2850921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4">
                  <a:moveTo>
                    <a:pt x="0" y="0"/>
                  </a:moveTo>
                  <a:lnTo>
                    <a:pt x="0" y="229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2083066" y="2875483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69">
                  <a:moveTo>
                    <a:pt x="0" y="0"/>
                  </a:moveTo>
                  <a:lnTo>
                    <a:pt x="5537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576" name="object 4576"/>
          <p:cNvGrpSpPr/>
          <p:nvPr/>
        </p:nvGrpSpPr>
        <p:grpSpPr>
          <a:xfrm>
            <a:off x="2762958" y="1823306"/>
            <a:ext cx="16288" cy="22289"/>
            <a:chOff x="2399938" y="2701194"/>
            <a:chExt cx="24130" cy="33020"/>
          </a:xfrm>
        </p:grpSpPr>
        <p:sp>
          <p:nvSpPr>
            <p:cNvPr id="4577" name="object 4577"/>
            <p:cNvSpPr/>
            <p:nvPr/>
          </p:nvSpPr>
          <p:spPr>
            <a:xfrm>
              <a:off x="2404706" y="270832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2407081" y="2701988"/>
              <a:ext cx="15875" cy="6350"/>
            </a:xfrm>
            <a:custGeom>
              <a:avLst/>
              <a:gdLst/>
              <a:ahLst/>
              <a:cxnLst/>
              <a:rect l="l" t="t" r="r" b="b"/>
              <a:pathLst>
                <a:path w="15875" h="6350">
                  <a:moveTo>
                    <a:pt x="15836" y="800"/>
                  </a:moveTo>
                  <a:lnTo>
                    <a:pt x="0" y="6337"/>
                  </a:lnTo>
                </a:path>
                <a:path w="15875" h="6350">
                  <a:moveTo>
                    <a:pt x="15836" y="800"/>
                  </a:moveTo>
                  <a:lnTo>
                    <a:pt x="1503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79" name="object 4579"/>
            <p:cNvSpPr/>
            <p:nvPr/>
          </p:nvSpPr>
          <p:spPr>
            <a:xfrm>
              <a:off x="2404706" y="2705950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55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80" name="object 4580"/>
            <p:cNvSpPr/>
            <p:nvPr/>
          </p:nvSpPr>
          <p:spPr>
            <a:xfrm>
              <a:off x="2402331" y="27305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81" name="object 4581"/>
            <p:cNvSpPr/>
            <p:nvPr/>
          </p:nvSpPr>
          <p:spPr>
            <a:xfrm>
              <a:off x="2407081" y="270832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2404706" y="2708325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2400731" y="273210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-793" y="393"/>
                  </a:moveTo>
                  <a:lnTo>
                    <a:pt x="7143" y="3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2407081" y="2702775"/>
              <a:ext cx="15875" cy="30480"/>
            </a:xfrm>
            <a:custGeom>
              <a:avLst/>
              <a:gdLst/>
              <a:ahLst/>
              <a:cxnLst/>
              <a:rect l="l" t="t" r="r" b="b"/>
              <a:pathLst>
                <a:path w="15875" h="30480">
                  <a:moveTo>
                    <a:pt x="15836" y="24561"/>
                  </a:moveTo>
                  <a:lnTo>
                    <a:pt x="0" y="30099"/>
                  </a:lnTo>
                </a:path>
                <a:path w="15875" h="30480">
                  <a:moveTo>
                    <a:pt x="15836" y="24561"/>
                  </a:moveTo>
                  <a:lnTo>
                    <a:pt x="1583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585" name="object 4585"/>
          <p:cNvGrpSpPr/>
          <p:nvPr/>
        </p:nvGrpSpPr>
        <p:grpSpPr>
          <a:xfrm>
            <a:off x="2796656" y="1631333"/>
            <a:ext cx="30861" cy="196310"/>
            <a:chOff x="2449861" y="2416790"/>
            <a:chExt cx="45720" cy="290830"/>
          </a:xfrm>
        </p:grpSpPr>
        <p:sp>
          <p:nvSpPr>
            <p:cNvPr id="4586" name="object 4586"/>
            <p:cNvSpPr/>
            <p:nvPr/>
          </p:nvSpPr>
          <p:spPr>
            <a:xfrm>
              <a:off x="2478379" y="267901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87" name="object 4587"/>
            <p:cNvSpPr/>
            <p:nvPr/>
          </p:nvSpPr>
          <p:spPr>
            <a:xfrm>
              <a:off x="2483129" y="2421547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80">
                  <a:moveTo>
                    <a:pt x="0" y="0"/>
                  </a:moveTo>
                  <a:lnTo>
                    <a:pt x="0" y="25905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2483129" y="2676639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4">
                  <a:moveTo>
                    <a:pt x="9512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2483129" y="2417584"/>
              <a:ext cx="9525" cy="259079"/>
            </a:xfrm>
            <a:custGeom>
              <a:avLst/>
              <a:gdLst/>
              <a:ahLst/>
              <a:cxnLst/>
              <a:rect l="l" t="t" r="r" b="b"/>
              <a:pathLst>
                <a:path w="9525" h="259080">
                  <a:moveTo>
                    <a:pt x="9512" y="0"/>
                  </a:moveTo>
                  <a:lnTo>
                    <a:pt x="9512" y="259054"/>
                  </a:lnTo>
                </a:path>
                <a:path w="9525" h="259080">
                  <a:moveTo>
                    <a:pt x="9512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2450655" y="2682189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80">
                  <a:moveTo>
                    <a:pt x="0" y="0"/>
                  </a:moveTo>
                  <a:lnTo>
                    <a:pt x="24561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91" name="object 4591"/>
            <p:cNvSpPr/>
            <p:nvPr/>
          </p:nvSpPr>
          <p:spPr>
            <a:xfrm>
              <a:off x="2478366" y="2679014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5">
                  <a:moveTo>
                    <a:pt x="4762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2450655" y="2432646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h="120650">
                  <a:moveTo>
                    <a:pt x="0" y="0"/>
                  </a:moveTo>
                  <a:lnTo>
                    <a:pt x="0" y="12040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2472042" y="270357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3162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2476792" y="268218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6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2475204" y="26821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96" name="object 4596"/>
            <p:cNvSpPr/>
            <p:nvPr/>
          </p:nvSpPr>
          <p:spPr>
            <a:xfrm>
              <a:off x="2475204" y="2682176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2471254" y="270595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69">
                  <a:moveTo>
                    <a:pt x="553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2476792" y="2676639"/>
              <a:ext cx="17780" cy="30480"/>
            </a:xfrm>
            <a:custGeom>
              <a:avLst/>
              <a:gdLst/>
              <a:ahLst/>
              <a:cxnLst/>
              <a:rect l="l" t="t" r="r" b="b"/>
              <a:pathLst>
                <a:path w="17780" h="30480">
                  <a:moveTo>
                    <a:pt x="17424" y="24561"/>
                  </a:moveTo>
                  <a:lnTo>
                    <a:pt x="0" y="30111"/>
                  </a:lnTo>
                </a:path>
                <a:path w="17780" h="30480">
                  <a:moveTo>
                    <a:pt x="17424" y="24561"/>
                  </a:moveTo>
                  <a:lnTo>
                    <a:pt x="17424" y="0"/>
                  </a:lnTo>
                  <a:lnTo>
                    <a:pt x="0" y="5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2492641" y="267583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2475217" y="2679814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55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601" name="object 4601"/>
          <p:cNvSpPr/>
          <p:nvPr/>
        </p:nvSpPr>
        <p:spPr>
          <a:xfrm>
            <a:off x="2749598" y="1741495"/>
            <a:ext cx="0" cy="87011"/>
          </a:xfrm>
          <a:custGeom>
            <a:avLst/>
            <a:gdLst/>
            <a:ahLst/>
            <a:cxnLst/>
            <a:rect l="l" t="t" r="r" b="b"/>
            <a:pathLst>
              <a:path h="128905">
                <a:moveTo>
                  <a:pt x="0" y="0"/>
                </a:moveTo>
                <a:lnTo>
                  <a:pt x="0" y="12833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602" name="object 4602"/>
          <p:cNvGrpSpPr/>
          <p:nvPr/>
        </p:nvGrpSpPr>
        <p:grpSpPr>
          <a:xfrm>
            <a:off x="2591860" y="2670338"/>
            <a:ext cx="2143" cy="12430"/>
            <a:chOff x="2146458" y="3956056"/>
            <a:chExt cx="3175" cy="18415"/>
          </a:xfrm>
        </p:grpSpPr>
        <p:sp>
          <p:nvSpPr>
            <p:cNvPr id="4603" name="object 4603"/>
            <p:cNvSpPr/>
            <p:nvPr/>
          </p:nvSpPr>
          <p:spPr>
            <a:xfrm>
              <a:off x="2147252" y="395684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2147252" y="39718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605" name="object 4605"/>
          <p:cNvGrpSpPr/>
          <p:nvPr/>
        </p:nvGrpSpPr>
        <p:grpSpPr>
          <a:xfrm>
            <a:off x="2736229" y="1617438"/>
            <a:ext cx="72437" cy="14573"/>
            <a:chOff x="2360339" y="2396204"/>
            <a:chExt cx="107314" cy="21590"/>
          </a:xfrm>
        </p:grpSpPr>
        <p:sp>
          <p:nvSpPr>
            <p:cNvPr id="4606" name="object 4606"/>
            <p:cNvSpPr/>
            <p:nvPr/>
          </p:nvSpPr>
          <p:spPr>
            <a:xfrm>
              <a:off x="2407881" y="2396998"/>
              <a:ext cx="59055" cy="9525"/>
            </a:xfrm>
            <a:custGeom>
              <a:avLst/>
              <a:gdLst/>
              <a:ahLst/>
              <a:cxnLst/>
              <a:rect l="l" t="t" r="r" b="b"/>
              <a:pathLst>
                <a:path w="59055" h="9525">
                  <a:moveTo>
                    <a:pt x="58610" y="0"/>
                  </a:moveTo>
                  <a:lnTo>
                    <a:pt x="31686" y="9512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2361133" y="2399360"/>
              <a:ext cx="46990" cy="17780"/>
            </a:xfrm>
            <a:custGeom>
              <a:avLst/>
              <a:gdLst/>
              <a:ahLst/>
              <a:cxnLst/>
              <a:rect l="l" t="t" r="r" b="b"/>
              <a:pathLst>
                <a:path w="46989" h="17780">
                  <a:moveTo>
                    <a:pt x="0" y="17437"/>
                  </a:moveTo>
                  <a:lnTo>
                    <a:pt x="7924" y="15049"/>
                  </a:lnTo>
                  <a:lnTo>
                    <a:pt x="26936" y="7924"/>
                  </a:lnTo>
                  <a:lnTo>
                    <a:pt x="4674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608" name="object 4608"/>
          <p:cNvGrpSpPr/>
          <p:nvPr/>
        </p:nvGrpSpPr>
        <p:grpSpPr>
          <a:xfrm>
            <a:off x="2530360" y="1669833"/>
            <a:ext cx="111443" cy="59150"/>
            <a:chOff x="2055348" y="2473826"/>
            <a:chExt cx="165100" cy="87630"/>
          </a:xfrm>
        </p:grpSpPr>
        <p:sp>
          <p:nvSpPr>
            <p:cNvPr id="4609" name="object 4609"/>
            <p:cNvSpPr/>
            <p:nvPr/>
          </p:nvSpPr>
          <p:spPr>
            <a:xfrm>
              <a:off x="2056142" y="2474620"/>
              <a:ext cx="163830" cy="76200"/>
            </a:xfrm>
            <a:custGeom>
              <a:avLst/>
              <a:gdLst/>
              <a:ahLst/>
              <a:cxnLst/>
              <a:rect l="l" t="t" r="r" b="b"/>
              <a:pathLst>
                <a:path w="163830" h="76200">
                  <a:moveTo>
                    <a:pt x="0" y="76060"/>
                  </a:moveTo>
                  <a:lnTo>
                    <a:pt x="15062" y="68135"/>
                  </a:lnTo>
                  <a:lnTo>
                    <a:pt x="48259" y="52511"/>
                  </a:lnTo>
                  <a:lnTo>
                    <a:pt x="81380" y="36790"/>
                  </a:lnTo>
                  <a:lnTo>
                    <a:pt x="114612" y="21295"/>
                  </a:lnTo>
                  <a:lnTo>
                    <a:pt x="148145" y="6349"/>
                  </a:lnTo>
                  <a:lnTo>
                    <a:pt x="16320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2056142" y="2550680"/>
              <a:ext cx="66040" cy="9525"/>
            </a:xfrm>
            <a:custGeom>
              <a:avLst/>
              <a:gdLst/>
              <a:ahLst/>
              <a:cxnLst/>
              <a:rect l="l" t="t" r="r" b="b"/>
              <a:pathLst>
                <a:path w="66039" h="9525">
                  <a:moveTo>
                    <a:pt x="0" y="0"/>
                  </a:moveTo>
                  <a:lnTo>
                    <a:pt x="65747" y="95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11" name="object 4611"/>
            <p:cNvSpPr/>
            <p:nvPr/>
          </p:nvSpPr>
          <p:spPr>
            <a:xfrm>
              <a:off x="2121877" y="2512656"/>
              <a:ext cx="97790" cy="47625"/>
            </a:xfrm>
            <a:custGeom>
              <a:avLst/>
              <a:gdLst/>
              <a:ahLst/>
              <a:cxnLst/>
              <a:rect l="l" t="t" r="r" b="b"/>
              <a:pathLst>
                <a:path w="97789" h="47625">
                  <a:moveTo>
                    <a:pt x="97459" y="0"/>
                  </a:moveTo>
                  <a:lnTo>
                    <a:pt x="42125" y="26288"/>
                  </a:lnTo>
                  <a:lnTo>
                    <a:pt x="800" y="46736"/>
                  </a:lnTo>
                  <a:lnTo>
                    <a:pt x="0" y="4753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612" name="object 4612"/>
          <p:cNvGrpSpPr/>
          <p:nvPr/>
        </p:nvGrpSpPr>
        <p:grpSpPr>
          <a:xfrm>
            <a:off x="2736229" y="1617429"/>
            <a:ext cx="90011" cy="38148"/>
            <a:chOff x="2360339" y="2396191"/>
            <a:chExt cx="133350" cy="56515"/>
          </a:xfrm>
        </p:grpSpPr>
        <p:sp>
          <p:nvSpPr>
            <p:cNvPr id="4613" name="object 4613"/>
            <p:cNvSpPr/>
            <p:nvPr/>
          </p:nvSpPr>
          <p:spPr>
            <a:xfrm>
              <a:off x="2361133" y="2401735"/>
              <a:ext cx="132080" cy="50165"/>
            </a:xfrm>
            <a:custGeom>
              <a:avLst/>
              <a:gdLst/>
              <a:ahLst/>
              <a:cxnLst/>
              <a:rect l="l" t="t" r="r" b="b"/>
              <a:pathLst>
                <a:path w="132080" h="50164">
                  <a:moveTo>
                    <a:pt x="131508" y="0"/>
                  </a:moveTo>
                  <a:lnTo>
                    <a:pt x="118033" y="5537"/>
                  </a:lnTo>
                  <a:lnTo>
                    <a:pt x="110909" y="7924"/>
                  </a:lnTo>
                  <a:lnTo>
                    <a:pt x="100696" y="11508"/>
                  </a:lnTo>
                  <a:lnTo>
                    <a:pt x="90681" y="15335"/>
                  </a:lnTo>
                  <a:lnTo>
                    <a:pt x="80680" y="19219"/>
                  </a:lnTo>
                  <a:lnTo>
                    <a:pt x="70510" y="22974"/>
                  </a:lnTo>
                  <a:lnTo>
                    <a:pt x="49910" y="30899"/>
                  </a:lnTo>
                  <a:lnTo>
                    <a:pt x="38023" y="35648"/>
                  </a:lnTo>
                  <a:lnTo>
                    <a:pt x="31813" y="38188"/>
                  </a:lnTo>
                  <a:lnTo>
                    <a:pt x="25006" y="39243"/>
                  </a:lnTo>
                  <a:lnTo>
                    <a:pt x="19011" y="42786"/>
                  </a:lnTo>
                  <a:lnTo>
                    <a:pt x="11099" y="45948"/>
                  </a:lnTo>
                  <a:lnTo>
                    <a:pt x="0" y="49911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2466492" y="2396985"/>
              <a:ext cx="26670" cy="5080"/>
            </a:xfrm>
            <a:custGeom>
              <a:avLst/>
              <a:gdLst/>
              <a:ahLst/>
              <a:cxnLst/>
              <a:rect l="l" t="t" r="r" b="b"/>
              <a:pathLst>
                <a:path w="26669" h="5080">
                  <a:moveTo>
                    <a:pt x="26149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615" name="object 4615"/>
          <p:cNvGrpSpPr/>
          <p:nvPr/>
        </p:nvGrpSpPr>
        <p:grpSpPr>
          <a:xfrm>
            <a:off x="2530360" y="1706197"/>
            <a:ext cx="111443" cy="40291"/>
            <a:chOff x="2055348" y="2527699"/>
            <a:chExt cx="165100" cy="59690"/>
          </a:xfrm>
        </p:grpSpPr>
        <p:sp>
          <p:nvSpPr>
            <p:cNvPr id="4616" name="object 4616"/>
            <p:cNvSpPr/>
            <p:nvPr/>
          </p:nvSpPr>
          <p:spPr>
            <a:xfrm>
              <a:off x="2101291" y="25863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17" name="object 4617"/>
            <p:cNvSpPr/>
            <p:nvPr/>
          </p:nvSpPr>
          <p:spPr>
            <a:xfrm>
              <a:off x="2101291" y="257522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18" name="object 4618"/>
            <p:cNvSpPr/>
            <p:nvPr/>
          </p:nvSpPr>
          <p:spPr>
            <a:xfrm>
              <a:off x="2100491" y="257522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19" name="object 4619"/>
            <p:cNvSpPr/>
            <p:nvPr/>
          </p:nvSpPr>
          <p:spPr>
            <a:xfrm>
              <a:off x="2120303" y="2560180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80">
                  <a:moveTo>
                    <a:pt x="0" y="4762"/>
                  </a:moveTo>
                  <a:lnTo>
                    <a:pt x="1574" y="4762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20" name="object 4620"/>
            <p:cNvSpPr/>
            <p:nvPr/>
          </p:nvSpPr>
          <p:spPr>
            <a:xfrm>
              <a:off x="2056142" y="255066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2101291" y="2564942"/>
              <a:ext cx="20955" cy="10795"/>
            </a:xfrm>
            <a:custGeom>
              <a:avLst/>
              <a:gdLst/>
              <a:ahLst/>
              <a:cxnLst/>
              <a:rect l="l" t="t" r="r" b="b"/>
              <a:pathLst>
                <a:path w="20955" h="10794">
                  <a:moveTo>
                    <a:pt x="0" y="10287"/>
                  </a:moveTo>
                  <a:lnTo>
                    <a:pt x="2374" y="9486"/>
                  </a:lnTo>
                  <a:lnTo>
                    <a:pt x="7048" y="6908"/>
                  </a:lnTo>
                  <a:lnTo>
                    <a:pt x="13335" y="3556"/>
                  </a:lnTo>
                  <a:lnTo>
                    <a:pt x="18211" y="1574"/>
                  </a:lnTo>
                  <a:lnTo>
                    <a:pt x="2058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2101291" y="2528493"/>
              <a:ext cx="118110" cy="58419"/>
            </a:xfrm>
            <a:custGeom>
              <a:avLst/>
              <a:gdLst/>
              <a:ahLst/>
              <a:cxnLst/>
              <a:rect l="l" t="t" r="r" b="b"/>
              <a:pathLst>
                <a:path w="118110" h="58419">
                  <a:moveTo>
                    <a:pt x="0" y="57835"/>
                  </a:moveTo>
                  <a:lnTo>
                    <a:pt x="34554" y="39583"/>
                  </a:lnTo>
                  <a:lnTo>
                    <a:pt x="88595" y="13427"/>
                  </a:lnTo>
                  <a:lnTo>
                    <a:pt x="115658" y="787"/>
                  </a:lnTo>
                  <a:lnTo>
                    <a:pt x="11804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623" name="object 4623"/>
          <p:cNvGrpSpPr/>
          <p:nvPr/>
        </p:nvGrpSpPr>
        <p:grpSpPr>
          <a:xfrm>
            <a:off x="2736229" y="1620635"/>
            <a:ext cx="90011" cy="45863"/>
            <a:chOff x="2360339" y="2400941"/>
            <a:chExt cx="133350" cy="67945"/>
          </a:xfrm>
        </p:grpSpPr>
        <p:sp>
          <p:nvSpPr>
            <p:cNvPr id="4624" name="object 4624"/>
            <p:cNvSpPr/>
            <p:nvPr/>
          </p:nvSpPr>
          <p:spPr>
            <a:xfrm>
              <a:off x="2361133" y="2401735"/>
              <a:ext cx="132080" cy="66040"/>
            </a:xfrm>
            <a:custGeom>
              <a:avLst/>
              <a:gdLst/>
              <a:ahLst/>
              <a:cxnLst/>
              <a:rect l="l" t="t" r="r" b="b"/>
              <a:pathLst>
                <a:path w="132080" h="66039">
                  <a:moveTo>
                    <a:pt x="0" y="65760"/>
                  </a:moveTo>
                  <a:lnTo>
                    <a:pt x="3162" y="64173"/>
                  </a:lnTo>
                  <a:lnTo>
                    <a:pt x="32872" y="53085"/>
                  </a:lnTo>
                  <a:lnTo>
                    <a:pt x="62403" y="41482"/>
                  </a:lnTo>
                  <a:lnTo>
                    <a:pt x="92021" y="30134"/>
                  </a:lnTo>
                  <a:lnTo>
                    <a:pt x="121996" y="19811"/>
                  </a:lnTo>
                  <a:lnTo>
                    <a:pt x="131508" y="15849"/>
                  </a:lnTo>
                  <a:lnTo>
                    <a:pt x="13150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2469654" y="2407285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512" y="0"/>
                  </a:moveTo>
                  <a:lnTo>
                    <a:pt x="2374" y="2387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2450642" y="241600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5">
                  <a:moveTo>
                    <a:pt x="4762" y="0"/>
                  </a:moveTo>
                  <a:lnTo>
                    <a:pt x="800" y="80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27" name="object 4627"/>
            <p:cNvSpPr/>
            <p:nvPr/>
          </p:nvSpPr>
          <p:spPr>
            <a:xfrm>
              <a:off x="2390444" y="2438984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5">
                  <a:moveTo>
                    <a:pt x="3962" y="0"/>
                  </a:moveTo>
                  <a:lnTo>
                    <a:pt x="787" y="80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2361133" y="2444521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9011" y="0"/>
                  </a:moveTo>
                  <a:lnTo>
                    <a:pt x="11099" y="3162"/>
                  </a:lnTo>
                  <a:lnTo>
                    <a:pt x="0" y="71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629" name="object 4629"/>
          <p:cNvGrpSpPr/>
          <p:nvPr/>
        </p:nvGrpSpPr>
        <p:grpSpPr>
          <a:xfrm>
            <a:off x="2560835" y="1721705"/>
            <a:ext cx="26575" cy="17145"/>
            <a:chOff x="2100497" y="2550674"/>
            <a:chExt cx="39370" cy="25400"/>
          </a:xfrm>
        </p:grpSpPr>
        <p:sp>
          <p:nvSpPr>
            <p:cNvPr id="4630" name="object 4630"/>
            <p:cNvSpPr/>
            <p:nvPr/>
          </p:nvSpPr>
          <p:spPr>
            <a:xfrm>
              <a:off x="2134577" y="255146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3949" y="0"/>
                  </a:moveTo>
                  <a:lnTo>
                    <a:pt x="3162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2101291" y="2564942"/>
              <a:ext cx="20955" cy="10795"/>
            </a:xfrm>
            <a:custGeom>
              <a:avLst/>
              <a:gdLst/>
              <a:ahLst/>
              <a:cxnLst/>
              <a:rect l="l" t="t" r="r" b="b"/>
              <a:pathLst>
                <a:path w="20955" h="10794">
                  <a:moveTo>
                    <a:pt x="0" y="10287"/>
                  </a:moveTo>
                  <a:lnTo>
                    <a:pt x="2374" y="9486"/>
                  </a:lnTo>
                  <a:lnTo>
                    <a:pt x="7048" y="6908"/>
                  </a:lnTo>
                  <a:lnTo>
                    <a:pt x="13335" y="3556"/>
                  </a:lnTo>
                  <a:lnTo>
                    <a:pt x="18211" y="1574"/>
                  </a:lnTo>
                  <a:lnTo>
                    <a:pt x="2058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632" name="object 4632"/>
          <p:cNvGrpSpPr/>
          <p:nvPr/>
        </p:nvGrpSpPr>
        <p:grpSpPr>
          <a:xfrm>
            <a:off x="2524462" y="1822775"/>
            <a:ext cx="8573" cy="20145"/>
            <a:chOff x="2046611" y="2700407"/>
            <a:chExt cx="12700" cy="29845"/>
          </a:xfrm>
        </p:grpSpPr>
        <p:sp>
          <p:nvSpPr>
            <p:cNvPr id="4633" name="object 4633"/>
            <p:cNvSpPr/>
            <p:nvPr/>
          </p:nvSpPr>
          <p:spPr>
            <a:xfrm>
              <a:off x="2047417" y="2707538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30" h="5714">
                  <a:moveTo>
                    <a:pt x="0" y="5549"/>
                  </a:moveTo>
                  <a:lnTo>
                    <a:pt x="3162" y="4749"/>
                  </a:lnTo>
                  <a:lnTo>
                    <a:pt x="3162" y="3962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2047405" y="2701201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11099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2047405" y="2723375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30" h="5714">
                  <a:moveTo>
                    <a:pt x="11099" y="0"/>
                  </a:moveTo>
                  <a:lnTo>
                    <a:pt x="6337" y="2374"/>
                  </a:lnTo>
                  <a:lnTo>
                    <a:pt x="3174" y="3962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36" name="object 4636"/>
            <p:cNvSpPr/>
            <p:nvPr/>
          </p:nvSpPr>
          <p:spPr>
            <a:xfrm>
              <a:off x="2050580" y="2707525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80">
                  <a:moveTo>
                    <a:pt x="0" y="4762"/>
                  </a:moveTo>
                  <a:lnTo>
                    <a:pt x="0" y="3962"/>
                  </a:lnTo>
                  <a:lnTo>
                    <a:pt x="792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637" name="object 4637"/>
          <p:cNvGrpSpPr/>
          <p:nvPr/>
        </p:nvGrpSpPr>
        <p:grpSpPr>
          <a:xfrm>
            <a:off x="2512170" y="1924908"/>
            <a:ext cx="39862" cy="36433"/>
            <a:chOff x="2028399" y="2851715"/>
            <a:chExt cx="59055" cy="53975"/>
          </a:xfrm>
        </p:grpSpPr>
        <p:sp>
          <p:nvSpPr>
            <p:cNvPr id="4638" name="object 4638"/>
            <p:cNvSpPr/>
            <p:nvPr/>
          </p:nvSpPr>
          <p:spPr>
            <a:xfrm>
              <a:off x="2047405" y="2852508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30" h="5714">
                  <a:moveTo>
                    <a:pt x="11099" y="0"/>
                  </a:moveTo>
                  <a:lnTo>
                    <a:pt x="3187" y="3962"/>
                  </a:lnTo>
                  <a:lnTo>
                    <a:pt x="0" y="55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2029193" y="288658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2374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2047417" y="2857271"/>
              <a:ext cx="39370" cy="21590"/>
            </a:xfrm>
            <a:custGeom>
              <a:avLst/>
              <a:gdLst/>
              <a:ahLst/>
              <a:cxnLst/>
              <a:rect l="l" t="t" r="r" b="b"/>
              <a:pathLst>
                <a:path w="39369" h="21589">
                  <a:moveTo>
                    <a:pt x="0" y="21386"/>
                  </a:moveTo>
                  <a:lnTo>
                    <a:pt x="3962" y="19011"/>
                  </a:lnTo>
                  <a:lnTo>
                    <a:pt x="11601" y="15231"/>
                  </a:lnTo>
                  <a:lnTo>
                    <a:pt x="19011" y="11117"/>
                  </a:lnTo>
                  <a:lnTo>
                    <a:pt x="26422" y="6990"/>
                  </a:lnTo>
                  <a:lnTo>
                    <a:pt x="34061" y="3175"/>
                  </a:lnTo>
                  <a:lnTo>
                    <a:pt x="38823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41" name="object 4641"/>
            <p:cNvSpPr/>
            <p:nvPr/>
          </p:nvSpPr>
          <p:spPr>
            <a:xfrm>
              <a:off x="2029193" y="2898457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1587" y="4762"/>
                  </a:moveTo>
                  <a:lnTo>
                    <a:pt x="0" y="6337"/>
                  </a:lnTo>
                </a:path>
                <a:path w="4444" h="6350">
                  <a:moveTo>
                    <a:pt x="1587" y="4762"/>
                  </a:moveTo>
                  <a:lnTo>
                    <a:pt x="1587" y="787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42" name="object 4642"/>
            <p:cNvSpPr/>
            <p:nvPr/>
          </p:nvSpPr>
          <p:spPr>
            <a:xfrm>
              <a:off x="2047405" y="2874695"/>
              <a:ext cx="36830" cy="20320"/>
            </a:xfrm>
            <a:custGeom>
              <a:avLst/>
              <a:gdLst/>
              <a:ahLst/>
              <a:cxnLst/>
              <a:rect l="l" t="t" r="r" b="b"/>
              <a:pathLst>
                <a:path w="36830" h="20319">
                  <a:moveTo>
                    <a:pt x="36449" y="0"/>
                  </a:moveTo>
                  <a:lnTo>
                    <a:pt x="35648" y="800"/>
                  </a:lnTo>
                  <a:lnTo>
                    <a:pt x="27660" y="4531"/>
                  </a:lnTo>
                  <a:lnTo>
                    <a:pt x="19308" y="8983"/>
                  </a:lnTo>
                  <a:lnTo>
                    <a:pt x="11011" y="13699"/>
                  </a:lnTo>
                  <a:lnTo>
                    <a:pt x="3187" y="18224"/>
                  </a:lnTo>
                  <a:lnTo>
                    <a:pt x="0" y="198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43" name="object 4643"/>
            <p:cNvSpPr/>
            <p:nvPr/>
          </p:nvSpPr>
          <p:spPr>
            <a:xfrm>
              <a:off x="2083854" y="2869158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4">
                  <a:moveTo>
                    <a:pt x="0" y="5537"/>
                  </a:moveTo>
                  <a:lnTo>
                    <a:pt x="0" y="1574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2073554" y="2857258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19">
                  <a:moveTo>
                    <a:pt x="0" y="7124"/>
                  </a:moveTo>
                  <a:lnTo>
                    <a:pt x="7912" y="3174"/>
                  </a:lnTo>
                  <a:lnTo>
                    <a:pt x="126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2065629" y="2865170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3175"/>
                  </a:moveTo>
                  <a:lnTo>
                    <a:pt x="800" y="3175"/>
                  </a:lnTo>
                  <a:lnTo>
                    <a:pt x="71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2047417" y="287312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30" h="5714">
                  <a:moveTo>
                    <a:pt x="0" y="5537"/>
                  </a:moveTo>
                  <a:lnTo>
                    <a:pt x="3962" y="3162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2083854" y="286914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0" y="157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48" name="object 4648"/>
            <p:cNvSpPr/>
            <p:nvPr/>
          </p:nvSpPr>
          <p:spPr>
            <a:xfrm>
              <a:off x="2083854" y="287072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237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49" name="object 4649"/>
            <p:cNvSpPr/>
            <p:nvPr/>
          </p:nvSpPr>
          <p:spPr>
            <a:xfrm>
              <a:off x="2032368" y="28984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2030780" y="289924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237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51" name="object 4651"/>
            <p:cNvSpPr/>
            <p:nvPr/>
          </p:nvSpPr>
          <p:spPr>
            <a:xfrm>
              <a:off x="2030780" y="29024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2035530" y="2898457"/>
              <a:ext cx="12065" cy="6350"/>
            </a:xfrm>
            <a:custGeom>
              <a:avLst/>
              <a:gdLst/>
              <a:ahLst/>
              <a:cxnLst/>
              <a:rect l="l" t="t" r="r" b="b"/>
              <a:pathLst>
                <a:path w="12064" h="6350">
                  <a:moveTo>
                    <a:pt x="0" y="6337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2047417" y="287390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2035530" y="287787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2374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55" name="object 4655"/>
            <p:cNvSpPr/>
            <p:nvPr/>
          </p:nvSpPr>
          <p:spPr>
            <a:xfrm>
              <a:off x="2033155" y="2880245"/>
              <a:ext cx="2540" cy="24765"/>
            </a:xfrm>
            <a:custGeom>
              <a:avLst/>
              <a:gdLst/>
              <a:ahLst/>
              <a:cxnLst/>
              <a:rect l="l" t="t" r="r" b="b"/>
              <a:pathLst>
                <a:path w="2539" h="24764">
                  <a:moveTo>
                    <a:pt x="2374" y="24549"/>
                  </a:moveTo>
                  <a:lnTo>
                    <a:pt x="2374" y="0"/>
                  </a:lnTo>
                  <a:lnTo>
                    <a:pt x="0" y="0"/>
                  </a:lnTo>
                  <a:lnTo>
                    <a:pt x="0" y="221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56" name="object 4656"/>
            <p:cNvSpPr/>
            <p:nvPr/>
          </p:nvSpPr>
          <p:spPr>
            <a:xfrm>
              <a:off x="2029993" y="2904007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69">
                  <a:moveTo>
                    <a:pt x="0" y="0"/>
                  </a:moveTo>
                  <a:lnTo>
                    <a:pt x="553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57" name="object 4657"/>
            <p:cNvSpPr/>
            <p:nvPr/>
          </p:nvSpPr>
          <p:spPr>
            <a:xfrm>
              <a:off x="2033155" y="2877870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0" y="2374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658" name="object 4658"/>
          <p:cNvGrpSpPr/>
          <p:nvPr/>
        </p:nvGrpSpPr>
        <p:grpSpPr>
          <a:xfrm>
            <a:off x="2512170" y="1736682"/>
            <a:ext cx="50149" cy="36433"/>
            <a:chOff x="2028399" y="2572861"/>
            <a:chExt cx="74295" cy="53975"/>
          </a:xfrm>
        </p:grpSpPr>
        <p:sp>
          <p:nvSpPr>
            <p:cNvPr id="4659" name="object 4659"/>
            <p:cNvSpPr/>
            <p:nvPr/>
          </p:nvSpPr>
          <p:spPr>
            <a:xfrm>
              <a:off x="2029193" y="2580792"/>
              <a:ext cx="52705" cy="29845"/>
            </a:xfrm>
            <a:custGeom>
              <a:avLst/>
              <a:gdLst/>
              <a:ahLst/>
              <a:cxnLst/>
              <a:rect l="l" t="t" r="r" b="b"/>
              <a:pathLst>
                <a:path w="52705" h="29844">
                  <a:moveTo>
                    <a:pt x="0" y="29311"/>
                  </a:moveTo>
                  <a:lnTo>
                    <a:pt x="2374" y="27724"/>
                  </a:lnTo>
                  <a:lnTo>
                    <a:pt x="14249" y="20599"/>
                  </a:lnTo>
                  <a:lnTo>
                    <a:pt x="26924" y="14262"/>
                  </a:lnTo>
                  <a:lnTo>
                    <a:pt x="29298" y="12674"/>
                  </a:lnTo>
                  <a:lnTo>
                    <a:pt x="36436" y="8712"/>
                  </a:lnTo>
                  <a:lnTo>
                    <a:pt x="39611" y="7124"/>
                  </a:lnTo>
                  <a:lnTo>
                    <a:pt x="41198" y="6337"/>
                  </a:lnTo>
                  <a:lnTo>
                    <a:pt x="44361" y="3962"/>
                  </a:lnTo>
                  <a:lnTo>
                    <a:pt x="45161" y="3962"/>
                  </a:lnTo>
                  <a:lnTo>
                    <a:pt x="49110" y="2374"/>
                  </a:lnTo>
                  <a:lnTo>
                    <a:pt x="49110" y="1574"/>
                  </a:lnTo>
                  <a:lnTo>
                    <a:pt x="52273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60" name="object 4660"/>
            <p:cNvSpPr/>
            <p:nvPr/>
          </p:nvSpPr>
          <p:spPr>
            <a:xfrm>
              <a:off x="2029193" y="2573654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0" y="0"/>
                  </a:moveTo>
                  <a:lnTo>
                    <a:pt x="52273" y="71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2029193" y="2586329"/>
              <a:ext cx="72390" cy="40005"/>
            </a:xfrm>
            <a:custGeom>
              <a:avLst/>
              <a:gdLst/>
              <a:ahLst/>
              <a:cxnLst/>
              <a:rect l="l" t="t" r="r" b="b"/>
              <a:pathLst>
                <a:path w="72389" h="40005">
                  <a:moveTo>
                    <a:pt x="72085" y="0"/>
                  </a:moveTo>
                  <a:lnTo>
                    <a:pt x="64173" y="3962"/>
                  </a:lnTo>
                  <a:lnTo>
                    <a:pt x="50815" y="10992"/>
                  </a:lnTo>
                  <a:lnTo>
                    <a:pt x="37560" y="18181"/>
                  </a:lnTo>
                  <a:lnTo>
                    <a:pt x="24343" y="25391"/>
                  </a:lnTo>
                  <a:lnTo>
                    <a:pt x="11099" y="32486"/>
                  </a:lnTo>
                  <a:lnTo>
                    <a:pt x="0" y="39611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2101278" y="25752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63" name="object 4663"/>
            <p:cNvSpPr/>
            <p:nvPr/>
          </p:nvSpPr>
          <p:spPr>
            <a:xfrm>
              <a:off x="2081466" y="2575242"/>
              <a:ext cx="20320" cy="11430"/>
            </a:xfrm>
            <a:custGeom>
              <a:avLst/>
              <a:gdLst/>
              <a:ahLst/>
              <a:cxnLst/>
              <a:rect l="l" t="t" r="r" b="b"/>
              <a:pathLst>
                <a:path w="20319" h="11430">
                  <a:moveTo>
                    <a:pt x="19812" y="0"/>
                  </a:moveTo>
                  <a:lnTo>
                    <a:pt x="17437" y="1574"/>
                  </a:lnTo>
                  <a:lnTo>
                    <a:pt x="12700" y="3378"/>
                  </a:lnTo>
                  <a:lnTo>
                    <a:pt x="6210" y="8128"/>
                  </a:lnTo>
                  <a:lnTo>
                    <a:pt x="1600" y="9499"/>
                  </a:lnTo>
                  <a:lnTo>
                    <a:pt x="0" y="11087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2065629" y="258711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0" y="2374"/>
                  </a:moveTo>
                  <a:lnTo>
                    <a:pt x="3175" y="800"/>
                  </a:lnTo>
                  <a:lnTo>
                    <a:pt x="47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2029193" y="2593466"/>
              <a:ext cx="29845" cy="17145"/>
            </a:xfrm>
            <a:custGeom>
              <a:avLst/>
              <a:gdLst/>
              <a:ahLst/>
              <a:cxnLst/>
              <a:rect l="l" t="t" r="r" b="b"/>
              <a:pathLst>
                <a:path w="29844" h="17144">
                  <a:moveTo>
                    <a:pt x="0" y="16637"/>
                  </a:moveTo>
                  <a:lnTo>
                    <a:pt x="2374" y="15049"/>
                  </a:lnTo>
                  <a:lnTo>
                    <a:pt x="14249" y="7924"/>
                  </a:lnTo>
                  <a:lnTo>
                    <a:pt x="26924" y="1587"/>
                  </a:lnTo>
                  <a:lnTo>
                    <a:pt x="2929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2093366" y="2575242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80">
                  <a:moveTo>
                    <a:pt x="7912" y="0"/>
                  </a:moveTo>
                  <a:lnTo>
                    <a:pt x="5537" y="1574"/>
                  </a:lnTo>
                  <a:lnTo>
                    <a:pt x="3949" y="2374"/>
                  </a:lnTo>
                  <a:lnTo>
                    <a:pt x="1574" y="3162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2100491" y="25752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668" name="object 4668"/>
          <p:cNvGrpSpPr/>
          <p:nvPr/>
        </p:nvGrpSpPr>
        <p:grpSpPr>
          <a:xfrm>
            <a:off x="2524471" y="2561257"/>
            <a:ext cx="8573" cy="6001"/>
            <a:chOff x="2046624" y="3794455"/>
            <a:chExt cx="12700" cy="8890"/>
          </a:xfrm>
        </p:grpSpPr>
        <p:sp>
          <p:nvSpPr>
            <p:cNvPr id="4669" name="object 4669"/>
            <p:cNvSpPr/>
            <p:nvPr/>
          </p:nvSpPr>
          <p:spPr>
            <a:xfrm>
              <a:off x="2047417" y="379445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2058504" y="379920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671" name="object 4671"/>
          <p:cNvGrpSpPr/>
          <p:nvPr/>
        </p:nvGrpSpPr>
        <p:grpSpPr>
          <a:xfrm>
            <a:off x="2512706" y="1745236"/>
            <a:ext cx="49292" cy="202740"/>
            <a:chOff x="2029193" y="2585535"/>
            <a:chExt cx="73025" cy="300355"/>
          </a:xfrm>
        </p:grpSpPr>
        <p:sp>
          <p:nvSpPr>
            <p:cNvPr id="4672" name="object 4672"/>
            <p:cNvSpPr/>
            <p:nvPr/>
          </p:nvSpPr>
          <p:spPr>
            <a:xfrm>
              <a:off x="2093366" y="2844584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80">
                  <a:moveTo>
                    <a:pt x="0" y="4762"/>
                  </a:moveTo>
                  <a:lnTo>
                    <a:pt x="791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2101278" y="2586329"/>
              <a:ext cx="0" cy="258445"/>
            </a:xfrm>
            <a:custGeom>
              <a:avLst/>
              <a:gdLst/>
              <a:ahLst/>
              <a:cxnLst/>
              <a:rect l="l" t="t" r="r" b="b"/>
              <a:pathLst>
                <a:path h="258444">
                  <a:moveTo>
                    <a:pt x="0" y="0"/>
                  </a:moveTo>
                  <a:lnTo>
                    <a:pt x="0" y="25826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2093366" y="2586329"/>
              <a:ext cx="8255" cy="263525"/>
            </a:xfrm>
            <a:custGeom>
              <a:avLst/>
              <a:gdLst/>
              <a:ahLst/>
              <a:cxnLst/>
              <a:rect l="l" t="t" r="r" b="b"/>
              <a:pathLst>
                <a:path w="8255" h="263525">
                  <a:moveTo>
                    <a:pt x="0" y="3962"/>
                  </a:moveTo>
                  <a:lnTo>
                    <a:pt x="7912" y="0"/>
                  </a:lnTo>
                </a:path>
                <a:path w="8255" h="263525">
                  <a:moveTo>
                    <a:pt x="0" y="3962"/>
                  </a:moveTo>
                  <a:lnTo>
                    <a:pt x="0" y="26301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75" name="object 4675"/>
            <p:cNvSpPr/>
            <p:nvPr/>
          </p:nvSpPr>
          <p:spPr>
            <a:xfrm>
              <a:off x="2088603" y="28485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5">
                  <a:moveTo>
                    <a:pt x="0" y="1574"/>
                  </a:moveTo>
                  <a:lnTo>
                    <a:pt x="0" y="0"/>
                  </a:lnTo>
                  <a:lnTo>
                    <a:pt x="4762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76" name="object 4676"/>
            <p:cNvSpPr/>
            <p:nvPr/>
          </p:nvSpPr>
          <p:spPr>
            <a:xfrm>
              <a:off x="2058504" y="2644952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39">
                  <a:moveTo>
                    <a:pt x="0" y="0"/>
                  </a:moveTo>
                  <a:lnTo>
                    <a:pt x="0" y="7843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2058504" y="2852521"/>
              <a:ext cx="27940" cy="4445"/>
            </a:xfrm>
            <a:custGeom>
              <a:avLst/>
              <a:gdLst/>
              <a:ahLst/>
              <a:cxnLst/>
              <a:rect l="l" t="t" r="r" b="b"/>
              <a:pathLst>
                <a:path w="27939" h="4444">
                  <a:moveTo>
                    <a:pt x="27724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2058504" y="2723387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39">
                  <a:moveTo>
                    <a:pt x="0" y="0"/>
                  </a:moveTo>
                  <a:lnTo>
                    <a:pt x="0" y="1291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2029193" y="288499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2035530" y="2877070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0" y="2374"/>
                  </a:moveTo>
                  <a:lnTo>
                    <a:pt x="0" y="0"/>
                  </a:lnTo>
                  <a:lnTo>
                    <a:pt x="4762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2040293" y="2618816"/>
              <a:ext cx="7620" cy="259079"/>
            </a:xfrm>
            <a:custGeom>
              <a:avLst/>
              <a:gdLst/>
              <a:ahLst/>
              <a:cxnLst/>
              <a:rect l="l" t="t" r="r" b="b"/>
              <a:pathLst>
                <a:path w="7619" h="259080">
                  <a:moveTo>
                    <a:pt x="0" y="0"/>
                  </a:moveTo>
                  <a:lnTo>
                    <a:pt x="0" y="259054"/>
                  </a:lnTo>
                  <a:lnTo>
                    <a:pt x="7124" y="25509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2047417" y="2644952"/>
              <a:ext cx="0" cy="229235"/>
            </a:xfrm>
            <a:custGeom>
              <a:avLst/>
              <a:gdLst/>
              <a:ahLst/>
              <a:cxnLst/>
              <a:rect l="l" t="t" r="r" b="b"/>
              <a:pathLst>
                <a:path h="229235">
                  <a:moveTo>
                    <a:pt x="0" y="0"/>
                  </a:moveTo>
                  <a:lnTo>
                    <a:pt x="0" y="22894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683" name="object 4683"/>
          <p:cNvGrpSpPr/>
          <p:nvPr/>
        </p:nvGrpSpPr>
        <p:grpSpPr>
          <a:xfrm>
            <a:off x="6829144" y="2089616"/>
            <a:ext cx="98155" cy="459057"/>
            <a:chOff x="8423916" y="3095726"/>
            <a:chExt cx="145415" cy="680085"/>
          </a:xfrm>
        </p:grpSpPr>
        <p:sp>
          <p:nvSpPr>
            <p:cNvPr id="4684" name="object 4684"/>
            <p:cNvSpPr/>
            <p:nvPr/>
          </p:nvSpPr>
          <p:spPr>
            <a:xfrm>
              <a:off x="8424709" y="3155924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8432634" y="3151974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8455608" y="3278720"/>
              <a:ext cx="0" cy="495934"/>
            </a:xfrm>
            <a:custGeom>
              <a:avLst/>
              <a:gdLst/>
              <a:ahLst/>
              <a:cxnLst/>
              <a:rect l="l" t="t" r="r" b="b"/>
              <a:pathLst>
                <a:path h="495935">
                  <a:moveTo>
                    <a:pt x="0" y="0"/>
                  </a:moveTo>
                  <a:lnTo>
                    <a:pt x="0" y="49592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8455596" y="376989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137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8462733" y="3274758"/>
              <a:ext cx="0" cy="495300"/>
            </a:xfrm>
            <a:custGeom>
              <a:avLst/>
              <a:gdLst/>
              <a:ahLst/>
              <a:cxnLst/>
              <a:rect l="l" t="t" r="r" b="b"/>
              <a:pathLst>
                <a:path h="495300">
                  <a:moveTo>
                    <a:pt x="0" y="0"/>
                  </a:moveTo>
                  <a:lnTo>
                    <a:pt x="0" y="4951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8455608" y="3274758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0" y="3962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8455608" y="37746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91" name="object 4691"/>
            <p:cNvSpPr/>
            <p:nvPr/>
          </p:nvSpPr>
          <p:spPr>
            <a:xfrm>
              <a:off x="8454808" y="32787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92" name="object 4692"/>
            <p:cNvSpPr/>
            <p:nvPr/>
          </p:nvSpPr>
          <p:spPr>
            <a:xfrm>
              <a:off x="8462733" y="32747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8479370" y="34926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8462746" y="3735831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-793" y="793"/>
                  </a:moveTo>
                  <a:lnTo>
                    <a:pt x="17418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8510269" y="3243071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6337" y="2387"/>
                  </a:moveTo>
                  <a:lnTo>
                    <a:pt x="6337" y="0"/>
                  </a:lnTo>
                  <a:lnTo>
                    <a:pt x="0" y="3174"/>
                  </a:lnTo>
                  <a:lnTo>
                    <a:pt x="0" y="5562"/>
                  </a:lnTo>
                  <a:lnTo>
                    <a:pt x="6337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8510269" y="32462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8511069" y="3243059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0" y="3175"/>
                  </a:moveTo>
                  <a:lnTo>
                    <a:pt x="2374" y="1600"/>
                  </a:lnTo>
                  <a:lnTo>
                    <a:pt x="55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8516606" y="32454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8509469" y="32486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8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8510269" y="373741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949"/>
                  </a:moveTo>
                  <a:lnTo>
                    <a:pt x="0" y="6337"/>
                  </a:lnTo>
                  <a:lnTo>
                    <a:pt x="6337" y="2374"/>
                  </a:lnTo>
                  <a:lnTo>
                    <a:pt x="6337" y="0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8510269" y="374136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8516606" y="37366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8517407" y="3245459"/>
              <a:ext cx="0" cy="491490"/>
            </a:xfrm>
            <a:custGeom>
              <a:avLst/>
              <a:gdLst/>
              <a:ahLst/>
              <a:cxnLst/>
              <a:rect l="l" t="t" r="r" b="b"/>
              <a:pathLst>
                <a:path h="491489">
                  <a:moveTo>
                    <a:pt x="0" y="0"/>
                  </a:moveTo>
                  <a:lnTo>
                    <a:pt x="0" y="49117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8509469" y="3249409"/>
              <a:ext cx="0" cy="492125"/>
            </a:xfrm>
            <a:custGeom>
              <a:avLst/>
              <a:gdLst/>
              <a:ahLst/>
              <a:cxnLst/>
              <a:rect l="l" t="t" r="r" b="b"/>
              <a:pathLst>
                <a:path h="492125">
                  <a:moveTo>
                    <a:pt x="0" y="0"/>
                  </a:moveTo>
                  <a:lnTo>
                    <a:pt x="0" y="4919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8509469" y="37413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8479370" y="3477564"/>
              <a:ext cx="0" cy="260350"/>
            </a:xfrm>
            <a:custGeom>
              <a:avLst/>
              <a:gdLst/>
              <a:ahLst/>
              <a:cxnLst/>
              <a:rect l="l" t="t" r="r" b="b"/>
              <a:pathLst>
                <a:path h="260350">
                  <a:moveTo>
                    <a:pt x="0" y="0"/>
                  </a:moveTo>
                  <a:lnTo>
                    <a:pt x="0" y="25985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8479357" y="3737419"/>
              <a:ext cx="30480" cy="4445"/>
            </a:xfrm>
            <a:custGeom>
              <a:avLst/>
              <a:gdLst/>
              <a:ahLst/>
              <a:cxnLst/>
              <a:rect l="l" t="t" r="r" b="b"/>
              <a:pathLst>
                <a:path w="30479" h="4445">
                  <a:moveTo>
                    <a:pt x="30111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8479370" y="3266046"/>
              <a:ext cx="1270" cy="212090"/>
            </a:xfrm>
            <a:custGeom>
              <a:avLst/>
              <a:gdLst/>
              <a:ahLst/>
              <a:cxnLst/>
              <a:rect l="l" t="t" r="r" b="b"/>
              <a:pathLst>
                <a:path w="1270" h="212089">
                  <a:moveTo>
                    <a:pt x="393" y="-793"/>
                  </a:moveTo>
                  <a:lnTo>
                    <a:pt x="393" y="2123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8478583" y="3225647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4">
                  <a:moveTo>
                    <a:pt x="0" y="3949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8485707" y="32248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8479370" y="322486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4">
                  <a:moveTo>
                    <a:pt x="0" y="3962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8478583" y="32288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8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8485720" y="32256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8478583" y="32295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8486495" y="312345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4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8479370" y="3127413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4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8442934" y="3146424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5">
                  <a:moveTo>
                    <a:pt x="0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8462746" y="3372205"/>
              <a:ext cx="17145" cy="2540"/>
            </a:xfrm>
            <a:custGeom>
              <a:avLst/>
              <a:gdLst/>
              <a:ahLst/>
              <a:cxnLst/>
              <a:rect l="l" t="t" r="r" b="b"/>
              <a:pathLst>
                <a:path w="17145" h="2539">
                  <a:moveTo>
                    <a:pt x="1662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8561768" y="3212972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5537" y="2374"/>
                  </a:moveTo>
                  <a:lnTo>
                    <a:pt x="5537" y="0"/>
                  </a:lnTo>
                  <a:lnTo>
                    <a:pt x="0" y="3162"/>
                  </a:lnTo>
                  <a:lnTo>
                    <a:pt x="0" y="6324"/>
                  </a:lnTo>
                  <a:lnTo>
                    <a:pt x="5537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8561768" y="3212972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0" y="6324"/>
                  </a:moveTo>
                  <a:lnTo>
                    <a:pt x="0" y="3149"/>
                  </a:lnTo>
                  <a:lnTo>
                    <a:pt x="3175" y="1574"/>
                  </a:lnTo>
                  <a:lnTo>
                    <a:pt x="55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8567305" y="321534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8560968" y="321929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8561768" y="3704145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0" y="3962"/>
                  </a:moveTo>
                  <a:lnTo>
                    <a:pt x="0" y="6337"/>
                  </a:lnTo>
                  <a:lnTo>
                    <a:pt x="5537" y="2374"/>
                  </a:lnTo>
                  <a:lnTo>
                    <a:pt x="5537" y="0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8561768" y="37081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8567305" y="37033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8568105" y="3215347"/>
              <a:ext cx="0" cy="488315"/>
            </a:xfrm>
            <a:custGeom>
              <a:avLst/>
              <a:gdLst/>
              <a:ahLst/>
              <a:cxnLst/>
              <a:rect l="l" t="t" r="r" b="b"/>
              <a:pathLst>
                <a:path h="488314">
                  <a:moveTo>
                    <a:pt x="0" y="0"/>
                  </a:moveTo>
                  <a:lnTo>
                    <a:pt x="0" y="4879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8560968" y="3219297"/>
              <a:ext cx="0" cy="488950"/>
            </a:xfrm>
            <a:custGeom>
              <a:avLst/>
              <a:gdLst/>
              <a:ahLst/>
              <a:cxnLst/>
              <a:rect l="l" t="t" r="r" b="b"/>
              <a:pathLst>
                <a:path h="488950">
                  <a:moveTo>
                    <a:pt x="0" y="0"/>
                  </a:moveTo>
                  <a:lnTo>
                    <a:pt x="0" y="4887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8560968" y="370810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8530081" y="3448253"/>
              <a:ext cx="0" cy="255904"/>
            </a:xfrm>
            <a:custGeom>
              <a:avLst/>
              <a:gdLst/>
              <a:ahLst/>
              <a:cxnLst/>
              <a:rect l="l" t="t" r="r" b="b"/>
              <a:pathLst>
                <a:path h="255904">
                  <a:moveTo>
                    <a:pt x="0" y="0"/>
                  </a:moveTo>
                  <a:lnTo>
                    <a:pt x="0" y="25589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8530081" y="3704145"/>
              <a:ext cx="31115" cy="4445"/>
            </a:xfrm>
            <a:custGeom>
              <a:avLst/>
              <a:gdLst/>
              <a:ahLst/>
              <a:cxnLst/>
              <a:rect l="l" t="t" r="r" b="b"/>
              <a:pathLst>
                <a:path w="31115" h="4445">
                  <a:moveTo>
                    <a:pt x="30886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8530081" y="3344481"/>
              <a:ext cx="1270" cy="104139"/>
            </a:xfrm>
            <a:custGeom>
              <a:avLst/>
              <a:gdLst/>
              <a:ahLst/>
              <a:cxnLst/>
              <a:rect l="l" t="t" r="r" b="b"/>
              <a:pathLst>
                <a:path w="1270" h="104139">
                  <a:moveTo>
                    <a:pt x="393" y="-793"/>
                  </a:moveTo>
                  <a:lnTo>
                    <a:pt x="393" y="10456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8530081" y="3099688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0"/>
                  </a:moveTo>
                  <a:lnTo>
                    <a:pt x="0" y="1006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8530081" y="3237534"/>
              <a:ext cx="0" cy="107314"/>
            </a:xfrm>
            <a:custGeom>
              <a:avLst/>
              <a:gdLst/>
              <a:ahLst/>
              <a:cxnLst/>
              <a:rect l="l" t="t" r="r" b="b"/>
              <a:pathLst>
                <a:path h="107314">
                  <a:moveTo>
                    <a:pt x="0" y="0"/>
                  </a:moveTo>
                  <a:lnTo>
                    <a:pt x="0" y="10694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8537193" y="3095726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0"/>
                  </a:moveTo>
                  <a:lnTo>
                    <a:pt x="0" y="1006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8517407" y="334289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674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8493632" y="3119488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1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8530081" y="34625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8517407" y="3702570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267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739" name="object 4739"/>
          <p:cNvGrpSpPr/>
          <p:nvPr/>
        </p:nvGrpSpPr>
        <p:grpSpPr>
          <a:xfrm>
            <a:off x="7008291" y="1980526"/>
            <a:ext cx="36005" cy="14573"/>
            <a:chOff x="8689320" y="2934112"/>
            <a:chExt cx="53340" cy="21590"/>
          </a:xfrm>
        </p:grpSpPr>
        <p:sp>
          <p:nvSpPr>
            <p:cNvPr id="4740" name="object 4740"/>
            <p:cNvSpPr/>
            <p:nvPr/>
          </p:nvSpPr>
          <p:spPr>
            <a:xfrm>
              <a:off x="8703576" y="293490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8690114" y="2934906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4">
                  <a:moveTo>
                    <a:pt x="0" y="11874"/>
                  </a:moveTo>
                  <a:lnTo>
                    <a:pt x="134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8728125" y="2943618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30">
                  <a:moveTo>
                    <a:pt x="12712" y="0"/>
                  </a:moveTo>
                  <a:lnTo>
                    <a:pt x="13461" y="0"/>
                  </a:lnTo>
                  <a:lnTo>
                    <a:pt x="13461" y="800"/>
                  </a:lnTo>
                  <a:lnTo>
                    <a:pt x="12712" y="800"/>
                  </a:lnTo>
                  <a:lnTo>
                    <a:pt x="11874" y="1574"/>
                  </a:lnTo>
                  <a:lnTo>
                    <a:pt x="11125" y="2374"/>
                  </a:lnTo>
                  <a:lnTo>
                    <a:pt x="10286" y="2374"/>
                  </a:lnTo>
                  <a:lnTo>
                    <a:pt x="9537" y="3175"/>
                  </a:lnTo>
                  <a:lnTo>
                    <a:pt x="9537" y="3962"/>
                  </a:lnTo>
                  <a:lnTo>
                    <a:pt x="8686" y="4749"/>
                  </a:lnTo>
                  <a:lnTo>
                    <a:pt x="7099" y="5537"/>
                  </a:lnTo>
                  <a:lnTo>
                    <a:pt x="5511" y="7124"/>
                  </a:lnTo>
                  <a:lnTo>
                    <a:pt x="4762" y="7912"/>
                  </a:lnTo>
                  <a:lnTo>
                    <a:pt x="4013" y="7912"/>
                  </a:lnTo>
                  <a:lnTo>
                    <a:pt x="3174" y="8712"/>
                  </a:lnTo>
                  <a:lnTo>
                    <a:pt x="1587" y="10287"/>
                  </a:lnTo>
                  <a:lnTo>
                    <a:pt x="0" y="110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743" name="object 4743"/>
          <p:cNvGrpSpPr/>
          <p:nvPr/>
        </p:nvGrpSpPr>
        <p:grpSpPr>
          <a:xfrm>
            <a:off x="6849477" y="2112071"/>
            <a:ext cx="1715" cy="8144"/>
            <a:chOff x="8454040" y="3128994"/>
            <a:chExt cx="2540" cy="12065"/>
          </a:xfrm>
        </p:grpSpPr>
        <p:sp>
          <p:nvSpPr>
            <p:cNvPr id="4744" name="object 4744"/>
            <p:cNvSpPr/>
            <p:nvPr/>
          </p:nvSpPr>
          <p:spPr>
            <a:xfrm>
              <a:off x="8454834" y="31400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8454834" y="3129788"/>
              <a:ext cx="1270" cy="10795"/>
            </a:xfrm>
            <a:custGeom>
              <a:avLst/>
              <a:gdLst/>
              <a:ahLst/>
              <a:cxnLst/>
              <a:rect l="l" t="t" r="r" b="b"/>
              <a:pathLst>
                <a:path w="1270" h="10794">
                  <a:moveTo>
                    <a:pt x="787" y="10299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746" name="object 4746"/>
          <p:cNvGrpSpPr/>
          <p:nvPr/>
        </p:nvGrpSpPr>
        <p:grpSpPr>
          <a:xfrm>
            <a:off x="6818993" y="1978915"/>
            <a:ext cx="225457" cy="141446"/>
            <a:chOff x="8408879" y="2931725"/>
            <a:chExt cx="334010" cy="209550"/>
          </a:xfrm>
        </p:grpSpPr>
        <p:sp>
          <p:nvSpPr>
            <p:cNvPr id="4747" name="object 4747"/>
            <p:cNvSpPr/>
            <p:nvPr/>
          </p:nvSpPr>
          <p:spPr>
            <a:xfrm>
              <a:off x="8728126" y="294995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8474634" y="2949955"/>
              <a:ext cx="254000" cy="165100"/>
            </a:xfrm>
            <a:custGeom>
              <a:avLst/>
              <a:gdLst/>
              <a:ahLst/>
              <a:cxnLst/>
              <a:rect l="l" t="t" r="r" b="b"/>
              <a:pathLst>
                <a:path w="254000" h="165100">
                  <a:moveTo>
                    <a:pt x="0" y="164782"/>
                  </a:moveTo>
                  <a:lnTo>
                    <a:pt x="4749" y="162394"/>
                  </a:lnTo>
                  <a:lnTo>
                    <a:pt x="11874" y="158432"/>
                  </a:lnTo>
                  <a:lnTo>
                    <a:pt x="26693" y="149938"/>
                  </a:lnTo>
                  <a:lnTo>
                    <a:pt x="41960" y="141525"/>
                  </a:lnTo>
                  <a:lnTo>
                    <a:pt x="57237" y="133050"/>
                  </a:lnTo>
                  <a:lnTo>
                    <a:pt x="72085" y="124371"/>
                  </a:lnTo>
                  <a:lnTo>
                    <a:pt x="85559" y="116459"/>
                  </a:lnTo>
                  <a:lnTo>
                    <a:pt x="99021" y="107734"/>
                  </a:lnTo>
                  <a:lnTo>
                    <a:pt x="110648" y="101118"/>
                  </a:lnTo>
                  <a:lnTo>
                    <a:pt x="121978" y="94068"/>
                  </a:lnTo>
                  <a:lnTo>
                    <a:pt x="133120" y="86724"/>
                  </a:lnTo>
                  <a:lnTo>
                    <a:pt x="144183" y="79222"/>
                  </a:lnTo>
                  <a:lnTo>
                    <a:pt x="144970" y="79222"/>
                  </a:lnTo>
                  <a:lnTo>
                    <a:pt x="148932" y="76847"/>
                  </a:lnTo>
                  <a:lnTo>
                    <a:pt x="148932" y="76047"/>
                  </a:lnTo>
                  <a:lnTo>
                    <a:pt x="151307" y="75260"/>
                  </a:lnTo>
                  <a:lnTo>
                    <a:pt x="152895" y="73672"/>
                  </a:lnTo>
                  <a:lnTo>
                    <a:pt x="154482" y="72885"/>
                  </a:lnTo>
                  <a:lnTo>
                    <a:pt x="154482" y="72097"/>
                  </a:lnTo>
                  <a:lnTo>
                    <a:pt x="163195" y="66548"/>
                  </a:lnTo>
                  <a:lnTo>
                    <a:pt x="175069" y="58623"/>
                  </a:lnTo>
                  <a:lnTo>
                    <a:pt x="186956" y="49911"/>
                  </a:lnTo>
                  <a:lnTo>
                    <a:pt x="190919" y="47536"/>
                  </a:lnTo>
                  <a:lnTo>
                    <a:pt x="191706" y="46736"/>
                  </a:lnTo>
                  <a:lnTo>
                    <a:pt x="195668" y="44361"/>
                  </a:lnTo>
                  <a:lnTo>
                    <a:pt x="195668" y="43573"/>
                  </a:lnTo>
                  <a:lnTo>
                    <a:pt x="196456" y="43573"/>
                  </a:lnTo>
                  <a:lnTo>
                    <a:pt x="197256" y="42773"/>
                  </a:lnTo>
                  <a:lnTo>
                    <a:pt x="198843" y="41986"/>
                  </a:lnTo>
                  <a:lnTo>
                    <a:pt x="203593" y="38823"/>
                  </a:lnTo>
                  <a:lnTo>
                    <a:pt x="208343" y="34861"/>
                  </a:lnTo>
                  <a:lnTo>
                    <a:pt x="210718" y="33274"/>
                  </a:lnTo>
                  <a:lnTo>
                    <a:pt x="214680" y="30099"/>
                  </a:lnTo>
                  <a:lnTo>
                    <a:pt x="216268" y="29311"/>
                  </a:lnTo>
                  <a:lnTo>
                    <a:pt x="216268" y="28524"/>
                  </a:lnTo>
                  <a:lnTo>
                    <a:pt x="220230" y="26149"/>
                  </a:lnTo>
                  <a:lnTo>
                    <a:pt x="220230" y="25349"/>
                  </a:lnTo>
                  <a:lnTo>
                    <a:pt x="221818" y="25349"/>
                  </a:lnTo>
                  <a:lnTo>
                    <a:pt x="222605" y="23761"/>
                  </a:lnTo>
                  <a:lnTo>
                    <a:pt x="223393" y="23761"/>
                  </a:lnTo>
                  <a:lnTo>
                    <a:pt x="225767" y="22186"/>
                  </a:lnTo>
                  <a:lnTo>
                    <a:pt x="228942" y="19799"/>
                  </a:lnTo>
                  <a:lnTo>
                    <a:pt x="228942" y="19011"/>
                  </a:lnTo>
                  <a:lnTo>
                    <a:pt x="229730" y="19011"/>
                  </a:lnTo>
                  <a:lnTo>
                    <a:pt x="231317" y="17437"/>
                  </a:lnTo>
                  <a:lnTo>
                    <a:pt x="232105" y="17437"/>
                  </a:lnTo>
                  <a:lnTo>
                    <a:pt x="232105" y="16624"/>
                  </a:lnTo>
                  <a:lnTo>
                    <a:pt x="234505" y="15049"/>
                  </a:lnTo>
                  <a:lnTo>
                    <a:pt x="238379" y="11023"/>
                  </a:lnTo>
                  <a:lnTo>
                    <a:pt x="243141" y="8674"/>
                  </a:lnTo>
                  <a:lnTo>
                    <a:pt x="247129" y="4749"/>
                  </a:lnTo>
                  <a:lnTo>
                    <a:pt x="247967" y="4749"/>
                  </a:lnTo>
                  <a:lnTo>
                    <a:pt x="247967" y="3949"/>
                  </a:lnTo>
                  <a:lnTo>
                    <a:pt x="248716" y="3949"/>
                  </a:lnTo>
                  <a:lnTo>
                    <a:pt x="251891" y="787"/>
                  </a:lnTo>
                  <a:lnTo>
                    <a:pt x="25347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8474634" y="311473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8455622" y="3119488"/>
              <a:ext cx="19050" cy="10795"/>
            </a:xfrm>
            <a:custGeom>
              <a:avLst/>
              <a:gdLst/>
              <a:ahLst/>
              <a:cxnLst/>
              <a:rect l="l" t="t" r="r" b="b"/>
              <a:pathLst>
                <a:path w="19050" h="10794">
                  <a:moveTo>
                    <a:pt x="0" y="10299"/>
                  </a:moveTo>
                  <a:lnTo>
                    <a:pt x="1587" y="9499"/>
                  </a:lnTo>
                  <a:lnTo>
                    <a:pt x="5257" y="7543"/>
                  </a:lnTo>
                  <a:lnTo>
                    <a:pt x="14604" y="3124"/>
                  </a:lnTo>
                  <a:lnTo>
                    <a:pt x="17437" y="787"/>
                  </a:lnTo>
                  <a:lnTo>
                    <a:pt x="1902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8455622" y="2953905"/>
              <a:ext cx="286385" cy="186690"/>
            </a:xfrm>
            <a:custGeom>
              <a:avLst/>
              <a:gdLst/>
              <a:ahLst/>
              <a:cxnLst/>
              <a:rect l="l" t="t" r="r" b="b"/>
              <a:pathLst>
                <a:path w="286384" h="186689">
                  <a:moveTo>
                    <a:pt x="285965" y="0"/>
                  </a:moveTo>
                  <a:lnTo>
                    <a:pt x="285965" y="800"/>
                  </a:lnTo>
                  <a:lnTo>
                    <a:pt x="284378" y="1587"/>
                  </a:lnTo>
                  <a:lnTo>
                    <a:pt x="282790" y="2387"/>
                  </a:lnTo>
                  <a:lnTo>
                    <a:pt x="282790" y="3175"/>
                  </a:lnTo>
                  <a:lnTo>
                    <a:pt x="277266" y="7137"/>
                  </a:lnTo>
                  <a:lnTo>
                    <a:pt x="275678" y="9512"/>
                  </a:lnTo>
                  <a:lnTo>
                    <a:pt x="274942" y="9512"/>
                  </a:lnTo>
                  <a:lnTo>
                    <a:pt x="271081" y="14160"/>
                  </a:lnTo>
                  <a:lnTo>
                    <a:pt x="265455" y="16306"/>
                  </a:lnTo>
                  <a:lnTo>
                    <a:pt x="261378" y="20599"/>
                  </a:lnTo>
                  <a:lnTo>
                    <a:pt x="260629" y="20599"/>
                  </a:lnTo>
                  <a:lnTo>
                    <a:pt x="260629" y="21399"/>
                  </a:lnTo>
                  <a:lnTo>
                    <a:pt x="259892" y="21399"/>
                  </a:lnTo>
                  <a:lnTo>
                    <a:pt x="257454" y="23774"/>
                  </a:lnTo>
                  <a:lnTo>
                    <a:pt x="255866" y="24561"/>
                  </a:lnTo>
                  <a:lnTo>
                    <a:pt x="255117" y="25361"/>
                  </a:lnTo>
                  <a:lnTo>
                    <a:pt x="254279" y="26149"/>
                  </a:lnTo>
                  <a:lnTo>
                    <a:pt x="253530" y="26149"/>
                  </a:lnTo>
                  <a:lnTo>
                    <a:pt x="253530" y="26936"/>
                  </a:lnTo>
                  <a:lnTo>
                    <a:pt x="251129" y="28524"/>
                  </a:lnTo>
                  <a:lnTo>
                    <a:pt x="250329" y="28524"/>
                  </a:lnTo>
                  <a:lnTo>
                    <a:pt x="250329" y="29311"/>
                  </a:lnTo>
                  <a:lnTo>
                    <a:pt x="248754" y="30111"/>
                  </a:lnTo>
                  <a:lnTo>
                    <a:pt x="233261" y="42114"/>
                  </a:lnTo>
                  <a:lnTo>
                    <a:pt x="217539" y="53662"/>
                  </a:lnTo>
                  <a:lnTo>
                    <a:pt x="201582" y="64921"/>
                  </a:lnTo>
                  <a:lnTo>
                    <a:pt x="185381" y="76060"/>
                  </a:lnTo>
                  <a:lnTo>
                    <a:pt x="173494" y="83972"/>
                  </a:lnTo>
                  <a:lnTo>
                    <a:pt x="173494" y="84772"/>
                  </a:lnTo>
                  <a:lnTo>
                    <a:pt x="171907" y="84772"/>
                  </a:lnTo>
                  <a:lnTo>
                    <a:pt x="171907" y="85559"/>
                  </a:lnTo>
                  <a:lnTo>
                    <a:pt x="167944" y="87934"/>
                  </a:lnTo>
                  <a:lnTo>
                    <a:pt x="131103" y="111691"/>
                  </a:lnTo>
                  <a:lnTo>
                    <a:pt x="93476" y="134505"/>
                  </a:lnTo>
                  <a:lnTo>
                    <a:pt x="55257" y="156414"/>
                  </a:lnTo>
                  <a:lnTo>
                    <a:pt x="16637" y="177457"/>
                  </a:lnTo>
                  <a:lnTo>
                    <a:pt x="0" y="18618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8741588" y="294361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2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53" name="object 4753"/>
            <p:cNvSpPr/>
            <p:nvPr/>
          </p:nvSpPr>
          <p:spPr>
            <a:xfrm>
              <a:off x="8738413" y="29444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3175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54" name="object 4754"/>
            <p:cNvSpPr/>
            <p:nvPr/>
          </p:nvSpPr>
          <p:spPr>
            <a:xfrm>
              <a:off x="8737663" y="29467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8732901" y="294758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4">
                  <a:moveTo>
                    <a:pt x="4762" y="0"/>
                  </a:moveTo>
                  <a:lnTo>
                    <a:pt x="3924" y="787"/>
                  </a:lnTo>
                  <a:lnTo>
                    <a:pt x="2336" y="1574"/>
                  </a:lnTo>
                  <a:lnTo>
                    <a:pt x="736" y="3162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8728126" y="29523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8473833" y="31194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8409673" y="3105226"/>
              <a:ext cx="65405" cy="9525"/>
            </a:xfrm>
            <a:custGeom>
              <a:avLst/>
              <a:gdLst/>
              <a:ahLst/>
              <a:cxnLst/>
              <a:rect l="l" t="t" r="r" b="b"/>
              <a:pathLst>
                <a:path w="65404" h="9525">
                  <a:moveTo>
                    <a:pt x="64960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8409673" y="31052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60" name="object 4760"/>
            <p:cNvSpPr/>
            <p:nvPr/>
          </p:nvSpPr>
          <p:spPr>
            <a:xfrm>
              <a:off x="8671890" y="2932518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39">
                  <a:moveTo>
                    <a:pt x="-793" y="1193"/>
                  </a:moveTo>
                  <a:lnTo>
                    <a:pt x="32480" y="1193"/>
                  </a:lnTo>
                </a:path>
              </a:pathLst>
            </a:custGeom>
            <a:ln w="39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61" name="object 4761"/>
            <p:cNvSpPr/>
            <p:nvPr/>
          </p:nvSpPr>
          <p:spPr>
            <a:xfrm>
              <a:off x="8409673" y="2932518"/>
              <a:ext cx="262255" cy="172720"/>
            </a:xfrm>
            <a:custGeom>
              <a:avLst/>
              <a:gdLst/>
              <a:ahLst/>
              <a:cxnLst/>
              <a:rect l="l" t="t" r="r" b="b"/>
              <a:pathLst>
                <a:path w="262254" h="172719">
                  <a:moveTo>
                    <a:pt x="262216" y="0"/>
                  </a:moveTo>
                  <a:lnTo>
                    <a:pt x="260642" y="800"/>
                  </a:lnTo>
                  <a:lnTo>
                    <a:pt x="222273" y="31863"/>
                  </a:lnTo>
                  <a:lnTo>
                    <a:pt x="182748" y="61057"/>
                  </a:lnTo>
                  <a:lnTo>
                    <a:pt x="142165" y="88663"/>
                  </a:lnTo>
                  <a:lnTo>
                    <a:pt x="100622" y="114964"/>
                  </a:lnTo>
                  <a:lnTo>
                    <a:pt x="58217" y="140243"/>
                  </a:lnTo>
                  <a:lnTo>
                    <a:pt x="15049" y="164782"/>
                  </a:lnTo>
                  <a:lnTo>
                    <a:pt x="0" y="17269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8486521" y="3104438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4">
                  <a:moveTo>
                    <a:pt x="0" y="3949"/>
                  </a:moveTo>
                  <a:lnTo>
                    <a:pt x="3175" y="1574"/>
                  </a:lnTo>
                  <a:lnTo>
                    <a:pt x="71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8530082" y="3079876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4">
                  <a:moveTo>
                    <a:pt x="0" y="3949"/>
                  </a:moveTo>
                  <a:lnTo>
                    <a:pt x="3175" y="2374"/>
                  </a:lnTo>
                  <a:lnTo>
                    <a:pt x="71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8541969" y="3055302"/>
              <a:ext cx="36830" cy="22225"/>
            </a:xfrm>
            <a:custGeom>
              <a:avLst/>
              <a:gdLst/>
              <a:ahLst/>
              <a:cxnLst/>
              <a:rect l="l" t="t" r="r" b="b"/>
              <a:pathLst>
                <a:path w="36829" h="22225">
                  <a:moveTo>
                    <a:pt x="0" y="22186"/>
                  </a:moveTo>
                  <a:lnTo>
                    <a:pt x="4749" y="19011"/>
                  </a:lnTo>
                  <a:lnTo>
                    <a:pt x="18211" y="11099"/>
                  </a:lnTo>
                  <a:lnTo>
                    <a:pt x="31686" y="2374"/>
                  </a:lnTo>
                  <a:lnTo>
                    <a:pt x="3643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8586343" y="3032340"/>
              <a:ext cx="27940" cy="18415"/>
            </a:xfrm>
            <a:custGeom>
              <a:avLst/>
              <a:gdLst/>
              <a:ahLst/>
              <a:cxnLst/>
              <a:rect l="l" t="t" r="r" b="b"/>
              <a:pathLst>
                <a:path w="27940" h="18414">
                  <a:moveTo>
                    <a:pt x="0" y="18211"/>
                  </a:moveTo>
                  <a:lnTo>
                    <a:pt x="800" y="17424"/>
                  </a:lnTo>
                  <a:lnTo>
                    <a:pt x="11874" y="10299"/>
                  </a:lnTo>
                  <a:lnTo>
                    <a:pt x="14249" y="9499"/>
                  </a:lnTo>
                  <a:lnTo>
                    <a:pt x="18211" y="6337"/>
                  </a:lnTo>
                  <a:lnTo>
                    <a:pt x="26924" y="787"/>
                  </a:lnTo>
                  <a:lnTo>
                    <a:pt x="2772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8623566" y="302362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374"/>
                  </a:moveTo>
                  <a:lnTo>
                    <a:pt x="2387" y="1587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8629116" y="2997479"/>
              <a:ext cx="36830" cy="24765"/>
            </a:xfrm>
            <a:custGeom>
              <a:avLst/>
              <a:gdLst/>
              <a:ahLst/>
              <a:cxnLst/>
              <a:rect l="l" t="t" r="r" b="b"/>
              <a:pathLst>
                <a:path w="36829" h="24764">
                  <a:moveTo>
                    <a:pt x="0" y="24561"/>
                  </a:moveTo>
                  <a:lnTo>
                    <a:pt x="8712" y="19011"/>
                  </a:lnTo>
                  <a:lnTo>
                    <a:pt x="20586" y="11087"/>
                  </a:lnTo>
                  <a:lnTo>
                    <a:pt x="32473" y="2374"/>
                  </a:lnTo>
                  <a:lnTo>
                    <a:pt x="3643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68" name="object 4768"/>
            <p:cNvSpPr/>
            <p:nvPr/>
          </p:nvSpPr>
          <p:spPr>
            <a:xfrm>
              <a:off x="8671890" y="2988779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0" y="3949"/>
                  </a:moveTo>
                  <a:lnTo>
                    <a:pt x="1587" y="3162"/>
                  </a:lnTo>
                  <a:lnTo>
                    <a:pt x="63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69" name="object 4769"/>
            <p:cNvSpPr/>
            <p:nvPr/>
          </p:nvSpPr>
          <p:spPr>
            <a:xfrm>
              <a:off x="8682990" y="2980042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0" y="4762"/>
                  </a:moveTo>
                  <a:lnTo>
                    <a:pt x="2374" y="3175"/>
                  </a:lnTo>
                  <a:lnTo>
                    <a:pt x="63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70" name="object 4770"/>
            <p:cNvSpPr/>
            <p:nvPr/>
          </p:nvSpPr>
          <p:spPr>
            <a:xfrm>
              <a:off x="8695664" y="29737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87"/>
                  </a:moveTo>
                  <a:lnTo>
                    <a:pt x="800" y="15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71" name="object 4771"/>
            <p:cNvSpPr/>
            <p:nvPr/>
          </p:nvSpPr>
          <p:spPr>
            <a:xfrm>
              <a:off x="8706751" y="296500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5">
                  <a:moveTo>
                    <a:pt x="0" y="1574"/>
                  </a:moveTo>
                  <a:lnTo>
                    <a:pt x="24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72" name="object 4772"/>
            <p:cNvSpPr/>
            <p:nvPr/>
          </p:nvSpPr>
          <p:spPr>
            <a:xfrm>
              <a:off x="8716251" y="29578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74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73" name="object 4773"/>
            <p:cNvSpPr/>
            <p:nvPr/>
          </p:nvSpPr>
          <p:spPr>
            <a:xfrm>
              <a:off x="8689321" y="2945987"/>
              <a:ext cx="40005" cy="5080"/>
            </a:xfrm>
            <a:custGeom>
              <a:avLst/>
              <a:gdLst/>
              <a:ahLst/>
              <a:cxnLst/>
              <a:rect l="l" t="t" r="r" b="b"/>
              <a:pathLst>
                <a:path w="40004" h="5080">
                  <a:moveTo>
                    <a:pt x="0" y="4762"/>
                  </a:moveTo>
                  <a:lnTo>
                    <a:pt x="39598" y="4762"/>
                  </a:lnTo>
                  <a:lnTo>
                    <a:pt x="39598" y="0"/>
                  </a:lnTo>
                  <a:lnTo>
                    <a:pt x="0" y="0"/>
                  </a:lnTo>
                  <a:lnTo>
                    <a:pt x="0" y="4762"/>
                  </a:lnTo>
                  <a:close/>
                </a:path>
              </a:pathLst>
            </a:custGeom>
            <a:solidFill>
              <a:srgbClr val="5E5E5E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8455622" y="3119488"/>
              <a:ext cx="19050" cy="10795"/>
            </a:xfrm>
            <a:custGeom>
              <a:avLst/>
              <a:gdLst/>
              <a:ahLst/>
              <a:cxnLst/>
              <a:rect l="l" t="t" r="r" b="b"/>
              <a:pathLst>
                <a:path w="19050" h="10794">
                  <a:moveTo>
                    <a:pt x="0" y="10299"/>
                  </a:moveTo>
                  <a:lnTo>
                    <a:pt x="1587" y="9499"/>
                  </a:lnTo>
                  <a:lnTo>
                    <a:pt x="5257" y="7543"/>
                  </a:lnTo>
                  <a:lnTo>
                    <a:pt x="14604" y="3124"/>
                  </a:lnTo>
                  <a:lnTo>
                    <a:pt x="17437" y="787"/>
                  </a:lnTo>
                  <a:lnTo>
                    <a:pt x="1902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8664752" y="3105226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4">
                  <a:moveTo>
                    <a:pt x="0" y="3962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8670290" y="31044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8665553" y="3104438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4">
                  <a:moveTo>
                    <a:pt x="0" y="3962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8664752" y="31083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8670302" y="31052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80" name="object 4780"/>
            <p:cNvSpPr/>
            <p:nvPr/>
          </p:nvSpPr>
          <p:spPr>
            <a:xfrm>
              <a:off x="8664752" y="31091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81" name="object 4781"/>
            <p:cNvSpPr/>
            <p:nvPr/>
          </p:nvSpPr>
          <p:spPr>
            <a:xfrm>
              <a:off x="8671090" y="300937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0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82" name="object 4782"/>
            <p:cNvSpPr/>
            <p:nvPr/>
          </p:nvSpPr>
          <p:spPr>
            <a:xfrm>
              <a:off x="8665553" y="3013341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0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783" name="object 4783"/>
          <p:cNvSpPr/>
          <p:nvPr/>
        </p:nvSpPr>
        <p:spPr>
          <a:xfrm>
            <a:off x="6989574" y="2196025"/>
            <a:ext cx="3000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39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784" name="object 4784"/>
          <p:cNvSpPr/>
          <p:nvPr/>
        </p:nvSpPr>
        <p:spPr>
          <a:xfrm>
            <a:off x="6992248" y="22756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785" name="object 4785"/>
          <p:cNvSpPr/>
          <p:nvPr/>
        </p:nvSpPr>
        <p:spPr>
          <a:xfrm>
            <a:off x="6989574" y="2431846"/>
            <a:ext cx="3000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39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786" name="object 4786"/>
          <p:cNvGrpSpPr/>
          <p:nvPr/>
        </p:nvGrpSpPr>
        <p:grpSpPr>
          <a:xfrm>
            <a:off x="7013632" y="2106182"/>
            <a:ext cx="4286" cy="5572"/>
            <a:chOff x="8697232" y="3120269"/>
            <a:chExt cx="6350" cy="8255"/>
          </a:xfrm>
        </p:grpSpPr>
        <p:sp>
          <p:nvSpPr>
            <p:cNvPr id="4787" name="object 4787"/>
            <p:cNvSpPr/>
            <p:nvPr/>
          </p:nvSpPr>
          <p:spPr>
            <a:xfrm>
              <a:off x="8698026" y="3121063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762" y="3175"/>
                  </a:moveTo>
                  <a:lnTo>
                    <a:pt x="4762" y="0"/>
                  </a:lnTo>
                  <a:lnTo>
                    <a:pt x="0" y="3962"/>
                  </a:lnTo>
                  <a:lnTo>
                    <a:pt x="0" y="6350"/>
                  </a:lnTo>
                  <a:lnTo>
                    <a:pt x="4762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8698026" y="3121075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0" y="6337"/>
                  </a:moveTo>
                  <a:lnTo>
                    <a:pt x="0" y="3949"/>
                  </a:lnTo>
                  <a:lnTo>
                    <a:pt x="2387" y="1574"/>
                  </a:lnTo>
                  <a:lnTo>
                    <a:pt x="3162" y="1574"/>
                  </a:lnTo>
                  <a:lnTo>
                    <a:pt x="3162" y="787"/>
                  </a:lnTo>
                  <a:lnTo>
                    <a:pt x="3975" y="787"/>
                  </a:lnTo>
                  <a:lnTo>
                    <a:pt x="47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8702788" y="312343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8697239" y="31274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791" name="object 4791"/>
          <p:cNvGrpSpPr/>
          <p:nvPr/>
        </p:nvGrpSpPr>
        <p:grpSpPr>
          <a:xfrm>
            <a:off x="6991712" y="2108329"/>
            <a:ext cx="26575" cy="327898"/>
            <a:chOff x="8664759" y="3123450"/>
            <a:chExt cx="39370" cy="485775"/>
          </a:xfrm>
        </p:grpSpPr>
        <p:sp>
          <p:nvSpPr>
            <p:cNvPr id="4792" name="object 4792"/>
            <p:cNvSpPr/>
            <p:nvPr/>
          </p:nvSpPr>
          <p:spPr>
            <a:xfrm>
              <a:off x="8698027" y="3601148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0" y="3962"/>
                  </a:moveTo>
                  <a:lnTo>
                    <a:pt x="0" y="7124"/>
                  </a:lnTo>
                  <a:lnTo>
                    <a:pt x="4762" y="3175"/>
                  </a:lnTo>
                  <a:lnTo>
                    <a:pt x="4762" y="0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93" name="object 4793"/>
            <p:cNvSpPr/>
            <p:nvPr/>
          </p:nvSpPr>
          <p:spPr>
            <a:xfrm>
              <a:off x="8698027" y="36050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94" name="object 4794"/>
            <p:cNvSpPr/>
            <p:nvPr/>
          </p:nvSpPr>
          <p:spPr>
            <a:xfrm>
              <a:off x="8702776" y="36011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8702776" y="3123450"/>
              <a:ext cx="0" cy="478155"/>
            </a:xfrm>
            <a:custGeom>
              <a:avLst/>
              <a:gdLst/>
              <a:ahLst/>
              <a:cxnLst/>
              <a:rect l="l" t="t" r="r" b="b"/>
              <a:pathLst>
                <a:path h="478154">
                  <a:moveTo>
                    <a:pt x="0" y="0"/>
                  </a:moveTo>
                  <a:lnTo>
                    <a:pt x="0" y="4776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8697239" y="3127413"/>
              <a:ext cx="0" cy="478790"/>
            </a:xfrm>
            <a:custGeom>
              <a:avLst/>
              <a:gdLst/>
              <a:ahLst/>
              <a:cxnLst/>
              <a:rect l="l" t="t" r="r" b="b"/>
              <a:pathLst>
                <a:path h="478789">
                  <a:moveTo>
                    <a:pt x="0" y="0"/>
                  </a:moveTo>
                  <a:lnTo>
                    <a:pt x="0" y="47848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8697239" y="36051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8665553" y="3357143"/>
              <a:ext cx="0" cy="245745"/>
            </a:xfrm>
            <a:custGeom>
              <a:avLst/>
              <a:gdLst/>
              <a:ahLst/>
              <a:cxnLst/>
              <a:rect l="l" t="t" r="r" b="b"/>
              <a:pathLst>
                <a:path h="245745">
                  <a:moveTo>
                    <a:pt x="0" y="0"/>
                  </a:moveTo>
                  <a:lnTo>
                    <a:pt x="0" y="24559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8665553" y="3602723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-793" y="1587"/>
                  </a:moveTo>
                  <a:lnTo>
                    <a:pt x="32480" y="1587"/>
                  </a:lnTo>
                </a:path>
              </a:pathLst>
            </a:custGeom>
            <a:ln w="4762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8665553" y="3151174"/>
              <a:ext cx="1270" cy="206375"/>
            </a:xfrm>
            <a:custGeom>
              <a:avLst/>
              <a:gdLst/>
              <a:ahLst/>
              <a:cxnLst/>
              <a:rect l="l" t="t" r="r" b="b"/>
              <a:pathLst>
                <a:path w="1270" h="206375">
                  <a:moveTo>
                    <a:pt x="393" y="-793"/>
                  </a:moveTo>
                  <a:lnTo>
                    <a:pt x="393" y="206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801" name="object 4801"/>
          <p:cNvGrpSpPr/>
          <p:nvPr/>
        </p:nvGrpSpPr>
        <p:grpSpPr>
          <a:xfrm>
            <a:off x="6954276" y="2147887"/>
            <a:ext cx="5144" cy="5572"/>
            <a:chOff x="8609298" y="3182054"/>
            <a:chExt cx="7620" cy="8255"/>
          </a:xfrm>
        </p:grpSpPr>
        <p:sp>
          <p:nvSpPr>
            <p:cNvPr id="4802" name="object 4802"/>
            <p:cNvSpPr/>
            <p:nvPr/>
          </p:nvSpPr>
          <p:spPr>
            <a:xfrm>
              <a:off x="8610104" y="3182848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5537" y="2387"/>
                  </a:moveTo>
                  <a:lnTo>
                    <a:pt x="5537" y="0"/>
                  </a:lnTo>
                  <a:lnTo>
                    <a:pt x="0" y="3174"/>
                  </a:lnTo>
                  <a:lnTo>
                    <a:pt x="0" y="6349"/>
                  </a:lnTo>
                  <a:lnTo>
                    <a:pt x="5537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8610092" y="31860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8610892" y="318284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3175"/>
                  </a:moveTo>
                  <a:lnTo>
                    <a:pt x="2374" y="1600"/>
                  </a:lnTo>
                  <a:lnTo>
                    <a:pt x="2374" y="800"/>
                  </a:lnTo>
                  <a:lnTo>
                    <a:pt x="3962" y="800"/>
                  </a:lnTo>
                  <a:lnTo>
                    <a:pt x="3962" y="0"/>
                  </a:lnTo>
                  <a:lnTo>
                    <a:pt x="47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8615642" y="31852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8610092" y="31891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807" name="object 4807"/>
          <p:cNvGrpSpPr/>
          <p:nvPr/>
        </p:nvGrpSpPr>
        <p:grpSpPr>
          <a:xfrm>
            <a:off x="6925935" y="2050576"/>
            <a:ext cx="64294" cy="431625"/>
            <a:chOff x="8567311" y="3037890"/>
            <a:chExt cx="95250" cy="639445"/>
          </a:xfrm>
        </p:grpSpPr>
        <p:sp>
          <p:nvSpPr>
            <p:cNvPr id="4808" name="object 4808"/>
            <p:cNvSpPr/>
            <p:nvPr/>
          </p:nvSpPr>
          <p:spPr>
            <a:xfrm>
              <a:off x="8610091" y="3670071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0" y="3962"/>
                  </a:moveTo>
                  <a:lnTo>
                    <a:pt x="0" y="6337"/>
                  </a:lnTo>
                  <a:lnTo>
                    <a:pt x="5537" y="2387"/>
                  </a:lnTo>
                  <a:lnTo>
                    <a:pt x="5537" y="0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09" name="object 4809"/>
            <p:cNvSpPr/>
            <p:nvPr/>
          </p:nvSpPr>
          <p:spPr>
            <a:xfrm>
              <a:off x="8610091" y="367403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8615641" y="36692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8616441" y="3185236"/>
              <a:ext cx="0" cy="484505"/>
            </a:xfrm>
            <a:custGeom>
              <a:avLst/>
              <a:gdLst/>
              <a:ahLst/>
              <a:cxnLst/>
              <a:rect l="l" t="t" r="r" b="b"/>
              <a:pathLst>
                <a:path h="484504">
                  <a:moveTo>
                    <a:pt x="0" y="0"/>
                  </a:moveTo>
                  <a:lnTo>
                    <a:pt x="0" y="4840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8610091" y="3189198"/>
              <a:ext cx="0" cy="485140"/>
            </a:xfrm>
            <a:custGeom>
              <a:avLst/>
              <a:gdLst/>
              <a:ahLst/>
              <a:cxnLst/>
              <a:rect l="l" t="t" r="r" b="b"/>
              <a:pathLst>
                <a:path h="485139">
                  <a:moveTo>
                    <a:pt x="0" y="0"/>
                  </a:moveTo>
                  <a:lnTo>
                    <a:pt x="0" y="48482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8578405" y="3418154"/>
              <a:ext cx="0" cy="252729"/>
            </a:xfrm>
            <a:custGeom>
              <a:avLst/>
              <a:gdLst/>
              <a:ahLst/>
              <a:cxnLst/>
              <a:rect l="l" t="t" r="r" b="b"/>
              <a:pathLst>
                <a:path h="252729">
                  <a:moveTo>
                    <a:pt x="0" y="0"/>
                  </a:moveTo>
                  <a:lnTo>
                    <a:pt x="0" y="25270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8578405" y="3670858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-793" y="1587"/>
                  </a:moveTo>
                  <a:lnTo>
                    <a:pt x="32480" y="1587"/>
                  </a:lnTo>
                </a:path>
              </a:pathLst>
            </a:custGeom>
            <a:ln w="4762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8578405" y="3314369"/>
              <a:ext cx="1270" cy="104139"/>
            </a:xfrm>
            <a:custGeom>
              <a:avLst/>
              <a:gdLst/>
              <a:ahLst/>
              <a:cxnLst/>
              <a:rect l="l" t="t" r="r" b="b"/>
              <a:pathLst>
                <a:path w="1270" h="104139">
                  <a:moveTo>
                    <a:pt x="393" y="-793"/>
                  </a:moveTo>
                  <a:lnTo>
                    <a:pt x="393" y="10457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8578405" y="34324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8567311" y="3283857"/>
              <a:ext cx="57150" cy="386715"/>
            </a:xfrm>
            <a:custGeom>
              <a:avLst/>
              <a:gdLst/>
              <a:ahLst/>
              <a:cxnLst/>
              <a:rect l="l" t="t" r="r" b="b"/>
              <a:pathLst>
                <a:path w="57150" h="386714">
                  <a:moveTo>
                    <a:pt x="0" y="386600"/>
                  </a:moveTo>
                  <a:lnTo>
                    <a:pt x="11887" y="386600"/>
                  </a:lnTo>
                </a:path>
                <a:path w="57150" h="386714">
                  <a:moveTo>
                    <a:pt x="48336" y="0"/>
                  </a:moveTo>
                  <a:lnTo>
                    <a:pt x="57048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8623566" y="3180486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37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8623566" y="3041853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0"/>
                  </a:moveTo>
                  <a:lnTo>
                    <a:pt x="0" y="982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8586330" y="3065614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60">
                  <a:moveTo>
                    <a:pt x="0" y="0"/>
                  </a:moveTo>
                  <a:lnTo>
                    <a:pt x="0" y="990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21" name="object 4821"/>
            <p:cNvSpPr/>
            <p:nvPr/>
          </p:nvSpPr>
          <p:spPr>
            <a:xfrm>
              <a:off x="8629103" y="3037890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0"/>
                  </a:moveTo>
                  <a:lnTo>
                    <a:pt x="0" y="974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22" name="object 4822"/>
            <p:cNvSpPr/>
            <p:nvPr/>
          </p:nvSpPr>
          <p:spPr>
            <a:xfrm>
              <a:off x="8623566" y="34023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8616441" y="363599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-793" y="400"/>
                  </a:moveTo>
                  <a:lnTo>
                    <a:pt x="7918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8656040" y="3151962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762" y="2387"/>
                  </a:moveTo>
                  <a:lnTo>
                    <a:pt x="4762" y="0"/>
                  </a:lnTo>
                  <a:lnTo>
                    <a:pt x="0" y="3962"/>
                  </a:lnTo>
                  <a:lnTo>
                    <a:pt x="0" y="6337"/>
                  </a:lnTo>
                  <a:lnTo>
                    <a:pt x="4762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25" name="object 4825"/>
            <p:cNvSpPr/>
            <p:nvPr/>
          </p:nvSpPr>
          <p:spPr>
            <a:xfrm>
              <a:off x="8656040" y="315592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26" name="object 4826"/>
            <p:cNvSpPr/>
            <p:nvPr/>
          </p:nvSpPr>
          <p:spPr>
            <a:xfrm>
              <a:off x="8656040" y="315196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3175"/>
                  </a:moveTo>
                  <a:lnTo>
                    <a:pt x="2374" y="1600"/>
                  </a:lnTo>
                  <a:lnTo>
                    <a:pt x="3162" y="1600"/>
                  </a:lnTo>
                  <a:lnTo>
                    <a:pt x="3162" y="800"/>
                  </a:lnTo>
                  <a:lnTo>
                    <a:pt x="3962" y="800"/>
                  </a:lnTo>
                  <a:lnTo>
                    <a:pt x="3962" y="0"/>
                  </a:lnTo>
                  <a:lnTo>
                    <a:pt x="47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8660802" y="31543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8655253" y="315829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8656040" y="363599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0" y="3962"/>
                  </a:moveTo>
                  <a:lnTo>
                    <a:pt x="0" y="6350"/>
                  </a:lnTo>
                  <a:lnTo>
                    <a:pt x="4762" y="2387"/>
                  </a:lnTo>
                  <a:lnTo>
                    <a:pt x="4762" y="0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8656040" y="363995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8660802" y="36352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32" name="object 4832"/>
            <p:cNvSpPr/>
            <p:nvPr/>
          </p:nvSpPr>
          <p:spPr>
            <a:xfrm>
              <a:off x="8661590" y="3154349"/>
              <a:ext cx="0" cy="481330"/>
            </a:xfrm>
            <a:custGeom>
              <a:avLst/>
              <a:gdLst/>
              <a:ahLst/>
              <a:cxnLst/>
              <a:rect l="l" t="t" r="r" b="b"/>
              <a:pathLst>
                <a:path h="481329">
                  <a:moveTo>
                    <a:pt x="0" y="0"/>
                  </a:moveTo>
                  <a:lnTo>
                    <a:pt x="0" y="4808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33" name="object 4833"/>
            <p:cNvSpPr/>
            <p:nvPr/>
          </p:nvSpPr>
          <p:spPr>
            <a:xfrm>
              <a:off x="8655253" y="3158299"/>
              <a:ext cx="0" cy="481965"/>
            </a:xfrm>
            <a:custGeom>
              <a:avLst/>
              <a:gdLst/>
              <a:ahLst/>
              <a:cxnLst/>
              <a:rect l="l" t="t" r="r" b="b"/>
              <a:pathLst>
                <a:path h="481964">
                  <a:moveTo>
                    <a:pt x="0" y="0"/>
                  </a:moveTo>
                  <a:lnTo>
                    <a:pt x="0" y="4816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8655240" y="36399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8623566" y="3387255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4">
                  <a:moveTo>
                    <a:pt x="0" y="0"/>
                  </a:moveTo>
                  <a:lnTo>
                    <a:pt x="0" y="24954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8623566" y="3636784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-793" y="1587"/>
                  </a:moveTo>
                  <a:lnTo>
                    <a:pt x="32480" y="1587"/>
                  </a:lnTo>
                </a:path>
              </a:pathLst>
            </a:custGeom>
            <a:ln w="4762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8623566" y="3284258"/>
              <a:ext cx="1270" cy="103505"/>
            </a:xfrm>
            <a:custGeom>
              <a:avLst/>
              <a:gdLst/>
              <a:ahLst/>
              <a:cxnLst/>
              <a:rect l="l" t="t" r="r" b="b"/>
              <a:pathLst>
                <a:path w="1270" h="103504">
                  <a:moveTo>
                    <a:pt x="393" y="-793"/>
                  </a:moveTo>
                  <a:lnTo>
                    <a:pt x="393" y="10377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38" name="object 4838"/>
            <p:cNvSpPr/>
            <p:nvPr/>
          </p:nvSpPr>
          <p:spPr>
            <a:xfrm>
              <a:off x="8616441" y="33634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4" y="0"/>
                  </a:moveTo>
                  <a:lnTo>
                    <a:pt x="0" y="1587"/>
                  </a:lnTo>
                </a:path>
                <a:path w="1904" h="1904">
                  <a:moveTo>
                    <a:pt x="1574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39" name="object 4839"/>
            <p:cNvSpPr/>
            <p:nvPr/>
          </p:nvSpPr>
          <p:spPr>
            <a:xfrm>
              <a:off x="8616441" y="336586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8618016" y="33634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41" name="object 4841"/>
            <p:cNvSpPr/>
            <p:nvPr/>
          </p:nvSpPr>
          <p:spPr>
            <a:xfrm>
              <a:off x="8568118" y="3393592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5537" y="0"/>
                  </a:moveTo>
                  <a:lnTo>
                    <a:pt x="0" y="3962"/>
                  </a:lnTo>
                </a:path>
                <a:path w="5715" h="4445">
                  <a:moveTo>
                    <a:pt x="5537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42" name="object 4842"/>
            <p:cNvSpPr/>
            <p:nvPr/>
          </p:nvSpPr>
          <p:spPr>
            <a:xfrm>
              <a:off x="8568118" y="3395967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537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43" name="object 4843"/>
            <p:cNvSpPr/>
            <p:nvPr/>
          </p:nvSpPr>
          <p:spPr>
            <a:xfrm>
              <a:off x="8573655" y="339359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844" name="object 4844"/>
          <p:cNvGrpSpPr/>
          <p:nvPr/>
        </p:nvGrpSpPr>
        <p:grpSpPr>
          <a:xfrm>
            <a:off x="6811501" y="2352169"/>
            <a:ext cx="13716" cy="8144"/>
            <a:chOff x="8397779" y="3484695"/>
            <a:chExt cx="20320" cy="12065"/>
          </a:xfrm>
        </p:grpSpPr>
        <p:sp>
          <p:nvSpPr>
            <p:cNvPr id="4845" name="object 4845"/>
            <p:cNvSpPr/>
            <p:nvPr/>
          </p:nvSpPr>
          <p:spPr>
            <a:xfrm>
              <a:off x="8401761" y="3485489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40" h="8254">
                  <a:moveTo>
                    <a:pt x="0" y="7912"/>
                  </a:moveTo>
                  <a:lnTo>
                    <a:pt x="150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46" name="object 4846"/>
            <p:cNvSpPr/>
            <p:nvPr/>
          </p:nvSpPr>
          <p:spPr>
            <a:xfrm>
              <a:off x="8401761" y="349340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47" name="object 4847"/>
            <p:cNvSpPr/>
            <p:nvPr/>
          </p:nvSpPr>
          <p:spPr>
            <a:xfrm>
              <a:off x="8401761" y="3487864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40" h="8254">
                  <a:moveTo>
                    <a:pt x="15049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48" name="object 4848"/>
            <p:cNvSpPr/>
            <p:nvPr/>
          </p:nvSpPr>
          <p:spPr>
            <a:xfrm>
              <a:off x="8398573" y="349500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75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49" name="object 4849"/>
            <p:cNvSpPr/>
            <p:nvPr/>
          </p:nvSpPr>
          <p:spPr>
            <a:xfrm>
              <a:off x="8404136" y="349420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850" name="object 4850"/>
          <p:cNvGrpSpPr/>
          <p:nvPr/>
        </p:nvGrpSpPr>
        <p:grpSpPr>
          <a:xfrm>
            <a:off x="6854827" y="2310455"/>
            <a:ext cx="44148" cy="27432"/>
            <a:chOff x="8461965" y="3422897"/>
            <a:chExt cx="65405" cy="40640"/>
          </a:xfrm>
        </p:grpSpPr>
        <p:sp>
          <p:nvSpPr>
            <p:cNvPr id="4851" name="object 4851"/>
            <p:cNvSpPr/>
            <p:nvPr/>
          </p:nvSpPr>
          <p:spPr>
            <a:xfrm>
              <a:off x="8463546" y="34601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52" name="object 4852"/>
            <p:cNvSpPr/>
            <p:nvPr/>
          </p:nvSpPr>
          <p:spPr>
            <a:xfrm>
              <a:off x="8463546" y="3453003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12674" y="0"/>
                  </a:moveTo>
                  <a:lnTo>
                    <a:pt x="0" y="7124"/>
                  </a:lnTo>
                </a:path>
                <a:path w="12700" h="7620">
                  <a:moveTo>
                    <a:pt x="12674" y="0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53" name="object 4853"/>
            <p:cNvSpPr/>
            <p:nvPr/>
          </p:nvSpPr>
          <p:spPr>
            <a:xfrm>
              <a:off x="8463546" y="34601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54" name="object 4854"/>
            <p:cNvSpPr/>
            <p:nvPr/>
          </p:nvSpPr>
          <p:spPr>
            <a:xfrm>
              <a:off x="8463546" y="3455377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12674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55" name="object 4855"/>
            <p:cNvSpPr/>
            <p:nvPr/>
          </p:nvSpPr>
          <p:spPr>
            <a:xfrm>
              <a:off x="8476221" y="345300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56" name="object 4856"/>
            <p:cNvSpPr/>
            <p:nvPr/>
          </p:nvSpPr>
          <p:spPr>
            <a:xfrm>
              <a:off x="8462759" y="34617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8517407" y="3423691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4">
                  <a:moveTo>
                    <a:pt x="8724" y="0"/>
                  </a:moveTo>
                  <a:lnTo>
                    <a:pt x="0" y="5537"/>
                  </a:lnTo>
                </a:path>
                <a:path w="8890" h="5714">
                  <a:moveTo>
                    <a:pt x="8724" y="0"/>
                  </a:moveTo>
                  <a:lnTo>
                    <a:pt x="872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58" name="object 4858"/>
            <p:cNvSpPr/>
            <p:nvPr/>
          </p:nvSpPr>
          <p:spPr>
            <a:xfrm>
              <a:off x="8517407" y="3426066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4">
                  <a:moveTo>
                    <a:pt x="8724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8526132" y="34236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860" name="object 4860"/>
          <p:cNvSpPr/>
          <p:nvPr/>
        </p:nvSpPr>
        <p:spPr>
          <a:xfrm>
            <a:off x="7017382" y="2408855"/>
            <a:ext cx="1286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861" name="object 4861"/>
          <p:cNvGrpSpPr/>
          <p:nvPr/>
        </p:nvGrpSpPr>
        <p:grpSpPr>
          <a:xfrm>
            <a:off x="7017382" y="2011536"/>
            <a:ext cx="27003" cy="399479"/>
            <a:chOff x="8702788" y="2980054"/>
            <a:chExt cx="40005" cy="591820"/>
          </a:xfrm>
        </p:grpSpPr>
        <p:sp>
          <p:nvSpPr>
            <p:cNvPr id="4862" name="object 4862"/>
            <p:cNvSpPr/>
            <p:nvPr/>
          </p:nvSpPr>
          <p:spPr>
            <a:xfrm>
              <a:off x="8704376" y="33405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63" name="object 4863"/>
            <p:cNvSpPr/>
            <p:nvPr/>
          </p:nvSpPr>
          <p:spPr>
            <a:xfrm>
              <a:off x="8736812" y="3096513"/>
              <a:ext cx="0" cy="474980"/>
            </a:xfrm>
            <a:custGeom>
              <a:avLst/>
              <a:gdLst/>
              <a:ahLst/>
              <a:cxnLst/>
              <a:rect l="l" t="t" r="r" b="b"/>
              <a:pathLst>
                <a:path h="474979">
                  <a:moveTo>
                    <a:pt x="0" y="0"/>
                  </a:moveTo>
                  <a:lnTo>
                    <a:pt x="0" y="47452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64" name="object 4864"/>
            <p:cNvSpPr/>
            <p:nvPr/>
          </p:nvSpPr>
          <p:spPr>
            <a:xfrm>
              <a:off x="8736824" y="356628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762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8741587" y="3092551"/>
              <a:ext cx="0" cy="474345"/>
            </a:xfrm>
            <a:custGeom>
              <a:avLst/>
              <a:gdLst/>
              <a:ahLst/>
              <a:cxnLst/>
              <a:rect l="l" t="t" r="r" b="b"/>
              <a:pathLst>
                <a:path h="474345">
                  <a:moveTo>
                    <a:pt x="0" y="0"/>
                  </a:moveTo>
                  <a:lnTo>
                    <a:pt x="0" y="47373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8736812" y="309255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4">
                  <a:moveTo>
                    <a:pt x="0" y="3962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8704376" y="3326256"/>
              <a:ext cx="0" cy="242570"/>
            </a:xfrm>
            <a:custGeom>
              <a:avLst/>
              <a:gdLst/>
              <a:ahLst/>
              <a:cxnLst/>
              <a:rect l="l" t="t" r="r" b="b"/>
              <a:pathLst>
                <a:path h="242570">
                  <a:moveTo>
                    <a:pt x="0" y="0"/>
                  </a:moveTo>
                  <a:lnTo>
                    <a:pt x="0" y="24241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8704363" y="3568674"/>
              <a:ext cx="33020" cy="2540"/>
            </a:xfrm>
            <a:custGeom>
              <a:avLst/>
              <a:gdLst/>
              <a:ahLst/>
              <a:cxnLst/>
              <a:rect l="l" t="t" r="r" b="b"/>
              <a:pathLst>
                <a:path w="33020" h="2539">
                  <a:moveTo>
                    <a:pt x="-793" y="1187"/>
                  </a:moveTo>
                  <a:lnTo>
                    <a:pt x="33242" y="1187"/>
                  </a:lnTo>
                </a:path>
              </a:pathLst>
            </a:custGeom>
            <a:ln w="3962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8736812" y="30965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8704376" y="3222472"/>
              <a:ext cx="1270" cy="104139"/>
            </a:xfrm>
            <a:custGeom>
              <a:avLst/>
              <a:gdLst/>
              <a:ahLst/>
              <a:cxnLst/>
              <a:rect l="l" t="t" r="r" b="b"/>
              <a:pathLst>
                <a:path w="1270" h="104139">
                  <a:moveTo>
                    <a:pt x="393" y="-793"/>
                  </a:moveTo>
                  <a:lnTo>
                    <a:pt x="393" y="10457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8741587" y="30925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8704376" y="298403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27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8704376" y="3122663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30">
                  <a:moveTo>
                    <a:pt x="0" y="0"/>
                  </a:moveTo>
                  <a:lnTo>
                    <a:pt x="0" y="998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8709151" y="298005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27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8702788" y="32224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876" name="object 4876"/>
          <p:cNvSpPr/>
          <p:nvPr/>
        </p:nvSpPr>
        <p:spPr>
          <a:xfrm>
            <a:off x="6811505" y="2363926"/>
            <a:ext cx="12859" cy="1715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9024" y="2387"/>
                </a:moveTo>
                <a:lnTo>
                  <a:pt x="0" y="0"/>
                </a:lnTo>
              </a:path>
            </a:pathLst>
          </a:custGeom>
          <a:ln w="3175">
            <a:solidFill>
              <a:srgbClr val="7C7C7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877" name="object 4877"/>
          <p:cNvGrpSpPr/>
          <p:nvPr/>
        </p:nvGrpSpPr>
        <p:grpSpPr>
          <a:xfrm>
            <a:off x="6810970" y="2069830"/>
            <a:ext cx="233172" cy="294465"/>
            <a:chOff x="8396992" y="3066414"/>
            <a:chExt cx="345440" cy="436245"/>
          </a:xfrm>
        </p:grpSpPr>
        <p:sp>
          <p:nvSpPr>
            <p:cNvPr id="4878" name="object 4878"/>
            <p:cNvSpPr/>
            <p:nvPr/>
          </p:nvSpPr>
          <p:spPr>
            <a:xfrm>
              <a:off x="8618029" y="3360318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5537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79" name="object 4879"/>
            <p:cNvSpPr/>
            <p:nvPr/>
          </p:nvSpPr>
          <p:spPr>
            <a:xfrm>
              <a:off x="8573642" y="339280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62" y="0"/>
                  </a:moveTo>
                  <a:lnTo>
                    <a:pt x="3962" y="0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8568105" y="339834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8517407" y="3424491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12674" y="0"/>
                  </a:moveTo>
                  <a:lnTo>
                    <a:pt x="3962" y="5537"/>
                  </a:lnTo>
                  <a:lnTo>
                    <a:pt x="0" y="79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8462746" y="3455377"/>
              <a:ext cx="17145" cy="8890"/>
            </a:xfrm>
            <a:custGeom>
              <a:avLst/>
              <a:gdLst/>
              <a:ahLst/>
              <a:cxnLst/>
              <a:rect l="l" t="t" r="r" b="b"/>
              <a:pathLst>
                <a:path w="17145" h="8889">
                  <a:moveTo>
                    <a:pt x="16636" y="0"/>
                  </a:moveTo>
                  <a:lnTo>
                    <a:pt x="13461" y="1587"/>
                  </a:lnTo>
                  <a:lnTo>
                    <a:pt x="0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8397785" y="3490239"/>
              <a:ext cx="19050" cy="10795"/>
            </a:xfrm>
            <a:custGeom>
              <a:avLst/>
              <a:gdLst/>
              <a:ahLst/>
              <a:cxnLst/>
              <a:rect l="l" t="t" r="r" b="b"/>
              <a:pathLst>
                <a:path w="19050" h="10795">
                  <a:moveTo>
                    <a:pt x="19024" y="0"/>
                  </a:moveTo>
                  <a:lnTo>
                    <a:pt x="13474" y="2387"/>
                  </a:lnTo>
                  <a:lnTo>
                    <a:pt x="6350" y="6337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8462746" y="3476777"/>
              <a:ext cx="17145" cy="8890"/>
            </a:xfrm>
            <a:custGeom>
              <a:avLst/>
              <a:gdLst/>
              <a:ahLst/>
              <a:cxnLst/>
              <a:rect l="l" t="t" r="r" b="b"/>
              <a:pathLst>
                <a:path w="17145" h="8889">
                  <a:moveTo>
                    <a:pt x="0" y="8712"/>
                  </a:moveTo>
                  <a:lnTo>
                    <a:pt x="6337" y="5537"/>
                  </a:lnTo>
                  <a:lnTo>
                    <a:pt x="11874" y="2374"/>
                  </a:lnTo>
                  <a:lnTo>
                    <a:pt x="166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8517407" y="3446678"/>
              <a:ext cx="13970" cy="8255"/>
            </a:xfrm>
            <a:custGeom>
              <a:avLst/>
              <a:gdLst/>
              <a:ahLst/>
              <a:cxnLst/>
              <a:rect l="l" t="t" r="r" b="b"/>
              <a:pathLst>
                <a:path w="13970" h="8254">
                  <a:moveTo>
                    <a:pt x="0" y="7924"/>
                  </a:moveTo>
                  <a:lnTo>
                    <a:pt x="800" y="7124"/>
                  </a:lnTo>
                  <a:lnTo>
                    <a:pt x="4762" y="4749"/>
                  </a:lnTo>
                  <a:lnTo>
                    <a:pt x="134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8568105" y="3416553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5" h="7620">
                  <a:moveTo>
                    <a:pt x="0" y="7137"/>
                  </a:moveTo>
                  <a:lnTo>
                    <a:pt x="102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8616441" y="3386467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20" h="5714">
                  <a:moveTo>
                    <a:pt x="0" y="5537"/>
                  </a:moveTo>
                  <a:lnTo>
                    <a:pt x="3162" y="3162"/>
                  </a:lnTo>
                  <a:lnTo>
                    <a:pt x="6337" y="774"/>
                  </a:lnTo>
                  <a:lnTo>
                    <a:pt x="712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8661590" y="33555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62"/>
                  </a:moveTo>
                  <a:lnTo>
                    <a:pt x="0" y="3162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8702789" y="3324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74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8702789" y="332070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8462746" y="3492626"/>
              <a:ext cx="17145" cy="8890"/>
            </a:xfrm>
            <a:custGeom>
              <a:avLst/>
              <a:gdLst/>
              <a:ahLst/>
              <a:cxnLst/>
              <a:rect l="l" t="t" r="r" b="b"/>
              <a:pathLst>
                <a:path w="17145" h="8889">
                  <a:moveTo>
                    <a:pt x="16636" y="0"/>
                  </a:moveTo>
                  <a:lnTo>
                    <a:pt x="11874" y="1574"/>
                  </a:lnTo>
                  <a:lnTo>
                    <a:pt x="0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8517407" y="3462515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12674" y="0"/>
                  </a:moveTo>
                  <a:lnTo>
                    <a:pt x="4762" y="4762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8568105" y="3432403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5" h="7620">
                  <a:moveTo>
                    <a:pt x="10299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8616441" y="3402304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124" y="0"/>
                  </a:moveTo>
                  <a:lnTo>
                    <a:pt x="6337" y="0"/>
                  </a:lnTo>
                  <a:lnTo>
                    <a:pt x="3175" y="3162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8661590" y="337140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962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8702789" y="33405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8661590" y="33555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62"/>
                  </a:moveTo>
                  <a:lnTo>
                    <a:pt x="0" y="3162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8619616" y="338645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175"/>
                  </a:moveTo>
                  <a:lnTo>
                    <a:pt x="3162" y="787"/>
                  </a:lnTo>
                  <a:lnTo>
                    <a:pt x="39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8518207" y="3446665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0" y="7137"/>
                  </a:moveTo>
                  <a:lnTo>
                    <a:pt x="3962" y="4762"/>
                  </a:lnTo>
                  <a:lnTo>
                    <a:pt x="126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8469083" y="3476790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5" h="5714">
                  <a:moveTo>
                    <a:pt x="0" y="5537"/>
                  </a:moveTo>
                  <a:lnTo>
                    <a:pt x="5537" y="2362"/>
                  </a:lnTo>
                  <a:lnTo>
                    <a:pt x="102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8462746" y="3374580"/>
              <a:ext cx="17145" cy="8890"/>
            </a:xfrm>
            <a:custGeom>
              <a:avLst/>
              <a:gdLst/>
              <a:ahLst/>
              <a:cxnLst/>
              <a:rect l="l" t="t" r="r" b="b"/>
              <a:pathLst>
                <a:path w="17145" h="8889">
                  <a:moveTo>
                    <a:pt x="0" y="8712"/>
                  </a:moveTo>
                  <a:lnTo>
                    <a:pt x="3175" y="7137"/>
                  </a:lnTo>
                  <a:lnTo>
                    <a:pt x="11874" y="2387"/>
                  </a:lnTo>
                  <a:lnTo>
                    <a:pt x="166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8517407" y="3344481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7912"/>
                  </a:moveTo>
                  <a:lnTo>
                    <a:pt x="4762" y="4737"/>
                  </a:lnTo>
                  <a:lnTo>
                    <a:pt x="126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8568105" y="3314369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5" h="7620">
                  <a:moveTo>
                    <a:pt x="0" y="7137"/>
                  </a:moveTo>
                  <a:lnTo>
                    <a:pt x="1029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8616429" y="3284258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0" y="4762"/>
                  </a:moveTo>
                  <a:lnTo>
                    <a:pt x="3175" y="3175"/>
                  </a:lnTo>
                  <a:lnTo>
                    <a:pt x="6350" y="0"/>
                  </a:lnTo>
                  <a:lnTo>
                    <a:pt x="71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8661590" y="3253371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175"/>
                  </a:moveTo>
                  <a:lnTo>
                    <a:pt x="800" y="2374"/>
                  </a:lnTo>
                  <a:lnTo>
                    <a:pt x="1587" y="2374"/>
                  </a:lnTo>
                  <a:lnTo>
                    <a:pt x="1587" y="1600"/>
                  </a:lnTo>
                  <a:lnTo>
                    <a:pt x="2387" y="1600"/>
                  </a:lnTo>
                  <a:lnTo>
                    <a:pt x="2387" y="800"/>
                  </a:lnTo>
                  <a:lnTo>
                    <a:pt x="3175" y="800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8702789" y="32224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87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8661590" y="32557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8619604" y="3284258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175"/>
                  </a:moveTo>
                  <a:lnTo>
                    <a:pt x="3175" y="0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8517407" y="3344481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7912"/>
                  </a:moveTo>
                  <a:lnTo>
                    <a:pt x="4762" y="4737"/>
                  </a:lnTo>
                  <a:lnTo>
                    <a:pt x="126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8465921" y="3374567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20">
                  <a:moveTo>
                    <a:pt x="0" y="7137"/>
                  </a:moveTo>
                  <a:lnTo>
                    <a:pt x="8712" y="2387"/>
                  </a:lnTo>
                  <a:lnTo>
                    <a:pt x="134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8462746" y="3389629"/>
              <a:ext cx="17145" cy="8890"/>
            </a:xfrm>
            <a:custGeom>
              <a:avLst/>
              <a:gdLst/>
              <a:ahLst/>
              <a:cxnLst/>
              <a:rect l="l" t="t" r="r" b="b"/>
              <a:pathLst>
                <a:path w="17145" h="8889">
                  <a:moveTo>
                    <a:pt x="16636" y="0"/>
                  </a:moveTo>
                  <a:lnTo>
                    <a:pt x="11874" y="2387"/>
                  </a:lnTo>
                  <a:lnTo>
                    <a:pt x="0" y="87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8517407" y="3360318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12674" y="0"/>
                  </a:moveTo>
                  <a:lnTo>
                    <a:pt x="4762" y="4762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8568105" y="3330219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10299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8616429" y="3300107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137" y="0"/>
                  </a:moveTo>
                  <a:lnTo>
                    <a:pt x="6350" y="0"/>
                  </a:lnTo>
                  <a:lnTo>
                    <a:pt x="3175" y="2374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8661590" y="3269221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962" y="0"/>
                  </a:moveTo>
                  <a:lnTo>
                    <a:pt x="3162" y="0"/>
                  </a:lnTo>
                  <a:lnTo>
                    <a:pt x="3162" y="800"/>
                  </a:lnTo>
                  <a:lnTo>
                    <a:pt x="2387" y="800"/>
                  </a:lnTo>
                  <a:lnTo>
                    <a:pt x="2387" y="1587"/>
                  </a:lnTo>
                  <a:lnTo>
                    <a:pt x="1587" y="1587"/>
                  </a:lnTo>
                  <a:lnTo>
                    <a:pt x="787" y="2374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8702789" y="323832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8424722" y="3074327"/>
              <a:ext cx="316865" cy="188595"/>
            </a:xfrm>
            <a:custGeom>
              <a:avLst/>
              <a:gdLst/>
              <a:ahLst/>
              <a:cxnLst/>
              <a:rect l="l" t="t" r="r" b="b"/>
              <a:pathLst>
                <a:path w="316865" h="188595">
                  <a:moveTo>
                    <a:pt x="284429" y="0"/>
                  </a:moveTo>
                  <a:lnTo>
                    <a:pt x="282028" y="1587"/>
                  </a:lnTo>
                  <a:lnTo>
                    <a:pt x="281228" y="2387"/>
                  </a:lnTo>
                  <a:lnTo>
                    <a:pt x="276148" y="8102"/>
                  </a:lnTo>
                  <a:lnTo>
                    <a:pt x="270446" y="10020"/>
                  </a:lnTo>
                  <a:lnTo>
                    <a:pt x="266179" y="15049"/>
                  </a:lnTo>
                  <a:lnTo>
                    <a:pt x="264604" y="15836"/>
                  </a:lnTo>
                  <a:lnTo>
                    <a:pt x="261429" y="19011"/>
                  </a:lnTo>
                  <a:lnTo>
                    <a:pt x="252462" y="26238"/>
                  </a:lnTo>
                  <a:lnTo>
                    <a:pt x="242939" y="32975"/>
                  </a:lnTo>
                  <a:lnTo>
                    <a:pt x="233352" y="39664"/>
                  </a:lnTo>
                  <a:lnTo>
                    <a:pt x="224193" y="46748"/>
                  </a:lnTo>
                  <a:lnTo>
                    <a:pt x="211518" y="56235"/>
                  </a:lnTo>
                  <a:lnTo>
                    <a:pt x="204393" y="60998"/>
                  </a:lnTo>
                  <a:lnTo>
                    <a:pt x="204393" y="61798"/>
                  </a:lnTo>
                  <a:lnTo>
                    <a:pt x="202806" y="62585"/>
                  </a:lnTo>
                  <a:lnTo>
                    <a:pt x="181908" y="77116"/>
                  </a:lnTo>
                  <a:lnTo>
                    <a:pt x="160666" y="91295"/>
                  </a:lnTo>
                  <a:lnTo>
                    <a:pt x="139107" y="105181"/>
                  </a:lnTo>
                  <a:lnTo>
                    <a:pt x="117259" y="118833"/>
                  </a:lnTo>
                  <a:lnTo>
                    <a:pt x="112496" y="121208"/>
                  </a:lnTo>
                  <a:lnTo>
                    <a:pt x="112496" y="121996"/>
                  </a:lnTo>
                  <a:lnTo>
                    <a:pt x="105359" y="125958"/>
                  </a:lnTo>
                  <a:lnTo>
                    <a:pt x="81273" y="140139"/>
                  </a:lnTo>
                  <a:lnTo>
                    <a:pt x="56937" y="153860"/>
                  </a:lnTo>
                  <a:lnTo>
                    <a:pt x="32453" y="167295"/>
                  </a:lnTo>
                  <a:lnTo>
                    <a:pt x="7924" y="180619"/>
                  </a:lnTo>
                  <a:lnTo>
                    <a:pt x="0" y="184581"/>
                  </a:lnTo>
                  <a:lnTo>
                    <a:pt x="30899" y="188544"/>
                  </a:lnTo>
                  <a:lnTo>
                    <a:pt x="47536" y="179832"/>
                  </a:lnTo>
                  <a:lnTo>
                    <a:pt x="54660" y="175869"/>
                  </a:lnTo>
                  <a:lnTo>
                    <a:pt x="60070" y="173189"/>
                  </a:lnTo>
                  <a:lnTo>
                    <a:pt x="63868" y="170802"/>
                  </a:lnTo>
                  <a:lnTo>
                    <a:pt x="68922" y="167944"/>
                  </a:lnTo>
                  <a:lnTo>
                    <a:pt x="69710" y="167944"/>
                  </a:lnTo>
                  <a:lnTo>
                    <a:pt x="72885" y="166357"/>
                  </a:lnTo>
                  <a:lnTo>
                    <a:pt x="82742" y="160538"/>
                  </a:lnTo>
                  <a:lnTo>
                    <a:pt x="92690" y="154879"/>
                  </a:lnTo>
                  <a:lnTo>
                    <a:pt x="102639" y="149215"/>
                  </a:lnTo>
                  <a:lnTo>
                    <a:pt x="112496" y="143383"/>
                  </a:lnTo>
                  <a:lnTo>
                    <a:pt x="113296" y="143383"/>
                  </a:lnTo>
                  <a:lnTo>
                    <a:pt x="114871" y="142595"/>
                  </a:lnTo>
                  <a:lnTo>
                    <a:pt x="114871" y="141808"/>
                  </a:lnTo>
                  <a:lnTo>
                    <a:pt x="117259" y="141008"/>
                  </a:lnTo>
                  <a:lnTo>
                    <a:pt x="118833" y="139433"/>
                  </a:lnTo>
                  <a:lnTo>
                    <a:pt x="121208" y="138633"/>
                  </a:lnTo>
                  <a:lnTo>
                    <a:pt x="122008" y="138633"/>
                  </a:lnTo>
                  <a:lnTo>
                    <a:pt x="125171" y="136258"/>
                  </a:lnTo>
                  <a:lnTo>
                    <a:pt x="128346" y="133883"/>
                  </a:lnTo>
                  <a:lnTo>
                    <a:pt x="144183" y="125171"/>
                  </a:lnTo>
                  <a:lnTo>
                    <a:pt x="153695" y="118833"/>
                  </a:lnTo>
                  <a:lnTo>
                    <a:pt x="159232" y="115658"/>
                  </a:lnTo>
                  <a:lnTo>
                    <a:pt x="160032" y="114871"/>
                  </a:lnTo>
                  <a:lnTo>
                    <a:pt x="161620" y="114071"/>
                  </a:lnTo>
                  <a:lnTo>
                    <a:pt x="163995" y="112496"/>
                  </a:lnTo>
                  <a:lnTo>
                    <a:pt x="164782" y="112496"/>
                  </a:lnTo>
                  <a:lnTo>
                    <a:pt x="168744" y="110121"/>
                  </a:lnTo>
                  <a:lnTo>
                    <a:pt x="170332" y="108534"/>
                  </a:lnTo>
                  <a:lnTo>
                    <a:pt x="171119" y="108534"/>
                  </a:lnTo>
                  <a:lnTo>
                    <a:pt x="173494" y="106946"/>
                  </a:lnTo>
                  <a:lnTo>
                    <a:pt x="173494" y="106159"/>
                  </a:lnTo>
                  <a:lnTo>
                    <a:pt x="174294" y="106159"/>
                  </a:lnTo>
                  <a:lnTo>
                    <a:pt x="180918" y="102400"/>
                  </a:lnTo>
                  <a:lnTo>
                    <a:pt x="186926" y="98405"/>
                  </a:lnTo>
                  <a:lnTo>
                    <a:pt x="192756" y="94325"/>
                  </a:lnTo>
                  <a:lnTo>
                    <a:pt x="198843" y="90309"/>
                  </a:lnTo>
                  <a:lnTo>
                    <a:pt x="202806" y="87934"/>
                  </a:lnTo>
                  <a:lnTo>
                    <a:pt x="202806" y="87147"/>
                  </a:lnTo>
                  <a:lnTo>
                    <a:pt x="204393" y="86347"/>
                  </a:lnTo>
                  <a:lnTo>
                    <a:pt x="210731" y="82384"/>
                  </a:lnTo>
                  <a:lnTo>
                    <a:pt x="211518" y="81597"/>
                  </a:lnTo>
                  <a:lnTo>
                    <a:pt x="214693" y="79222"/>
                  </a:lnTo>
                  <a:lnTo>
                    <a:pt x="216280" y="78435"/>
                  </a:lnTo>
                  <a:lnTo>
                    <a:pt x="217068" y="78435"/>
                  </a:lnTo>
                  <a:lnTo>
                    <a:pt x="220230" y="76047"/>
                  </a:lnTo>
                  <a:lnTo>
                    <a:pt x="229742" y="68922"/>
                  </a:lnTo>
                  <a:lnTo>
                    <a:pt x="240830" y="61798"/>
                  </a:lnTo>
                  <a:lnTo>
                    <a:pt x="243204" y="59423"/>
                  </a:lnTo>
                  <a:lnTo>
                    <a:pt x="248831" y="56438"/>
                  </a:lnTo>
                  <a:lnTo>
                    <a:pt x="254634" y="51574"/>
                  </a:lnTo>
                  <a:lnTo>
                    <a:pt x="259841" y="47536"/>
                  </a:lnTo>
                  <a:lnTo>
                    <a:pt x="263016" y="45161"/>
                  </a:lnTo>
                  <a:lnTo>
                    <a:pt x="264604" y="44361"/>
                  </a:lnTo>
                  <a:lnTo>
                    <a:pt x="264604" y="43573"/>
                  </a:lnTo>
                  <a:lnTo>
                    <a:pt x="301785" y="15048"/>
                  </a:lnTo>
                  <a:lnTo>
                    <a:pt x="316864" y="2387"/>
                  </a:lnTo>
                  <a:lnTo>
                    <a:pt x="284429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4918" name="object 491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454827" y="3066414"/>
              <a:ext cx="287553" cy="248748"/>
            </a:xfrm>
            <a:prstGeom prst="rect">
              <a:avLst/>
            </a:prstGeom>
          </p:spPr>
        </p:pic>
      </p:grpSp>
      <p:grpSp>
        <p:nvGrpSpPr>
          <p:cNvPr id="4919" name="object 4919"/>
          <p:cNvGrpSpPr/>
          <p:nvPr/>
        </p:nvGrpSpPr>
        <p:grpSpPr>
          <a:xfrm>
            <a:off x="6689051" y="3087974"/>
            <a:ext cx="14145" cy="23574"/>
            <a:chOff x="8216372" y="4574775"/>
            <a:chExt cx="20955" cy="34925"/>
          </a:xfrm>
        </p:grpSpPr>
        <p:sp>
          <p:nvSpPr>
            <p:cNvPr id="4920" name="object 4920"/>
            <p:cNvSpPr/>
            <p:nvPr/>
          </p:nvSpPr>
          <p:spPr>
            <a:xfrm>
              <a:off x="8218760" y="4578737"/>
              <a:ext cx="3175" cy="31115"/>
            </a:xfrm>
            <a:custGeom>
              <a:avLst/>
              <a:gdLst/>
              <a:ahLst/>
              <a:cxnLst/>
              <a:rect l="l" t="t" r="r" b="b"/>
              <a:pathLst>
                <a:path w="3175" h="31114">
                  <a:moveTo>
                    <a:pt x="0" y="30886"/>
                  </a:moveTo>
                  <a:lnTo>
                    <a:pt x="3162" y="30886"/>
                  </a:lnTo>
                  <a:lnTo>
                    <a:pt x="3162" y="0"/>
                  </a:lnTo>
                  <a:lnTo>
                    <a:pt x="0" y="0"/>
                  </a:lnTo>
                  <a:lnTo>
                    <a:pt x="0" y="30886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8219541" y="4604880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5049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8234591" y="4575568"/>
              <a:ext cx="1905" cy="29845"/>
            </a:xfrm>
            <a:custGeom>
              <a:avLst/>
              <a:gdLst/>
              <a:ahLst/>
              <a:cxnLst/>
              <a:rect l="l" t="t" r="r" b="b"/>
              <a:pathLst>
                <a:path w="1904" h="29845">
                  <a:moveTo>
                    <a:pt x="787" y="-793"/>
                  </a:moveTo>
                  <a:lnTo>
                    <a:pt x="787" y="3010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8216372" y="4578737"/>
              <a:ext cx="3175" cy="30480"/>
            </a:xfrm>
            <a:custGeom>
              <a:avLst/>
              <a:gdLst/>
              <a:ahLst/>
              <a:cxnLst/>
              <a:rect l="l" t="t" r="r" b="b"/>
              <a:pathLst>
                <a:path w="3175" h="30479">
                  <a:moveTo>
                    <a:pt x="0" y="30099"/>
                  </a:moveTo>
                  <a:lnTo>
                    <a:pt x="3162" y="30099"/>
                  </a:lnTo>
                  <a:lnTo>
                    <a:pt x="3162" y="0"/>
                  </a:lnTo>
                  <a:lnTo>
                    <a:pt x="0" y="0"/>
                  </a:lnTo>
                  <a:lnTo>
                    <a:pt x="0" y="30099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8217166" y="460802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925" name="object 4925"/>
          <p:cNvGrpSpPr/>
          <p:nvPr/>
        </p:nvGrpSpPr>
        <p:grpSpPr>
          <a:xfrm>
            <a:off x="6836104" y="2547353"/>
            <a:ext cx="27432" cy="19288"/>
            <a:chOff x="8434228" y="3773855"/>
            <a:chExt cx="40640" cy="28575"/>
          </a:xfrm>
        </p:grpSpPr>
        <p:sp>
          <p:nvSpPr>
            <p:cNvPr id="4926" name="object 4926"/>
            <p:cNvSpPr/>
            <p:nvPr/>
          </p:nvSpPr>
          <p:spPr>
            <a:xfrm>
              <a:off x="8435022" y="379682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793" y="2374"/>
                  </a:moveTo>
                  <a:lnTo>
                    <a:pt x="793" y="2374"/>
                  </a:lnTo>
                </a:path>
              </a:pathLst>
            </a:custGeom>
            <a:ln w="4749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8435022" y="3778605"/>
              <a:ext cx="39370" cy="23495"/>
            </a:xfrm>
            <a:custGeom>
              <a:avLst/>
              <a:gdLst/>
              <a:ahLst/>
              <a:cxnLst/>
              <a:rect l="l" t="t" r="r" b="b"/>
              <a:pathLst>
                <a:path w="39370" h="23495">
                  <a:moveTo>
                    <a:pt x="38811" y="0"/>
                  </a:moveTo>
                  <a:lnTo>
                    <a:pt x="0" y="22961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8473833" y="377385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929" name="object 4929"/>
          <p:cNvSpPr/>
          <p:nvPr/>
        </p:nvSpPr>
        <p:spPr>
          <a:xfrm>
            <a:off x="6780490" y="2938241"/>
            <a:ext cx="35147" cy="10287"/>
          </a:xfrm>
          <a:custGeom>
            <a:avLst/>
            <a:gdLst/>
            <a:ahLst/>
            <a:cxnLst/>
            <a:rect l="l" t="t" r="r" b="b"/>
            <a:pathLst>
              <a:path w="52070" h="15239">
                <a:moveTo>
                  <a:pt x="51498" y="0"/>
                </a:moveTo>
                <a:lnTo>
                  <a:pt x="0" y="15049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930" name="object 4930"/>
          <p:cNvSpPr/>
          <p:nvPr/>
        </p:nvSpPr>
        <p:spPr>
          <a:xfrm>
            <a:off x="6780490" y="3024875"/>
            <a:ext cx="35147" cy="10287"/>
          </a:xfrm>
          <a:custGeom>
            <a:avLst/>
            <a:gdLst/>
            <a:ahLst/>
            <a:cxnLst/>
            <a:rect l="l" t="t" r="r" b="b"/>
            <a:pathLst>
              <a:path w="52070" h="15239">
                <a:moveTo>
                  <a:pt x="0" y="15049"/>
                </a:moveTo>
                <a:lnTo>
                  <a:pt x="51498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931" name="object 4931"/>
          <p:cNvSpPr/>
          <p:nvPr/>
        </p:nvSpPr>
        <p:spPr>
          <a:xfrm>
            <a:off x="6815251" y="2923805"/>
            <a:ext cx="45006" cy="14573"/>
          </a:xfrm>
          <a:custGeom>
            <a:avLst/>
            <a:gdLst/>
            <a:ahLst/>
            <a:cxnLst/>
            <a:rect l="l" t="t" r="r" b="b"/>
            <a:pathLst>
              <a:path w="66675" h="21589">
                <a:moveTo>
                  <a:pt x="66548" y="0"/>
                </a:moveTo>
                <a:lnTo>
                  <a:pt x="50698" y="5537"/>
                </a:lnTo>
                <a:lnTo>
                  <a:pt x="0" y="21386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932" name="object 4932"/>
          <p:cNvGrpSpPr/>
          <p:nvPr/>
        </p:nvGrpSpPr>
        <p:grpSpPr>
          <a:xfrm>
            <a:off x="6814716" y="3009904"/>
            <a:ext cx="46292" cy="15859"/>
            <a:chOff x="8402542" y="4459116"/>
            <a:chExt cx="68580" cy="23495"/>
          </a:xfrm>
        </p:grpSpPr>
        <p:sp>
          <p:nvSpPr>
            <p:cNvPr id="4933" name="object 4933"/>
            <p:cNvSpPr/>
            <p:nvPr/>
          </p:nvSpPr>
          <p:spPr>
            <a:xfrm>
              <a:off x="8454034" y="4459909"/>
              <a:ext cx="15875" cy="5715"/>
            </a:xfrm>
            <a:custGeom>
              <a:avLst/>
              <a:gdLst/>
              <a:ahLst/>
              <a:cxnLst/>
              <a:rect l="l" t="t" r="r" b="b"/>
              <a:pathLst>
                <a:path w="15875" h="5714">
                  <a:moveTo>
                    <a:pt x="0" y="5537"/>
                  </a:moveTo>
                  <a:lnTo>
                    <a:pt x="15836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8403335" y="4465447"/>
              <a:ext cx="50800" cy="15875"/>
            </a:xfrm>
            <a:custGeom>
              <a:avLst/>
              <a:gdLst/>
              <a:ahLst/>
              <a:cxnLst/>
              <a:rect l="l" t="t" r="r" b="b"/>
              <a:pathLst>
                <a:path w="50800" h="15875">
                  <a:moveTo>
                    <a:pt x="0" y="15849"/>
                  </a:moveTo>
                  <a:lnTo>
                    <a:pt x="50698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935" name="object 4935"/>
          <p:cNvSpPr/>
          <p:nvPr/>
        </p:nvSpPr>
        <p:spPr>
          <a:xfrm>
            <a:off x="7068175" y="2824887"/>
            <a:ext cx="17145" cy="10287"/>
          </a:xfrm>
          <a:custGeom>
            <a:avLst/>
            <a:gdLst/>
            <a:ahLst/>
            <a:cxnLst/>
            <a:rect l="l" t="t" r="r" b="b"/>
            <a:pathLst>
              <a:path w="25400" h="15239">
                <a:moveTo>
                  <a:pt x="25336" y="0"/>
                </a:moveTo>
                <a:lnTo>
                  <a:pt x="0" y="15049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936" name="object 4936"/>
          <p:cNvSpPr/>
          <p:nvPr/>
        </p:nvSpPr>
        <p:spPr>
          <a:xfrm>
            <a:off x="7054296" y="2921671"/>
            <a:ext cx="14145" cy="7715"/>
          </a:xfrm>
          <a:custGeom>
            <a:avLst/>
            <a:gdLst/>
            <a:ahLst/>
            <a:cxnLst/>
            <a:rect l="l" t="t" r="r" b="b"/>
            <a:pathLst>
              <a:path w="20954" h="11429">
                <a:moveTo>
                  <a:pt x="0" y="11099"/>
                </a:moveTo>
                <a:lnTo>
                  <a:pt x="20561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937" name="object 4937"/>
          <p:cNvSpPr/>
          <p:nvPr/>
        </p:nvSpPr>
        <p:spPr>
          <a:xfrm>
            <a:off x="7054296" y="2835045"/>
            <a:ext cx="14145" cy="7715"/>
          </a:xfrm>
          <a:custGeom>
            <a:avLst/>
            <a:gdLst/>
            <a:ahLst/>
            <a:cxnLst/>
            <a:rect l="l" t="t" r="r" b="b"/>
            <a:pathLst>
              <a:path w="20954" h="11429">
                <a:moveTo>
                  <a:pt x="20561" y="0"/>
                </a:moveTo>
                <a:lnTo>
                  <a:pt x="0" y="11087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938" name="object 4938"/>
          <p:cNvGrpSpPr/>
          <p:nvPr/>
        </p:nvGrpSpPr>
        <p:grpSpPr>
          <a:xfrm>
            <a:off x="7067639" y="2910968"/>
            <a:ext cx="18431" cy="11573"/>
            <a:chOff x="8777243" y="4312545"/>
            <a:chExt cx="27305" cy="17145"/>
          </a:xfrm>
        </p:grpSpPr>
        <p:sp>
          <p:nvSpPr>
            <p:cNvPr id="4939" name="object 4939"/>
            <p:cNvSpPr/>
            <p:nvPr/>
          </p:nvSpPr>
          <p:spPr>
            <a:xfrm>
              <a:off x="8778037" y="4313339"/>
              <a:ext cx="25400" cy="15240"/>
            </a:xfrm>
            <a:custGeom>
              <a:avLst/>
              <a:gdLst/>
              <a:ahLst/>
              <a:cxnLst/>
              <a:rect l="l" t="t" r="r" b="b"/>
              <a:pathLst>
                <a:path w="25400" h="15239">
                  <a:moveTo>
                    <a:pt x="0" y="15062"/>
                  </a:moveTo>
                  <a:lnTo>
                    <a:pt x="25336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8781212" y="43204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941" name="object 4941"/>
          <p:cNvSpPr/>
          <p:nvPr/>
        </p:nvSpPr>
        <p:spPr>
          <a:xfrm>
            <a:off x="7046281" y="2842529"/>
            <a:ext cx="8144" cy="5144"/>
          </a:xfrm>
          <a:custGeom>
            <a:avLst/>
            <a:gdLst/>
            <a:ahLst/>
            <a:cxnLst/>
            <a:rect l="l" t="t" r="r" b="b"/>
            <a:pathLst>
              <a:path w="12065" h="7620">
                <a:moveTo>
                  <a:pt x="11874" y="0"/>
                </a:moveTo>
                <a:lnTo>
                  <a:pt x="0" y="7137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4942" name="object 4942"/>
          <p:cNvSpPr/>
          <p:nvPr/>
        </p:nvSpPr>
        <p:spPr>
          <a:xfrm>
            <a:off x="6860171" y="3002946"/>
            <a:ext cx="22289" cy="7715"/>
          </a:xfrm>
          <a:custGeom>
            <a:avLst/>
            <a:gdLst/>
            <a:ahLst/>
            <a:cxnLst/>
            <a:rect l="l" t="t" r="r" b="b"/>
            <a:pathLst>
              <a:path w="33020" h="11429">
                <a:moveTo>
                  <a:pt x="0" y="11099"/>
                </a:moveTo>
                <a:lnTo>
                  <a:pt x="32486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943" name="object 4943"/>
          <p:cNvGrpSpPr/>
          <p:nvPr/>
        </p:nvGrpSpPr>
        <p:grpSpPr>
          <a:xfrm>
            <a:off x="6859627" y="2846802"/>
            <a:ext cx="195453" cy="156877"/>
            <a:chOff x="8469077" y="4217485"/>
            <a:chExt cx="289560" cy="232410"/>
          </a:xfrm>
        </p:grpSpPr>
        <p:sp>
          <p:nvSpPr>
            <p:cNvPr id="4944" name="object 4944"/>
            <p:cNvSpPr/>
            <p:nvPr/>
          </p:nvSpPr>
          <p:spPr>
            <a:xfrm>
              <a:off x="8469871" y="4320476"/>
              <a:ext cx="33020" cy="11430"/>
            </a:xfrm>
            <a:custGeom>
              <a:avLst/>
              <a:gdLst/>
              <a:ahLst/>
              <a:cxnLst/>
              <a:rect l="l" t="t" r="r" b="b"/>
              <a:pathLst>
                <a:path w="33020" h="11429">
                  <a:moveTo>
                    <a:pt x="32486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8502357" y="4304627"/>
              <a:ext cx="46990" cy="15875"/>
            </a:xfrm>
            <a:custGeom>
              <a:avLst/>
              <a:gdLst/>
              <a:ahLst/>
              <a:cxnLst/>
              <a:rect l="l" t="t" r="r" b="b"/>
              <a:pathLst>
                <a:path w="46990" h="15875">
                  <a:moveTo>
                    <a:pt x="46735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8549106" y="4287202"/>
              <a:ext cx="43815" cy="17780"/>
            </a:xfrm>
            <a:custGeom>
              <a:avLst/>
              <a:gdLst/>
              <a:ahLst/>
              <a:cxnLst/>
              <a:rect l="l" t="t" r="r" b="b"/>
              <a:pathLst>
                <a:path w="43815" h="17779">
                  <a:moveTo>
                    <a:pt x="43573" y="0"/>
                  </a:moveTo>
                  <a:lnTo>
                    <a:pt x="0" y="1742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8634666" y="4253141"/>
              <a:ext cx="40005" cy="17780"/>
            </a:xfrm>
            <a:custGeom>
              <a:avLst/>
              <a:gdLst/>
              <a:ahLst/>
              <a:cxnLst/>
              <a:rect l="l" t="t" r="r" b="b"/>
              <a:pathLst>
                <a:path w="40004" h="17779">
                  <a:moveTo>
                    <a:pt x="39598" y="0"/>
                  </a:moveTo>
                  <a:lnTo>
                    <a:pt x="0" y="1743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8674265" y="4235716"/>
              <a:ext cx="36830" cy="17780"/>
            </a:xfrm>
            <a:custGeom>
              <a:avLst/>
              <a:gdLst/>
              <a:ahLst/>
              <a:cxnLst/>
              <a:rect l="l" t="t" r="r" b="b"/>
              <a:pathLst>
                <a:path w="36829" h="17779">
                  <a:moveTo>
                    <a:pt x="36474" y="0"/>
                  </a:moveTo>
                  <a:lnTo>
                    <a:pt x="0" y="1742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8710739" y="4218279"/>
              <a:ext cx="34925" cy="17780"/>
            </a:xfrm>
            <a:custGeom>
              <a:avLst/>
              <a:gdLst/>
              <a:ahLst/>
              <a:cxnLst/>
              <a:rect l="l" t="t" r="r" b="b"/>
              <a:pathLst>
                <a:path w="34925" h="17779">
                  <a:moveTo>
                    <a:pt x="34861" y="0"/>
                  </a:moveTo>
                  <a:lnTo>
                    <a:pt x="0" y="1743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50" name="object 4950"/>
            <p:cNvSpPr/>
            <p:nvPr/>
          </p:nvSpPr>
          <p:spPr>
            <a:xfrm>
              <a:off x="8592680" y="4270565"/>
              <a:ext cx="42545" cy="17145"/>
            </a:xfrm>
            <a:custGeom>
              <a:avLst/>
              <a:gdLst/>
              <a:ahLst/>
              <a:cxnLst/>
              <a:rect l="l" t="t" r="r" b="b"/>
              <a:pathLst>
                <a:path w="42545" h="17145">
                  <a:moveTo>
                    <a:pt x="41986" y="0"/>
                  </a:moveTo>
                  <a:lnTo>
                    <a:pt x="0" y="16637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51" name="object 4951"/>
            <p:cNvSpPr/>
            <p:nvPr/>
          </p:nvSpPr>
          <p:spPr>
            <a:xfrm>
              <a:off x="8634666" y="4364050"/>
              <a:ext cx="76200" cy="34925"/>
            </a:xfrm>
            <a:custGeom>
              <a:avLst/>
              <a:gdLst/>
              <a:ahLst/>
              <a:cxnLst/>
              <a:rect l="l" t="t" r="r" b="b"/>
              <a:pathLst>
                <a:path w="76200" h="34925">
                  <a:moveTo>
                    <a:pt x="0" y="34861"/>
                  </a:moveTo>
                  <a:lnTo>
                    <a:pt x="39598" y="17424"/>
                  </a:lnTo>
                  <a:lnTo>
                    <a:pt x="76073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52" name="object 4952"/>
            <p:cNvSpPr/>
            <p:nvPr/>
          </p:nvSpPr>
          <p:spPr>
            <a:xfrm>
              <a:off x="8745601" y="4339488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0" y="7124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8592680" y="4398911"/>
              <a:ext cx="42545" cy="17780"/>
            </a:xfrm>
            <a:custGeom>
              <a:avLst/>
              <a:gdLst/>
              <a:ahLst/>
              <a:cxnLst/>
              <a:rect l="l" t="t" r="r" b="b"/>
              <a:pathLst>
                <a:path w="42545" h="17779">
                  <a:moveTo>
                    <a:pt x="0" y="17424"/>
                  </a:moveTo>
                  <a:lnTo>
                    <a:pt x="41986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8710739" y="4346613"/>
              <a:ext cx="34925" cy="17780"/>
            </a:xfrm>
            <a:custGeom>
              <a:avLst/>
              <a:gdLst/>
              <a:ahLst/>
              <a:cxnLst/>
              <a:rect l="l" t="t" r="r" b="b"/>
              <a:pathLst>
                <a:path w="34925" h="17779">
                  <a:moveTo>
                    <a:pt x="0" y="17437"/>
                  </a:moveTo>
                  <a:lnTo>
                    <a:pt x="34861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55" name="object 4955"/>
            <p:cNvSpPr/>
            <p:nvPr/>
          </p:nvSpPr>
          <p:spPr>
            <a:xfrm>
              <a:off x="8502357" y="4416323"/>
              <a:ext cx="90805" cy="33020"/>
            </a:xfrm>
            <a:custGeom>
              <a:avLst/>
              <a:gdLst/>
              <a:ahLst/>
              <a:cxnLst/>
              <a:rect l="l" t="t" r="r" b="b"/>
              <a:pathLst>
                <a:path w="90804" h="33020">
                  <a:moveTo>
                    <a:pt x="0" y="32486"/>
                  </a:moveTo>
                  <a:lnTo>
                    <a:pt x="46736" y="16636"/>
                  </a:lnTo>
                  <a:lnTo>
                    <a:pt x="90309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956" name="object 4956"/>
          <p:cNvSpPr/>
          <p:nvPr/>
        </p:nvSpPr>
        <p:spPr>
          <a:xfrm>
            <a:off x="6741991" y="3036637"/>
            <a:ext cx="33004" cy="9430"/>
          </a:xfrm>
          <a:custGeom>
            <a:avLst/>
            <a:gdLst/>
            <a:ahLst/>
            <a:cxnLst/>
            <a:rect l="l" t="t" r="r" b="b"/>
            <a:pathLst>
              <a:path w="48895" h="13970">
                <a:moveTo>
                  <a:pt x="0" y="13474"/>
                </a:moveTo>
                <a:lnTo>
                  <a:pt x="48310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957" name="object 4957"/>
          <p:cNvGrpSpPr/>
          <p:nvPr/>
        </p:nvGrpSpPr>
        <p:grpSpPr>
          <a:xfrm>
            <a:off x="6590116" y="2949466"/>
            <a:ext cx="185166" cy="46292"/>
            <a:chOff x="8069802" y="4369580"/>
            <a:chExt cx="274320" cy="68580"/>
          </a:xfrm>
        </p:grpSpPr>
        <p:sp>
          <p:nvSpPr>
            <p:cNvPr id="4958" name="object 4958"/>
            <p:cNvSpPr/>
            <p:nvPr/>
          </p:nvSpPr>
          <p:spPr>
            <a:xfrm>
              <a:off x="8070595" y="4426635"/>
              <a:ext cx="45720" cy="10795"/>
            </a:xfrm>
            <a:custGeom>
              <a:avLst/>
              <a:gdLst/>
              <a:ahLst/>
              <a:cxnLst/>
              <a:rect l="l" t="t" r="r" b="b"/>
              <a:pathLst>
                <a:path w="45720" h="10795">
                  <a:moveTo>
                    <a:pt x="45161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8115756" y="4398111"/>
              <a:ext cx="121285" cy="28575"/>
            </a:xfrm>
            <a:custGeom>
              <a:avLst/>
              <a:gdLst/>
              <a:ahLst/>
              <a:cxnLst/>
              <a:rect l="l" t="t" r="r" b="b"/>
              <a:pathLst>
                <a:path w="121284" h="28575">
                  <a:moveTo>
                    <a:pt x="121208" y="0"/>
                  </a:moveTo>
                  <a:lnTo>
                    <a:pt x="61798" y="15049"/>
                  </a:lnTo>
                  <a:lnTo>
                    <a:pt x="0" y="2852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60" name="object 4960"/>
            <p:cNvSpPr/>
            <p:nvPr/>
          </p:nvSpPr>
          <p:spPr>
            <a:xfrm>
              <a:off x="8236965" y="4370374"/>
              <a:ext cx="106680" cy="27940"/>
            </a:xfrm>
            <a:custGeom>
              <a:avLst/>
              <a:gdLst/>
              <a:ahLst/>
              <a:cxnLst/>
              <a:rect l="l" t="t" r="r" b="b"/>
              <a:pathLst>
                <a:path w="106679" h="27939">
                  <a:moveTo>
                    <a:pt x="106159" y="0"/>
                  </a:moveTo>
                  <a:lnTo>
                    <a:pt x="57848" y="13474"/>
                  </a:lnTo>
                  <a:lnTo>
                    <a:pt x="0" y="27736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961" name="object 4961"/>
          <p:cNvGrpSpPr/>
          <p:nvPr/>
        </p:nvGrpSpPr>
        <p:grpSpPr>
          <a:xfrm>
            <a:off x="6590125" y="3045196"/>
            <a:ext cx="152591" cy="37290"/>
            <a:chOff x="8069815" y="4511401"/>
            <a:chExt cx="226060" cy="55244"/>
          </a:xfrm>
        </p:grpSpPr>
        <p:sp>
          <p:nvSpPr>
            <p:cNvPr id="4962" name="object 4962"/>
            <p:cNvSpPr/>
            <p:nvPr/>
          </p:nvSpPr>
          <p:spPr>
            <a:xfrm>
              <a:off x="8236966" y="4512195"/>
              <a:ext cx="58419" cy="14604"/>
            </a:xfrm>
            <a:custGeom>
              <a:avLst/>
              <a:gdLst/>
              <a:ahLst/>
              <a:cxnLst/>
              <a:rect l="l" t="t" r="r" b="b"/>
              <a:pathLst>
                <a:path w="58420" h="14604">
                  <a:moveTo>
                    <a:pt x="0" y="14249"/>
                  </a:moveTo>
                  <a:lnTo>
                    <a:pt x="57835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8177555" y="4526444"/>
              <a:ext cx="59690" cy="15240"/>
            </a:xfrm>
            <a:custGeom>
              <a:avLst/>
              <a:gdLst/>
              <a:ahLst/>
              <a:cxnLst/>
              <a:rect l="l" t="t" r="r" b="b"/>
              <a:pathLst>
                <a:path w="59690" h="15239">
                  <a:moveTo>
                    <a:pt x="0" y="15049"/>
                  </a:moveTo>
                  <a:lnTo>
                    <a:pt x="59410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8070608" y="4541494"/>
              <a:ext cx="107314" cy="24130"/>
            </a:xfrm>
            <a:custGeom>
              <a:avLst/>
              <a:gdLst/>
              <a:ahLst/>
              <a:cxnLst/>
              <a:rect l="l" t="t" r="r" b="b"/>
              <a:pathLst>
                <a:path w="107315" h="24129">
                  <a:moveTo>
                    <a:pt x="0" y="23774"/>
                  </a:moveTo>
                  <a:lnTo>
                    <a:pt x="45161" y="13474"/>
                  </a:lnTo>
                  <a:lnTo>
                    <a:pt x="106946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4965" name="object 4965"/>
          <p:cNvSpPr/>
          <p:nvPr/>
        </p:nvSpPr>
        <p:spPr>
          <a:xfrm>
            <a:off x="6774610" y="2948400"/>
            <a:ext cx="4286" cy="1715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6337" y="0"/>
                </a:moveTo>
                <a:lnTo>
                  <a:pt x="0" y="2374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4966" name="object 4966"/>
          <p:cNvGrpSpPr/>
          <p:nvPr/>
        </p:nvGrpSpPr>
        <p:grpSpPr>
          <a:xfrm>
            <a:off x="6774074" y="3034489"/>
            <a:ext cx="6429" cy="3000"/>
            <a:chOff x="8342331" y="4495539"/>
            <a:chExt cx="9525" cy="4445"/>
          </a:xfrm>
        </p:grpSpPr>
        <p:sp>
          <p:nvSpPr>
            <p:cNvPr id="4967" name="object 4967"/>
            <p:cNvSpPr/>
            <p:nvPr/>
          </p:nvSpPr>
          <p:spPr>
            <a:xfrm>
              <a:off x="8349462" y="449634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8343125" y="449633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2387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969" name="object 4969"/>
          <p:cNvGrpSpPr/>
          <p:nvPr/>
        </p:nvGrpSpPr>
        <p:grpSpPr>
          <a:xfrm>
            <a:off x="5660737" y="3073537"/>
            <a:ext cx="97727" cy="29575"/>
            <a:chOff x="6692944" y="4553387"/>
            <a:chExt cx="144780" cy="43815"/>
          </a:xfrm>
        </p:grpSpPr>
        <p:sp>
          <p:nvSpPr>
            <p:cNvPr id="4970" name="object 4970"/>
            <p:cNvSpPr/>
            <p:nvPr/>
          </p:nvSpPr>
          <p:spPr>
            <a:xfrm>
              <a:off x="6693737" y="4571606"/>
              <a:ext cx="20320" cy="24765"/>
            </a:xfrm>
            <a:custGeom>
              <a:avLst/>
              <a:gdLst/>
              <a:ahLst/>
              <a:cxnLst/>
              <a:rect l="l" t="t" r="r" b="b"/>
              <a:pathLst>
                <a:path w="20320" h="24764">
                  <a:moveTo>
                    <a:pt x="19811" y="24549"/>
                  </a:moveTo>
                  <a:lnTo>
                    <a:pt x="19811" y="9512"/>
                  </a:lnTo>
                  <a:lnTo>
                    <a:pt x="0" y="0"/>
                  </a:lnTo>
                  <a:lnTo>
                    <a:pt x="0" y="15836"/>
                  </a:lnTo>
                  <a:lnTo>
                    <a:pt x="19811" y="245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6713549" y="4576355"/>
              <a:ext cx="123189" cy="20320"/>
            </a:xfrm>
            <a:custGeom>
              <a:avLst/>
              <a:gdLst/>
              <a:ahLst/>
              <a:cxnLst/>
              <a:rect l="l" t="t" r="r" b="b"/>
              <a:pathLst>
                <a:path w="123190" h="20320">
                  <a:moveTo>
                    <a:pt x="122783" y="0"/>
                  </a:moveTo>
                  <a:lnTo>
                    <a:pt x="115658" y="800"/>
                  </a:lnTo>
                  <a:lnTo>
                    <a:pt x="114071" y="1574"/>
                  </a:lnTo>
                  <a:lnTo>
                    <a:pt x="103806" y="3184"/>
                  </a:lnTo>
                  <a:lnTo>
                    <a:pt x="93495" y="4949"/>
                  </a:lnTo>
                  <a:lnTo>
                    <a:pt x="83172" y="6614"/>
                  </a:lnTo>
                  <a:lnTo>
                    <a:pt x="72872" y="7924"/>
                  </a:lnTo>
                  <a:lnTo>
                    <a:pt x="72085" y="8712"/>
                  </a:lnTo>
                  <a:lnTo>
                    <a:pt x="61785" y="10287"/>
                  </a:lnTo>
                  <a:lnTo>
                    <a:pt x="50205" y="12020"/>
                  </a:lnTo>
                  <a:lnTo>
                    <a:pt x="38696" y="13808"/>
                  </a:lnTo>
                  <a:lnTo>
                    <a:pt x="27245" y="15619"/>
                  </a:lnTo>
                  <a:lnTo>
                    <a:pt x="15836" y="17424"/>
                  </a:lnTo>
                  <a:lnTo>
                    <a:pt x="12674" y="18211"/>
                  </a:lnTo>
                  <a:lnTo>
                    <a:pt x="0" y="197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6836333" y="456051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6713549" y="4560519"/>
              <a:ext cx="123189" cy="20955"/>
            </a:xfrm>
            <a:custGeom>
              <a:avLst/>
              <a:gdLst/>
              <a:ahLst/>
              <a:cxnLst/>
              <a:rect l="l" t="t" r="r" b="b"/>
              <a:pathLst>
                <a:path w="123190" h="20954">
                  <a:moveTo>
                    <a:pt x="0" y="20599"/>
                  </a:moveTo>
                  <a:lnTo>
                    <a:pt x="0" y="19799"/>
                  </a:lnTo>
                  <a:lnTo>
                    <a:pt x="12674" y="18211"/>
                  </a:lnTo>
                  <a:lnTo>
                    <a:pt x="38065" y="14290"/>
                  </a:lnTo>
                  <a:lnTo>
                    <a:pt x="63439" y="10207"/>
                  </a:lnTo>
                  <a:lnTo>
                    <a:pt x="88780" y="5967"/>
                  </a:lnTo>
                  <a:lnTo>
                    <a:pt x="114071" y="1574"/>
                  </a:lnTo>
                  <a:lnTo>
                    <a:pt x="122783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6713549" y="4576368"/>
              <a:ext cx="27940" cy="4445"/>
            </a:xfrm>
            <a:custGeom>
              <a:avLst/>
              <a:gdLst/>
              <a:ahLst/>
              <a:cxnLst/>
              <a:rect l="l" t="t" r="r" b="b"/>
              <a:pathLst>
                <a:path w="27940" h="4445">
                  <a:moveTo>
                    <a:pt x="0" y="3962"/>
                  </a:moveTo>
                  <a:lnTo>
                    <a:pt x="12674" y="2374"/>
                  </a:lnTo>
                  <a:lnTo>
                    <a:pt x="17424" y="1574"/>
                  </a:lnTo>
                  <a:lnTo>
                    <a:pt x="24549" y="787"/>
                  </a:lnTo>
                  <a:lnTo>
                    <a:pt x="2772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6742061" y="4569218"/>
              <a:ext cx="44450" cy="7620"/>
            </a:xfrm>
            <a:custGeom>
              <a:avLst/>
              <a:gdLst/>
              <a:ahLst/>
              <a:cxnLst/>
              <a:rect l="l" t="t" r="r" b="b"/>
              <a:pathLst>
                <a:path w="44450" h="7620">
                  <a:moveTo>
                    <a:pt x="0" y="7137"/>
                  </a:moveTo>
                  <a:lnTo>
                    <a:pt x="8712" y="5549"/>
                  </a:lnTo>
                  <a:lnTo>
                    <a:pt x="20599" y="3962"/>
                  </a:lnTo>
                  <a:lnTo>
                    <a:pt x="33261" y="1587"/>
                  </a:lnTo>
                  <a:lnTo>
                    <a:pt x="4436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76" name="object 4976"/>
            <p:cNvSpPr/>
            <p:nvPr/>
          </p:nvSpPr>
          <p:spPr>
            <a:xfrm>
              <a:off x="6802272" y="4562093"/>
              <a:ext cx="25400" cy="4445"/>
            </a:xfrm>
            <a:custGeom>
              <a:avLst/>
              <a:gdLst/>
              <a:ahLst/>
              <a:cxnLst/>
              <a:rect l="l" t="t" r="r" b="b"/>
              <a:pathLst>
                <a:path w="25400" h="4445">
                  <a:moveTo>
                    <a:pt x="0" y="3962"/>
                  </a:moveTo>
                  <a:lnTo>
                    <a:pt x="9499" y="3162"/>
                  </a:lnTo>
                  <a:lnTo>
                    <a:pt x="21399" y="787"/>
                  </a:lnTo>
                  <a:lnTo>
                    <a:pt x="253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77" name="object 4977"/>
            <p:cNvSpPr/>
            <p:nvPr/>
          </p:nvSpPr>
          <p:spPr>
            <a:xfrm>
              <a:off x="6829996" y="455814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0"/>
                  </a:moveTo>
                  <a:lnTo>
                    <a:pt x="6337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6722249" y="4554181"/>
              <a:ext cx="78740" cy="12700"/>
            </a:xfrm>
            <a:custGeom>
              <a:avLst/>
              <a:gdLst/>
              <a:ahLst/>
              <a:cxnLst/>
              <a:rect l="l" t="t" r="r" b="b"/>
              <a:pathLst>
                <a:path w="78740" h="12700">
                  <a:moveTo>
                    <a:pt x="78435" y="0"/>
                  </a:moveTo>
                  <a:lnTo>
                    <a:pt x="68922" y="1574"/>
                  </a:lnTo>
                  <a:lnTo>
                    <a:pt x="64173" y="2374"/>
                  </a:lnTo>
                  <a:lnTo>
                    <a:pt x="56248" y="3962"/>
                  </a:lnTo>
                  <a:lnTo>
                    <a:pt x="44361" y="5537"/>
                  </a:lnTo>
                  <a:lnTo>
                    <a:pt x="32486" y="7912"/>
                  </a:lnTo>
                  <a:lnTo>
                    <a:pt x="19812" y="9512"/>
                  </a:lnTo>
                  <a:lnTo>
                    <a:pt x="19011" y="9512"/>
                  </a:lnTo>
                  <a:lnTo>
                    <a:pt x="8712" y="11087"/>
                  </a:lnTo>
                  <a:lnTo>
                    <a:pt x="7924" y="11874"/>
                  </a:lnTo>
                  <a:lnTo>
                    <a:pt x="0" y="126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6693737" y="45716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980" name="object 4980"/>
          <p:cNvGrpSpPr/>
          <p:nvPr/>
        </p:nvGrpSpPr>
        <p:grpSpPr>
          <a:xfrm>
            <a:off x="6951070" y="2993315"/>
            <a:ext cx="38148" cy="31718"/>
            <a:chOff x="8604548" y="4434541"/>
            <a:chExt cx="56515" cy="46990"/>
          </a:xfrm>
        </p:grpSpPr>
        <p:sp>
          <p:nvSpPr>
            <p:cNvPr id="4981" name="object 4981"/>
            <p:cNvSpPr/>
            <p:nvPr/>
          </p:nvSpPr>
          <p:spPr>
            <a:xfrm>
              <a:off x="8607717" y="4457535"/>
              <a:ext cx="1270" cy="23495"/>
            </a:xfrm>
            <a:custGeom>
              <a:avLst/>
              <a:gdLst/>
              <a:ahLst/>
              <a:cxnLst/>
              <a:rect l="l" t="t" r="r" b="b"/>
              <a:pathLst>
                <a:path w="1270" h="23495">
                  <a:moveTo>
                    <a:pt x="800" y="0"/>
                  </a:moveTo>
                  <a:lnTo>
                    <a:pt x="0" y="2296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8607717" y="4453572"/>
              <a:ext cx="10795" cy="27305"/>
            </a:xfrm>
            <a:custGeom>
              <a:avLst/>
              <a:gdLst/>
              <a:ahLst/>
              <a:cxnLst/>
              <a:rect l="l" t="t" r="r" b="b"/>
              <a:pathLst>
                <a:path w="10795" h="27304">
                  <a:moveTo>
                    <a:pt x="9512" y="22961"/>
                  </a:moveTo>
                  <a:lnTo>
                    <a:pt x="0" y="26923"/>
                  </a:lnTo>
                </a:path>
                <a:path w="10795" h="27304">
                  <a:moveTo>
                    <a:pt x="9512" y="22961"/>
                  </a:moveTo>
                  <a:lnTo>
                    <a:pt x="1029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83" name="object 4983"/>
            <p:cNvSpPr/>
            <p:nvPr/>
          </p:nvSpPr>
          <p:spPr>
            <a:xfrm>
              <a:off x="8605342" y="4458309"/>
              <a:ext cx="1270" cy="22225"/>
            </a:xfrm>
            <a:custGeom>
              <a:avLst/>
              <a:gdLst/>
              <a:ahLst/>
              <a:cxnLst/>
              <a:rect l="l" t="t" r="r" b="b"/>
              <a:pathLst>
                <a:path w="1270" h="22225">
                  <a:moveTo>
                    <a:pt x="0" y="22186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84" name="object 4984"/>
            <p:cNvSpPr/>
            <p:nvPr/>
          </p:nvSpPr>
          <p:spPr>
            <a:xfrm>
              <a:off x="8605354" y="44804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85" name="object 4985"/>
            <p:cNvSpPr/>
            <p:nvPr/>
          </p:nvSpPr>
          <p:spPr>
            <a:xfrm>
              <a:off x="8649703" y="4439310"/>
              <a:ext cx="1270" cy="22225"/>
            </a:xfrm>
            <a:custGeom>
              <a:avLst/>
              <a:gdLst/>
              <a:ahLst/>
              <a:cxnLst/>
              <a:rect l="l" t="t" r="r" b="b"/>
              <a:pathLst>
                <a:path w="1270" h="22225">
                  <a:moveTo>
                    <a:pt x="787" y="0"/>
                  </a:moveTo>
                  <a:lnTo>
                    <a:pt x="0" y="221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86" name="object 4986"/>
            <p:cNvSpPr/>
            <p:nvPr/>
          </p:nvSpPr>
          <p:spPr>
            <a:xfrm>
              <a:off x="8649703" y="4456734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512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8659215" y="4435335"/>
              <a:ext cx="1270" cy="21590"/>
            </a:xfrm>
            <a:custGeom>
              <a:avLst/>
              <a:gdLst/>
              <a:ahLst/>
              <a:cxnLst/>
              <a:rect l="l" t="t" r="r" b="b"/>
              <a:pathLst>
                <a:path w="1270" h="21589">
                  <a:moveTo>
                    <a:pt x="393" y="-793"/>
                  </a:moveTo>
                  <a:lnTo>
                    <a:pt x="393" y="221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8647328" y="4440097"/>
              <a:ext cx="1270" cy="21590"/>
            </a:xfrm>
            <a:custGeom>
              <a:avLst/>
              <a:gdLst/>
              <a:ahLst/>
              <a:cxnLst/>
              <a:rect l="l" t="t" r="r" b="b"/>
              <a:pathLst>
                <a:path w="1270" h="21589">
                  <a:moveTo>
                    <a:pt x="400" y="-793"/>
                  </a:moveTo>
                  <a:lnTo>
                    <a:pt x="400" y="2218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8647328" y="446148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990" name="object 4990"/>
          <p:cNvGrpSpPr/>
          <p:nvPr/>
        </p:nvGrpSpPr>
        <p:grpSpPr>
          <a:xfrm>
            <a:off x="6853755" y="3029149"/>
            <a:ext cx="45863" cy="33861"/>
            <a:chOff x="8460378" y="4487627"/>
            <a:chExt cx="67945" cy="50165"/>
          </a:xfrm>
        </p:grpSpPr>
        <p:sp>
          <p:nvSpPr>
            <p:cNvPr id="4991" name="object 4991"/>
            <p:cNvSpPr/>
            <p:nvPr/>
          </p:nvSpPr>
          <p:spPr>
            <a:xfrm>
              <a:off x="8463534" y="4510608"/>
              <a:ext cx="1270" cy="26670"/>
            </a:xfrm>
            <a:custGeom>
              <a:avLst/>
              <a:gdLst/>
              <a:ahLst/>
              <a:cxnLst/>
              <a:rect l="l" t="t" r="r" b="b"/>
              <a:pathLst>
                <a:path w="1270" h="26670">
                  <a:moveTo>
                    <a:pt x="800" y="0"/>
                  </a:moveTo>
                  <a:lnTo>
                    <a:pt x="0" y="261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8463534" y="4506633"/>
              <a:ext cx="12700" cy="30480"/>
            </a:xfrm>
            <a:custGeom>
              <a:avLst/>
              <a:gdLst/>
              <a:ahLst/>
              <a:cxnLst/>
              <a:rect l="l" t="t" r="r" b="b"/>
              <a:pathLst>
                <a:path w="12700" h="30479">
                  <a:moveTo>
                    <a:pt x="11887" y="26149"/>
                  </a:moveTo>
                  <a:lnTo>
                    <a:pt x="0" y="30111"/>
                  </a:lnTo>
                </a:path>
                <a:path w="12700" h="30479">
                  <a:moveTo>
                    <a:pt x="11887" y="26149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8461171" y="4510595"/>
              <a:ext cx="1270" cy="26670"/>
            </a:xfrm>
            <a:custGeom>
              <a:avLst/>
              <a:gdLst/>
              <a:ahLst/>
              <a:cxnLst/>
              <a:rect l="l" t="t" r="r" b="b"/>
              <a:pathLst>
                <a:path w="1270" h="26670">
                  <a:moveTo>
                    <a:pt x="0" y="26149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8461171" y="453674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8514232" y="4493171"/>
              <a:ext cx="1270" cy="25400"/>
            </a:xfrm>
            <a:custGeom>
              <a:avLst/>
              <a:gdLst/>
              <a:ahLst/>
              <a:cxnLst/>
              <a:rect l="l" t="t" r="r" b="b"/>
              <a:pathLst>
                <a:path w="1270" h="25400">
                  <a:moveTo>
                    <a:pt x="800" y="0"/>
                  </a:moveTo>
                  <a:lnTo>
                    <a:pt x="0" y="2536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8514245" y="4488421"/>
              <a:ext cx="12700" cy="30480"/>
            </a:xfrm>
            <a:custGeom>
              <a:avLst/>
              <a:gdLst/>
              <a:ahLst/>
              <a:cxnLst/>
              <a:rect l="l" t="t" r="r" b="b"/>
              <a:pathLst>
                <a:path w="12700" h="30479">
                  <a:moveTo>
                    <a:pt x="11874" y="25349"/>
                  </a:moveTo>
                  <a:lnTo>
                    <a:pt x="0" y="30111"/>
                  </a:lnTo>
                </a:path>
                <a:path w="12700" h="30479">
                  <a:moveTo>
                    <a:pt x="11874" y="25349"/>
                  </a:moveTo>
                  <a:lnTo>
                    <a:pt x="1266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8511870" y="4493971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4" h="24764">
                  <a:moveTo>
                    <a:pt x="787" y="-793"/>
                  </a:moveTo>
                  <a:lnTo>
                    <a:pt x="787" y="2535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8511870" y="45185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4999" name="object 4999"/>
          <p:cNvGrpSpPr/>
          <p:nvPr/>
        </p:nvGrpSpPr>
        <p:grpSpPr>
          <a:xfrm>
            <a:off x="6966587" y="3002946"/>
            <a:ext cx="15859" cy="60008"/>
            <a:chOff x="8627535" y="4448809"/>
            <a:chExt cx="23495" cy="88900"/>
          </a:xfrm>
        </p:grpSpPr>
        <p:sp>
          <p:nvSpPr>
            <p:cNvPr id="5000" name="object 5000"/>
            <p:cNvSpPr/>
            <p:nvPr/>
          </p:nvSpPr>
          <p:spPr>
            <a:xfrm>
              <a:off x="8628329" y="4448809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5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01" name="object 5001"/>
            <p:cNvSpPr/>
            <p:nvPr/>
          </p:nvSpPr>
          <p:spPr>
            <a:xfrm>
              <a:off x="8628329" y="4534369"/>
              <a:ext cx="21590" cy="2540"/>
            </a:xfrm>
            <a:custGeom>
              <a:avLst/>
              <a:gdLst/>
              <a:ahLst/>
              <a:cxnLst/>
              <a:rect l="l" t="t" r="r" b="b"/>
              <a:pathLst>
                <a:path w="21590" h="2539">
                  <a:moveTo>
                    <a:pt x="21386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8649715" y="4461484"/>
              <a:ext cx="0" cy="75565"/>
            </a:xfrm>
            <a:custGeom>
              <a:avLst/>
              <a:gdLst/>
              <a:ahLst/>
              <a:cxnLst/>
              <a:rect l="l" t="t" r="r" b="b"/>
              <a:pathLst>
                <a:path h="75564">
                  <a:moveTo>
                    <a:pt x="0" y="0"/>
                  </a:moveTo>
                  <a:lnTo>
                    <a:pt x="0" y="752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003" name="object 5003"/>
          <p:cNvSpPr/>
          <p:nvPr/>
        </p:nvSpPr>
        <p:spPr>
          <a:xfrm>
            <a:off x="6992248" y="2713659"/>
            <a:ext cx="0" cy="51006"/>
          </a:xfrm>
          <a:custGeom>
            <a:avLst/>
            <a:gdLst/>
            <a:ahLst/>
            <a:cxnLst/>
            <a:rect l="l" t="t" r="r" b="b"/>
            <a:pathLst>
              <a:path h="75564">
                <a:moveTo>
                  <a:pt x="0" y="0"/>
                </a:moveTo>
                <a:lnTo>
                  <a:pt x="0" y="7524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004" name="object 5004"/>
          <p:cNvSpPr/>
          <p:nvPr/>
        </p:nvSpPr>
        <p:spPr>
          <a:xfrm>
            <a:off x="6992248" y="2799212"/>
            <a:ext cx="0" cy="42863"/>
          </a:xfrm>
          <a:custGeom>
            <a:avLst/>
            <a:gdLst/>
            <a:ahLst/>
            <a:cxnLst/>
            <a:rect l="l" t="t" r="r" b="b"/>
            <a:pathLst>
              <a:path h="63500">
                <a:moveTo>
                  <a:pt x="0" y="0"/>
                </a:moveTo>
                <a:lnTo>
                  <a:pt x="0" y="6337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005" name="object 5005"/>
          <p:cNvGrpSpPr/>
          <p:nvPr/>
        </p:nvGrpSpPr>
        <p:grpSpPr>
          <a:xfrm>
            <a:off x="6981022" y="3009368"/>
            <a:ext cx="5144" cy="53578"/>
            <a:chOff x="8648922" y="4458322"/>
            <a:chExt cx="7620" cy="79375"/>
          </a:xfrm>
        </p:grpSpPr>
        <p:sp>
          <p:nvSpPr>
            <p:cNvPr id="5006" name="object 5006"/>
            <p:cNvSpPr/>
            <p:nvPr/>
          </p:nvSpPr>
          <p:spPr>
            <a:xfrm>
              <a:off x="8649716" y="4531995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537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8655253" y="445832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67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008" name="object 5008"/>
          <p:cNvSpPr/>
          <p:nvPr/>
        </p:nvSpPr>
        <p:spPr>
          <a:xfrm>
            <a:off x="6996526" y="2712056"/>
            <a:ext cx="0" cy="52721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0"/>
                </a:moveTo>
                <a:lnTo>
                  <a:pt x="0" y="7762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009" name="object 5009"/>
          <p:cNvSpPr/>
          <p:nvPr/>
        </p:nvSpPr>
        <p:spPr>
          <a:xfrm>
            <a:off x="6996526" y="2799212"/>
            <a:ext cx="0" cy="41576"/>
          </a:xfrm>
          <a:custGeom>
            <a:avLst/>
            <a:gdLst/>
            <a:ahLst/>
            <a:cxnLst/>
            <a:rect l="l" t="t" r="r" b="b"/>
            <a:pathLst>
              <a:path h="61595">
                <a:moveTo>
                  <a:pt x="0" y="0"/>
                </a:moveTo>
                <a:lnTo>
                  <a:pt x="0" y="6099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010" name="object 5010"/>
          <p:cNvSpPr/>
          <p:nvPr/>
        </p:nvSpPr>
        <p:spPr>
          <a:xfrm>
            <a:off x="6908829" y="2747881"/>
            <a:ext cx="0" cy="131159"/>
          </a:xfrm>
          <a:custGeom>
            <a:avLst/>
            <a:gdLst/>
            <a:ahLst/>
            <a:cxnLst/>
            <a:rect l="l" t="t" r="r" b="b"/>
            <a:pathLst>
              <a:path h="194310">
                <a:moveTo>
                  <a:pt x="0" y="0"/>
                </a:moveTo>
                <a:lnTo>
                  <a:pt x="0" y="19409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011" name="object 5011"/>
          <p:cNvSpPr/>
          <p:nvPr/>
        </p:nvSpPr>
        <p:spPr>
          <a:xfrm>
            <a:off x="6908829" y="3025947"/>
            <a:ext cx="14573" cy="46720"/>
          </a:xfrm>
          <a:custGeom>
            <a:avLst/>
            <a:gdLst/>
            <a:ahLst/>
            <a:cxnLst/>
            <a:rect l="l" t="t" r="r" b="b"/>
            <a:pathLst>
              <a:path w="21590" h="69214">
                <a:moveTo>
                  <a:pt x="0" y="0"/>
                </a:moveTo>
                <a:lnTo>
                  <a:pt x="0" y="68910"/>
                </a:lnTo>
              </a:path>
              <a:path w="21590" h="69214">
                <a:moveTo>
                  <a:pt x="21399" y="16637"/>
                </a:moveTo>
                <a:lnTo>
                  <a:pt x="21399" y="6891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012" name="object 5012"/>
          <p:cNvSpPr/>
          <p:nvPr/>
        </p:nvSpPr>
        <p:spPr>
          <a:xfrm>
            <a:off x="6933963" y="2738785"/>
            <a:ext cx="0" cy="130302"/>
          </a:xfrm>
          <a:custGeom>
            <a:avLst/>
            <a:gdLst/>
            <a:ahLst/>
            <a:cxnLst/>
            <a:rect l="l" t="t" r="r" b="b"/>
            <a:pathLst>
              <a:path h="193039">
                <a:moveTo>
                  <a:pt x="0" y="0"/>
                </a:moveTo>
                <a:lnTo>
                  <a:pt x="0" y="19250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013" name="object 5013"/>
          <p:cNvSpPr/>
          <p:nvPr/>
        </p:nvSpPr>
        <p:spPr>
          <a:xfrm>
            <a:off x="6927552" y="3035565"/>
            <a:ext cx="0" cy="37290"/>
          </a:xfrm>
          <a:custGeom>
            <a:avLst/>
            <a:gdLst/>
            <a:ahLst/>
            <a:cxnLst/>
            <a:rect l="l" t="t" r="r" b="b"/>
            <a:pathLst>
              <a:path h="55245">
                <a:moveTo>
                  <a:pt x="0" y="0"/>
                </a:moveTo>
                <a:lnTo>
                  <a:pt x="0" y="5466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014" name="object 5014"/>
          <p:cNvSpPr/>
          <p:nvPr/>
        </p:nvSpPr>
        <p:spPr>
          <a:xfrm>
            <a:off x="6938241" y="2737182"/>
            <a:ext cx="0" cy="130302"/>
          </a:xfrm>
          <a:custGeom>
            <a:avLst/>
            <a:gdLst/>
            <a:ahLst/>
            <a:cxnLst/>
            <a:rect l="l" t="t" r="r" b="b"/>
            <a:pathLst>
              <a:path h="193039">
                <a:moveTo>
                  <a:pt x="0" y="0"/>
                </a:moveTo>
                <a:lnTo>
                  <a:pt x="0" y="19250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015" name="object 5015"/>
          <p:cNvGrpSpPr/>
          <p:nvPr/>
        </p:nvGrpSpPr>
        <p:grpSpPr>
          <a:xfrm>
            <a:off x="6992775" y="2991725"/>
            <a:ext cx="15859" cy="50578"/>
            <a:chOff x="8666333" y="4432185"/>
            <a:chExt cx="23495" cy="74930"/>
          </a:xfrm>
        </p:grpSpPr>
        <p:sp>
          <p:nvSpPr>
            <p:cNvPr id="5016" name="object 5016"/>
            <p:cNvSpPr/>
            <p:nvPr/>
          </p:nvSpPr>
          <p:spPr>
            <a:xfrm>
              <a:off x="8667127" y="4432185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0"/>
                  </a:moveTo>
                  <a:lnTo>
                    <a:pt x="0" y="7128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8667140" y="4503470"/>
              <a:ext cx="21590" cy="2540"/>
            </a:xfrm>
            <a:custGeom>
              <a:avLst/>
              <a:gdLst/>
              <a:ahLst/>
              <a:cxnLst/>
              <a:rect l="l" t="t" r="r" b="b"/>
              <a:pathLst>
                <a:path w="21590" h="2539">
                  <a:moveTo>
                    <a:pt x="21386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8688527" y="4441685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70">
                  <a:moveTo>
                    <a:pt x="0" y="0"/>
                  </a:moveTo>
                  <a:lnTo>
                    <a:pt x="0" y="6417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019" name="object 5019"/>
          <p:cNvSpPr/>
          <p:nvPr/>
        </p:nvSpPr>
        <p:spPr>
          <a:xfrm>
            <a:off x="7018985" y="2701357"/>
            <a:ext cx="0" cy="63437"/>
          </a:xfrm>
          <a:custGeom>
            <a:avLst/>
            <a:gdLst/>
            <a:ahLst/>
            <a:cxnLst/>
            <a:rect l="l" t="t" r="r" b="b"/>
            <a:pathLst>
              <a:path h="93979">
                <a:moveTo>
                  <a:pt x="0" y="0"/>
                </a:moveTo>
                <a:lnTo>
                  <a:pt x="0" y="9347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020" name="object 5020"/>
          <p:cNvSpPr/>
          <p:nvPr/>
        </p:nvSpPr>
        <p:spPr>
          <a:xfrm>
            <a:off x="7018985" y="2799213"/>
            <a:ext cx="0" cy="29575"/>
          </a:xfrm>
          <a:custGeom>
            <a:avLst/>
            <a:gdLst/>
            <a:ahLst/>
            <a:cxnLst/>
            <a:rect l="l" t="t" r="r" b="b"/>
            <a:pathLst>
              <a:path h="43814">
                <a:moveTo>
                  <a:pt x="0" y="0"/>
                </a:moveTo>
                <a:lnTo>
                  <a:pt x="0" y="4358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021" name="object 5021"/>
          <p:cNvGrpSpPr/>
          <p:nvPr/>
        </p:nvGrpSpPr>
        <p:grpSpPr>
          <a:xfrm>
            <a:off x="7007220" y="2996002"/>
            <a:ext cx="5144" cy="46292"/>
            <a:chOff x="8687733" y="4438522"/>
            <a:chExt cx="7620" cy="68580"/>
          </a:xfrm>
        </p:grpSpPr>
        <p:sp>
          <p:nvSpPr>
            <p:cNvPr id="5022" name="object 5022"/>
            <p:cNvSpPr/>
            <p:nvPr/>
          </p:nvSpPr>
          <p:spPr>
            <a:xfrm>
              <a:off x="8688527" y="4501095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549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8694076" y="4438522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0"/>
                  </a:moveTo>
                  <a:lnTo>
                    <a:pt x="0" y="6257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024" name="object 5024"/>
          <p:cNvSpPr/>
          <p:nvPr/>
        </p:nvSpPr>
        <p:spPr>
          <a:xfrm>
            <a:off x="7022183" y="2699214"/>
            <a:ext cx="0" cy="65580"/>
          </a:xfrm>
          <a:custGeom>
            <a:avLst/>
            <a:gdLst/>
            <a:ahLst/>
            <a:cxnLst/>
            <a:rect l="l" t="t" r="r" b="b"/>
            <a:pathLst>
              <a:path h="97154">
                <a:moveTo>
                  <a:pt x="0" y="0"/>
                </a:moveTo>
                <a:lnTo>
                  <a:pt x="0" y="9664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025" name="object 5025"/>
          <p:cNvSpPr/>
          <p:nvPr/>
        </p:nvSpPr>
        <p:spPr>
          <a:xfrm>
            <a:off x="7022183" y="2799212"/>
            <a:ext cx="0" cy="27432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41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026" name="object 5026"/>
          <p:cNvSpPr/>
          <p:nvPr/>
        </p:nvSpPr>
        <p:spPr>
          <a:xfrm>
            <a:off x="6842520" y="2770872"/>
            <a:ext cx="0" cy="131588"/>
          </a:xfrm>
          <a:custGeom>
            <a:avLst/>
            <a:gdLst/>
            <a:ahLst/>
            <a:cxnLst/>
            <a:rect l="l" t="t" r="r" b="b"/>
            <a:pathLst>
              <a:path h="194945">
                <a:moveTo>
                  <a:pt x="0" y="0"/>
                </a:moveTo>
                <a:lnTo>
                  <a:pt x="0" y="19489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027" name="object 5027"/>
          <p:cNvGrpSpPr/>
          <p:nvPr/>
        </p:nvGrpSpPr>
        <p:grpSpPr>
          <a:xfrm>
            <a:off x="6841985" y="3048938"/>
            <a:ext cx="15002" cy="94726"/>
            <a:chOff x="8442941" y="4516945"/>
            <a:chExt cx="22225" cy="140335"/>
          </a:xfrm>
        </p:grpSpPr>
        <p:sp>
          <p:nvSpPr>
            <p:cNvPr id="5028" name="object 5028"/>
            <p:cNvSpPr/>
            <p:nvPr/>
          </p:nvSpPr>
          <p:spPr>
            <a:xfrm>
              <a:off x="8443734" y="4516945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8443734" y="4653991"/>
              <a:ext cx="20955" cy="2540"/>
            </a:xfrm>
            <a:custGeom>
              <a:avLst/>
              <a:gdLst/>
              <a:ahLst/>
              <a:cxnLst/>
              <a:rect l="l" t="t" r="r" b="b"/>
              <a:pathLst>
                <a:path w="20954" h="2539">
                  <a:moveTo>
                    <a:pt x="20599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8464334" y="4536744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0"/>
                  </a:moveTo>
                  <a:lnTo>
                    <a:pt x="0" y="1196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031" name="object 5031"/>
          <p:cNvSpPr/>
          <p:nvPr/>
        </p:nvSpPr>
        <p:spPr>
          <a:xfrm>
            <a:off x="6867124" y="2762848"/>
            <a:ext cx="0" cy="131588"/>
          </a:xfrm>
          <a:custGeom>
            <a:avLst/>
            <a:gdLst/>
            <a:ahLst/>
            <a:cxnLst/>
            <a:rect l="l" t="t" r="r" b="b"/>
            <a:pathLst>
              <a:path h="194945">
                <a:moveTo>
                  <a:pt x="0" y="0"/>
                </a:moveTo>
                <a:lnTo>
                  <a:pt x="0" y="19489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032" name="object 5032"/>
          <p:cNvGrpSpPr/>
          <p:nvPr/>
        </p:nvGrpSpPr>
        <p:grpSpPr>
          <a:xfrm>
            <a:off x="6855889" y="3060168"/>
            <a:ext cx="6001" cy="83582"/>
            <a:chOff x="8463539" y="4533582"/>
            <a:chExt cx="8890" cy="123825"/>
          </a:xfrm>
        </p:grpSpPr>
        <p:sp>
          <p:nvSpPr>
            <p:cNvPr id="5033" name="object 5033"/>
            <p:cNvSpPr/>
            <p:nvPr/>
          </p:nvSpPr>
          <p:spPr>
            <a:xfrm>
              <a:off x="8464333" y="4652416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137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8471471" y="4533582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79">
                  <a:moveTo>
                    <a:pt x="0" y="0"/>
                  </a:moveTo>
                  <a:lnTo>
                    <a:pt x="0" y="1188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035" name="object 5035"/>
          <p:cNvGrpSpPr/>
          <p:nvPr/>
        </p:nvGrpSpPr>
        <p:grpSpPr>
          <a:xfrm>
            <a:off x="6871397" y="2759642"/>
            <a:ext cx="6001" cy="133302"/>
            <a:chOff x="8486514" y="4088358"/>
            <a:chExt cx="8890" cy="197485"/>
          </a:xfrm>
        </p:grpSpPr>
        <p:sp>
          <p:nvSpPr>
            <p:cNvPr id="5036" name="object 5036"/>
            <p:cNvSpPr/>
            <p:nvPr/>
          </p:nvSpPr>
          <p:spPr>
            <a:xfrm>
              <a:off x="8487308" y="4090733"/>
              <a:ext cx="0" cy="194945"/>
            </a:xfrm>
            <a:custGeom>
              <a:avLst/>
              <a:gdLst/>
              <a:ahLst/>
              <a:cxnLst/>
              <a:rect l="l" t="t" r="r" b="b"/>
              <a:pathLst>
                <a:path h="194945">
                  <a:moveTo>
                    <a:pt x="0" y="0"/>
                  </a:moveTo>
                  <a:lnTo>
                    <a:pt x="0" y="19488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8494433" y="4088358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0"/>
                  </a:moveTo>
                  <a:lnTo>
                    <a:pt x="0" y="19408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038" name="object 5038"/>
          <p:cNvGrpSpPr/>
          <p:nvPr/>
        </p:nvGrpSpPr>
        <p:grpSpPr>
          <a:xfrm>
            <a:off x="6876207" y="3037708"/>
            <a:ext cx="15002" cy="86154"/>
            <a:chOff x="8493639" y="4500308"/>
            <a:chExt cx="22225" cy="127635"/>
          </a:xfrm>
        </p:grpSpPr>
        <p:sp>
          <p:nvSpPr>
            <p:cNvPr id="5039" name="object 5039"/>
            <p:cNvSpPr/>
            <p:nvPr/>
          </p:nvSpPr>
          <p:spPr>
            <a:xfrm>
              <a:off x="8494433" y="4500308"/>
              <a:ext cx="0" cy="124460"/>
            </a:xfrm>
            <a:custGeom>
              <a:avLst/>
              <a:gdLst/>
              <a:ahLst/>
              <a:cxnLst/>
              <a:rect l="l" t="t" r="r" b="b"/>
              <a:pathLst>
                <a:path h="124460">
                  <a:moveTo>
                    <a:pt x="0" y="0"/>
                  </a:moveTo>
                  <a:lnTo>
                    <a:pt x="0" y="12438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8494433" y="4624679"/>
              <a:ext cx="20955" cy="2540"/>
            </a:xfrm>
            <a:custGeom>
              <a:avLst/>
              <a:gdLst/>
              <a:ahLst/>
              <a:cxnLst/>
              <a:rect l="l" t="t" r="r" b="b"/>
              <a:pathLst>
                <a:path w="20954" h="2539">
                  <a:moveTo>
                    <a:pt x="20599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41" name="object 5041"/>
            <p:cNvSpPr/>
            <p:nvPr/>
          </p:nvSpPr>
          <p:spPr>
            <a:xfrm>
              <a:off x="8515032" y="4517733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h="109854">
                  <a:moveTo>
                    <a:pt x="0" y="85559"/>
                  </a:moveTo>
                  <a:lnTo>
                    <a:pt x="0" y="109321"/>
                  </a:lnTo>
                </a:path>
                <a:path h="109854">
                  <a:moveTo>
                    <a:pt x="0" y="0"/>
                  </a:moveTo>
                  <a:lnTo>
                    <a:pt x="0" y="3406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042" name="object 5042"/>
          <p:cNvSpPr/>
          <p:nvPr/>
        </p:nvSpPr>
        <p:spPr>
          <a:xfrm>
            <a:off x="6901345" y="2751087"/>
            <a:ext cx="0" cy="130731"/>
          </a:xfrm>
          <a:custGeom>
            <a:avLst/>
            <a:gdLst/>
            <a:ahLst/>
            <a:cxnLst/>
            <a:rect l="l" t="t" r="r" b="b"/>
            <a:pathLst>
              <a:path h="193675">
                <a:moveTo>
                  <a:pt x="0" y="0"/>
                </a:moveTo>
                <a:lnTo>
                  <a:pt x="0" y="19329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043" name="object 5043"/>
          <p:cNvGrpSpPr/>
          <p:nvPr/>
        </p:nvGrpSpPr>
        <p:grpSpPr>
          <a:xfrm>
            <a:off x="6890111" y="3107223"/>
            <a:ext cx="6001" cy="16716"/>
            <a:chOff x="8514238" y="4603292"/>
            <a:chExt cx="8890" cy="24765"/>
          </a:xfrm>
        </p:grpSpPr>
        <p:sp>
          <p:nvSpPr>
            <p:cNvPr id="5044" name="object 5044"/>
            <p:cNvSpPr/>
            <p:nvPr/>
          </p:nvSpPr>
          <p:spPr>
            <a:xfrm>
              <a:off x="8515032" y="462309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137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8522169" y="460329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79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046" name="object 5046"/>
          <p:cNvSpPr/>
          <p:nvPr/>
        </p:nvSpPr>
        <p:spPr>
          <a:xfrm>
            <a:off x="6895464" y="3047867"/>
            <a:ext cx="0" cy="24860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0"/>
                </a:moveTo>
                <a:lnTo>
                  <a:pt x="0" y="3643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047" name="object 5047"/>
          <p:cNvSpPr/>
          <p:nvPr/>
        </p:nvSpPr>
        <p:spPr>
          <a:xfrm>
            <a:off x="6906163" y="2749484"/>
            <a:ext cx="0" cy="130731"/>
          </a:xfrm>
          <a:custGeom>
            <a:avLst/>
            <a:gdLst/>
            <a:ahLst/>
            <a:cxnLst/>
            <a:rect l="l" t="t" r="r" b="b"/>
            <a:pathLst>
              <a:path h="193675">
                <a:moveTo>
                  <a:pt x="0" y="0"/>
                </a:moveTo>
                <a:lnTo>
                  <a:pt x="0" y="19329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048" name="object 5048"/>
          <p:cNvGrpSpPr/>
          <p:nvPr/>
        </p:nvGrpSpPr>
        <p:grpSpPr>
          <a:xfrm>
            <a:off x="6819526" y="3074072"/>
            <a:ext cx="1286" cy="89583"/>
            <a:chOff x="8409667" y="4554181"/>
            <a:chExt cx="1905" cy="132715"/>
          </a:xfrm>
        </p:grpSpPr>
        <p:sp>
          <p:nvSpPr>
            <p:cNvPr id="5049" name="object 5049"/>
            <p:cNvSpPr/>
            <p:nvPr/>
          </p:nvSpPr>
          <p:spPr>
            <a:xfrm>
              <a:off x="8410461" y="46856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50" name="object 5050"/>
            <p:cNvSpPr/>
            <p:nvPr/>
          </p:nvSpPr>
          <p:spPr>
            <a:xfrm>
              <a:off x="8410461" y="455418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0"/>
                  </a:moveTo>
                  <a:lnTo>
                    <a:pt x="0" y="13149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051" name="object 5051"/>
          <p:cNvSpPr/>
          <p:nvPr/>
        </p:nvSpPr>
        <p:spPr>
          <a:xfrm>
            <a:off x="6830227" y="2775150"/>
            <a:ext cx="0" cy="132445"/>
          </a:xfrm>
          <a:custGeom>
            <a:avLst/>
            <a:gdLst/>
            <a:ahLst/>
            <a:cxnLst/>
            <a:rect l="l" t="t" r="r" b="b"/>
            <a:pathLst>
              <a:path h="196214">
                <a:moveTo>
                  <a:pt x="0" y="0"/>
                </a:moveTo>
                <a:lnTo>
                  <a:pt x="0" y="19568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052" name="object 5052"/>
          <p:cNvGrpSpPr/>
          <p:nvPr/>
        </p:nvGrpSpPr>
        <p:grpSpPr>
          <a:xfrm>
            <a:off x="6819526" y="3072461"/>
            <a:ext cx="6429" cy="91297"/>
            <a:chOff x="8409667" y="4551794"/>
            <a:chExt cx="9525" cy="135255"/>
          </a:xfrm>
        </p:grpSpPr>
        <p:sp>
          <p:nvSpPr>
            <p:cNvPr id="5053" name="object 5053"/>
            <p:cNvSpPr/>
            <p:nvPr/>
          </p:nvSpPr>
          <p:spPr>
            <a:xfrm>
              <a:off x="8410461" y="4681727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7924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8418385" y="4551794"/>
              <a:ext cx="0" cy="130175"/>
            </a:xfrm>
            <a:custGeom>
              <a:avLst/>
              <a:gdLst/>
              <a:ahLst/>
              <a:cxnLst/>
              <a:rect l="l" t="t" r="r" b="b"/>
              <a:pathLst>
                <a:path h="130175">
                  <a:moveTo>
                    <a:pt x="0" y="0"/>
                  </a:moveTo>
                  <a:lnTo>
                    <a:pt x="0" y="1299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055" name="object 5055"/>
          <p:cNvSpPr/>
          <p:nvPr/>
        </p:nvSpPr>
        <p:spPr>
          <a:xfrm>
            <a:off x="6835568" y="2773006"/>
            <a:ext cx="0" cy="132445"/>
          </a:xfrm>
          <a:custGeom>
            <a:avLst/>
            <a:gdLst/>
            <a:ahLst/>
            <a:cxnLst/>
            <a:rect l="l" t="t" r="r" b="b"/>
            <a:pathLst>
              <a:path h="196214">
                <a:moveTo>
                  <a:pt x="0" y="0"/>
                </a:moveTo>
                <a:lnTo>
                  <a:pt x="0" y="19568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056" name="object 5056"/>
          <p:cNvSpPr/>
          <p:nvPr/>
        </p:nvSpPr>
        <p:spPr>
          <a:xfrm>
            <a:off x="6939304" y="2736650"/>
            <a:ext cx="0" cy="130302"/>
          </a:xfrm>
          <a:custGeom>
            <a:avLst/>
            <a:gdLst/>
            <a:ahLst/>
            <a:cxnLst/>
            <a:rect l="l" t="t" r="r" b="b"/>
            <a:pathLst>
              <a:path h="193039">
                <a:moveTo>
                  <a:pt x="0" y="0"/>
                </a:moveTo>
                <a:lnTo>
                  <a:pt x="0" y="19250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057" name="object 5057"/>
          <p:cNvGrpSpPr/>
          <p:nvPr/>
        </p:nvGrpSpPr>
        <p:grpSpPr>
          <a:xfrm>
            <a:off x="6938768" y="3014717"/>
            <a:ext cx="15002" cy="68580"/>
            <a:chOff x="8586323" y="4466247"/>
            <a:chExt cx="22225" cy="101600"/>
          </a:xfrm>
        </p:grpSpPr>
        <p:sp>
          <p:nvSpPr>
            <p:cNvPr id="5058" name="object 5058"/>
            <p:cNvSpPr/>
            <p:nvPr/>
          </p:nvSpPr>
          <p:spPr>
            <a:xfrm>
              <a:off x="8587117" y="4466247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5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8587130" y="4564468"/>
              <a:ext cx="20955" cy="2540"/>
            </a:xfrm>
            <a:custGeom>
              <a:avLst/>
              <a:gdLst/>
              <a:ahLst/>
              <a:cxnLst/>
              <a:rect l="l" t="t" r="r" b="b"/>
              <a:pathLst>
                <a:path w="20954" h="2539">
                  <a:moveTo>
                    <a:pt x="20599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8607729" y="4480496"/>
              <a:ext cx="0" cy="86360"/>
            </a:xfrm>
            <a:custGeom>
              <a:avLst/>
              <a:gdLst/>
              <a:ahLst/>
              <a:cxnLst/>
              <a:rect l="l" t="t" r="r" b="b"/>
              <a:pathLst>
                <a:path h="86360">
                  <a:moveTo>
                    <a:pt x="0" y="0"/>
                  </a:moveTo>
                  <a:lnTo>
                    <a:pt x="0" y="863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061" name="object 5061"/>
          <p:cNvSpPr/>
          <p:nvPr/>
        </p:nvSpPr>
        <p:spPr>
          <a:xfrm>
            <a:off x="6964447" y="2726492"/>
            <a:ext cx="0" cy="129016"/>
          </a:xfrm>
          <a:custGeom>
            <a:avLst/>
            <a:gdLst/>
            <a:ahLst/>
            <a:cxnLst/>
            <a:rect l="l" t="t" r="r" b="b"/>
            <a:pathLst>
              <a:path h="191135">
                <a:moveTo>
                  <a:pt x="0" y="0"/>
                </a:moveTo>
                <a:lnTo>
                  <a:pt x="0" y="19091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062" name="object 5062"/>
          <p:cNvGrpSpPr/>
          <p:nvPr/>
        </p:nvGrpSpPr>
        <p:grpSpPr>
          <a:xfrm>
            <a:off x="6952682" y="3022201"/>
            <a:ext cx="5572" cy="61293"/>
            <a:chOff x="8606935" y="4477334"/>
            <a:chExt cx="8255" cy="90805"/>
          </a:xfrm>
        </p:grpSpPr>
        <p:sp>
          <p:nvSpPr>
            <p:cNvPr id="5063" name="object 5063"/>
            <p:cNvSpPr/>
            <p:nvPr/>
          </p:nvSpPr>
          <p:spPr>
            <a:xfrm>
              <a:off x="8607729" y="456289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337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8614066" y="4477334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5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065" name="object 5065"/>
          <p:cNvSpPr/>
          <p:nvPr/>
        </p:nvSpPr>
        <p:spPr>
          <a:xfrm>
            <a:off x="6968185" y="2724348"/>
            <a:ext cx="0" cy="129445"/>
          </a:xfrm>
          <a:custGeom>
            <a:avLst/>
            <a:gdLst/>
            <a:ahLst/>
            <a:cxnLst/>
            <a:rect l="l" t="t" r="r" b="b"/>
            <a:pathLst>
              <a:path h="191770">
                <a:moveTo>
                  <a:pt x="0" y="0"/>
                </a:moveTo>
                <a:lnTo>
                  <a:pt x="0" y="19170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066" name="object 5066"/>
          <p:cNvGrpSpPr/>
          <p:nvPr/>
        </p:nvGrpSpPr>
        <p:grpSpPr>
          <a:xfrm>
            <a:off x="6571943" y="2906158"/>
            <a:ext cx="278606" cy="85296"/>
            <a:chOff x="8042878" y="4305420"/>
            <a:chExt cx="412750" cy="126364"/>
          </a:xfrm>
        </p:grpSpPr>
        <p:sp>
          <p:nvSpPr>
            <p:cNvPr id="5067" name="object 5067"/>
            <p:cNvSpPr/>
            <p:nvPr/>
          </p:nvSpPr>
          <p:spPr>
            <a:xfrm>
              <a:off x="8043671" y="4306214"/>
              <a:ext cx="411480" cy="100965"/>
            </a:xfrm>
            <a:custGeom>
              <a:avLst/>
              <a:gdLst/>
              <a:ahLst/>
              <a:cxnLst/>
              <a:rect l="l" t="t" r="r" b="b"/>
              <a:pathLst>
                <a:path w="411479" h="100964">
                  <a:moveTo>
                    <a:pt x="411149" y="4749"/>
                  </a:moveTo>
                  <a:lnTo>
                    <a:pt x="381050" y="0"/>
                  </a:lnTo>
                  <a:lnTo>
                    <a:pt x="335196" y="14717"/>
                  </a:lnTo>
                  <a:lnTo>
                    <a:pt x="289070" y="28627"/>
                  </a:lnTo>
                  <a:lnTo>
                    <a:pt x="242710" y="41798"/>
                  </a:lnTo>
                  <a:lnTo>
                    <a:pt x="196153" y="54302"/>
                  </a:lnTo>
                  <a:lnTo>
                    <a:pt x="149437" y="66206"/>
                  </a:lnTo>
                  <a:lnTo>
                    <a:pt x="102599" y="77581"/>
                  </a:lnTo>
                  <a:lnTo>
                    <a:pt x="55679" y="88496"/>
                  </a:lnTo>
                  <a:lnTo>
                    <a:pt x="8712" y="99021"/>
                  </a:lnTo>
                  <a:lnTo>
                    <a:pt x="0" y="10060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8043671" y="4310964"/>
              <a:ext cx="411480" cy="104139"/>
            </a:xfrm>
            <a:custGeom>
              <a:avLst/>
              <a:gdLst/>
              <a:ahLst/>
              <a:cxnLst/>
              <a:rect l="l" t="t" r="r" b="b"/>
              <a:pathLst>
                <a:path w="411479" h="104139">
                  <a:moveTo>
                    <a:pt x="0" y="101409"/>
                  </a:moveTo>
                  <a:lnTo>
                    <a:pt x="64345" y="92746"/>
                  </a:lnTo>
                  <a:lnTo>
                    <a:pt x="114983" y="81191"/>
                  </a:lnTo>
                  <a:lnTo>
                    <a:pt x="165427" y="69095"/>
                  </a:lnTo>
                  <a:lnTo>
                    <a:pt x="215724" y="56434"/>
                  </a:lnTo>
                  <a:lnTo>
                    <a:pt x="265924" y="43180"/>
                  </a:lnTo>
                  <a:lnTo>
                    <a:pt x="316077" y="29311"/>
                  </a:lnTo>
                  <a:lnTo>
                    <a:pt x="321640" y="27724"/>
                  </a:lnTo>
                  <a:lnTo>
                    <a:pt x="321640" y="26936"/>
                  </a:lnTo>
                  <a:lnTo>
                    <a:pt x="324015" y="26936"/>
                  </a:lnTo>
                  <a:lnTo>
                    <a:pt x="338264" y="22186"/>
                  </a:lnTo>
                  <a:lnTo>
                    <a:pt x="340639" y="22186"/>
                  </a:lnTo>
                  <a:lnTo>
                    <a:pt x="346976" y="19811"/>
                  </a:lnTo>
                  <a:lnTo>
                    <a:pt x="352526" y="18224"/>
                  </a:lnTo>
                  <a:lnTo>
                    <a:pt x="355701" y="17424"/>
                  </a:lnTo>
                  <a:lnTo>
                    <a:pt x="358076" y="16636"/>
                  </a:lnTo>
                  <a:lnTo>
                    <a:pt x="358863" y="16636"/>
                  </a:lnTo>
                  <a:lnTo>
                    <a:pt x="365988" y="14262"/>
                  </a:lnTo>
                  <a:lnTo>
                    <a:pt x="366788" y="13474"/>
                  </a:lnTo>
                  <a:lnTo>
                    <a:pt x="369163" y="13474"/>
                  </a:lnTo>
                  <a:lnTo>
                    <a:pt x="369951" y="12674"/>
                  </a:lnTo>
                  <a:lnTo>
                    <a:pt x="377415" y="10454"/>
                  </a:lnTo>
                  <a:lnTo>
                    <a:pt x="384983" y="8077"/>
                  </a:lnTo>
                  <a:lnTo>
                    <a:pt x="392562" y="5623"/>
                  </a:lnTo>
                  <a:lnTo>
                    <a:pt x="400062" y="3174"/>
                  </a:lnTo>
                  <a:lnTo>
                    <a:pt x="405599" y="1587"/>
                  </a:lnTo>
                  <a:lnTo>
                    <a:pt x="411149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5069" name="object 506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056340" y="4310964"/>
              <a:ext cx="399275" cy="119621"/>
            </a:xfrm>
            <a:prstGeom prst="rect">
              <a:avLst/>
            </a:prstGeom>
          </p:spPr>
        </p:pic>
        <p:sp>
          <p:nvSpPr>
            <p:cNvPr id="5070" name="object 5070"/>
            <p:cNvSpPr/>
            <p:nvPr/>
          </p:nvSpPr>
          <p:spPr>
            <a:xfrm>
              <a:off x="8053171" y="4326013"/>
              <a:ext cx="401955" cy="104775"/>
            </a:xfrm>
            <a:custGeom>
              <a:avLst/>
              <a:gdLst/>
              <a:ahLst/>
              <a:cxnLst/>
              <a:rect l="l" t="t" r="r" b="b"/>
              <a:pathLst>
                <a:path w="401954" h="104775">
                  <a:moveTo>
                    <a:pt x="401650" y="0"/>
                  </a:moveTo>
                  <a:lnTo>
                    <a:pt x="351032" y="16394"/>
                  </a:lnTo>
                  <a:lnTo>
                    <a:pt x="311294" y="28160"/>
                  </a:lnTo>
                  <a:lnTo>
                    <a:pt x="271382" y="39515"/>
                  </a:lnTo>
                  <a:lnTo>
                    <a:pt x="231330" y="50711"/>
                  </a:lnTo>
                  <a:lnTo>
                    <a:pt x="228955" y="50711"/>
                  </a:lnTo>
                  <a:lnTo>
                    <a:pt x="216280" y="54660"/>
                  </a:lnTo>
                  <a:lnTo>
                    <a:pt x="190513" y="61106"/>
                  </a:lnTo>
                  <a:lnTo>
                    <a:pt x="164787" y="67522"/>
                  </a:lnTo>
                  <a:lnTo>
                    <a:pt x="139058" y="73848"/>
                  </a:lnTo>
                  <a:lnTo>
                    <a:pt x="113283" y="80022"/>
                  </a:lnTo>
                  <a:lnTo>
                    <a:pt x="111696" y="80022"/>
                  </a:lnTo>
                  <a:lnTo>
                    <a:pt x="102984" y="82384"/>
                  </a:lnTo>
                  <a:lnTo>
                    <a:pt x="101409" y="82384"/>
                  </a:lnTo>
                  <a:lnTo>
                    <a:pt x="87500" y="86158"/>
                  </a:lnTo>
                  <a:lnTo>
                    <a:pt x="73337" y="89093"/>
                  </a:lnTo>
                  <a:lnTo>
                    <a:pt x="59148" y="92043"/>
                  </a:lnTo>
                  <a:lnTo>
                    <a:pt x="45161" y="95859"/>
                  </a:lnTo>
                  <a:lnTo>
                    <a:pt x="43573" y="95859"/>
                  </a:lnTo>
                  <a:lnTo>
                    <a:pt x="34074" y="98234"/>
                  </a:lnTo>
                  <a:lnTo>
                    <a:pt x="26276" y="98945"/>
                  </a:lnTo>
                  <a:lnTo>
                    <a:pt x="18732" y="102031"/>
                  </a:lnTo>
                  <a:lnTo>
                    <a:pt x="10299" y="102984"/>
                  </a:lnTo>
                  <a:lnTo>
                    <a:pt x="8724" y="103784"/>
                  </a:lnTo>
                  <a:lnTo>
                    <a:pt x="7924" y="103784"/>
                  </a:lnTo>
                  <a:lnTo>
                    <a:pt x="3962" y="104571"/>
                  </a:lnTo>
                  <a:lnTo>
                    <a:pt x="0" y="10378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071" name="object 5071"/>
          <p:cNvGrpSpPr/>
          <p:nvPr/>
        </p:nvGrpSpPr>
        <p:grpSpPr>
          <a:xfrm>
            <a:off x="6540919" y="2755900"/>
            <a:ext cx="309896" cy="83582"/>
            <a:chOff x="7996917" y="4082815"/>
            <a:chExt cx="459105" cy="123825"/>
          </a:xfrm>
        </p:grpSpPr>
        <p:sp>
          <p:nvSpPr>
            <p:cNvPr id="5072" name="object 5072"/>
            <p:cNvSpPr/>
            <p:nvPr/>
          </p:nvSpPr>
          <p:spPr>
            <a:xfrm>
              <a:off x="8435022" y="4091520"/>
              <a:ext cx="20320" cy="6350"/>
            </a:xfrm>
            <a:custGeom>
              <a:avLst/>
              <a:gdLst/>
              <a:ahLst/>
              <a:cxnLst/>
              <a:rect l="l" t="t" r="r" b="b"/>
              <a:pathLst>
                <a:path w="20320" h="6350">
                  <a:moveTo>
                    <a:pt x="19799" y="0"/>
                  </a:moveTo>
                  <a:lnTo>
                    <a:pt x="18224" y="0"/>
                  </a:lnTo>
                  <a:lnTo>
                    <a:pt x="15849" y="800"/>
                  </a:lnTo>
                  <a:lnTo>
                    <a:pt x="14262" y="1587"/>
                  </a:lnTo>
                  <a:lnTo>
                    <a:pt x="11887" y="2387"/>
                  </a:lnTo>
                  <a:lnTo>
                    <a:pt x="10286" y="3162"/>
                  </a:lnTo>
                  <a:lnTo>
                    <a:pt x="7924" y="3162"/>
                  </a:lnTo>
                  <a:lnTo>
                    <a:pt x="5549" y="3962"/>
                  </a:lnTo>
                  <a:lnTo>
                    <a:pt x="3949" y="4762"/>
                  </a:lnTo>
                  <a:lnTo>
                    <a:pt x="1574" y="5549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8443735" y="4090733"/>
              <a:ext cx="11430" cy="4445"/>
            </a:xfrm>
            <a:custGeom>
              <a:avLst/>
              <a:gdLst/>
              <a:ahLst/>
              <a:cxnLst/>
              <a:rect l="l" t="t" r="r" b="b"/>
              <a:pathLst>
                <a:path w="11429" h="4445">
                  <a:moveTo>
                    <a:pt x="11087" y="0"/>
                  </a:moveTo>
                  <a:lnTo>
                    <a:pt x="11087" y="787"/>
                  </a:lnTo>
                  <a:lnTo>
                    <a:pt x="9512" y="787"/>
                  </a:lnTo>
                  <a:lnTo>
                    <a:pt x="7137" y="1574"/>
                  </a:lnTo>
                  <a:lnTo>
                    <a:pt x="5549" y="2374"/>
                  </a:lnTo>
                  <a:lnTo>
                    <a:pt x="3175" y="3162"/>
                  </a:lnTo>
                  <a:lnTo>
                    <a:pt x="1574" y="3949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8435022" y="409232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8083283" y="4092308"/>
              <a:ext cx="351790" cy="92075"/>
            </a:xfrm>
            <a:custGeom>
              <a:avLst/>
              <a:gdLst/>
              <a:ahLst/>
              <a:cxnLst/>
              <a:rect l="l" t="t" r="r" b="b"/>
              <a:pathLst>
                <a:path w="351790" h="92075">
                  <a:moveTo>
                    <a:pt x="0" y="91897"/>
                  </a:moveTo>
                  <a:lnTo>
                    <a:pt x="6337" y="91109"/>
                  </a:lnTo>
                  <a:lnTo>
                    <a:pt x="7137" y="90322"/>
                  </a:lnTo>
                  <a:lnTo>
                    <a:pt x="11874" y="89522"/>
                  </a:lnTo>
                  <a:lnTo>
                    <a:pt x="15049" y="88722"/>
                  </a:lnTo>
                  <a:lnTo>
                    <a:pt x="16637" y="88722"/>
                  </a:lnTo>
                  <a:lnTo>
                    <a:pt x="19011" y="87947"/>
                  </a:lnTo>
                  <a:lnTo>
                    <a:pt x="19812" y="87947"/>
                  </a:lnTo>
                  <a:lnTo>
                    <a:pt x="24561" y="87147"/>
                  </a:lnTo>
                  <a:lnTo>
                    <a:pt x="38823" y="83985"/>
                  </a:lnTo>
                  <a:lnTo>
                    <a:pt x="53873" y="80022"/>
                  </a:lnTo>
                  <a:lnTo>
                    <a:pt x="57835" y="79222"/>
                  </a:lnTo>
                  <a:lnTo>
                    <a:pt x="76060" y="75272"/>
                  </a:lnTo>
                  <a:lnTo>
                    <a:pt x="76847" y="74472"/>
                  </a:lnTo>
                  <a:lnTo>
                    <a:pt x="80810" y="73685"/>
                  </a:lnTo>
                  <a:lnTo>
                    <a:pt x="84772" y="72885"/>
                  </a:lnTo>
                  <a:lnTo>
                    <a:pt x="85559" y="72885"/>
                  </a:lnTo>
                  <a:lnTo>
                    <a:pt x="87934" y="72097"/>
                  </a:lnTo>
                  <a:lnTo>
                    <a:pt x="95859" y="70510"/>
                  </a:lnTo>
                  <a:lnTo>
                    <a:pt x="114071" y="65760"/>
                  </a:lnTo>
                  <a:lnTo>
                    <a:pt x="118833" y="64973"/>
                  </a:lnTo>
                  <a:lnTo>
                    <a:pt x="132295" y="61798"/>
                  </a:lnTo>
                  <a:lnTo>
                    <a:pt x="143395" y="58635"/>
                  </a:lnTo>
                  <a:lnTo>
                    <a:pt x="144183" y="58635"/>
                  </a:lnTo>
                  <a:lnTo>
                    <a:pt x="146558" y="57835"/>
                  </a:lnTo>
                  <a:lnTo>
                    <a:pt x="150520" y="57035"/>
                  </a:lnTo>
                  <a:lnTo>
                    <a:pt x="152107" y="56260"/>
                  </a:lnTo>
                  <a:lnTo>
                    <a:pt x="153682" y="56260"/>
                  </a:lnTo>
                  <a:lnTo>
                    <a:pt x="168732" y="52298"/>
                  </a:lnTo>
                  <a:lnTo>
                    <a:pt x="181419" y="49123"/>
                  </a:lnTo>
                  <a:lnTo>
                    <a:pt x="199860" y="44199"/>
                  </a:lnTo>
                  <a:lnTo>
                    <a:pt x="218293" y="39303"/>
                  </a:lnTo>
                  <a:lnTo>
                    <a:pt x="236708" y="34364"/>
                  </a:lnTo>
                  <a:lnTo>
                    <a:pt x="255092" y="29311"/>
                  </a:lnTo>
                  <a:lnTo>
                    <a:pt x="270141" y="24561"/>
                  </a:lnTo>
                  <a:lnTo>
                    <a:pt x="271716" y="24561"/>
                  </a:lnTo>
                  <a:lnTo>
                    <a:pt x="278866" y="22186"/>
                  </a:lnTo>
                  <a:lnTo>
                    <a:pt x="288366" y="19811"/>
                  </a:lnTo>
                  <a:lnTo>
                    <a:pt x="298665" y="16636"/>
                  </a:lnTo>
                  <a:lnTo>
                    <a:pt x="304203" y="15049"/>
                  </a:lnTo>
                  <a:lnTo>
                    <a:pt x="307378" y="14274"/>
                  </a:lnTo>
                  <a:lnTo>
                    <a:pt x="320052" y="9512"/>
                  </a:lnTo>
                  <a:lnTo>
                    <a:pt x="329552" y="7137"/>
                  </a:lnTo>
                  <a:lnTo>
                    <a:pt x="335889" y="4762"/>
                  </a:lnTo>
                  <a:lnTo>
                    <a:pt x="337477" y="4762"/>
                  </a:lnTo>
                  <a:lnTo>
                    <a:pt x="338277" y="3962"/>
                  </a:lnTo>
                  <a:lnTo>
                    <a:pt x="340652" y="3962"/>
                  </a:lnTo>
                  <a:lnTo>
                    <a:pt x="346189" y="1587"/>
                  </a:lnTo>
                  <a:lnTo>
                    <a:pt x="35173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8057134" y="4184205"/>
              <a:ext cx="26670" cy="21590"/>
            </a:xfrm>
            <a:custGeom>
              <a:avLst/>
              <a:gdLst/>
              <a:ahLst/>
              <a:cxnLst/>
              <a:rect l="l" t="t" r="r" b="b"/>
              <a:pathLst>
                <a:path w="26670" h="21589">
                  <a:moveTo>
                    <a:pt x="26149" y="0"/>
                  </a:moveTo>
                  <a:lnTo>
                    <a:pt x="25349" y="5549"/>
                  </a:lnTo>
                  <a:lnTo>
                    <a:pt x="22974" y="6350"/>
                  </a:lnTo>
                  <a:lnTo>
                    <a:pt x="20612" y="6350"/>
                  </a:lnTo>
                  <a:lnTo>
                    <a:pt x="18224" y="7137"/>
                  </a:lnTo>
                  <a:lnTo>
                    <a:pt x="15849" y="7924"/>
                  </a:lnTo>
                  <a:lnTo>
                    <a:pt x="13474" y="7924"/>
                  </a:lnTo>
                  <a:lnTo>
                    <a:pt x="12674" y="8724"/>
                  </a:lnTo>
                  <a:lnTo>
                    <a:pt x="10312" y="8724"/>
                  </a:lnTo>
                  <a:lnTo>
                    <a:pt x="7937" y="9512"/>
                  </a:lnTo>
                  <a:lnTo>
                    <a:pt x="5549" y="10299"/>
                  </a:lnTo>
                  <a:lnTo>
                    <a:pt x="2374" y="10299"/>
                  </a:lnTo>
                  <a:lnTo>
                    <a:pt x="0" y="11099"/>
                  </a:lnTo>
                  <a:lnTo>
                    <a:pt x="0" y="213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8057134" y="4101820"/>
              <a:ext cx="398145" cy="104139"/>
            </a:xfrm>
            <a:custGeom>
              <a:avLst/>
              <a:gdLst/>
              <a:ahLst/>
              <a:cxnLst/>
              <a:rect l="l" t="t" r="r" b="b"/>
              <a:pathLst>
                <a:path w="398145" h="104139">
                  <a:moveTo>
                    <a:pt x="397687" y="0"/>
                  </a:moveTo>
                  <a:lnTo>
                    <a:pt x="386600" y="3162"/>
                  </a:lnTo>
                  <a:lnTo>
                    <a:pt x="380263" y="5537"/>
                  </a:lnTo>
                  <a:lnTo>
                    <a:pt x="345926" y="16373"/>
                  </a:lnTo>
                  <a:lnTo>
                    <a:pt x="311607" y="26571"/>
                  </a:lnTo>
                  <a:lnTo>
                    <a:pt x="277154" y="36355"/>
                  </a:lnTo>
                  <a:lnTo>
                    <a:pt x="242417" y="45948"/>
                  </a:lnTo>
                  <a:lnTo>
                    <a:pt x="232117" y="48323"/>
                  </a:lnTo>
                  <a:lnTo>
                    <a:pt x="212318" y="53873"/>
                  </a:lnTo>
                  <a:lnTo>
                    <a:pt x="162531" y="66610"/>
                  </a:lnTo>
                  <a:lnTo>
                    <a:pt x="112388" y="78713"/>
                  </a:lnTo>
                  <a:lnTo>
                    <a:pt x="62103" y="90279"/>
                  </a:lnTo>
                  <a:lnTo>
                    <a:pt x="11887" y="101409"/>
                  </a:lnTo>
                  <a:lnTo>
                    <a:pt x="10299" y="101409"/>
                  </a:lnTo>
                  <a:lnTo>
                    <a:pt x="0" y="10378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8454822" y="409152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79" name="object 5079"/>
            <p:cNvSpPr/>
            <p:nvPr/>
          </p:nvSpPr>
          <p:spPr>
            <a:xfrm>
              <a:off x="7997711" y="4083608"/>
              <a:ext cx="437515" cy="100965"/>
            </a:xfrm>
            <a:custGeom>
              <a:avLst/>
              <a:gdLst/>
              <a:ahLst/>
              <a:cxnLst/>
              <a:rect l="l" t="t" r="r" b="b"/>
              <a:pathLst>
                <a:path w="437515" h="100964">
                  <a:moveTo>
                    <a:pt x="437311" y="8712"/>
                  </a:moveTo>
                  <a:lnTo>
                    <a:pt x="371551" y="0"/>
                  </a:lnTo>
                  <a:lnTo>
                    <a:pt x="355714" y="4762"/>
                  </a:lnTo>
                  <a:lnTo>
                    <a:pt x="339077" y="10299"/>
                  </a:lnTo>
                  <a:lnTo>
                    <a:pt x="289730" y="24382"/>
                  </a:lnTo>
                  <a:lnTo>
                    <a:pt x="240330" y="38265"/>
                  </a:lnTo>
                  <a:lnTo>
                    <a:pt x="190789" y="51633"/>
                  </a:lnTo>
                  <a:lnTo>
                    <a:pt x="141020" y="64173"/>
                  </a:lnTo>
                  <a:lnTo>
                    <a:pt x="101409" y="72885"/>
                  </a:lnTo>
                  <a:lnTo>
                    <a:pt x="77524" y="78562"/>
                  </a:lnTo>
                  <a:lnTo>
                    <a:pt x="53551" y="84207"/>
                  </a:lnTo>
                  <a:lnTo>
                    <a:pt x="29541" y="89537"/>
                  </a:lnTo>
                  <a:lnTo>
                    <a:pt x="5549" y="94272"/>
                  </a:lnTo>
                  <a:lnTo>
                    <a:pt x="4762" y="95059"/>
                  </a:lnTo>
                  <a:lnTo>
                    <a:pt x="0" y="95859"/>
                  </a:lnTo>
                  <a:lnTo>
                    <a:pt x="26936" y="100609"/>
                  </a:lnTo>
                  <a:lnTo>
                    <a:pt x="53085" y="95059"/>
                  </a:lnTo>
                  <a:lnTo>
                    <a:pt x="85572" y="10060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8099920" y="41802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8107845" y="4166793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0" y="12674"/>
                  </a:moveTo>
                  <a:lnTo>
                    <a:pt x="14249" y="9499"/>
                  </a:lnTo>
                  <a:lnTo>
                    <a:pt x="29298" y="5537"/>
                  </a:lnTo>
                  <a:lnTo>
                    <a:pt x="33261" y="4749"/>
                  </a:lnTo>
                  <a:lnTo>
                    <a:pt x="51498" y="800"/>
                  </a:lnTo>
                  <a:lnTo>
                    <a:pt x="52273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8202117" y="4150944"/>
              <a:ext cx="24765" cy="6350"/>
            </a:xfrm>
            <a:custGeom>
              <a:avLst/>
              <a:gdLst/>
              <a:ahLst/>
              <a:cxnLst/>
              <a:rect l="l" t="t" r="r" b="b"/>
              <a:pathLst>
                <a:path w="24765" h="6350">
                  <a:moveTo>
                    <a:pt x="0" y="6337"/>
                  </a:moveTo>
                  <a:lnTo>
                    <a:pt x="13474" y="3162"/>
                  </a:lnTo>
                  <a:lnTo>
                    <a:pt x="2456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83" name="object 5083"/>
            <p:cNvSpPr/>
            <p:nvPr/>
          </p:nvSpPr>
          <p:spPr>
            <a:xfrm>
              <a:off x="8229841" y="4148569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0" y="1574"/>
                  </a:moveTo>
                  <a:lnTo>
                    <a:pt x="3949" y="774"/>
                  </a:lnTo>
                  <a:lnTo>
                    <a:pt x="55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84" name="object 5084"/>
            <p:cNvSpPr/>
            <p:nvPr/>
          </p:nvSpPr>
          <p:spPr>
            <a:xfrm>
              <a:off x="8236966" y="4141431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20">
                  <a:moveTo>
                    <a:pt x="0" y="7137"/>
                  </a:moveTo>
                  <a:lnTo>
                    <a:pt x="15049" y="3175"/>
                  </a:lnTo>
                  <a:lnTo>
                    <a:pt x="2773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85" name="object 5085"/>
            <p:cNvSpPr/>
            <p:nvPr/>
          </p:nvSpPr>
          <p:spPr>
            <a:xfrm>
              <a:off x="8324901" y="4097070"/>
              <a:ext cx="95885" cy="27940"/>
            </a:xfrm>
            <a:custGeom>
              <a:avLst/>
              <a:gdLst/>
              <a:ahLst/>
              <a:cxnLst/>
              <a:rect l="l" t="t" r="r" b="b"/>
              <a:pathLst>
                <a:path w="95884" h="27939">
                  <a:moveTo>
                    <a:pt x="0" y="27724"/>
                  </a:moveTo>
                  <a:lnTo>
                    <a:pt x="13474" y="24549"/>
                  </a:lnTo>
                  <a:lnTo>
                    <a:pt x="33798" y="18580"/>
                  </a:lnTo>
                  <a:lnTo>
                    <a:pt x="53925" y="12769"/>
                  </a:lnTo>
                  <a:lnTo>
                    <a:pt x="74026" y="6711"/>
                  </a:lnTo>
                  <a:lnTo>
                    <a:pt x="94272" y="0"/>
                  </a:lnTo>
                  <a:lnTo>
                    <a:pt x="9585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86" name="object 5086"/>
            <p:cNvSpPr/>
            <p:nvPr/>
          </p:nvSpPr>
          <p:spPr>
            <a:xfrm>
              <a:off x="8107045" y="41636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87" name="object 5087"/>
            <p:cNvSpPr/>
            <p:nvPr/>
          </p:nvSpPr>
          <p:spPr>
            <a:xfrm>
              <a:off x="8096745" y="416281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0" y="0"/>
                  </a:moveTo>
                  <a:lnTo>
                    <a:pt x="10287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88" name="object 5088"/>
            <p:cNvSpPr/>
            <p:nvPr/>
          </p:nvSpPr>
          <p:spPr>
            <a:xfrm>
              <a:off x="8345513" y="41018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89" name="object 5089"/>
            <p:cNvSpPr/>
            <p:nvPr/>
          </p:nvSpPr>
          <p:spPr>
            <a:xfrm>
              <a:off x="8335213" y="4100245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0" y="0"/>
                  </a:moveTo>
                  <a:lnTo>
                    <a:pt x="10299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90" name="object 5090"/>
            <p:cNvSpPr/>
            <p:nvPr/>
          </p:nvSpPr>
          <p:spPr>
            <a:xfrm>
              <a:off x="8023866" y="4179068"/>
              <a:ext cx="27940" cy="5715"/>
            </a:xfrm>
            <a:custGeom>
              <a:avLst/>
              <a:gdLst/>
              <a:ahLst/>
              <a:cxnLst/>
              <a:rect l="l" t="t" r="r" b="b"/>
              <a:pathLst>
                <a:path w="27940" h="5714">
                  <a:moveTo>
                    <a:pt x="0" y="5537"/>
                  </a:moveTo>
                  <a:lnTo>
                    <a:pt x="1587" y="5537"/>
                  </a:lnTo>
                </a:path>
                <a:path w="27940" h="5714">
                  <a:moveTo>
                    <a:pt x="26136" y="0"/>
                  </a:moveTo>
                  <a:lnTo>
                    <a:pt x="2772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91" name="object 5091"/>
            <p:cNvSpPr/>
            <p:nvPr/>
          </p:nvSpPr>
          <p:spPr>
            <a:xfrm>
              <a:off x="8081696" y="41897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92" name="object 5092"/>
            <p:cNvSpPr/>
            <p:nvPr/>
          </p:nvSpPr>
          <p:spPr>
            <a:xfrm>
              <a:off x="8082483" y="418420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800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93" name="object 5093"/>
            <p:cNvSpPr/>
            <p:nvPr/>
          </p:nvSpPr>
          <p:spPr>
            <a:xfrm>
              <a:off x="8056334" y="4195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94" name="object 5094"/>
            <p:cNvSpPr/>
            <p:nvPr/>
          </p:nvSpPr>
          <p:spPr>
            <a:xfrm>
              <a:off x="8057147" y="4192930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5" h="2539">
                  <a:moveTo>
                    <a:pt x="11874" y="0"/>
                  </a:moveTo>
                  <a:lnTo>
                    <a:pt x="10299" y="0"/>
                  </a:lnTo>
                  <a:lnTo>
                    <a:pt x="7924" y="800"/>
                  </a:lnTo>
                  <a:lnTo>
                    <a:pt x="5537" y="1574"/>
                  </a:lnTo>
                  <a:lnTo>
                    <a:pt x="2362" y="15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95" name="object 5095"/>
            <p:cNvSpPr/>
            <p:nvPr/>
          </p:nvSpPr>
          <p:spPr>
            <a:xfrm>
              <a:off x="8069808" y="41921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96" name="object 5096"/>
            <p:cNvSpPr/>
            <p:nvPr/>
          </p:nvSpPr>
          <p:spPr>
            <a:xfrm>
              <a:off x="8053171" y="420480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097" name="object 5097"/>
            <p:cNvSpPr/>
            <p:nvPr/>
          </p:nvSpPr>
          <p:spPr>
            <a:xfrm>
              <a:off x="7997723" y="417945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098" name="object 5098"/>
          <p:cNvGrpSpPr/>
          <p:nvPr/>
        </p:nvGrpSpPr>
        <p:grpSpPr>
          <a:xfrm>
            <a:off x="6647869" y="3120056"/>
            <a:ext cx="7287" cy="122158"/>
            <a:chOff x="8155361" y="4622304"/>
            <a:chExt cx="10795" cy="180975"/>
          </a:xfrm>
        </p:grpSpPr>
        <p:sp>
          <p:nvSpPr>
            <p:cNvPr id="5099" name="object 5099"/>
            <p:cNvSpPr/>
            <p:nvPr/>
          </p:nvSpPr>
          <p:spPr>
            <a:xfrm>
              <a:off x="8156155" y="4624692"/>
              <a:ext cx="0" cy="177800"/>
            </a:xfrm>
            <a:custGeom>
              <a:avLst/>
              <a:gdLst/>
              <a:ahLst/>
              <a:cxnLst/>
              <a:rect l="l" t="t" r="r" b="b"/>
              <a:pathLst>
                <a:path h="177800">
                  <a:moveTo>
                    <a:pt x="0" y="0"/>
                  </a:moveTo>
                  <a:lnTo>
                    <a:pt x="0" y="17744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00" name="object 5100"/>
            <p:cNvSpPr/>
            <p:nvPr/>
          </p:nvSpPr>
          <p:spPr>
            <a:xfrm>
              <a:off x="8156155" y="4798174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712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8164867" y="4622304"/>
              <a:ext cx="0" cy="175895"/>
            </a:xfrm>
            <a:custGeom>
              <a:avLst/>
              <a:gdLst/>
              <a:ahLst/>
              <a:cxnLst/>
              <a:rect l="l" t="t" r="r" b="b"/>
              <a:pathLst>
                <a:path h="175895">
                  <a:moveTo>
                    <a:pt x="0" y="0"/>
                  </a:moveTo>
                  <a:lnTo>
                    <a:pt x="0" y="17586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102" name="object 5102"/>
          <p:cNvSpPr/>
          <p:nvPr/>
        </p:nvSpPr>
        <p:spPr>
          <a:xfrm>
            <a:off x="6635572" y="2827013"/>
            <a:ext cx="0" cy="133731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05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103" name="object 5103"/>
          <p:cNvGrpSpPr/>
          <p:nvPr/>
        </p:nvGrpSpPr>
        <p:grpSpPr>
          <a:xfrm>
            <a:off x="6635036" y="3104557"/>
            <a:ext cx="14145" cy="137589"/>
            <a:chOff x="8136349" y="4599343"/>
            <a:chExt cx="20955" cy="203835"/>
          </a:xfrm>
        </p:grpSpPr>
        <p:sp>
          <p:nvSpPr>
            <p:cNvPr id="5104" name="object 5104"/>
            <p:cNvSpPr/>
            <p:nvPr/>
          </p:nvSpPr>
          <p:spPr>
            <a:xfrm>
              <a:off x="8137143" y="4599343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0"/>
                  </a:moveTo>
                  <a:lnTo>
                    <a:pt x="0" y="19963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05" name="object 5105"/>
            <p:cNvSpPr/>
            <p:nvPr/>
          </p:nvSpPr>
          <p:spPr>
            <a:xfrm>
              <a:off x="8137143" y="4798961"/>
              <a:ext cx="19050" cy="3175"/>
            </a:xfrm>
            <a:custGeom>
              <a:avLst/>
              <a:gdLst/>
              <a:ahLst/>
              <a:cxnLst/>
              <a:rect l="l" t="t" r="r" b="b"/>
              <a:pathLst>
                <a:path w="19050" h="3175">
                  <a:moveTo>
                    <a:pt x="19011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106" name="object 5106"/>
          <p:cNvGrpSpPr/>
          <p:nvPr/>
        </p:nvGrpSpPr>
        <p:grpSpPr>
          <a:xfrm>
            <a:off x="6657496" y="2820061"/>
            <a:ext cx="7287" cy="135446"/>
            <a:chOff x="8169624" y="4177868"/>
            <a:chExt cx="10795" cy="200660"/>
          </a:xfrm>
        </p:grpSpPr>
        <p:sp>
          <p:nvSpPr>
            <p:cNvPr id="5107" name="object 5107"/>
            <p:cNvSpPr/>
            <p:nvPr/>
          </p:nvSpPr>
          <p:spPr>
            <a:xfrm>
              <a:off x="8170418" y="4180255"/>
              <a:ext cx="0" cy="198120"/>
            </a:xfrm>
            <a:custGeom>
              <a:avLst/>
              <a:gdLst/>
              <a:ahLst/>
              <a:cxnLst/>
              <a:rect l="l" t="t" r="r" b="b"/>
              <a:pathLst>
                <a:path h="198120">
                  <a:moveTo>
                    <a:pt x="0" y="0"/>
                  </a:moveTo>
                  <a:lnTo>
                    <a:pt x="0" y="19804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8179130" y="4177868"/>
              <a:ext cx="0" cy="198120"/>
            </a:xfrm>
            <a:custGeom>
              <a:avLst/>
              <a:gdLst/>
              <a:ahLst/>
              <a:cxnLst/>
              <a:rect l="l" t="t" r="r" b="b"/>
              <a:pathLst>
                <a:path h="198120">
                  <a:moveTo>
                    <a:pt x="0" y="0"/>
                  </a:moveTo>
                  <a:lnTo>
                    <a:pt x="0" y="19805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109" name="object 5109"/>
          <p:cNvGrpSpPr/>
          <p:nvPr/>
        </p:nvGrpSpPr>
        <p:grpSpPr>
          <a:xfrm>
            <a:off x="6601346" y="3130745"/>
            <a:ext cx="7715" cy="129445"/>
            <a:chOff x="8086438" y="4638141"/>
            <a:chExt cx="11430" cy="191770"/>
          </a:xfrm>
        </p:grpSpPr>
        <p:sp>
          <p:nvSpPr>
            <p:cNvPr id="5110" name="object 5110"/>
            <p:cNvSpPr/>
            <p:nvPr/>
          </p:nvSpPr>
          <p:spPr>
            <a:xfrm>
              <a:off x="8087245" y="4639741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4">
                  <a:moveTo>
                    <a:pt x="0" y="0"/>
                  </a:moveTo>
                  <a:lnTo>
                    <a:pt x="0" y="18933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8087232" y="4825111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5">
                  <a:moveTo>
                    <a:pt x="9512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8096745" y="4638141"/>
              <a:ext cx="0" cy="187325"/>
            </a:xfrm>
            <a:custGeom>
              <a:avLst/>
              <a:gdLst/>
              <a:ahLst/>
              <a:cxnLst/>
              <a:rect l="l" t="t" r="r" b="b"/>
              <a:pathLst>
                <a:path h="187325">
                  <a:moveTo>
                    <a:pt x="0" y="0"/>
                  </a:moveTo>
                  <a:lnTo>
                    <a:pt x="0" y="18695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113" name="object 5113"/>
          <p:cNvSpPr/>
          <p:nvPr/>
        </p:nvSpPr>
        <p:spPr>
          <a:xfrm>
            <a:off x="6589589" y="2837180"/>
            <a:ext cx="0" cy="133731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04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114" name="object 5114"/>
          <p:cNvGrpSpPr/>
          <p:nvPr/>
        </p:nvGrpSpPr>
        <p:grpSpPr>
          <a:xfrm>
            <a:off x="6589053" y="3114706"/>
            <a:ext cx="13716" cy="145733"/>
            <a:chOff x="8068227" y="4614379"/>
            <a:chExt cx="20320" cy="215900"/>
          </a:xfrm>
        </p:grpSpPr>
        <p:sp>
          <p:nvSpPr>
            <p:cNvPr id="5115" name="object 5115"/>
            <p:cNvSpPr/>
            <p:nvPr/>
          </p:nvSpPr>
          <p:spPr>
            <a:xfrm>
              <a:off x="8069021" y="4614379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0"/>
                  </a:moveTo>
                  <a:lnTo>
                    <a:pt x="0" y="21071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8069021" y="4825111"/>
              <a:ext cx="18415" cy="4445"/>
            </a:xfrm>
            <a:custGeom>
              <a:avLst/>
              <a:gdLst/>
              <a:ahLst/>
              <a:cxnLst/>
              <a:rect l="l" t="t" r="r" b="b"/>
              <a:pathLst>
                <a:path w="18415" h="4445">
                  <a:moveTo>
                    <a:pt x="18224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117" name="object 5117"/>
          <p:cNvGrpSpPr/>
          <p:nvPr/>
        </p:nvGrpSpPr>
        <p:grpSpPr>
          <a:xfrm>
            <a:off x="6610982" y="2830768"/>
            <a:ext cx="7715" cy="135446"/>
            <a:chOff x="8100714" y="4193730"/>
            <a:chExt cx="11430" cy="200660"/>
          </a:xfrm>
        </p:grpSpPr>
        <p:sp>
          <p:nvSpPr>
            <p:cNvPr id="5118" name="object 5118"/>
            <p:cNvSpPr/>
            <p:nvPr/>
          </p:nvSpPr>
          <p:spPr>
            <a:xfrm>
              <a:off x="8101507" y="4196105"/>
              <a:ext cx="0" cy="198120"/>
            </a:xfrm>
            <a:custGeom>
              <a:avLst/>
              <a:gdLst/>
              <a:ahLst/>
              <a:cxnLst/>
              <a:rect l="l" t="t" r="r" b="b"/>
              <a:pathLst>
                <a:path h="198120">
                  <a:moveTo>
                    <a:pt x="0" y="0"/>
                  </a:moveTo>
                  <a:lnTo>
                    <a:pt x="0" y="19804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19" name="object 5119"/>
            <p:cNvSpPr/>
            <p:nvPr/>
          </p:nvSpPr>
          <p:spPr>
            <a:xfrm>
              <a:off x="8111020" y="4193730"/>
              <a:ext cx="0" cy="198120"/>
            </a:xfrm>
            <a:custGeom>
              <a:avLst/>
              <a:gdLst/>
              <a:ahLst/>
              <a:cxnLst/>
              <a:rect l="l" t="t" r="r" b="b"/>
              <a:pathLst>
                <a:path h="198120">
                  <a:moveTo>
                    <a:pt x="0" y="0"/>
                  </a:moveTo>
                  <a:lnTo>
                    <a:pt x="0" y="19804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120" name="object 5120"/>
          <p:cNvSpPr/>
          <p:nvPr/>
        </p:nvSpPr>
        <p:spPr>
          <a:xfrm>
            <a:off x="6735039" y="3099199"/>
            <a:ext cx="0" cy="31290"/>
          </a:xfrm>
          <a:custGeom>
            <a:avLst/>
            <a:gdLst/>
            <a:ahLst/>
            <a:cxnLst/>
            <a:rect l="l" t="t" r="r" b="b"/>
            <a:pathLst>
              <a:path h="46354">
                <a:moveTo>
                  <a:pt x="0" y="0"/>
                </a:moveTo>
                <a:lnTo>
                  <a:pt x="0" y="4594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121" name="object 5121"/>
          <p:cNvSpPr/>
          <p:nvPr/>
        </p:nvSpPr>
        <p:spPr>
          <a:xfrm>
            <a:off x="6735039" y="3164975"/>
            <a:ext cx="0" cy="39433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0"/>
                </a:moveTo>
                <a:lnTo>
                  <a:pt x="0" y="5782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122" name="object 5122"/>
          <p:cNvGrpSpPr/>
          <p:nvPr/>
        </p:nvGrpSpPr>
        <p:grpSpPr>
          <a:xfrm>
            <a:off x="6734503" y="3164976"/>
            <a:ext cx="7287" cy="39862"/>
            <a:chOff x="8283708" y="4688852"/>
            <a:chExt cx="10795" cy="59055"/>
          </a:xfrm>
        </p:grpSpPr>
        <p:sp>
          <p:nvSpPr>
            <p:cNvPr id="5123" name="object 5123"/>
            <p:cNvSpPr/>
            <p:nvPr/>
          </p:nvSpPr>
          <p:spPr>
            <a:xfrm>
              <a:off x="8284502" y="4742725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712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24" name="object 5124"/>
            <p:cNvSpPr/>
            <p:nvPr/>
          </p:nvSpPr>
          <p:spPr>
            <a:xfrm>
              <a:off x="8293214" y="468885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125" name="object 5125"/>
          <p:cNvSpPr/>
          <p:nvPr/>
        </p:nvSpPr>
        <p:spPr>
          <a:xfrm>
            <a:off x="6740919" y="3097596"/>
            <a:ext cx="0" cy="33004"/>
          </a:xfrm>
          <a:custGeom>
            <a:avLst/>
            <a:gdLst/>
            <a:ahLst/>
            <a:cxnLst/>
            <a:rect l="l" t="t" r="r" b="b"/>
            <a:pathLst>
              <a:path h="48895">
                <a:moveTo>
                  <a:pt x="0" y="0"/>
                </a:moveTo>
                <a:lnTo>
                  <a:pt x="0" y="4832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126" name="object 5126"/>
          <p:cNvSpPr/>
          <p:nvPr/>
        </p:nvSpPr>
        <p:spPr>
          <a:xfrm>
            <a:off x="6721666" y="2806165"/>
            <a:ext cx="0" cy="132874"/>
          </a:xfrm>
          <a:custGeom>
            <a:avLst/>
            <a:gdLst/>
            <a:ahLst/>
            <a:cxnLst/>
            <a:rect l="l" t="t" r="r" b="b"/>
            <a:pathLst>
              <a:path h="196850">
                <a:moveTo>
                  <a:pt x="0" y="0"/>
                </a:moveTo>
                <a:lnTo>
                  <a:pt x="0" y="19646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127" name="object 5127"/>
          <p:cNvSpPr/>
          <p:nvPr/>
        </p:nvSpPr>
        <p:spPr>
          <a:xfrm>
            <a:off x="6721666" y="3083691"/>
            <a:ext cx="0" cy="46720"/>
          </a:xfrm>
          <a:custGeom>
            <a:avLst/>
            <a:gdLst/>
            <a:ahLst/>
            <a:cxnLst/>
            <a:rect l="l" t="t" r="r" b="b"/>
            <a:pathLst>
              <a:path h="69214">
                <a:moveTo>
                  <a:pt x="0" y="0"/>
                </a:moveTo>
                <a:lnTo>
                  <a:pt x="0" y="6892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128" name="object 5128"/>
          <p:cNvSpPr/>
          <p:nvPr/>
        </p:nvSpPr>
        <p:spPr>
          <a:xfrm>
            <a:off x="6721666" y="3164975"/>
            <a:ext cx="0" cy="37290"/>
          </a:xfrm>
          <a:custGeom>
            <a:avLst/>
            <a:gdLst/>
            <a:ahLst/>
            <a:cxnLst/>
            <a:rect l="l" t="t" r="r" b="b"/>
            <a:pathLst>
              <a:path h="55245">
                <a:moveTo>
                  <a:pt x="0" y="0"/>
                </a:moveTo>
                <a:lnTo>
                  <a:pt x="0" y="5466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129" name="object 5129"/>
          <p:cNvSpPr/>
          <p:nvPr/>
        </p:nvSpPr>
        <p:spPr>
          <a:xfrm>
            <a:off x="6721666" y="3201872"/>
            <a:ext cx="13716" cy="2143"/>
          </a:xfrm>
          <a:custGeom>
            <a:avLst/>
            <a:gdLst/>
            <a:ahLst/>
            <a:cxnLst/>
            <a:rect l="l" t="t" r="r" b="b"/>
            <a:pathLst>
              <a:path w="20320" h="3175">
                <a:moveTo>
                  <a:pt x="19811" y="3162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130" name="object 5130"/>
          <p:cNvGrpSpPr/>
          <p:nvPr/>
        </p:nvGrpSpPr>
        <p:grpSpPr>
          <a:xfrm>
            <a:off x="6744662" y="2798150"/>
            <a:ext cx="6429" cy="134588"/>
            <a:chOff x="8298757" y="4145407"/>
            <a:chExt cx="9525" cy="199390"/>
          </a:xfrm>
        </p:grpSpPr>
        <p:sp>
          <p:nvSpPr>
            <p:cNvPr id="5131" name="object 5131"/>
            <p:cNvSpPr/>
            <p:nvPr/>
          </p:nvSpPr>
          <p:spPr>
            <a:xfrm>
              <a:off x="8299551" y="4147769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0"/>
                  </a:moveTo>
                  <a:lnTo>
                    <a:pt x="0" y="19646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32" name="object 5132"/>
            <p:cNvSpPr/>
            <p:nvPr/>
          </p:nvSpPr>
          <p:spPr>
            <a:xfrm>
              <a:off x="8307476" y="4145407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0"/>
                  </a:moveTo>
                  <a:lnTo>
                    <a:pt x="0" y="19645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133" name="object 5133"/>
          <p:cNvGrpSpPr/>
          <p:nvPr/>
        </p:nvGrpSpPr>
        <p:grpSpPr>
          <a:xfrm>
            <a:off x="6553229" y="3140904"/>
            <a:ext cx="8144" cy="6001"/>
            <a:chOff x="8015154" y="4653191"/>
            <a:chExt cx="12065" cy="8890"/>
          </a:xfrm>
        </p:grpSpPr>
        <p:sp>
          <p:nvSpPr>
            <p:cNvPr id="5134" name="object 5134"/>
            <p:cNvSpPr/>
            <p:nvPr/>
          </p:nvSpPr>
          <p:spPr>
            <a:xfrm>
              <a:off x="8015947" y="465477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35" name="object 5135"/>
            <p:cNvSpPr/>
            <p:nvPr/>
          </p:nvSpPr>
          <p:spPr>
            <a:xfrm>
              <a:off x="8026247" y="465319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136" name="object 5136"/>
          <p:cNvGrpSpPr/>
          <p:nvPr/>
        </p:nvGrpSpPr>
        <p:grpSpPr>
          <a:xfrm>
            <a:off x="6540927" y="2866592"/>
            <a:ext cx="1286" cy="113586"/>
            <a:chOff x="7996929" y="4246803"/>
            <a:chExt cx="1905" cy="168275"/>
          </a:xfrm>
        </p:grpSpPr>
        <p:sp>
          <p:nvSpPr>
            <p:cNvPr id="5137" name="object 5137"/>
            <p:cNvSpPr/>
            <p:nvPr/>
          </p:nvSpPr>
          <p:spPr>
            <a:xfrm>
              <a:off x="7997723" y="4246803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38" name="object 5138"/>
            <p:cNvSpPr/>
            <p:nvPr/>
          </p:nvSpPr>
          <p:spPr>
            <a:xfrm>
              <a:off x="7997723" y="4386237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5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139" name="object 5139"/>
          <p:cNvSpPr/>
          <p:nvPr/>
        </p:nvSpPr>
        <p:spPr>
          <a:xfrm>
            <a:off x="6541463" y="3124333"/>
            <a:ext cx="0" cy="24860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0"/>
                </a:moveTo>
                <a:lnTo>
                  <a:pt x="0" y="3644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140" name="object 5140"/>
          <p:cNvGrpSpPr/>
          <p:nvPr/>
        </p:nvGrpSpPr>
        <p:grpSpPr>
          <a:xfrm>
            <a:off x="6540927" y="3187435"/>
            <a:ext cx="1286" cy="87439"/>
            <a:chOff x="7996929" y="4722126"/>
            <a:chExt cx="1905" cy="129539"/>
          </a:xfrm>
        </p:grpSpPr>
        <p:sp>
          <p:nvSpPr>
            <p:cNvPr id="5141" name="object 5141"/>
            <p:cNvSpPr/>
            <p:nvPr/>
          </p:nvSpPr>
          <p:spPr>
            <a:xfrm>
              <a:off x="7997723" y="472212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h="84454">
                  <a:moveTo>
                    <a:pt x="0" y="0"/>
                  </a:moveTo>
                  <a:lnTo>
                    <a:pt x="0" y="8397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42" name="object 5142"/>
            <p:cNvSpPr/>
            <p:nvPr/>
          </p:nvSpPr>
          <p:spPr>
            <a:xfrm>
              <a:off x="7997723" y="48433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143" name="object 5143"/>
          <p:cNvGrpSpPr/>
          <p:nvPr/>
        </p:nvGrpSpPr>
        <p:grpSpPr>
          <a:xfrm>
            <a:off x="6692258" y="3108834"/>
            <a:ext cx="7287" cy="114443"/>
            <a:chOff x="8221122" y="4605680"/>
            <a:chExt cx="10795" cy="169545"/>
          </a:xfrm>
        </p:grpSpPr>
        <p:sp>
          <p:nvSpPr>
            <p:cNvPr id="5144" name="object 5144"/>
            <p:cNvSpPr/>
            <p:nvPr/>
          </p:nvSpPr>
          <p:spPr>
            <a:xfrm>
              <a:off x="8221916" y="4608042"/>
              <a:ext cx="0" cy="166370"/>
            </a:xfrm>
            <a:custGeom>
              <a:avLst/>
              <a:gdLst/>
              <a:ahLst/>
              <a:cxnLst/>
              <a:rect l="l" t="t" r="r" b="b"/>
              <a:pathLst>
                <a:path h="166370">
                  <a:moveTo>
                    <a:pt x="0" y="0"/>
                  </a:moveTo>
                  <a:lnTo>
                    <a:pt x="0" y="16635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8221916" y="4771237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8712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8230628" y="4605680"/>
              <a:ext cx="0" cy="165735"/>
            </a:xfrm>
            <a:custGeom>
              <a:avLst/>
              <a:gdLst/>
              <a:ahLst/>
              <a:cxnLst/>
              <a:rect l="l" t="t" r="r" b="b"/>
              <a:pathLst>
                <a:path h="165735">
                  <a:moveTo>
                    <a:pt x="0" y="0"/>
                  </a:moveTo>
                  <a:lnTo>
                    <a:pt x="0" y="16556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147" name="object 5147"/>
          <p:cNvSpPr/>
          <p:nvPr/>
        </p:nvSpPr>
        <p:spPr>
          <a:xfrm>
            <a:off x="6679429" y="2816323"/>
            <a:ext cx="0" cy="133731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805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148" name="object 5148"/>
          <p:cNvGrpSpPr/>
          <p:nvPr/>
        </p:nvGrpSpPr>
        <p:grpSpPr>
          <a:xfrm>
            <a:off x="6678885" y="3094390"/>
            <a:ext cx="14573" cy="129016"/>
            <a:chOff x="8201311" y="4584281"/>
            <a:chExt cx="21590" cy="191135"/>
          </a:xfrm>
        </p:grpSpPr>
        <p:sp>
          <p:nvSpPr>
            <p:cNvPr id="5149" name="object 5149"/>
            <p:cNvSpPr/>
            <p:nvPr/>
          </p:nvSpPr>
          <p:spPr>
            <a:xfrm>
              <a:off x="8202117" y="4584281"/>
              <a:ext cx="0" cy="187325"/>
            </a:xfrm>
            <a:custGeom>
              <a:avLst/>
              <a:gdLst/>
              <a:ahLst/>
              <a:cxnLst/>
              <a:rect l="l" t="t" r="r" b="b"/>
              <a:pathLst>
                <a:path h="187325">
                  <a:moveTo>
                    <a:pt x="0" y="0"/>
                  </a:moveTo>
                  <a:lnTo>
                    <a:pt x="0" y="18695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50" name="object 5150"/>
            <p:cNvSpPr/>
            <p:nvPr/>
          </p:nvSpPr>
          <p:spPr>
            <a:xfrm>
              <a:off x="8202104" y="4771237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20" h="3175">
                  <a:moveTo>
                    <a:pt x="19811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151" name="object 5151"/>
          <p:cNvGrpSpPr/>
          <p:nvPr/>
        </p:nvGrpSpPr>
        <p:grpSpPr>
          <a:xfrm>
            <a:off x="6701884" y="2809371"/>
            <a:ext cx="7287" cy="135017"/>
            <a:chOff x="8235384" y="4162031"/>
            <a:chExt cx="10795" cy="200025"/>
          </a:xfrm>
        </p:grpSpPr>
        <p:sp>
          <p:nvSpPr>
            <p:cNvPr id="5152" name="object 5152"/>
            <p:cNvSpPr/>
            <p:nvPr/>
          </p:nvSpPr>
          <p:spPr>
            <a:xfrm>
              <a:off x="8236178" y="4164418"/>
              <a:ext cx="0" cy="197485"/>
            </a:xfrm>
            <a:custGeom>
              <a:avLst/>
              <a:gdLst/>
              <a:ahLst/>
              <a:cxnLst/>
              <a:rect l="l" t="t" r="r" b="b"/>
              <a:pathLst>
                <a:path h="197485">
                  <a:moveTo>
                    <a:pt x="0" y="0"/>
                  </a:moveTo>
                  <a:lnTo>
                    <a:pt x="0" y="19725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53" name="object 5153"/>
            <p:cNvSpPr/>
            <p:nvPr/>
          </p:nvSpPr>
          <p:spPr>
            <a:xfrm>
              <a:off x="8244890" y="4162031"/>
              <a:ext cx="0" cy="197485"/>
            </a:xfrm>
            <a:custGeom>
              <a:avLst/>
              <a:gdLst/>
              <a:ahLst/>
              <a:cxnLst/>
              <a:rect l="l" t="t" r="r" b="b"/>
              <a:pathLst>
                <a:path h="197485">
                  <a:moveTo>
                    <a:pt x="0" y="0"/>
                  </a:moveTo>
                  <a:lnTo>
                    <a:pt x="0" y="19726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154" name="object 5154"/>
          <p:cNvGrpSpPr/>
          <p:nvPr/>
        </p:nvGrpSpPr>
        <p:grpSpPr>
          <a:xfrm>
            <a:off x="6775137" y="3086365"/>
            <a:ext cx="6429" cy="99870"/>
            <a:chOff x="8343906" y="4572393"/>
            <a:chExt cx="9525" cy="147955"/>
          </a:xfrm>
        </p:grpSpPr>
        <p:sp>
          <p:nvSpPr>
            <p:cNvPr id="5155" name="object 5155"/>
            <p:cNvSpPr/>
            <p:nvPr/>
          </p:nvSpPr>
          <p:spPr>
            <a:xfrm>
              <a:off x="8344699" y="4574768"/>
              <a:ext cx="0" cy="144780"/>
            </a:xfrm>
            <a:custGeom>
              <a:avLst/>
              <a:gdLst/>
              <a:ahLst/>
              <a:cxnLst/>
              <a:rect l="l" t="t" r="r" b="b"/>
              <a:pathLst>
                <a:path h="144779">
                  <a:moveTo>
                    <a:pt x="0" y="0"/>
                  </a:moveTo>
                  <a:lnTo>
                    <a:pt x="0" y="14418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8344699" y="4714989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7924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57" name="object 5157"/>
            <p:cNvSpPr/>
            <p:nvPr/>
          </p:nvSpPr>
          <p:spPr>
            <a:xfrm>
              <a:off x="8352624" y="4572393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59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158" name="object 5158"/>
          <p:cNvSpPr/>
          <p:nvPr/>
        </p:nvSpPr>
        <p:spPr>
          <a:xfrm>
            <a:off x="6762308" y="2794935"/>
            <a:ext cx="0" cy="132874"/>
          </a:xfrm>
          <a:custGeom>
            <a:avLst/>
            <a:gdLst/>
            <a:ahLst/>
            <a:cxnLst/>
            <a:rect l="l" t="t" r="r" b="b"/>
            <a:pathLst>
              <a:path h="196850">
                <a:moveTo>
                  <a:pt x="0" y="0"/>
                </a:moveTo>
                <a:lnTo>
                  <a:pt x="0" y="19646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159" name="object 5159"/>
          <p:cNvSpPr/>
          <p:nvPr/>
        </p:nvSpPr>
        <p:spPr>
          <a:xfrm>
            <a:off x="6762308" y="3073001"/>
            <a:ext cx="0" cy="57436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75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160" name="object 5160"/>
          <p:cNvSpPr/>
          <p:nvPr/>
        </p:nvSpPr>
        <p:spPr>
          <a:xfrm>
            <a:off x="6762308" y="3164975"/>
            <a:ext cx="0" cy="18431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693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161" name="object 5161"/>
          <p:cNvSpPr/>
          <p:nvPr/>
        </p:nvSpPr>
        <p:spPr>
          <a:xfrm>
            <a:off x="6762299" y="3183149"/>
            <a:ext cx="13716" cy="2143"/>
          </a:xfrm>
          <a:custGeom>
            <a:avLst/>
            <a:gdLst/>
            <a:ahLst/>
            <a:cxnLst/>
            <a:rect l="l" t="t" r="r" b="b"/>
            <a:pathLst>
              <a:path w="20320" h="3175">
                <a:moveTo>
                  <a:pt x="19811" y="3174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162" name="object 5162"/>
          <p:cNvGrpSpPr/>
          <p:nvPr/>
        </p:nvGrpSpPr>
        <p:grpSpPr>
          <a:xfrm>
            <a:off x="6785303" y="2784236"/>
            <a:ext cx="16288" cy="136731"/>
            <a:chOff x="8358968" y="4124794"/>
            <a:chExt cx="24130" cy="202565"/>
          </a:xfrm>
        </p:grpSpPr>
        <p:sp>
          <p:nvSpPr>
            <p:cNvPr id="5163" name="object 5163"/>
            <p:cNvSpPr/>
            <p:nvPr/>
          </p:nvSpPr>
          <p:spPr>
            <a:xfrm>
              <a:off x="8359762" y="4131132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0"/>
                  </a:moveTo>
                  <a:lnTo>
                    <a:pt x="0" y="19566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8367674" y="4128757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0"/>
                  </a:moveTo>
                  <a:lnTo>
                    <a:pt x="0" y="19566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8381936" y="4124794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0"/>
                  </a:moveTo>
                  <a:lnTo>
                    <a:pt x="0" y="19566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166" name="object 5166"/>
          <p:cNvGrpSpPr/>
          <p:nvPr/>
        </p:nvGrpSpPr>
        <p:grpSpPr>
          <a:xfrm>
            <a:off x="6800271" y="3061771"/>
            <a:ext cx="14573" cy="105013"/>
            <a:chOff x="8381142" y="4535957"/>
            <a:chExt cx="21590" cy="155575"/>
          </a:xfrm>
        </p:grpSpPr>
        <p:sp>
          <p:nvSpPr>
            <p:cNvPr id="5167" name="object 5167"/>
            <p:cNvSpPr/>
            <p:nvPr/>
          </p:nvSpPr>
          <p:spPr>
            <a:xfrm>
              <a:off x="8381936" y="4535957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30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68" name="object 5168"/>
            <p:cNvSpPr/>
            <p:nvPr/>
          </p:nvSpPr>
          <p:spPr>
            <a:xfrm>
              <a:off x="8381936" y="4687265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20" h="3175">
                  <a:moveTo>
                    <a:pt x="19811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69" name="object 5169"/>
            <p:cNvSpPr/>
            <p:nvPr/>
          </p:nvSpPr>
          <p:spPr>
            <a:xfrm>
              <a:off x="8401748" y="4557344"/>
              <a:ext cx="0" cy="133350"/>
            </a:xfrm>
            <a:custGeom>
              <a:avLst/>
              <a:gdLst/>
              <a:ahLst/>
              <a:cxnLst/>
              <a:rect l="l" t="t" r="r" b="b"/>
              <a:pathLst>
                <a:path h="133350">
                  <a:moveTo>
                    <a:pt x="0" y="0"/>
                  </a:moveTo>
                  <a:lnTo>
                    <a:pt x="0" y="13308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170" name="object 5170"/>
          <p:cNvSpPr/>
          <p:nvPr/>
        </p:nvSpPr>
        <p:spPr>
          <a:xfrm>
            <a:off x="6824338" y="2776753"/>
            <a:ext cx="0" cy="132445"/>
          </a:xfrm>
          <a:custGeom>
            <a:avLst/>
            <a:gdLst/>
            <a:ahLst/>
            <a:cxnLst/>
            <a:rect l="l" t="t" r="r" b="b"/>
            <a:pathLst>
              <a:path h="196214">
                <a:moveTo>
                  <a:pt x="0" y="0"/>
                </a:moveTo>
                <a:lnTo>
                  <a:pt x="0" y="19568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171" name="object 5171"/>
          <p:cNvGrpSpPr/>
          <p:nvPr/>
        </p:nvGrpSpPr>
        <p:grpSpPr>
          <a:xfrm>
            <a:off x="6813653" y="3074072"/>
            <a:ext cx="6429" cy="92583"/>
            <a:chOff x="8400967" y="4554181"/>
            <a:chExt cx="9525" cy="137160"/>
          </a:xfrm>
        </p:grpSpPr>
        <p:sp>
          <p:nvSpPr>
            <p:cNvPr id="5172" name="object 5172"/>
            <p:cNvSpPr/>
            <p:nvPr/>
          </p:nvSpPr>
          <p:spPr>
            <a:xfrm>
              <a:off x="8401761" y="4685677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4" h="5079">
                  <a:moveTo>
                    <a:pt x="7912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8409673" y="455418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0"/>
                  </a:moveTo>
                  <a:lnTo>
                    <a:pt x="0" y="13149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174" name="object 5174"/>
          <p:cNvGrpSpPr/>
          <p:nvPr/>
        </p:nvGrpSpPr>
        <p:grpSpPr>
          <a:xfrm>
            <a:off x="6792788" y="2747344"/>
            <a:ext cx="70723" cy="159449"/>
            <a:chOff x="8370055" y="4070140"/>
            <a:chExt cx="104775" cy="236220"/>
          </a:xfrm>
        </p:grpSpPr>
        <p:sp>
          <p:nvSpPr>
            <p:cNvPr id="5175" name="object 5175"/>
            <p:cNvSpPr/>
            <p:nvPr/>
          </p:nvSpPr>
          <p:spPr>
            <a:xfrm>
              <a:off x="8424722" y="4111332"/>
              <a:ext cx="0" cy="194945"/>
            </a:xfrm>
            <a:custGeom>
              <a:avLst/>
              <a:gdLst/>
              <a:ahLst/>
              <a:cxnLst/>
              <a:rect l="l" t="t" r="r" b="b"/>
              <a:pathLst>
                <a:path h="194945">
                  <a:moveTo>
                    <a:pt x="0" y="0"/>
                  </a:moveTo>
                  <a:lnTo>
                    <a:pt x="0" y="19489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76" name="object 5176"/>
            <p:cNvSpPr/>
            <p:nvPr/>
          </p:nvSpPr>
          <p:spPr>
            <a:xfrm>
              <a:off x="8370862" y="4070934"/>
              <a:ext cx="39370" cy="12700"/>
            </a:xfrm>
            <a:custGeom>
              <a:avLst/>
              <a:gdLst/>
              <a:ahLst/>
              <a:cxnLst/>
              <a:rect l="l" t="t" r="r" b="b"/>
              <a:pathLst>
                <a:path w="39370" h="12700">
                  <a:moveTo>
                    <a:pt x="0" y="12674"/>
                  </a:moveTo>
                  <a:lnTo>
                    <a:pt x="38811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77" name="object 5177"/>
            <p:cNvSpPr/>
            <p:nvPr/>
          </p:nvSpPr>
          <p:spPr>
            <a:xfrm>
              <a:off x="8370849" y="4083608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70" h="8889">
                  <a:moveTo>
                    <a:pt x="64173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78" name="object 5178"/>
            <p:cNvSpPr/>
            <p:nvPr/>
          </p:nvSpPr>
          <p:spPr>
            <a:xfrm>
              <a:off x="8435022" y="4079646"/>
              <a:ext cx="39370" cy="12700"/>
            </a:xfrm>
            <a:custGeom>
              <a:avLst/>
              <a:gdLst/>
              <a:ahLst/>
              <a:cxnLst/>
              <a:rect l="l" t="t" r="r" b="b"/>
              <a:pathLst>
                <a:path w="39370" h="12700">
                  <a:moveTo>
                    <a:pt x="38811" y="0"/>
                  </a:moveTo>
                  <a:lnTo>
                    <a:pt x="0" y="12674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79" name="object 5179"/>
            <p:cNvSpPr/>
            <p:nvPr/>
          </p:nvSpPr>
          <p:spPr>
            <a:xfrm>
              <a:off x="8409660" y="4070934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70" h="8889">
                  <a:moveTo>
                    <a:pt x="0" y="0"/>
                  </a:moveTo>
                  <a:lnTo>
                    <a:pt x="64173" y="871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80" name="object 5180"/>
            <p:cNvSpPr/>
            <p:nvPr/>
          </p:nvSpPr>
          <p:spPr>
            <a:xfrm>
              <a:off x="8370862" y="40836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8435022" y="409707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82" name="object 5182"/>
            <p:cNvSpPr/>
            <p:nvPr/>
          </p:nvSpPr>
          <p:spPr>
            <a:xfrm>
              <a:off x="8435022" y="4079646"/>
              <a:ext cx="39370" cy="17780"/>
            </a:xfrm>
            <a:custGeom>
              <a:avLst/>
              <a:gdLst/>
              <a:ahLst/>
              <a:cxnLst/>
              <a:rect l="l" t="t" r="r" b="b"/>
              <a:pathLst>
                <a:path w="39370" h="17779">
                  <a:moveTo>
                    <a:pt x="0" y="12674"/>
                  </a:moveTo>
                  <a:lnTo>
                    <a:pt x="0" y="17424"/>
                  </a:lnTo>
                  <a:lnTo>
                    <a:pt x="38811" y="5537"/>
                  </a:lnTo>
                  <a:lnTo>
                    <a:pt x="38811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183" name="object 5183"/>
          <p:cNvGrpSpPr/>
          <p:nvPr/>
        </p:nvGrpSpPr>
        <p:grpSpPr>
          <a:xfrm>
            <a:off x="6550023" y="3118997"/>
            <a:ext cx="15002" cy="24432"/>
            <a:chOff x="8010404" y="4620736"/>
            <a:chExt cx="22225" cy="36195"/>
          </a:xfrm>
        </p:grpSpPr>
        <p:sp>
          <p:nvSpPr>
            <p:cNvPr id="5184" name="object 5184"/>
            <p:cNvSpPr/>
            <p:nvPr/>
          </p:nvSpPr>
          <p:spPr>
            <a:xfrm>
              <a:off x="8013572" y="4625466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1574" y="0"/>
                  </a:moveTo>
                  <a:lnTo>
                    <a:pt x="0" y="3011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8013572" y="4621529"/>
              <a:ext cx="18415" cy="34290"/>
            </a:xfrm>
            <a:custGeom>
              <a:avLst/>
              <a:gdLst/>
              <a:ahLst/>
              <a:cxnLst/>
              <a:rect l="l" t="t" r="r" b="b"/>
              <a:pathLst>
                <a:path w="18415" h="34289">
                  <a:moveTo>
                    <a:pt x="16624" y="30886"/>
                  </a:moveTo>
                  <a:lnTo>
                    <a:pt x="0" y="34048"/>
                  </a:lnTo>
                </a:path>
                <a:path w="18415" h="34289">
                  <a:moveTo>
                    <a:pt x="16624" y="30886"/>
                  </a:moveTo>
                  <a:lnTo>
                    <a:pt x="1821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86" name="object 5186"/>
            <p:cNvSpPr/>
            <p:nvPr/>
          </p:nvSpPr>
          <p:spPr>
            <a:xfrm>
              <a:off x="8011197" y="4625466"/>
              <a:ext cx="2540" cy="30480"/>
            </a:xfrm>
            <a:custGeom>
              <a:avLst/>
              <a:gdLst/>
              <a:ahLst/>
              <a:cxnLst/>
              <a:rect l="l" t="t" r="r" b="b"/>
              <a:pathLst>
                <a:path w="2540" h="30479">
                  <a:moveTo>
                    <a:pt x="1187" y="-793"/>
                  </a:moveTo>
                  <a:lnTo>
                    <a:pt x="1187" y="30905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87" name="object 5187"/>
            <p:cNvSpPr/>
            <p:nvPr/>
          </p:nvSpPr>
          <p:spPr>
            <a:xfrm>
              <a:off x="8011197" y="46555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188" name="object 5188"/>
          <p:cNvGrpSpPr/>
          <p:nvPr/>
        </p:nvGrpSpPr>
        <p:grpSpPr>
          <a:xfrm>
            <a:off x="6598140" y="3109362"/>
            <a:ext cx="14573" cy="23574"/>
            <a:chOff x="8081689" y="4606461"/>
            <a:chExt cx="21590" cy="34925"/>
          </a:xfrm>
        </p:grpSpPr>
        <p:sp>
          <p:nvSpPr>
            <p:cNvPr id="5189" name="object 5189"/>
            <p:cNvSpPr/>
            <p:nvPr/>
          </p:nvSpPr>
          <p:spPr>
            <a:xfrm>
              <a:off x="8084083" y="4610417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1574" y="0"/>
                  </a:moveTo>
                  <a:lnTo>
                    <a:pt x="0" y="3011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8084083" y="4637366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16624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91" name="object 5191"/>
            <p:cNvSpPr/>
            <p:nvPr/>
          </p:nvSpPr>
          <p:spPr>
            <a:xfrm>
              <a:off x="8083277" y="4606461"/>
              <a:ext cx="18415" cy="34925"/>
            </a:xfrm>
            <a:custGeom>
              <a:avLst/>
              <a:gdLst/>
              <a:ahLst/>
              <a:cxnLst/>
              <a:rect l="l" t="t" r="r" b="b"/>
              <a:pathLst>
                <a:path w="18415" h="34925">
                  <a:moveTo>
                    <a:pt x="18224" y="0"/>
                  </a:moveTo>
                  <a:lnTo>
                    <a:pt x="18224" y="31699"/>
                  </a:lnTo>
                </a:path>
                <a:path w="18415" h="34925">
                  <a:moveTo>
                    <a:pt x="0" y="3962"/>
                  </a:moveTo>
                  <a:lnTo>
                    <a:pt x="0" y="3486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92" name="object 5192"/>
            <p:cNvSpPr/>
            <p:nvPr/>
          </p:nvSpPr>
          <p:spPr>
            <a:xfrm>
              <a:off x="8082483" y="46405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193" name="object 5193"/>
          <p:cNvGrpSpPr/>
          <p:nvPr/>
        </p:nvGrpSpPr>
        <p:grpSpPr>
          <a:xfrm>
            <a:off x="6644663" y="3098664"/>
            <a:ext cx="14145" cy="23574"/>
            <a:chOff x="8150612" y="4590612"/>
            <a:chExt cx="20955" cy="34925"/>
          </a:xfrm>
        </p:grpSpPr>
        <p:sp>
          <p:nvSpPr>
            <p:cNvPr id="5194" name="object 5194"/>
            <p:cNvSpPr/>
            <p:nvPr/>
          </p:nvSpPr>
          <p:spPr>
            <a:xfrm>
              <a:off x="8153000" y="4594587"/>
              <a:ext cx="3175" cy="31115"/>
            </a:xfrm>
            <a:custGeom>
              <a:avLst/>
              <a:gdLst/>
              <a:ahLst/>
              <a:cxnLst/>
              <a:rect l="l" t="t" r="r" b="b"/>
              <a:pathLst>
                <a:path w="3175" h="31114">
                  <a:moveTo>
                    <a:pt x="0" y="30899"/>
                  </a:moveTo>
                  <a:lnTo>
                    <a:pt x="3162" y="30899"/>
                  </a:lnTo>
                  <a:lnTo>
                    <a:pt x="3162" y="0"/>
                  </a:lnTo>
                  <a:lnTo>
                    <a:pt x="0" y="0"/>
                  </a:lnTo>
                  <a:lnTo>
                    <a:pt x="0" y="30899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8153781" y="4621517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5049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8168830" y="4591405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793" y="-793"/>
                  </a:moveTo>
                  <a:lnTo>
                    <a:pt x="793" y="3090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8151406" y="4595380"/>
              <a:ext cx="1905" cy="29845"/>
            </a:xfrm>
            <a:custGeom>
              <a:avLst/>
              <a:gdLst/>
              <a:ahLst/>
              <a:cxnLst/>
              <a:rect l="l" t="t" r="r" b="b"/>
              <a:pathLst>
                <a:path w="1904" h="29845">
                  <a:moveTo>
                    <a:pt x="787" y="-793"/>
                  </a:moveTo>
                  <a:lnTo>
                    <a:pt x="787" y="3010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8151406" y="462469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199" name="object 5199"/>
          <p:cNvGrpSpPr/>
          <p:nvPr/>
        </p:nvGrpSpPr>
        <p:grpSpPr>
          <a:xfrm>
            <a:off x="6772470" y="3066045"/>
            <a:ext cx="12859" cy="22717"/>
            <a:chOff x="8339956" y="4542288"/>
            <a:chExt cx="19050" cy="33655"/>
          </a:xfrm>
        </p:grpSpPr>
        <p:sp>
          <p:nvSpPr>
            <p:cNvPr id="5200" name="object 5200"/>
            <p:cNvSpPr/>
            <p:nvPr/>
          </p:nvSpPr>
          <p:spPr>
            <a:xfrm>
              <a:off x="8343112" y="4547044"/>
              <a:ext cx="1270" cy="27940"/>
            </a:xfrm>
            <a:custGeom>
              <a:avLst/>
              <a:gdLst/>
              <a:ahLst/>
              <a:cxnLst/>
              <a:rect l="l" t="t" r="r" b="b"/>
              <a:pathLst>
                <a:path w="1270" h="27939">
                  <a:moveTo>
                    <a:pt x="800" y="0"/>
                  </a:moveTo>
                  <a:lnTo>
                    <a:pt x="0" y="277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8343112" y="4570818"/>
              <a:ext cx="13970" cy="4445"/>
            </a:xfrm>
            <a:custGeom>
              <a:avLst/>
              <a:gdLst/>
              <a:ahLst/>
              <a:cxnLst/>
              <a:rect l="l" t="t" r="r" b="b"/>
              <a:pathLst>
                <a:path w="13970" h="4445">
                  <a:moveTo>
                    <a:pt x="13474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02" name="object 5202"/>
            <p:cNvSpPr/>
            <p:nvPr/>
          </p:nvSpPr>
          <p:spPr>
            <a:xfrm>
              <a:off x="8341537" y="4542288"/>
              <a:ext cx="15875" cy="33655"/>
            </a:xfrm>
            <a:custGeom>
              <a:avLst/>
              <a:gdLst/>
              <a:ahLst/>
              <a:cxnLst/>
              <a:rect l="l" t="t" r="r" b="b"/>
              <a:pathLst>
                <a:path w="15875" h="33654">
                  <a:moveTo>
                    <a:pt x="15836" y="0"/>
                  </a:moveTo>
                  <a:lnTo>
                    <a:pt x="15836" y="29324"/>
                  </a:lnTo>
                </a:path>
                <a:path w="15875" h="33654">
                  <a:moveTo>
                    <a:pt x="0" y="4762"/>
                  </a:moveTo>
                  <a:lnTo>
                    <a:pt x="0" y="3327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8340750" y="457476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204" name="object 5204"/>
          <p:cNvGrpSpPr/>
          <p:nvPr/>
        </p:nvGrpSpPr>
        <p:grpSpPr>
          <a:xfrm>
            <a:off x="6731828" y="3077274"/>
            <a:ext cx="12859" cy="23146"/>
            <a:chOff x="8279745" y="4558925"/>
            <a:chExt cx="19050" cy="34290"/>
          </a:xfrm>
        </p:grpSpPr>
        <p:sp>
          <p:nvSpPr>
            <p:cNvPr id="5205" name="object 5205"/>
            <p:cNvSpPr/>
            <p:nvPr/>
          </p:nvSpPr>
          <p:spPr>
            <a:xfrm>
              <a:off x="8282914" y="4563681"/>
              <a:ext cx="1270" cy="28575"/>
            </a:xfrm>
            <a:custGeom>
              <a:avLst/>
              <a:gdLst/>
              <a:ahLst/>
              <a:cxnLst/>
              <a:rect l="l" t="t" r="r" b="b"/>
              <a:pathLst>
                <a:path w="1270" h="28575">
                  <a:moveTo>
                    <a:pt x="800" y="0"/>
                  </a:moveTo>
                  <a:lnTo>
                    <a:pt x="0" y="285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8282927" y="4559718"/>
              <a:ext cx="15240" cy="33020"/>
            </a:xfrm>
            <a:custGeom>
              <a:avLst/>
              <a:gdLst/>
              <a:ahLst/>
              <a:cxnLst/>
              <a:rect l="l" t="t" r="r" b="b"/>
              <a:pathLst>
                <a:path w="15240" h="33020">
                  <a:moveTo>
                    <a:pt x="14249" y="28524"/>
                  </a:moveTo>
                  <a:lnTo>
                    <a:pt x="0" y="32486"/>
                  </a:lnTo>
                </a:path>
                <a:path w="15240" h="33020">
                  <a:moveTo>
                    <a:pt x="14249" y="28524"/>
                  </a:moveTo>
                  <a:lnTo>
                    <a:pt x="1503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8279745" y="4562887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311"/>
                  </a:moveTo>
                  <a:lnTo>
                    <a:pt x="3162" y="29311"/>
                  </a:lnTo>
                  <a:lnTo>
                    <a:pt x="3162" y="0"/>
                  </a:lnTo>
                  <a:lnTo>
                    <a:pt x="0" y="0"/>
                  </a:lnTo>
                  <a:lnTo>
                    <a:pt x="0" y="29311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8280539" y="459140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209" name="object 5209"/>
          <p:cNvGrpSpPr/>
          <p:nvPr/>
        </p:nvGrpSpPr>
        <p:grpSpPr>
          <a:xfrm>
            <a:off x="6920595" y="3017395"/>
            <a:ext cx="10716" cy="20574"/>
            <a:chOff x="8559400" y="4470215"/>
            <a:chExt cx="15875" cy="30480"/>
          </a:xfrm>
        </p:grpSpPr>
        <p:sp>
          <p:nvSpPr>
            <p:cNvPr id="5210" name="object 5210"/>
            <p:cNvSpPr/>
            <p:nvPr/>
          </p:nvSpPr>
          <p:spPr>
            <a:xfrm>
              <a:off x="8562568" y="4474959"/>
              <a:ext cx="1270" cy="24765"/>
            </a:xfrm>
            <a:custGeom>
              <a:avLst/>
              <a:gdLst/>
              <a:ahLst/>
              <a:cxnLst/>
              <a:rect l="l" t="t" r="r" b="b"/>
              <a:pathLst>
                <a:path w="1270" h="24764">
                  <a:moveTo>
                    <a:pt x="800" y="0"/>
                  </a:moveTo>
                  <a:lnTo>
                    <a:pt x="0" y="2456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8562568" y="4495558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5">
                  <a:moveTo>
                    <a:pt x="10299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8572868" y="4471009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4" h="24764">
                  <a:moveTo>
                    <a:pt x="787" y="-793"/>
                  </a:moveTo>
                  <a:lnTo>
                    <a:pt x="787" y="2534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8560193" y="4475746"/>
              <a:ext cx="1270" cy="24130"/>
            </a:xfrm>
            <a:custGeom>
              <a:avLst/>
              <a:gdLst/>
              <a:ahLst/>
              <a:cxnLst/>
              <a:rect l="l" t="t" r="r" b="b"/>
              <a:pathLst>
                <a:path w="1270" h="24129">
                  <a:moveTo>
                    <a:pt x="0" y="23774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8560193" y="44995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215" name="object 5215"/>
          <p:cNvGrpSpPr/>
          <p:nvPr/>
        </p:nvGrpSpPr>
        <p:grpSpPr>
          <a:xfrm>
            <a:off x="6810970" y="3052680"/>
            <a:ext cx="18431" cy="24860"/>
            <a:chOff x="8396992" y="4522489"/>
            <a:chExt cx="27305" cy="36830"/>
          </a:xfrm>
        </p:grpSpPr>
        <p:sp>
          <p:nvSpPr>
            <p:cNvPr id="5216" name="object 5216"/>
            <p:cNvSpPr/>
            <p:nvPr/>
          </p:nvSpPr>
          <p:spPr>
            <a:xfrm>
              <a:off x="8397785" y="4531194"/>
              <a:ext cx="1270" cy="26670"/>
            </a:xfrm>
            <a:custGeom>
              <a:avLst/>
              <a:gdLst/>
              <a:ahLst/>
              <a:cxnLst/>
              <a:rect l="l" t="t" r="r" b="b"/>
              <a:pathLst>
                <a:path w="1270" h="26670">
                  <a:moveTo>
                    <a:pt x="0" y="26149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17" name="object 5217"/>
            <p:cNvSpPr/>
            <p:nvPr/>
          </p:nvSpPr>
          <p:spPr>
            <a:xfrm>
              <a:off x="8397785" y="455734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8398579" y="4529613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324"/>
                  </a:moveTo>
                  <a:lnTo>
                    <a:pt x="3162" y="29324"/>
                  </a:lnTo>
                  <a:lnTo>
                    <a:pt x="3162" y="0"/>
                  </a:lnTo>
                  <a:lnTo>
                    <a:pt x="0" y="0"/>
                  </a:lnTo>
                  <a:lnTo>
                    <a:pt x="0" y="29324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8399373" y="4551006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20">
                  <a:moveTo>
                    <a:pt x="22186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8421560" y="4523282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4" h="27939">
                  <a:moveTo>
                    <a:pt x="787" y="-793"/>
                  </a:moveTo>
                  <a:lnTo>
                    <a:pt x="787" y="2851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221" name="object 5221"/>
          <p:cNvGrpSpPr/>
          <p:nvPr/>
        </p:nvGrpSpPr>
        <p:grpSpPr>
          <a:xfrm>
            <a:off x="6818994" y="2671932"/>
            <a:ext cx="225885" cy="96869"/>
            <a:chOff x="8408879" y="3958418"/>
            <a:chExt cx="334645" cy="143510"/>
          </a:xfrm>
        </p:grpSpPr>
        <p:sp>
          <p:nvSpPr>
            <p:cNvPr id="5222" name="object 5222"/>
            <p:cNvSpPr/>
            <p:nvPr/>
          </p:nvSpPr>
          <p:spPr>
            <a:xfrm>
              <a:off x="8703576" y="396238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8690114" y="3962399"/>
              <a:ext cx="13970" cy="8255"/>
            </a:xfrm>
            <a:custGeom>
              <a:avLst/>
              <a:gdLst/>
              <a:ahLst/>
              <a:cxnLst/>
              <a:rect l="l" t="t" r="r" b="b"/>
              <a:pathLst>
                <a:path w="13970" h="8254">
                  <a:moveTo>
                    <a:pt x="0" y="7924"/>
                  </a:moveTo>
                  <a:lnTo>
                    <a:pt x="134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24" name="object 5224"/>
            <p:cNvSpPr/>
            <p:nvPr/>
          </p:nvSpPr>
          <p:spPr>
            <a:xfrm>
              <a:off x="8728126" y="3971112"/>
              <a:ext cx="14604" cy="8255"/>
            </a:xfrm>
            <a:custGeom>
              <a:avLst/>
              <a:gdLst/>
              <a:ahLst/>
              <a:cxnLst/>
              <a:rect l="l" t="t" r="r" b="b"/>
              <a:pathLst>
                <a:path w="14604" h="8254">
                  <a:moveTo>
                    <a:pt x="14300" y="0"/>
                  </a:moveTo>
                  <a:lnTo>
                    <a:pt x="14300" y="787"/>
                  </a:lnTo>
                  <a:lnTo>
                    <a:pt x="12712" y="787"/>
                  </a:lnTo>
                  <a:lnTo>
                    <a:pt x="9461" y="2946"/>
                  </a:lnTo>
                  <a:lnTo>
                    <a:pt x="5130" y="4940"/>
                  </a:lnTo>
                  <a:lnTo>
                    <a:pt x="1587" y="7124"/>
                  </a:lnTo>
                  <a:lnTo>
                    <a:pt x="0" y="79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8741588" y="39711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8738413" y="3971899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4013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27" name="object 5227"/>
            <p:cNvSpPr/>
            <p:nvPr/>
          </p:nvSpPr>
          <p:spPr>
            <a:xfrm>
              <a:off x="8731301" y="397666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28" name="object 5228"/>
            <p:cNvSpPr/>
            <p:nvPr/>
          </p:nvSpPr>
          <p:spPr>
            <a:xfrm>
              <a:off x="8728126" y="3973487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4" h="5714">
                  <a:moveTo>
                    <a:pt x="1587" y="4749"/>
                  </a:moveTo>
                  <a:lnTo>
                    <a:pt x="0" y="55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29" name="object 5229"/>
            <p:cNvSpPr/>
            <p:nvPr/>
          </p:nvSpPr>
          <p:spPr>
            <a:xfrm>
              <a:off x="8456409" y="3973487"/>
              <a:ext cx="271780" cy="127635"/>
            </a:xfrm>
            <a:custGeom>
              <a:avLst/>
              <a:gdLst/>
              <a:ahLst/>
              <a:cxnLst/>
              <a:rect l="l" t="t" r="r" b="b"/>
              <a:pathLst>
                <a:path w="271779" h="127635">
                  <a:moveTo>
                    <a:pt x="18224" y="106159"/>
                  </a:moveTo>
                  <a:lnTo>
                    <a:pt x="21399" y="105359"/>
                  </a:lnTo>
                  <a:lnTo>
                    <a:pt x="28511" y="102196"/>
                  </a:lnTo>
                  <a:lnTo>
                    <a:pt x="33273" y="100609"/>
                  </a:lnTo>
                  <a:lnTo>
                    <a:pt x="81494" y="83883"/>
                  </a:lnTo>
                  <a:lnTo>
                    <a:pt x="129133" y="65747"/>
                  </a:lnTo>
                  <a:lnTo>
                    <a:pt x="130721" y="64960"/>
                  </a:lnTo>
                  <a:lnTo>
                    <a:pt x="137058" y="62585"/>
                  </a:lnTo>
                  <a:lnTo>
                    <a:pt x="137845" y="61785"/>
                  </a:lnTo>
                  <a:lnTo>
                    <a:pt x="141808" y="60210"/>
                  </a:lnTo>
                  <a:lnTo>
                    <a:pt x="143395" y="59410"/>
                  </a:lnTo>
                  <a:lnTo>
                    <a:pt x="144970" y="59410"/>
                  </a:lnTo>
                  <a:lnTo>
                    <a:pt x="146557" y="58623"/>
                  </a:lnTo>
                  <a:lnTo>
                    <a:pt x="148145" y="57835"/>
                  </a:lnTo>
                  <a:lnTo>
                    <a:pt x="148932" y="57835"/>
                  </a:lnTo>
                  <a:lnTo>
                    <a:pt x="150520" y="57035"/>
                  </a:lnTo>
                  <a:lnTo>
                    <a:pt x="151307" y="56248"/>
                  </a:lnTo>
                  <a:lnTo>
                    <a:pt x="153682" y="55460"/>
                  </a:lnTo>
                  <a:lnTo>
                    <a:pt x="156857" y="54660"/>
                  </a:lnTo>
                  <a:lnTo>
                    <a:pt x="157645" y="53873"/>
                  </a:lnTo>
                  <a:lnTo>
                    <a:pt x="162407" y="51498"/>
                  </a:lnTo>
                  <a:lnTo>
                    <a:pt x="163194" y="51498"/>
                  </a:lnTo>
                  <a:lnTo>
                    <a:pt x="167157" y="49910"/>
                  </a:lnTo>
                  <a:lnTo>
                    <a:pt x="167944" y="49910"/>
                  </a:lnTo>
                  <a:lnTo>
                    <a:pt x="168744" y="49123"/>
                  </a:lnTo>
                  <a:lnTo>
                    <a:pt x="170319" y="49123"/>
                  </a:lnTo>
                  <a:lnTo>
                    <a:pt x="171907" y="47536"/>
                  </a:lnTo>
                  <a:lnTo>
                    <a:pt x="173494" y="47536"/>
                  </a:lnTo>
                  <a:lnTo>
                    <a:pt x="175869" y="45948"/>
                  </a:lnTo>
                  <a:lnTo>
                    <a:pt x="183820" y="42643"/>
                  </a:lnTo>
                  <a:lnTo>
                    <a:pt x="191769" y="39327"/>
                  </a:lnTo>
                  <a:lnTo>
                    <a:pt x="199690" y="35956"/>
                  </a:lnTo>
                  <a:lnTo>
                    <a:pt x="207556" y="32486"/>
                  </a:lnTo>
                  <a:lnTo>
                    <a:pt x="208343" y="31686"/>
                  </a:lnTo>
                  <a:lnTo>
                    <a:pt x="209143" y="30899"/>
                  </a:lnTo>
                  <a:lnTo>
                    <a:pt x="210731" y="30899"/>
                  </a:lnTo>
                  <a:lnTo>
                    <a:pt x="218960" y="27393"/>
                  </a:lnTo>
                  <a:lnTo>
                    <a:pt x="217982" y="25565"/>
                  </a:lnTo>
                  <a:lnTo>
                    <a:pt x="228155" y="22186"/>
                  </a:lnTo>
                  <a:lnTo>
                    <a:pt x="229742" y="21386"/>
                  </a:lnTo>
                  <a:lnTo>
                    <a:pt x="232905" y="19799"/>
                  </a:lnTo>
                  <a:lnTo>
                    <a:pt x="234492" y="19011"/>
                  </a:lnTo>
                  <a:lnTo>
                    <a:pt x="239242" y="17437"/>
                  </a:lnTo>
                  <a:lnTo>
                    <a:pt x="240042" y="16636"/>
                  </a:lnTo>
                  <a:lnTo>
                    <a:pt x="240830" y="15849"/>
                  </a:lnTo>
                  <a:lnTo>
                    <a:pt x="243992" y="15049"/>
                  </a:lnTo>
                  <a:lnTo>
                    <a:pt x="247954" y="12674"/>
                  </a:lnTo>
                  <a:lnTo>
                    <a:pt x="248754" y="12674"/>
                  </a:lnTo>
                  <a:lnTo>
                    <a:pt x="249542" y="11887"/>
                  </a:lnTo>
                  <a:lnTo>
                    <a:pt x="250329" y="11887"/>
                  </a:lnTo>
                  <a:lnTo>
                    <a:pt x="250329" y="11099"/>
                  </a:lnTo>
                  <a:lnTo>
                    <a:pt x="253479" y="10299"/>
                  </a:lnTo>
                  <a:lnTo>
                    <a:pt x="259092" y="7124"/>
                  </a:lnTo>
                  <a:lnTo>
                    <a:pt x="261429" y="5549"/>
                  </a:lnTo>
                  <a:lnTo>
                    <a:pt x="263016" y="4749"/>
                  </a:lnTo>
                  <a:lnTo>
                    <a:pt x="263766" y="4749"/>
                  </a:lnTo>
                  <a:lnTo>
                    <a:pt x="267779" y="2374"/>
                  </a:lnTo>
                  <a:lnTo>
                    <a:pt x="268528" y="2374"/>
                  </a:lnTo>
                  <a:lnTo>
                    <a:pt x="269379" y="1587"/>
                  </a:lnTo>
                  <a:lnTo>
                    <a:pt x="271716" y="0"/>
                  </a:lnTo>
                </a:path>
                <a:path w="271779" h="127635">
                  <a:moveTo>
                    <a:pt x="18224" y="106159"/>
                  </a:moveTo>
                  <a:lnTo>
                    <a:pt x="18224" y="110909"/>
                  </a:lnTo>
                  <a:lnTo>
                    <a:pt x="16636" y="111696"/>
                  </a:lnTo>
                  <a:lnTo>
                    <a:pt x="11544" y="112966"/>
                  </a:lnTo>
                  <a:lnTo>
                    <a:pt x="6718" y="115633"/>
                  </a:lnTo>
                  <a:lnTo>
                    <a:pt x="1587" y="116458"/>
                  </a:lnTo>
                  <a:lnTo>
                    <a:pt x="0" y="117259"/>
                  </a:lnTo>
                  <a:lnTo>
                    <a:pt x="0" y="12754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8456409" y="3982199"/>
              <a:ext cx="286385" cy="119380"/>
            </a:xfrm>
            <a:custGeom>
              <a:avLst/>
              <a:gdLst/>
              <a:ahLst/>
              <a:cxnLst/>
              <a:rect l="l" t="t" r="r" b="b"/>
              <a:pathLst>
                <a:path w="286384" h="119379">
                  <a:moveTo>
                    <a:pt x="286016" y="0"/>
                  </a:moveTo>
                  <a:lnTo>
                    <a:pt x="283590" y="800"/>
                  </a:lnTo>
                  <a:lnTo>
                    <a:pt x="281990" y="1587"/>
                  </a:lnTo>
                  <a:lnTo>
                    <a:pt x="278815" y="3162"/>
                  </a:lnTo>
                  <a:lnTo>
                    <a:pt x="277228" y="4762"/>
                  </a:lnTo>
                  <a:lnTo>
                    <a:pt x="276478" y="4762"/>
                  </a:lnTo>
                  <a:lnTo>
                    <a:pt x="275729" y="5549"/>
                  </a:lnTo>
                  <a:lnTo>
                    <a:pt x="274891" y="5549"/>
                  </a:lnTo>
                  <a:lnTo>
                    <a:pt x="274142" y="6337"/>
                  </a:lnTo>
                  <a:lnTo>
                    <a:pt x="273303" y="6337"/>
                  </a:lnTo>
                  <a:lnTo>
                    <a:pt x="271716" y="7137"/>
                  </a:lnTo>
                  <a:lnTo>
                    <a:pt x="270967" y="7924"/>
                  </a:lnTo>
                  <a:lnTo>
                    <a:pt x="270128" y="7924"/>
                  </a:lnTo>
                  <a:lnTo>
                    <a:pt x="266953" y="9512"/>
                  </a:lnTo>
                  <a:lnTo>
                    <a:pt x="266953" y="10299"/>
                  </a:lnTo>
                  <a:lnTo>
                    <a:pt x="265353" y="10299"/>
                  </a:lnTo>
                  <a:lnTo>
                    <a:pt x="263016" y="11874"/>
                  </a:lnTo>
                  <a:lnTo>
                    <a:pt x="262178" y="11874"/>
                  </a:lnTo>
                  <a:lnTo>
                    <a:pt x="261429" y="12674"/>
                  </a:lnTo>
                  <a:lnTo>
                    <a:pt x="259841" y="13474"/>
                  </a:lnTo>
                  <a:lnTo>
                    <a:pt x="259092" y="13474"/>
                  </a:lnTo>
                  <a:lnTo>
                    <a:pt x="255079" y="15836"/>
                  </a:lnTo>
                  <a:lnTo>
                    <a:pt x="253491" y="16637"/>
                  </a:lnTo>
                  <a:lnTo>
                    <a:pt x="250342" y="18211"/>
                  </a:lnTo>
                  <a:lnTo>
                    <a:pt x="249542" y="19011"/>
                  </a:lnTo>
                  <a:lnTo>
                    <a:pt x="248754" y="19812"/>
                  </a:lnTo>
                  <a:lnTo>
                    <a:pt x="247967" y="19812"/>
                  </a:lnTo>
                  <a:lnTo>
                    <a:pt x="244005" y="21399"/>
                  </a:lnTo>
                  <a:lnTo>
                    <a:pt x="242417" y="22174"/>
                  </a:lnTo>
                  <a:lnTo>
                    <a:pt x="240830" y="22974"/>
                  </a:lnTo>
                  <a:lnTo>
                    <a:pt x="239255" y="24561"/>
                  </a:lnTo>
                  <a:lnTo>
                    <a:pt x="237667" y="24561"/>
                  </a:lnTo>
                  <a:lnTo>
                    <a:pt x="234492" y="26149"/>
                  </a:lnTo>
                  <a:lnTo>
                    <a:pt x="228155" y="29311"/>
                  </a:lnTo>
                  <a:lnTo>
                    <a:pt x="224993" y="30886"/>
                  </a:lnTo>
                  <a:lnTo>
                    <a:pt x="221818" y="32486"/>
                  </a:lnTo>
                  <a:lnTo>
                    <a:pt x="220243" y="33274"/>
                  </a:lnTo>
                  <a:lnTo>
                    <a:pt x="212420" y="37261"/>
                  </a:lnTo>
                  <a:lnTo>
                    <a:pt x="207860" y="38722"/>
                  </a:lnTo>
                  <a:lnTo>
                    <a:pt x="199643" y="42786"/>
                  </a:lnTo>
                  <a:lnTo>
                    <a:pt x="198843" y="42786"/>
                  </a:lnTo>
                  <a:lnTo>
                    <a:pt x="196468" y="44361"/>
                  </a:lnTo>
                  <a:lnTo>
                    <a:pt x="190131" y="46748"/>
                  </a:lnTo>
                  <a:lnTo>
                    <a:pt x="188556" y="47536"/>
                  </a:lnTo>
                  <a:lnTo>
                    <a:pt x="187756" y="47536"/>
                  </a:lnTo>
                  <a:lnTo>
                    <a:pt x="186969" y="48323"/>
                  </a:lnTo>
                  <a:lnTo>
                    <a:pt x="186169" y="49123"/>
                  </a:lnTo>
                  <a:lnTo>
                    <a:pt x="185381" y="49123"/>
                  </a:lnTo>
                  <a:lnTo>
                    <a:pt x="183794" y="49898"/>
                  </a:lnTo>
                  <a:lnTo>
                    <a:pt x="182994" y="49898"/>
                  </a:lnTo>
                  <a:lnTo>
                    <a:pt x="181419" y="50698"/>
                  </a:lnTo>
                  <a:lnTo>
                    <a:pt x="180632" y="51498"/>
                  </a:lnTo>
                  <a:lnTo>
                    <a:pt x="175882" y="53073"/>
                  </a:lnTo>
                  <a:lnTo>
                    <a:pt x="174294" y="53873"/>
                  </a:lnTo>
                  <a:lnTo>
                    <a:pt x="173494" y="53873"/>
                  </a:lnTo>
                  <a:lnTo>
                    <a:pt x="172707" y="54660"/>
                  </a:lnTo>
                  <a:lnTo>
                    <a:pt x="171919" y="54660"/>
                  </a:lnTo>
                  <a:lnTo>
                    <a:pt x="171119" y="55460"/>
                  </a:lnTo>
                  <a:lnTo>
                    <a:pt x="167957" y="57035"/>
                  </a:lnTo>
                  <a:lnTo>
                    <a:pt x="167157" y="57035"/>
                  </a:lnTo>
                  <a:lnTo>
                    <a:pt x="164782" y="57835"/>
                  </a:lnTo>
                  <a:lnTo>
                    <a:pt x="163207" y="58623"/>
                  </a:lnTo>
                  <a:lnTo>
                    <a:pt x="162407" y="58623"/>
                  </a:lnTo>
                  <a:lnTo>
                    <a:pt x="161620" y="59423"/>
                  </a:lnTo>
                  <a:lnTo>
                    <a:pt x="160820" y="59423"/>
                  </a:lnTo>
                  <a:lnTo>
                    <a:pt x="158445" y="60210"/>
                  </a:lnTo>
                  <a:lnTo>
                    <a:pt x="157657" y="60998"/>
                  </a:lnTo>
                  <a:lnTo>
                    <a:pt x="156857" y="60998"/>
                  </a:lnTo>
                  <a:lnTo>
                    <a:pt x="156070" y="61798"/>
                  </a:lnTo>
                  <a:lnTo>
                    <a:pt x="154482" y="61798"/>
                  </a:lnTo>
                  <a:lnTo>
                    <a:pt x="148145" y="64960"/>
                  </a:lnTo>
                  <a:lnTo>
                    <a:pt x="146570" y="65760"/>
                  </a:lnTo>
                  <a:lnTo>
                    <a:pt x="144970" y="65760"/>
                  </a:lnTo>
                  <a:lnTo>
                    <a:pt x="137851" y="69289"/>
                  </a:lnTo>
                  <a:lnTo>
                    <a:pt x="129422" y="72644"/>
                  </a:lnTo>
                  <a:lnTo>
                    <a:pt x="120846" y="75922"/>
                  </a:lnTo>
                  <a:lnTo>
                    <a:pt x="113283" y="79222"/>
                  </a:lnTo>
                  <a:lnTo>
                    <a:pt x="97447" y="84772"/>
                  </a:lnTo>
                  <a:lnTo>
                    <a:pt x="85559" y="88734"/>
                  </a:lnTo>
                  <a:lnTo>
                    <a:pt x="73679" y="93923"/>
                  </a:lnTo>
                  <a:lnTo>
                    <a:pt x="59893" y="98831"/>
                  </a:lnTo>
                  <a:lnTo>
                    <a:pt x="45869" y="103443"/>
                  </a:lnTo>
                  <a:lnTo>
                    <a:pt x="33273" y="107746"/>
                  </a:lnTo>
                  <a:lnTo>
                    <a:pt x="30899" y="108534"/>
                  </a:lnTo>
                  <a:lnTo>
                    <a:pt x="23774" y="110909"/>
                  </a:lnTo>
                  <a:lnTo>
                    <a:pt x="16636" y="113284"/>
                  </a:lnTo>
                  <a:lnTo>
                    <a:pt x="0" y="11883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31" name="object 5231"/>
            <p:cNvSpPr/>
            <p:nvPr/>
          </p:nvSpPr>
          <p:spPr>
            <a:xfrm>
              <a:off x="8742426" y="397111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32" name="object 5232"/>
            <p:cNvSpPr/>
            <p:nvPr/>
          </p:nvSpPr>
          <p:spPr>
            <a:xfrm>
              <a:off x="8690114" y="3970312"/>
              <a:ext cx="38100" cy="3175"/>
            </a:xfrm>
            <a:custGeom>
              <a:avLst/>
              <a:gdLst/>
              <a:ahLst/>
              <a:cxnLst/>
              <a:rect l="l" t="t" r="r" b="b"/>
              <a:pathLst>
                <a:path w="38100" h="3175">
                  <a:moveTo>
                    <a:pt x="-793" y="1587"/>
                  </a:moveTo>
                  <a:lnTo>
                    <a:pt x="38804" y="1587"/>
                  </a:lnTo>
                </a:path>
              </a:pathLst>
            </a:custGeom>
            <a:ln w="4762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8409673" y="3959212"/>
              <a:ext cx="294005" cy="120650"/>
            </a:xfrm>
            <a:custGeom>
              <a:avLst/>
              <a:gdLst/>
              <a:ahLst/>
              <a:cxnLst/>
              <a:rect l="l" t="t" r="r" b="b"/>
              <a:pathLst>
                <a:path w="294004" h="120650">
                  <a:moveTo>
                    <a:pt x="293903" y="3175"/>
                  </a:moveTo>
                  <a:lnTo>
                    <a:pt x="262216" y="0"/>
                  </a:lnTo>
                  <a:lnTo>
                    <a:pt x="214320" y="24932"/>
                  </a:lnTo>
                  <a:lnTo>
                    <a:pt x="165682" y="47578"/>
                  </a:lnTo>
                  <a:lnTo>
                    <a:pt x="116275" y="68374"/>
                  </a:lnTo>
                  <a:lnTo>
                    <a:pt x="66072" y="87755"/>
                  </a:lnTo>
                  <a:lnTo>
                    <a:pt x="15049" y="106159"/>
                  </a:lnTo>
                  <a:lnTo>
                    <a:pt x="0" y="110921"/>
                  </a:lnTo>
                  <a:lnTo>
                    <a:pt x="64960" y="120421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8484933" y="4072508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3175"/>
                  </a:moveTo>
                  <a:lnTo>
                    <a:pt x="4762" y="1587"/>
                  </a:lnTo>
                  <a:lnTo>
                    <a:pt x="949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8530082" y="405745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374"/>
                  </a:moveTo>
                  <a:lnTo>
                    <a:pt x="2387" y="1574"/>
                  </a:lnTo>
                  <a:lnTo>
                    <a:pt x="792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36" name="object 5236"/>
            <p:cNvSpPr/>
            <p:nvPr/>
          </p:nvSpPr>
          <p:spPr>
            <a:xfrm>
              <a:off x="8541969" y="4049534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79" h="6350">
                  <a:moveTo>
                    <a:pt x="0" y="6337"/>
                  </a:moveTo>
                  <a:lnTo>
                    <a:pt x="4749" y="4749"/>
                  </a:lnTo>
                  <a:lnTo>
                    <a:pt x="1742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37" name="object 5237"/>
            <p:cNvSpPr/>
            <p:nvPr/>
          </p:nvSpPr>
          <p:spPr>
            <a:xfrm>
              <a:off x="8587130" y="403607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2374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8598217" y="403289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1587" y="0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8613267" y="40273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8624354" y="402261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87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8633866" y="4005973"/>
              <a:ext cx="30480" cy="12700"/>
            </a:xfrm>
            <a:custGeom>
              <a:avLst/>
              <a:gdLst/>
              <a:ahLst/>
              <a:cxnLst/>
              <a:rect l="l" t="t" r="r" b="b"/>
              <a:pathLst>
                <a:path w="30479" h="12700">
                  <a:moveTo>
                    <a:pt x="0" y="12674"/>
                  </a:moveTo>
                  <a:lnTo>
                    <a:pt x="3962" y="11087"/>
                  </a:lnTo>
                  <a:lnTo>
                    <a:pt x="15836" y="6337"/>
                  </a:lnTo>
                  <a:lnTo>
                    <a:pt x="27724" y="800"/>
                  </a:lnTo>
                  <a:lnTo>
                    <a:pt x="3011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42" name="object 5242"/>
            <p:cNvSpPr/>
            <p:nvPr/>
          </p:nvSpPr>
          <p:spPr>
            <a:xfrm>
              <a:off x="8671890" y="3994873"/>
              <a:ext cx="14604" cy="7620"/>
            </a:xfrm>
            <a:custGeom>
              <a:avLst/>
              <a:gdLst/>
              <a:ahLst/>
              <a:cxnLst/>
              <a:rect l="l" t="t" r="r" b="b"/>
              <a:pathLst>
                <a:path w="14604" h="7620">
                  <a:moveTo>
                    <a:pt x="0" y="7137"/>
                  </a:moveTo>
                  <a:lnTo>
                    <a:pt x="1587" y="6337"/>
                  </a:lnTo>
                  <a:lnTo>
                    <a:pt x="2387" y="5549"/>
                  </a:lnTo>
                  <a:lnTo>
                    <a:pt x="12674" y="800"/>
                  </a:lnTo>
                  <a:lnTo>
                    <a:pt x="142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8695664" y="39893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87"/>
                  </a:moveTo>
                  <a:lnTo>
                    <a:pt x="787" y="7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8706751" y="398379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74"/>
                  </a:moveTo>
                  <a:lnTo>
                    <a:pt x="0" y="787"/>
                  </a:lnTo>
                  <a:lnTo>
                    <a:pt x="31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8715502" y="397903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74"/>
                  </a:moveTo>
                  <a:lnTo>
                    <a:pt x="233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8652078" y="39861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47" name="object 5247"/>
            <p:cNvSpPr/>
            <p:nvPr/>
          </p:nvSpPr>
          <p:spPr>
            <a:xfrm>
              <a:off x="8641791" y="3984586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0" y="0"/>
                  </a:moveTo>
                  <a:lnTo>
                    <a:pt x="10287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8480183" y="40574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8470671" y="4056672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9512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8456409" y="4084396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5" h="6350">
                  <a:moveTo>
                    <a:pt x="18224" y="0"/>
                  </a:moveTo>
                  <a:lnTo>
                    <a:pt x="16636" y="800"/>
                  </a:lnTo>
                  <a:lnTo>
                    <a:pt x="11544" y="2057"/>
                  </a:lnTo>
                  <a:lnTo>
                    <a:pt x="6718" y="4724"/>
                  </a:lnTo>
                  <a:lnTo>
                    <a:pt x="1587" y="5549"/>
                  </a:lnTo>
                  <a:lnTo>
                    <a:pt x="0" y="635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8473833" y="40843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52" name="object 5252"/>
            <p:cNvSpPr/>
            <p:nvPr/>
          </p:nvSpPr>
          <p:spPr>
            <a:xfrm>
              <a:off x="8455609" y="40907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53" name="object 5253"/>
            <p:cNvSpPr/>
            <p:nvPr/>
          </p:nvSpPr>
          <p:spPr>
            <a:xfrm>
              <a:off x="8474634" y="407964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8409673" y="407013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8454834" y="410103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256" name="object 5256"/>
          <p:cNvGrpSpPr/>
          <p:nvPr/>
        </p:nvGrpSpPr>
        <p:grpSpPr>
          <a:xfrm>
            <a:off x="6829683" y="2825937"/>
            <a:ext cx="215170" cy="94726"/>
            <a:chOff x="8424716" y="4186573"/>
            <a:chExt cx="318770" cy="140335"/>
          </a:xfrm>
        </p:grpSpPr>
        <p:sp>
          <p:nvSpPr>
            <p:cNvPr id="5257" name="object 5257"/>
            <p:cNvSpPr/>
            <p:nvPr/>
          </p:nvSpPr>
          <p:spPr>
            <a:xfrm>
              <a:off x="8425510" y="4187367"/>
              <a:ext cx="317500" cy="123189"/>
            </a:xfrm>
            <a:custGeom>
              <a:avLst/>
              <a:gdLst/>
              <a:ahLst/>
              <a:cxnLst/>
              <a:rect l="l" t="t" r="r" b="b"/>
              <a:pathLst>
                <a:path w="317500" h="123189">
                  <a:moveTo>
                    <a:pt x="0" y="118846"/>
                  </a:moveTo>
                  <a:lnTo>
                    <a:pt x="30899" y="122796"/>
                  </a:lnTo>
                  <a:lnTo>
                    <a:pt x="38823" y="120421"/>
                  </a:lnTo>
                  <a:lnTo>
                    <a:pt x="45948" y="118046"/>
                  </a:lnTo>
                  <a:lnTo>
                    <a:pt x="64268" y="111715"/>
                  </a:lnTo>
                  <a:lnTo>
                    <a:pt x="82624" y="105435"/>
                  </a:lnTo>
                  <a:lnTo>
                    <a:pt x="100864" y="98926"/>
                  </a:lnTo>
                  <a:lnTo>
                    <a:pt x="118833" y="91909"/>
                  </a:lnTo>
                  <a:lnTo>
                    <a:pt x="120421" y="91909"/>
                  </a:lnTo>
                  <a:lnTo>
                    <a:pt x="140049" y="84222"/>
                  </a:lnTo>
                  <a:lnTo>
                    <a:pt x="159429" y="76655"/>
                  </a:lnTo>
                  <a:lnTo>
                    <a:pt x="178714" y="68990"/>
                  </a:lnTo>
                  <a:lnTo>
                    <a:pt x="198056" y="61010"/>
                  </a:lnTo>
                  <a:lnTo>
                    <a:pt x="202006" y="58635"/>
                  </a:lnTo>
                  <a:lnTo>
                    <a:pt x="203593" y="58635"/>
                  </a:lnTo>
                  <a:lnTo>
                    <a:pt x="205181" y="57848"/>
                  </a:lnTo>
                  <a:lnTo>
                    <a:pt x="210731" y="55460"/>
                  </a:lnTo>
                  <a:lnTo>
                    <a:pt x="218541" y="52260"/>
                  </a:lnTo>
                  <a:lnTo>
                    <a:pt x="225983" y="48310"/>
                  </a:lnTo>
                  <a:lnTo>
                    <a:pt x="233705" y="45161"/>
                  </a:lnTo>
                  <a:lnTo>
                    <a:pt x="240042" y="41998"/>
                  </a:lnTo>
                  <a:lnTo>
                    <a:pt x="241630" y="41998"/>
                  </a:lnTo>
                  <a:lnTo>
                    <a:pt x="247828" y="38466"/>
                  </a:lnTo>
                  <a:lnTo>
                    <a:pt x="254261" y="35494"/>
                  </a:lnTo>
                  <a:lnTo>
                    <a:pt x="260716" y="32606"/>
                  </a:lnTo>
                  <a:lnTo>
                    <a:pt x="266979" y="29324"/>
                  </a:lnTo>
                  <a:lnTo>
                    <a:pt x="267766" y="29324"/>
                  </a:lnTo>
                  <a:lnTo>
                    <a:pt x="268566" y="28536"/>
                  </a:lnTo>
                  <a:lnTo>
                    <a:pt x="269354" y="28536"/>
                  </a:lnTo>
                  <a:lnTo>
                    <a:pt x="270154" y="27736"/>
                  </a:lnTo>
                  <a:lnTo>
                    <a:pt x="275564" y="25031"/>
                  </a:lnTo>
                  <a:lnTo>
                    <a:pt x="280911" y="22885"/>
                  </a:lnTo>
                  <a:lnTo>
                    <a:pt x="285978" y="19812"/>
                  </a:lnTo>
                  <a:lnTo>
                    <a:pt x="289991" y="17437"/>
                  </a:lnTo>
                  <a:lnTo>
                    <a:pt x="293077" y="15862"/>
                  </a:lnTo>
                  <a:lnTo>
                    <a:pt x="297180" y="16383"/>
                  </a:lnTo>
                  <a:lnTo>
                    <a:pt x="296722" y="12039"/>
                  </a:lnTo>
                  <a:lnTo>
                    <a:pt x="307378" y="8724"/>
                  </a:lnTo>
                  <a:lnTo>
                    <a:pt x="311302" y="6350"/>
                  </a:lnTo>
                  <a:lnTo>
                    <a:pt x="312153" y="6350"/>
                  </a:lnTo>
                  <a:lnTo>
                    <a:pt x="314490" y="4762"/>
                  </a:lnTo>
                  <a:lnTo>
                    <a:pt x="316915" y="3975"/>
                  </a:lnTo>
                  <a:lnTo>
                    <a:pt x="284391" y="0"/>
                  </a:lnTo>
                  <a:lnTo>
                    <a:pt x="281000" y="2844"/>
                  </a:lnTo>
                  <a:lnTo>
                    <a:pt x="277634" y="3670"/>
                  </a:lnTo>
                  <a:lnTo>
                    <a:pt x="273316" y="6350"/>
                  </a:lnTo>
                  <a:lnTo>
                    <a:pt x="269354" y="7937"/>
                  </a:lnTo>
                  <a:lnTo>
                    <a:pt x="269354" y="8724"/>
                  </a:lnTo>
                  <a:lnTo>
                    <a:pt x="267766" y="9525"/>
                  </a:lnTo>
                  <a:lnTo>
                    <a:pt x="266979" y="9525"/>
                  </a:lnTo>
                  <a:lnTo>
                    <a:pt x="266179" y="10312"/>
                  </a:lnTo>
                  <a:lnTo>
                    <a:pt x="264604" y="11099"/>
                  </a:lnTo>
                  <a:lnTo>
                    <a:pt x="261429" y="12687"/>
                  </a:lnTo>
                  <a:lnTo>
                    <a:pt x="249554" y="19024"/>
                  </a:lnTo>
                  <a:lnTo>
                    <a:pt x="246379" y="20612"/>
                  </a:lnTo>
                  <a:lnTo>
                    <a:pt x="241630" y="22987"/>
                  </a:lnTo>
                  <a:lnTo>
                    <a:pt x="240042" y="22987"/>
                  </a:lnTo>
                  <a:lnTo>
                    <a:pt x="239255" y="23774"/>
                  </a:lnTo>
                  <a:lnTo>
                    <a:pt x="238455" y="23774"/>
                  </a:lnTo>
                  <a:lnTo>
                    <a:pt x="237667" y="24574"/>
                  </a:lnTo>
                  <a:lnTo>
                    <a:pt x="236880" y="25361"/>
                  </a:lnTo>
                  <a:lnTo>
                    <a:pt x="224205" y="30911"/>
                  </a:lnTo>
                  <a:lnTo>
                    <a:pt x="211518" y="37249"/>
                  </a:lnTo>
                  <a:lnTo>
                    <a:pt x="204393" y="40411"/>
                  </a:lnTo>
                  <a:lnTo>
                    <a:pt x="203593" y="41211"/>
                  </a:lnTo>
                  <a:lnTo>
                    <a:pt x="202806" y="41211"/>
                  </a:lnTo>
                  <a:lnTo>
                    <a:pt x="198856" y="42786"/>
                  </a:lnTo>
                  <a:lnTo>
                    <a:pt x="198056" y="43586"/>
                  </a:lnTo>
                  <a:lnTo>
                    <a:pt x="194094" y="45161"/>
                  </a:lnTo>
                  <a:lnTo>
                    <a:pt x="193294" y="45161"/>
                  </a:lnTo>
                  <a:lnTo>
                    <a:pt x="188544" y="47548"/>
                  </a:lnTo>
                  <a:lnTo>
                    <a:pt x="184581" y="49123"/>
                  </a:lnTo>
                  <a:lnTo>
                    <a:pt x="179044" y="51511"/>
                  </a:lnTo>
                  <a:lnTo>
                    <a:pt x="172707" y="54673"/>
                  </a:lnTo>
                  <a:lnTo>
                    <a:pt x="158726" y="60588"/>
                  </a:lnTo>
                  <a:lnTo>
                    <a:pt x="144645" y="66255"/>
                  </a:lnTo>
                  <a:lnTo>
                    <a:pt x="130532" y="71875"/>
                  </a:lnTo>
                  <a:lnTo>
                    <a:pt x="116459" y="77647"/>
                  </a:lnTo>
                  <a:lnTo>
                    <a:pt x="112496" y="79235"/>
                  </a:lnTo>
                  <a:lnTo>
                    <a:pt x="105371" y="81610"/>
                  </a:lnTo>
                  <a:lnTo>
                    <a:pt x="83652" y="89783"/>
                  </a:lnTo>
                  <a:lnTo>
                    <a:pt x="62117" y="97931"/>
                  </a:lnTo>
                  <a:lnTo>
                    <a:pt x="40422" y="105643"/>
                  </a:lnTo>
                  <a:lnTo>
                    <a:pt x="18224" y="112509"/>
                  </a:lnTo>
                  <a:lnTo>
                    <a:pt x="17437" y="113296"/>
                  </a:lnTo>
                  <a:lnTo>
                    <a:pt x="7924" y="116459"/>
                  </a:lnTo>
                  <a:lnTo>
                    <a:pt x="0" y="118846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5258" name="object 525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455615" y="4191342"/>
              <a:ext cx="287604" cy="134670"/>
            </a:xfrm>
            <a:prstGeom prst="rect">
              <a:avLst/>
            </a:prstGeom>
          </p:spPr>
        </p:pic>
        <p:sp>
          <p:nvSpPr>
            <p:cNvPr id="5259" name="object 5259"/>
            <p:cNvSpPr/>
            <p:nvPr/>
          </p:nvSpPr>
          <p:spPr>
            <a:xfrm>
              <a:off x="8454822" y="4206404"/>
              <a:ext cx="287655" cy="120014"/>
            </a:xfrm>
            <a:custGeom>
              <a:avLst/>
              <a:gdLst/>
              <a:ahLst/>
              <a:cxnLst/>
              <a:rect l="l" t="t" r="r" b="b"/>
              <a:pathLst>
                <a:path w="287654" h="120014">
                  <a:moveTo>
                    <a:pt x="287604" y="0"/>
                  </a:moveTo>
                  <a:lnTo>
                    <a:pt x="285178" y="1574"/>
                  </a:lnTo>
                  <a:lnTo>
                    <a:pt x="282841" y="2374"/>
                  </a:lnTo>
                  <a:lnTo>
                    <a:pt x="281990" y="3175"/>
                  </a:lnTo>
                  <a:lnTo>
                    <a:pt x="281254" y="3949"/>
                  </a:lnTo>
                  <a:lnTo>
                    <a:pt x="276478" y="6337"/>
                  </a:lnTo>
                  <a:lnTo>
                    <a:pt x="275729" y="6337"/>
                  </a:lnTo>
                  <a:lnTo>
                    <a:pt x="266941" y="11087"/>
                  </a:lnTo>
                  <a:lnTo>
                    <a:pt x="264604" y="12674"/>
                  </a:lnTo>
                  <a:lnTo>
                    <a:pt x="263766" y="12674"/>
                  </a:lnTo>
                  <a:lnTo>
                    <a:pt x="260680" y="14249"/>
                  </a:lnTo>
                  <a:lnTo>
                    <a:pt x="255079" y="17424"/>
                  </a:lnTo>
                  <a:lnTo>
                    <a:pt x="251929" y="19011"/>
                  </a:lnTo>
                  <a:lnTo>
                    <a:pt x="249554" y="19799"/>
                  </a:lnTo>
                  <a:lnTo>
                    <a:pt x="245592" y="22186"/>
                  </a:lnTo>
                  <a:lnTo>
                    <a:pt x="240842" y="24549"/>
                  </a:lnTo>
                  <a:lnTo>
                    <a:pt x="240029" y="24549"/>
                  </a:lnTo>
                  <a:lnTo>
                    <a:pt x="239255" y="25349"/>
                  </a:lnTo>
                  <a:lnTo>
                    <a:pt x="238455" y="25349"/>
                  </a:lnTo>
                  <a:lnTo>
                    <a:pt x="236080" y="26924"/>
                  </a:lnTo>
                  <a:lnTo>
                    <a:pt x="235292" y="26924"/>
                  </a:lnTo>
                  <a:lnTo>
                    <a:pt x="233692" y="27724"/>
                  </a:lnTo>
                  <a:lnTo>
                    <a:pt x="226580" y="31686"/>
                  </a:lnTo>
                  <a:lnTo>
                    <a:pt x="218597" y="35122"/>
                  </a:lnTo>
                  <a:lnTo>
                    <a:pt x="210699" y="38749"/>
                  </a:lnTo>
                  <a:lnTo>
                    <a:pt x="202820" y="42407"/>
                  </a:lnTo>
                  <a:lnTo>
                    <a:pt x="194894" y="45935"/>
                  </a:lnTo>
                  <a:lnTo>
                    <a:pt x="186969" y="49911"/>
                  </a:lnTo>
                  <a:lnTo>
                    <a:pt x="174282" y="55448"/>
                  </a:lnTo>
                  <a:lnTo>
                    <a:pt x="172694" y="55448"/>
                  </a:lnTo>
                  <a:lnTo>
                    <a:pt x="168744" y="57835"/>
                  </a:lnTo>
                  <a:lnTo>
                    <a:pt x="164782" y="59410"/>
                  </a:lnTo>
                  <a:lnTo>
                    <a:pt x="163982" y="59410"/>
                  </a:lnTo>
                  <a:lnTo>
                    <a:pt x="159232" y="61798"/>
                  </a:lnTo>
                  <a:lnTo>
                    <a:pt x="156870" y="62572"/>
                  </a:lnTo>
                  <a:lnTo>
                    <a:pt x="152907" y="64173"/>
                  </a:lnTo>
                  <a:lnTo>
                    <a:pt x="149732" y="65747"/>
                  </a:lnTo>
                  <a:lnTo>
                    <a:pt x="144183" y="67335"/>
                  </a:lnTo>
                  <a:lnTo>
                    <a:pt x="144183" y="68122"/>
                  </a:lnTo>
                  <a:lnTo>
                    <a:pt x="143395" y="68122"/>
                  </a:lnTo>
                  <a:lnTo>
                    <a:pt x="108270" y="81857"/>
                  </a:lnTo>
                  <a:lnTo>
                    <a:pt x="72867" y="94953"/>
                  </a:lnTo>
                  <a:lnTo>
                    <a:pt x="37277" y="107508"/>
                  </a:lnTo>
                  <a:lnTo>
                    <a:pt x="1587" y="119621"/>
                  </a:lnTo>
                  <a:lnTo>
                    <a:pt x="0" y="119621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260" name="object 5260"/>
          <p:cNvSpPr/>
          <p:nvPr/>
        </p:nvSpPr>
        <p:spPr>
          <a:xfrm>
            <a:off x="7160167" y="2229707"/>
            <a:ext cx="3000" cy="16288"/>
          </a:xfrm>
          <a:custGeom>
            <a:avLst/>
            <a:gdLst/>
            <a:ahLst/>
            <a:cxnLst/>
            <a:rect l="l" t="t" r="r" b="b"/>
            <a:pathLst>
              <a:path w="4445" h="24129">
                <a:moveTo>
                  <a:pt x="0" y="23774"/>
                </a:moveTo>
                <a:lnTo>
                  <a:pt x="3924" y="800"/>
                </a:lnTo>
                <a:lnTo>
                  <a:pt x="3924" y="0"/>
                </a:lnTo>
              </a:path>
            </a:pathLst>
          </a:custGeom>
          <a:ln w="3175">
            <a:solidFill>
              <a:srgbClr val="252525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261" name="object 5261"/>
          <p:cNvGrpSpPr/>
          <p:nvPr/>
        </p:nvGrpSpPr>
        <p:grpSpPr>
          <a:xfrm>
            <a:off x="7110981" y="1813148"/>
            <a:ext cx="53150" cy="20145"/>
            <a:chOff x="8841454" y="2686145"/>
            <a:chExt cx="78740" cy="29845"/>
          </a:xfrm>
        </p:grpSpPr>
        <p:sp>
          <p:nvSpPr>
            <p:cNvPr id="5262" name="object 5262"/>
            <p:cNvSpPr/>
            <p:nvPr/>
          </p:nvSpPr>
          <p:spPr>
            <a:xfrm>
              <a:off x="8842247" y="26869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4">
                  <a:moveTo>
                    <a:pt x="0" y="22974"/>
                  </a:moveTo>
                  <a:lnTo>
                    <a:pt x="4673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8842247" y="2709913"/>
              <a:ext cx="72390" cy="1270"/>
            </a:xfrm>
            <a:custGeom>
              <a:avLst/>
              <a:gdLst/>
              <a:ahLst/>
              <a:cxnLst/>
              <a:rect l="l" t="t" r="r" b="b"/>
              <a:pathLst>
                <a:path w="72390" h="1269">
                  <a:moveTo>
                    <a:pt x="72072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8914320" y="26877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4">
                  <a:moveTo>
                    <a:pt x="4762" y="0"/>
                  </a:moveTo>
                  <a:lnTo>
                    <a:pt x="0" y="22974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8846921" y="2686939"/>
              <a:ext cx="72390" cy="1270"/>
            </a:xfrm>
            <a:custGeom>
              <a:avLst/>
              <a:gdLst/>
              <a:ahLst/>
              <a:cxnLst/>
              <a:rect l="l" t="t" r="r" b="b"/>
              <a:pathLst>
                <a:path w="72390" h="1269">
                  <a:moveTo>
                    <a:pt x="0" y="0"/>
                  </a:moveTo>
                  <a:lnTo>
                    <a:pt x="72161" y="78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8842247" y="27099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8914320" y="27107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8915069" y="2687726"/>
              <a:ext cx="4445" cy="27305"/>
            </a:xfrm>
            <a:custGeom>
              <a:avLst/>
              <a:gdLst/>
              <a:ahLst/>
              <a:cxnLst/>
              <a:rect l="l" t="t" r="r" b="b"/>
              <a:pathLst>
                <a:path w="4445" h="27305">
                  <a:moveTo>
                    <a:pt x="0" y="26936"/>
                  </a:moveTo>
                  <a:lnTo>
                    <a:pt x="4013" y="5549"/>
                  </a:lnTo>
                  <a:lnTo>
                    <a:pt x="4013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269" name="object 5269"/>
          <p:cNvGrpSpPr/>
          <p:nvPr/>
        </p:nvGrpSpPr>
        <p:grpSpPr>
          <a:xfrm>
            <a:off x="7156446" y="1977315"/>
            <a:ext cx="6429" cy="254603"/>
            <a:chOff x="8908808" y="2929356"/>
            <a:chExt cx="9525" cy="377190"/>
          </a:xfrm>
        </p:grpSpPr>
        <p:sp>
          <p:nvSpPr>
            <p:cNvPr id="5270" name="object 5270"/>
            <p:cNvSpPr/>
            <p:nvPr/>
          </p:nvSpPr>
          <p:spPr>
            <a:xfrm>
              <a:off x="8916657" y="2929356"/>
              <a:ext cx="0" cy="376555"/>
            </a:xfrm>
            <a:custGeom>
              <a:avLst/>
              <a:gdLst/>
              <a:ahLst/>
              <a:cxnLst/>
              <a:rect l="l" t="t" r="r" b="b"/>
              <a:pathLst>
                <a:path h="376554">
                  <a:moveTo>
                    <a:pt x="0" y="0"/>
                  </a:moveTo>
                  <a:lnTo>
                    <a:pt x="0" y="37630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71" name="object 5271"/>
            <p:cNvSpPr/>
            <p:nvPr/>
          </p:nvSpPr>
          <p:spPr>
            <a:xfrm>
              <a:off x="8916657" y="3300907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838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72" name="object 5272"/>
            <p:cNvSpPr/>
            <p:nvPr/>
          </p:nvSpPr>
          <p:spPr>
            <a:xfrm>
              <a:off x="8917495" y="2929356"/>
              <a:ext cx="0" cy="372110"/>
            </a:xfrm>
            <a:custGeom>
              <a:avLst/>
              <a:gdLst/>
              <a:ahLst/>
              <a:cxnLst/>
              <a:rect l="l" t="t" r="r" b="b"/>
              <a:pathLst>
                <a:path h="372110">
                  <a:moveTo>
                    <a:pt x="0" y="0"/>
                  </a:moveTo>
                  <a:lnTo>
                    <a:pt x="0" y="37155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73" name="object 5273"/>
            <p:cNvSpPr/>
            <p:nvPr/>
          </p:nvSpPr>
          <p:spPr>
            <a:xfrm>
              <a:off x="8908808" y="330564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274" name="object 5274"/>
          <p:cNvGrpSpPr/>
          <p:nvPr/>
        </p:nvGrpSpPr>
        <p:grpSpPr>
          <a:xfrm>
            <a:off x="7043572" y="2144149"/>
            <a:ext cx="857" cy="12002"/>
            <a:chOff x="8741588" y="3176517"/>
            <a:chExt cx="1270" cy="17780"/>
          </a:xfrm>
        </p:grpSpPr>
        <p:sp>
          <p:nvSpPr>
            <p:cNvPr id="5275" name="object 5275"/>
            <p:cNvSpPr/>
            <p:nvPr/>
          </p:nvSpPr>
          <p:spPr>
            <a:xfrm>
              <a:off x="8741588" y="317731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8741588" y="31931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pic>
        <p:nvPicPr>
          <p:cNvPr id="5277" name="object 5277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7090604" y="1825449"/>
            <a:ext cx="72240" cy="55078"/>
          </a:xfrm>
          <a:prstGeom prst="rect">
            <a:avLst/>
          </a:prstGeom>
        </p:spPr>
      </p:pic>
      <p:pic>
        <p:nvPicPr>
          <p:cNvPr id="5278" name="object 527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7064990" y="1973574"/>
            <a:ext cx="79115" cy="87156"/>
          </a:xfrm>
          <a:prstGeom prst="rect">
            <a:avLst/>
          </a:prstGeom>
        </p:spPr>
      </p:pic>
      <p:grpSp>
        <p:nvGrpSpPr>
          <p:cNvPr id="5279" name="object 5279"/>
          <p:cNvGrpSpPr/>
          <p:nvPr/>
        </p:nvGrpSpPr>
        <p:grpSpPr>
          <a:xfrm>
            <a:off x="7043572" y="2213663"/>
            <a:ext cx="857" cy="11573"/>
            <a:chOff x="8741588" y="3279501"/>
            <a:chExt cx="1270" cy="17145"/>
          </a:xfrm>
        </p:grpSpPr>
        <p:sp>
          <p:nvSpPr>
            <p:cNvPr id="5280" name="object 5280"/>
            <p:cNvSpPr/>
            <p:nvPr/>
          </p:nvSpPr>
          <p:spPr>
            <a:xfrm>
              <a:off x="8741588" y="32953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81" name="object 5281"/>
            <p:cNvSpPr/>
            <p:nvPr/>
          </p:nvSpPr>
          <p:spPr>
            <a:xfrm>
              <a:off x="8741588" y="32802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282" name="object 5282"/>
          <p:cNvGrpSpPr/>
          <p:nvPr/>
        </p:nvGrpSpPr>
        <p:grpSpPr>
          <a:xfrm>
            <a:off x="7144681" y="2207255"/>
            <a:ext cx="3000" cy="75438"/>
            <a:chOff x="8891378" y="3270008"/>
            <a:chExt cx="4445" cy="111760"/>
          </a:xfrm>
        </p:grpSpPr>
        <p:sp>
          <p:nvSpPr>
            <p:cNvPr id="5283" name="object 5283"/>
            <p:cNvSpPr/>
            <p:nvPr/>
          </p:nvSpPr>
          <p:spPr>
            <a:xfrm>
              <a:off x="8892171" y="337378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3962"/>
                  </a:moveTo>
                  <a:lnTo>
                    <a:pt x="0" y="7137"/>
                  </a:lnTo>
                  <a:lnTo>
                    <a:pt x="1587" y="2387"/>
                  </a:lnTo>
                  <a:lnTo>
                    <a:pt x="1587" y="0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84" name="object 5284"/>
            <p:cNvSpPr/>
            <p:nvPr/>
          </p:nvSpPr>
          <p:spPr>
            <a:xfrm>
              <a:off x="8892171" y="337774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85" name="object 5285"/>
            <p:cNvSpPr/>
            <p:nvPr/>
          </p:nvSpPr>
          <p:spPr>
            <a:xfrm>
              <a:off x="8893759" y="33729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49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86" name="object 5286"/>
            <p:cNvSpPr/>
            <p:nvPr/>
          </p:nvSpPr>
          <p:spPr>
            <a:xfrm>
              <a:off x="8894508" y="3270008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287" name="object 5287"/>
          <p:cNvSpPr/>
          <p:nvPr/>
        </p:nvSpPr>
        <p:spPr>
          <a:xfrm>
            <a:off x="7146793" y="1976244"/>
            <a:ext cx="0" cy="200168"/>
          </a:xfrm>
          <a:custGeom>
            <a:avLst/>
            <a:gdLst/>
            <a:ahLst/>
            <a:cxnLst/>
            <a:rect l="l" t="t" r="r" b="b"/>
            <a:pathLst>
              <a:path h="296544">
                <a:moveTo>
                  <a:pt x="0" y="0"/>
                </a:moveTo>
                <a:lnTo>
                  <a:pt x="0" y="29629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288" name="object 5288"/>
          <p:cNvSpPr/>
          <p:nvPr/>
        </p:nvSpPr>
        <p:spPr>
          <a:xfrm>
            <a:off x="7145215" y="2207256"/>
            <a:ext cx="0" cy="73295"/>
          </a:xfrm>
          <a:custGeom>
            <a:avLst/>
            <a:gdLst/>
            <a:ahLst/>
            <a:cxnLst/>
            <a:rect l="l" t="t" r="r" b="b"/>
            <a:pathLst>
              <a:path h="108585">
                <a:moveTo>
                  <a:pt x="0" y="0"/>
                </a:moveTo>
                <a:lnTo>
                  <a:pt x="0" y="10852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289" name="object 5289"/>
          <p:cNvSpPr/>
          <p:nvPr/>
        </p:nvSpPr>
        <p:spPr>
          <a:xfrm>
            <a:off x="7145215" y="1976244"/>
            <a:ext cx="0" cy="200168"/>
          </a:xfrm>
          <a:custGeom>
            <a:avLst/>
            <a:gdLst/>
            <a:ahLst/>
            <a:cxnLst/>
            <a:rect l="l" t="t" r="r" b="b"/>
            <a:pathLst>
              <a:path h="296544">
                <a:moveTo>
                  <a:pt x="0" y="0"/>
                </a:moveTo>
                <a:lnTo>
                  <a:pt x="0" y="29629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290" name="object 5290"/>
          <p:cNvSpPr/>
          <p:nvPr/>
        </p:nvSpPr>
        <p:spPr>
          <a:xfrm>
            <a:off x="7133420" y="2279976"/>
            <a:ext cx="12002" cy="857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475" y="0"/>
                </a:moveTo>
                <a:lnTo>
                  <a:pt x="17475" y="800"/>
                </a:ln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291" name="object 5291"/>
          <p:cNvGrpSpPr/>
          <p:nvPr/>
        </p:nvGrpSpPr>
        <p:grpSpPr>
          <a:xfrm>
            <a:off x="6837176" y="1526518"/>
            <a:ext cx="72437" cy="24860"/>
            <a:chOff x="8435816" y="2261508"/>
            <a:chExt cx="107314" cy="36830"/>
          </a:xfrm>
        </p:grpSpPr>
        <p:sp>
          <p:nvSpPr>
            <p:cNvPr id="5292" name="object 5292"/>
            <p:cNvSpPr/>
            <p:nvPr/>
          </p:nvSpPr>
          <p:spPr>
            <a:xfrm>
              <a:off x="8436609" y="2271814"/>
              <a:ext cx="43815" cy="20320"/>
            </a:xfrm>
            <a:custGeom>
              <a:avLst/>
              <a:gdLst/>
              <a:ahLst/>
              <a:cxnLst/>
              <a:rect l="l" t="t" r="r" b="b"/>
              <a:pathLst>
                <a:path w="43815" h="20319">
                  <a:moveTo>
                    <a:pt x="43560" y="198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93" name="object 5293"/>
            <p:cNvSpPr/>
            <p:nvPr/>
          </p:nvSpPr>
          <p:spPr>
            <a:xfrm>
              <a:off x="8480170" y="2282113"/>
              <a:ext cx="62230" cy="9525"/>
            </a:xfrm>
            <a:custGeom>
              <a:avLst/>
              <a:gdLst/>
              <a:ahLst/>
              <a:cxnLst/>
              <a:rect l="l" t="t" r="r" b="b"/>
              <a:pathLst>
                <a:path w="62229" h="9525">
                  <a:moveTo>
                    <a:pt x="61798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94" name="object 5294"/>
            <p:cNvSpPr/>
            <p:nvPr/>
          </p:nvSpPr>
          <p:spPr>
            <a:xfrm>
              <a:off x="8498395" y="2262314"/>
              <a:ext cx="43815" cy="20320"/>
            </a:xfrm>
            <a:custGeom>
              <a:avLst/>
              <a:gdLst/>
              <a:ahLst/>
              <a:cxnLst/>
              <a:rect l="l" t="t" r="r" b="b"/>
              <a:pathLst>
                <a:path w="43815" h="20319">
                  <a:moveTo>
                    <a:pt x="0" y="0"/>
                  </a:moveTo>
                  <a:lnTo>
                    <a:pt x="43561" y="1981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95" name="object 5295"/>
            <p:cNvSpPr/>
            <p:nvPr/>
          </p:nvSpPr>
          <p:spPr>
            <a:xfrm>
              <a:off x="8436609" y="2262301"/>
              <a:ext cx="62230" cy="9525"/>
            </a:xfrm>
            <a:custGeom>
              <a:avLst/>
              <a:gdLst/>
              <a:ahLst/>
              <a:cxnLst/>
              <a:rect l="l" t="t" r="r" b="b"/>
              <a:pathLst>
                <a:path w="62229" h="9525">
                  <a:moveTo>
                    <a:pt x="0" y="9512"/>
                  </a:moveTo>
                  <a:lnTo>
                    <a:pt x="61798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96" name="object 5296"/>
            <p:cNvSpPr/>
            <p:nvPr/>
          </p:nvSpPr>
          <p:spPr>
            <a:xfrm>
              <a:off x="8480170" y="22916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97" name="object 5297"/>
            <p:cNvSpPr/>
            <p:nvPr/>
          </p:nvSpPr>
          <p:spPr>
            <a:xfrm>
              <a:off x="8541969" y="22821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98" name="object 5298"/>
            <p:cNvSpPr/>
            <p:nvPr/>
          </p:nvSpPr>
          <p:spPr>
            <a:xfrm>
              <a:off x="8436609" y="2277364"/>
              <a:ext cx="43815" cy="20320"/>
            </a:xfrm>
            <a:custGeom>
              <a:avLst/>
              <a:gdLst/>
              <a:ahLst/>
              <a:cxnLst/>
              <a:rect l="l" t="t" r="r" b="b"/>
              <a:pathLst>
                <a:path w="43815" h="20319">
                  <a:moveTo>
                    <a:pt x="0" y="0"/>
                  </a:moveTo>
                  <a:lnTo>
                    <a:pt x="43561" y="1981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299" name="object 5299"/>
            <p:cNvSpPr/>
            <p:nvPr/>
          </p:nvSpPr>
          <p:spPr>
            <a:xfrm>
              <a:off x="8436609" y="227181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300" name="object 5300"/>
          <p:cNvGrpSpPr/>
          <p:nvPr/>
        </p:nvGrpSpPr>
        <p:grpSpPr>
          <a:xfrm>
            <a:off x="6845200" y="1722245"/>
            <a:ext cx="21003" cy="24860"/>
            <a:chOff x="8447703" y="2551474"/>
            <a:chExt cx="31115" cy="36830"/>
          </a:xfrm>
        </p:grpSpPr>
        <p:sp>
          <p:nvSpPr>
            <p:cNvPr id="5301" name="object 5301"/>
            <p:cNvSpPr/>
            <p:nvPr/>
          </p:nvSpPr>
          <p:spPr>
            <a:xfrm>
              <a:off x="8473846" y="25847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02" name="object 5302"/>
            <p:cNvSpPr/>
            <p:nvPr/>
          </p:nvSpPr>
          <p:spPr>
            <a:xfrm>
              <a:off x="8469084" y="2560180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4762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03" name="object 5303"/>
            <p:cNvSpPr/>
            <p:nvPr/>
          </p:nvSpPr>
          <p:spPr>
            <a:xfrm>
              <a:off x="8448497" y="25522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04" name="object 5304"/>
            <p:cNvSpPr/>
            <p:nvPr/>
          </p:nvSpPr>
          <p:spPr>
            <a:xfrm>
              <a:off x="8457997" y="25562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05" name="object 5305"/>
            <p:cNvSpPr/>
            <p:nvPr/>
          </p:nvSpPr>
          <p:spPr>
            <a:xfrm>
              <a:off x="8466721" y="256098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5537" y="1574"/>
                  </a:moveTo>
                  <a:lnTo>
                    <a:pt x="0" y="0"/>
                  </a:lnTo>
                </a:path>
                <a:path w="7620" h="1905">
                  <a:moveTo>
                    <a:pt x="5537" y="1574"/>
                  </a:moveTo>
                  <a:lnTo>
                    <a:pt x="7124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06" name="object 5306"/>
            <p:cNvSpPr/>
            <p:nvPr/>
          </p:nvSpPr>
          <p:spPr>
            <a:xfrm>
              <a:off x="8448497" y="2552268"/>
              <a:ext cx="24130" cy="34925"/>
            </a:xfrm>
            <a:custGeom>
              <a:avLst/>
              <a:gdLst/>
              <a:ahLst/>
              <a:cxnLst/>
              <a:rect l="l" t="t" r="r" b="b"/>
              <a:pathLst>
                <a:path w="24129" h="34925">
                  <a:moveTo>
                    <a:pt x="0" y="24549"/>
                  </a:moveTo>
                  <a:lnTo>
                    <a:pt x="0" y="0"/>
                  </a:lnTo>
                </a:path>
                <a:path w="24129" h="34925">
                  <a:moveTo>
                    <a:pt x="0" y="24549"/>
                  </a:moveTo>
                  <a:lnTo>
                    <a:pt x="23761" y="34836"/>
                  </a:lnTo>
                  <a:lnTo>
                    <a:pt x="23761" y="1028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07" name="object 5307"/>
            <p:cNvSpPr/>
            <p:nvPr/>
          </p:nvSpPr>
          <p:spPr>
            <a:xfrm>
              <a:off x="8472259" y="2586329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69">
                  <a:moveTo>
                    <a:pt x="553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08" name="object 5308"/>
            <p:cNvSpPr/>
            <p:nvPr/>
          </p:nvSpPr>
          <p:spPr>
            <a:xfrm>
              <a:off x="8473846" y="2562555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218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309" name="object 5309"/>
          <p:cNvGrpSpPr/>
          <p:nvPr/>
        </p:nvGrpSpPr>
        <p:grpSpPr>
          <a:xfrm>
            <a:off x="5935588" y="2401904"/>
            <a:ext cx="26575" cy="174878"/>
            <a:chOff x="7100131" y="3558375"/>
            <a:chExt cx="39370" cy="259079"/>
          </a:xfrm>
        </p:grpSpPr>
        <p:sp>
          <p:nvSpPr>
            <p:cNvPr id="5310" name="object 5310"/>
            <p:cNvSpPr/>
            <p:nvPr/>
          </p:nvSpPr>
          <p:spPr>
            <a:xfrm>
              <a:off x="7124699" y="3560749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6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11" name="object 5311"/>
            <p:cNvSpPr/>
            <p:nvPr/>
          </p:nvSpPr>
          <p:spPr>
            <a:xfrm>
              <a:off x="7124699" y="3699383"/>
              <a:ext cx="0" cy="117475"/>
            </a:xfrm>
            <a:custGeom>
              <a:avLst/>
              <a:gdLst/>
              <a:ahLst/>
              <a:cxnLst/>
              <a:rect l="l" t="t" r="r" b="b"/>
              <a:pathLst>
                <a:path h="117475">
                  <a:moveTo>
                    <a:pt x="0" y="0"/>
                  </a:moveTo>
                  <a:lnTo>
                    <a:pt x="0" y="11724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12" name="object 5312"/>
            <p:cNvSpPr/>
            <p:nvPr/>
          </p:nvSpPr>
          <p:spPr>
            <a:xfrm>
              <a:off x="7138161" y="3558375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13" name="object 5313"/>
            <p:cNvSpPr/>
            <p:nvPr/>
          </p:nvSpPr>
          <p:spPr>
            <a:xfrm>
              <a:off x="7104100" y="3801580"/>
              <a:ext cx="20955" cy="15240"/>
            </a:xfrm>
            <a:custGeom>
              <a:avLst/>
              <a:gdLst/>
              <a:ahLst/>
              <a:cxnLst/>
              <a:rect l="l" t="t" r="r" b="b"/>
              <a:pathLst>
                <a:path w="20954" h="15239">
                  <a:moveTo>
                    <a:pt x="0" y="7924"/>
                  </a:moveTo>
                  <a:lnTo>
                    <a:pt x="0" y="0"/>
                  </a:lnTo>
                </a:path>
                <a:path w="20954" h="15239">
                  <a:moveTo>
                    <a:pt x="0" y="7924"/>
                  </a:moveTo>
                  <a:lnTo>
                    <a:pt x="20599" y="150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14" name="object 5314"/>
            <p:cNvSpPr/>
            <p:nvPr/>
          </p:nvSpPr>
          <p:spPr>
            <a:xfrm>
              <a:off x="7100925" y="3565499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6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15" name="object 5315"/>
            <p:cNvSpPr/>
            <p:nvPr/>
          </p:nvSpPr>
          <p:spPr>
            <a:xfrm>
              <a:off x="7100925" y="3704145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h="95885">
                  <a:moveTo>
                    <a:pt x="0" y="0"/>
                  </a:moveTo>
                  <a:lnTo>
                    <a:pt x="0" y="958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16" name="object 5316"/>
            <p:cNvSpPr/>
            <p:nvPr/>
          </p:nvSpPr>
          <p:spPr>
            <a:xfrm>
              <a:off x="7100925" y="380000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317" name="object 5317"/>
          <p:cNvGrpSpPr/>
          <p:nvPr/>
        </p:nvGrpSpPr>
        <p:grpSpPr>
          <a:xfrm>
            <a:off x="5944684" y="3225403"/>
            <a:ext cx="10287" cy="216456"/>
            <a:chOff x="7113606" y="4778375"/>
            <a:chExt cx="15240" cy="320675"/>
          </a:xfrm>
        </p:grpSpPr>
        <p:sp>
          <p:nvSpPr>
            <p:cNvPr id="5318" name="object 5318"/>
            <p:cNvSpPr/>
            <p:nvPr/>
          </p:nvSpPr>
          <p:spPr>
            <a:xfrm>
              <a:off x="7127862" y="4778375"/>
              <a:ext cx="0" cy="216535"/>
            </a:xfrm>
            <a:custGeom>
              <a:avLst/>
              <a:gdLst/>
              <a:ahLst/>
              <a:cxnLst/>
              <a:rect l="l" t="t" r="r" b="b"/>
              <a:pathLst>
                <a:path h="216535">
                  <a:moveTo>
                    <a:pt x="0" y="0"/>
                  </a:moveTo>
                  <a:lnTo>
                    <a:pt x="0" y="21626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19" name="object 5319"/>
            <p:cNvSpPr/>
            <p:nvPr/>
          </p:nvSpPr>
          <p:spPr>
            <a:xfrm>
              <a:off x="7114400" y="4779949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41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20" name="object 5320"/>
            <p:cNvSpPr/>
            <p:nvPr/>
          </p:nvSpPr>
          <p:spPr>
            <a:xfrm>
              <a:off x="7114400" y="4831448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0"/>
                  </a:moveTo>
                  <a:lnTo>
                    <a:pt x="0" y="6813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21" name="object 5321"/>
            <p:cNvSpPr/>
            <p:nvPr/>
          </p:nvSpPr>
          <p:spPr>
            <a:xfrm>
              <a:off x="7114400" y="4907508"/>
              <a:ext cx="13970" cy="190500"/>
            </a:xfrm>
            <a:custGeom>
              <a:avLst/>
              <a:gdLst/>
              <a:ahLst/>
              <a:cxnLst/>
              <a:rect l="l" t="t" r="r" b="b"/>
              <a:pathLst>
                <a:path w="13970" h="190500">
                  <a:moveTo>
                    <a:pt x="0" y="0"/>
                  </a:moveTo>
                  <a:lnTo>
                    <a:pt x="0" y="190131"/>
                  </a:lnTo>
                  <a:lnTo>
                    <a:pt x="13474" y="18774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322" name="object 5322"/>
          <p:cNvSpPr/>
          <p:nvPr/>
        </p:nvSpPr>
        <p:spPr>
          <a:xfrm>
            <a:off x="5952173" y="3036637"/>
            <a:ext cx="0" cy="26575"/>
          </a:xfrm>
          <a:custGeom>
            <a:avLst/>
            <a:gdLst/>
            <a:ahLst/>
            <a:cxnLst/>
            <a:rect l="l" t="t" r="r" b="b"/>
            <a:pathLst>
              <a:path h="39370">
                <a:moveTo>
                  <a:pt x="0" y="0"/>
                </a:moveTo>
                <a:lnTo>
                  <a:pt x="0" y="3882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323" name="object 5323"/>
          <p:cNvSpPr/>
          <p:nvPr/>
        </p:nvSpPr>
        <p:spPr>
          <a:xfrm>
            <a:off x="5936124" y="2885838"/>
            <a:ext cx="0" cy="92583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05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324" name="object 5324"/>
          <p:cNvSpPr/>
          <p:nvPr/>
        </p:nvSpPr>
        <p:spPr>
          <a:xfrm>
            <a:off x="5936124" y="3008836"/>
            <a:ext cx="0" cy="55721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0"/>
                </a:moveTo>
                <a:lnTo>
                  <a:pt x="0" y="8238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325" name="object 5325"/>
          <p:cNvGrpSpPr/>
          <p:nvPr/>
        </p:nvGrpSpPr>
        <p:grpSpPr>
          <a:xfrm>
            <a:off x="5935589" y="3205078"/>
            <a:ext cx="1286" cy="166306"/>
            <a:chOff x="7100131" y="4748263"/>
            <a:chExt cx="1905" cy="246379"/>
          </a:xfrm>
        </p:grpSpPr>
        <p:sp>
          <p:nvSpPr>
            <p:cNvPr id="5326" name="object 5326"/>
            <p:cNvSpPr/>
            <p:nvPr/>
          </p:nvSpPr>
          <p:spPr>
            <a:xfrm>
              <a:off x="7100925" y="4748263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39">
                  <a:moveTo>
                    <a:pt x="0" y="0"/>
                  </a:moveTo>
                  <a:lnTo>
                    <a:pt x="0" y="657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27" name="object 5327"/>
            <p:cNvSpPr/>
            <p:nvPr/>
          </p:nvSpPr>
          <p:spPr>
            <a:xfrm>
              <a:off x="7100925" y="483223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79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28" name="object 5328"/>
            <p:cNvSpPr/>
            <p:nvPr/>
          </p:nvSpPr>
          <p:spPr>
            <a:xfrm>
              <a:off x="7100925" y="4909083"/>
              <a:ext cx="0" cy="85725"/>
            </a:xfrm>
            <a:custGeom>
              <a:avLst/>
              <a:gdLst/>
              <a:ahLst/>
              <a:cxnLst/>
              <a:rect l="l" t="t" r="r" b="b"/>
              <a:pathLst>
                <a:path h="85725">
                  <a:moveTo>
                    <a:pt x="0" y="0"/>
                  </a:moveTo>
                  <a:lnTo>
                    <a:pt x="0" y="855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329" name="object 5329"/>
          <p:cNvSpPr/>
          <p:nvPr/>
        </p:nvSpPr>
        <p:spPr>
          <a:xfrm>
            <a:off x="5952172" y="3003487"/>
            <a:ext cx="9430" cy="59579"/>
          </a:xfrm>
          <a:custGeom>
            <a:avLst/>
            <a:gdLst/>
            <a:ahLst/>
            <a:cxnLst/>
            <a:rect l="l" t="t" r="r" b="b"/>
            <a:pathLst>
              <a:path w="13970" h="88264">
                <a:moveTo>
                  <a:pt x="13461" y="0"/>
                </a:moveTo>
                <a:lnTo>
                  <a:pt x="13461" y="86347"/>
                </a:lnTo>
                <a:lnTo>
                  <a:pt x="7124" y="87147"/>
                </a:lnTo>
                <a:lnTo>
                  <a:pt x="0" y="8793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330" name="object 5330"/>
          <p:cNvSpPr/>
          <p:nvPr/>
        </p:nvSpPr>
        <p:spPr>
          <a:xfrm>
            <a:off x="5936124" y="2659112"/>
            <a:ext cx="16288" cy="202740"/>
          </a:xfrm>
          <a:custGeom>
            <a:avLst/>
            <a:gdLst/>
            <a:ahLst/>
            <a:cxnLst/>
            <a:rect l="l" t="t" r="r" b="b"/>
            <a:pathLst>
              <a:path w="24129" h="300354">
                <a:moveTo>
                  <a:pt x="0" y="0"/>
                </a:moveTo>
                <a:lnTo>
                  <a:pt x="0" y="291528"/>
                </a:lnTo>
                <a:lnTo>
                  <a:pt x="23774" y="30024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331" name="object 5331"/>
          <p:cNvGrpSpPr/>
          <p:nvPr/>
        </p:nvGrpSpPr>
        <p:grpSpPr>
          <a:xfrm>
            <a:off x="5965532" y="2490126"/>
            <a:ext cx="9858" cy="5144"/>
            <a:chOff x="7144492" y="3689076"/>
            <a:chExt cx="14604" cy="7620"/>
          </a:xfrm>
        </p:grpSpPr>
        <p:sp>
          <p:nvSpPr>
            <p:cNvPr id="5332" name="object 5332"/>
            <p:cNvSpPr/>
            <p:nvPr/>
          </p:nvSpPr>
          <p:spPr>
            <a:xfrm>
              <a:off x="7146086" y="3689870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5" h="5079">
                  <a:moveTo>
                    <a:pt x="11874" y="2374"/>
                  </a:moveTo>
                  <a:lnTo>
                    <a:pt x="11874" y="0"/>
                  </a:lnTo>
                  <a:lnTo>
                    <a:pt x="0" y="2374"/>
                  </a:lnTo>
                  <a:lnTo>
                    <a:pt x="0" y="4762"/>
                  </a:lnTo>
                </a:path>
                <a:path w="12065" h="5079">
                  <a:moveTo>
                    <a:pt x="11874" y="2374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33" name="object 5333"/>
            <p:cNvSpPr/>
            <p:nvPr/>
          </p:nvSpPr>
          <p:spPr>
            <a:xfrm>
              <a:off x="7146086" y="36922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34" name="object 5334"/>
            <p:cNvSpPr/>
            <p:nvPr/>
          </p:nvSpPr>
          <p:spPr>
            <a:xfrm>
              <a:off x="7157960" y="368987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35" name="object 5335"/>
            <p:cNvSpPr/>
            <p:nvPr/>
          </p:nvSpPr>
          <p:spPr>
            <a:xfrm>
              <a:off x="7146086" y="36922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36" name="object 5336"/>
            <p:cNvSpPr/>
            <p:nvPr/>
          </p:nvSpPr>
          <p:spPr>
            <a:xfrm>
              <a:off x="7146873" y="3689870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2374"/>
                  </a:moveTo>
                  <a:lnTo>
                    <a:pt x="5537" y="800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37" name="object 5337"/>
            <p:cNvSpPr/>
            <p:nvPr/>
          </p:nvSpPr>
          <p:spPr>
            <a:xfrm>
              <a:off x="7157960" y="36922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  <a:path w="1270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38" name="object 5338"/>
            <p:cNvSpPr/>
            <p:nvPr/>
          </p:nvSpPr>
          <p:spPr>
            <a:xfrm>
              <a:off x="7145286" y="36946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339" name="object 5339"/>
          <p:cNvGrpSpPr/>
          <p:nvPr/>
        </p:nvGrpSpPr>
        <p:grpSpPr>
          <a:xfrm>
            <a:off x="5966068" y="2835577"/>
            <a:ext cx="9858" cy="146590"/>
            <a:chOff x="7145286" y="4200855"/>
            <a:chExt cx="14604" cy="217170"/>
          </a:xfrm>
        </p:grpSpPr>
        <p:sp>
          <p:nvSpPr>
            <p:cNvPr id="5340" name="object 5340"/>
            <p:cNvSpPr/>
            <p:nvPr/>
          </p:nvSpPr>
          <p:spPr>
            <a:xfrm>
              <a:off x="7157960" y="441237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41" name="object 5341"/>
            <p:cNvSpPr/>
            <p:nvPr/>
          </p:nvSpPr>
          <p:spPr>
            <a:xfrm>
              <a:off x="7146086" y="4412373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5" h="5079">
                  <a:moveTo>
                    <a:pt x="0" y="2374"/>
                  </a:moveTo>
                  <a:lnTo>
                    <a:pt x="11874" y="0"/>
                  </a:lnTo>
                </a:path>
                <a:path w="12065" h="5079">
                  <a:moveTo>
                    <a:pt x="0" y="2374"/>
                  </a:moveTo>
                  <a:lnTo>
                    <a:pt x="0" y="4749"/>
                  </a:lnTo>
                  <a:lnTo>
                    <a:pt x="11874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42" name="object 5342"/>
            <p:cNvSpPr/>
            <p:nvPr/>
          </p:nvSpPr>
          <p:spPr>
            <a:xfrm>
              <a:off x="7146086" y="44171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43" name="object 5343"/>
            <p:cNvSpPr/>
            <p:nvPr/>
          </p:nvSpPr>
          <p:spPr>
            <a:xfrm>
              <a:off x="7145286" y="44147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44" name="object 5344"/>
            <p:cNvSpPr/>
            <p:nvPr/>
          </p:nvSpPr>
          <p:spPr>
            <a:xfrm>
              <a:off x="7157960" y="44115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45" name="object 5345"/>
            <p:cNvSpPr/>
            <p:nvPr/>
          </p:nvSpPr>
          <p:spPr>
            <a:xfrm>
              <a:off x="7158761" y="4200855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h="210820">
                  <a:moveTo>
                    <a:pt x="0" y="0"/>
                  </a:moveTo>
                  <a:lnTo>
                    <a:pt x="0" y="21070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346" name="object 5346"/>
          <p:cNvSpPr/>
          <p:nvPr/>
        </p:nvSpPr>
        <p:spPr>
          <a:xfrm>
            <a:off x="5975164" y="2492266"/>
            <a:ext cx="0" cy="257604"/>
          </a:xfrm>
          <a:custGeom>
            <a:avLst/>
            <a:gdLst/>
            <a:ahLst/>
            <a:cxnLst/>
            <a:rect l="l" t="t" r="r" b="b"/>
            <a:pathLst>
              <a:path h="381635">
                <a:moveTo>
                  <a:pt x="0" y="0"/>
                </a:moveTo>
                <a:lnTo>
                  <a:pt x="0" y="38106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347" name="object 5347"/>
          <p:cNvSpPr/>
          <p:nvPr/>
        </p:nvSpPr>
        <p:spPr>
          <a:xfrm>
            <a:off x="5966068" y="2835577"/>
            <a:ext cx="0" cy="144447"/>
          </a:xfrm>
          <a:custGeom>
            <a:avLst/>
            <a:gdLst/>
            <a:ahLst/>
            <a:cxnLst/>
            <a:rect l="l" t="t" r="r" b="b"/>
            <a:pathLst>
              <a:path h="213995">
                <a:moveTo>
                  <a:pt x="0" y="0"/>
                </a:moveTo>
                <a:lnTo>
                  <a:pt x="0" y="21389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348" name="object 5348"/>
          <p:cNvGrpSpPr/>
          <p:nvPr/>
        </p:nvGrpSpPr>
        <p:grpSpPr>
          <a:xfrm>
            <a:off x="5951637" y="2494409"/>
            <a:ext cx="15002" cy="486489"/>
            <a:chOff x="7123906" y="3695420"/>
            <a:chExt cx="22225" cy="720725"/>
          </a:xfrm>
        </p:grpSpPr>
        <p:sp>
          <p:nvSpPr>
            <p:cNvPr id="5349" name="object 5349"/>
            <p:cNvSpPr/>
            <p:nvPr/>
          </p:nvSpPr>
          <p:spPr>
            <a:xfrm>
              <a:off x="7145286" y="3695420"/>
              <a:ext cx="0" cy="378460"/>
            </a:xfrm>
            <a:custGeom>
              <a:avLst/>
              <a:gdLst/>
              <a:ahLst/>
              <a:cxnLst/>
              <a:rect l="l" t="t" r="r" b="b"/>
              <a:pathLst>
                <a:path h="378460">
                  <a:moveTo>
                    <a:pt x="0" y="0"/>
                  </a:moveTo>
                  <a:lnTo>
                    <a:pt x="0" y="37788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50" name="object 5350"/>
            <p:cNvSpPr/>
            <p:nvPr/>
          </p:nvSpPr>
          <p:spPr>
            <a:xfrm>
              <a:off x="7124700" y="3919626"/>
              <a:ext cx="20955" cy="495300"/>
            </a:xfrm>
            <a:custGeom>
              <a:avLst/>
              <a:gdLst/>
              <a:ahLst/>
              <a:cxnLst/>
              <a:rect l="l" t="t" r="r" b="b"/>
              <a:pathLst>
                <a:path w="20954" h="495300">
                  <a:moveTo>
                    <a:pt x="787" y="0"/>
                  </a:moveTo>
                  <a:lnTo>
                    <a:pt x="0" y="787"/>
                  </a:lnTo>
                  <a:lnTo>
                    <a:pt x="0" y="487997"/>
                  </a:lnTo>
                  <a:lnTo>
                    <a:pt x="20599" y="4951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51" name="object 5351"/>
            <p:cNvSpPr/>
            <p:nvPr/>
          </p:nvSpPr>
          <p:spPr>
            <a:xfrm>
              <a:off x="7124700" y="3816629"/>
              <a:ext cx="1270" cy="103505"/>
            </a:xfrm>
            <a:custGeom>
              <a:avLst/>
              <a:gdLst/>
              <a:ahLst/>
              <a:cxnLst/>
              <a:rect l="l" t="t" r="r" b="b"/>
              <a:pathLst>
                <a:path w="1270" h="103504">
                  <a:moveTo>
                    <a:pt x="393" y="-793"/>
                  </a:moveTo>
                  <a:lnTo>
                    <a:pt x="393" y="10379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352" name="object 5352"/>
          <p:cNvGrpSpPr/>
          <p:nvPr/>
        </p:nvGrpSpPr>
        <p:grpSpPr>
          <a:xfrm>
            <a:off x="5752720" y="2935031"/>
            <a:ext cx="405479" cy="93869"/>
            <a:chOff x="6829215" y="4348194"/>
            <a:chExt cx="600710" cy="139065"/>
          </a:xfrm>
        </p:grpSpPr>
        <p:sp>
          <p:nvSpPr>
            <p:cNvPr id="5353" name="object 5353"/>
            <p:cNvSpPr/>
            <p:nvPr/>
          </p:nvSpPr>
          <p:spPr>
            <a:xfrm>
              <a:off x="7350480" y="4348988"/>
              <a:ext cx="43815" cy="9525"/>
            </a:xfrm>
            <a:custGeom>
              <a:avLst/>
              <a:gdLst/>
              <a:ahLst/>
              <a:cxnLst/>
              <a:rect l="l" t="t" r="r" b="b"/>
              <a:pathLst>
                <a:path w="43815" h="9525">
                  <a:moveTo>
                    <a:pt x="0" y="9512"/>
                  </a:moveTo>
                  <a:lnTo>
                    <a:pt x="787" y="9512"/>
                  </a:lnTo>
                  <a:lnTo>
                    <a:pt x="17424" y="5562"/>
                  </a:lnTo>
                  <a:lnTo>
                    <a:pt x="28524" y="3175"/>
                  </a:lnTo>
                  <a:lnTo>
                    <a:pt x="30886" y="2387"/>
                  </a:lnTo>
                  <a:lnTo>
                    <a:pt x="4356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54" name="object 5354"/>
            <p:cNvSpPr/>
            <p:nvPr/>
          </p:nvSpPr>
          <p:spPr>
            <a:xfrm>
              <a:off x="7255408" y="4366425"/>
              <a:ext cx="60325" cy="13970"/>
            </a:xfrm>
            <a:custGeom>
              <a:avLst/>
              <a:gdLst/>
              <a:ahLst/>
              <a:cxnLst/>
              <a:rect l="l" t="t" r="r" b="b"/>
              <a:pathLst>
                <a:path w="60325" h="13970">
                  <a:moveTo>
                    <a:pt x="0" y="13474"/>
                  </a:moveTo>
                  <a:lnTo>
                    <a:pt x="12687" y="11087"/>
                  </a:lnTo>
                  <a:lnTo>
                    <a:pt x="34861" y="6337"/>
                  </a:lnTo>
                  <a:lnTo>
                    <a:pt x="40411" y="4749"/>
                  </a:lnTo>
                  <a:lnTo>
                    <a:pt x="6021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55" name="object 5355"/>
            <p:cNvSpPr/>
            <p:nvPr/>
          </p:nvSpPr>
          <p:spPr>
            <a:xfrm>
              <a:off x="7158774" y="4387811"/>
              <a:ext cx="62865" cy="12700"/>
            </a:xfrm>
            <a:custGeom>
              <a:avLst/>
              <a:gdLst/>
              <a:ahLst/>
              <a:cxnLst/>
              <a:rect l="l" t="t" r="r" b="b"/>
              <a:pathLst>
                <a:path w="62865" h="12700">
                  <a:moveTo>
                    <a:pt x="0" y="12674"/>
                  </a:moveTo>
                  <a:lnTo>
                    <a:pt x="23761" y="7912"/>
                  </a:lnTo>
                  <a:lnTo>
                    <a:pt x="38023" y="4749"/>
                  </a:lnTo>
                  <a:lnTo>
                    <a:pt x="52273" y="1574"/>
                  </a:lnTo>
                  <a:lnTo>
                    <a:pt x="6257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56" name="object 5356"/>
            <p:cNvSpPr/>
            <p:nvPr/>
          </p:nvSpPr>
          <p:spPr>
            <a:xfrm>
              <a:off x="7059752" y="4407611"/>
              <a:ext cx="65405" cy="12700"/>
            </a:xfrm>
            <a:custGeom>
              <a:avLst/>
              <a:gdLst/>
              <a:ahLst/>
              <a:cxnLst/>
              <a:rect l="l" t="t" r="r" b="b"/>
              <a:pathLst>
                <a:path w="65404" h="12700">
                  <a:moveTo>
                    <a:pt x="0" y="12674"/>
                  </a:moveTo>
                  <a:lnTo>
                    <a:pt x="5537" y="11874"/>
                  </a:lnTo>
                  <a:lnTo>
                    <a:pt x="34848" y="5537"/>
                  </a:lnTo>
                  <a:lnTo>
                    <a:pt x="41198" y="4749"/>
                  </a:lnTo>
                  <a:lnTo>
                    <a:pt x="64160" y="0"/>
                  </a:lnTo>
                  <a:lnTo>
                    <a:pt x="6494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57" name="object 5357"/>
            <p:cNvSpPr/>
            <p:nvPr/>
          </p:nvSpPr>
          <p:spPr>
            <a:xfrm>
              <a:off x="6959130" y="4426635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0" y="12674"/>
                  </a:moveTo>
                  <a:lnTo>
                    <a:pt x="16637" y="9499"/>
                  </a:lnTo>
                  <a:lnTo>
                    <a:pt x="44361" y="4749"/>
                  </a:lnTo>
                  <a:lnTo>
                    <a:pt x="46736" y="3962"/>
                  </a:lnTo>
                  <a:lnTo>
                    <a:pt x="6733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58" name="object 5358"/>
            <p:cNvSpPr/>
            <p:nvPr/>
          </p:nvSpPr>
          <p:spPr>
            <a:xfrm>
              <a:off x="6856133" y="4444847"/>
              <a:ext cx="69850" cy="12700"/>
            </a:xfrm>
            <a:custGeom>
              <a:avLst/>
              <a:gdLst/>
              <a:ahLst/>
              <a:cxnLst/>
              <a:rect l="l" t="t" r="r" b="b"/>
              <a:pathLst>
                <a:path w="69850" h="12700">
                  <a:moveTo>
                    <a:pt x="0" y="12687"/>
                  </a:moveTo>
                  <a:lnTo>
                    <a:pt x="29311" y="7924"/>
                  </a:lnTo>
                  <a:lnTo>
                    <a:pt x="47536" y="3962"/>
                  </a:lnTo>
                  <a:lnTo>
                    <a:pt x="59423" y="2374"/>
                  </a:lnTo>
                  <a:lnTo>
                    <a:pt x="69723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59" name="object 5359"/>
            <p:cNvSpPr/>
            <p:nvPr/>
          </p:nvSpPr>
          <p:spPr>
            <a:xfrm>
              <a:off x="6841883" y="4452772"/>
              <a:ext cx="103505" cy="18415"/>
            </a:xfrm>
            <a:custGeom>
              <a:avLst/>
              <a:gdLst/>
              <a:ahLst/>
              <a:cxnLst/>
              <a:rect l="l" t="t" r="r" b="b"/>
              <a:pathLst>
                <a:path w="103504" h="18414">
                  <a:moveTo>
                    <a:pt x="102984" y="0"/>
                  </a:moveTo>
                  <a:lnTo>
                    <a:pt x="99809" y="787"/>
                  </a:lnTo>
                  <a:lnTo>
                    <a:pt x="78644" y="4017"/>
                  </a:lnTo>
                  <a:lnTo>
                    <a:pt x="57034" y="7864"/>
                  </a:lnTo>
                  <a:lnTo>
                    <a:pt x="35420" y="11935"/>
                  </a:lnTo>
                  <a:lnTo>
                    <a:pt x="14249" y="15836"/>
                  </a:lnTo>
                  <a:lnTo>
                    <a:pt x="0" y="18211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60" name="object 5360"/>
            <p:cNvSpPr/>
            <p:nvPr/>
          </p:nvSpPr>
          <p:spPr>
            <a:xfrm>
              <a:off x="6944868" y="44527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61" name="object 5361"/>
            <p:cNvSpPr/>
            <p:nvPr/>
          </p:nvSpPr>
          <p:spPr>
            <a:xfrm>
              <a:off x="6946443" y="44519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62" name="object 5362"/>
            <p:cNvSpPr/>
            <p:nvPr/>
          </p:nvSpPr>
          <p:spPr>
            <a:xfrm>
              <a:off x="6949618" y="4433760"/>
              <a:ext cx="97155" cy="18415"/>
            </a:xfrm>
            <a:custGeom>
              <a:avLst/>
              <a:gdLst/>
              <a:ahLst/>
              <a:cxnLst/>
              <a:rect l="l" t="t" r="r" b="b"/>
              <a:pathLst>
                <a:path w="97154" h="18414">
                  <a:moveTo>
                    <a:pt x="96647" y="0"/>
                  </a:moveTo>
                  <a:lnTo>
                    <a:pt x="92697" y="787"/>
                  </a:lnTo>
                  <a:lnTo>
                    <a:pt x="90322" y="1574"/>
                  </a:lnTo>
                  <a:lnTo>
                    <a:pt x="76847" y="3962"/>
                  </a:lnTo>
                  <a:lnTo>
                    <a:pt x="76060" y="3962"/>
                  </a:lnTo>
                  <a:lnTo>
                    <a:pt x="53873" y="8712"/>
                  </a:lnTo>
                  <a:lnTo>
                    <a:pt x="45948" y="9512"/>
                  </a:lnTo>
                  <a:lnTo>
                    <a:pt x="15849" y="15049"/>
                  </a:lnTo>
                  <a:lnTo>
                    <a:pt x="9512" y="16624"/>
                  </a:lnTo>
                  <a:lnTo>
                    <a:pt x="8712" y="16624"/>
                  </a:lnTo>
                  <a:lnTo>
                    <a:pt x="0" y="18211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63" name="object 5363"/>
            <p:cNvSpPr/>
            <p:nvPr/>
          </p:nvSpPr>
          <p:spPr>
            <a:xfrm>
              <a:off x="7047065" y="4432173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712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64" name="object 5364"/>
            <p:cNvSpPr/>
            <p:nvPr/>
          </p:nvSpPr>
          <p:spPr>
            <a:xfrm>
              <a:off x="7058939" y="4394936"/>
              <a:ext cx="184150" cy="36830"/>
            </a:xfrm>
            <a:custGeom>
              <a:avLst/>
              <a:gdLst/>
              <a:ahLst/>
              <a:cxnLst/>
              <a:rect l="l" t="t" r="r" b="b"/>
              <a:pathLst>
                <a:path w="184150" h="36829">
                  <a:moveTo>
                    <a:pt x="183794" y="0"/>
                  </a:moveTo>
                  <a:lnTo>
                    <a:pt x="179844" y="787"/>
                  </a:lnTo>
                  <a:lnTo>
                    <a:pt x="175882" y="1574"/>
                  </a:lnTo>
                  <a:lnTo>
                    <a:pt x="172707" y="1574"/>
                  </a:lnTo>
                  <a:lnTo>
                    <a:pt x="162407" y="3962"/>
                  </a:lnTo>
                  <a:lnTo>
                    <a:pt x="144195" y="7924"/>
                  </a:lnTo>
                  <a:lnTo>
                    <a:pt x="137858" y="9512"/>
                  </a:lnTo>
                  <a:lnTo>
                    <a:pt x="114871" y="14249"/>
                  </a:lnTo>
                  <a:lnTo>
                    <a:pt x="99821" y="16624"/>
                  </a:lnTo>
                  <a:lnTo>
                    <a:pt x="99034" y="17424"/>
                  </a:lnTo>
                  <a:lnTo>
                    <a:pt x="87147" y="19812"/>
                  </a:lnTo>
                  <a:lnTo>
                    <a:pt x="85559" y="19812"/>
                  </a:lnTo>
                  <a:lnTo>
                    <a:pt x="82397" y="20586"/>
                  </a:lnTo>
                  <a:lnTo>
                    <a:pt x="79222" y="21386"/>
                  </a:lnTo>
                  <a:lnTo>
                    <a:pt x="65760" y="23774"/>
                  </a:lnTo>
                  <a:lnTo>
                    <a:pt x="56248" y="26149"/>
                  </a:lnTo>
                  <a:lnTo>
                    <a:pt x="41998" y="28524"/>
                  </a:lnTo>
                  <a:lnTo>
                    <a:pt x="26936" y="31686"/>
                  </a:lnTo>
                  <a:lnTo>
                    <a:pt x="800" y="36436"/>
                  </a:lnTo>
                  <a:lnTo>
                    <a:pt x="0" y="364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65" name="object 5365"/>
            <p:cNvSpPr/>
            <p:nvPr/>
          </p:nvSpPr>
          <p:spPr>
            <a:xfrm>
              <a:off x="7242734" y="4373549"/>
              <a:ext cx="95250" cy="21590"/>
            </a:xfrm>
            <a:custGeom>
              <a:avLst/>
              <a:gdLst/>
              <a:ahLst/>
              <a:cxnLst/>
              <a:rect l="l" t="t" r="r" b="b"/>
              <a:pathLst>
                <a:path w="95250" h="21589">
                  <a:moveTo>
                    <a:pt x="95072" y="0"/>
                  </a:moveTo>
                  <a:lnTo>
                    <a:pt x="91109" y="800"/>
                  </a:lnTo>
                  <a:lnTo>
                    <a:pt x="71573" y="5394"/>
                  </a:lnTo>
                  <a:lnTo>
                    <a:pt x="52020" y="10007"/>
                  </a:lnTo>
                  <a:lnTo>
                    <a:pt x="32404" y="14373"/>
                  </a:lnTo>
                  <a:lnTo>
                    <a:pt x="12674" y="18224"/>
                  </a:lnTo>
                  <a:lnTo>
                    <a:pt x="0" y="213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66" name="object 5366"/>
            <p:cNvSpPr/>
            <p:nvPr/>
          </p:nvSpPr>
          <p:spPr>
            <a:xfrm>
              <a:off x="7338593" y="4371962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2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67" name="object 5367"/>
            <p:cNvSpPr/>
            <p:nvPr/>
          </p:nvSpPr>
          <p:spPr>
            <a:xfrm>
              <a:off x="7349680" y="4355325"/>
              <a:ext cx="66675" cy="15875"/>
            </a:xfrm>
            <a:custGeom>
              <a:avLst/>
              <a:gdLst/>
              <a:ahLst/>
              <a:cxnLst/>
              <a:rect l="l" t="t" r="r" b="b"/>
              <a:pathLst>
                <a:path w="66675" h="15875">
                  <a:moveTo>
                    <a:pt x="66548" y="0"/>
                  </a:moveTo>
                  <a:lnTo>
                    <a:pt x="58635" y="2387"/>
                  </a:lnTo>
                  <a:lnTo>
                    <a:pt x="57035" y="2387"/>
                  </a:lnTo>
                  <a:lnTo>
                    <a:pt x="51498" y="3962"/>
                  </a:lnTo>
                  <a:lnTo>
                    <a:pt x="44361" y="5549"/>
                  </a:lnTo>
                  <a:lnTo>
                    <a:pt x="31686" y="8724"/>
                  </a:lnTo>
                  <a:lnTo>
                    <a:pt x="23774" y="10299"/>
                  </a:lnTo>
                  <a:lnTo>
                    <a:pt x="18224" y="11887"/>
                  </a:lnTo>
                  <a:lnTo>
                    <a:pt x="0" y="158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68" name="object 5368"/>
            <p:cNvSpPr/>
            <p:nvPr/>
          </p:nvSpPr>
          <p:spPr>
            <a:xfrm>
              <a:off x="7416228" y="4352950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1267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69" name="object 5369"/>
            <p:cNvSpPr/>
            <p:nvPr/>
          </p:nvSpPr>
          <p:spPr>
            <a:xfrm>
              <a:off x="6841883" y="4367999"/>
              <a:ext cx="587375" cy="118110"/>
            </a:xfrm>
            <a:custGeom>
              <a:avLst/>
              <a:gdLst/>
              <a:ahLst/>
              <a:cxnLst/>
              <a:rect l="l" t="t" r="r" b="b"/>
              <a:pathLst>
                <a:path w="587375" h="118110">
                  <a:moveTo>
                    <a:pt x="0" y="118046"/>
                  </a:moveTo>
                  <a:lnTo>
                    <a:pt x="81386" y="104397"/>
                  </a:lnTo>
                  <a:lnTo>
                    <a:pt x="131788" y="95269"/>
                  </a:lnTo>
                  <a:lnTo>
                    <a:pt x="182100" y="85895"/>
                  </a:lnTo>
                  <a:lnTo>
                    <a:pt x="232329" y="76272"/>
                  </a:lnTo>
                  <a:lnTo>
                    <a:pt x="282483" y="66394"/>
                  </a:lnTo>
                  <a:lnTo>
                    <a:pt x="332570" y="56260"/>
                  </a:lnTo>
                  <a:lnTo>
                    <a:pt x="382598" y="45864"/>
                  </a:lnTo>
                  <a:lnTo>
                    <a:pt x="432574" y="35202"/>
                  </a:lnTo>
                  <a:lnTo>
                    <a:pt x="482506" y="24271"/>
                  </a:lnTo>
                  <a:lnTo>
                    <a:pt x="532402" y="13068"/>
                  </a:lnTo>
                  <a:lnTo>
                    <a:pt x="582269" y="1587"/>
                  </a:lnTo>
                  <a:lnTo>
                    <a:pt x="58701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70" name="object 5370"/>
            <p:cNvSpPr/>
            <p:nvPr/>
          </p:nvSpPr>
          <p:spPr>
            <a:xfrm>
              <a:off x="7428903" y="435295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71" name="object 5371"/>
            <p:cNvSpPr/>
            <p:nvPr/>
          </p:nvSpPr>
          <p:spPr>
            <a:xfrm>
              <a:off x="7394054" y="4357712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12674" y="0"/>
                  </a:moveTo>
                  <a:lnTo>
                    <a:pt x="7137" y="1574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72" name="object 5372"/>
            <p:cNvSpPr/>
            <p:nvPr/>
          </p:nvSpPr>
          <p:spPr>
            <a:xfrm>
              <a:off x="7367905" y="4364050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474" y="0"/>
                  </a:moveTo>
                  <a:lnTo>
                    <a:pt x="5562" y="1574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73" name="object 5373"/>
            <p:cNvSpPr/>
            <p:nvPr/>
          </p:nvSpPr>
          <p:spPr>
            <a:xfrm>
              <a:off x="7337818" y="4371174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5" h="2539">
                  <a:moveTo>
                    <a:pt x="11874" y="0"/>
                  </a:moveTo>
                  <a:lnTo>
                    <a:pt x="7912" y="800"/>
                  </a:lnTo>
                  <a:lnTo>
                    <a:pt x="787" y="23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74" name="object 5374"/>
            <p:cNvSpPr/>
            <p:nvPr/>
          </p:nvSpPr>
          <p:spPr>
            <a:xfrm>
              <a:off x="7315632" y="4375924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12674" y="0"/>
                  </a:moveTo>
                  <a:lnTo>
                    <a:pt x="2374" y="23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75" name="object 5375"/>
            <p:cNvSpPr/>
            <p:nvPr/>
          </p:nvSpPr>
          <p:spPr>
            <a:xfrm>
              <a:off x="7158774" y="4396524"/>
              <a:ext cx="76200" cy="15240"/>
            </a:xfrm>
            <a:custGeom>
              <a:avLst/>
              <a:gdLst/>
              <a:ahLst/>
              <a:cxnLst/>
              <a:rect l="l" t="t" r="r" b="b"/>
              <a:pathLst>
                <a:path w="76200" h="15239">
                  <a:moveTo>
                    <a:pt x="76047" y="0"/>
                  </a:moveTo>
                  <a:lnTo>
                    <a:pt x="72872" y="0"/>
                  </a:lnTo>
                  <a:lnTo>
                    <a:pt x="62572" y="2387"/>
                  </a:lnTo>
                  <a:lnTo>
                    <a:pt x="44361" y="6350"/>
                  </a:lnTo>
                  <a:lnTo>
                    <a:pt x="38023" y="7924"/>
                  </a:lnTo>
                  <a:lnTo>
                    <a:pt x="15049" y="12674"/>
                  </a:lnTo>
                  <a:lnTo>
                    <a:pt x="0" y="150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76" name="object 5376"/>
            <p:cNvSpPr/>
            <p:nvPr/>
          </p:nvSpPr>
          <p:spPr>
            <a:xfrm>
              <a:off x="7141337" y="441474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77" name="object 5377"/>
            <p:cNvSpPr/>
            <p:nvPr/>
          </p:nvSpPr>
          <p:spPr>
            <a:xfrm>
              <a:off x="7059739" y="4418711"/>
              <a:ext cx="65405" cy="12700"/>
            </a:xfrm>
            <a:custGeom>
              <a:avLst/>
              <a:gdLst/>
              <a:ahLst/>
              <a:cxnLst/>
              <a:rect l="l" t="t" r="r" b="b"/>
              <a:pathLst>
                <a:path w="65404" h="12700">
                  <a:moveTo>
                    <a:pt x="64960" y="0"/>
                  </a:moveTo>
                  <a:lnTo>
                    <a:pt x="55448" y="2374"/>
                  </a:lnTo>
                  <a:lnTo>
                    <a:pt x="41198" y="4749"/>
                  </a:lnTo>
                  <a:lnTo>
                    <a:pt x="26136" y="7912"/>
                  </a:lnTo>
                  <a:lnTo>
                    <a:pt x="0" y="12661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78" name="object 5378"/>
            <p:cNvSpPr/>
            <p:nvPr/>
          </p:nvSpPr>
          <p:spPr>
            <a:xfrm>
              <a:off x="7046265" y="4431372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12674" y="0"/>
                  </a:moveTo>
                  <a:lnTo>
                    <a:pt x="9499" y="800"/>
                  </a:lnTo>
                  <a:lnTo>
                    <a:pt x="800" y="2387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79" name="object 5379"/>
            <p:cNvSpPr/>
            <p:nvPr/>
          </p:nvSpPr>
          <p:spPr>
            <a:xfrm>
              <a:off x="7003491" y="4437722"/>
              <a:ext cx="23495" cy="5080"/>
            </a:xfrm>
            <a:custGeom>
              <a:avLst/>
              <a:gdLst/>
              <a:ahLst/>
              <a:cxnLst/>
              <a:rect l="l" t="t" r="r" b="b"/>
              <a:pathLst>
                <a:path w="23495" h="5079">
                  <a:moveTo>
                    <a:pt x="22974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80" name="object 5380"/>
            <p:cNvSpPr/>
            <p:nvPr/>
          </p:nvSpPr>
          <p:spPr>
            <a:xfrm>
              <a:off x="6856146" y="4453559"/>
              <a:ext cx="84455" cy="15240"/>
            </a:xfrm>
            <a:custGeom>
              <a:avLst/>
              <a:gdLst/>
              <a:ahLst/>
              <a:cxnLst/>
              <a:rect l="l" t="t" r="r" b="b"/>
              <a:pathLst>
                <a:path w="84454" h="15239">
                  <a:moveTo>
                    <a:pt x="83972" y="0"/>
                  </a:moveTo>
                  <a:lnTo>
                    <a:pt x="78435" y="800"/>
                  </a:lnTo>
                  <a:lnTo>
                    <a:pt x="69722" y="2387"/>
                  </a:lnTo>
                  <a:lnTo>
                    <a:pt x="47536" y="6350"/>
                  </a:lnTo>
                  <a:lnTo>
                    <a:pt x="16636" y="11887"/>
                  </a:lnTo>
                  <a:lnTo>
                    <a:pt x="0" y="150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81" name="object 5381"/>
            <p:cNvSpPr/>
            <p:nvPr/>
          </p:nvSpPr>
          <p:spPr>
            <a:xfrm>
              <a:off x="6841883" y="447099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82" name="object 5382"/>
            <p:cNvSpPr/>
            <p:nvPr/>
          </p:nvSpPr>
          <p:spPr>
            <a:xfrm>
              <a:off x="6830009" y="4481296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5" h="5079">
                  <a:moveTo>
                    <a:pt x="0" y="0"/>
                  </a:moveTo>
                  <a:lnTo>
                    <a:pt x="11874" y="47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383" name="object 5383"/>
          <p:cNvGrpSpPr/>
          <p:nvPr/>
        </p:nvGrpSpPr>
        <p:grpSpPr>
          <a:xfrm>
            <a:off x="5733998" y="2340939"/>
            <a:ext cx="424339" cy="98584"/>
            <a:chOff x="6801478" y="3468058"/>
            <a:chExt cx="628650" cy="146050"/>
          </a:xfrm>
        </p:grpSpPr>
        <p:sp>
          <p:nvSpPr>
            <p:cNvPr id="5384" name="object 5384"/>
            <p:cNvSpPr/>
            <p:nvPr/>
          </p:nvSpPr>
          <p:spPr>
            <a:xfrm>
              <a:off x="7410691" y="3484689"/>
              <a:ext cx="18415" cy="4445"/>
            </a:xfrm>
            <a:custGeom>
              <a:avLst/>
              <a:gdLst/>
              <a:ahLst/>
              <a:cxnLst/>
              <a:rect l="l" t="t" r="r" b="b"/>
              <a:pathLst>
                <a:path w="18415" h="4445">
                  <a:moveTo>
                    <a:pt x="18211" y="0"/>
                  </a:moveTo>
                  <a:lnTo>
                    <a:pt x="15836" y="0"/>
                  </a:lnTo>
                  <a:lnTo>
                    <a:pt x="15036" y="800"/>
                  </a:lnTo>
                  <a:lnTo>
                    <a:pt x="12674" y="800"/>
                  </a:lnTo>
                  <a:lnTo>
                    <a:pt x="11087" y="1574"/>
                  </a:lnTo>
                  <a:lnTo>
                    <a:pt x="8699" y="1574"/>
                  </a:lnTo>
                  <a:lnTo>
                    <a:pt x="7124" y="2374"/>
                  </a:lnTo>
                  <a:lnTo>
                    <a:pt x="5537" y="2374"/>
                  </a:lnTo>
                  <a:lnTo>
                    <a:pt x="3162" y="3175"/>
                  </a:lnTo>
                  <a:lnTo>
                    <a:pt x="1587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85" name="object 5385"/>
            <p:cNvSpPr/>
            <p:nvPr/>
          </p:nvSpPr>
          <p:spPr>
            <a:xfrm>
              <a:off x="7426528" y="348390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0"/>
                  </a:moveTo>
                  <a:lnTo>
                    <a:pt x="2374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86" name="object 5386"/>
            <p:cNvSpPr/>
            <p:nvPr/>
          </p:nvSpPr>
          <p:spPr>
            <a:xfrm>
              <a:off x="6841883" y="3483902"/>
              <a:ext cx="587375" cy="129539"/>
            </a:xfrm>
            <a:custGeom>
              <a:avLst/>
              <a:gdLst/>
              <a:ahLst/>
              <a:cxnLst/>
              <a:rect l="l" t="t" r="r" b="b"/>
              <a:pathLst>
                <a:path w="587375" h="129539">
                  <a:moveTo>
                    <a:pt x="568807" y="4762"/>
                  </a:moveTo>
                  <a:lnTo>
                    <a:pt x="568807" y="0"/>
                  </a:lnTo>
                  <a:lnTo>
                    <a:pt x="560095" y="1587"/>
                  </a:lnTo>
                  <a:lnTo>
                    <a:pt x="558507" y="1587"/>
                  </a:lnTo>
                  <a:lnTo>
                    <a:pt x="558507" y="2374"/>
                  </a:lnTo>
                  <a:lnTo>
                    <a:pt x="545833" y="4762"/>
                  </a:lnTo>
                  <a:lnTo>
                    <a:pt x="543458" y="5549"/>
                  </a:lnTo>
                  <a:lnTo>
                    <a:pt x="538708" y="6337"/>
                  </a:lnTo>
                  <a:lnTo>
                    <a:pt x="531583" y="7924"/>
                  </a:lnTo>
                  <a:lnTo>
                    <a:pt x="526021" y="9512"/>
                  </a:lnTo>
                  <a:lnTo>
                    <a:pt x="518109" y="11099"/>
                  </a:lnTo>
                  <a:lnTo>
                    <a:pt x="492760" y="17424"/>
                  </a:lnTo>
                  <a:lnTo>
                    <a:pt x="480072" y="19812"/>
                  </a:lnTo>
                  <a:lnTo>
                    <a:pt x="478497" y="20599"/>
                  </a:lnTo>
                  <a:lnTo>
                    <a:pt x="468985" y="22186"/>
                  </a:lnTo>
                  <a:lnTo>
                    <a:pt x="468198" y="22974"/>
                  </a:lnTo>
                  <a:lnTo>
                    <a:pt x="466610" y="22974"/>
                  </a:lnTo>
                  <a:lnTo>
                    <a:pt x="448386" y="26949"/>
                  </a:lnTo>
                  <a:lnTo>
                    <a:pt x="441261" y="28524"/>
                  </a:lnTo>
                  <a:lnTo>
                    <a:pt x="388975" y="39611"/>
                  </a:lnTo>
                  <a:lnTo>
                    <a:pt x="385813" y="40411"/>
                  </a:lnTo>
                  <a:lnTo>
                    <a:pt x="384225" y="40411"/>
                  </a:lnTo>
                  <a:lnTo>
                    <a:pt x="375513" y="42786"/>
                  </a:lnTo>
                  <a:lnTo>
                    <a:pt x="373138" y="42786"/>
                  </a:lnTo>
                  <a:lnTo>
                    <a:pt x="372338" y="43586"/>
                  </a:lnTo>
                  <a:lnTo>
                    <a:pt x="362839" y="45161"/>
                  </a:lnTo>
                  <a:lnTo>
                    <a:pt x="354914" y="46748"/>
                  </a:lnTo>
                  <a:lnTo>
                    <a:pt x="336689" y="50698"/>
                  </a:lnTo>
                  <a:lnTo>
                    <a:pt x="310540" y="56248"/>
                  </a:lnTo>
                  <a:lnTo>
                    <a:pt x="289941" y="60210"/>
                  </a:lnTo>
                  <a:lnTo>
                    <a:pt x="287578" y="60210"/>
                  </a:lnTo>
                  <a:lnTo>
                    <a:pt x="283603" y="60998"/>
                  </a:lnTo>
                  <a:lnTo>
                    <a:pt x="278853" y="62598"/>
                  </a:lnTo>
                  <a:lnTo>
                    <a:pt x="274891" y="62598"/>
                  </a:lnTo>
                  <a:lnTo>
                    <a:pt x="259054" y="66548"/>
                  </a:lnTo>
                  <a:lnTo>
                    <a:pt x="256679" y="66548"/>
                  </a:lnTo>
                  <a:lnTo>
                    <a:pt x="229743" y="72097"/>
                  </a:lnTo>
                  <a:lnTo>
                    <a:pt x="202806" y="76847"/>
                  </a:lnTo>
                  <a:lnTo>
                    <a:pt x="192506" y="79222"/>
                  </a:lnTo>
                  <a:lnTo>
                    <a:pt x="189344" y="79222"/>
                  </a:lnTo>
                  <a:lnTo>
                    <a:pt x="180632" y="81610"/>
                  </a:lnTo>
                  <a:lnTo>
                    <a:pt x="176669" y="81610"/>
                  </a:lnTo>
                  <a:lnTo>
                    <a:pt x="175869" y="82384"/>
                  </a:lnTo>
                  <a:lnTo>
                    <a:pt x="161607" y="84772"/>
                  </a:lnTo>
                  <a:lnTo>
                    <a:pt x="148145" y="87147"/>
                  </a:lnTo>
                  <a:lnTo>
                    <a:pt x="120421" y="92697"/>
                  </a:lnTo>
                  <a:lnTo>
                    <a:pt x="101396" y="95859"/>
                  </a:lnTo>
                  <a:lnTo>
                    <a:pt x="93484" y="97434"/>
                  </a:lnTo>
                  <a:lnTo>
                    <a:pt x="90309" y="97434"/>
                  </a:lnTo>
                  <a:lnTo>
                    <a:pt x="88722" y="98234"/>
                  </a:lnTo>
                  <a:lnTo>
                    <a:pt x="80810" y="99822"/>
                  </a:lnTo>
                  <a:lnTo>
                    <a:pt x="77647" y="99822"/>
                  </a:lnTo>
                  <a:lnTo>
                    <a:pt x="76047" y="100622"/>
                  </a:lnTo>
                  <a:lnTo>
                    <a:pt x="64973" y="102196"/>
                  </a:lnTo>
                  <a:lnTo>
                    <a:pt x="61798" y="102997"/>
                  </a:lnTo>
                  <a:lnTo>
                    <a:pt x="37236" y="106959"/>
                  </a:lnTo>
                  <a:lnTo>
                    <a:pt x="37236" y="112496"/>
                  </a:lnTo>
                  <a:lnTo>
                    <a:pt x="33274" y="113296"/>
                  </a:lnTo>
                  <a:lnTo>
                    <a:pt x="26481" y="114126"/>
                  </a:lnTo>
                  <a:lnTo>
                    <a:pt x="18880" y="115428"/>
                  </a:lnTo>
                  <a:lnTo>
                    <a:pt x="11148" y="116852"/>
                  </a:lnTo>
                  <a:lnTo>
                    <a:pt x="3962" y="118046"/>
                  </a:lnTo>
                  <a:lnTo>
                    <a:pt x="0" y="118833"/>
                  </a:lnTo>
                  <a:lnTo>
                    <a:pt x="0" y="129133"/>
                  </a:lnTo>
                  <a:lnTo>
                    <a:pt x="30899" y="123596"/>
                  </a:lnTo>
                  <a:lnTo>
                    <a:pt x="81608" y="114813"/>
                  </a:lnTo>
                  <a:lnTo>
                    <a:pt x="132212" y="105750"/>
                  </a:lnTo>
                  <a:lnTo>
                    <a:pt x="182720" y="96407"/>
                  </a:lnTo>
                  <a:lnTo>
                    <a:pt x="233143" y="86789"/>
                  </a:lnTo>
                  <a:lnTo>
                    <a:pt x="283492" y="76895"/>
                  </a:lnTo>
                  <a:lnTo>
                    <a:pt x="333779" y="66730"/>
                  </a:lnTo>
                  <a:lnTo>
                    <a:pt x="384013" y="56294"/>
                  </a:lnTo>
                  <a:lnTo>
                    <a:pt x="434206" y="45589"/>
                  </a:lnTo>
                  <a:lnTo>
                    <a:pt x="484368" y="34619"/>
                  </a:lnTo>
                  <a:lnTo>
                    <a:pt x="534510" y="23384"/>
                  </a:lnTo>
                  <a:lnTo>
                    <a:pt x="584644" y="11887"/>
                  </a:lnTo>
                  <a:lnTo>
                    <a:pt x="587019" y="110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87" name="object 5387"/>
            <p:cNvSpPr/>
            <p:nvPr/>
          </p:nvSpPr>
          <p:spPr>
            <a:xfrm>
              <a:off x="7428903" y="348468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88" name="object 5388"/>
            <p:cNvSpPr/>
            <p:nvPr/>
          </p:nvSpPr>
          <p:spPr>
            <a:xfrm>
              <a:off x="6857720" y="3582136"/>
              <a:ext cx="21590" cy="8890"/>
            </a:xfrm>
            <a:custGeom>
              <a:avLst/>
              <a:gdLst/>
              <a:ahLst/>
              <a:cxnLst/>
              <a:rect l="l" t="t" r="r" b="b"/>
              <a:pathLst>
                <a:path w="21590" h="8889">
                  <a:moveTo>
                    <a:pt x="0" y="0"/>
                  </a:moveTo>
                  <a:lnTo>
                    <a:pt x="21386" y="87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89" name="object 5389"/>
            <p:cNvSpPr/>
            <p:nvPr/>
          </p:nvSpPr>
          <p:spPr>
            <a:xfrm>
              <a:off x="6857720" y="35821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90" name="object 5390"/>
            <p:cNvSpPr/>
            <p:nvPr/>
          </p:nvSpPr>
          <p:spPr>
            <a:xfrm>
              <a:off x="6877532" y="359559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91" name="object 5391"/>
            <p:cNvSpPr/>
            <p:nvPr/>
          </p:nvSpPr>
          <p:spPr>
            <a:xfrm>
              <a:off x="6820496" y="3582123"/>
              <a:ext cx="37465" cy="6350"/>
            </a:xfrm>
            <a:custGeom>
              <a:avLst/>
              <a:gdLst/>
              <a:ahLst/>
              <a:cxnLst/>
              <a:rect l="l" t="t" r="r" b="b"/>
              <a:pathLst>
                <a:path w="37465" h="6350">
                  <a:moveTo>
                    <a:pt x="0" y="6350"/>
                  </a:moveTo>
                  <a:lnTo>
                    <a:pt x="37223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92" name="object 5392"/>
            <p:cNvSpPr/>
            <p:nvPr/>
          </p:nvSpPr>
          <p:spPr>
            <a:xfrm>
              <a:off x="6841883" y="360193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93" name="object 5393"/>
            <p:cNvSpPr/>
            <p:nvPr/>
          </p:nvSpPr>
          <p:spPr>
            <a:xfrm>
              <a:off x="6841870" y="3596398"/>
              <a:ext cx="37465" cy="6350"/>
            </a:xfrm>
            <a:custGeom>
              <a:avLst/>
              <a:gdLst/>
              <a:ahLst/>
              <a:cxnLst/>
              <a:rect l="l" t="t" r="r" b="b"/>
              <a:pathLst>
                <a:path w="37465" h="6350">
                  <a:moveTo>
                    <a:pt x="37236" y="0"/>
                  </a:moveTo>
                  <a:lnTo>
                    <a:pt x="33286" y="800"/>
                  </a:lnTo>
                  <a:lnTo>
                    <a:pt x="26492" y="1629"/>
                  </a:lnTo>
                  <a:lnTo>
                    <a:pt x="18888" y="2930"/>
                  </a:lnTo>
                  <a:lnTo>
                    <a:pt x="11155" y="4350"/>
                  </a:lnTo>
                  <a:lnTo>
                    <a:pt x="3975" y="5537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94" name="object 5394"/>
            <p:cNvSpPr/>
            <p:nvPr/>
          </p:nvSpPr>
          <p:spPr>
            <a:xfrm>
              <a:off x="7361567" y="3468852"/>
              <a:ext cx="49530" cy="15240"/>
            </a:xfrm>
            <a:custGeom>
              <a:avLst/>
              <a:gdLst/>
              <a:ahLst/>
              <a:cxnLst/>
              <a:rect l="l" t="t" r="r" b="b"/>
              <a:pathLst>
                <a:path w="49529" h="15239">
                  <a:moveTo>
                    <a:pt x="49123" y="15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95" name="object 5395"/>
            <p:cNvSpPr/>
            <p:nvPr/>
          </p:nvSpPr>
          <p:spPr>
            <a:xfrm>
              <a:off x="6802272" y="3468852"/>
              <a:ext cx="559435" cy="111760"/>
            </a:xfrm>
            <a:custGeom>
              <a:avLst/>
              <a:gdLst/>
              <a:ahLst/>
              <a:cxnLst/>
              <a:rect l="l" t="t" r="r" b="b"/>
              <a:pathLst>
                <a:path w="559434" h="111760">
                  <a:moveTo>
                    <a:pt x="0" y="111696"/>
                  </a:moveTo>
                  <a:lnTo>
                    <a:pt x="80574" y="97987"/>
                  </a:lnTo>
                  <a:lnTo>
                    <a:pt x="130983" y="88810"/>
                  </a:lnTo>
                  <a:lnTo>
                    <a:pt x="181337" y="79407"/>
                  </a:lnTo>
                  <a:lnTo>
                    <a:pt x="231639" y="69765"/>
                  </a:lnTo>
                  <a:lnTo>
                    <a:pt x="281889" y="59875"/>
                  </a:lnTo>
                  <a:lnTo>
                    <a:pt x="332086" y="49727"/>
                  </a:lnTo>
                  <a:lnTo>
                    <a:pt x="382233" y="39309"/>
                  </a:lnTo>
                  <a:lnTo>
                    <a:pt x="432329" y="28612"/>
                  </a:lnTo>
                  <a:lnTo>
                    <a:pt x="482374" y="17625"/>
                  </a:lnTo>
                  <a:lnTo>
                    <a:pt x="532371" y="6337"/>
                  </a:lnTo>
                  <a:lnTo>
                    <a:pt x="55929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96" name="object 5396"/>
            <p:cNvSpPr/>
            <p:nvPr/>
          </p:nvSpPr>
          <p:spPr>
            <a:xfrm>
              <a:off x="6802272" y="3580549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0" y="0"/>
                  </a:moveTo>
                  <a:lnTo>
                    <a:pt x="18224" y="79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97" name="object 5397"/>
            <p:cNvSpPr/>
            <p:nvPr/>
          </p:nvSpPr>
          <p:spPr>
            <a:xfrm>
              <a:off x="6903681" y="3584511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14249" y="0"/>
                  </a:moveTo>
                  <a:lnTo>
                    <a:pt x="3162" y="15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98" name="object 5398"/>
            <p:cNvSpPr/>
            <p:nvPr/>
          </p:nvSpPr>
          <p:spPr>
            <a:xfrm>
              <a:off x="6934568" y="35813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399" name="object 5399"/>
            <p:cNvSpPr/>
            <p:nvPr/>
          </p:nvSpPr>
          <p:spPr>
            <a:xfrm>
              <a:off x="7003478" y="3565499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5062" y="0"/>
                  </a:moveTo>
                  <a:lnTo>
                    <a:pt x="14262" y="787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00" name="object 5400"/>
            <p:cNvSpPr/>
            <p:nvPr/>
          </p:nvSpPr>
          <p:spPr>
            <a:xfrm>
              <a:off x="7034377" y="3550450"/>
              <a:ext cx="66675" cy="12700"/>
            </a:xfrm>
            <a:custGeom>
              <a:avLst/>
              <a:gdLst/>
              <a:ahLst/>
              <a:cxnLst/>
              <a:rect l="l" t="t" r="r" b="b"/>
              <a:pathLst>
                <a:path w="66675" h="12700">
                  <a:moveTo>
                    <a:pt x="66548" y="0"/>
                  </a:moveTo>
                  <a:lnTo>
                    <a:pt x="64173" y="0"/>
                  </a:lnTo>
                  <a:lnTo>
                    <a:pt x="37249" y="5549"/>
                  </a:lnTo>
                  <a:lnTo>
                    <a:pt x="10299" y="10299"/>
                  </a:lnTo>
                  <a:lnTo>
                    <a:pt x="0" y="126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01" name="object 5401"/>
            <p:cNvSpPr/>
            <p:nvPr/>
          </p:nvSpPr>
          <p:spPr>
            <a:xfrm>
              <a:off x="7120737" y="3544100"/>
              <a:ext cx="8890" cy="2540"/>
            </a:xfrm>
            <a:custGeom>
              <a:avLst/>
              <a:gdLst/>
              <a:ahLst/>
              <a:cxnLst/>
              <a:rect l="l" t="t" r="r" b="b"/>
              <a:pathLst>
                <a:path w="8890" h="2539">
                  <a:moveTo>
                    <a:pt x="8724" y="0"/>
                  </a:moveTo>
                  <a:lnTo>
                    <a:pt x="4749" y="800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02" name="object 5402"/>
            <p:cNvSpPr/>
            <p:nvPr/>
          </p:nvSpPr>
          <p:spPr>
            <a:xfrm>
              <a:off x="7196797" y="3527475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17424" y="0"/>
                  </a:moveTo>
                  <a:lnTo>
                    <a:pt x="7912" y="1574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03" name="object 5403"/>
            <p:cNvSpPr/>
            <p:nvPr/>
          </p:nvSpPr>
          <p:spPr>
            <a:xfrm>
              <a:off x="7227697" y="3510838"/>
              <a:ext cx="62865" cy="13970"/>
            </a:xfrm>
            <a:custGeom>
              <a:avLst/>
              <a:gdLst/>
              <a:ahLst/>
              <a:cxnLst/>
              <a:rect l="l" t="t" r="r" b="b"/>
              <a:pathLst>
                <a:path w="62865" h="13970">
                  <a:moveTo>
                    <a:pt x="62572" y="0"/>
                  </a:moveTo>
                  <a:lnTo>
                    <a:pt x="55448" y="1574"/>
                  </a:lnTo>
                  <a:lnTo>
                    <a:pt x="3162" y="12661"/>
                  </a:lnTo>
                  <a:lnTo>
                    <a:pt x="0" y="134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04" name="object 5404"/>
            <p:cNvSpPr/>
            <p:nvPr/>
          </p:nvSpPr>
          <p:spPr>
            <a:xfrm>
              <a:off x="7308494" y="35068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05" name="object 5405"/>
            <p:cNvSpPr/>
            <p:nvPr/>
          </p:nvSpPr>
          <p:spPr>
            <a:xfrm>
              <a:off x="7380579" y="348866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24" y="0"/>
                  </a:moveTo>
                  <a:lnTo>
                    <a:pt x="4749" y="787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06" name="object 5406"/>
            <p:cNvSpPr/>
            <p:nvPr/>
          </p:nvSpPr>
          <p:spPr>
            <a:xfrm>
              <a:off x="6802272" y="358054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07" name="object 5407"/>
            <p:cNvSpPr/>
            <p:nvPr/>
          </p:nvSpPr>
          <p:spPr>
            <a:xfrm>
              <a:off x="6836346" y="3610660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0"/>
                  </a:moveTo>
                  <a:lnTo>
                    <a:pt x="5537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408" name="object 5408"/>
          <p:cNvGrpSpPr/>
          <p:nvPr/>
        </p:nvGrpSpPr>
        <p:grpSpPr>
          <a:xfrm>
            <a:off x="5802449" y="2681028"/>
            <a:ext cx="16288" cy="207026"/>
            <a:chOff x="6902887" y="3971893"/>
            <a:chExt cx="24130" cy="306705"/>
          </a:xfrm>
        </p:grpSpPr>
        <p:sp>
          <p:nvSpPr>
            <p:cNvPr id="5409" name="object 5409"/>
            <p:cNvSpPr/>
            <p:nvPr/>
          </p:nvSpPr>
          <p:spPr>
            <a:xfrm>
              <a:off x="6925855" y="39726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10" name="object 5410"/>
            <p:cNvSpPr/>
            <p:nvPr/>
          </p:nvSpPr>
          <p:spPr>
            <a:xfrm>
              <a:off x="6903681" y="3976662"/>
              <a:ext cx="22225" cy="301625"/>
            </a:xfrm>
            <a:custGeom>
              <a:avLst/>
              <a:gdLst/>
              <a:ahLst/>
              <a:cxnLst/>
              <a:rect l="l" t="t" r="r" b="b"/>
              <a:pathLst>
                <a:path w="22225" h="301625">
                  <a:moveTo>
                    <a:pt x="0" y="0"/>
                  </a:moveTo>
                  <a:lnTo>
                    <a:pt x="0" y="292328"/>
                  </a:lnTo>
                  <a:lnTo>
                    <a:pt x="22186" y="30104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411" name="object 5411"/>
          <p:cNvGrpSpPr/>
          <p:nvPr/>
        </p:nvGrpSpPr>
        <p:grpSpPr>
          <a:xfrm>
            <a:off x="5830250" y="2515801"/>
            <a:ext cx="10716" cy="5144"/>
            <a:chOff x="6944074" y="3727113"/>
            <a:chExt cx="15875" cy="7620"/>
          </a:xfrm>
        </p:grpSpPr>
        <p:sp>
          <p:nvSpPr>
            <p:cNvPr id="5412" name="object 5412"/>
            <p:cNvSpPr/>
            <p:nvPr/>
          </p:nvSpPr>
          <p:spPr>
            <a:xfrm>
              <a:off x="6946455" y="3727907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5" h="5079">
                  <a:moveTo>
                    <a:pt x="11874" y="3175"/>
                  </a:moveTo>
                  <a:lnTo>
                    <a:pt x="11874" y="0"/>
                  </a:lnTo>
                  <a:lnTo>
                    <a:pt x="0" y="2374"/>
                  </a:lnTo>
                  <a:lnTo>
                    <a:pt x="0" y="4749"/>
                  </a:lnTo>
                </a:path>
                <a:path w="12065" h="5079">
                  <a:moveTo>
                    <a:pt x="11874" y="3175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13" name="object 5413"/>
            <p:cNvSpPr/>
            <p:nvPr/>
          </p:nvSpPr>
          <p:spPr>
            <a:xfrm>
              <a:off x="6946443" y="37302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14" name="object 5414"/>
            <p:cNvSpPr/>
            <p:nvPr/>
          </p:nvSpPr>
          <p:spPr>
            <a:xfrm>
              <a:off x="6946443" y="37326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15" name="object 5415"/>
            <p:cNvSpPr/>
            <p:nvPr/>
          </p:nvSpPr>
          <p:spPr>
            <a:xfrm>
              <a:off x="6958330" y="372790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16" name="object 5416"/>
            <p:cNvSpPr/>
            <p:nvPr/>
          </p:nvSpPr>
          <p:spPr>
            <a:xfrm>
              <a:off x="6946443" y="3727907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5" h="2539">
                  <a:moveTo>
                    <a:pt x="0" y="2374"/>
                  </a:moveTo>
                  <a:lnTo>
                    <a:pt x="5537" y="1574"/>
                  </a:lnTo>
                  <a:lnTo>
                    <a:pt x="118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17" name="object 5417"/>
            <p:cNvSpPr/>
            <p:nvPr/>
          </p:nvSpPr>
          <p:spPr>
            <a:xfrm>
              <a:off x="6958317" y="37302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  <a:path w="1270" h="1270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18" name="object 5418"/>
            <p:cNvSpPr/>
            <p:nvPr/>
          </p:nvSpPr>
          <p:spPr>
            <a:xfrm>
              <a:off x="6944868" y="37334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19" name="object 5419"/>
            <p:cNvSpPr/>
            <p:nvPr/>
          </p:nvSpPr>
          <p:spPr>
            <a:xfrm>
              <a:off x="6944868" y="373265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420" name="object 5420"/>
          <p:cNvGrpSpPr/>
          <p:nvPr/>
        </p:nvGrpSpPr>
        <p:grpSpPr>
          <a:xfrm>
            <a:off x="5830786" y="2835577"/>
            <a:ext cx="10287" cy="172307"/>
            <a:chOff x="6944868" y="4200855"/>
            <a:chExt cx="15240" cy="255270"/>
          </a:xfrm>
        </p:grpSpPr>
        <p:sp>
          <p:nvSpPr>
            <p:cNvPr id="5421" name="object 5421"/>
            <p:cNvSpPr/>
            <p:nvPr/>
          </p:nvSpPr>
          <p:spPr>
            <a:xfrm>
              <a:off x="6958330" y="445039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22" name="object 5422"/>
            <p:cNvSpPr/>
            <p:nvPr/>
          </p:nvSpPr>
          <p:spPr>
            <a:xfrm>
              <a:off x="6946443" y="4450397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5" h="5079">
                  <a:moveTo>
                    <a:pt x="0" y="2374"/>
                  </a:moveTo>
                  <a:lnTo>
                    <a:pt x="11874" y="0"/>
                  </a:lnTo>
                </a:path>
                <a:path w="12065" h="5079">
                  <a:moveTo>
                    <a:pt x="0" y="2374"/>
                  </a:moveTo>
                  <a:lnTo>
                    <a:pt x="0" y="4749"/>
                  </a:lnTo>
                  <a:lnTo>
                    <a:pt x="11874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23" name="object 5423"/>
            <p:cNvSpPr/>
            <p:nvPr/>
          </p:nvSpPr>
          <p:spPr>
            <a:xfrm>
              <a:off x="6946443" y="44551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24" name="object 5424"/>
            <p:cNvSpPr/>
            <p:nvPr/>
          </p:nvSpPr>
          <p:spPr>
            <a:xfrm>
              <a:off x="6944868" y="44527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25" name="object 5425"/>
            <p:cNvSpPr/>
            <p:nvPr/>
          </p:nvSpPr>
          <p:spPr>
            <a:xfrm>
              <a:off x="6958330" y="445039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26" name="object 5426"/>
            <p:cNvSpPr/>
            <p:nvPr/>
          </p:nvSpPr>
          <p:spPr>
            <a:xfrm>
              <a:off x="6959117" y="4200855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4">
                  <a:moveTo>
                    <a:pt x="0" y="0"/>
                  </a:moveTo>
                  <a:lnTo>
                    <a:pt x="0" y="24954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427" name="object 5427"/>
          <p:cNvSpPr/>
          <p:nvPr/>
        </p:nvSpPr>
        <p:spPr>
          <a:xfrm>
            <a:off x="5840404" y="2517940"/>
            <a:ext cx="0" cy="231886"/>
          </a:xfrm>
          <a:custGeom>
            <a:avLst/>
            <a:gdLst/>
            <a:ahLst/>
            <a:cxnLst/>
            <a:rect l="l" t="t" r="r" b="b"/>
            <a:pathLst>
              <a:path h="343535">
                <a:moveTo>
                  <a:pt x="0" y="0"/>
                </a:moveTo>
                <a:lnTo>
                  <a:pt x="0" y="34302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428" name="object 5428"/>
          <p:cNvSpPr/>
          <p:nvPr/>
        </p:nvSpPr>
        <p:spPr>
          <a:xfrm>
            <a:off x="5830786" y="2835578"/>
            <a:ext cx="0" cy="170164"/>
          </a:xfrm>
          <a:custGeom>
            <a:avLst/>
            <a:gdLst/>
            <a:ahLst/>
            <a:cxnLst/>
            <a:rect l="l" t="t" r="r" b="b"/>
            <a:pathLst>
              <a:path h="252095">
                <a:moveTo>
                  <a:pt x="0" y="0"/>
                </a:moveTo>
                <a:lnTo>
                  <a:pt x="0" y="25191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429" name="object 5429"/>
          <p:cNvGrpSpPr/>
          <p:nvPr/>
        </p:nvGrpSpPr>
        <p:grpSpPr>
          <a:xfrm>
            <a:off x="5817417" y="2520083"/>
            <a:ext cx="14145" cy="486489"/>
            <a:chOff x="6925062" y="3733456"/>
            <a:chExt cx="20955" cy="720725"/>
          </a:xfrm>
        </p:grpSpPr>
        <p:sp>
          <p:nvSpPr>
            <p:cNvPr id="5430" name="object 5430"/>
            <p:cNvSpPr/>
            <p:nvPr/>
          </p:nvSpPr>
          <p:spPr>
            <a:xfrm>
              <a:off x="6944868" y="3733456"/>
              <a:ext cx="0" cy="340360"/>
            </a:xfrm>
            <a:custGeom>
              <a:avLst/>
              <a:gdLst/>
              <a:ahLst/>
              <a:cxnLst/>
              <a:rect l="l" t="t" r="r" b="b"/>
              <a:pathLst>
                <a:path h="340360">
                  <a:moveTo>
                    <a:pt x="0" y="0"/>
                  </a:moveTo>
                  <a:lnTo>
                    <a:pt x="0" y="33985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31" name="object 5431"/>
            <p:cNvSpPr/>
            <p:nvPr/>
          </p:nvSpPr>
          <p:spPr>
            <a:xfrm>
              <a:off x="6925856" y="3956862"/>
              <a:ext cx="19050" cy="495934"/>
            </a:xfrm>
            <a:custGeom>
              <a:avLst/>
              <a:gdLst/>
              <a:ahLst/>
              <a:cxnLst/>
              <a:rect l="l" t="t" r="r" b="b"/>
              <a:pathLst>
                <a:path w="19050" h="495935">
                  <a:moveTo>
                    <a:pt x="787" y="0"/>
                  </a:moveTo>
                  <a:lnTo>
                    <a:pt x="0" y="787"/>
                  </a:lnTo>
                  <a:lnTo>
                    <a:pt x="0" y="487984"/>
                  </a:lnTo>
                  <a:lnTo>
                    <a:pt x="19011" y="495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32" name="object 5432"/>
            <p:cNvSpPr/>
            <p:nvPr/>
          </p:nvSpPr>
          <p:spPr>
            <a:xfrm>
              <a:off x="6925856" y="3736619"/>
              <a:ext cx="1270" cy="220345"/>
            </a:xfrm>
            <a:custGeom>
              <a:avLst/>
              <a:gdLst/>
              <a:ahLst/>
              <a:cxnLst/>
              <a:rect l="l" t="t" r="r" b="b"/>
              <a:pathLst>
                <a:path w="1270" h="220345">
                  <a:moveTo>
                    <a:pt x="393" y="-793"/>
                  </a:moveTo>
                  <a:lnTo>
                    <a:pt x="393" y="2210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433" name="object 5433"/>
          <p:cNvGrpSpPr/>
          <p:nvPr/>
        </p:nvGrpSpPr>
        <p:grpSpPr>
          <a:xfrm>
            <a:off x="5751108" y="3081021"/>
            <a:ext cx="10716" cy="13716"/>
            <a:chOff x="6826827" y="4564475"/>
            <a:chExt cx="15875" cy="20320"/>
          </a:xfrm>
        </p:grpSpPr>
        <p:sp>
          <p:nvSpPr>
            <p:cNvPr id="5434" name="object 5434"/>
            <p:cNvSpPr/>
            <p:nvPr/>
          </p:nvSpPr>
          <p:spPr>
            <a:xfrm>
              <a:off x="6827621" y="4577943"/>
              <a:ext cx="14604" cy="5715"/>
            </a:xfrm>
            <a:custGeom>
              <a:avLst/>
              <a:gdLst/>
              <a:ahLst/>
              <a:cxnLst/>
              <a:rect l="l" t="t" r="r" b="b"/>
              <a:pathLst>
                <a:path w="14604" h="5714">
                  <a:moveTo>
                    <a:pt x="0" y="0"/>
                  </a:moveTo>
                  <a:lnTo>
                    <a:pt x="14262" y="55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35" name="object 5435"/>
            <p:cNvSpPr/>
            <p:nvPr/>
          </p:nvSpPr>
          <p:spPr>
            <a:xfrm>
              <a:off x="6836333" y="4565269"/>
              <a:ext cx="5715" cy="18415"/>
            </a:xfrm>
            <a:custGeom>
              <a:avLst/>
              <a:gdLst/>
              <a:ahLst/>
              <a:cxnLst/>
              <a:rect l="l" t="t" r="r" b="b"/>
              <a:pathLst>
                <a:path w="5715" h="18414">
                  <a:moveTo>
                    <a:pt x="5549" y="2374"/>
                  </a:moveTo>
                  <a:lnTo>
                    <a:pt x="5549" y="18211"/>
                  </a:lnTo>
                </a:path>
                <a:path w="5715" h="18414">
                  <a:moveTo>
                    <a:pt x="5549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436" name="object 5436"/>
          <p:cNvGrpSpPr/>
          <p:nvPr/>
        </p:nvGrpSpPr>
        <p:grpSpPr>
          <a:xfrm>
            <a:off x="5755910" y="3042521"/>
            <a:ext cx="402479" cy="51864"/>
            <a:chOff x="6833940" y="4507439"/>
            <a:chExt cx="596265" cy="76835"/>
          </a:xfrm>
        </p:grpSpPr>
        <p:sp>
          <p:nvSpPr>
            <p:cNvPr id="5437" name="object 5437"/>
            <p:cNvSpPr/>
            <p:nvPr/>
          </p:nvSpPr>
          <p:spPr>
            <a:xfrm>
              <a:off x="7428903" y="451535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38" name="object 5438"/>
            <p:cNvSpPr/>
            <p:nvPr/>
          </p:nvSpPr>
          <p:spPr>
            <a:xfrm>
              <a:off x="6841884" y="4515370"/>
              <a:ext cx="587375" cy="52705"/>
            </a:xfrm>
            <a:custGeom>
              <a:avLst/>
              <a:gdLst/>
              <a:ahLst/>
              <a:cxnLst/>
              <a:rect l="l" t="t" r="r" b="b"/>
              <a:pathLst>
                <a:path w="587375" h="52704">
                  <a:moveTo>
                    <a:pt x="0" y="52273"/>
                  </a:moveTo>
                  <a:lnTo>
                    <a:pt x="80793" y="47194"/>
                  </a:lnTo>
                  <a:lnTo>
                    <a:pt x="130701" y="43515"/>
                  </a:lnTo>
                  <a:lnTo>
                    <a:pt x="180606" y="39648"/>
                  </a:lnTo>
                  <a:lnTo>
                    <a:pt x="230502" y="35585"/>
                  </a:lnTo>
                  <a:lnTo>
                    <a:pt x="280384" y="31314"/>
                  </a:lnTo>
                  <a:lnTo>
                    <a:pt x="330247" y="26827"/>
                  </a:lnTo>
                  <a:lnTo>
                    <a:pt x="380086" y="22112"/>
                  </a:lnTo>
                  <a:lnTo>
                    <a:pt x="429896" y="17159"/>
                  </a:lnTo>
                  <a:lnTo>
                    <a:pt x="479670" y="11959"/>
                  </a:lnTo>
                  <a:lnTo>
                    <a:pt x="529405" y="6501"/>
                  </a:lnTo>
                  <a:lnTo>
                    <a:pt x="579094" y="774"/>
                  </a:lnTo>
                  <a:lnTo>
                    <a:pt x="587019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39" name="object 5439"/>
            <p:cNvSpPr/>
            <p:nvPr/>
          </p:nvSpPr>
          <p:spPr>
            <a:xfrm>
              <a:off x="6841884" y="4530407"/>
              <a:ext cx="587375" cy="53340"/>
            </a:xfrm>
            <a:custGeom>
              <a:avLst/>
              <a:gdLst/>
              <a:ahLst/>
              <a:cxnLst/>
              <a:rect l="l" t="t" r="r" b="b"/>
              <a:pathLst>
                <a:path w="587375" h="53339">
                  <a:moveTo>
                    <a:pt x="587019" y="0"/>
                  </a:moveTo>
                  <a:lnTo>
                    <a:pt x="579094" y="1574"/>
                  </a:lnTo>
                  <a:lnTo>
                    <a:pt x="571182" y="2374"/>
                  </a:lnTo>
                  <a:lnTo>
                    <a:pt x="530022" y="6674"/>
                  </a:lnTo>
                  <a:lnTo>
                    <a:pt x="488572" y="11350"/>
                  </a:lnTo>
                  <a:lnTo>
                    <a:pt x="447031" y="15898"/>
                  </a:lnTo>
                  <a:lnTo>
                    <a:pt x="405599" y="19811"/>
                  </a:lnTo>
                  <a:lnTo>
                    <a:pt x="404025" y="20599"/>
                  </a:lnTo>
                  <a:lnTo>
                    <a:pt x="389750" y="21386"/>
                  </a:lnTo>
                  <a:lnTo>
                    <a:pt x="336583" y="26854"/>
                  </a:lnTo>
                  <a:lnTo>
                    <a:pt x="283365" y="31704"/>
                  </a:lnTo>
                  <a:lnTo>
                    <a:pt x="230111" y="36118"/>
                  </a:lnTo>
                  <a:lnTo>
                    <a:pt x="176840" y="40277"/>
                  </a:lnTo>
                  <a:lnTo>
                    <a:pt x="123570" y="44361"/>
                  </a:lnTo>
                  <a:lnTo>
                    <a:pt x="92684" y="46735"/>
                  </a:lnTo>
                  <a:lnTo>
                    <a:pt x="88722" y="46735"/>
                  </a:lnTo>
                  <a:lnTo>
                    <a:pt x="88722" y="47536"/>
                  </a:lnTo>
                  <a:lnTo>
                    <a:pt x="74460" y="48323"/>
                  </a:lnTo>
                  <a:lnTo>
                    <a:pt x="66535" y="48323"/>
                  </a:lnTo>
                  <a:lnTo>
                    <a:pt x="62572" y="49123"/>
                  </a:lnTo>
                  <a:lnTo>
                    <a:pt x="61785" y="49123"/>
                  </a:lnTo>
                  <a:lnTo>
                    <a:pt x="30886" y="51498"/>
                  </a:lnTo>
                  <a:lnTo>
                    <a:pt x="0" y="53073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40" name="object 5440"/>
            <p:cNvSpPr/>
            <p:nvPr/>
          </p:nvSpPr>
          <p:spPr>
            <a:xfrm>
              <a:off x="6834733" y="4508233"/>
              <a:ext cx="572135" cy="52069"/>
            </a:xfrm>
            <a:custGeom>
              <a:avLst/>
              <a:gdLst/>
              <a:ahLst/>
              <a:cxnLst/>
              <a:rect l="l" t="t" r="r" b="b"/>
              <a:pathLst>
                <a:path w="572134" h="52070">
                  <a:moveTo>
                    <a:pt x="571982" y="0"/>
                  </a:moveTo>
                  <a:lnTo>
                    <a:pt x="508859" y="7320"/>
                  </a:lnTo>
                  <a:lnTo>
                    <a:pt x="458389" y="12817"/>
                  </a:lnTo>
                  <a:lnTo>
                    <a:pt x="407896" y="18067"/>
                  </a:lnTo>
                  <a:lnTo>
                    <a:pt x="357382" y="23074"/>
                  </a:lnTo>
                  <a:lnTo>
                    <a:pt x="306846" y="27839"/>
                  </a:lnTo>
                  <a:lnTo>
                    <a:pt x="256288" y="32365"/>
                  </a:lnTo>
                  <a:lnTo>
                    <a:pt x="205708" y="36655"/>
                  </a:lnTo>
                  <a:lnTo>
                    <a:pt x="155107" y="40711"/>
                  </a:lnTo>
                  <a:lnTo>
                    <a:pt x="104485" y="44535"/>
                  </a:lnTo>
                  <a:lnTo>
                    <a:pt x="53840" y="48130"/>
                  </a:lnTo>
                  <a:lnTo>
                    <a:pt x="3175" y="51498"/>
                  </a:lnTo>
                  <a:lnTo>
                    <a:pt x="0" y="51498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41" name="object 5441"/>
            <p:cNvSpPr/>
            <p:nvPr/>
          </p:nvSpPr>
          <p:spPr>
            <a:xfrm>
              <a:off x="6841884" y="4561319"/>
              <a:ext cx="98425" cy="6350"/>
            </a:xfrm>
            <a:custGeom>
              <a:avLst/>
              <a:gdLst/>
              <a:ahLst/>
              <a:cxnLst/>
              <a:rect l="l" t="t" r="r" b="b"/>
              <a:pathLst>
                <a:path w="98425" h="6350">
                  <a:moveTo>
                    <a:pt x="0" y="6324"/>
                  </a:moveTo>
                  <a:lnTo>
                    <a:pt x="30886" y="4749"/>
                  </a:lnTo>
                  <a:lnTo>
                    <a:pt x="61785" y="2374"/>
                  </a:lnTo>
                  <a:lnTo>
                    <a:pt x="83959" y="787"/>
                  </a:lnTo>
                  <a:lnTo>
                    <a:pt x="92684" y="0"/>
                  </a:lnTo>
                  <a:lnTo>
                    <a:pt x="9823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42" name="object 5442"/>
            <p:cNvSpPr/>
            <p:nvPr/>
          </p:nvSpPr>
          <p:spPr>
            <a:xfrm>
              <a:off x="7003491" y="4554969"/>
              <a:ext cx="23495" cy="1905"/>
            </a:xfrm>
            <a:custGeom>
              <a:avLst/>
              <a:gdLst/>
              <a:ahLst/>
              <a:cxnLst/>
              <a:rect l="l" t="t" r="r" b="b"/>
              <a:pathLst>
                <a:path w="23495" h="1904">
                  <a:moveTo>
                    <a:pt x="-793" y="793"/>
                  </a:moveTo>
                  <a:lnTo>
                    <a:pt x="23768" y="793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43" name="object 5443"/>
            <p:cNvSpPr/>
            <p:nvPr/>
          </p:nvSpPr>
          <p:spPr>
            <a:xfrm>
              <a:off x="7100925" y="4546257"/>
              <a:ext cx="24130" cy="2540"/>
            </a:xfrm>
            <a:custGeom>
              <a:avLst/>
              <a:gdLst/>
              <a:ahLst/>
              <a:cxnLst/>
              <a:rect l="l" t="t" r="r" b="b"/>
              <a:pathLst>
                <a:path w="24129" h="2539">
                  <a:moveTo>
                    <a:pt x="0" y="2374"/>
                  </a:moveTo>
                  <a:lnTo>
                    <a:pt x="14249" y="800"/>
                  </a:lnTo>
                  <a:lnTo>
                    <a:pt x="2377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44" name="object 5444"/>
            <p:cNvSpPr/>
            <p:nvPr/>
          </p:nvSpPr>
          <p:spPr>
            <a:xfrm>
              <a:off x="7196785" y="4535957"/>
              <a:ext cx="38100" cy="4445"/>
            </a:xfrm>
            <a:custGeom>
              <a:avLst/>
              <a:gdLst/>
              <a:ahLst/>
              <a:cxnLst/>
              <a:rect l="l" t="t" r="r" b="b"/>
              <a:pathLst>
                <a:path w="38100" h="4445">
                  <a:moveTo>
                    <a:pt x="0" y="3962"/>
                  </a:moveTo>
                  <a:lnTo>
                    <a:pt x="6337" y="3175"/>
                  </a:lnTo>
                  <a:lnTo>
                    <a:pt x="24549" y="1587"/>
                  </a:lnTo>
                  <a:lnTo>
                    <a:pt x="34861" y="787"/>
                  </a:lnTo>
                  <a:lnTo>
                    <a:pt x="3803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45" name="object 5445"/>
            <p:cNvSpPr/>
            <p:nvPr/>
          </p:nvSpPr>
          <p:spPr>
            <a:xfrm>
              <a:off x="7315619" y="4520895"/>
              <a:ext cx="66040" cy="7620"/>
            </a:xfrm>
            <a:custGeom>
              <a:avLst/>
              <a:gdLst/>
              <a:ahLst/>
              <a:cxnLst/>
              <a:rect l="l" t="t" r="r" b="b"/>
              <a:pathLst>
                <a:path w="66040" h="7620">
                  <a:moveTo>
                    <a:pt x="0" y="7137"/>
                  </a:moveTo>
                  <a:lnTo>
                    <a:pt x="2374" y="7137"/>
                  </a:lnTo>
                  <a:lnTo>
                    <a:pt x="12674" y="5549"/>
                  </a:lnTo>
                  <a:lnTo>
                    <a:pt x="30111" y="3962"/>
                  </a:lnTo>
                  <a:lnTo>
                    <a:pt x="52285" y="1600"/>
                  </a:lnTo>
                  <a:lnTo>
                    <a:pt x="57835" y="800"/>
                  </a:lnTo>
                  <a:lnTo>
                    <a:pt x="6576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46" name="object 5446"/>
            <p:cNvSpPr/>
            <p:nvPr/>
          </p:nvSpPr>
          <p:spPr>
            <a:xfrm>
              <a:off x="7394054" y="451773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1587"/>
                  </a:moveTo>
                  <a:lnTo>
                    <a:pt x="7124" y="787"/>
                  </a:lnTo>
                  <a:lnTo>
                    <a:pt x="1267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47" name="object 5447"/>
            <p:cNvSpPr/>
            <p:nvPr/>
          </p:nvSpPr>
          <p:spPr>
            <a:xfrm>
              <a:off x="7406716" y="4508233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20">
                  <a:moveTo>
                    <a:pt x="0" y="0"/>
                  </a:moveTo>
                  <a:lnTo>
                    <a:pt x="22186" y="71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48" name="object 5448"/>
            <p:cNvSpPr/>
            <p:nvPr/>
          </p:nvSpPr>
          <p:spPr>
            <a:xfrm>
              <a:off x="7026465" y="4544682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1574"/>
                  </a:moveTo>
                  <a:lnTo>
                    <a:pt x="7137" y="787"/>
                  </a:lnTo>
                  <a:lnTo>
                    <a:pt x="1347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49" name="object 5449"/>
            <p:cNvSpPr/>
            <p:nvPr/>
          </p:nvSpPr>
          <p:spPr>
            <a:xfrm>
              <a:off x="6925843" y="45533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50" name="object 5450"/>
            <p:cNvSpPr/>
            <p:nvPr/>
          </p:nvSpPr>
          <p:spPr>
            <a:xfrm>
              <a:off x="6932981" y="455258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51" name="object 5451"/>
            <p:cNvSpPr/>
            <p:nvPr/>
          </p:nvSpPr>
          <p:spPr>
            <a:xfrm>
              <a:off x="7394054" y="450823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1574"/>
                  </a:moveTo>
                  <a:lnTo>
                    <a:pt x="6337" y="787"/>
                  </a:lnTo>
                  <a:lnTo>
                    <a:pt x="1267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52" name="object 5452"/>
            <p:cNvSpPr/>
            <p:nvPr/>
          </p:nvSpPr>
          <p:spPr>
            <a:xfrm>
              <a:off x="7221347" y="4527232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70">
                  <a:moveTo>
                    <a:pt x="0" y="800"/>
                  </a:moveTo>
                  <a:lnTo>
                    <a:pt x="6337" y="800"/>
                  </a:lnTo>
                  <a:lnTo>
                    <a:pt x="1347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53" name="object 5453"/>
            <p:cNvSpPr/>
            <p:nvPr/>
          </p:nvSpPr>
          <p:spPr>
            <a:xfrm>
              <a:off x="7315619" y="451694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1587"/>
                  </a:moveTo>
                  <a:lnTo>
                    <a:pt x="6337" y="787"/>
                  </a:lnTo>
                  <a:lnTo>
                    <a:pt x="1267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54" name="object 5454"/>
            <p:cNvSpPr/>
            <p:nvPr/>
          </p:nvSpPr>
          <p:spPr>
            <a:xfrm>
              <a:off x="6834746" y="45597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455" name="object 5455"/>
          <p:cNvSpPr/>
          <p:nvPr/>
        </p:nvSpPr>
        <p:spPr>
          <a:xfrm>
            <a:off x="6471409" y="2860172"/>
            <a:ext cx="0" cy="68151"/>
          </a:xfrm>
          <a:custGeom>
            <a:avLst/>
            <a:gdLst/>
            <a:ahLst/>
            <a:cxnLst/>
            <a:rect l="l" t="t" r="r" b="b"/>
            <a:pathLst>
              <a:path h="100964">
                <a:moveTo>
                  <a:pt x="0" y="0"/>
                </a:moveTo>
                <a:lnTo>
                  <a:pt x="0" y="10060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456" name="object 5456"/>
          <p:cNvSpPr/>
          <p:nvPr/>
        </p:nvSpPr>
        <p:spPr>
          <a:xfrm>
            <a:off x="6471409" y="2962844"/>
            <a:ext cx="0" cy="22289"/>
          </a:xfrm>
          <a:custGeom>
            <a:avLst/>
            <a:gdLst/>
            <a:ahLst/>
            <a:cxnLst/>
            <a:rect l="l" t="t" r="r" b="b"/>
            <a:pathLst>
              <a:path h="33020">
                <a:moveTo>
                  <a:pt x="0" y="0"/>
                </a:moveTo>
                <a:lnTo>
                  <a:pt x="0" y="3248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457" name="object 5457"/>
          <p:cNvSpPr/>
          <p:nvPr/>
        </p:nvSpPr>
        <p:spPr>
          <a:xfrm>
            <a:off x="6471409" y="3274592"/>
            <a:ext cx="0" cy="24860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0"/>
                </a:moveTo>
                <a:lnTo>
                  <a:pt x="0" y="3644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458" name="object 5458"/>
          <p:cNvSpPr/>
          <p:nvPr/>
        </p:nvSpPr>
        <p:spPr>
          <a:xfrm>
            <a:off x="6471409" y="3137166"/>
            <a:ext cx="0" cy="10287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10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459" name="object 5459"/>
          <p:cNvGrpSpPr/>
          <p:nvPr/>
        </p:nvGrpSpPr>
        <p:grpSpPr>
          <a:xfrm>
            <a:off x="6470873" y="3274592"/>
            <a:ext cx="12859" cy="27861"/>
            <a:chOff x="7893145" y="4851247"/>
            <a:chExt cx="19050" cy="41275"/>
          </a:xfrm>
        </p:grpSpPr>
        <p:sp>
          <p:nvSpPr>
            <p:cNvPr id="5460" name="object 5460"/>
            <p:cNvSpPr/>
            <p:nvPr/>
          </p:nvSpPr>
          <p:spPr>
            <a:xfrm>
              <a:off x="7893939" y="4887696"/>
              <a:ext cx="17780" cy="4445"/>
            </a:xfrm>
            <a:custGeom>
              <a:avLst/>
              <a:gdLst/>
              <a:ahLst/>
              <a:cxnLst/>
              <a:rect l="l" t="t" r="r" b="b"/>
              <a:pathLst>
                <a:path w="17779" h="4445">
                  <a:moveTo>
                    <a:pt x="17424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61" name="object 5461"/>
            <p:cNvSpPr/>
            <p:nvPr/>
          </p:nvSpPr>
          <p:spPr>
            <a:xfrm>
              <a:off x="7911363" y="4851247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4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462" name="object 5462"/>
          <p:cNvSpPr/>
          <p:nvPr/>
        </p:nvSpPr>
        <p:spPr>
          <a:xfrm>
            <a:off x="6483170" y="3155888"/>
            <a:ext cx="0" cy="84011"/>
          </a:xfrm>
          <a:custGeom>
            <a:avLst/>
            <a:gdLst/>
            <a:ahLst/>
            <a:cxnLst/>
            <a:rect l="l" t="t" r="r" b="b"/>
            <a:pathLst>
              <a:path h="124460">
                <a:moveTo>
                  <a:pt x="0" y="0"/>
                </a:moveTo>
                <a:lnTo>
                  <a:pt x="0" y="12437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463" name="object 5463"/>
          <p:cNvSpPr/>
          <p:nvPr/>
        </p:nvSpPr>
        <p:spPr>
          <a:xfrm>
            <a:off x="6492257" y="2856434"/>
            <a:ext cx="0" cy="72009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14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464" name="object 5464"/>
          <p:cNvSpPr/>
          <p:nvPr/>
        </p:nvSpPr>
        <p:spPr>
          <a:xfrm>
            <a:off x="6492257" y="2962844"/>
            <a:ext cx="0" cy="27432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39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465" name="object 5465"/>
          <p:cNvGrpSpPr/>
          <p:nvPr/>
        </p:nvGrpSpPr>
        <p:grpSpPr>
          <a:xfrm>
            <a:off x="6482625" y="3274592"/>
            <a:ext cx="8573" cy="27861"/>
            <a:chOff x="7910556" y="4851247"/>
            <a:chExt cx="12700" cy="41275"/>
          </a:xfrm>
        </p:grpSpPr>
        <p:sp>
          <p:nvSpPr>
            <p:cNvPr id="5466" name="object 5466"/>
            <p:cNvSpPr/>
            <p:nvPr/>
          </p:nvSpPr>
          <p:spPr>
            <a:xfrm>
              <a:off x="7911350" y="4887696"/>
              <a:ext cx="11430" cy="4445"/>
            </a:xfrm>
            <a:custGeom>
              <a:avLst/>
              <a:gdLst/>
              <a:ahLst/>
              <a:cxnLst/>
              <a:rect l="l" t="t" r="r" b="b"/>
              <a:pathLst>
                <a:path w="11429" h="4445">
                  <a:moveTo>
                    <a:pt x="11087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67" name="object 5467"/>
            <p:cNvSpPr/>
            <p:nvPr/>
          </p:nvSpPr>
          <p:spPr>
            <a:xfrm>
              <a:off x="7922437" y="4851247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46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468" name="object 5468"/>
          <p:cNvSpPr/>
          <p:nvPr/>
        </p:nvSpPr>
        <p:spPr>
          <a:xfrm>
            <a:off x="6490646" y="3154817"/>
            <a:ext cx="0" cy="85296"/>
          </a:xfrm>
          <a:custGeom>
            <a:avLst/>
            <a:gdLst/>
            <a:ahLst/>
            <a:cxnLst/>
            <a:rect l="l" t="t" r="r" b="b"/>
            <a:pathLst>
              <a:path h="126364">
                <a:moveTo>
                  <a:pt x="0" y="0"/>
                </a:moveTo>
                <a:lnTo>
                  <a:pt x="0" y="12595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469" name="object 5469"/>
          <p:cNvSpPr/>
          <p:nvPr/>
        </p:nvSpPr>
        <p:spPr>
          <a:xfrm>
            <a:off x="6499209" y="2854831"/>
            <a:ext cx="0" cy="73295"/>
          </a:xfrm>
          <a:custGeom>
            <a:avLst/>
            <a:gdLst/>
            <a:ahLst/>
            <a:cxnLst/>
            <a:rect l="l" t="t" r="r" b="b"/>
            <a:pathLst>
              <a:path h="108585">
                <a:moveTo>
                  <a:pt x="0" y="0"/>
                </a:moveTo>
                <a:lnTo>
                  <a:pt x="0" y="10852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470" name="object 5470"/>
          <p:cNvSpPr/>
          <p:nvPr/>
        </p:nvSpPr>
        <p:spPr>
          <a:xfrm>
            <a:off x="6499209" y="2962844"/>
            <a:ext cx="0" cy="25718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02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471" name="object 5471"/>
          <p:cNvSpPr/>
          <p:nvPr/>
        </p:nvSpPr>
        <p:spPr>
          <a:xfrm>
            <a:off x="6310451" y="2886378"/>
            <a:ext cx="0" cy="98584"/>
          </a:xfrm>
          <a:custGeom>
            <a:avLst/>
            <a:gdLst/>
            <a:ahLst/>
            <a:cxnLst/>
            <a:rect l="l" t="t" r="r" b="b"/>
            <a:pathLst>
              <a:path h="146050">
                <a:moveTo>
                  <a:pt x="0" y="0"/>
                </a:moveTo>
                <a:lnTo>
                  <a:pt x="0" y="14577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472" name="object 5472"/>
          <p:cNvSpPr/>
          <p:nvPr/>
        </p:nvSpPr>
        <p:spPr>
          <a:xfrm>
            <a:off x="6310451" y="3264442"/>
            <a:ext cx="0" cy="84011"/>
          </a:xfrm>
          <a:custGeom>
            <a:avLst/>
            <a:gdLst/>
            <a:ahLst/>
            <a:cxnLst/>
            <a:rect l="l" t="t" r="r" b="b"/>
            <a:pathLst>
              <a:path h="124460">
                <a:moveTo>
                  <a:pt x="0" y="0"/>
                </a:moveTo>
                <a:lnTo>
                  <a:pt x="0" y="12435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473" name="object 5473"/>
          <p:cNvSpPr/>
          <p:nvPr/>
        </p:nvSpPr>
        <p:spPr>
          <a:xfrm>
            <a:off x="6310451" y="3163364"/>
            <a:ext cx="0" cy="66437"/>
          </a:xfrm>
          <a:custGeom>
            <a:avLst/>
            <a:gdLst/>
            <a:ahLst/>
            <a:cxnLst/>
            <a:rect l="l" t="t" r="r" b="b"/>
            <a:pathLst>
              <a:path h="98425">
                <a:moveTo>
                  <a:pt x="0" y="0"/>
                </a:moveTo>
                <a:lnTo>
                  <a:pt x="0" y="9824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474" name="object 5474"/>
          <p:cNvGrpSpPr/>
          <p:nvPr/>
        </p:nvGrpSpPr>
        <p:grpSpPr>
          <a:xfrm>
            <a:off x="6309916" y="3264442"/>
            <a:ext cx="12430" cy="87439"/>
            <a:chOff x="7654690" y="4836210"/>
            <a:chExt cx="18415" cy="129539"/>
          </a:xfrm>
        </p:grpSpPr>
        <p:sp>
          <p:nvSpPr>
            <p:cNvPr id="5475" name="object 5475"/>
            <p:cNvSpPr/>
            <p:nvPr/>
          </p:nvSpPr>
          <p:spPr>
            <a:xfrm>
              <a:off x="7655483" y="4960581"/>
              <a:ext cx="17145" cy="4445"/>
            </a:xfrm>
            <a:custGeom>
              <a:avLst/>
              <a:gdLst/>
              <a:ahLst/>
              <a:cxnLst/>
              <a:rect l="l" t="t" r="r" b="b"/>
              <a:pathLst>
                <a:path w="17145" h="4445">
                  <a:moveTo>
                    <a:pt x="16636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76" name="object 5476"/>
            <p:cNvSpPr/>
            <p:nvPr/>
          </p:nvSpPr>
          <p:spPr>
            <a:xfrm>
              <a:off x="7672120" y="4836210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4">
                  <a:moveTo>
                    <a:pt x="0" y="0"/>
                  </a:moveTo>
                  <a:lnTo>
                    <a:pt x="0" y="1283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477" name="object 5477"/>
          <p:cNvSpPr/>
          <p:nvPr/>
        </p:nvSpPr>
        <p:spPr>
          <a:xfrm>
            <a:off x="6321681" y="3183158"/>
            <a:ext cx="0" cy="46720"/>
          </a:xfrm>
          <a:custGeom>
            <a:avLst/>
            <a:gdLst/>
            <a:ahLst/>
            <a:cxnLst/>
            <a:rect l="l" t="t" r="r" b="b"/>
            <a:pathLst>
              <a:path h="69214">
                <a:moveTo>
                  <a:pt x="0" y="0"/>
                </a:moveTo>
                <a:lnTo>
                  <a:pt x="0" y="6892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478" name="object 5478"/>
          <p:cNvSpPr/>
          <p:nvPr/>
        </p:nvSpPr>
        <p:spPr>
          <a:xfrm>
            <a:off x="6329697" y="2883703"/>
            <a:ext cx="0" cy="101156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73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479" name="object 5479"/>
          <p:cNvGrpSpPr/>
          <p:nvPr/>
        </p:nvGrpSpPr>
        <p:grpSpPr>
          <a:xfrm>
            <a:off x="6321145" y="3264442"/>
            <a:ext cx="8573" cy="87439"/>
            <a:chOff x="7671327" y="4836210"/>
            <a:chExt cx="12700" cy="129539"/>
          </a:xfrm>
        </p:grpSpPr>
        <p:sp>
          <p:nvSpPr>
            <p:cNvPr id="5480" name="object 5480"/>
            <p:cNvSpPr/>
            <p:nvPr/>
          </p:nvSpPr>
          <p:spPr>
            <a:xfrm>
              <a:off x="7672120" y="4961369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11087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81" name="object 5481"/>
            <p:cNvSpPr/>
            <p:nvPr/>
          </p:nvSpPr>
          <p:spPr>
            <a:xfrm>
              <a:off x="7683207" y="4836210"/>
              <a:ext cx="0" cy="125730"/>
            </a:xfrm>
            <a:custGeom>
              <a:avLst/>
              <a:gdLst/>
              <a:ahLst/>
              <a:cxnLst/>
              <a:rect l="l" t="t" r="r" b="b"/>
              <a:pathLst>
                <a:path h="125729">
                  <a:moveTo>
                    <a:pt x="0" y="0"/>
                  </a:moveTo>
                  <a:lnTo>
                    <a:pt x="0" y="12517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482" name="object 5482"/>
          <p:cNvSpPr/>
          <p:nvPr/>
        </p:nvSpPr>
        <p:spPr>
          <a:xfrm>
            <a:off x="6329165" y="3181555"/>
            <a:ext cx="0" cy="48435"/>
          </a:xfrm>
          <a:custGeom>
            <a:avLst/>
            <a:gdLst/>
            <a:ahLst/>
            <a:cxnLst/>
            <a:rect l="l" t="t" r="r" b="b"/>
            <a:pathLst>
              <a:path h="71754">
                <a:moveTo>
                  <a:pt x="0" y="0"/>
                </a:moveTo>
                <a:lnTo>
                  <a:pt x="0" y="7129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483" name="object 5483"/>
          <p:cNvSpPr/>
          <p:nvPr/>
        </p:nvSpPr>
        <p:spPr>
          <a:xfrm>
            <a:off x="6337720" y="2882632"/>
            <a:ext cx="0" cy="102441"/>
          </a:xfrm>
          <a:custGeom>
            <a:avLst/>
            <a:gdLst/>
            <a:ahLst/>
            <a:cxnLst/>
            <a:rect l="l" t="t" r="r" b="b"/>
            <a:pathLst>
              <a:path h="151764">
                <a:moveTo>
                  <a:pt x="0" y="0"/>
                </a:moveTo>
                <a:lnTo>
                  <a:pt x="0" y="15132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484" name="object 5484"/>
          <p:cNvSpPr/>
          <p:nvPr/>
        </p:nvSpPr>
        <p:spPr>
          <a:xfrm>
            <a:off x="6253230" y="2894393"/>
            <a:ext cx="0" cy="135017"/>
          </a:xfrm>
          <a:custGeom>
            <a:avLst/>
            <a:gdLst/>
            <a:ahLst/>
            <a:cxnLst/>
            <a:rect l="l" t="t" r="r" b="b"/>
            <a:pathLst>
              <a:path h="200025">
                <a:moveTo>
                  <a:pt x="0" y="0"/>
                </a:moveTo>
                <a:lnTo>
                  <a:pt x="0" y="19963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485" name="object 5485"/>
          <p:cNvGrpSpPr/>
          <p:nvPr/>
        </p:nvGrpSpPr>
        <p:grpSpPr>
          <a:xfrm>
            <a:off x="6252694" y="3170855"/>
            <a:ext cx="12430" cy="197168"/>
            <a:chOff x="7569917" y="4697564"/>
            <a:chExt cx="18415" cy="292100"/>
          </a:xfrm>
        </p:grpSpPr>
        <p:sp>
          <p:nvSpPr>
            <p:cNvPr id="5486" name="object 5486"/>
            <p:cNvSpPr/>
            <p:nvPr/>
          </p:nvSpPr>
          <p:spPr>
            <a:xfrm>
              <a:off x="7570711" y="4697564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0"/>
                  </a:moveTo>
                  <a:lnTo>
                    <a:pt x="0" y="28599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87" name="object 5487"/>
            <p:cNvSpPr/>
            <p:nvPr/>
          </p:nvSpPr>
          <p:spPr>
            <a:xfrm>
              <a:off x="7570711" y="4983556"/>
              <a:ext cx="17145" cy="5080"/>
            </a:xfrm>
            <a:custGeom>
              <a:avLst/>
              <a:gdLst/>
              <a:ahLst/>
              <a:cxnLst/>
              <a:rect l="l" t="t" r="r" b="b"/>
              <a:pathLst>
                <a:path w="17145" h="5079">
                  <a:moveTo>
                    <a:pt x="16636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88" name="object 5488"/>
            <p:cNvSpPr/>
            <p:nvPr/>
          </p:nvSpPr>
          <p:spPr>
            <a:xfrm>
              <a:off x="7587348" y="4727663"/>
              <a:ext cx="0" cy="260985"/>
            </a:xfrm>
            <a:custGeom>
              <a:avLst/>
              <a:gdLst/>
              <a:ahLst/>
              <a:cxnLst/>
              <a:rect l="l" t="t" r="r" b="b"/>
              <a:pathLst>
                <a:path h="260985">
                  <a:moveTo>
                    <a:pt x="0" y="0"/>
                  </a:moveTo>
                  <a:lnTo>
                    <a:pt x="0" y="26064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489" name="object 5489"/>
          <p:cNvSpPr/>
          <p:nvPr/>
        </p:nvSpPr>
        <p:spPr>
          <a:xfrm>
            <a:off x="6272475" y="2891718"/>
            <a:ext cx="0" cy="93440"/>
          </a:xfrm>
          <a:custGeom>
            <a:avLst/>
            <a:gdLst/>
            <a:ahLst/>
            <a:cxnLst/>
            <a:rect l="l" t="t" r="r" b="b"/>
            <a:pathLst>
              <a:path h="138429">
                <a:moveTo>
                  <a:pt x="0" y="0"/>
                </a:moveTo>
                <a:lnTo>
                  <a:pt x="0" y="13785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490" name="object 5490"/>
          <p:cNvGrpSpPr/>
          <p:nvPr/>
        </p:nvGrpSpPr>
        <p:grpSpPr>
          <a:xfrm>
            <a:off x="6263924" y="3190111"/>
            <a:ext cx="9430" cy="177879"/>
            <a:chOff x="7586554" y="4726089"/>
            <a:chExt cx="13970" cy="263525"/>
          </a:xfrm>
        </p:grpSpPr>
        <p:sp>
          <p:nvSpPr>
            <p:cNvPr id="5491" name="object 5491"/>
            <p:cNvSpPr/>
            <p:nvPr/>
          </p:nvSpPr>
          <p:spPr>
            <a:xfrm>
              <a:off x="7587348" y="4985130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5" h="3175">
                  <a:moveTo>
                    <a:pt x="11874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92" name="object 5492"/>
            <p:cNvSpPr/>
            <p:nvPr/>
          </p:nvSpPr>
          <p:spPr>
            <a:xfrm>
              <a:off x="7599223" y="4726089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79">
                  <a:moveTo>
                    <a:pt x="0" y="0"/>
                  </a:moveTo>
                  <a:lnTo>
                    <a:pt x="0" y="2590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493" name="object 5493"/>
          <p:cNvSpPr/>
          <p:nvPr/>
        </p:nvSpPr>
        <p:spPr>
          <a:xfrm>
            <a:off x="6280508" y="2890655"/>
            <a:ext cx="0" cy="94298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43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494" name="object 5494"/>
          <p:cNvSpPr/>
          <p:nvPr/>
        </p:nvSpPr>
        <p:spPr>
          <a:xfrm>
            <a:off x="6194946" y="2901885"/>
            <a:ext cx="0" cy="135017"/>
          </a:xfrm>
          <a:custGeom>
            <a:avLst/>
            <a:gdLst/>
            <a:ahLst/>
            <a:cxnLst/>
            <a:rect l="l" t="t" r="r" b="b"/>
            <a:pathLst>
              <a:path h="200025">
                <a:moveTo>
                  <a:pt x="0" y="0"/>
                </a:moveTo>
                <a:lnTo>
                  <a:pt x="0" y="19963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495" name="object 5495"/>
          <p:cNvGrpSpPr/>
          <p:nvPr/>
        </p:nvGrpSpPr>
        <p:grpSpPr>
          <a:xfrm>
            <a:off x="6194401" y="3178341"/>
            <a:ext cx="12002" cy="204454"/>
            <a:chOff x="7483557" y="4708652"/>
            <a:chExt cx="17780" cy="302895"/>
          </a:xfrm>
        </p:grpSpPr>
        <p:sp>
          <p:nvSpPr>
            <p:cNvPr id="5496" name="object 5496"/>
            <p:cNvSpPr/>
            <p:nvPr/>
          </p:nvSpPr>
          <p:spPr>
            <a:xfrm>
              <a:off x="7484363" y="4708652"/>
              <a:ext cx="0" cy="298450"/>
            </a:xfrm>
            <a:custGeom>
              <a:avLst/>
              <a:gdLst/>
              <a:ahLst/>
              <a:cxnLst/>
              <a:rect l="l" t="t" r="r" b="b"/>
              <a:pathLst>
                <a:path h="298450">
                  <a:moveTo>
                    <a:pt x="0" y="0"/>
                  </a:moveTo>
                  <a:lnTo>
                    <a:pt x="0" y="29787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97" name="object 5497"/>
            <p:cNvSpPr/>
            <p:nvPr/>
          </p:nvSpPr>
          <p:spPr>
            <a:xfrm>
              <a:off x="7484350" y="5006530"/>
              <a:ext cx="15875" cy="4445"/>
            </a:xfrm>
            <a:custGeom>
              <a:avLst/>
              <a:gdLst/>
              <a:ahLst/>
              <a:cxnLst/>
              <a:rect l="l" t="t" r="r" b="b"/>
              <a:pathLst>
                <a:path w="15875" h="4445">
                  <a:moveTo>
                    <a:pt x="15849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498" name="object 5498"/>
            <p:cNvSpPr/>
            <p:nvPr/>
          </p:nvSpPr>
          <p:spPr>
            <a:xfrm>
              <a:off x="7500200" y="4739551"/>
              <a:ext cx="0" cy="271145"/>
            </a:xfrm>
            <a:custGeom>
              <a:avLst/>
              <a:gdLst/>
              <a:ahLst/>
              <a:cxnLst/>
              <a:rect l="l" t="t" r="r" b="b"/>
              <a:pathLst>
                <a:path h="271145">
                  <a:moveTo>
                    <a:pt x="0" y="0"/>
                  </a:moveTo>
                  <a:lnTo>
                    <a:pt x="0" y="2709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499" name="object 5499"/>
          <p:cNvSpPr/>
          <p:nvPr/>
        </p:nvSpPr>
        <p:spPr>
          <a:xfrm>
            <a:off x="6213128" y="2899742"/>
            <a:ext cx="0" cy="135017"/>
          </a:xfrm>
          <a:custGeom>
            <a:avLst/>
            <a:gdLst/>
            <a:ahLst/>
            <a:cxnLst/>
            <a:rect l="l" t="t" r="r" b="b"/>
            <a:pathLst>
              <a:path h="200025">
                <a:moveTo>
                  <a:pt x="0" y="0"/>
                </a:moveTo>
                <a:lnTo>
                  <a:pt x="0" y="19964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500" name="object 5500"/>
          <p:cNvGrpSpPr/>
          <p:nvPr/>
        </p:nvGrpSpPr>
        <p:grpSpPr>
          <a:xfrm>
            <a:off x="6205108" y="3197594"/>
            <a:ext cx="9430" cy="185166"/>
            <a:chOff x="7499419" y="4737176"/>
            <a:chExt cx="13970" cy="274320"/>
          </a:xfrm>
        </p:grpSpPr>
        <p:sp>
          <p:nvSpPr>
            <p:cNvPr id="5501" name="object 5501"/>
            <p:cNvSpPr/>
            <p:nvPr/>
          </p:nvSpPr>
          <p:spPr>
            <a:xfrm>
              <a:off x="7500213" y="5007318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5" h="3175">
                  <a:moveTo>
                    <a:pt x="11887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02" name="object 5502"/>
            <p:cNvSpPr/>
            <p:nvPr/>
          </p:nvSpPr>
          <p:spPr>
            <a:xfrm>
              <a:off x="7512100" y="4737176"/>
              <a:ext cx="0" cy="270510"/>
            </a:xfrm>
            <a:custGeom>
              <a:avLst/>
              <a:gdLst/>
              <a:ahLst/>
              <a:cxnLst/>
              <a:rect l="l" t="t" r="r" b="b"/>
              <a:pathLst>
                <a:path h="270510">
                  <a:moveTo>
                    <a:pt x="0" y="0"/>
                  </a:moveTo>
                  <a:lnTo>
                    <a:pt x="0" y="27012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503" name="object 5503"/>
          <p:cNvSpPr/>
          <p:nvPr/>
        </p:nvSpPr>
        <p:spPr>
          <a:xfrm>
            <a:off x="6221683" y="2898671"/>
            <a:ext cx="0" cy="135017"/>
          </a:xfrm>
          <a:custGeom>
            <a:avLst/>
            <a:gdLst/>
            <a:ahLst/>
            <a:cxnLst/>
            <a:rect l="l" t="t" r="r" b="b"/>
            <a:pathLst>
              <a:path h="200025">
                <a:moveTo>
                  <a:pt x="0" y="0"/>
                </a:moveTo>
                <a:lnTo>
                  <a:pt x="0" y="19963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504" name="object 5504"/>
          <p:cNvSpPr/>
          <p:nvPr/>
        </p:nvSpPr>
        <p:spPr>
          <a:xfrm>
            <a:off x="6365530" y="2878354"/>
            <a:ext cx="0" cy="106728"/>
          </a:xfrm>
          <a:custGeom>
            <a:avLst/>
            <a:gdLst/>
            <a:ahLst/>
            <a:cxnLst/>
            <a:rect l="l" t="t" r="r" b="b"/>
            <a:pathLst>
              <a:path h="158114">
                <a:moveTo>
                  <a:pt x="0" y="0"/>
                </a:moveTo>
                <a:lnTo>
                  <a:pt x="0" y="15765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505" name="object 5505"/>
          <p:cNvSpPr/>
          <p:nvPr/>
        </p:nvSpPr>
        <p:spPr>
          <a:xfrm>
            <a:off x="6365530" y="3264442"/>
            <a:ext cx="0" cy="68151"/>
          </a:xfrm>
          <a:custGeom>
            <a:avLst/>
            <a:gdLst/>
            <a:ahLst/>
            <a:cxnLst/>
            <a:rect l="l" t="t" r="r" b="b"/>
            <a:pathLst>
              <a:path h="100964">
                <a:moveTo>
                  <a:pt x="0" y="0"/>
                </a:moveTo>
                <a:lnTo>
                  <a:pt x="0" y="10060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506" name="object 5506"/>
          <p:cNvSpPr/>
          <p:nvPr/>
        </p:nvSpPr>
        <p:spPr>
          <a:xfrm>
            <a:off x="6365530" y="3154818"/>
            <a:ext cx="0" cy="75009"/>
          </a:xfrm>
          <a:custGeom>
            <a:avLst/>
            <a:gdLst/>
            <a:ahLst/>
            <a:cxnLst/>
            <a:rect l="l" t="t" r="r" b="b"/>
            <a:pathLst>
              <a:path h="111125">
                <a:moveTo>
                  <a:pt x="0" y="0"/>
                </a:moveTo>
                <a:lnTo>
                  <a:pt x="0" y="11090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507" name="object 5507"/>
          <p:cNvGrpSpPr/>
          <p:nvPr/>
        </p:nvGrpSpPr>
        <p:grpSpPr>
          <a:xfrm>
            <a:off x="6364994" y="3174602"/>
            <a:ext cx="12859" cy="161163"/>
            <a:chOff x="7736287" y="4703114"/>
            <a:chExt cx="19050" cy="238760"/>
          </a:xfrm>
        </p:grpSpPr>
        <p:sp>
          <p:nvSpPr>
            <p:cNvPr id="5508" name="object 5508"/>
            <p:cNvSpPr/>
            <p:nvPr/>
          </p:nvSpPr>
          <p:spPr>
            <a:xfrm>
              <a:off x="7737081" y="4936820"/>
              <a:ext cx="17780" cy="4445"/>
            </a:xfrm>
            <a:custGeom>
              <a:avLst/>
              <a:gdLst/>
              <a:ahLst/>
              <a:cxnLst/>
              <a:rect l="l" t="t" r="r" b="b"/>
              <a:pathLst>
                <a:path w="17779" h="4445">
                  <a:moveTo>
                    <a:pt x="17424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09" name="object 5509"/>
            <p:cNvSpPr/>
            <p:nvPr/>
          </p:nvSpPr>
          <p:spPr>
            <a:xfrm>
              <a:off x="7754505" y="4703114"/>
              <a:ext cx="0" cy="238125"/>
            </a:xfrm>
            <a:custGeom>
              <a:avLst/>
              <a:gdLst/>
              <a:ahLst/>
              <a:cxnLst/>
              <a:rect l="l" t="t" r="r" b="b"/>
              <a:pathLst>
                <a:path h="238125">
                  <a:moveTo>
                    <a:pt x="0" y="0"/>
                  </a:moveTo>
                  <a:lnTo>
                    <a:pt x="0" y="23765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510" name="object 5510"/>
          <p:cNvSpPr/>
          <p:nvPr/>
        </p:nvSpPr>
        <p:spPr>
          <a:xfrm>
            <a:off x="6385847" y="2875148"/>
            <a:ext cx="0" cy="109728"/>
          </a:xfrm>
          <a:custGeom>
            <a:avLst/>
            <a:gdLst/>
            <a:ahLst/>
            <a:cxnLst/>
            <a:rect l="l" t="t" r="r" b="b"/>
            <a:pathLst>
              <a:path h="162560">
                <a:moveTo>
                  <a:pt x="0" y="0"/>
                </a:moveTo>
                <a:lnTo>
                  <a:pt x="0" y="16240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511" name="object 5511"/>
          <p:cNvGrpSpPr/>
          <p:nvPr/>
        </p:nvGrpSpPr>
        <p:grpSpPr>
          <a:xfrm>
            <a:off x="6376747" y="3172999"/>
            <a:ext cx="8573" cy="162878"/>
            <a:chOff x="7753699" y="4700739"/>
            <a:chExt cx="12700" cy="241300"/>
          </a:xfrm>
        </p:grpSpPr>
        <p:sp>
          <p:nvSpPr>
            <p:cNvPr id="5512" name="object 5512"/>
            <p:cNvSpPr/>
            <p:nvPr/>
          </p:nvSpPr>
          <p:spPr>
            <a:xfrm>
              <a:off x="7754493" y="4937607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11099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13" name="object 5513"/>
            <p:cNvSpPr/>
            <p:nvPr/>
          </p:nvSpPr>
          <p:spPr>
            <a:xfrm>
              <a:off x="7765593" y="4700739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686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514" name="object 5514"/>
          <p:cNvSpPr/>
          <p:nvPr/>
        </p:nvSpPr>
        <p:spPr>
          <a:xfrm>
            <a:off x="6393339" y="2873544"/>
            <a:ext cx="0" cy="111443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478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515" name="object 5515"/>
          <p:cNvSpPr/>
          <p:nvPr/>
        </p:nvSpPr>
        <p:spPr>
          <a:xfrm>
            <a:off x="6135590" y="3207221"/>
            <a:ext cx="0" cy="192024"/>
          </a:xfrm>
          <a:custGeom>
            <a:avLst/>
            <a:gdLst/>
            <a:ahLst/>
            <a:cxnLst/>
            <a:rect l="l" t="t" r="r" b="b"/>
            <a:pathLst>
              <a:path h="284479">
                <a:moveTo>
                  <a:pt x="0" y="0"/>
                </a:moveTo>
                <a:lnTo>
                  <a:pt x="0" y="28440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516" name="object 5516"/>
          <p:cNvSpPr/>
          <p:nvPr/>
        </p:nvSpPr>
        <p:spPr>
          <a:xfrm>
            <a:off x="6143613" y="2964448"/>
            <a:ext cx="0" cy="79296"/>
          </a:xfrm>
          <a:custGeom>
            <a:avLst/>
            <a:gdLst/>
            <a:ahLst/>
            <a:cxnLst/>
            <a:rect l="l" t="t" r="r" b="b"/>
            <a:pathLst>
              <a:path h="117475">
                <a:moveTo>
                  <a:pt x="0" y="0"/>
                </a:moveTo>
                <a:lnTo>
                  <a:pt x="0" y="11724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517" name="object 5517"/>
          <p:cNvGrpSpPr/>
          <p:nvPr/>
        </p:nvGrpSpPr>
        <p:grpSpPr>
          <a:xfrm>
            <a:off x="6135062" y="3206149"/>
            <a:ext cx="9858" cy="193739"/>
            <a:chOff x="7395647" y="4749850"/>
            <a:chExt cx="14604" cy="287020"/>
          </a:xfrm>
        </p:grpSpPr>
        <p:sp>
          <p:nvSpPr>
            <p:cNvPr id="5518" name="object 5518"/>
            <p:cNvSpPr/>
            <p:nvPr/>
          </p:nvSpPr>
          <p:spPr>
            <a:xfrm>
              <a:off x="7396441" y="5032667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12661" y="0"/>
                  </a:moveTo>
                  <a:lnTo>
                    <a:pt x="0" y="31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19" name="object 5519"/>
            <p:cNvSpPr/>
            <p:nvPr/>
          </p:nvSpPr>
          <p:spPr>
            <a:xfrm>
              <a:off x="7409103" y="4749850"/>
              <a:ext cx="0" cy="283210"/>
            </a:xfrm>
            <a:custGeom>
              <a:avLst/>
              <a:gdLst/>
              <a:ahLst/>
              <a:cxnLst/>
              <a:rect l="l" t="t" r="r" b="b"/>
              <a:pathLst>
                <a:path h="283210">
                  <a:moveTo>
                    <a:pt x="0" y="0"/>
                  </a:moveTo>
                  <a:lnTo>
                    <a:pt x="0" y="2828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520" name="object 5520"/>
          <p:cNvSpPr/>
          <p:nvPr/>
        </p:nvSpPr>
        <p:spPr>
          <a:xfrm>
            <a:off x="6152169" y="2962304"/>
            <a:ext cx="0" cy="79724"/>
          </a:xfrm>
          <a:custGeom>
            <a:avLst/>
            <a:gdLst/>
            <a:ahLst/>
            <a:cxnLst/>
            <a:rect l="l" t="t" r="r" b="b"/>
            <a:pathLst>
              <a:path h="118110">
                <a:moveTo>
                  <a:pt x="0" y="0"/>
                </a:moveTo>
                <a:lnTo>
                  <a:pt x="0" y="11803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521" name="object 5521"/>
          <p:cNvGrpSpPr/>
          <p:nvPr/>
        </p:nvGrpSpPr>
        <p:grpSpPr>
          <a:xfrm>
            <a:off x="6373018" y="3151066"/>
            <a:ext cx="16288" cy="24432"/>
            <a:chOff x="7748175" y="4668246"/>
            <a:chExt cx="24130" cy="36195"/>
          </a:xfrm>
        </p:grpSpPr>
        <p:sp>
          <p:nvSpPr>
            <p:cNvPr id="5522" name="object 5522"/>
            <p:cNvSpPr/>
            <p:nvPr/>
          </p:nvSpPr>
          <p:spPr>
            <a:xfrm>
              <a:off x="7749762" y="4670634"/>
              <a:ext cx="4445" cy="33655"/>
            </a:xfrm>
            <a:custGeom>
              <a:avLst/>
              <a:gdLst/>
              <a:ahLst/>
              <a:cxnLst/>
              <a:rect l="l" t="t" r="r" b="b"/>
              <a:pathLst>
                <a:path w="4445" h="33654">
                  <a:moveTo>
                    <a:pt x="0" y="33274"/>
                  </a:moveTo>
                  <a:lnTo>
                    <a:pt x="3962" y="33274"/>
                  </a:lnTo>
                  <a:lnTo>
                    <a:pt x="3962" y="0"/>
                  </a:lnTo>
                  <a:lnTo>
                    <a:pt x="0" y="0"/>
                  </a:lnTo>
                  <a:lnTo>
                    <a:pt x="0" y="33274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23" name="object 5523"/>
            <p:cNvSpPr/>
            <p:nvPr/>
          </p:nvSpPr>
          <p:spPr>
            <a:xfrm>
              <a:off x="7750569" y="4669040"/>
              <a:ext cx="20955" cy="34290"/>
            </a:xfrm>
            <a:custGeom>
              <a:avLst/>
              <a:gdLst/>
              <a:ahLst/>
              <a:cxnLst/>
              <a:rect l="l" t="t" r="r" b="b"/>
              <a:pathLst>
                <a:path w="20954" h="34289">
                  <a:moveTo>
                    <a:pt x="18999" y="30899"/>
                  </a:moveTo>
                  <a:lnTo>
                    <a:pt x="0" y="34061"/>
                  </a:lnTo>
                </a:path>
                <a:path w="20954" h="34289">
                  <a:moveTo>
                    <a:pt x="18999" y="30899"/>
                  </a:moveTo>
                  <a:lnTo>
                    <a:pt x="2058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24" name="object 5524"/>
            <p:cNvSpPr/>
            <p:nvPr/>
          </p:nvSpPr>
          <p:spPr>
            <a:xfrm>
              <a:off x="7748968" y="4672228"/>
              <a:ext cx="1905" cy="31115"/>
            </a:xfrm>
            <a:custGeom>
              <a:avLst/>
              <a:gdLst/>
              <a:ahLst/>
              <a:cxnLst/>
              <a:rect l="l" t="t" r="r" b="b"/>
              <a:pathLst>
                <a:path w="1904" h="31114">
                  <a:moveTo>
                    <a:pt x="0" y="30886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25" name="object 5525"/>
            <p:cNvSpPr/>
            <p:nvPr/>
          </p:nvSpPr>
          <p:spPr>
            <a:xfrm>
              <a:off x="7748968" y="47031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526" name="object 5526"/>
          <p:cNvGrpSpPr/>
          <p:nvPr/>
        </p:nvGrpSpPr>
        <p:grpSpPr>
          <a:xfrm>
            <a:off x="6427024" y="3141979"/>
            <a:ext cx="16288" cy="24860"/>
            <a:chOff x="7828184" y="4654784"/>
            <a:chExt cx="24130" cy="36830"/>
          </a:xfrm>
        </p:grpSpPr>
        <p:sp>
          <p:nvSpPr>
            <p:cNvPr id="5527" name="object 5527"/>
            <p:cNvSpPr/>
            <p:nvPr/>
          </p:nvSpPr>
          <p:spPr>
            <a:xfrm>
              <a:off x="7829759" y="4657959"/>
              <a:ext cx="4445" cy="33655"/>
            </a:xfrm>
            <a:custGeom>
              <a:avLst/>
              <a:gdLst/>
              <a:ahLst/>
              <a:cxnLst/>
              <a:rect l="l" t="t" r="r" b="b"/>
              <a:pathLst>
                <a:path w="4445" h="33654">
                  <a:moveTo>
                    <a:pt x="0" y="33273"/>
                  </a:moveTo>
                  <a:lnTo>
                    <a:pt x="3975" y="33273"/>
                  </a:lnTo>
                  <a:lnTo>
                    <a:pt x="3975" y="0"/>
                  </a:lnTo>
                  <a:lnTo>
                    <a:pt x="0" y="0"/>
                  </a:lnTo>
                  <a:lnTo>
                    <a:pt x="0" y="33273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28" name="object 5528"/>
            <p:cNvSpPr/>
            <p:nvPr/>
          </p:nvSpPr>
          <p:spPr>
            <a:xfrm>
              <a:off x="7830566" y="4687265"/>
              <a:ext cx="18415" cy="3175"/>
            </a:xfrm>
            <a:custGeom>
              <a:avLst/>
              <a:gdLst/>
              <a:ahLst/>
              <a:cxnLst/>
              <a:rect l="l" t="t" r="r" b="b"/>
              <a:pathLst>
                <a:path w="18415" h="3175">
                  <a:moveTo>
                    <a:pt x="18224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29" name="object 5529"/>
            <p:cNvSpPr/>
            <p:nvPr/>
          </p:nvSpPr>
          <p:spPr>
            <a:xfrm>
              <a:off x="7848790" y="4655578"/>
              <a:ext cx="2540" cy="31750"/>
            </a:xfrm>
            <a:custGeom>
              <a:avLst/>
              <a:gdLst/>
              <a:ahLst/>
              <a:cxnLst/>
              <a:rect l="l" t="t" r="r" b="b"/>
              <a:pathLst>
                <a:path w="2540" h="31750">
                  <a:moveTo>
                    <a:pt x="1187" y="-793"/>
                  </a:moveTo>
                  <a:lnTo>
                    <a:pt x="1187" y="32480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30" name="object 5530"/>
            <p:cNvSpPr/>
            <p:nvPr/>
          </p:nvSpPr>
          <p:spPr>
            <a:xfrm>
              <a:off x="7828184" y="4657959"/>
              <a:ext cx="4445" cy="33020"/>
            </a:xfrm>
            <a:custGeom>
              <a:avLst/>
              <a:gdLst/>
              <a:ahLst/>
              <a:cxnLst/>
              <a:rect l="l" t="t" r="r" b="b"/>
              <a:pathLst>
                <a:path w="4445" h="33020">
                  <a:moveTo>
                    <a:pt x="0" y="32473"/>
                  </a:moveTo>
                  <a:lnTo>
                    <a:pt x="3962" y="32473"/>
                  </a:lnTo>
                  <a:lnTo>
                    <a:pt x="3962" y="0"/>
                  </a:lnTo>
                  <a:lnTo>
                    <a:pt x="0" y="0"/>
                  </a:lnTo>
                  <a:lnTo>
                    <a:pt x="0" y="32473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31" name="object 5531"/>
            <p:cNvSpPr/>
            <p:nvPr/>
          </p:nvSpPr>
          <p:spPr>
            <a:xfrm>
              <a:off x="7828991" y="468964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532" name="object 5532"/>
          <p:cNvGrpSpPr/>
          <p:nvPr/>
        </p:nvGrpSpPr>
        <p:grpSpPr>
          <a:xfrm>
            <a:off x="6200830" y="3175129"/>
            <a:ext cx="18002" cy="24860"/>
            <a:chOff x="7493082" y="4703895"/>
            <a:chExt cx="26670" cy="36830"/>
          </a:xfrm>
        </p:grpSpPr>
        <p:sp>
          <p:nvSpPr>
            <p:cNvPr id="5533" name="object 5533"/>
            <p:cNvSpPr/>
            <p:nvPr/>
          </p:nvSpPr>
          <p:spPr>
            <a:xfrm>
              <a:off x="7494669" y="4706283"/>
              <a:ext cx="4445" cy="34290"/>
            </a:xfrm>
            <a:custGeom>
              <a:avLst/>
              <a:gdLst/>
              <a:ahLst/>
              <a:cxnLst/>
              <a:rect l="l" t="t" r="r" b="b"/>
              <a:pathLst>
                <a:path w="4445" h="34289">
                  <a:moveTo>
                    <a:pt x="0" y="34074"/>
                  </a:moveTo>
                  <a:lnTo>
                    <a:pt x="3962" y="34074"/>
                  </a:lnTo>
                  <a:lnTo>
                    <a:pt x="3962" y="0"/>
                  </a:lnTo>
                  <a:lnTo>
                    <a:pt x="0" y="0"/>
                  </a:lnTo>
                  <a:lnTo>
                    <a:pt x="0" y="34074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34" name="object 5534"/>
            <p:cNvSpPr/>
            <p:nvPr/>
          </p:nvSpPr>
          <p:spPr>
            <a:xfrm>
              <a:off x="7495463" y="4737176"/>
              <a:ext cx="20955" cy="2540"/>
            </a:xfrm>
            <a:custGeom>
              <a:avLst/>
              <a:gdLst/>
              <a:ahLst/>
              <a:cxnLst/>
              <a:rect l="l" t="t" r="r" b="b"/>
              <a:pathLst>
                <a:path w="20954" h="2539">
                  <a:moveTo>
                    <a:pt x="20586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35" name="object 5535"/>
            <p:cNvSpPr/>
            <p:nvPr/>
          </p:nvSpPr>
          <p:spPr>
            <a:xfrm>
              <a:off x="7495069" y="4703895"/>
              <a:ext cx="22225" cy="36830"/>
            </a:xfrm>
            <a:custGeom>
              <a:avLst/>
              <a:gdLst/>
              <a:ahLst/>
              <a:cxnLst/>
              <a:rect l="l" t="t" r="r" b="b"/>
              <a:pathLst>
                <a:path w="22225" h="36829">
                  <a:moveTo>
                    <a:pt x="22174" y="0"/>
                  </a:moveTo>
                  <a:lnTo>
                    <a:pt x="22174" y="34074"/>
                  </a:lnTo>
                </a:path>
                <a:path w="22225" h="36829">
                  <a:moveTo>
                    <a:pt x="0" y="3162"/>
                  </a:moveTo>
                  <a:lnTo>
                    <a:pt x="0" y="36449"/>
                  </a:lnTo>
                </a:path>
              </a:pathLst>
            </a:custGeom>
            <a:ln w="39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36" name="object 5536"/>
            <p:cNvSpPr/>
            <p:nvPr/>
          </p:nvSpPr>
          <p:spPr>
            <a:xfrm>
              <a:off x="7493875" y="473955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537" name="object 5537"/>
          <p:cNvGrpSpPr/>
          <p:nvPr/>
        </p:nvGrpSpPr>
        <p:grpSpPr>
          <a:xfrm>
            <a:off x="6260186" y="3167646"/>
            <a:ext cx="17145" cy="24860"/>
            <a:chOff x="7581017" y="4692808"/>
            <a:chExt cx="25400" cy="36830"/>
          </a:xfrm>
        </p:grpSpPr>
        <p:sp>
          <p:nvSpPr>
            <p:cNvPr id="5538" name="object 5538"/>
            <p:cNvSpPr/>
            <p:nvPr/>
          </p:nvSpPr>
          <p:spPr>
            <a:xfrm>
              <a:off x="7583398" y="4695977"/>
              <a:ext cx="1905" cy="33020"/>
            </a:xfrm>
            <a:custGeom>
              <a:avLst/>
              <a:gdLst/>
              <a:ahLst/>
              <a:cxnLst/>
              <a:rect l="l" t="t" r="r" b="b"/>
              <a:pathLst>
                <a:path w="1904" h="33020">
                  <a:moveTo>
                    <a:pt x="1587" y="0"/>
                  </a:moveTo>
                  <a:lnTo>
                    <a:pt x="0" y="3248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39" name="object 5539"/>
            <p:cNvSpPr/>
            <p:nvPr/>
          </p:nvSpPr>
          <p:spPr>
            <a:xfrm>
              <a:off x="7583385" y="4725289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20" h="3175">
                  <a:moveTo>
                    <a:pt x="19811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40" name="object 5540"/>
            <p:cNvSpPr/>
            <p:nvPr/>
          </p:nvSpPr>
          <p:spPr>
            <a:xfrm>
              <a:off x="7603197" y="4693602"/>
              <a:ext cx="2540" cy="31750"/>
            </a:xfrm>
            <a:custGeom>
              <a:avLst/>
              <a:gdLst/>
              <a:ahLst/>
              <a:cxnLst/>
              <a:rect l="l" t="t" r="r" b="b"/>
              <a:pathLst>
                <a:path w="2540" h="31750">
                  <a:moveTo>
                    <a:pt x="1193" y="-793"/>
                  </a:moveTo>
                  <a:lnTo>
                    <a:pt x="1193" y="32480"/>
                  </a:lnTo>
                </a:path>
              </a:pathLst>
            </a:custGeom>
            <a:ln w="39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41" name="object 5541"/>
            <p:cNvSpPr/>
            <p:nvPr/>
          </p:nvSpPr>
          <p:spPr>
            <a:xfrm>
              <a:off x="7581810" y="4695977"/>
              <a:ext cx="1905" cy="31750"/>
            </a:xfrm>
            <a:custGeom>
              <a:avLst/>
              <a:gdLst/>
              <a:ahLst/>
              <a:cxnLst/>
              <a:rect l="l" t="t" r="r" b="b"/>
              <a:pathLst>
                <a:path w="1904" h="31750">
                  <a:moveTo>
                    <a:pt x="0" y="31686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42" name="object 5542"/>
            <p:cNvSpPr/>
            <p:nvPr/>
          </p:nvSpPr>
          <p:spPr>
            <a:xfrm>
              <a:off x="7581823" y="472766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543" name="object 5543"/>
          <p:cNvSpPr/>
          <p:nvPr/>
        </p:nvSpPr>
        <p:spPr>
          <a:xfrm>
            <a:off x="6419536" y="2869267"/>
            <a:ext cx="0" cy="5915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13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544" name="object 5544"/>
          <p:cNvSpPr/>
          <p:nvPr/>
        </p:nvSpPr>
        <p:spPr>
          <a:xfrm>
            <a:off x="6419536" y="2962844"/>
            <a:ext cx="0" cy="22289"/>
          </a:xfrm>
          <a:custGeom>
            <a:avLst/>
            <a:gdLst/>
            <a:ahLst/>
            <a:cxnLst/>
            <a:rect l="l" t="t" r="r" b="b"/>
            <a:pathLst>
              <a:path h="33020">
                <a:moveTo>
                  <a:pt x="0" y="0"/>
                </a:moveTo>
                <a:lnTo>
                  <a:pt x="0" y="3248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545" name="object 5545"/>
          <p:cNvSpPr/>
          <p:nvPr/>
        </p:nvSpPr>
        <p:spPr>
          <a:xfrm>
            <a:off x="6419536" y="3274592"/>
            <a:ext cx="0" cy="41576"/>
          </a:xfrm>
          <a:custGeom>
            <a:avLst/>
            <a:gdLst/>
            <a:ahLst/>
            <a:cxnLst/>
            <a:rect l="l" t="t" r="r" b="b"/>
            <a:pathLst>
              <a:path h="61595">
                <a:moveTo>
                  <a:pt x="0" y="0"/>
                </a:moveTo>
                <a:lnTo>
                  <a:pt x="0" y="6099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546" name="object 5546"/>
          <p:cNvSpPr/>
          <p:nvPr/>
        </p:nvSpPr>
        <p:spPr>
          <a:xfrm>
            <a:off x="6419536" y="3146253"/>
            <a:ext cx="0" cy="93869"/>
          </a:xfrm>
          <a:custGeom>
            <a:avLst/>
            <a:gdLst/>
            <a:ahLst/>
            <a:cxnLst/>
            <a:rect l="l" t="t" r="r" b="b"/>
            <a:pathLst>
              <a:path h="139064">
                <a:moveTo>
                  <a:pt x="0" y="0"/>
                </a:moveTo>
                <a:lnTo>
                  <a:pt x="0" y="13864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547" name="object 5547"/>
          <p:cNvGrpSpPr/>
          <p:nvPr/>
        </p:nvGrpSpPr>
        <p:grpSpPr>
          <a:xfrm>
            <a:off x="6419001" y="3274592"/>
            <a:ext cx="12430" cy="44577"/>
            <a:chOff x="7816297" y="4851247"/>
            <a:chExt cx="18415" cy="66040"/>
          </a:xfrm>
        </p:grpSpPr>
        <p:sp>
          <p:nvSpPr>
            <p:cNvPr id="5548" name="object 5548"/>
            <p:cNvSpPr/>
            <p:nvPr/>
          </p:nvSpPr>
          <p:spPr>
            <a:xfrm>
              <a:off x="7817091" y="4912258"/>
              <a:ext cx="17145" cy="4445"/>
            </a:xfrm>
            <a:custGeom>
              <a:avLst/>
              <a:gdLst/>
              <a:ahLst/>
              <a:cxnLst/>
              <a:rect l="l" t="t" r="r" b="b"/>
              <a:pathLst>
                <a:path w="17145" h="4445">
                  <a:moveTo>
                    <a:pt x="16624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49" name="object 5549"/>
            <p:cNvSpPr/>
            <p:nvPr/>
          </p:nvSpPr>
          <p:spPr>
            <a:xfrm>
              <a:off x="7833715" y="485124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497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550" name="object 5550"/>
          <p:cNvSpPr/>
          <p:nvPr/>
        </p:nvSpPr>
        <p:spPr>
          <a:xfrm>
            <a:off x="6430758" y="3165507"/>
            <a:ext cx="0" cy="74580"/>
          </a:xfrm>
          <a:custGeom>
            <a:avLst/>
            <a:gdLst/>
            <a:ahLst/>
            <a:cxnLst/>
            <a:rect l="l" t="t" r="r" b="b"/>
            <a:pathLst>
              <a:path h="110489">
                <a:moveTo>
                  <a:pt x="0" y="0"/>
                </a:moveTo>
                <a:lnTo>
                  <a:pt x="0" y="11012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551" name="object 5551"/>
          <p:cNvSpPr/>
          <p:nvPr/>
        </p:nvSpPr>
        <p:spPr>
          <a:xfrm>
            <a:off x="6439853" y="2866061"/>
            <a:ext cx="0" cy="62151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188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552" name="object 5552"/>
          <p:cNvSpPr/>
          <p:nvPr/>
        </p:nvSpPr>
        <p:spPr>
          <a:xfrm>
            <a:off x="6439853" y="2962844"/>
            <a:ext cx="0" cy="22289"/>
          </a:xfrm>
          <a:custGeom>
            <a:avLst/>
            <a:gdLst/>
            <a:ahLst/>
            <a:cxnLst/>
            <a:rect l="l" t="t" r="r" b="b"/>
            <a:pathLst>
              <a:path h="33020">
                <a:moveTo>
                  <a:pt x="0" y="0"/>
                </a:moveTo>
                <a:lnTo>
                  <a:pt x="0" y="3248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553" name="object 5553"/>
          <p:cNvGrpSpPr/>
          <p:nvPr/>
        </p:nvGrpSpPr>
        <p:grpSpPr>
          <a:xfrm>
            <a:off x="6430221" y="3274592"/>
            <a:ext cx="8573" cy="44577"/>
            <a:chOff x="7832921" y="4851247"/>
            <a:chExt cx="12700" cy="66040"/>
          </a:xfrm>
        </p:grpSpPr>
        <p:sp>
          <p:nvSpPr>
            <p:cNvPr id="5554" name="object 5554"/>
            <p:cNvSpPr/>
            <p:nvPr/>
          </p:nvSpPr>
          <p:spPr>
            <a:xfrm>
              <a:off x="7833715" y="4913045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11099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55" name="object 5555"/>
            <p:cNvSpPr/>
            <p:nvPr/>
          </p:nvSpPr>
          <p:spPr>
            <a:xfrm>
              <a:off x="7844815" y="4851247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79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556" name="object 5556"/>
          <p:cNvSpPr/>
          <p:nvPr/>
        </p:nvSpPr>
        <p:spPr>
          <a:xfrm>
            <a:off x="6438250" y="3163904"/>
            <a:ext cx="0" cy="76295"/>
          </a:xfrm>
          <a:custGeom>
            <a:avLst/>
            <a:gdLst/>
            <a:ahLst/>
            <a:cxnLst/>
            <a:rect l="l" t="t" r="r" b="b"/>
            <a:pathLst>
              <a:path h="113029">
                <a:moveTo>
                  <a:pt x="0" y="0"/>
                </a:moveTo>
                <a:lnTo>
                  <a:pt x="0" y="11249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557" name="object 5557"/>
          <p:cNvSpPr/>
          <p:nvPr/>
        </p:nvSpPr>
        <p:spPr>
          <a:xfrm>
            <a:off x="6447337" y="2864449"/>
            <a:ext cx="0" cy="63865"/>
          </a:xfrm>
          <a:custGeom>
            <a:avLst/>
            <a:gdLst/>
            <a:ahLst/>
            <a:cxnLst/>
            <a:rect l="l" t="t" r="r" b="b"/>
            <a:pathLst>
              <a:path h="94614">
                <a:moveTo>
                  <a:pt x="0" y="0"/>
                </a:moveTo>
                <a:lnTo>
                  <a:pt x="0" y="9427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558" name="object 5558"/>
          <p:cNvSpPr/>
          <p:nvPr/>
        </p:nvSpPr>
        <p:spPr>
          <a:xfrm>
            <a:off x="6447337" y="2962844"/>
            <a:ext cx="0" cy="22289"/>
          </a:xfrm>
          <a:custGeom>
            <a:avLst/>
            <a:gdLst/>
            <a:ahLst/>
            <a:cxnLst/>
            <a:rect l="l" t="t" r="r" b="b"/>
            <a:pathLst>
              <a:path h="33020">
                <a:moveTo>
                  <a:pt x="0" y="0"/>
                </a:moveTo>
                <a:lnTo>
                  <a:pt x="0" y="3248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559" name="object 5559"/>
          <p:cNvGrpSpPr/>
          <p:nvPr/>
        </p:nvGrpSpPr>
        <p:grpSpPr>
          <a:xfrm>
            <a:off x="6143068" y="3042521"/>
            <a:ext cx="16288" cy="16288"/>
            <a:chOff x="7407509" y="4507439"/>
            <a:chExt cx="24130" cy="24130"/>
          </a:xfrm>
        </p:grpSpPr>
        <p:sp>
          <p:nvSpPr>
            <p:cNvPr id="5560" name="object 5560"/>
            <p:cNvSpPr/>
            <p:nvPr/>
          </p:nvSpPr>
          <p:spPr>
            <a:xfrm>
              <a:off x="7408303" y="4508233"/>
              <a:ext cx="22225" cy="6350"/>
            </a:xfrm>
            <a:custGeom>
              <a:avLst/>
              <a:gdLst/>
              <a:ahLst/>
              <a:cxnLst/>
              <a:rect l="l" t="t" r="r" b="b"/>
              <a:pathLst>
                <a:path w="22225" h="6350">
                  <a:moveTo>
                    <a:pt x="22186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61" name="object 5561"/>
            <p:cNvSpPr/>
            <p:nvPr/>
          </p:nvSpPr>
          <p:spPr>
            <a:xfrm>
              <a:off x="7428903" y="4514557"/>
              <a:ext cx="1905" cy="15875"/>
            </a:xfrm>
            <a:custGeom>
              <a:avLst/>
              <a:gdLst/>
              <a:ahLst/>
              <a:cxnLst/>
              <a:rect l="l" t="t" r="r" b="b"/>
              <a:pathLst>
                <a:path w="1904" h="15875">
                  <a:moveTo>
                    <a:pt x="0" y="15849"/>
                  </a:moveTo>
                  <a:lnTo>
                    <a:pt x="1587" y="15849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562" name="object 5562"/>
          <p:cNvGrpSpPr/>
          <p:nvPr/>
        </p:nvGrpSpPr>
        <p:grpSpPr>
          <a:xfrm>
            <a:off x="6143069" y="2987975"/>
            <a:ext cx="375047" cy="70723"/>
            <a:chOff x="7407509" y="4426629"/>
            <a:chExt cx="555625" cy="104775"/>
          </a:xfrm>
        </p:grpSpPr>
        <p:sp>
          <p:nvSpPr>
            <p:cNvPr id="5563" name="object 5563"/>
            <p:cNvSpPr/>
            <p:nvPr/>
          </p:nvSpPr>
          <p:spPr>
            <a:xfrm>
              <a:off x="7962061" y="443376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64" name="object 5564"/>
            <p:cNvSpPr/>
            <p:nvPr/>
          </p:nvSpPr>
          <p:spPr>
            <a:xfrm>
              <a:off x="7430490" y="4433760"/>
              <a:ext cx="532130" cy="81280"/>
            </a:xfrm>
            <a:custGeom>
              <a:avLst/>
              <a:gdLst/>
              <a:ahLst/>
              <a:cxnLst/>
              <a:rect l="l" t="t" r="r" b="b"/>
              <a:pathLst>
                <a:path w="532129" h="81279">
                  <a:moveTo>
                    <a:pt x="0" y="80810"/>
                  </a:moveTo>
                  <a:lnTo>
                    <a:pt x="29311" y="77635"/>
                  </a:lnTo>
                  <a:lnTo>
                    <a:pt x="53873" y="74472"/>
                  </a:lnTo>
                  <a:lnTo>
                    <a:pt x="105441" y="68011"/>
                  </a:lnTo>
                  <a:lnTo>
                    <a:pt x="157060" y="61184"/>
                  </a:lnTo>
                  <a:lnTo>
                    <a:pt x="208684" y="53988"/>
                  </a:lnTo>
                  <a:lnTo>
                    <a:pt x="260269" y="46415"/>
                  </a:lnTo>
                  <a:lnTo>
                    <a:pt x="311767" y="38461"/>
                  </a:lnTo>
                  <a:lnTo>
                    <a:pt x="363134" y="30120"/>
                  </a:lnTo>
                  <a:lnTo>
                    <a:pt x="414324" y="21386"/>
                  </a:lnTo>
                  <a:lnTo>
                    <a:pt x="416699" y="21386"/>
                  </a:lnTo>
                  <a:lnTo>
                    <a:pt x="421449" y="20599"/>
                  </a:lnTo>
                  <a:lnTo>
                    <a:pt x="424611" y="19811"/>
                  </a:lnTo>
                  <a:lnTo>
                    <a:pt x="425411" y="19811"/>
                  </a:lnTo>
                  <a:lnTo>
                    <a:pt x="427786" y="19011"/>
                  </a:lnTo>
                  <a:lnTo>
                    <a:pt x="430161" y="19011"/>
                  </a:lnTo>
                  <a:lnTo>
                    <a:pt x="433336" y="18224"/>
                  </a:lnTo>
                  <a:lnTo>
                    <a:pt x="450761" y="15049"/>
                  </a:lnTo>
                  <a:lnTo>
                    <a:pt x="457885" y="13474"/>
                  </a:lnTo>
                  <a:lnTo>
                    <a:pt x="461060" y="13474"/>
                  </a:lnTo>
                  <a:lnTo>
                    <a:pt x="461848" y="12674"/>
                  </a:lnTo>
                  <a:lnTo>
                    <a:pt x="465023" y="12674"/>
                  </a:lnTo>
                  <a:lnTo>
                    <a:pt x="466610" y="11887"/>
                  </a:lnTo>
                  <a:lnTo>
                    <a:pt x="480860" y="9512"/>
                  </a:lnTo>
                  <a:lnTo>
                    <a:pt x="482460" y="9512"/>
                  </a:lnTo>
                  <a:lnTo>
                    <a:pt x="484035" y="8724"/>
                  </a:lnTo>
                  <a:lnTo>
                    <a:pt x="487197" y="8724"/>
                  </a:lnTo>
                  <a:lnTo>
                    <a:pt x="491947" y="7924"/>
                  </a:lnTo>
                  <a:lnTo>
                    <a:pt x="494334" y="7137"/>
                  </a:lnTo>
                  <a:lnTo>
                    <a:pt x="495922" y="7137"/>
                  </a:lnTo>
                  <a:lnTo>
                    <a:pt x="501472" y="5549"/>
                  </a:lnTo>
                  <a:lnTo>
                    <a:pt x="503834" y="5549"/>
                  </a:lnTo>
                  <a:lnTo>
                    <a:pt x="504634" y="4762"/>
                  </a:lnTo>
                  <a:lnTo>
                    <a:pt x="507009" y="4762"/>
                  </a:lnTo>
                  <a:lnTo>
                    <a:pt x="509384" y="3962"/>
                  </a:lnTo>
                  <a:lnTo>
                    <a:pt x="510184" y="3962"/>
                  </a:lnTo>
                  <a:lnTo>
                    <a:pt x="514934" y="3174"/>
                  </a:lnTo>
                  <a:lnTo>
                    <a:pt x="520484" y="2387"/>
                  </a:lnTo>
                  <a:lnTo>
                    <a:pt x="522846" y="1587"/>
                  </a:lnTo>
                  <a:lnTo>
                    <a:pt x="523646" y="1587"/>
                  </a:lnTo>
                  <a:lnTo>
                    <a:pt x="528396" y="800"/>
                  </a:lnTo>
                  <a:lnTo>
                    <a:pt x="529196" y="800"/>
                  </a:lnTo>
                  <a:lnTo>
                    <a:pt x="531558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65" name="object 5565"/>
            <p:cNvSpPr/>
            <p:nvPr/>
          </p:nvSpPr>
          <p:spPr>
            <a:xfrm>
              <a:off x="7430503" y="4449610"/>
              <a:ext cx="532130" cy="81280"/>
            </a:xfrm>
            <a:custGeom>
              <a:avLst/>
              <a:gdLst/>
              <a:ahLst/>
              <a:cxnLst/>
              <a:rect l="l" t="t" r="r" b="b"/>
              <a:pathLst>
                <a:path w="532129" h="81279">
                  <a:moveTo>
                    <a:pt x="531558" y="0"/>
                  </a:moveTo>
                  <a:lnTo>
                    <a:pt x="528383" y="800"/>
                  </a:lnTo>
                  <a:lnTo>
                    <a:pt x="523646" y="1587"/>
                  </a:lnTo>
                  <a:lnTo>
                    <a:pt x="520471" y="1587"/>
                  </a:lnTo>
                  <a:lnTo>
                    <a:pt x="514934" y="3162"/>
                  </a:lnTo>
                  <a:lnTo>
                    <a:pt x="509371" y="3962"/>
                  </a:lnTo>
                  <a:lnTo>
                    <a:pt x="507009" y="4762"/>
                  </a:lnTo>
                  <a:lnTo>
                    <a:pt x="503834" y="4762"/>
                  </a:lnTo>
                  <a:lnTo>
                    <a:pt x="495922" y="6337"/>
                  </a:lnTo>
                  <a:lnTo>
                    <a:pt x="493534" y="7137"/>
                  </a:lnTo>
                  <a:lnTo>
                    <a:pt x="491947" y="7137"/>
                  </a:lnTo>
                  <a:lnTo>
                    <a:pt x="487197" y="7924"/>
                  </a:lnTo>
                  <a:lnTo>
                    <a:pt x="482447" y="8724"/>
                  </a:lnTo>
                  <a:lnTo>
                    <a:pt x="481647" y="9512"/>
                  </a:lnTo>
                  <a:lnTo>
                    <a:pt x="480860" y="9512"/>
                  </a:lnTo>
                  <a:lnTo>
                    <a:pt x="476897" y="10299"/>
                  </a:lnTo>
                  <a:lnTo>
                    <a:pt x="475310" y="10299"/>
                  </a:lnTo>
                  <a:lnTo>
                    <a:pt x="466610" y="11887"/>
                  </a:lnTo>
                  <a:lnTo>
                    <a:pt x="465010" y="12674"/>
                  </a:lnTo>
                  <a:lnTo>
                    <a:pt x="461048" y="12674"/>
                  </a:lnTo>
                  <a:lnTo>
                    <a:pt x="457885" y="13474"/>
                  </a:lnTo>
                  <a:lnTo>
                    <a:pt x="450748" y="15062"/>
                  </a:lnTo>
                  <a:lnTo>
                    <a:pt x="438873" y="16637"/>
                  </a:lnTo>
                  <a:lnTo>
                    <a:pt x="436499" y="17437"/>
                  </a:lnTo>
                  <a:lnTo>
                    <a:pt x="433324" y="18211"/>
                  </a:lnTo>
                  <a:lnTo>
                    <a:pt x="430161" y="18211"/>
                  </a:lnTo>
                  <a:lnTo>
                    <a:pt x="427774" y="19011"/>
                  </a:lnTo>
                  <a:lnTo>
                    <a:pt x="425411" y="19011"/>
                  </a:lnTo>
                  <a:lnTo>
                    <a:pt x="424611" y="19812"/>
                  </a:lnTo>
                  <a:lnTo>
                    <a:pt x="414312" y="21386"/>
                  </a:lnTo>
                  <a:lnTo>
                    <a:pt x="407974" y="22186"/>
                  </a:lnTo>
                  <a:lnTo>
                    <a:pt x="400773" y="23075"/>
                  </a:lnTo>
                  <a:lnTo>
                    <a:pt x="391439" y="26111"/>
                  </a:lnTo>
                  <a:lnTo>
                    <a:pt x="384213" y="26149"/>
                  </a:lnTo>
                  <a:lnTo>
                    <a:pt x="381838" y="26936"/>
                  </a:lnTo>
                  <a:lnTo>
                    <a:pt x="373113" y="28524"/>
                  </a:lnTo>
                  <a:lnTo>
                    <a:pt x="364401" y="29311"/>
                  </a:lnTo>
                  <a:lnTo>
                    <a:pt x="362026" y="30111"/>
                  </a:lnTo>
                  <a:lnTo>
                    <a:pt x="314637" y="37804"/>
                  </a:lnTo>
                  <a:lnTo>
                    <a:pt x="267184" y="45163"/>
                  </a:lnTo>
                  <a:lnTo>
                    <a:pt x="219677" y="52209"/>
                  </a:lnTo>
                  <a:lnTo>
                    <a:pt x="172126" y="58961"/>
                  </a:lnTo>
                  <a:lnTo>
                    <a:pt x="124541" y="65436"/>
                  </a:lnTo>
                  <a:lnTo>
                    <a:pt x="76933" y="71654"/>
                  </a:lnTo>
                  <a:lnTo>
                    <a:pt x="29311" y="77635"/>
                  </a:lnTo>
                  <a:lnTo>
                    <a:pt x="3162" y="80810"/>
                  </a:lnTo>
                  <a:lnTo>
                    <a:pt x="0" y="8081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66" name="object 5566"/>
            <p:cNvSpPr/>
            <p:nvPr/>
          </p:nvSpPr>
          <p:spPr>
            <a:xfrm>
              <a:off x="7408303" y="4427423"/>
              <a:ext cx="527050" cy="81280"/>
            </a:xfrm>
            <a:custGeom>
              <a:avLst/>
              <a:gdLst/>
              <a:ahLst/>
              <a:cxnLst/>
              <a:rect l="l" t="t" r="r" b="b"/>
              <a:pathLst>
                <a:path w="527050" h="81279">
                  <a:moveTo>
                    <a:pt x="526821" y="0"/>
                  </a:moveTo>
                  <a:lnTo>
                    <a:pt x="526021" y="0"/>
                  </a:lnTo>
                  <a:lnTo>
                    <a:pt x="518109" y="1574"/>
                  </a:lnTo>
                  <a:lnTo>
                    <a:pt x="516521" y="2374"/>
                  </a:lnTo>
                  <a:lnTo>
                    <a:pt x="514134" y="2374"/>
                  </a:lnTo>
                  <a:lnTo>
                    <a:pt x="509384" y="3962"/>
                  </a:lnTo>
                  <a:lnTo>
                    <a:pt x="504634" y="4749"/>
                  </a:lnTo>
                  <a:lnTo>
                    <a:pt x="501472" y="4749"/>
                  </a:lnTo>
                  <a:lnTo>
                    <a:pt x="488797" y="7137"/>
                  </a:lnTo>
                  <a:lnTo>
                    <a:pt x="487210" y="7912"/>
                  </a:lnTo>
                  <a:lnTo>
                    <a:pt x="484835" y="7912"/>
                  </a:lnTo>
                  <a:lnTo>
                    <a:pt x="483247" y="8724"/>
                  </a:lnTo>
                  <a:lnTo>
                    <a:pt x="480072" y="9512"/>
                  </a:lnTo>
                  <a:lnTo>
                    <a:pt x="478497" y="9512"/>
                  </a:lnTo>
                  <a:lnTo>
                    <a:pt x="465134" y="11659"/>
                  </a:lnTo>
                  <a:lnTo>
                    <a:pt x="451926" y="14095"/>
                  </a:lnTo>
                  <a:lnTo>
                    <a:pt x="438732" y="16614"/>
                  </a:lnTo>
                  <a:lnTo>
                    <a:pt x="425411" y="19011"/>
                  </a:lnTo>
                  <a:lnTo>
                    <a:pt x="408774" y="22186"/>
                  </a:lnTo>
                  <a:lnTo>
                    <a:pt x="404025" y="22974"/>
                  </a:lnTo>
                  <a:lnTo>
                    <a:pt x="378675" y="26936"/>
                  </a:lnTo>
                  <a:lnTo>
                    <a:pt x="328889" y="35204"/>
                  </a:lnTo>
                  <a:lnTo>
                    <a:pt x="278993" y="43057"/>
                  </a:lnTo>
                  <a:lnTo>
                    <a:pt x="229007" y="50537"/>
                  </a:lnTo>
                  <a:lnTo>
                    <a:pt x="178948" y="57691"/>
                  </a:lnTo>
                  <a:lnTo>
                    <a:pt x="128836" y="64562"/>
                  </a:lnTo>
                  <a:lnTo>
                    <a:pt x="78688" y="71195"/>
                  </a:lnTo>
                  <a:lnTo>
                    <a:pt x="28524" y="77635"/>
                  </a:lnTo>
                  <a:lnTo>
                    <a:pt x="12674" y="79222"/>
                  </a:lnTo>
                  <a:lnTo>
                    <a:pt x="0" y="8081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67" name="object 5567"/>
            <p:cNvSpPr/>
            <p:nvPr/>
          </p:nvSpPr>
          <p:spPr>
            <a:xfrm>
              <a:off x="7430490" y="4491596"/>
              <a:ext cx="180975" cy="23495"/>
            </a:xfrm>
            <a:custGeom>
              <a:avLst/>
              <a:gdLst/>
              <a:ahLst/>
              <a:cxnLst/>
              <a:rect l="l" t="t" r="r" b="b"/>
              <a:pathLst>
                <a:path w="180975" h="23495">
                  <a:moveTo>
                    <a:pt x="0" y="22974"/>
                  </a:moveTo>
                  <a:lnTo>
                    <a:pt x="64395" y="15528"/>
                  </a:lnTo>
                  <a:lnTo>
                    <a:pt x="134526" y="6510"/>
                  </a:lnTo>
                  <a:lnTo>
                    <a:pt x="169532" y="1574"/>
                  </a:lnTo>
                  <a:lnTo>
                    <a:pt x="180619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68" name="object 5568"/>
            <p:cNvSpPr/>
            <p:nvPr/>
          </p:nvSpPr>
          <p:spPr>
            <a:xfrm>
              <a:off x="7936712" y="443772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787" y="800"/>
                  </a:lnTo>
                  <a:lnTo>
                    <a:pt x="3162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69" name="object 5569"/>
            <p:cNvSpPr/>
            <p:nvPr/>
          </p:nvSpPr>
          <p:spPr>
            <a:xfrm>
              <a:off x="7935137" y="4427423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4" h="6350">
                  <a:moveTo>
                    <a:pt x="26924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570" name="object 5570"/>
          <p:cNvGrpSpPr/>
          <p:nvPr/>
        </p:nvGrpSpPr>
        <p:grpSpPr>
          <a:xfrm>
            <a:off x="6155902" y="2831295"/>
            <a:ext cx="362188" cy="76295"/>
            <a:chOff x="7426521" y="4194511"/>
            <a:chExt cx="536575" cy="113030"/>
          </a:xfrm>
        </p:grpSpPr>
        <p:sp>
          <p:nvSpPr>
            <p:cNvPr id="5571" name="object 5571"/>
            <p:cNvSpPr/>
            <p:nvPr/>
          </p:nvSpPr>
          <p:spPr>
            <a:xfrm>
              <a:off x="7933550" y="4214317"/>
              <a:ext cx="28575" cy="5715"/>
            </a:xfrm>
            <a:custGeom>
              <a:avLst/>
              <a:gdLst/>
              <a:ahLst/>
              <a:cxnLst/>
              <a:rect l="l" t="t" r="r" b="b"/>
              <a:pathLst>
                <a:path w="28575" h="5714">
                  <a:moveTo>
                    <a:pt x="27724" y="0"/>
                  </a:moveTo>
                  <a:lnTo>
                    <a:pt x="28511" y="0"/>
                  </a:lnTo>
                  <a:lnTo>
                    <a:pt x="25349" y="800"/>
                  </a:lnTo>
                  <a:lnTo>
                    <a:pt x="22974" y="1587"/>
                  </a:lnTo>
                  <a:lnTo>
                    <a:pt x="19811" y="1587"/>
                  </a:lnTo>
                  <a:lnTo>
                    <a:pt x="19811" y="2374"/>
                  </a:lnTo>
                  <a:lnTo>
                    <a:pt x="17437" y="2374"/>
                  </a:lnTo>
                  <a:lnTo>
                    <a:pt x="15049" y="3175"/>
                  </a:lnTo>
                  <a:lnTo>
                    <a:pt x="11874" y="3175"/>
                  </a:lnTo>
                  <a:lnTo>
                    <a:pt x="11099" y="3962"/>
                  </a:lnTo>
                  <a:lnTo>
                    <a:pt x="8712" y="3962"/>
                  </a:lnTo>
                  <a:lnTo>
                    <a:pt x="6337" y="4762"/>
                  </a:lnTo>
                  <a:lnTo>
                    <a:pt x="4749" y="4762"/>
                  </a:lnTo>
                  <a:lnTo>
                    <a:pt x="3174" y="5537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72" name="object 5572"/>
            <p:cNvSpPr/>
            <p:nvPr/>
          </p:nvSpPr>
          <p:spPr>
            <a:xfrm>
              <a:off x="7930375" y="42016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73" name="object 5573"/>
            <p:cNvSpPr/>
            <p:nvPr/>
          </p:nvSpPr>
          <p:spPr>
            <a:xfrm>
              <a:off x="7902651" y="4201642"/>
              <a:ext cx="27940" cy="5715"/>
            </a:xfrm>
            <a:custGeom>
              <a:avLst/>
              <a:gdLst/>
              <a:ahLst/>
              <a:cxnLst/>
              <a:rect l="l" t="t" r="r" b="b"/>
              <a:pathLst>
                <a:path w="27940" h="5714">
                  <a:moveTo>
                    <a:pt x="0" y="5549"/>
                  </a:moveTo>
                  <a:lnTo>
                    <a:pt x="2773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74" name="object 5574"/>
            <p:cNvSpPr/>
            <p:nvPr/>
          </p:nvSpPr>
          <p:spPr>
            <a:xfrm>
              <a:off x="7953349" y="4214317"/>
              <a:ext cx="8890" cy="2540"/>
            </a:xfrm>
            <a:custGeom>
              <a:avLst/>
              <a:gdLst/>
              <a:ahLst/>
              <a:cxnLst/>
              <a:rect l="l" t="t" r="r" b="b"/>
              <a:pathLst>
                <a:path w="8890" h="2539">
                  <a:moveTo>
                    <a:pt x="8712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75" name="object 5575"/>
            <p:cNvSpPr/>
            <p:nvPr/>
          </p:nvSpPr>
          <p:spPr>
            <a:xfrm>
              <a:off x="7945424" y="4216691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5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76" name="object 5576"/>
            <p:cNvSpPr/>
            <p:nvPr/>
          </p:nvSpPr>
          <p:spPr>
            <a:xfrm>
              <a:off x="7935125" y="4219079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62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77" name="object 5577"/>
            <p:cNvSpPr/>
            <p:nvPr/>
          </p:nvSpPr>
          <p:spPr>
            <a:xfrm>
              <a:off x="7933550" y="421432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78" name="object 5578"/>
            <p:cNvSpPr/>
            <p:nvPr/>
          </p:nvSpPr>
          <p:spPr>
            <a:xfrm>
              <a:off x="7430490" y="4214317"/>
              <a:ext cx="503555" cy="76200"/>
            </a:xfrm>
            <a:custGeom>
              <a:avLst/>
              <a:gdLst/>
              <a:ahLst/>
              <a:cxnLst/>
              <a:rect l="l" t="t" r="r" b="b"/>
              <a:pathLst>
                <a:path w="503554" h="76200">
                  <a:moveTo>
                    <a:pt x="0" y="76047"/>
                  </a:moveTo>
                  <a:lnTo>
                    <a:pt x="26936" y="72872"/>
                  </a:lnTo>
                  <a:lnTo>
                    <a:pt x="53873" y="69710"/>
                  </a:lnTo>
                  <a:lnTo>
                    <a:pt x="66548" y="68135"/>
                  </a:lnTo>
                  <a:lnTo>
                    <a:pt x="68135" y="67335"/>
                  </a:lnTo>
                  <a:lnTo>
                    <a:pt x="74472" y="66535"/>
                  </a:lnTo>
                  <a:lnTo>
                    <a:pt x="79222" y="66535"/>
                  </a:lnTo>
                  <a:lnTo>
                    <a:pt x="80810" y="65760"/>
                  </a:lnTo>
                  <a:lnTo>
                    <a:pt x="84772" y="65760"/>
                  </a:lnTo>
                  <a:lnTo>
                    <a:pt x="93484" y="64173"/>
                  </a:lnTo>
                  <a:lnTo>
                    <a:pt x="110265" y="62318"/>
                  </a:lnTo>
                  <a:lnTo>
                    <a:pt x="126842" y="60120"/>
                  </a:lnTo>
                  <a:lnTo>
                    <a:pt x="143374" y="57766"/>
                  </a:lnTo>
                  <a:lnTo>
                    <a:pt x="160020" y="55448"/>
                  </a:lnTo>
                  <a:lnTo>
                    <a:pt x="162407" y="55448"/>
                  </a:lnTo>
                  <a:lnTo>
                    <a:pt x="165569" y="54660"/>
                  </a:lnTo>
                  <a:lnTo>
                    <a:pt x="167157" y="54660"/>
                  </a:lnTo>
                  <a:lnTo>
                    <a:pt x="203600" y="49629"/>
                  </a:lnTo>
                  <a:lnTo>
                    <a:pt x="239671" y="44176"/>
                  </a:lnTo>
                  <a:lnTo>
                    <a:pt x="275728" y="38619"/>
                  </a:lnTo>
                  <a:lnTo>
                    <a:pt x="312127" y="33273"/>
                  </a:lnTo>
                  <a:lnTo>
                    <a:pt x="324015" y="30899"/>
                  </a:lnTo>
                  <a:lnTo>
                    <a:pt x="324802" y="30899"/>
                  </a:lnTo>
                  <a:lnTo>
                    <a:pt x="331139" y="30111"/>
                  </a:lnTo>
                  <a:lnTo>
                    <a:pt x="334314" y="29311"/>
                  </a:lnTo>
                  <a:lnTo>
                    <a:pt x="335102" y="29311"/>
                  </a:lnTo>
                  <a:lnTo>
                    <a:pt x="347974" y="27526"/>
                  </a:lnTo>
                  <a:lnTo>
                    <a:pt x="360851" y="25396"/>
                  </a:lnTo>
                  <a:lnTo>
                    <a:pt x="373728" y="23242"/>
                  </a:lnTo>
                  <a:lnTo>
                    <a:pt x="386600" y="21386"/>
                  </a:lnTo>
                  <a:lnTo>
                    <a:pt x="394512" y="19799"/>
                  </a:lnTo>
                  <a:lnTo>
                    <a:pt x="404037" y="18211"/>
                  </a:lnTo>
                  <a:lnTo>
                    <a:pt x="404812" y="17424"/>
                  </a:lnTo>
                  <a:lnTo>
                    <a:pt x="409575" y="17424"/>
                  </a:lnTo>
                  <a:lnTo>
                    <a:pt x="411149" y="16636"/>
                  </a:lnTo>
                  <a:lnTo>
                    <a:pt x="415112" y="15836"/>
                  </a:lnTo>
                  <a:lnTo>
                    <a:pt x="415912" y="15836"/>
                  </a:lnTo>
                  <a:lnTo>
                    <a:pt x="420662" y="15049"/>
                  </a:lnTo>
                  <a:lnTo>
                    <a:pt x="424624" y="14262"/>
                  </a:lnTo>
                  <a:lnTo>
                    <a:pt x="425411" y="14262"/>
                  </a:lnTo>
                  <a:lnTo>
                    <a:pt x="430161" y="13461"/>
                  </a:lnTo>
                  <a:lnTo>
                    <a:pt x="433349" y="12674"/>
                  </a:lnTo>
                  <a:lnTo>
                    <a:pt x="450773" y="9499"/>
                  </a:lnTo>
                  <a:lnTo>
                    <a:pt x="457098" y="8712"/>
                  </a:lnTo>
                  <a:lnTo>
                    <a:pt x="461073" y="7924"/>
                  </a:lnTo>
                  <a:lnTo>
                    <a:pt x="462661" y="7924"/>
                  </a:lnTo>
                  <a:lnTo>
                    <a:pt x="463448" y="7124"/>
                  </a:lnTo>
                  <a:lnTo>
                    <a:pt x="466610" y="7124"/>
                  </a:lnTo>
                  <a:lnTo>
                    <a:pt x="480085" y="4762"/>
                  </a:lnTo>
                  <a:lnTo>
                    <a:pt x="482460" y="3962"/>
                  </a:lnTo>
                  <a:lnTo>
                    <a:pt x="484047" y="3962"/>
                  </a:lnTo>
                  <a:lnTo>
                    <a:pt x="487210" y="3162"/>
                  </a:lnTo>
                  <a:lnTo>
                    <a:pt x="488797" y="3162"/>
                  </a:lnTo>
                  <a:lnTo>
                    <a:pt x="491959" y="2374"/>
                  </a:lnTo>
                  <a:lnTo>
                    <a:pt x="494347" y="1587"/>
                  </a:lnTo>
                  <a:lnTo>
                    <a:pt x="495922" y="1587"/>
                  </a:lnTo>
                  <a:lnTo>
                    <a:pt x="50305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79" name="object 5579"/>
            <p:cNvSpPr/>
            <p:nvPr/>
          </p:nvSpPr>
          <p:spPr>
            <a:xfrm>
              <a:off x="7430490" y="429036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80" name="object 5580"/>
            <p:cNvSpPr/>
            <p:nvPr/>
          </p:nvSpPr>
          <p:spPr>
            <a:xfrm>
              <a:off x="7430490" y="4224616"/>
              <a:ext cx="532130" cy="81915"/>
            </a:xfrm>
            <a:custGeom>
              <a:avLst/>
              <a:gdLst/>
              <a:ahLst/>
              <a:cxnLst/>
              <a:rect l="l" t="t" r="r" b="b"/>
              <a:pathLst>
                <a:path w="532129" h="81914">
                  <a:moveTo>
                    <a:pt x="531571" y="0"/>
                  </a:moveTo>
                  <a:lnTo>
                    <a:pt x="528396" y="800"/>
                  </a:lnTo>
                  <a:lnTo>
                    <a:pt x="526033" y="800"/>
                  </a:lnTo>
                  <a:lnTo>
                    <a:pt x="523646" y="1574"/>
                  </a:lnTo>
                  <a:lnTo>
                    <a:pt x="522858" y="1574"/>
                  </a:lnTo>
                  <a:lnTo>
                    <a:pt x="520484" y="2374"/>
                  </a:lnTo>
                  <a:lnTo>
                    <a:pt x="514934" y="3162"/>
                  </a:lnTo>
                  <a:lnTo>
                    <a:pt x="509384" y="3962"/>
                  </a:lnTo>
                  <a:lnTo>
                    <a:pt x="507022" y="4749"/>
                  </a:lnTo>
                  <a:lnTo>
                    <a:pt x="504634" y="4749"/>
                  </a:lnTo>
                  <a:lnTo>
                    <a:pt x="503847" y="5537"/>
                  </a:lnTo>
                  <a:lnTo>
                    <a:pt x="495922" y="7124"/>
                  </a:lnTo>
                  <a:lnTo>
                    <a:pt x="494334" y="7124"/>
                  </a:lnTo>
                  <a:lnTo>
                    <a:pt x="491959" y="7912"/>
                  </a:lnTo>
                  <a:lnTo>
                    <a:pt x="487210" y="8712"/>
                  </a:lnTo>
                  <a:lnTo>
                    <a:pt x="482460" y="9512"/>
                  </a:lnTo>
                  <a:lnTo>
                    <a:pt x="468199" y="11878"/>
                  </a:lnTo>
                  <a:lnTo>
                    <a:pt x="453897" y="14395"/>
                  </a:lnTo>
                  <a:lnTo>
                    <a:pt x="439615" y="17045"/>
                  </a:lnTo>
                  <a:lnTo>
                    <a:pt x="425411" y="19812"/>
                  </a:lnTo>
                  <a:lnTo>
                    <a:pt x="424624" y="19812"/>
                  </a:lnTo>
                  <a:lnTo>
                    <a:pt x="357596" y="31214"/>
                  </a:lnTo>
                  <a:lnTo>
                    <a:pt x="307098" y="39213"/>
                  </a:lnTo>
                  <a:lnTo>
                    <a:pt x="256518" y="46939"/>
                  </a:lnTo>
                  <a:lnTo>
                    <a:pt x="205880" y="54360"/>
                  </a:lnTo>
                  <a:lnTo>
                    <a:pt x="155208" y="61445"/>
                  </a:lnTo>
                  <a:lnTo>
                    <a:pt x="104527" y="68159"/>
                  </a:lnTo>
                  <a:lnTo>
                    <a:pt x="53860" y="74472"/>
                  </a:lnTo>
                  <a:lnTo>
                    <a:pt x="29311" y="77635"/>
                  </a:lnTo>
                  <a:lnTo>
                    <a:pt x="0" y="8159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81" name="object 5581"/>
            <p:cNvSpPr/>
            <p:nvPr/>
          </p:nvSpPr>
          <p:spPr>
            <a:xfrm>
              <a:off x="7962061" y="421431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82" name="object 5582"/>
            <p:cNvSpPr/>
            <p:nvPr/>
          </p:nvSpPr>
          <p:spPr>
            <a:xfrm>
              <a:off x="7428915" y="43054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83" name="object 5583"/>
            <p:cNvSpPr/>
            <p:nvPr/>
          </p:nvSpPr>
          <p:spPr>
            <a:xfrm>
              <a:off x="7427315" y="428878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84" name="object 5584"/>
            <p:cNvSpPr/>
            <p:nvPr/>
          </p:nvSpPr>
          <p:spPr>
            <a:xfrm>
              <a:off x="7427315" y="4195305"/>
              <a:ext cx="503555" cy="74930"/>
            </a:xfrm>
            <a:custGeom>
              <a:avLst/>
              <a:gdLst/>
              <a:ahLst/>
              <a:cxnLst/>
              <a:rect l="l" t="t" r="r" b="b"/>
              <a:pathLst>
                <a:path w="503554" h="74929">
                  <a:moveTo>
                    <a:pt x="503059" y="6337"/>
                  </a:moveTo>
                  <a:lnTo>
                    <a:pt x="476910" y="0"/>
                  </a:lnTo>
                  <a:lnTo>
                    <a:pt x="469785" y="1587"/>
                  </a:lnTo>
                  <a:lnTo>
                    <a:pt x="468198" y="2387"/>
                  </a:lnTo>
                  <a:lnTo>
                    <a:pt x="464235" y="2387"/>
                  </a:lnTo>
                  <a:lnTo>
                    <a:pt x="464235" y="3162"/>
                  </a:lnTo>
                  <a:lnTo>
                    <a:pt x="453936" y="4762"/>
                  </a:lnTo>
                  <a:lnTo>
                    <a:pt x="453148" y="4762"/>
                  </a:lnTo>
                  <a:lnTo>
                    <a:pt x="433336" y="8724"/>
                  </a:lnTo>
                  <a:lnTo>
                    <a:pt x="429386" y="9499"/>
                  </a:lnTo>
                  <a:lnTo>
                    <a:pt x="427799" y="9499"/>
                  </a:lnTo>
                  <a:lnTo>
                    <a:pt x="404825" y="14262"/>
                  </a:lnTo>
                  <a:lnTo>
                    <a:pt x="380263" y="18211"/>
                  </a:lnTo>
                  <a:lnTo>
                    <a:pt x="355701" y="22974"/>
                  </a:lnTo>
                  <a:lnTo>
                    <a:pt x="330352" y="26936"/>
                  </a:lnTo>
                  <a:lnTo>
                    <a:pt x="305003" y="30886"/>
                  </a:lnTo>
                  <a:lnTo>
                    <a:pt x="279653" y="34861"/>
                  </a:lnTo>
                  <a:lnTo>
                    <a:pt x="231806" y="42880"/>
                  </a:lnTo>
                  <a:lnTo>
                    <a:pt x="183627" y="50218"/>
                  </a:lnTo>
                  <a:lnTo>
                    <a:pt x="135289" y="57032"/>
                  </a:lnTo>
                  <a:lnTo>
                    <a:pt x="86964" y="63476"/>
                  </a:lnTo>
                  <a:lnTo>
                    <a:pt x="38823" y="69710"/>
                  </a:lnTo>
                  <a:lnTo>
                    <a:pt x="11099" y="73672"/>
                  </a:lnTo>
                  <a:lnTo>
                    <a:pt x="0" y="7446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85" name="object 5585"/>
            <p:cNvSpPr/>
            <p:nvPr/>
          </p:nvSpPr>
          <p:spPr>
            <a:xfrm>
              <a:off x="7430490" y="4282452"/>
              <a:ext cx="66675" cy="8255"/>
            </a:xfrm>
            <a:custGeom>
              <a:avLst/>
              <a:gdLst/>
              <a:ahLst/>
              <a:cxnLst/>
              <a:rect l="l" t="t" r="r" b="b"/>
              <a:pathLst>
                <a:path w="66675" h="8254">
                  <a:moveTo>
                    <a:pt x="0" y="7912"/>
                  </a:moveTo>
                  <a:lnTo>
                    <a:pt x="26936" y="4737"/>
                  </a:lnTo>
                  <a:lnTo>
                    <a:pt x="53873" y="1574"/>
                  </a:lnTo>
                  <a:lnTo>
                    <a:pt x="6654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86" name="object 5586"/>
            <p:cNvSpPr/>
            <p:nvPr/>
          </p:nvSpPr>
          <p:spPr>
            <a:xfrm>
              <a:off x="7509713" y="428007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87" name="object 5587"/>
            <p:cNvSpPr/>
            <p:nvPr/>
          </p:nvSpPr>
          <p:spPr>
            <a:xfrm>
              <a:off x="7586560" y="4269765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800"/>
                  </a:moveTo>
                  <a:lnTo>
                    <a:pt x="3949" y="0"/>
                  </a:lnTo>
                  <a:lnTo>
                    <a:pt x="63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88" name="object 5588"/>
            <p:cNvSpPr/>
            <p:nvPr/>
          </p:nvSpPr>
          <p:spPr>
            <a:xfrm>
              <a:off x="7655483" y="4258678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0" y="2387"/>
                  </a:moveTo>
                  <a:lnTo>
                    <a:pt x="11874" y="0"/>
                  </a:lnTo>
                  <a:lnTo>
                    <a:pt x="1583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89" name="object 5589"/>
            <p:cNvSpPr/>
            <p:nvPr/>
          </p:nvSpPr>
          <p:spPr>
            <a:xfrm>
              <a:off x="7737081" y="4245216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0" y="3162"/>
                  </a:moveTo>
                  <a:lnTo>
                    <a:pt x="5537" y="2374"/>
                  </a:lnTo>
                  <a:lnTo>
                    <a:pt x="174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90" name="object 5590"/>
            <p:cNvSpPr/>
            <p:nvPr/>
          </p:nvSpPr>
          <p:spPr>
            <a:xfrm>
              <a:off x="7765592" y="4242828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0" y="800"/>
                  </a:moveTo>
                  <a:lnTo>
                    <a:pt x="1574" y="800"/>
                  </a:lnTo>
                  <a:lnTo>
                    <a:pt x="55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91" name="object 5591"/>
            <p:cNvSpPr/>
            <p:nvPr/>
          </p:nvSpPr>
          <p:spPr>
            <a:xfrm>
              <a:off x="7836903" y="423095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787"/>
                  </a:moveTo>
                  <a:lnTo>
                    <a:pt x="3175" y="787"/>
                  </a:lnTo>
                  <a:lnTo>
                    <a:pt x="47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92" name="object 5592"/>
            <p:cNvSpPr/>
            <p:nvPr/>
          </p:nvSpPr>
          <p:spPr>
            <a:xfrm>
              <a:off x="7860665" y="4222254"/>
              <a:ext cx="31115" cy="5715"/>
            </a:xfrm>
            <a:custGeom>
              <a:avLst/>
              <a:gdLst/>
              <a:ahLst/>
              <a:cxnLst/>
              <a:rect l="l" t="t" r="r" b="b"/>
              <a:pathLst>
                <a:path w="31115" h="5714">
                  <a:moveTo>
                    <a:pt x="0" y="5537"/>
                  </a:moveTo>
                  <a:lnTo>
                    <a:pt x="3175" y="4737"/>
                  </a:lnTo>
                  <a:lnTo>
                    <a:pt x="20599" y="1574"/>
                  </a:lnTo>
                  <a:lnTo>
                    <a:pt x="26936" y="774"/>
                  </a:lnTo>
                  <a:lnTo>
                    <a:pt x="3089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93" name="object 5593"/>
            <p:cNvSpPr/>
            <p:nvPr/>
          </p:nvSpPr>
          <p:spPr>
            <a:xfrm>
              <a:off x="7897101" y="4218279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0" y="3175"/>
                  </a:moveTo>
                  <a:lnTo>
                    <a:pt x="13474" y="800"/>
                  </a:lnTo>
                  <a:lnTo>
                    <a:pt x="158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94" name="object 5594"/>
            <p:cNvSpPr/>
            <p:nvPr/>
          </p:nvSpPr>
          <p:spPr>
            <a:xfrm>
              <a:off x="7902651" y="4207192"/>
              <a:ext cx="31115" cy="7620"/>
            </a:xfrm>
            <a:custGeom>
              <a:avLst/>
              <a:gdLst/>
              <a:ahLst/>
              <a:cxnLst/>
              <a:rect l="l" t="t" r="r" b="b"/>
              <a:pathLst>
                <a:path w="31115" h="7620">
                  <a:moveTo>
                    <a:pt x="30899" y="7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95" name="object 5595"/>
            <p:cNvSpPr/>
            <p:nvPr/>
          </p:nvSpPr>
          <p:spPr>
            <a:xfrm>
              <a:off x="7522387" y="426501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80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96" name="object 5596"/>
            <p:cNvSpPr/>
            <p:nvPr/>
          </p:nvSpPr>
          <p:spPr>
            <a:xfrm>
              <a:off x="7514463" y="426344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0"/>
                  </a:moveTo>
                  <a:lnTo>
                    <a:pt x="7924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97" name="object 5597"/>
            <p:cNvSpPr/>
            <p:nvPr/>
          </p:nvSpPr>
          <p:spPr>
            <a:xfrm>
              <a:off x="7832153" y="421747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1574" y="800"/>
                  </a:lnTo>
                  <a:lnTo>
                    <a:pt x="1574" y="0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598" name="object 5598"/>
            <p:cNvSpPr/>
            <p:nvPr/>
          </p:nvSpPr>
          <p:spPr>
            <a:xfrm>
              <a:off x="7825003" y="4215904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0" y="0"/>
                  </a:moveTo>
                  <a:lnTo>
                    <a:pt x="7137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599" name="object 5599"/>
          <p:cNvGrpSpPr/>
          <p:nvPr/>
        </p:nvGrpSpPr>
        <p:grpSpPr>
          <a:xfrm>
            <a:off x="6317391" y="3159091"/>
            <a:ext cx="16716" cy="24860"/>
            <a:chOff x="7665764" y="4680134"/>
            <a:chExt cx="24765" cy="36830"/>
          </a:xfrm>
        </p:grpSpPr>
        <p:sp>
          <p:nvSpPr>
            <p:cNvPr id="5600" name="object 5600"/>
            <p:cNvSpPr/>
            <p:nvPr/>
          </p:nvSpPr>
          <p:spPr>
            <a:xfrm>
              <a:off x="7668158" y="4684102"/>
              <a:ext cx="1905" cy="31750"/>
            </a:xfrm>
            <a:custGeom>
              <a:avLst/>
              <a:gdLst/>
              <a:ahLst/>
              <a:cxnLst/>
              <a:rect l="l" t="t" r="r" b="b"/>
              <a:pathLst>
                <a:path w="1904" h="31750">
                  <a:moveTo>
                    <a:pt x="1574" y="0"/>
                  </a:moveTo>
                  <a:lnTo>
                    <a:pt x="0" y="3168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01" name="object 5601"/>
            <p:cNvSpPr/>
            <p:nvPr/>
          </p:nvSpPr>
          <p:spPr>
            <a:xfrm>
              <a:off x="7668158" y="4713414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9011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02" name="object 5602"/>
            <p:cNvSpPr/>
            <p:nvPr/>
          </p:nvSpPr>
          <p:spPr>
            <a:xfrm>
              <a:off x="7687170" y="4680927"/>
              <a:ext cx="2540" cy="33020"/>
            </a:xfrm>
            <a:custGeom>
              <a:avLst/>
              <a:gdLst/>
              <a:ahLst/>
              <a:cxnLst/>
              <a:rect l="l" t="t" r="r" b="b"/>
              <a:pathLst>
                <a:path w="2540" h="33020">
                  <a:moveTo>
                    <a:pt x="1187" y="-793"/>
                  </a:moveTo>
                  <a:lnTo>
                    <a:pt x="1187" y="33280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03" name="object 5603"/>
            <p:cNvSpPr/>
            <p:nvPr/>
          </p:nvSpPr>
          <p:spPr>
            <a:xfrm>
              <a:off x="7666558" y="4684102"/>
              <a:ext cx="1905" cy="31750"/>
            </a:xfrm>
            <a:custGeom>
              <a:avLst/>
              <a:gdLst/>
              <a:ahLst/>
              <a:cxnLst/>
              <a:rect l="l" t="t" r="r" b="b"/>
              <a:pathLst>
                <a:path w="1904" h="31750">
                  <a:moveTo>
                    <a:pt x="0" y="31686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04" name="object 5604"/>
            <p:cNvSpPr/>
            <p:nvPr/>
          </p:nvSpPr>
          <p:spPr>
            <a:xfrm>
              <a:off x="7666571" y="47157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605" name="object 5605"/>
          <p:cNvGrpSpPr/>
          <p:nvPr/>
        </p:nvGrpSpPr>
        <p:grpSpPr>
          <a:xfrm>
            <a:off x="6479428" y="3132893"/>
            <a:ext cx="15859" cy="24432"/>
            <a:chOff x="7905819" y="4641322"/>
            <a:chExt cx="23495" cy="36195"/>
          </a:xfrm>
        </p:grpSpPr>
        <p:sp>
          <p:nvSpPr>
            <p:cNvPr id="5606" name="object 5606"/>
            <p:cNvSpPr/>
            <p:nvPr/>
          </p:nvSpPr>
          <p:spPr>
            <a:xfrm>
              <a:off x="7907394" y="4644485"/>
              <a:ext cx="4445" cy="33020"/>
            </a:xfrm>
            <a:custGeom>
              <a:avLst/>
              <a:gdLst/>
              <a:ahLst/>
              <a:cxnLst/>
              <a:rect l="l" t="t" r="r" b="b"/>
              <a:pathLst>
                <a:path w="4445" h="33020">
                  <a:moveTo>
                    <a:pt x="0" y="32486"/>
                  </a:moveTo>
                  <a:lnTo>
                    <a:pt x="3975" y="32486"/>
                  </a:lnTo>
                  <a:lnTo>
                    <a:pt x="3975" y="0"/>
                  </a:lnTo>
                  <a:lnTo>
                    <a:pt x="0" y="0"/>
                  </a:lnTo>
                  <a:lnTo>
                    <a:pt x="0" y="32486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07" name="object 5607"/>
            <p:cNvSpPr/>
            <p:nvPr/>
          </p:nvSpPr>
          <p:spPr>
            <a:xfrm>
              <a:off x="7908188" y="4642116"/>
              <a:ext cx="20320" cy="34290"/>
            </a:xfrm>
            <a:custGeom>
              <a:avLst/>
              <a:gdLst/>
              <a:ahLst/>
              <a:cxnLst/>
              <a:rect l="l" t="t" r="r" b="b"/>
              <a:pathLst>
                <a:path w="20320" h="34289">
                  <a:moveTo>
                    <a:pt x="18224" y="30899"/>
                  </a:moveTo>
                  <a:lnTo>
                    <a:pt x="0" y="34074"/>
                  </a:lnTo>
                </a:path>
                <a:path w="20320" h="34289">
                  <a:moveTo>
                    <a:pt x="18224" y="30899"/>
                  </a:moveTo>
                  <a:lnTo>
                    <a:pt x="1979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08" name="object 5608"/>
            <p:cNvSpPr/>
            <p:nvPr/>
          </p:nvSpPr>
          <p:spPr>
            <a:xfrm>
              <a:off x="7906613" y="4645278"/>
              <a:ext cx="1905" cy="31115"/>
            </a:xfrm>
            <a:custGeom>
              <a:avLst/>
              <a:gdLst/>
              <a:ahLst/>
              <a:cxnLst/>
              <a:rect l="l" t="t" r="r" b="b"/>
              <a:pathLst>
                <a:path w="1904" h="31114">
                  <a:moveTo>
                    <a:pt x="0" y="30899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09" name="object 5609"/>
            <p:cNvSpPr/>
            <p:nvPr/>
          </p:nvSpPr>
          <p:spPr>
            <a:xfrm>
              <a:off x="7906613" y="46761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610" name="object 5610"/>
          <p:cNvGrpSpPr/>
          <p:nvPr/>
        </p:nvGrpSpPr>
        <p:grpSpPr>
          <a:xfrm>
            <a:off x="7005608" y="2981022"/>
            <a:ext cx="9430" cy="18002"/>
            <a:chOff x="8685345" y="4416329"/>
            <a:chExt cx="13970" cy="26670"/>
          </a:xfrm>
        </p:grpSpPr>
        <p:sp>
          <p:nvSpPr>
            <p:cNvPr id="5611" name="object 5611"/>
            <p:cNvSpPr/>
            <p:nvPr/>
          </p:nvSpPr>
          <p:spPr>
            <a:xfrm>
              <a:off x="8687720" y="4420292"/>
              <a:ext cx="2540" cy="22225"/>
            </a:xfrm>
            <a:custGeom>
              <a:avLst/>
              <a:gdLst/>
              <a:ahLst/>
              <a:cxnLst/>
              <a:rect l="l" t="t" r="r" b="b"/>
              <a:pathLst>
                <a:path w="2540" h="22225">
                  <a:moveTo>
                    <a:pt x="0" y="22174"/>
                  </a:moveTo>
                  <a:lnTo>
                    <a:pt x="2387" y="22174"/>
                  </a:lnTo>
                  <a:lnTo>
                    <a:pt x="2387" y="0"/>
                  </a:lnTo>
                  <a:lnTo>
                    <a:pt x="0" y="0"/>
                  </a:lnTo>
                  <a:lnTo>
                    <a:pt x="0" y="22174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12" name="object 5612"/>
            <p:cNvSpPr/>
            <p:nvPr/>
          </p:nvSpPr>
          <p:spPr>
            <a:xfrm>
              <a:off x="8688501" y="443693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724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13" name="object 5613"/>
            <p:cNvSpPr/>
            <p:nvPr/>
          </p:nvSpPr>
          <p:spPr>
            <a:xfrm>
              <a:off x="8686533" y="4416329"/>
              <a:ext cx="11430" cy="26670"/>
            </a:xfrm>
            <a:custGeom>
              <a:avLst/>
              <a:gdLst/>
              <a:ahLst/>
              <a:cxnLst/>
              <a:rect l="l" t="t" r="r" b="b"/>
              <a:pathLst>
                <a:path w="11429" h="26670">
                  <a:moveTo>
                    <a:pt x="11087" y="0"/>
                  </a:moveTo>
                  <a:lnTo>
                    <a:pt x="11087" y="21399"/>
                  </a:lnTo>
                </a:path>
                <a:path w="11429" h="26670">
                  <a:moveTo>
                    <a:pt x="0" y="5537"/>
                  </a:moveTo>
                  <a:lnTo>
                    <a:pt x="0" y="2613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14" name="object 5614"/>
            <p:cNvSpPr/>
            <p:nvPr/>
          </p:nvSpPr>
          <p:spPr>
            <a:xfrm>
              <a:off x="8686152" y="44416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615" name="object 5615"/>
          <p:cNvSpPr/>
          <p:nvPr/>
        </p:nvSpPr>
        <p:spPr>
          <a:xfrm>
            <a:off x="5885864" y="28960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616" name="object 5616"/>
          <p:cNvGrpSpPr/>
          <p:nvPr/>
        </p:nvGrpSpPr>
        <p:grpSpPr>
          <a:xfrm>
            <a:off x="5878376" y="3306683"/>
            <a:ext cx="10716" cy="147876"/>
            <a:chOff x="7015371" y="4898790"/>
            <a:chExt cx="15875" cy="219075"/>
          </a:xfrm>
        </p:grpSpPr>
        <p:sp>
          <p:nvSpPr>
            <p:cNvPr id="5617" name="object 5617"/>
            <p:cNvSpPr/>
            <p:nvPr/>
          </p:nvSpPr>
          <p:spPr>
            <a:xfrm>
              <a:off x="7030427" y="4905121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52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18" name="object 5618"/>
            <p:cNvSpPr/>
            <p:nvPr/>
          </p:nvSpPr>
          <p:spPr>
            <a:xfrm>
              <a:off x="7016165" y="4899583"/>
              <a:ext cx="14604" cy="217170"/>
            </a:xfrm>
            <a:custGeom>
              <a:avLst/>
              <a:gdLst/>
              <a:ahLst/>
              <a:cxnLst/>
              <a:rect l="l" t="t" r="r" b="b"/>
              <a:pathLst>
                <a:path w="14604" h="217170">
                  <a:moveTo>
                    <a:pt x="0" y="0"/>
                  </a:moveTo>
                  <a:lnTo>
                    <a:pt x="0" y="217068"/>
                  </a:lnTo>
                  <a:lnTo>
                    <a:pt x="14249" y="21468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619" name="object 5619"/>
          <p:cNvGrpSpPr/>
          <p:nvPr/>
        </p:nvGrpSpPr>
        <p:grpSpPr>
          <a:xfrm>
            <a:off x="5869812" y="2898671"/>
            <a:ext cx="16716" cy="171450"/>
            <a:chOff x="7002684" y="4294327"/>
            <a:chExt cx="24765" cy="254000"/>
          </a:xfrm>
        </p:grpSpPr>
        <p:sp>
          <p:nvSpPr>
            <p:cNvPr id="5620" name="object 5620"/>
            <p:cNvSpPr/>
            <p:nvPr/>
          </p:nvSpPr>
          <p:spPr>
            <a:xfrm>
              <a:off x="7026465" y="4471784"/>
              <a:ext cx="0" cy="74930"/>
            </a:xfrm>
            <a:custGeom>
              <a:avLst/>
              <a:gdLst/>
              <a:ahLst/>
              <a:cxnLst/>
              <a:rect l="l" t="t" r="r" b="b"/>
              <a:pathLst>
                <a:path h="74929">
                  <a:moveTo>
                    <a:pt x="0" y="0"/>
                  </a:moveTo>
                  <a:lnTo>
                    <a:pt x="0" y="7447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21" name="object 5621"/>
            <p:cNvSpPr/>
            <p:nvPr/>
          </p:nvSpPr>
          <p:spPr>
            <a:xfrm>
              <a:off x="7003478" y="4294327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22" name="object 5622"/>
            <p:cNvSpPr/>
            <p:nvPr/>
          </p:nvSpPr>
          <p:spPr>
            <a:xfrm>
              <a:off x="7003478" y="4475746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208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623" name="object 5623"/>
          <p:cNvSpPr/>
          <p:nvPr/>
        </p:nvSpPr>
        <p:spPr>
          <a:xfrm>
            <a:off x="5870348" y="3210426"/>
            <a:ext cx="0" cy="10287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04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624" name="object 5624"/>
          <p:cNvSpPr/>
          <p:nvPr/>
        </p:nvSpPr>
        <p:spPr>
          <a:xfrm>
            <a:off x="5870348" y="3302932"/>
            <a:ext cx="0" cy="6858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40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625" name="object 5625"/>
          <p:cNvSpPr/>
          <p:nvPr/>
        </p:nvSpPr>
        <p:spPr>
          <a:xfrm>
            <a:off x="5894951" y="3016852"/>
            <a:ext cx="0" cy="51006"/>
          </a:xfrm>
          <a:custGeom>
            <a:avLst/>
            <a:gdLst/>
            <a:ahLst/>
            <a:cxnLst/>
            <a:rect l="l" t="t" r="r" b="b"/>
            <a:pathLst>
              <a:path h="75564">
                <a:moveTo>
                  <a:pt x="0" y="0"/>
                </a:moveTo>
                <a:lnTo>
                  <a:pt x="0" y="7526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626" name="object 5626"/>
          <p:cNvGrpSpPr/>
          <p:nvPr/>
        </p:nvGrpSpPr>
        <p:grpSpPr>
          <a:xfrm>
            <a:off x="5899228" y="2503500"/>
            <a:ext cx="9430" cy="4286"/>
            <a:chOff x="7046264" y="3708889"/>
            <a:chExt cx="13970" cy="6350"/>
          </a:xfrm>
        </p:grpSpPr>
        <p:sp>
          <p:nvSpPr>
            <p:cNvPr id="5627" name="object 5627"/>
            <p:cNvSpPr/>
            <p:nvPr/>
          </p:nvSpPr>
          <p:spPr>
            <a:xfrm>
              <a:off x="7047064" y="3709682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5" h="5079">
                  <a:moveTo>
                    <a:pt x="11874" y="2387"/>
                  </a:moveTo>
                  <a:lnTo>
                    <a:pt x="11874" y="0"/>
                  </a:lnTo>
                  <a:lnTo>
                    <a:pt x="0" y="1587"/>
                  </a:lnTo>
                  <a:lnTo>
                    <a:pt x="0" y="4762"/>
                  </a:lnTo>
                </a:path>
                <a:path w="12065" h="5079">
                  <a:moveTo>
                    <a:pt x="11874" y="2387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28" name="object 5628"/>
            <p:cNvSpPr/>
            <p:nvPr/>
          </p:nvSpPr>
          <p:spPr>
            <a:xfrm>
              <a:off x="7047064" y="371127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29" name="object 5629"/>
            <p:cNvSpPr/>
            <p:nvPr/>
          </p:nvSpPr>
          <p:spPr>
            <a:xfrm>
              <a:off x="7047064" y="37144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30" name="object 5630"/>
            <p:cNvSpPr/>
            <p:nvPr/>
          </p:nvSpPr>
          <p:spPr>
            <a:xfrm>
              <a:off x="7058939" y="37096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31" name="object 5631"/>
            <p:cNvSpPr/>
            <p:nvPr/>
          </p:nvSpPr>
          <p:spPr>
            <a:xfrm>
              <a:off x="7047064" y="371127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32" name="object 5632"/>
            <p:cNvSpPr/>
            <p:nvPr/>
          </p:nvSpPr>
          <p:spPr>
            <a:xfrm>
              <a:off x="7047851" y="3709682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1587"/>
                  </a:moveTo>
                  <a:lnTo>
                    <a:pt x="5537" y="787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33" name="object 5633"/>
            <p:cNvSpPr/>
            <p:nvPr/>
          </p:nvSpPr>
          <p:spPr>
            <a:xfrm>
              <a:off x="7058939" y="37120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  <a:path w="1270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34" name="object 5634"/>
            <p:cNvSpPr/>
            <p:nvPr/>
          </p:nvSpPr>
          <p:spPr>
            <a:xfrm>
              <a:off x="7046264" y="37144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35" name="object 5635"/>
            <p:cNvSpPr/>
            <p:nvPr/>
          </p:nvSpPr>
          <p:spPr>
            <a:xfrm>
              <a:off x="7046264" y="37144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636" name="object 5636"/>
          <p:cNvGrpSpPr/>
          <p:nvPr/>
        </p:nvGrpSpPr>
        <p:grpSpPr>
          <a:xfrm>
            <a:off x="5899228" y="2835577"/>
            <a:ext cx="9858" cy="160306"/>
            <a:chOff x="7046264" y="4200855"/>
            <a:chExt cx="14604" cy="237490"/>
          </a:xfrm>
        </p:grpSpPr>
        <p:sp>
          <p:nvSpPr>
            <p:cNvPr id="5637" name="object 5637"/>
            <p:cNvSpPr/>
            <p:nvPr/>
          </p:nvSpPr>
          <p:spPr>
            <a:xfrm>
              <a:off x="7058939" y="44313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38" name="object 5638"/>
            <p:cNvSpPr/>
            <p:nvPr/>
          </p:nvSpPr>
          <p:spPr>
            <a:xfrm>
              <a:off x="7047064" y="4431385"/>
              <a:ext cx="12065" cy="5715"/>
            </a:xfrm>
            <a:custGeom>
              <a:avLst/>
              <a:gdLst/>
              <a:ahLst/>
              <a:cxnLst/>
              <a:rect l="l" t="t" r="r" b="b"/>
              <a:pathLst>
                <a:path w="12065" h="5714">
                  <a:moveTo>
                    <a:pt x="0" y="2374"/>
                  </a:moveTo>
                  <a:lnTo>
                    <a:pt x="11874" y="0"/>
                  </a:lnTo>
                </a:path>
                <a:path w="12065" h="5714">
                  <a:moveTo>
                    <a:pt x="0" y="2374"/>
                  </a:moveTo>
                  <a:lnTo>
                    <a:pt x="0" y="5549"/>
                  </a:lnTo>
                  <a:lnTo>
                    <a:pt x="11874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39" name="object 5639"/>
            <p:cNvSpPr/>
            <p:nvPr/>
          </p:nvSpPr>
          <p:spPr>
            <a:xfrm>
              <a:off x="7047064" y="44369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40" name="object 5640"/>
            <p:cNvSpPr/>
            <p:nvPr/>
          </p:nvSpPr>
          <p:spPr>
            <a:xfrm>
              <a:off x="7046658" y="4430591"/>
              <a:ext cx="12700" cy="4445"/>
            </a:xfrm>
            <a:custGeom>
              <a:avLst/>
              <a:gdLst/>
              <a:ahLst/>
              <a:cxnLst/>
              <a:rect l="l" t="t" r="r" b="b"/>
              <a:pathLst>
                <a:path w="12700" h="4445">
                  <a:moveTo>
                    <a:pt x="0" y="2374"/>
                  </a:moveTo>
                  <a:lnTo>
                    <a:pt x="0" y="3962"/>
                  </a:lnTo>
                </a:path>
                <a:path w="12700" h="4445">
                  <a:moveTo>
                    <a:pt x="12674" y="0"/>
                  </a:moveTo>
                  <a:lnTo>
                    <a:pt x="12674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41" name="object 5641"/>
            <p:cNvSpPr/>
            <p:nvPr/>
          </p:nvSpPr>
          <p:spPr>
            <a:xfrm>
              <a:off x="7059739" y="4200855"/>
              <a:ext cx="0" cy="231140"/>
            </a:xfrm>
            <a:custGeom>
              <a:avLst/>
              <a:gdLst/>
              <a:ahLst/>
              <a:cxnLst/>
              <a:rect l="l" t="t" r="r" b="b"/>
              <a:pathLst>
                <a:path h="231139">
                  <a:moveTo>
                    <a:pt x="0" y="0"/>
                  </a:moveTo>
                  <a:lnTo>
                    <a:pt x="0" y="23053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642" name="object 5642"/>
          <p:cNvSpPr/>
          <p:nvPr/>
        </p:nvSpPr>
        <p:spPr>
          <a:xfrm>
            <a:off x="5908324" y="2505647"/>
            <a:ext cx="0" cy="243888"/>
          </a:xfrm>
          <a:custGeom>
            <a:avLst/>
            <a:gdLst/>
            <a:ahLst/>
            <a:cxnLst/>
            <a:rect l="l" t="t" r="r" b="b"/>
            <a:pathLst>
              <a:path h="361314">
                <a:moveTo>
                  <a:pt x="0" y="0"/>
                </a:moveTo>
                <a:lnTo>
                  <a:pt x="0" y="36123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643" name="object 5643"/>
          <p:cNvSpPr/>
          <p:nvPr/>
        </p:nvSpPr>
        <p:spPr>
          <a:xfrm>
            <a:off x="5899228" y="2835578"/>
            <a:ext cx="0" cy="157305"/>
          </a:xfrm>
          <a:custGeom>
            <a:avLst/>
            <a:gdLst/>
            <a:ahLst/>
            <a:cxnLst/>
            <a:rect l="l" t="t" r="r" b="b"/>
            <a:pathLst>
              <a:path h="233045">
                <a:moveTo>
                  <a:pt x="0" y="0"/>
                </a:moveTo>
                <a:lnTo>
                  <a:pt x="0" y="23290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644" name="object 5644"/>
          <p:cNvGrpSpPr/>
          <p:nvPr/>
        </p:nvGrpSpPr>
        <p:grpSpPr>
          <a:xfrm>
            <a:off x="5869812" y="2414735"/>
            <a:ext cx="30004" cy="578644"/>
            <a:chOff x="7002684" y="3577386"/>
            <a:chExt cx="44450" cy="857250"/>
          </a:xfrm>
        </p:grpSpPr>
        <p:sp>
          <p:nvSpPr>
            <p:cNvPr id="5645" name="object 5645"/>
            <p:cNvSpPr/>
            <p:nvPr/>
          </p:nvSpPr>
          <p:spPr>
            <a:xfrm>
              <a:off x="7046265" y="3714445"/>
              <a:ext cx="0" cy="359410"/>
            </a:xfrm>
            <a:custGeom>
              <a:avLst/>
              <a:gdLst/>
              <a:ahLst/>
              <a:cxnLst/>
              <a:rect l="l" t="t" r="r" b="b"/>
              <a:pathLst>
                <a:path h="359410">
                  <a:moveTo>
                    <a:pt x="0" y="0"/>
                  </a:moveTo>
                  <a:lnTo>
                    <a:pt x="0" y="35886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46" name="object 5646"/>
            <p:cNvSpPr/>
            <p:nvPr/>
          </p:nvSpPr>
          <p:spPr>
            <a:xfrm>
              <a:off x="7026453" y="3938625"/>
              <a:ext cx="20320" cy="495300"/>
            </a:xfrm>
            <a:custGeom>
              <a:avLst/>
              <a:gdLst/>
              <a:ahLst/>
              <a:cxnLst/>
              <a:rect l="l" t="t" r="r" b="b"/>
              <a:pathLst>
                <a:path w="20320" h="495300">
                  <a:moveTo>
                    <a:pt x="800" y="0"/>
                  </a:moveTo>
                  <a:lnTo>
                    <a:pt x="0" y="800"/>
                  </a:lnTo>
                  <a:lnTo>
                    <a:pt x="0" y="487997"/>
                  </a:lnTo>
                  <a:lnTo>
                    <a:pt x="19811" y="4951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47" name="object 5647"/>
            <p:cNvSpPr/>
            <p:nvPr/>
          </p:nvSpPr>
          <p:spPr>
            <a:xfrm>
              <a:off x="7026465" y="3835641"/>
              <a:ext cx="1270" cy="103505"/>
            </a:xfrm>
            <a:custGeom>
              <a:avLst/>
              <a:gdLst/>
              <a:ahLst/>
              <a:cxnLst/>
              <a:rect l="l" t="t" r="r" b="b"/>
              <a:pathLst>
                <a:path w="1270" h="103504">
                  <a:moveTo>
                    <a:pt x="400" y="-793"/>
                  </a:moveTo>
                  <a:lnTo>
                    <a:pt x="400" y="10377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48" name="object 5648"/>
            <p:cNvSpPr/>
            <p:nvPr/>
          </p:nvSpPr>
          <p:spPr>
            <a:xfrm>
              <a:off x="7026465" y="3579761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6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49" name="object 5649"/>
            <p:cNvSpPr/>
            <p:nvPr/>
          </p:nvSpPr>
          <p:spPr>
            <a:xfrm>
              <a:off x="7026465" y="3718407"/>
              <a:ext cx="0" cy="117475"/>
            </a:xfrm>
            <a:custGeom>
              <a:avLst/>
              <a:gdLst/>
              <a:ahLst/>
              <a:cxnLst/>
              <a:rect l="l" t="t" r="r" b="b"/>
              <a:pathLst>
                <a:path h="117475">
                  <a:moveTo>
                    <a:pt x="0" y="0"/>
                  </a:moveTo>
                  <a:lnTo>
                    <a:pt x="0" y="11724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50" name="object 5650"/>
            <p:cNvSpPr/>
            <p:nvPr/>
          </p:nvSpPr>
          <p:spPr>
            <a:xfrm>
              <a:off x="7039927" y="3577386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7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51" name="object 5651"/>
            <p:cNvSpPr/>
            <p:nvPr/>
          </p:nvSpPr>
          <p:spPr>
            <a:xfrm>
              <a:off x="7006653" y="3820604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0" y="7912"/>
                  </a:moveTo>
                  <a:lnTo>
                    <a:pt x="0" y="0"/>
                  </a:lnTo>
                </a:path>
                <a:path w="20320" h="15239">
                  <a:moveTo>
                    <a:pt x="0" y="7912"/>
                  </a:moveTo>
                  <a:lnTo>
                    <a:pt x="19812" y="150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52" name="object 5652"/>
            <p:cNvSpPr/>
            <p:nvPr/>
          </p:nvSpPr>
          <p:spPr>
            <a:xfrm>
              <a:off x="7003491" y="3584511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6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53" name="object 5653"/>
            <p:cNvSpPr/>
            <p:nvPr/>
          </p:nvSpPr>
          <p:spPr>
            <a:xfrm>
              <a:off x="7003491" y="3722357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4">
                  <a:moveTo>
                    <a:pt x="0" y="0"/>
                  </a:moveTo>
                  <a:lnTo>
                    <a:pt x="0" y="966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54" name="object 5654"/>
            <p:cNvSpPr/>
            <p:nvPr/>
          </p:nvSpPr>
          <p:spPr>
            <a:xfrm>
              <a:off x="7003478" y="381900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55" name="object 5655"/>
            <p:cNvSpPr/>
            <p:nvPr/>
          </p:nvSpPr>
          <p:spPr>
            <a:xfrm>
              <a:off x="7026465" y="39536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56" name="object 5656"/>
            <p:cNvSpPr/>
            <p:nvPr/>
          </p:nvSpPr>
          <p:spPr>
            <a:xfrm>
              <a:off x="7003491" y="3958437"/>
              <a:ext cx="23495" cy="300355"/>
            </a:xfrm>
            <a:custGeom>
              <a:avLst/>
              <a:gdLst/>
              <a:ahLst/>
              <a:cxnLst/>
              <a:rect l="l" t="t" r="r" b="b"/>
              <a:pathLst>
                <a:path w="23495" h="300354">
                  <a:moveTo>
                    <a:pt x="0" y="0"/>
                  </a:moveTo>
                  <a:lnTo>
                    <a:pt x="0" y="291528"/>
                  </a:lnTo>
                  <a:lnTo>
                    <a:pt x="22974" y="30025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657" name="object 5657"/>
          <p:cNvGrpSpPr/>
          <p:nvPr/>
        </p:nvGrpSpPr>
        <p:grpSpPr>
          <a:xfrm>
            <a:off x="5802440" y="2427038"/>
            <a:ext cx="25718" cy="175736"/>
            <a:chOff x="6902875" y="3595611"/>
            <a:chExt cx="38100" cy="260350"/>
          </a:xfrm>
        </p:grpSpPr>
        <p:sp>
          <p:nvSpPr>
            <p:cNvPr id="5658" name="object 5658"/>
            <p:cNvSpPr/>
            <p:nvPr/>
          </p:nvSpPr>
          <p:spPr>
            <a:xfrm>
              <a:off x="6925856" y="370889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59" name="object 5659"/>
            <p:cNvSpPr/>
            <p:nvPr/>
          </p:nvSpPr>
          <p:spPr>
            <a:xfrm>
              <a:off x="6925856" y="3706507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4" h="3175">
                  <a:moveTo>
                    <a:pt x="13474" y="800"/>
                  </a:moveTo>
                  <a:lnTo>
                    <a:pt x="0" y="3174"/>
                  </a:lnTo>
                </a:path>
                <a:path w="14604" h="3175">
                  <a:moveTo>
                    <a:pt x="13474" y="800"/>
                  </a:moveTo>
                  <a:lnTo>
                    <a:pt x="14262" y="0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60" name="object 5660"/>
            <p:cNvSpPr/>
            <p:nvPr/>
          </p:nvSpPr>
          <p:spPr>
            <a:xfrm>
              <a:off x="6925856" y="370968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61" name="object 5661"/>
            <p:cNvSpPr/>
            <p:nvPr/>
          </p:nvSpPr>
          <p:spPr>
            <a:xfrm>
              <a:off x="6939318" y="370730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62" name="object 5662"/>
            <p:cNvSpPr/>
            <p:nvPr/>
          </p:nvSpPr>
          <p:spPr>
            <a:xfrm>
              <a:off x="6925856" y="3597986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63" name="object 5663"/>
            <p:cNvSpPr/>
            <p:nvPr/>
          </p:nvSpPr>
          <p:spPr>
            <a:xfrm>
              <a:off x="6940105" y="3595611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64" name="object 5664"/>
            <p:cNvSpPr/>
            <p:nvPr/>
          </p:nvSpPr>
          <p:spPr>
            <a:xfrm>
              <a:off x="6903682" y="3601948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6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65" name="object 5665"/>
            <p:cNvSpPr/>
            <p:nvPr/>
          </p:nvSpPr>
          <p:spPr>
            <a:xfrm>
              <a:off x="6903682" y="3740581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4">
                  <a:moveTo>
                    <a:pt x="0" y="0"/>
                  </a:moveTo>
                  <a:lnTo>
                    <a:pt x="0" y="966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66" name="object 5666"/>
            <p:cNvSpPr/>
            <p:nvPr/>
          </p:nvSpPr>
          <p:spPr>
            <a:xfrm>
              <a:off x="6903669" y="383724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67" name="object 5667"/>
            <p:cNvSpPr/>
            <p:nvPr/>
          </p:nvSpPr>
          <p:spPr>
            <a:xfrm>
              <a:off x="6906844" y="3838816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0" y="7924"/>
                  </a:moveTo>
                  <a:lnTo>
                    <a:pt x="0" y="0"/>
                  </a:lnTo>
                </a:path>
                <a:path w="19050" h="15875">
                  <a:moveTo>
                    <a:pt x="0" y="7924"/>
                  </a:moveTo>
                  <a:lnTo>
                    <a:pt x="19011" y="1583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668" name="object 5668"/>
          <p:cNvSpPr/>
          <p:nvPr/>
        </p:nvSpPr>
        <p:spPr>
          <a:xfrm>
            <a:off x="5817953" y="29082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669" name="object 5669"/>
          <p:cNvSpPr/>
          <p:nvPr/>
        </p:nvSpPr>
        <p:spPr>
          <a:xfrm>
            <a:off x="5821158" y="3457478"/>
            <a:ext cx="0" cy="7287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29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670" name="object 5670"/>
          <p:cNvGrpSpPr/>
          <p:nvPr/>
        </p:nvGrpSpPr>
        <p:grpSpPr>
          <a:xfrm>
            <a:off x="5811005" y="3276731"/>
            <a:ext cx="10716" cy="190738"/>
            <a:chOff x="6915562" y="4854416"/>
            <a:chExt cx="15875" cy="282575"/>
          </a:xfrm>
        </p:grpSpPr>
        <p:sp>
          <p:nvSpPr>
            <p:cNvPr id="5671" name="object 5671"/>
            <p:cNvSpPr/>
            <p:nvPr/>
          </p:nvSpPr>
          <p:spPr>
            <a:xfrm>
              <a:off x="6930605" y="4861547"/>
              <a:ext cx="0" cy="133350"/>
            </a:xfrm>
            <a:custGeom>
              <a:avLst/>
              <a:gdLst/>
              <a:ahLst/>
              <a:cxnLst/>
              <a:rect l="l" t="t" r="r" b="b"/>
              <a:pathLst>
                <a:path h="133350">
                  <a:moveTo>
                    <a:pt x="0" y="0"/>
                  </a:moveTo>
                  <a:lnTo>
                    <a:pt x="0" y="1330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72" name="object 5672"/>
            <p:cNvSpPr/>
            <p:nvPr/>
          </p:nvSpPr>
          <p:spPr>
            <a:xfrm>
              <a:off x="6916356" y="4855209"/>
              <a:ext cx="14604" cy="280670"/>
            </a:xfrm>
            <a:custGeom>
              <a:avLst/>
              <a:gdLst/>
              <a:ahLst/>
              <a:cxnLst/>
              <a:rect l="l" t="t" r="r" b="b"/>
              <a:pathLst>
                <a:path w="14604" h="280670">
                  <a:moveTo>
                    <a:pt x="0" y="0"/>
                  </a:moveTo>
                  <a:lnTo>
                    <a:pt x="0" y="280441"/>
                  </a:lnTo>
                  <a:lnTo>
                    <a:pt x="14249" y="27727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673" name="object 5673"/>
          <p:cNvGrpSpPr/>
          <p:nvPr/>
        </p:nvGrpSpPr>
        <p:grpSpPr>
          <a:xfrm>
            <a:off x="5802449" y="2910972"/>
            <a:ext cx="16288" cy="163735"/>
            <a:chOff x="6902887" y="4312551"/>
            <a:chExt cx="24130" cy="242570"/>
          </a:xfrm>
        </p:grpSpPr>
        <p:sp>
          <p:nvSpPr>
            <p:cNvPr id="5674" name="object 5674"/>
            <p:cNvSpPr/>
            <p:nvPr/>
          </p:nvSpPr>
          <p:spPr>
            <a:xfrm>
              <a:off x="6925855" y="4490008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0"/>
                  </a:moveTo>
                  <a:lnTo>
                    <a:pt x="0" y="6338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75" name="object 5675"/>
            <p:cNvSpPr/>
            <p:nvPr/>
          </p:nvSpPr>
          <p:spPr>
            <a:xfrm>
              <a:off x="6903681" y="4312551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76" name="object 5676"/>
            <p:cNvSpPr/>
            <p:nvPr/>
          </p:nvSpPr>
          <p:spPr>
            <a:xfrm>
              <a:off x="6903681" y="4493971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h="61595">
                  <a:moveTo>
                    <a:pt x="0" y="0"/>
                  </a:moveTo>
                  <a:lnTo>
                    <a:pt x="0" y="6099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677" name="object 5677"/>
          <p:cNvSpPr/>
          <p:nvPr/>
        </p:nvSpPr>
        <p:spPr>
          <a:xfrm>
            <a:off x="5802985" y="3273529"/>
            <a:ext cx="0" cy="98155"/>
          </a:xfrm>
          <a:custGeom>
            <a:avLst/>
            <a:gdLst/>
            <a:ahLst/>
            <a:cxnLst/>
            <a:rect l="l" t="t" r="r" b="b"/>
            <a:pathLst>
              <a:path h="145414">
                <a:moveTo>
                  <a:pt x="0" y="0"/>
                </a:moveTo>
                <a:lnTo>
                  <a:pt x="0" y="14497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678" name="object 5678"/>
          <p:cNvSpPr/>
          <p:nvPr/>
        </p:nvSpPr>
        <p:spPr>
          <a:xfrm>
            <a:off x="5802985" y="3457478"/>
            <a:ext cx="0" cy="5572"/>
          </a:xfrm>
          <a:custGeom>
            <a:avLst/>
            <a:gdLst/>
            <a:ahLst/>
            <a:cxnLst/>
            <a:rect l="l" t="t" r="r" b="b"/>
            <a:pathLst>
              <a:path h="8254">
                <a:moveTo>
                  <a:pt x="0" y="0"/>
                </a:moveTo>
                <a:lnTo>
                  <a:pt x="0" y="792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679" name="object 5679"/>
          <p:cNvSpPr/>
          <p:nvPr/>
        </p:nvSpPr>
        <p:spPr>
          <a:xfrm>
            <a:off x="5802984" y="3462835"/>
            <a:ext cx="8573" cy="3858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12674" y="5537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680" name="object 5680"/>
          <p:cNvSpPr/>
          <p:nvPr/>
        </p:nvSpPr>
        <p:spPr>
          <a:xfrm>
            <a:off x="5827571" y="3029153"/>
            <a:ext cx="0" cy="44148"/>
          </a:xfrm>
          <a:custGeom>
            <a:avLst/>
            <a:gdLst/>
            <a:ahLst/>
            <a:cxnLst/>
            <a:rect l="l" t="t" r="r" b="b"/>
            <a:pathLst>
              <a:path h="65404">
                <a:moveTo>
                  <a:pt x="0" y="0"/>
                </a:moveTo>
                <a:lnTo>
                  <a:pt x="0" y="6496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681" name="object 5681"/>
          <p:cNvGrpSpPr/>
          <p:nvPr/>
        </p:nvGrpSpPr>
        <p:grpSpPr>
          <a:xfrm>
            <a:off x="6063396" y="2628093"/>
            <a:ext cx="18431" cy="207026"/>
            <a:chOff x="7289475" y="3893470"/>
            <a:chExt cx="27305" cy="306705"/>
          </a:xfrm>
        </p:grpSpPr>
        <p:sp>
          <p:nvSpPr>
            <p:cNvPr id="5682" name="object 5682"/>
            <p:cNvSpPr/>
            <p:nvPr/>
          </p:nvSpPr>
          <p:spPr>
            <a:xfrm>
              <a:off x="7315618" y="38942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83" name="object 5683"/>
            <p:cNvSpPr/>
            <p:nvPr/>
          </p:nvSpPr>
          <p:spPr>
            <a:xfrm>
              <a:off x="7290269" y="3899814"/>
              <a:ext cx="25400" cy="299720"/>
            </a:xfrm>
            <a:custGeom>
              <a:avLst/>
              <a:gdLst/>
              <a:ahLst/>
              <a:cxnLst/>
              <a:rect l="l" t="t" r="r" b="b"/>
              <a:pathLst>
                <a:path w="25400" h="299720">
                  <a:moveTo>
                    <a:pt x="0" y="0"/>
                  </a:moveTo>
                  <a:lnTo>
                    <a:pt x="0" y="291528"/>
                  </a:lnTo>
                  <a:lnTo>
                    <a:pt x="25349" y="29945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684" name="object 5684"/>
          <p:cNvGrpSpPr/>
          <p:nvPr/>
        </p:nvGrpSpPr>
        <p:grpSpPr>
          <a:xfrm>
            <a:off x="6115791" y="2362324"/>
            <a:ext cx="27432" cy="174878"/>
            <a:chOff x="7367098" y="3499739"/>
            <a:chExt cx="40640" cy="259079"/>
          </a:xfrm>
        </p:grpSpPr>
        <p:sp>
          <p:nvSpPr>
            <p:cNvPr id="5685" name="object 5685"/>
            <p:cNvSpPr/>
            <p:nvPr/>
          </p:nvSpPr>
          <p:spPr>
            <a:xfrm>
              <a:off x="7394054" y="3502926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86" name="object 5686"/>
            <p:cNvSpPr/>
            <p:nvPr/>
          </p:nvSpPr>
          <p:spPr>
            <a:xfrm>
              <a:off x="7394054" y="3641547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39">
                  <a:moveTo>
                    <a:pt x="0" y="0"/>
                  </a:moveTo>
                  <a:lnTo>
                    <a:pt x="0" y="1164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87" name="object 5687"/>
            <p:cNvSpPr/>
            <p:nvPr/>
          </p:nvSpPr>
          <p:spPr>
            <a:xfrm>
              <a:off x="7406728" y="3499739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88" name="object 5688"/>
            <p:cNvSpPr/>
            <p:nvPr/>
          </p:nvSpPr>
          <p:spPr>
            <a:xfrm>
              <a:off x="7371067" y="3742956"/>
              <a:ext cx="23495" cy="15240"/>
            </a:xfrm>
            <a:custGeom>
              <a:avLst/>
              <a:gdLst/>
              <a:ahLst/>
              <a:cxnLst/>
              <a:rect l="l" t="t" r="r" b="b"/>
              <a:pathLst>
                <a:path w="23495" h="15239">
                  <a:moveTo>
                    <a:pt x="0" y="8712"/>
                  </a:moveTo>
                  <a:lnTo>
                    <a:pt x="0" y="0"/>
                  </a:lnTo>
                </a:path>
                <a:path w="23495" h="15239">
                  <a:moveTo>
                    <a:pt x="0" y="8712"/>
                  </a:moveTo>
                  <a:lnTo>
                    <a:pt x="22974" y="150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89" name="object 5689"/>
            <p:cNvSpPr/>
            <p:nvPr/>
          </p:nvSpPr>
          <p:spPr>
            <a:xfrm>
              <a:off x="7367904" y="3509264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0"/>
                  </a:moveTo>
                  <a:lnTo>
                    <a:pt x="0" y="1101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90" name="object 5690"/>
            <p:cNvSpPr/>
            <p:nvPr/>
          </p:nvSpPr>
          <p:spPr>
            <a:xfrm>
              <a:off x="7367904" y="3647097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0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91" name="object 5691"/>
            <p:cNvSpPr/>
            <p:nvPr/>
          </p:nvSpPr>
          <p:spPr>
            <a:xfrm>
              <a:off x="7367892" y="37421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692" name="object 5692"/>
          <p:cNvGrpSpPr/>
          <p:nvPr/>
        </p:nvGrpSpPr>
        <p:grpSpPr>
          <a:xfrm>
            <a:off x="6125959" y="3207212"/>
            <a:ext cx="9858" cy="195024"/>
            <a:chOff x="7382161" y="4751425"/>
            <a:chExt cx="14604" cy="288925"/>
          </a:xfrm>
        </p:grpSpPr>
        <p:sp>
          <p:nvSpPr>
            <p:cNvPr id="5693" name="object 5693"/>
            <p:cNvSpPr/>
            <p:nvPr/>
          </p:nvSpPr>
          <p:spPr>
            <a:xfrm>
              <a:off x="7395642" y="4751425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h="285750">
                  <a:moveTo>
                    <a:pt x="0" y="2852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94" name="object 5694"/>
            <p:cNvSpPr/>
            <p:nvPr/>
          </p:nvSpPr>
          <p:spPr>
            <a:xfrm>
              <a:off x="7382954" y="4753025"/>
              <a:ext cx="12700" cy="286385"/>
            </a:xfrm>
            <a:custGeom>
              <a:avLst/>
              <a:gdLst/>
              <a:ahLst/>
              <a:cxnLst/>
              <a:rect l="l" t="t" r="r" b="b"/>
              <a:pathLst>
                <a:path w="12700" h="286385">
                  <a:moveTo>
                    <a:pt x="0" y="0"/>
                  </a:moveTo>
                  <a:lnTo>
                    <a:pt x="0" y="285991"/>
                  </a:lnTo>
                  <a:lnTo>
                    <a:pt x="12687" y="28361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695" name="object 5695"/>
          <p:cNvGrpSpPr/>
          <p:nvPr/>
        </p:nvGrpSpPr>
        <p:grpSpPr>
          <a:xfrm>
            <a:off x="6133450" y="2964448"/>
            <a:ext cx="9858" cy="79724"/>
            <a:chOff x="7393260" y="4391774"/>
            <a:chExt cx="14604" cy="118110"/>
          </a:xfrm>
        </p:grpSpPr>
        <p:sp>
          <p:nvSpPr>
            <p:cNvPr id="5696" name="object 5696"/>
            <p:cNvSpPr/>
            <p:nvPr/>
          </p:nvSpPr>
          <p:spPr>
            <a:xfrm>
              <a:off x="7394054" y="4394936"/>
              <a:ext cx="0" cy="114935"/>
            </a:xfrm>
            <a:custGeom>
              <a:avLst/>
              <a:gdLst/>
              <a:ahLst/>
              <a:cxnLst/>
              <a:rect l="l" t="t" r="r" b="b"/>
              <a:pathLst>
                <a:path h="114935">
                  <a:moveTo>
                    <a:pt x="0" y="0"/>
                  </a:moveTo>
                  <a:lnTo>
                    <a:pt x="0" y="11487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697" name="object 5697"/>
            <p:cNvSpPr/>
            <p:nvPr/>
          </p:nvSpPr>
          <p:spPr>
            <a:xfrm>
              <a:off x="7406728" y="4391774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39">
                  <a:moveTo>
                    <a:pt x="0" y="0"/>
                  </a:moveTo>
                  <a:lnTo>
                    <a:pt x="0" y="1164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698" name="object 5698"/>
          <p:cNvGrpSpPr/>
          <p:nvPr/>
        </p:nvGrpSpPr>
        <p:grpSpPr>
          <a:xfrm>
            <a:off x="6115800" y="2842525"/>
            <a:ext cx="18431" cy="96869"/>
            <a:chOff x="7367111" y="4211148"/>
            <a:chExt cx="27305" cy="143510"/>
          </a:xfrm>
        </p:grpSpPr>
        <p:sp>
          <p:nvSpPr>
            <p:cNvPr id="5699" name="object 5699"/>
            <p:cNvSpPr/>
            <p:nvPr/>
          </p:nvSpPr>
          <p:spPr>
            <a:xfrm>
              <a:off x="7394054" y="42119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00" name="object 5700"/>
            <p:cNvSpPr/>
            <p:nvPr/>
          </p:nvSpPr>
          <p:spPr>
            <a:xfrm>
              <a:off x="7367905" y="4218279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701" name="object 5701"/>
          <p:cNvSpPr/>
          <p:nvPr/>
        </p:nvSpPr>
        <p:spPr>
          <a:xfrm>
            <a:off x="6116336" y="2970328"/>
            <a:ext cx="0" cy="76295"/>
          </a:xfrm>
          <a:custGeom>
            <a:avLst/>
            <a:gdLst/>
            <a:ahLst/>
            <a:cxnLst/>
            <a:rect l="l" t="t" r="r" b="b"/>
            <a:pathLst>
              <a:path h="113029">
                <a:moveTo>
                  <a:pt x="0" y="0"/>
                </a:moveTo>
                <a:lnTo>
                  <a:pt x="0" y="11249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702" name="object 5702"/>
          <p:cNvGrpSpPr/>
          <p:nvPr/>
        </p:nvGrpSpPr>
        <p:grpSpPr>
          <a:xfrm>
            <a:off x="6115800" y="3187967"/>
            <a:ext cx="11573" cy="214313"/>
            <a:chOff x="7367111" y="4722914"/>
            <a:chExt cx="17145" cy="317500"/>
          </a:xfrm>
        </p:grpSpPr>
        <p:sp>
          <p:nvSpPr>
            <p:cNvPr id="5703" name="object 5703"/>
            <p:cNvSpPr/>
            <p:nvPr/>
          </p:nvSpPr>
          <p:spPr>
            <a:xfrm>
              <a:off x="7367905" y="4722914"/>
              <a:ext cx="0" cy="312420"/>
            </a:xfrm>
            <a:custGeom>
              <a:avLst/>
              <a:gdLst/>
              <a:ahLst/>
              <a:cxnLst/>
              <a:rect l="l" t="t" r="r" b="b"/>
              <a:pathLst>
                <a:path h="312420">
                  <a:moveTo>
                    <a:pt x="0" y="0"/>
                  </a:moveTo>
                  <a:lnTo>
                    <a:pt x="0" y="31212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04" name="object 5704"/>
            <p:cNvSpPr/>
            <p:nvPr/>
          </p:nvSpPr>
          <p:spPr>
            <a:xfrm>
              <a:off x="7367905" y="5035041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5049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705" name="object 5705"/>
          <p:cNvGrpSpPr/>
          <p:nvPr/>
        </p:nvGrpSpPr>
        <p:grpSpPr>
          <a:xfrm>
            <a:off x="6115800" y="2615799"/>
            <a:ext cx="18860" cy="207026"/>
            <a:chOff x="7367111" y="3875258"/>
            <a:chExt cx="27940" cy="306705"/>
          </a:xfrm>
        </p:grpSpPr>
        <p:sp>
          <p:nvSpPr>
            <p:cNvPr id="5706" name="object 5706"/>
            <p:cNvSpPr/>
            <p:nvPr/>
          </p:nvSpPr>
          <p:spPr>
            <a:xfrm>
              <a:off x="7394054" y="38760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07" name="object 5707"/>
            <p:cNvSpPr/>
            <p:nvPr/>
          </p:nvSpPr>
          <p:spPr>
            <a:xfrm>
              <a:off x="7367905" y="3882389"/>
              <a:ext cx="26670" cy="299085"/>
            </a:xfrm>
            <a:custGeom>
              <a:avLst/>
              <a:gdLst/>
              <a:ahLst/>
              <a:cxnLst/>
              <a:rect l="l" t="t" r="r" b="b"/>
              <a:pathLst>
                <a:path w="26670" h="299085">
                  <a:moveTo>
                    <a:pt x="0" y="0"/>
                  </a:moveTo>
                  <a:lnTo>
                    <a:pt x="0" y="290728"/>
                  </a:lnTo>
                  <a:lnTo>
                    <a:pt x="26149" y="29866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708" name="object 5708"/>
          <p:cNvGrpSpPr/>
          <p:nvPr/>
        </p:nvGrpSpPr>
        <p:grpSpPr>
          <a:xfrm>
            <a:off x="6155911" y="2894929"/>
            <a:ext cx="2143" cy="2143"/>
            <a:chOff x="7426534" y="4288783"/>
            <a:chExt cx="3175" cy="3175"/>
          </a:xfrm>
        </p:grpSpPr>
        <p:sp>
          <p:nvSpPr>
            <p:cNvPr id="5709" name="object 5709"/>
            <p:cNvSpPr/>
            <p:nvPr/>
          </p:nvSpPr>
          <p:spPr>
            <a:xfrm>
              <a:off x="7427328" y="429037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10" name="object 5710"/>
            <p:cNvSpPr/>
            <p:nvPr/>
          </p:nvSpPr>
          <p:spPr>
            <a:xfrm>
              <a:off x="7427328" y="428957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711" name="object 5711"/>
          <p:cNvGrpSpPr/>
          <p:nvPr/>
        </p:nvGrpSpPr>
        <p:grpSpPr>
          <a:xfrm>
            <a:off x="6133442" y="2451628"/>
            <a:ext cx="24860" cy="489061"/>
            <a:chOff x="7393247" y="3632041"/>
            <a:chExt cx="36830" cy="724535"/>
          </a:xfrm>
        </p:grpSpPr>
        <p:sp>
          <p:nvSpPr>
            <p:cNvPr id="5712" name="object 5712"/>
            <p:cNvSpPr/>
            <p:nvPr/>
          </p:nvSpPr>
          <p:spPr>
            <a:xfrm>
              <a:off x="7427328" y="419371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13" name="object 5713"/>
            <p:cNvSpPr/>
            <p:nvPr/>
          </p:nvSpPr>
          <p:spPr>
            <a:xfrm>
              <a:off x="7416228" y="3632834"/>
              <a:ext cx="12700" cy="722630"/>
            </a:xfrm>
            <a:custGeom>
              <a:avLst/>
              <a:gdLst/>
              <a:ahLst/>
              <a:cxnLst/>
              <a:rect l="l" t="t" r="r" b="b"/>
              <a:pathLst>
                <a:path w="12700" h="722629">
                  <a:moveTo>
                    <a:pt x="12674" y="0"/>
                  </a:moveTo>
                  <a:lnTo>
                    <a:pt x="12674" y="560882"/>
                  </a:lnTo>
                </a:path>
                <a:path w="12700" h="722629">
                  <a:moveTo>
                    <a:pt x="12674" y="0"/>
                  </a:moveTo>
                  <a:lnTo>
                    <a:pt x="0" y="3175"/>
                  </a:lnTo>
                  <a:lnTo>
                    <a:pt x="0" y="722490"/>
                  </a:lnTo>
                  <a:lnTo>
                    <a:pt x="12674" y="7201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14" name="object 5714"/>
            <p:cNvSpPr/>
            <p:nvPr/>
          </p:nvSpPr>
          <p:spPr>
            <a:xfrm>
              <a:off x="7428903" y="4290377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0"/>
                  </a:moveTo>
                  <a:lnTo>
                    <a:pt x="0" y="6257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15" name="object 5715"/>
            <p:cNvSpPr/>
            <p:nvPr/>
          </p:nvSpPr>
          <p:spPr>
            <a:xfrm>
              <a:off x="7427328" y="4194530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4">
                  <a:moveTo>
                    <a:pt x="0" y="966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16" name="object 5716"/>
            <p:cNvSpPr/>
            <p:nvPr/>
          </p:nvSpPr>
          <p:spPr>
            <a:xfrm>
              <a:off x="7394041" y="3860990"/>
              <a:ext cx="22225" cy="494665"/>
            </a:xfrm>
            <a:custGeom>
              <a:avLst/>
              <a:gdLst/>
              <a:ahLst/>
              <a:cxnLst/>
              <a:rect l="l" t="t" r="r" b="b"/>
              <a:pathLst>
                <a:path w="22225" h="494664">
                  <a:moveTo>
                    <a:pt x="800" y="0"/>
                  </a:moveTo>
                  <a:lnTo>
                    <a:pt x="0" y="800"/>
                  </a:lnTo>
                  <a:lnTo>
                    <a:pt x="0" y="487997"/>
                  </a:lnTo>
                  <a:lnTo>
                    <a:pt x="22186" y="4943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17" name="object 5717"/>
            <p:cNvSpPr/>
            <p:nvPr/>
          </p:nvSpPr>
          <p:spPr>
            <a:xfrm>
              <a:off x="7416228" y="36360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18" name="object 5718"/>
            <p:cNvSpPr/>
            <p:nvPr/>
          </p:nvSpPr>
          <p:spPr>
            <a:xfrm>
              <a:off x="7394054" y="3758006"/>
              <a:ext cx="1270" cy="103505"/>
            </a:xfrm>
            <a:custGeom>
              <a:avLst/>
              <a:gdLst/>
              <a:ahLst/>
              <a:cxnLst/>
              <a:rect l="l" t="t" r="r" b="b"/>
              <a:pathLst>
                <a:path w="1270" h="103504">
                  <a:moveTo>
                    <a:pt x="393" y="-793"/>
                  </a:moveTo>
                  <a:lnTo>
                    <a:pt x="393" y="10377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19" name="object 5719"/>
            <p:cNvSpPr/>
            <p:nvPr/>
          </p:nvSpPr>
          <p:spPr>
            <a:xfrm>
              <a:off x="7428903" y="36328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720" name="object 5720"/>
          <p:cNvSpPr/>
          <p:nvPr/>
        </p:nvSpPr>
        <p:spPr>
          <a:xfrm>
            <a:off x="6017409" y="28692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721" name="object 5721"/>
          <p:cNvGrpSpPr/>
          <p:nvPr/>
        </p:nvGrpSpPr>
        <p:grpSpPr>
          <a:xfrm>
            <a:off x="6009390" y="3219514"/>
            <a:ext cx="10287" cy="208740"/>
            <a:chOff x="7209466" y="4769649"/>
            <a:chExt cx="15240" cy="309245"/>
          </a:xfrm>
        </p:grpSpPr>
        <p:sp>
          <p:nvSpPr>
            <p:cNvPr id="5722" name="object 5722"/>
            <p:cNvSpPr/>
            <p:nvPr/>
          </p:nvSpPr>
          <p:spPr>
            <a:xfrm>
              <a:off x="7223721" y="4769649"/>
              <a:ext cx="0" cy="305435"/>
            </a:xfrm>
            <a:custGeom>
              <a:avLst/>
              <a:gdLst/>
              <a:ahLst/>
              <a:cxnLst/>
              <a:rect l="l" t="t" r="r" b="b"/>
              <a:pathLst>
                <a:path h="305435">
                  <a:moveTo>
                    <a:pt x="0" y="30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23" name="object 5723"/>
            <p:cNvSpPr/>
            <p:nvPr/>
          </p:nvSpPr>
          <p:spPr>
            <a:xfrm>
              <a:off x="7210259" y="4771237"/>
              <a:ext cx="13970" cy="306705"/>
            </a:xfrm>
            <a:custGeom>
              <a:avLst/>
              <a:gdLst/>
              <a:ahLst/>
              <a:cxnLst/>
              <a:rect l="l" t="t" r="r" b="b"/>
              <a:pathLst>
                <a:path w="13970" h="306704">
                  <a:moveTo>
                    <a:pt x="0" y="0"/>
                  </a:moveTo>
                  <a:lnTo>
                    <a:pt x="0" y="306590"/>
                  </a:lnTo>
                  <a:lnTo>
                    <a:pt x="13474" y="3034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724" name="object 5724"/>
          <p:cNvGrpSpPr/>
          <p:nvPr/>
        </p:nvGrpSpPr>
        <p:grpSpPr>
          <a:xfrm>
            <a:off x="6000294" y="2873005"/>
            <a:ext cx="18002" cy="185595"/>
            <a:chOff x="7195991" y="4256303"/>
            <a:chExt cx="26670" cy="274955"/>
          </a:xfrm>
        </p:grpSpPr>
        <p:sp>
          <p:nvSpPr>
            <p:cNvPr id="5725" name="object 5725"/>
            <p:cNvSpPr/>
            <p:nvPr/>
          </p:nvSpPr>
          <p:spPr>
            <a:xfrm>
              <a:off x="7221347" y="4432973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07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26" name="object 5726"/>
            <p:cNvSpPr/>
            <p:nvPr/>
          </p:nvSpPr>
          <p:spPr>
            <a:xfrm>
              <a:off x="7196785" y="4256303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27" name="object 5727"/>
            <p:cNvSpPr/>
            <p:nvPr/>
          </p:nvSpPr>
          <p:spPr>
            <a:xfrm>
              <a:off x="7196785" y="4438510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60210"/>
                  </a:moveTo>
                  <a:lnTo>
                    <a:pt x="0" y="92697"/>
                  </a:lnTo>
                </a:path>
                <a:path h="92710">
                  <a:moveTo>
                    <a:pt x="0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728" name="object 5728"/>
          <p:cNvSpPr/>
          <p:nvPr/>
        </p:nvSpPr>
        <p:spPr>
          <a:xfrm>
            <a:off x="6000830" y="3199197"/>
            <a:ext cx="0" cy="172307"/>
          </a:xfrm>
          <a:custGeom>
            <a:avLst/>
            <a:gdLst/>
            <a:ahLst/>
            <a:cxnLst/>
            <a:rect l="l" t="t" r="r" b="b"/>
            <a:pathLst>
              <a:path h="255270">
                <a:moveTo>
                  <a:pt x="0" y="0"/>
                </a:moveTo>
                <a:lnTo>
                  <a:pt x="0" y="25509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729" name="object 5729"/>
          <p:cNvSpPr/>
          <p:nvPr/>
        </p:nvSpPr>
        <p:spPr>
          <a:xfrm>
            <a:off x="6026504" y="2990114"/>
            <a:ext cx="0" cy="66008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44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730" name="object 5730"/>
          <p:cNvGrpSpPr/>
          <p:nvPr/>
        </p:nvGrpSpPr>
        <p:grpSpPr>
          <a:xfrm>
            <a:off x="6000294" y="2641998"/>
            <a:ext cx="18002" cy="207026"/>
            <a:chOff x="7195991" y="3914070"/>
            <a:chExt cx="26670" cy="306705"/>
          </a:xfrm>
        </p:grpSpPr>
        <p:sp>
          <p:nvSpPr>
            <p:cNvPr id="5731" name="object 5731"/>
            <p:cNvSpPr/>
            <p:nvPr/>
          </p:nvSpPr>
          <p:spPr>
            <a:xfrm>
              <a:off x="7221347" y="39148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32" name="object 5732"/>
            <p:cNvSpPr/>
            <p:nvPr/>
          </p:nvSpPr>
          <p:spPr>
            <a:xfrm>
              <a:off x="7196785" y="3920413"/>
              <a:ext cx="24765" cy="299720"/>
            </a:xfrm>
            <a:custGeom>
              <a:avLst/>
              <a:gdLst/>
              <a:ahLst/>
              <a:cxnLst/>
              <a:rect l="l" t="t" r="r" b="b"/>
              <a:pathLst>
                <a:path w="24765" h="299720">
                  <a:moveTo>
                    <a:pt x="0" y="0"/>
                  </a:moveTo>
                  <a:lnTo>
                    <a:pt x="0" y="290728"/>
                  </a:lnTo>
                  <a:lnTo>
                    <a:pt x="24549" y="29945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733" name="object 5733"/>
          <p:cNvGrpSpPr/>
          <p:nvPr/>
        </p:nvGrpSpPr>
        <p:grpSpPr>
          <a:xfrm>
            <a:off x="6031845" y="2476222"/>
            <a:ext cx="8573" cy="5144"/>
            <a:chOff x="7242733" y="3668477"/>
            <a:chExt cx="12700" cy="7620"/>
          </a:xfrm>
        </p:grpSpPr>
        <p:sp>
          <p:nvSpPr>
            <p:cNvPr id="5734" name="object 5734"/>
            <p:cNvSpPr/>
            <p:nvPr/>
          </p:nvSpPr>
          <p:spPr>
            <a:xfrm>
              <a:off x="7243533" y="3669271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11087" y="3175"/>
                  </a:moveTo>
                  <a:lnTo>
                    <a:pt x="11087" y="0"/>
                  </a:lnTo>
                  <a:lnTo>
                    <a:pt x="0" y="2374"/>
                  </a:lnTo>
                  <a:lnTo>
                    <a:pt x="0" y="5549"/>
                  </a:lnTo>
                </a:path>
                <a:path w="11429" h="5714">
                  <a:moveTo>
                    <a:pt x="11087" y="3175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35" name="object 5735"/>
            <p:cNvSpPr/>
            <p:nvPr/>
          </p:nvSpPr>
          <p:spPr>
            <a:xfrm>
              <a:off x="7243533" y="36716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36" name="object 5736"/>
            <p:cNvSpPr/>
            <p:nvPr/>
          </p:nvSpPr>
          <p:spPr>
            <a:xfrm>
              <a:off x="7243533" y="36748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37" name="object 5737"/>
            <p:cNvSpPr/>
            <p:nvPr/>
          </p:nvSpPr>
          <p:spPr>
            <a:xfrm>
              <a:off x="7254621" y="36692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38" name="object 5738"/>
            <p:cNvSpPr/>
            <p:nvPr/>
          </p:nvSpPr>
          <p:spPr>
            <a:xfrm>
              <a:off x="7243533" y="36716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39" name="object 5739"/>
            <p:cNvSpPr/>
            <p:nvPr/>
          </p:nvSpPr>
          <p:spPr>
            <a:xfrm>
              <a:off x="7244321" y="367085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80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40" name="object 5740"/>
            <p:cNvSpPr/>
            <p:nvPr/>
          </p:nvSpPr>
          <p:spPr>
            <a:xfrm>
              <a:off x="7249871" y="3669284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0" y="1574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41" name="object 5741"/>
            <p:cNvSpPr/>
            <p:nvPr/>
          </p:nvSpPr>
          <p:spPr>
            <a:xfrm>
              <a:off x="7254608" y="36724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  <a:path w="1270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42" name="object 5742"/>
            <p:cNvSpPr/>
            <p:nvPr/>
          </p:nvSpPr>
          <p:spPr>
            <a:xfrm>
              <a:off x="7242733" y="36748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43" name="object 5743"/>
            <p:cNvSpPr/>
            <p:nvPr/>
          </p:nvSpPr>
          <p:spPr>
            <a:xfrm>
              <a:off x="7242733" y="367482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744" name="object 5744"/>
          <p:cNvGrpSpPr/>
          <p:nvPr/>
        </p:nvGrpSpPr>
        <p:grpSpPr>
          <a:xfrm>
            <a:off x="6016873" y="2478910"/>
            <a:ext cx="24432" cy="489918"/>
            <a:chOff x="7220553" y="3672459"/>
            <a:chExt cx="36195" cy="725805"/>
          </a:xfrm>
        </p:grpSpPr>
        <p:sp>
          <p:nvSpPr>
            <p:cNvPr id="5745" name="object 5745"/>
            <p:cNvSpPr/>
            <p:nvPr/>
          </p:nvSpPr>
          <p:spPr>
            <a:xfrm>
              <a:off x="7254620" y="439177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46" name="object 5746"/>
            <p:cNvSpPr/>
            <p:nvPr/>
          </p:nvSpPr>
          <p:spPr>
            <a:xfrm>
              <a:off x="7243533" y="4391774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0" y="2374"/>
                  </a:moveTo>
                  <a:lnTo>
                    <a:pt x="11087" y="0"/>
                  </a:lnTo>
                </a:path>
                <a:path w="11429" h="5714">
                  <a:moveTo>
                    <a:pt x="0" y="2374"/>
                  </a:moveTo>
                  <a:lnTo>
                    <a:pt x="0" y="5537"/>
                  </a:lnTo>
                  <a:lnTo>
                    <a:pt x="11087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47" name="object 5747"/>
            <p:cNvSpPr/>
            <p:nvPr/>
          </p:nvSpPr>
          <p:spPr>
            <a:xfrm>
              <a:off x="7243533" y="43973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48" name="object 5748"/>
            <p:cNvSpPr/>
            <p:nvPr/>
          </p:nvSpPr>
          <p:spPr>
            <a:xfrm>
              <a:off x="7242733" y="43941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49" name="object 5749"/>
            <p:cNvSpPr/>
            <p:nvPr/>
          </p:nvSpPr>
          <p:spPr>
            <a:xfrm>
              <a:off x="7254620" y="43917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50" name="object 5750"/>
            <p:cNvSpPr/>
            <p:nvPr/>
          </p:nvSpPr>
          <p:spPr>
            <a:xfrm>
              <a:off x="7255408" y="3672459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51" name="object 5751"/>
            <p:cNvSpPr/>
            <p:nvPr/>
          </p:nvSpPr>
          <p:spPr>
            <a:xfrm>
              <a:off x="7242733" y="3674821"/>
              <a:ext cx="0" cy="720725"/>
            </a:xfrm>
            <a:custGeom>
              <a:avLst/>
              <a:gdLst/>
              <a:ahLst/>
              <a:cxnLst/>
              <a:rect l="l" t="t" r="r" b="b"/>
              <a:pathLst>
                <a:path h="720725">
                  <a:moveTo>
                    <a:pt x="0" y="0"/>
                  </a:moveTo>
                  <a:lnTo>
                    <a:pt x="0" y="7201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52" name="object 5752"/>
            <p:cNvSpPr/>
            <p:nvPr/>
          </p:nvSpPr>
          <p:spPr>
            <a:xfrm>
              <a:off x="7221346" y="3899814"/>
              <a:ext cx="21590" cy="495300"/>
            </a:xfrm>
            <a:custGeom>
              <a:avLst/>
              <a:gdLst/>
              <a:ahLst/>
              <a:cxnLst/>
              <a:rect l="l" t="t" r="r" b="b"/>
              <a:pathLst>
                <a:path w="21590" h="495300">
                  <a:moveTo>
                    <a:pt x="0" y="0"/>
                  </a:moveTo>
                  <a:lnTo>
                    <a:pt x="0" y="487997"/>
                  </a:lnTo>
                  <a:lnTo>
                    <a:pt x="21399" y="4951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53" name="object 5753"/>
            <p:cNvSpPr/>
            <p:nvPr/>
          </p:nvSpPr>
          <p:spPr>
            <a:xfrm>
              <a:off x="7221346" y="3796830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754" name="object 5754"/>
          <p:cNvSpPr/>
          <p:nvPr/>
        </p:nvSpPr>
        <p:spPr>
          <a:xfrm>
            <a:off x="6081043" y="28553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5755" name="object 5755"/>
          <p:cNvSpPr/>
          <p:nvPr/>
        </p:nvSpPr>
        <p:spPr>
          <a:xfrm>
            <a:off x="6073558" y="3213110"/>
            <a:ext cx="8573" cy="200597"/>
          </a:xfrm>
          <a:custGeom>
            <a:avLst/>
            <a:gdLst/>
            <a:ahLst/>
            <a:cxnLst/>
            <a:rect l="l" t="t" r="r" b="b"/>
            <a:pathLst>
              <a:path w="12700" h="297179">
                <a:moveTo>
                  <a:pt x="0" y="1574"/>
                </a:moveTo>
                <a:lnTo>
                  <a:pt x="0" y="297065"/>
                </a:lnTo>
                <a:lnTo>
                  <a:pt x="12674" y="293903"/>
                </a:lnTo>
                <a:lnTo>
                  <a:pt x="12674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756" name="object 5756"/>
          <p:cNvGrpSpPr/>
          <p:nvPr/>
        </p:nvGrpSpPr>
        <p:grpSpPr>
          <a:xfrm>
            <a:off x="6063396" y="2859109"/>
            <a:ext cx="18431" cy="193310"/>
            <a:chOff x="7289475" y="4235716"/>
            <a:chExt cx="27305" cy="286385"/>
          </a:xfrm>
        </p:grpSpPr>
        <p:sp>
          <p:nvSpPr>
            <p:cNvPr id="5757" name="object 5757"/>
            <p:cNvSpPr/>
            <p:nvPr/>
          </p:nvSpPr>
          <p:spPr>
            <a:xfrm>
              <a:off x="7315618" y="4412373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0"/>
                  </a:moveTo>
                  <a:lnTo>
                    <a:pt x="0" y="1061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58" name="object 5758"/>
            <p:cNvSpPr/>
            <p:nvPr/>
          </p:nvSpPr>
          <p:spPr>
            <a:xfrm>
              <a:off x="7290269" y="4235716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59" name="object 5759"/>
            <p:cNvSpPr/>
            <p:nvPr/>
          </p:nvSpPr>
          <p:spPr>
            <a:xfrm>
              <a:off x="7290269" y="441792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37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760" name="object 5760"/>
          <p:cNvGrpSpPr/>
          <p:nvPr/>
        </p:nvGrpSpPr>
        <p:grpSpPr>
          <a:xfrm>
            <a:off x="6063396" y="3193315"/>
            <a:ext cx="10716" cy="221171"/>
            <a:chOff x="7289475" y="4730838"/>
            <a:chExt cx="15875" cy="327660"/>
          </a:xfrm>
        </p:grpSpPr>
        <p:sp>
          <p:nvSpPr>
            <p:cNvPr id="5761" name="object 5761"/>
            <p:cNvSpPr/>
            <p:nvPr/>
          </p:nvSpPr>
          <p:spPr>
            <a:xfrm>
              <a:off x="7290269" y="4730838"/>
              <a:ext cx="0" cy="321945"/>
            </a:xfrm>
            <a:custGeom>
              <a:avLst/>
              <a:gdLst/>
              <a:ahLst/>
              <a:cxnLst/>
              <a:rect l="l" t="t" r="r" b="b"/>
              <a:pathLst>
                <a:path h="321945">
                  <a:moveTo>
                    <a:pt x="0" y="0"/>
                  </a:moveTo>
                  <a:lnTo>
                    <a:pt x="0" y="32164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62" name="object 5762"/>
            <p:cNvSpPr/>
            <p:nvPr/>
          </p:nvSpPr>
          <p:spPr>
            <a:xfrm>
              <a:off x="7290269" y="5052478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4" h="5079">
                  <a:moveTo>
                    <a:pt x="14262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763" name="object 5763"/>
          <p:cNvSpPr/>
          <p:nvPr/>
        </p:nvSpPr>
        <p:spPr>
          <a:xfrm>
            <a:off x="6089598" y="2976749"/>
            <a:ext cx="0" cy="72437"/>
          </a:xfrm>
          <a:custGeom>
            <a:avLst/>
            <a:gdLst/>
            <a:ahLst/>
            <a:cxnLst/>
            <a:rect l="l" t="t" r="r" b="b"/>
            <a:pathLst>
              <a:path h="107314">
                <a:moveTo>
                  <a:pt x="0" y="0"/>
                </a:moveTo>
                <a:lnTo>
                  <a:pt x="0" y="10694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764" name="object 5764"/>
          <p:cNvGrpSpPr/>
          <p:nvPr/>
        </p:nvGrpSpPr>
        <p:grpSpPr>
          <a:xfrm>
            <a:off x="6096014" y="2462317"/>
            <a:ext cx="9430" cy="5144"/>
            <a:chOff x="7337799" y="3647878"/>
            <a:chExt cx="13970" cy="7620"/>
          </a:xfrm>
        </p:grpSpPr>
        <p:sp>
          <p:nvSpPr>
            <p:cNvPr id="5765" name="object 5765"/>
            <p:cNvSpPr/>
            <p:nvPr/>
          </p:nvSpPr>
          <p:spPr>
            <a:xfrm>
              <a:off x="7338593" y="3648671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11099" y="3175"/>
                  </a:moveTo>
                  <a:lnTo>
                    <a:pt x="11099" y="0"/>
                  </a:lnTo>
                  <a:lnTo>
                    <a:pt x="0" y="2387"/>
                  </a:lnTo>
                  <a:lnTo>
                    <a:pt x="0" y="5549"/>
                  </a:lnTo>
                </a:path>
                <a:path w="11429" h="5714">
                  <a:moveTo>
                    <a:pt x="11099" y="3175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66" name="object 5766"/>
            <p:cNvSpPr/>
            <p:nvPr/>
          </p:nvSpPr>
          <p:spPr>
            <a:xfrm>
              <a:off x="7338593" y="36510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67" name="object 5767"/>
            <p:cNvSpPr/>
            <p:nvPr/>
          </p:nvSpPr>
          <p:spPr>
            <a:xfrm>
              <a:off x="7338593" y="36542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68" name="object 5768"/>
            <p:cNvSpPr/>
            <p:nvPr/>
          </p:nvSpPr>
          <p:spPr>
            <a:xfrm>
              <a:off x="7349692" y="36486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69" name="object 5769"/>
            <p:cNvSpPr/>
            <p:nvPr/>
          </p:nvSpPr>
          <p:spPr>
            <a:xfrm>
              <a:off x="7338593" y="36510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70" name="object 5770"/>
            <p:cNvSpPr/>
            <p:nvPr/>
          </p:nvSpPr>
          <p:spPr>
            <a:xfrm>
              <a:off x="7339380" y="3648684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0" y="2387"/>
                  </a:moveTo>
                  <a:lnTo>
                    <a:pt x="4762" y="1587"/>
                  </a:lnTo>
                  <a:lnTo>
                    <a:pt x="1029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71" name="object 5771"/>
            <p:cNvSpPr/>
            <p:nvPr/>
          </p:nvSpPr>
          <p:spPr>
            <a:xfrm>
              <a:off x="7349680" y="36510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787"/>
                  </a:lnTo>
                </a:path>
                <a:path w="1270" h="1270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72" name="object 5772"/>
            <p:cNvSpPr/>
            <p:nvPr/>
          </p:nvSpPr>
          <p:spPr>
            <a:xfrm>
              <a:off x="7337805" y="36542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73" name="object 5773"/>
            <p:cNvSpPr/>
            <p:nvPr/>
          </p:nvSpPr>
          <p:spPr>
            <a:xfrm>
              <a:off x="7337805" y="365422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774" name="object 5774"/>
          <p:cNvGrpSpPr/>
          <p:nvPr/>
        </p:nvGrpSpPr>
        <p:grpSpPr>
          <a:xfrm>
            <a:off x="6063388" y="2374625"/>
            <a:ext cx="42005" cy="579930"/>
            <a:chOff x="7289463" y="3517963"/>
            <a:chExt cx="62230" cy="859155"/>
          </a:xfrm>
        </p:grpSpPr>
        <p:sp>
          <p:nvSpPr>
            <p:cNvPr id="5775" name="object 5775"/>
            <p:cNvSpPr/>
            <p:nvPr/>
          </p:nvSpPr>
          <p:spPr>
            <a:xfrm>
              <a:off x="7349693" y="437117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76" name="object 5776"/>
            <p:cNvSpPr/>
            <p:nvPr/>
          </p:nvSpPr>
          <p:spPr>
            <a:xfrm>
              <a:off x="7338593" y="4371174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29" h="5079">
                  <a:moveTo>
                    <a:pt x="0" y="2387"/>
                  </a:moveTo>
                  <a:lnTo>
                    <a:pt x="11099" y="0"/>
                  </a:lnTo>
                </a:path>
                <a:path w="11429" h="5079">
                  <a:moveTo>
                    <a:pt x="0" y="2387"/>
                  </a:moveTo>
                  <a:lnTo>
                    <a:pt x="0" y="4762"/>
                  </a:lnTo>
                  <a:lnTo>
                    <a:pt x="11099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77" name="object 5777"/>
            <p:cNvSpPr/>
            <p:nvPr/>
          </p:nvSpPr>
          <p:spPr>
            <a:xfrm>
              <a:off x="7338593" y="43759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78" name="object 5778"/>
            <p:cNvSpPr/>
            <p:nvPr/>
          </p:nvSpPr>
          <p:spPr>
            <a:xfrm>
              <a:off x="7337806" y="43735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79" name="object 5779"/>
            <p:cNvSpPr/>
            <p:nvPr/>
          </p:nvSpPr>
          <p:spPr>
            <a:xfrm>
              <a:off x="7349693" y="43711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80" name="object 5780"/>
            <p:cNvSpPr/>
            <p:nvPr/>
          </p:nvSpPr>
          <p:spPr>
            <a:xfrm>
              <a:off x="7350480" y="3651072"/>
              <a:ext cx="0" cy="720725"/>
            </a:xfrm>
            <a:custGeom>
              <a:avLst/>
              <a:gdLst/>
              <a:ahLst/>
              <a:cxnLst/>
              <a:rect l="l" t="t" r="r" b="b"/>
              <a:pathLst>
                <a:path h="720725">
                  <a:moveTo>
                    <a:pt x="0" y="0"/>
                  </a:moveTo>
                  <a:lnTo>
                    <a:pt x="0" y="72010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81" name="object 5781"/>
            <p:cNvSpPr/>
            <p:nvPr/>
          </p:nvSpPr>
          <p:spPr>
            <a:xfrm>
              <a:off x="7337806" y="3654221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82" name="object 5782"/>
            <p:cNvSpPr/>
            <p:nvPr/>
          </p:nvSpPr>
          <p:spPr>
            <a:xfrm>
              <a:off x="7315606" y="3878427"/>
              <a:ext cx="22225" cy="495300"/>
            </a:xfrm>
            <a:custGeom>
              <a:avLst/>
              <a:gdLst/>
              <a:ahLst/>
              <a:cxnLst/>
              <a:rect l="l" t="t" r="r" b="b"/>
              <a:pathLst>
                <a:path w="22225" h="495300">
                  <a:moveTo>
                    <a:pt x="800" y="0"/>
                  </a:moveTo>
                  <a:lnTo>
                    <a:pt x="0" y="800"/>
                  </a:lnTo>
                  <a:lnTo>
                    <a:pt x="0" y="488797"/>
                  </a:lnTo>
                  <a:lnTo>
                    <a:pt x="22199" y="4951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83" name="object 5783"/>
            <p:cNvSpPr/>
            <p:nvPr/>
          </p:nvSpPr>
          <p:spPr>
            <a:xfrm>
              <a:off x="7315619" y="3658984"/>
              <a:ext cx="1270" cy="219710"/>
            </a:xfrm>
            <a:custGeom>
              <a:avLst/>
              <a:gdLst/>
              <a:ahLst/>
              <a:cxnLst/>
              <a:rect l="l" t="t" r="r" b="b"/>
              <a:pathLst>
                <a:path w="1270" h="219710">
                  <a:moveTo>
                    <a:pt x="400" y="-793"/>
                  </a:moveTo>
                  <a:lnTo>
                    <a:pt x="400" y="2202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84" name="object 5784"/>
            <p:cNvSpPr/>
            <p:nvPr/>
          </p:nvSpPr>
          <p:spPr>
            <a:xfrm>
              <a:off x="7314831" y="36304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85" name="object 5785"/>
            <p:cNvSpPr/>
            <p:nvPr/>
          </p:nvSpPr>
          <p:spPr>
            <a:xfrm>
              <a:off x="7314831" y="3628085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461" y="787"/>
                  </a:moveTo>
                  <a:lnTo>
                    <a:pt x="0" y="3175"/>
                  </a:lnTo>
                </a:path>
                <a:path w="13970" h="3175">
                  <a:moveTo>
                    <a:pt x="13461" y="787"/>
                  </a:moveTo>
                  <a:lnTo>
                    <a:pt x="13461" y="0"/>
                  </a:lnTo>
                  <a:lnTo>
                    <a:pt x="787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86" name="object 5786"/>
            <p:cNvSpPr/>
            <p:nvPr/>
          </p:nvSpPr>
          <p:spPr>
            <a:xfrm>
              <a:off x="7314831" y="36312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87" name="object 5787"/>
            <p:cNvSpPr/>
            <p:nvPr/>
          </p:nvSpPr>
          <p:spPr>
            <a:xfrm>
              <a:off x="7328293" y="36288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88" name="object 5788"/>
            <p:cNvSpPr/>
            <p:nvPr/>
          </p:nvSpPr>
          <p:spPr>
            <a:xfrm>
              <a:off x="7315619" y="3521138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h="109854">
                  <a:moveTo>
                    <a:pt x="0" y="0"/>
                  </a:moveTo>
                  <a:lnTo>
                    <a:pt x="0" y="1093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89" name="object 5789"/>
            <p:cNvSpPr/>
            <p:nvPr/>
          </p:nvSpPr>
          <p:spPr>
            <a:xfrm>
              <a:off x="7290270" y="3526688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90" name="object 5790"/>
            <p:cNvSpPr/>
            <p:nvPr/>
          </p:nvSpPr>
          <p:spPr>
            <a:xfrm>
              <a:off x="7290270" y="3664521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07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91" name="object 5791"/>
            <p:cNvSpPr/>
            <p:nvPr/>
          </p:nvSpPr>
          <p:spPr>
            <a:xfrm>
              <a:off x="7290257" y="37596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92" name="object 5792"/>
            <p:cNvSpPr/>
            <p:nvPr/>
          </p:nvSpPr>
          <p:spPr>
            <a:xfrm>
              <a:off x="7293432" y="3761181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39">
                  <a:moveTo>
                    <a:pt x="0" y="7924"/>
                  </a:moveTo>
                  <a:lnTo>
                    <a:pt x="0" y="0"/>
                  </a:lnTo>
                </a:path>
                <a:path w="22225" h="15239">
                  <a:moveTo>
                    <a:pt x="0" y="7924"/>
                  </a:moveTo>
                  <a:lnTo>
                    <a:pt x="22186" y="150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93" name="object 5793"/>
            <p:cNvSpPr/>
            <p:nvPr/>
          </p:nvSpPr>
          <p:spPr>
            <a:xfrm>
              <a:off x="7328293" y="3517963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0"/>
                  </a:moveTo>
                  <a:lnTo>
                    <a:pt x="0" y="1101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794" name="object 5794"/>
          <p:cNvGrpSpPr/>
          <p:nvPr/>
        </p:nvGrpSpPr>
        <p:grpSpPr>
          <a:xfrm>
            <a:off x="5733998" y="3390107"/>
            <a:ext cx="19288" cy="89154"/>
            <a:chOff x="6801478" y="5022380"/>
            <a:chExt cx="28575" cy="132080"/>
          </a:xfrm>
        </p:grpSpPr>
        <p:sp>
          <p:nvSpPr>
            <p:cNvPr id="5795" name="object 5795"/>
            <p:cNvSpPr/>
            <p:nvPr/>
          </p:nvSpPr>
          <p:spPr>
            <a:xfrm>
              <a:off x="6829209" y="5022380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4">
                  <a:moveTo>
                    <a:pt x="0" y="1283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96" name="object 5796"/>
            <p:cNvSpPr/>
            <p:nvPr/>
          </p:nvSpPr>
          <p:spPr>
            <a:xfrm>
              <a:off x="6814946" y="502474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97" name="object 5797"/>
            <p:cNvSpPr/>
            <p:nvPr/>
          </p:nvSpPr>
          <p:spPr>
            <a:xfrm>
              <a:off x="6814946" y="5090503"/>
              <a:ext cx="14604" cy="62865"/>
            </a:xfrm>
            <a:custGeom>
              <a:avLst/>
              <a:gdLst/>
              <a:ahLst/>
              <a:cxnLst/>
              <a:rect l="l" t="t" r="r" b="b"/>
              <a:pathLst>
                <a:path w="14604" h="62864">
                  <a:moveTo>
                    <a:pt x="0" y="0"/>
                  </a:moveTo>
                  <a:lnTo>
                    <a:pt x="0" y="62572"/>
                  </a:lnTo>
                  <a:lnTo>
                    <a:pt x="14262" y="6021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98" name="object 5798"/>
            <p:cNvSpPr/>
            <p:nvPr/>
          </p:nvSpPr>
          <p:spPr>
            <a:xfrm>
              <a:off x="6802272" y="509287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799" name="object 5799"/>
            <p:cNvSpPr/>
            <p:nvPr/>
          </p:nvSpPr>
          <p:spPr>
            <a:xfrm>
              <a:off x="6802272" y="5115852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48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800" name="object 5800"/>
          <p:cNvGrpSpPr/>
          <p:nvPr/>
        </p:nvGrpSpPr>
        <p:grpSpPr>
          <a:xfrm>
            <a:off x="5752720" y="2528103"/>
            <a:ext cx="18860" cy="549926"/>
            <a:chOff x="6829215" y="3745338"/>
            <a:chExt cx="27940" cy="814705"/>
          </a:xfrm>
        </p:grpSpPr>
        <p:sp>
          <p:nvSpPr>
            <p:cNvPr id="5801" name="object 5801"/>
            <p:cNvSpPr/>
            <p:nvPr/>
          </p:nvSpPr>
          <p:spPr>
            <a:xfrm>
              <a:off x="6837921" y="4502683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0"/>
                  </a:moveTo>
                  <a:lnTo>
                    <a:pt x="0" y="5703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02" name="object 5802"/>
            <p:cNvSpPr/>
            <p:nvPr/>
          </p:nvSpPr>
          <p:spPr>
            <a:xfrm>
              <a:off x="6841883" y="4468622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0" y="2374"/>
                  </a:moveTo>
                  <a:lnTo>
                    <a:pt x="142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03" name="object 5803"/>
            <p:cNvSpPr/>
            <p:nvPr/>
          </p:nvSpPr>
          <p:spPr>
            <a:xfrm>
              <a:off x="6841883" y="3748506"/>
              <a:ext cx="14604" cy="722630"/>
            </a:xfrm>
            <a:custGeom>
              <a:avLst/>
              <a:gdLst/>
              <a:ahLst/>
              <a:cxnLst/>
              <a:rect l="l" t="t" r="r" b="b"/>
              <a:pathLst>
                <a:path w="14604" h="722629">
                  <a:moveTo>
                    <a:pt x="14262" y="0"/>
                  </a:moveTo>
                  <a:lnTo>
                    <a:pt x="14262" y="720115"/>
                  </a:lnTo>
                </a:path>
                <a:path w="14604" h="722629">
                  <a:moveTo>
                    <a:pt x="14262" y="0"/>
                  </a:moveTo>
                  <a:lnTo>
                    <a:pt x="0" y="2374"/>
                  </a:lnTo>
                  <a:lnTo>
                    <a:pt x="0" y="72249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04" name="object 5804"/>
            <p:cNvSpPr/>
            <p:nvPr/>
          </p:nvSpPr>
          <p:spPr>
            <a:xfrm>
              <a:off x="6830009" y="4465447"/>
              <a:ext cx="12065" cy="5715"/>
            </a:xfrm>
            <a:custGeom>
              <a:avLst/>
              <a:gdLst/>
              <a:ahLst/>
              <a:cxnLst/>
              <a:rect l="l" t="t" r="r" b="b"/>
              <a:pathLst>
                <a:path w="12065" h="5714">
                  <a:moveTo>
                    <a:pt x="0" y="0"/>
                  </a:moveTo>
                  <a:lnTo>
                    <a:pt x="11874" y="55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05" name="object 5805"/>
            <p:cNvSpPr/>
            <p:nvPr/>
          </p:nvSpPr>
          <p:spPr>
            <a:xfrm>
              <a:off x="6830009" y="3746131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5" h="5079">
                  <a:moveTo>
                    <a:pt x="11874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06" name="object 5806"/>
            <p:cNvSpPr/>
            <p:nvPr/>
          </p:nvSpPr>
          <p:spPr>
            <a:xfrm>
              <a:off x="6856146" y="37485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5807" name="object 5807"/>
          <p:cNvSpPr/>
          <p:nvPr/>
        </p:nvSpPr>
        <p:spPr>
          <a:xfrm>
            <a:off x="6154303" y="2949472"/>
            <a:ext cx="3429" cy="1286"/>
          </a:xfrm>
          <a:custGeom>
            <a:avLst/>
            <a:gdLst/>
            <a:ahLst/>
            <a:cxnLst/>
            <a:rect l="l" t="t" r="r" b="b"/>
            <a:pathLst>
              <a:path w="5079" h="1904">
                <a:moveTo>
                  <a:pt x="0" y="0"/>
                </a:moveTo>
                <a:lnTo>
                  <a:pt x="4749" y="1574"/>
                </a:lnTo>
              </a:path>
            </a:pathLst>
          </a:custGeom>
          <a:ln w="3175">
            <a:solidFill>
              <a:srgbClr val="7C7C7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5808" name="object 5808"/>
          <p:cNvGrpSpPr/>
          <p:nvPr/>
        </p:nvGrpSpPr>
        <p:grpSpPr>
          <a:xfrm>
            <a:off x="5752711" y="2950008"/>
            <a:ext cx="405479" cy="91297"/>
            <a:chOff x="6829202" y="4370381"/>
            <a:chExt cx="600710" cy="135255"/>
          </a:xfrm>
        </p:grpSpPr>
        <p:sp>
          <p:nvSpPr>
            <p:cNvPr id="5809" name="object 5809"/>
            <p:cNvSpPr/>
            <p:nvPr/>
          </p:nvSpPr>
          <p:spPr>
            <a:xfrm>
              <a:off x="6829996" y="4483671"/>
              <a:ext cx="12065" cy="5715"/>
            </a:xfrm>
            <a:custGeom>
              <a:avLst/>
              <a:gdLst/>
              <a:ahLst/>
              <a:cxnLst/>
              <a:rect l="l" t="t" r="r" b="b"/>
              <a:pathLst>
                <a:path w="12065" h="5714">
                  <a:moveTo>
                    <a:pt x="0" y="0"/>
                  </a:moveTo>
                  <a:lnTo>
                    <a:pt x="11887" y="55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10" name="object 5810"/>
            <p:cNvSpPr/>
            <p:nvPr/>
          </p:nvSpPr>
          <p:spPr>
            <a:xfrm>
              <a:off x="6841883" y="4371175"/>
              <a:ext cx="587375" cy="118110"/>
            </a:xfrm>
            <a:custGeom>
              <a:avLst/>
              <a:gdLst/>
              <a:ahLst/>
              <a:cxnLst/>
              <a:rect l="l" t="t" r="r" b="b"/>
              <a:pathLst>
                <a:path w="587375" h="118110">
                  <a:moveTo>
                    <a:pt x="587019" y="0"/>
                  </a:moveTo>
                  <a:lnTo>
                    <a:pt x="579107" y="1587"/>
                  </a:lnTo>
                  <a:lnTo>
                    <a:pt x="529613" y="13197"/>
                  </a:lnTo>
                  <a:lnTo>
                    <a:pt x="480037" y="24463"/>
                  </a:lnTo>
                  <a:lnTo>
                    <a:pt x="430383" y="35396"/>
                  </a:lnTo>
                  <a:lnTo>
                    <a:pt x="380655" y="46012"/>
                  </a:lnTo>
                  <a:lnTo>
                    <a:pt x="330858" y="56321"/>
                  </a:lnTo>
                  <a:lnTo>
                    <a:pt x="280996" y="66339"/>
                  </a:lnTo>
                  <a:lnTo>
                    <a:pt x="231075" y="76077"/>
                  </a:lnTo>
                  <a:lnTo>
                    <a:pt x="181099" y="85549"/>
                  </a:lnTo>
                  <a:lnTo>
                    <a:pt x="131072" y="94767"/>
                  </a:lnTo>
                  <a:lnTo>
                    <a:pt x="81000" y="103745"/>
                  </a:lnTo>
                  <a:lnTo>
                    <a:pt x="30886" y="112496"/>
                  </a:lnTo>
                  <a:lnTo>
                    <a:pt x="0" y="11804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11" name="object 5811"/>
            <p:cNvSpPr/>
            <p:nvPr/>
          </p:nvSpPr>
          <p:spPr>
            <a:xfrm>
              <a:off x="6829996" y="4499521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5" h="5079">
                  <a:moveTo>
                    <a:pt x="0" y="0"/>
                  </a:moveTo>
                  <a:lnTo>
                    <a:pt x="11887" y="47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12" name="object 5812"/>
            <p:cNvSpPr/>
            <p:nvPr/>
          </p:nvSpPr>
          <p:spPr>
            <a:xfrm>
              <a:off x="6841883" y="4386237"/>
              <a:ext cx="587375" cy="118110"/>
            </a:xfrm>
            <a:custGeom>
              <a:avLst/>
              <a:gdLst/>
              <a:ahLst/>
              <a:cxnLst/>
              <a:rect l="l" t="t" r="r" b="b"/>
              <a:pathLst>
                <a:path w="587375" h="118110">
                  <a:moveTo>
                    <a:pt x="0" y="102984"/>
                  </a:moveTo>
                  <a:lnTo>
                    <a:pt x="0" y="118033"/>
                  </a:lnTo>
                  <a:lnTo>
                    <a:pt x="30886" y="113284"/>
                  </a:lnTo>
                  <a:lnTo>
                    <a:pt x="81066" y="104444"/>
                  </a:lnTo>
                  <a:lnTo>
                    <a:pt x="131170" y="95382"/>
                  </a:lnTo>
                  <a:lnTo>
                    <a:pt x="181201" y="86090"/>
                  </a:lnTo>
                  <a:lnTo>
                    <a:pt x="231161" y="76558"/>
                  </a:lnTo>
                  <a:lnTo>
                    <a:pt x="281052" y="66778"/>
                  </a:lnTo>
                  <a:lnTo>
                    <a:pt x="330877" y="56740"/>
                  </a:lnTo>
                  <a:lnTo>
                    <a:pt x="380639" y="46435"/>
                  </a:lnTo>
                  <a:lnTo>
                    <a:pt x="430341" y="35855"/>
                  </a:lnTo>
                  <a:lnTo>
                    <a:pt x="479984" y="24991"/>
                  </a:lnTo>
                  <a:lnTo>
                    <a:pt x="529572" y="13834"/>
                  </a:lnTo>
                  <a:lnTo>
                    <a:pt x="579107" y="2374"/>
                  </a:lnTo>
                  <a:lnTo>
                    <a:pt x="58701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13" name="object 5813"/>
            <p:cNvSpPr/>
            <p:nvPr/>
          </p:nvSpPr>
          <p:spPr>
            <a:xfrm>
              <a:off x="7428902" y="437117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14" name="object 5814"/>
            <p:cNvSpPr/>
            <p:nvPr/>
          </p:nvSpPr>
          <p:spPr>
            <a:xfrm>
              <a:off x="7394041" y="4375924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12674" y="0"/>
                  </a:moveTo>
                  <a:lnTo>
                    <a:pt x="7137" y="1574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15" name="object 5815"/>
            <p:cNvSpPr/>
            <p:nvPr/>
          </p:nvSpPr>
          <p:spPr>
            <a:xfrm>
              <a:off x="7315618" y="4382262"/>
              <a:ext cx="66040" cy="15240"/>
            </a:xfrm>
            <a:custGeom>
              <a:avLst/>
              <a:gdLst/>
              <a:ahLst/>
              <a:cxnLst/>
              <a:rect l="l" t="t" r="r" b="b"/>
              <a:pathLst>
                <a:path w="66040" h="15239">
                  <a:moveTo>
                    <a:pt x="65747" y="0"/>
                  </a:moveTo>
                  <a:lnTo>
                    <a:pt x="57835" y="1574"/>
                  </a:lnTo>
                  <a:lnTo>
                    <a:pt x="52273" y="3175"/>
                  </a:lnTo>
                  <a:lnTo>
                    <a:pt x="30099" y="7912"/>
                  </a:lnTo>
                  <a:lnTo>
                    <a:pt x="12674" y="11874"/>
                  </a:lnTo>
                  <a:lnTo>
                    <a:pt x="2374" y="14249"/>
                  </a:lnTo>
                  <a:lnTo>
                    <a:pt x="0" y="150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16" name="object 5816"/>
            <p:cNvSpPr/>
            <p:nvPr/>
          </p:nvSpPr>
          <p:spPr>
            <a:xfrm>
              <a:off x="7196797" y="4414748"/>
              <a:ext cx="38100" cy="8255"/>
            </a:xfrm>
            <a:custGeom>
              <a:avLst/>
              <a:gdLst/>
              <a:ahLst/>
              <a:cxnLst/>
              <a:rect l="l" t="t" r="r" b="b"/>
              <a:pathLst>
                <a:path w="38100" h="8254">
                  <a:moveTo>
                    <a:pt x="38023" y="0"/>
                  </a:moveTo>
                  <a:lnTo>
                    <a:pt x="34848" y="0"/>
                  </a:lnTo>
                  <a:lnTo>
                    <a:pt x="24549" y="2374"/>
                  </a:lnTo>
                  <a:lnTo>
                    <a:pt x="6324" y="6337"/>
                  </a:lnTo>
                  <a:lnTo>
                    <a:pt x="0" y="79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17" name="object 5817"/>
            <p:cNvSpPr/>
            <p:nvPr/>
          </p:nvSpPr>
          <p:spPr>
            <a:xfrm>
              <a:off x="7100925" y="4436935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74" y="0"/>
                  </a:moveTo>
                  <a:lnTo>
                    <a:pt x="14262" y="2374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18" name="object 5818"/>
            <p:cNvSpPr/>
            <p:nvPr/>
          </p:nvSpPr>
          <p:spPr>
            <a:xfrm>
              <a:off x="7003490" y="4455947"/>
              <a:ext cx="23495" cy="5080"/>
            </a:xfrm>
            <a:custGeom>
              <a:avLst/>
              <a:gdLst/>
              <a:ahLst/>
              <a:cxnLst/>
              <a:rect l="l" t="t" r="r" b="b"/>
              <a:pathLst>
                <a:path w="23495" h="5079">
                  <a:moveTo>
                    <a:pt x="22974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19" name="object 5819"/>
            <p:cNvSpPr/>
            <p:nvPr/>
          </p:nvSpPr>
          <p:spPr>
            <a:xfrm>
              <a:off x="6841870" y="4471784"/>
              <a:ext cx="98425" cy="17780"/>
            </a:xfrm>
            <a:custGeom>
              <a:avLst/>
              <a:gdLst/>
              <a:ahLst/>
              <a:cxnLst/>
              <a:rect l="l" t="t" r="r" b="b"/>
              <a:pathLst>
                <a:path w="98425" h="17779">
                  <a:moveTo>
                    <a:pt x="98234" y="0"/>
                  </a:moveTo>
                  <a:lnTo>
                    <a:pt x="92697" y="800"/>
                  </a:lnTo>
                  <a:lnTo>
                    <a:pt x="83985" y="2374"/>
                  </a:lnTo>
                  <a:lnTo>
                    <a:pt x="61798" y="6337"/>
                  </a:lnTo>
                  <a:lnTo>
                    <a:pt x="30899" y="11874"/>
                  </a:lnTo>
                  <a:lnTo>
                    <a:pt x="0" y="174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820" name="object 5820"/>
          <p:cNvGrpSpPr/>
          <p:nvPr/>
        </p:nvGrpSpPr>
        <p:grpSpPr>
          <a:xfrm>
            <a:off x="5770354" y="2816328"/>
            <a:ext cx="364331" cy="100727"/>
            <a:chOff x="6855339" y="4172337"/>
            <a:chExt cx="539750" cy="149225"/>
          </a:xfrm>
        </p:grpSpPr>
        <p:sp>
          <p:nvSpPr>
            <p:cNvPr id="5821" name="object 5821"/>
            <p:cNvSpPr/>
            <p:nvPr/>
          </p:nvSpPr>
          <p:spPr>
            <a:xfrm>
              <a:off x="6856133" y="4292752"/>
              <a:ext cx="69850" cy="12700"/>
            </a:xfrm>
            <a:custGeom>
              <a:avLst/>
              <a:gdLst/>
              <a:ahLst/>
              <a:cxnLst/>
              <a:rect l="l" t="t" r="r" b="b"/>
              <a:pathLst>
                <a:path w="69850" h="12700">
                  <a:moveTo>
                    <a:pt x="0" y="12674"/>
                  </a:moveTo>
                  <a:lnTo>
                    <a:pt x="29311" y="7924"/>
                  </a:lnTo>
                  <a:lnTo>
                    <a:pt x="59423" y="2374"/>
                  </a:lnTo>
                  <a:lnTo>
                    <a:pt x="69723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22" name="object 5822"/>
            <p:cNvSpPr/>
            <p:nvPr/>
          </p:nvSpPr>
          <p:spPr>
            <a:xfrm>
              <a:off x="6959130" y="4274527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0" y="12674"/>
                  </a:moveTo>
                  <a:lnTo>
                    <a:pt x="16624" y="9499"/>
                  </a:lnTo>
                  <a:lnTo>
                    <a:pt x="45148" y="3962"/>
                  </a:lnTo>
                  <a:lnTo>
                    <a:pt x="46736" y="3962"/>
                  </a:lnTo>
                  <a:lnTo>
                    <a:pt x="57035" y="1574"/>
                  </a:lnTo>
                  <a:lnTo>
                    <a:pt x="673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23" name="object 5823"/>
            <p:cNvSpPr/>
            <p:nvPr/>
          </p:nvSpPr>
          <p:spPr>
            <a:xfrm>
              <a:off x="7059739" y="4255515"/>
              <a:ext cx="65405" cy="12700"/>
            </a:xfrm>
            <a:custGeom>
              <a:avLst/>
              <a:gdLst/>
              <a:ahLst/>
              <a:cxnLst/>
              <a:rect l="l" t="t" r="r" b="b"/>
              <a:pathLst>
                <a:path w="65404" h="12700">
                  <a:moveTo>
                    <a:pt x="0" y="12674"/>
                  </a:moveTo>
                  <a:lnTo>
                    <a:pt x="5537" y="11874"/>
                  </a:lnTo>
                  <a:lnTo>
                    <a:pt x="20172" y="8736"/>
                  </a:lnTo>
                  <a:lnTo>
                    <a:pt x="34783" y="5546"/>
                  </a:lnTo>
                  <a:lnTo>
                    <a:pt x="49430" y="2551"/>
                  </a:lnTo>
                  <a:lnTo>
                    <a:pt x="64173" y="0"/>
                  </a:lnTo>
                  <a:lnTo>
                    <a:pt x="6496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24" name="object 5824"/>
            <p:cNvSpPr/>
            <p:nvPr/>
          </p:nvSpPr>
          <p:spPr>
            <a:xfrm>
              <a:off x="7158761" y="4234916"/>
              <a:ext cx="62865" cy="13970"/>
            </a:xfrm>
            <a:custGeom>
              <a:avLst/>
              <a:gdLst/>
              <a:ahLst/>
              <a:cxnLst/>
              <a:rect l="l" t="t" r="r" b="b"/>
              <a:pathLst>
                <a:path w="62865" h="13970">
                  <a:moveTo>
                    <a:pt x="0" y="13474"/>
                  </a:moveTo>
                  <a:lnTo>
                    <a:pt x="22974" y="8712"/>
                  </a:lnTo>
                  <a:lnTo>
                    <a:pt x="38823" y="5549"/>
                  </a:lnTo>
                  <a:lnTo>
                    <a:pt x="40411" y="4762"/>
                  </a:lnTo>
                  <a:lnTo>
                    <a:pt x="51498" y="2374"/>
                  </a:lnTo>
                  <a:lnTo>
                    <a:pt x="52285" y="2374"/>
                  </a:lnTo>
                  <a:lnTo>
                    <a:pt x="6258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25" name="object 5825"/>
            <p:cNvSpPr/>
            <p:nvPr/>
          </p:nvSpPr>
          <p:spPr>
            <a:xfrm>
              <a:off x="7255408" y="4214317"/>
              <a:ext cx="60325" cy="13970"/>
            </a:xfrm>
            <a:custGeom>
              <a:avLst/>
              <a:gdLst/>
              <a:ahLst/>
              <a:cxnLst/>
              <a:rect l="l" t="t" r="r" b="b"/>
              <a:pathLst>
                <a:path w="60325" h="13970">
                  <a:moveTo>
                    <a:pt x="0" y="13474"/>
                  </a:moveTo>
                  <a:lnTo>
                    <a:pt x="12687" y="11099"/>
                  </a:lnTo>
                  <a:lnTo>
                    <a:pt x="35648" y="5562"/>
                  </a:lnTo>
                  <a:lnTo>
                    <a:pt x="37236" y="5562"/>
                  </a:lnTo>
                  <a:lnTo>
                    <a:pt x="40411" y="4762"/>
                  </a:lnTo>
                  <a:lnTo>
                    <a:pt x="48323" y="3187"/>
                  </a:lnTo>
                  <a:lnTo>
                    <a:pt x="6021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26" name="object 5826"/>
            <p:cNvSpPr/>
            <p:nvPr/>
          </p:nvSpPr>
          <p:spPr>
            <a:xfrm>
              <a:off x="7350480" y="4196892"/>
              <a:ext cx="43815" cy="9525"/>
            </a:xfrm>
            <a:custGeom>
              <a:avLst/>
              <a:gdLst/>
              <a:ahLst/>
              <a:cxnLst/>
              <a:rect l="l" t="t" r="r" b="b"/>
              <a:pathLst>
                <a:path w="43815" h="9525">
                  <a:moveTo>
                    <a:pt x="0" y="9512"/>
                  </a:moveTo>
                  <a:lnTo>
                    <a:pt x="800" y="9512"/>
                  </a:lnTo>
                  <a:lnTo>
                    <a:pt x="28524" y="3175"/>
                  </a:lnTo>
                  <a:lnTo>
                    <a:pt x="4356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27" name="object 5827"/>
            <p:cNvSpPr/>
            <p:nvPr/>
          </p:nvSpPr>
          <p:spPr>
            <a:xfrm>
              <a:off x="7350493" y="4181055"/>
              <a:ext cx="43815" cy="10795"/>
            </a:xfrm>
            <a:custGeom>
              <a:avLst/>
              <a:gdLst/>
              <a:ahLst/>
              <a:cxnLst/>
              <a:rect l="l" t="t" r="r" b="b"/>
              <a:pathLst>
                <a:path w="43815" h="10795">
                  <a:moveTo>
                    <a:pt x="43560" y="0"/>
                  </a:moveTo>
                  <a:lnTo>
                    <a:pt x="39611" y="800"/>
                  </a:lnTo>
                  <a:lnTo>
                    <a:pt x="28511" y="3175"/>
                  </a:lnTo>
                  <a:lnTo>
                    <a:pt x="787" y="9512"/>
                  </a:lnTo>
                  <a:lnTo>
                    <a:pt x="0" y="102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28" name="object 5828"/>
            <p:cNvSpPr/>
            <p:nvPr/>
          </p:nvSpPr>
          <p:spPr>
            <a:xfrm>
              <a:off x="7255421" y="4199267"/>
              <a:ext cx="60325" cy="12700"/>
            </a:xfrm>
            <a:custGeom>
              <a:avLst/>
              <a:gdLst/>
              <a:ahLst/>
              <a:cxnLst/>
              <a:rect l="l" t="t" r="r" b="b"/>
              <a:pathLst>
                <a:path w="60325" h="12700">
                  <a:moveTo>
                    <a:pt x="60210" y="0"/>
                  </a:moveTo>
                  <a:lnTo>
                    <a:pt x="56248" y="800"/>
                  </a:lnTo>
                  <a:lnTo>
                    <a:pt x="40398" y="3962"/>
                  </a:lnTo>
                  <a:lnTo>
                    <a:pt x="12674" y="10299"/>
                  </a:lnTo>
                  <a:lnTo>
                    <a:pt x="0" y="126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29" name="object 5829"/>
            <p:cNvSpPr/>
            <p:nvPr/>
          </p:nvSpPr>
          <p:spPr>
            <a:xfrm>
              <a:off x="7158761" y="4219866"/>
              <a:ext cx="62865" cy="12700"/>
            </a:xfrm>
            <a:custGeom>
              <a:avLst/>
              <a:gdLst/>
              <a:ahLst/>
              <a:cxnLst/>
              <a:rect l="l" t="t" r="r" b="b"/>
              <a:pathLst>
                <a:path w="62865" h="12700">
                  <a:moveTo>
                    <a:pt x="62585" y="0"/>
                  </a:moveTo>
                  <a:lnTo>
                    <a:pt x="58623" y="787"/>
                  </a:lnTo>
                  <a:lnTo>
                    <a:pt x="52285" y="2374"/>
                  </a:lnTo>
                  <a:lnTo>
                    <a:pt x="22974" y="7912"/>
                  </a:lnTo>
                  <a:lnTo>
                    <a:pt x="0" y="126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30" name="object 5830"/>
            <p:cNvSpPr/>
            <p:nvPr/>
          </p:nvSpPr>
          <p:spPr>
            <a:xfrm>
              <a:off x="7059739" y="4239678"/>
              <a:ext cx="65405" cy="12700"/>
            </a:xfrm>
            <a:custGeom>
              <a:avLst/>
              <a:gdLst/>
              <a:ahLst/>
              <a:cxnLst/>
              <a:rect l="l" t="t" r="r" b="b"/>
              <a:pathLst>
                <a:path w="65404" h="12700">
                  <a:moveTo>
                    <a:pt x="64960" y="0"/>
                  </a:moveTo>
                  <a:lnTo>
                    <a:pt x="64160" y="0"/>
                  </a:lnTo>
                  <a:lnTo>
                    <a:pt x="60998" y="787"/>
                  </a:lnTo>
                  <a:lnTo>
                    <a:pt x="34848" y="6337"/>
                  </a:lnTo>
                  <a:lnTo>
                    <a:pt x="5537" y="11874"/>
                  </a:lnTo>
                  <a:lnTo>
                    <a:pt x="0" y="126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31" name="object 5831"/>
            <p:cNvSpPr/>
            <p:nvPr/>
          </p:nvSpPr>
          <p:spPr>
            <a:xfrm>
              <a:off x="6959143" y="4258690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67322" y="0"/>
                  </a:moveTo>
                  <a:lnTo>
                    <a:pt x="63373" y="787"/>
                  </a:lnTo>
                  <a:lnTo>
                    <a:pt x="46736" y="3949"/>
                  </a:lnTo>
                  <a:lnTo>
                    <a:pt x="16624" y="9512"/>
                  </a:lnTo>
                  <a:lnTo>
                    <a:pt x="0" y="126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32" name="object 5832"/>
            <p:cNvSpPr/>
            <p:nvPr/>
          </p:nvSpPr>
          <p:spPr>
            <a:xfrm>
              <a:off x="6856133" y="4277702"/>
              <a:ext cx="69850" cy="12065"/>
            </a:xfrm>
            <a:custGeom>
              <a:avLst/>
              <a:gdLst/>
              <a:ahLst/>
              <a:cxnLst/>
              <a:rect l="l" t="t" r="r" b="b"/>
              <a:pathLst>
                <a:path w="69850" h="12064">
                  <a:moveTo>
                    <a:pt x="69723" y="0"/>
                  </a:moveTo>
                  <a:lnTo>
                    <a:pt x="66548" y="800"/>
                  </a:lnTo>
                  <a:lnTo>
                    <a:pt x="59423" y="1574"/>
                  </a:lnTo>
                  <a:lnTo>
                    <a:pt x="29311" y="7137"/>
                  </a:lnTo>
                  <a:lnTo>
                    <a:pt x="0" y="118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33" name="object 5833"/>
            <p:cNvSpPr/>
            <p:nvPr/>
          </p:nvSpPr>
          <p:spPr>
            <a:xfrm>
              <a:off x="7350480" y="4173130"/>
              <a:ext cx="17780" cy="4445"/>
            </a:xfrm>
            <a:custGeom>
              <a:avLst/>
              <a:gdLst/>
              <a:ahLst/>
              <a:cxnLst/>
              <a:rect l="l" t="t" r="r" b="b"/>
              <a:pathLst>
                <a:path w="17779" h="4445">
                  <a:moveTo>
                    <a:pt x="0" y="3962"/>
                  </a:moveTo>
                  <a:lnTo>
                    <a:pt x="2374" y="3162"/>
                  </a:lnTo>
                  <a:lnTo>
                    <a:pt x="1742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34" name="object 5834"/>
            <p:cNvSpPr/>
            <p:nvPr/>
          </p:nvSpPr>
          <p:spPr>
            <a:xfrm>
              <a:off x="7255408" y="4190568"/>
              <a:ext cx="34925" cy="8255"/>
            </a:xfrm>
            <a:custGeom>
              <a:avLst/>
              <a:gdLst/>
              <a:ahLst/>
              <a:cxnLst/>
              <a:rect l="l" t="t" r="r" b="b"/>
              <a:pathLst>
                <a:path w="34925" h="8254">
                  <a:moveTo>
                    <a:pt x="0" y="7912"/>
                  </a:moveTo>
                  <a:lnTo>
                    <a:pt x="15062" y="4737"/>
                  </a:lnTo>
                  <a:lnTo>
                    <a:pt x="3486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35" name="object 5835"/>
            <p:cNvSpPr/>
            <p:nvPr/>
          </p:nvSpPr>
          <p:spPr>
            <a:xfrm>
              <a:off x="7158761" y="4211154"/>
              <a:ext cx="38100" cy="8255"/>
            </a:xfrm>
            <a:custGeom>
              <a:avLst/>
              <a:gdLst/>
              <a:ahLst/>
              <a:cxnLst/>
              <a:rect l="l" t="t" r="r" b="b"/>
              <a:pathLst>
                <a:path w="38100" h="8254">
                  <a:moveTo>
                    <a:pt x="0" y="7924"/>
                  </a:moveTo>
                  <a:lnTo>
                    <a:pt x="27736" y="2387"/>
                  </a:lnTo>
                  <a:lnTo>
                    <a:pt x="3803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36" name="object 5836"/>
            <p:cNvSpPr/>
            <p:nvPr/>
          </p:nvSpPr>
          <p:spPr>
            <a:xfrm>
              <a:off x="7059739" y="4230954"/>
              <a:ext cx="41275" cy="8890"/>
            </a:xfrm>
            <a:custGeom>
              <a:avLst/>
              <a:gdLst/>
              <a:ahLst/>
              <a:cxnLst/>
              <a:rect l="l" t="t" r="r" b="b"/>
              <a:pathLst>
                <a:path w="41275" h="8889">
                  <a:moveTo>
                    <a:pt x="0" y="8724"/>
                  </a:moveTo>
                  <a:lnTo>
                    <a:pt x="11887" y="6337"/>
                  </a:lnTo>
                  <a:lnTo>
                    <a:pt x="40411" y="0"/>
                  </a:lnTo>
                  <a:lnTo>
                    <a:pt x="41198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37" name="object 5837"/>
            <p:cNvSpPr/>
            <p:nvPr/>
          </p:nvSpPr>
          <p:spPr>
            <a:xfrm>
              <a:off x="6959130" y="4249965"/>
              <a:ext cx="44450" cy="8890"/>
            </a:xfrm>
            <a:custGeom>
              <a:avLst/>
              <a:gdLst/>
              <a:ahLst/>
              <a:cxnLst/>
              <a:rect l="l" t="t" r="r" b="b"/>
              <a:pathLst>
                <a:path w="44450" h="8889">
                  <a:moveTo>
                    <a:pt x="0" y="8724"/>
                  </a:moveTo>
                  <a:lnTo>
                    <a:pt x="23761" y="3962"/>
                  </a:lnTo>
                  <a:lnTo>
                    <a:pt x="44348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38" name="object 5838"/>
            <p:cNvSpPr/>
            <p:nvPr/>
          </p:nvSpPr>
          <p:spPr>
            <a:xfrm>
              <a:off x="6856133" y="4268977"/>
              <a:ext cx="47625" cy="8255"/>
            </a:xfrm>
            <a:custGeom>
              <a:avLst/>
              <a:gdLst/>
              <a:ahLst/>
              <a:cxnLst/>
              <a:rect l="l" t="t" r="r" b="b"/>
              <a:pathLst>
                <a:path w="47625" h="8254">
                  <a:moveTo>
                    <a:pt x="0" y="7924"/>
                  </a:moveTo>
                  <a:lnTo>
                    <a:pt x="7137" y="7124"/>
                  </a:lnTo>
                  <a:lnTo>
                    <a:pt x="37236" y="1587"/>
                  </a:lnTo>
                  <a:lnTo>
                    <a:pt x="4753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39" name="object 5839"/>
            <p:cNvSpPr/>
            <p:nvPr/>
          </p:nvSpPr>
          <p:spPr>
            <a:xfrm>
              <a:off x="7120737" y="423967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40" name="object 5840"/>
            <p:cNvSpPr/>
            <p:nvPr/>
          </p:nvSpPr>
          <p:spPr>
            <a:xfrm>
              <a:off x="6856133" y="4308601"/>
              <a:ext cx="69850" cy="12065"/>
            </a:xfrm>
            <a:custGeom>
              <a:avLst/>
              <a:gdLst/>
              <a:ahLst/>
              <a:cxnLst/>
              <a:rect l="l" t="t" r="r" b="b"/>
              <a:pathLst>
                <a:path w="69850" h="12064">
                  <a:moveTo>
                    <a:pt x="0" y="11874"/>
                  </a:moveTo>
                  <a:lnTo>
                    <a:pt x="28511" y="7124"/>
                  </a:lnTo>
                  <a:lnTo>
                    <a:pt x="47536" y="3962"/>
                  </a:lnTo>
                  <a:lnTo>
                    <a:pt x="59423" y="1574"/>
                  </a:lnTo>
                  <a:lnTo>
                    <a:pt x="69723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41" name="object 5841"/>
            <p:cNvSpPr/>
            <p:nvPr/>
          </p:nvSpPr>
          <p:spPr>
            <a:xfrm>
              <a:off x="6959130" y="4290377"/>
              <a:ext cx="67945" cy="12065"/>
            </a:xfrm>
            <a:custGeom>
              <a:avLst/>
              <a:gdLst/>
              <a:ahLst/>
              <a:cxnLst/>
              <a:rect l="l" t="t" r="r" b="b"/>
              <a:pathLst>
                <a:path w="67945" h="12064">
                  <a:moveTo>
                    <a:pt x="0" y="11874"/>
                  </a:moveTo>
                  <a:lnTo>
                    <a:pt x="16624" y="9499"/>
                  </a:lnTo>
                  <a:lnTo>
                    <a:pt x="44348" y="3962"/>
                  </a:lnTo>
                  <a:lnTo>
                    <a:pt x="45935" y="3962"/>
                  </a:lnTo>
                  <a:lnTo>
                    <a:pt x="673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42" name="object 5842"/>
            <p:cNvSpPr/>
            <p:nvPr/>
          </p:nvSpPr>
          <p:spPr>
            <a:xfrm>
              <a:off x="7059739" y="4270565"/>
              <a:ext cx="65405" cy="12700"/>
            </a:xfrm>
            <a:custGeom>
              <a:avLst/>
              <a:gdLst/>
              <a:ahLst/>
              <a:cxnLst/>
              <a:rect l="l" t="t" r="r" b="b"/>
              <a:pathLst>
                <a:path w="65404" h="12700">
                  <a:moveTo>
                    <a:pt x="0" y="12674"/>
                  </a:moveTo>
                  <a:lnTo>
                    <a:pt x="4749" y="11874"/>
                  </a:lnTo>
                  <a:lnTo>
                    <a:pt x="34074" y="6337"/>
                  </a:lnTo>
                  <a:lnTo>
                    <a:pt x="41198" y="4762"/>
                  </a:lnTo>
                  <a:lnTo>
                    <a:pt x="63385" y="800"/>
                  </a:lnTo>
                  <a:lnTo>
                    <a:pt x="6496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43" name="object 5843"/>
            <p:cNvSpPr/>
            <p:nvPr/>
          </p:nvSpPr>
          <p:spPr>
            <a:xfrm>
              <a:off x="7158761" y="4250753"/>
              <a:ext cx="62865" cy="13970"/>
            </a:xfrm>
            <a:custGeom>
              <a:avLst/>
              <a:gdLst/>
              <a:ahLst/>
              <a:cxnLst/>
              <a:rect l="l" t="t" r="r" b="b"/>
              <a:pathLst>
                <a:path w="62865" h="13970">
                  <a:moveTo>
                    <a:pt x="0" y="13474"/>
                  </a:moveTo>
                  <a:lnTo>
                    <a:pt x="22186" y="8712"/>
                  </a:lnTo>
                  <a:lnTo>
                    <a:pt x="38036" y="5549"/>
                  </a:lnTo>
                  <a:lnTo>
                    <a:pt x="50711" y="2374"/>
                  </a:lnTo>
                  <a:lnTo>
                    <a:pt x="6258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44" name="object 5844"/>
            <p:cNvSpPr/>
            <p:nvPr/>
          </p:nvSpPr>
          <p:spPr>
            <a:xfrm>
              <a:off x="7255408" y="4230153"/>
              <a:ext cx="60325" cy="13970"/>
            </a:xfrm>
            <a:custGeom>
              <a:avLst/>
              <a:gdLst/>
              <a:ahLst/>
              <a:cxnLst/>
              <a:rect l="l" t="t" r="r" b="b"/>
              <a:pathLst>
                <a:path w="60325" h="13970">
                  <a:moveTo>
                    <a:pt x="0" y="13474"/>
                  </a:moveTo>
                  <a:lnTo>
                    <a:pt x="10299" y="11099"/>
                  </a:lnTo>
                  <a:lnTo>
                    <a:pt x="34861" y="5562"/>
                  </a:lnTo>
                  <a:lnTo>
                    <a:pt x="38823" y="4762"/>
                  </a:lnTo>
                  <a:lnTo>
                    <a:pt x="6021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45" name="object 5845"/>
            <p:cNvSpPr/>
            <p:nvPr/>
          </p:nvSpPr>
          <p:spPr>
            <a:xfrm>
              <a:off x="7350480" y="4211942"/>
              <a:ext cx="43815" cy="10795"/>
            </a:xfrm>
            <a:custGeom>
              <a:avLst/>
              <a:gdLst/>
              <a:ahLst/>
              <a:cxnLst/>
              <a:rect l="l" t="t" r="r" b="b"/>
              <a:pathLst>
                <a:path w="43815" h="10795">
                  <a:moveTo>
                    <a:pt x="0" y="10299"/>
                  </a:moveTo>
                  <a:lnTo>
                    <a:pt x="17424" y="6337"/>
                  </a:lnTo>
                  <a:lnTo>
                    <a:pt x="26936" y="3962"/>
                  </a:lnTo>
                  <a:lnTo>
                    <a:pt x="4356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46" name="object 5846"/>
            <p:cNvSpPr/>
            <p:nvPr/>
          </p:nvSpPr>
          <p:spPr>
            <a:xfrm>
              <a:off x="7350480" y="4196892"/>
              <a:ext cx="43815" cy="9525"/>
            </a:xfrm>
            <a:custGeom>
              <a:avLst/>
              <a:gdLst/>
              <a:ahLst/>
              <a:cxnLst/>
              <a:rect l="l" t="t" r="r" b="b"/>
              <a:pathLst>
                <a:path w="43815" h="9525">
                  <a:moveTo>
                    <a:pt x="43573" y="0"/>
                  </a:moveTo>
                  <a:lnTo>
                    <a:pt x="26949" y="3962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47" name="object 5847"/>
            <p:cNvSpPr/>
            <p:nvPr/>
          </p:nvSpPr>
          <p:spPr>
            <a:xfrm>
              <a:off x="7292645" y="4217492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11087" y="0"/>
                  </a:moveTo>
                  <a:lnTo>
                    <a:pt x="1574" y="15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48" name="object 5848"/>
            <p:cNvSpPr/>
            <p:nvPr/>
          </p:nvSpPr>
          <p:spPr>
            <a:xfrm>
              <a:off x="7255408" y="4219866"/>
              <a:ext cx="36195" cy="8255"/>
            </a:xfrm>
            <a:custGeom>
              <a:avLst/>
              <a:gdLst/>
              <a:ahLst/>
              <a:cxnLst/>
              <a:rect l="l" t="t" r="r" b="b"/>
              <a:pathLst>
                <a:path w="36195" h="8254">
                  <a:moveTo>
                    <a:pt x="35648" y="0"/>
                  </a:moveTo>
                  <a:lnTo>
                    <a:pt x="10299" y="5537"/>
                  </a:lnTo>
                  <a:lnTo>
                    <a:pt x="0" y="79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49" name="object 5849"/>
            <p:cNvSpPr/>
            <p:nvPr/>
          </p:nvSpPr>
          <p:spPr>
            <a:xfrm>
              <a:off x="7199160" y="4234916"/>
              <a:ext cx="22225" cy="5080"/>
            </a:xfrm>
            <a:custGeom>
              <a:avLst/>
              <a:gdLst/>
              <a:ahLst/>
              <a:cxnLst/>
              <a:rect l="l" t="t" r="r" b="b"/>
              <a:pathLst>
                <a:path w="22225" h="5079">
                  <a:moveTo>
                    <a:pt x="22186" y="0"/>
                  </a:moveTo>
                  <a:lnTo>
                    <a:pt x="11087" y="2374"/>
                  </a:lnTo>
                  <a:lnTo>
                    <a:pt x="10312" y="3162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50" name="object 5850"/>
            <p:cNvSpPr/>
            <p:nvPr/>
          </p:nvSpPr>
          <p:spPr>
            <a:xfrm>
              <a:off x="7158761" y="4240466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38823" y="0"/>
                  </a:moveTo>
                  <a:lnTo>
                    <a:pt x="22199" y="3162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51" name="object 5851"/>
            <p:cNvSpPr/>
            <p:nvPr/>
          </p:nvSpPr>
          <p:spPr>
            <a:xfrm>
              <a:off x="7114400" y="4255515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10299" y="0"/>
                  </a:moveTo>
                  <a:lnTo>
                    <a:pt x="8724" y="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52" name="object 5852"/>
            <p:cNvSpPr/>
            <p:nvPr/>
          </p:nvSpPr>
          <p:spPr>
            <a:xfrm>
              <a:off x="7059739" y="4259478"/>
              <a:ext cx="42545" cy="8890"/>
            </a:xfrm>
            <a:custGeom>
              <a:avLst/>
              <a:gdLst/>
              <a:ahLst/>
              <a:cxnLst/>
              <a:rect l="l" t="t" r="r" b="b"/>
              <a:pathLst>
                <a:path w="42545" h="8889">
                  <a:moveTo>
                    <a:pt x="41986" y="0"/>
                  </a:moveTo>
                  <a:lnTo>
                    <a:pt x="34074" y="1587"/>
                  </a:lnTo>
                  <a:lnTo>
                    <a:pt x="4749" y="7924"/>
                  </a:lnTo>
                  <a:lnTo>
                    <a:pt x="0" y="87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53" name="object 5853"/>
            <p:cNvSpPr/>
            <p:nvPr/>
          </p:nvSpPr>
          <p:spPr>
            <a:xfrm>
              <a:off x="7005066" y="4276115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11099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54" name="object 5854"/>
            <p:cNvSpPr/>
            <p:nvPr/>
          </p:nvSpPr>
          <p:spPr>
            <a:xfrm>
              <a:off x="6959130" y="4278490"/>
              <a:ext cx="45720" cy="8890"/>
            </a:xfrm>
            <a:custGeom>
              <a:avLst/>
              <a:gdLst/>
              <a:ahLst/>
              <a:cxnLst/>
              <a:rect l="l" t="t" r="r" b="b"/>
              <a:pathLst>
                <a:path w="45720" h="8889">
                  <a:moveTo>
                    <a:pt x="45148" y="0"/>
                  </a:moveTo>
                  <a:lnTo>
                    <a:pt x="16624" y="5537"/>
                  </a:lnTo>
                  <a:lnTo>
                    <a:pt x="0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55" name="object 5855"/>
            <p:cNvSpPr/>
            <p:nvPr/>
          </p:nvSpPr>
          <p:spPr>
            <a:xfrm>
              <a:off x="6856133" y="4292752"/>
              <a:ext cx="69850" cy="12700"/>
            </a:xfrm>
            <a:custGeom>
              <a:avLst/>
              <a:gdLst/>
              <a:ahLst/>
              <a:cxnLst/>
              <a:rect l="l" t="t" r="r" b="b"/>
              <a:pathLst>
                <a:path w="69850" h="12700">
                  <a:moveTo>
                    <a:pt x="69723" y="0"/>
                  </a:moveTo>
                  <a:lnTo>
                    <a:pt x="59423" y="2374"/>
                  </a:lnTo>
                  <a:lnTo>
                    <a:pt x="28524" y="7924"/>
                  </a:lnTo>
                  <a:lnTo>
                    <a:pt x="0" y="126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56" name="object 5856"/>
            <p:cNvSpPr/>
            <p:nvPr/>
          </p:nvSpPr>
          <p:spPr>
            <a:xfrm>
              <a:off x="6959130" y="4278490"/>
              <a:ext cx="45720" cy="8890"/>
            </a:xfrm>
            <a:custGeom>
              <a:avLst/>
              <a:gdLst/>
              <a:ahLst/>
              <a:cxnLst/>
              <a:rect l="l" t="t" r="r" b="b"/>
              <a:pathLst>
                <a:path w="45720" h="8889">
                  <a:moveTo>
                    <a:pt x="45148" y="0"/>
                  </a:moveTo>
                  <a:lnTo>
                    <a:pt x="16624" y="5537"/>
                  </a:lnTo>
                  <a:lnTo>
                    <a:pt x="0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57" name="object 5857"/>
            <p:cNvSpPr/>
            <p:nvPr/>
          </p:nvSpPr>
          <p:spPr>
            <a:xfrm>
              <a:off x="7005066" y="4276115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11099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58" name="object 5858"/>
            <p:cNvSpPr/>
            <p:nvPr/>
          </p:nvSpPr>
          <p:spPr>
            <a:xfrm>
              <a:off x="7114400" y="4255515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10299" y="0"/>
                  </a:moveTo>
                  <a:lnTo>
                    <a:pt x="8724" y="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59" name="object 5859"/>
            <p:cNvSpPr/>
            <p:nvPr/>
          </p:nvSpPr>
          <p:spPr>
            <a:xfrm>
              <a:off x="7158761" y="4240466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38823" y="0"/>
                  </a:moveTo>
                  <a:lnTo>
                    <a:pt x="22199" y="3162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60" name="object 5860"/>
            <p:cNvSpPr/>
            <p:nvPr/>
          </p:nvSpPr>
          <p:spPr>
            <a:xfrm>
              <a:off x="7199160" y="4237291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1108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61" name="object 5861"/>
            <p:cNvSpPr/>
            <p:nvPr/>
          </p:nvSpPr>
          <p:spPr>
            <a:xfrm>
              <a:off x="7255408" y="4219866"/>
              <a:ext cx="36195" cy="8255"/>
            </a:xfrm>
            <a:custGeom>
              <a:avLst/>
              <a:gdLst/>
              <a:ahLst/>
              <a:cxnLst/>
              <a:rect l="l" t="t" r="r" b="b"/>
              <a:pathLst>
                <a:path w="36195" h="8254">
                  <a:moveTo>
                    <a:pt x="35648" y="0"/>
                  </a:moveTo>
                  <a:lnTo>
                    <a:pt x="10299" y="5537"/>
                  </a:lnTo>
                  <a:lnTo>
                    <a:pt x="0" y="79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62" name="object 5862"/>
            <p:cNvSpPr/>
            <p:nvPr/>
          </p:nvSpPr>
          <p:spPr>
            <a:xfrm>
              <a:off x="7292645" y="4217492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11087" y="0"/>
                  </a:moveTo>
                  <a:lnTo>
                    <a:pt x="1574" y="15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63" name="object 5863"/>
            <p:cNvSpPr/>
            <p:nvPr/>
          </p:nvSpPr>
          <p:spPr>
            <a:xfrm>
              <a:off x="7350480" y="4196892"/>
              <a:ext cx="43815" cy="9525"/>
            </a:xfrm>
            <a:custGeom>
              <a:avLst/>
              <a:gdLst/>
              <a:ahLst/>
              <a:cxnLst/>
              <a:rect l="l" t="t" r="r" b="b"/>
              <a:pathLst>
                <a:path w="43815" h="9525">
                  <a:moveTo>
                    <a:pt x="43573" y="0"/>
                  </a:moveTo>
                  <a:lnTo>
                    <a:pt x="26949" y="3962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864" name="object 5864"/>
          <p:cNvGrpSpPr/>
          <p:nvPr/>
        </p:nvGrpSpPr>
        <p:grpSpPr>
          <a:xfrm>
            <a:off x="6061262" y="2602958"/>
            <a:ext cx="20574" cy="11573"/>
            <a:chOff x="7286314" y="3856234"/>
            <a:chExt cx="30480" cy="17145"/>
          </a:xfrm>
        </p:grpSpPr>
        <p:sp>
          <p:nvSpPr>
            <p:cNvPr id="5865" name="object 5865"/>
            <p:cNvSpPr/>
            <p:nvPr/>
          </p:nvSpPr>
          <p:spPr>
            <a:xfrm>
              <a:off x="7302157" y="3857028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0" y="3175"/>
                  </a:moveTo>
                  <a:lnTo>
                    <a:pt x="13462" y="0"/>
                  </a:lnTo>
                </a:path>
                <a:path w="13970" h="3175">
                  <a:moveTo>
                    <a:pt x="0" y="3175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66" name="object 5866"/>
            <p:cNvSpPr/>
            <p:nvPr/>
          </p:nvSpPr>
          <p:spPr>
            <a:xfrm>
              <a:off x="7302157" y="3859403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0" y="3175"/>
                  </a:moveTo>
                  <a:lnTo>
                    <a:pt x="134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67" name="object 5867"/>
            <p:cNvSpPr/>
            <p:nvPr/>
          </p:nvSpPr>
          <p:spPr>
            <a:xfrm>
              <a:off x="7302157" y="386020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68" name="object 5868"/>
            <p:cNvSpPr/>
            <p:nvPr/>
          </p:nvSpPr>
          <p:spPr>
            <a:xfrm>
              <a:off x="7310869" y="3860203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69" name="object 5869"/>
            <p:cNvSpPr/>
            <p:nvPr/>
          </p:nvSpPr>
          <p:spPr>
            <a:xfrm>
              <a:off x="7288682" y="386336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70" name="object 5870"/>
            <p:cNvSpPr/>
            <p:nvPr/>
          </p:nvSpPr>
          <p:spPr>
            <a:xfrm>
              <a:off x="7287107" y="386336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71" name="object 5871"/>
            <p:cNvSpPr/>
            <p:nvPr/>
          </p:nvSpPr>
          <p:spPr>
            <a:xfrm>
              <a:off x="7298195" y="3860990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0"/>
                  </a:moveTo>
                  <a:lnTo>
                    <a:pt x="3962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872" name="object 5872"/>
          <p:cNvGrpSpPr/>
          <p:nvPr/>
        </p:nvGrpSpPr>
        <p:grpSpPr>
          <a:xfrm>
            <a:off x="5998160" y="2616863"/>
            <a:ext cx="20145" cy="11573"/>
            <a:chOff x="7192829" y="3876833"/>
            <a:chExt cx="29845" cy="17145"/>
          </a:xfrm>
        </p:grpSpPr>
        <p:sp>
          <p:nvSpPr>
            <p:cNvPr id="5873" name="object 5873"/>
            <p:cNvSpPr/>
            <p:nvPr/>
          </p:nvSpPr>
          <p:spPr>
            <a:xfrm>
              <a:off x="7207885" y="3877627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0" y="3175"/>
                  </a:moveTo>
                  <a:lnTo>
                    <a:pt x="13474" y="0"/>
                  </a:lnTo>
                </a:path>
                <a:path w="13970" h="3175">
                  <a:moveTo>
                    <a:pt x="0" y="3175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74" name="object 5874"/>
            <p:cNvSpPr/>
            <p:nvPr/>
          </p:nvSpPr>
          <p:spPr>
            <a:xfrm>
              <a:off x="7207885" y="3880002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0" y="3175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75" name="object 5875"/>
            <p:cNvSpPr/>
            <p:nvPr/>
          </p:nvSpPr>
          <p:spPr>
            <a:xfrm>
              <a:off x="7207885" y="388080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76" name="object 5876"/>
            <p:cNvSpPr/>
            <p:nvPr/>
          </p:nvSpPr>
          <p:spPr>
            <a:xfrm>
              <a:off x="7217384" y="388080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77" name="object 5877"/>
            <p:cNvSpPr/>
            <p:nvPr/>
          </p:nvSpPr>
          <p:spPr>
            <a:xfrm>
              <a:off x="7195210" y="388317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78" name="object 5878"/>
            <p:cNvSpPr/>
            <p:nvPr/>
          </p:nvSpPr>
          <p:spPr>
            <a:xfrm>
              <a:off x="7193622" y="388396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79" name="object 5879"/>
            <p:cNvSpPr/>
            <p:nvPr/>
          </p:nvSpPr>
          <p:spPr>
            <a:xfrm>
              <a:off x="7203909" y="3881590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0"/>
                  </a:moveTo>
                  <a:lnTo>
                    <a:pt x="3962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880" name="object 5880"/>
          <p:cNvGrpSpPr/>
          <p:nvPr/>
        </p:nvGrpSpPr>
        <p:grpSpPr>
          <a:xfrm>
            <a:off x="5998160" y="2552166"/>
            <a:ext cx="5572" cy="7287"/>
            <a:chOff x="7192829" y="3780987"/>
            <a:chExt cx="8255" cy="10795"/>
          </a:xfrm>
        </p:grpSpPr>
        <p:sp>
          <p:nvSpPr>
            <p:cNvPr id="5881" name="object 5881"/>
            <p:cNvSpPr/>
            <p:nvPr/>
          </p:nvSpPr>
          <p:spPr>
            <a:xfrm>
              <a:off x="7193622" y="378335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82" name="object 5882"/>
            <p:cNvSpPr/>
            <p:nvPr/>
          </p:nvSpPr>
          <p:spPr>
            <a:xfrm>
              <a:off x="7195210" y="378335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83" name="object 5883"/>
            <p:cNvSpPr/>
            <p:nvPr/>
          </p:nvSpPr>
          <p:spPr>
            <a:xfrm>
              <a:off x="7193622" y="37817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1574"/>
                  </a:moveTo>
                  <a:lnTo>
                    <a:pt x="1574" y="1574"/>
                  </a:lnTo>
                  <a:lnTo>
                    <a:pt x="6337" y="787"/>
                  </a:lnTo>
                </a:path>
                <a:path w="6350" h="1904">
                  <a:moveTo>
                    <a:pt x="0" y="1574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884" name="object 5884"/>
          <p:cNvGrpSpPr/>
          <p:nvPr/>
        </p:nvGrpSpPr>
        <p:grpSpPr>
          <a:xfrm>
            <a:off x="5933454" y="2630759"/>
            <a:ext cx="19288" cy="10716"/>
            <a:chOff x="7096969" y="3897420"/>
            <a:chExt cx="28575" cy="15875"/>
          </a:xfrm>
        </p:grpSpPr>
        <p:sp>
          <p:nvSpPr>
            <p:cNvPr id="5885" name="object 5885"/>
            <p:cNvSpPr/>
            <p:nvPr/>
          </p:nvSpPr>
          <p:spPr>
            <a:xfrm>
              <a:off x="7112025" y="3898214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2387"/>
                  </a:moveTo>
                  <a:lnTo>
                    <a:pt x="12674" y="0"/>
                  </a:lnTo>
                </a:path>
                <a:path w="12700" h="2539">
                  <a:moveTo>
                    <a:pt x="0" y="2387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86" name="object 5886"/>
            <p:cNvSpPr/>
            <p:nvPr/>
          </p:nvSpPr>
          <p:spPr>
            <a:xfrm>
              <a:off x="7112025" y="3900601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2374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87" name="object 5887"/>
            <p:cNvSpPr/>
            <p:nvPr/>
          </p:nvSpPr>
          <p:spPr>
            <a:xfrm>
              <a:off x="7112025" y="390060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88" name="object 5888"/>
            <p:cNvSpPr/>
            <p:nvPr/>
          </p:nvSpPr>
          <p:spPr>
            <a:xfrm>
              <a:off x="7122312" y="390060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89" name="object 5889"/>
            <p:cNvSpPr/>
            <p:nvPr/>
          </p:nvSpPr>
          <p:spPr>
            <a:xfrm>
              <a:off x="7099351" y="390298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90" name="object 5890"/>
            <p:cNvSpPr/>
            <p:nvPr/>
          </p:nvSpPr>
          <p:spPr>
            <a:xfrm>
              <a:off x="7097763" y="390377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91" name="object 5891"/>
            <p:cNvSpPr/>
            <p:nvPr/>
          </p:nvSpPr>
          <p:spPr>
            <a:xfrm>
              <a:off x="7108063" y="3901389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0"/>
                  </a:moveTo>
                  <a:lnTo>
                    <a:pt x="3962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892" name="object 5892"/>
          <p:cNvGrpSpPr/>
          <p:nvPr/>
        </p:nvGrpSpPr>
        <p:grpSpPr>
          <a:xfrm>
            <a:off x="5933454" y="2565539"/>
            <a:ext cx="5572" cy="7287"/>
            <a:chOff x="7096969" y="3800799"/>
            <a:chExt cx="8255" cy="10795"/>
          </a:xfrm>
        </p:grpSpPr>
        <p:sp>
          <p:nvSpPr>
            <p:cNvPr id="5893" name="object 5893"/>
            <p:cNvSpPr/>
            <p:nvPr/>
          </p:nvSpPr>
          <p:spPr>
            <a:xfrm>
              <a:off x="7097763" y="380316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94" name="object 5894"/>
            <p:cNvSpPr/>
            <p:nvPr/>
          </p:nvSpPr>
          <p:spPr>
            <a:xfrm>
              <a:off x="7099351" y="380316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95" name="object 5895"/>
            <p:cNvSpPr/>
            <p:nvPr/>
          </p:nvSpPr>
          <p:spPr>
            <a:xfrm>
              <a:off x="7097763" y="380159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1574"/>
                  </a:moveTo>
                  <a:lnTo>
                    <a:pt x="1587" y="1574"/>
                  </a:lnTo>
                  <a:lnTo>
                    <a:pt x="6337" y="774"/>
                  </a:lnTo>
                </a:path>
                <a:path w="6350" h="1904">
                  <a:moveTo>
                    <a:pt x="0" y="1574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896" name="object 5896"/>
          <p:cNvGrpSpPr/>
          <p:nvPr/>
        </p:nvGrpSpPr>
        <p:grpSpPr>
          <a:xfrm>
            <a:off x="5867686" y="2578364"/>
            <a:ext cx="5572" cy="7287"/>
            <a:chOff x="6999534" y="3819798"/>
            <a:chExt cx="8255" cy="10795"/>
          </a:xfrm>
        </p:grpSpPr>
        <p:sp>
          <p:nvSpPr>
            <p:cNvPr id="5897" name="object 5897"/>
            <p:cNvSpPr/>
            <p:nvPr/>
          </p:nvSpPr>
          <p:spPr>
            <a:xfrm>
              <a:off x="7001903" y="3821392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79" h="8254">
                  <a:moveTo>
                    <a:pt x="0" y="787"/>
                  </a:moveTo>
                  <a:lnTo>
                    <a:pt x="4762" y="0"/>
                  </a:lnTo>
                </a:path>
                <a:path w="5079" h="8254">
                  <a:moveTo>
                    <a:pt x="0" y="787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98" name="object 5898"/>
            <p:cNvSpPr/>
            <p:nvPr/>
          </p:nvSpPr>
          <p:spPr>
            <a:xfrm>
              <a:off x="7000328" y="3820591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1587"/>
                  </a:moveTo>
                  <a:lnTo>
                    <a:pt x="6337" y="0"/>
                  </a:lnTo>
                </a:path>
                <a:path w="6350" h="1904">
                  <a:moveTo>
                    <a:pt x="0" y="1587"/>
                  </a:moveTo>
                  <a:lnTo>
                    <a:pt x="1574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899" name="object 5899"/>
            <p:cNvSpPr/>
            <p:nvPr/>
          </p:nvSpPr>
          <p:spPr>
            <a:xfrm>
              <a:off x="7000328" y="382217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900" name="object 5900"/>
          <p:cNvGrpSpPr/>
          <p:nvPr/>
        </p:nvGrpSpPr>
        <p:grpSpPr>
          <a:xfrm>
            <a:off x="5731855" y="2671401"/>
            <a:ext cx="2143" cy="18002"/>
            <a:chOff x="6798303" y="3957631"/>
            <a:chExt cx="3175" cy="26670"/>
          </a:xfrm>
        </p:grpSpPr>
        <p:sp>
          <p:nvSpPr>
            <p:cNvPr id="5901" name="object 5901"/>
            <p:cNvSpPr/>
            <p:nvPr/>
          </p:nvSpPr>
          <p:spPr>
            <a:xfrm>
              <a:off x="6800684" y="395765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253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02" name="object 5902"/>
            <p:cNvSpPr/>
            <p:nvPr/>
          </p:nvSpPr>
          <p:spPr>
            <a:xfrm>
              <a:off x="6799097" y="3958425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4" h="24764">
                  <a:moveTo>
                    <a:pt x="0" y="0"/>
                  </a:moveTo>
                  <a:lnTo>
                    <a:pt x="0" y="23774"/>
                  </a:lnTo>
                  <a:lnTo>
                    <a:pt x="1587" y="2456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903" name="object 5903"/>
          <p:cNvGrpSpPr/>
          <p:nvPr/>
        </p:nvGrpSpPr>
        <p:grpSpPr>
          <a:xfrm>
            <a:off x="5800306" y="2591197"/>
            <a:ext cx="5572" cy="6429"/>
            <a:chOff x="6899712" y="3838809"/>
            <a:chExt cx="8255" cy="9525"/>
          </a:xfrm>
        </p:grpSpPr>
        <p:sp>
          <p:nvSpPr>
            <p:cNvPr id="5904" name="object 5904"/>
            <p:cNvSpPr/>
            <p:nvPr/>
          </p:nvSpPr>
          <p:spPr>
            <a:xfrm>
              <a:off x="6902094" y="3840391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0" y="800"/>
                  </a:moveTo>
                  <a:lnTo>
                    <a:pt x="4762" y="0"/>
                  </a:lnTo>
                </a:path>
                <a:path w="5079" h="7620">
                  <a:moveTo>
                    <a:pt x="0" y="80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05" name="object 5905"/>
            <p:cNvSpPr/>
            <p:nvPr/>
          </p:nvSpPr>
          <p:spPr>
            <a:xfrm>
              <a:off x="6900506" y="3839603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-793" y="393"/>
                  </a:moveTo>
                  <a:lnTo>
                    <a:pt x="7131" y="3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06" name="object 5906"/>
            <p:cNvSpPr/>
            <p:nvPr/>
          </p:nvSpPr>
          <p:spPr>
            <a:xfrm>
              <a:off x="6900506" y="384039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07" name="object 5907"/>
            <p:cNvSpPr/>
            <p:nvPr/>
          </p:nvSpPr>
          <p:spPr>
            <a:xfrm>
              <a:off x="6900506" y="384039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908" name="object 5908"/>
          <p:cNvGrpSpPr/>
          <p:nvPr/>
        </p:nvGrpSpPr>
        <p:grpSpPr>
          <a:xfrm>
            <a:off x="5867685" y="2643601"/>
            <a:ext cx="18860" cy="10716"/>
            <a:chOff x="6999534" y="3916445"/>
            <a:chExt cx="27940" cy="15875"/>
          </a:xfrm>
        </p:grpSpPr>
        <p:sp>
          <p:nvSpPr>
            <p:cNvPr id="5909" name="object 5909"/>
            <p:cNvSpPr/>
            <p:nvPr/>
          </p:nvSpPr>
          <p:spPr>
            <a:xfrm>
              <a:off x="7024877" y="391962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10" name="object 5910"/>
            <p:cNvSpPr/>
            <p:nvPr/>
          </p:nvSpPr>
          <p:spPr>
            <a:xfrm>
              <a:off x="7001903" y="392200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11" name="object 5911"/>
            <p:cNvSpPr/>
            <p:nvPr/>
          </p:nvSpPr>
          <p:spPr>
            <a:xfrm>
              <a:off x="7013790" y="3917238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2387"/>
                  </a:moveTo>
                  <a:lnTo>
                    <a:pt x="12674" y="0"/>
                  </a:lnTo>
                </a:path>
                <a:path w="12700" h="2539">
                  <a:moveTo>
                    <a:pt x="0" y="2387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12" name="object 5912"/>
            <p:cNvSpPr/>
            <p:nvPr/>
          </p:nvSpPr>
          <p:spPr>
            <a:xfrm>
              <a:off x="7009828" y="391961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787"/>
                  </a:moveTo>
                  <a:lnTo>
                    <a:pt x="3962" y="2374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13" name="object 5913"/>
            <p:cNvSpPr/>
            <p:nvPr/>
          </p:nvSpPr>
          <p:spPr>
            <a:xfrm>
              <a:off x="7000328" y="392198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14" name="object 5914"/>
            <p:cNvSpPr/>
            <p:nvPr/>
          </p:nvSpPr>
          <p:spPr>
            <a:xfrm>
              <a:off x="7013790" y="3919613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2374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915" name="object 5915"/>
          <p:cNvGrpSpPr/>
          <p:nvPr/>
        </p:nvGrpSpPr>
        <p:grpSpPr>
          <a:xfrm>
            <a:off x="5800306" y="2656433"/>
            <a:ext cx="18431" cy="10287"/>
            <a:chOff x="6899712" y="3935457"/>
            <a:chExt cx="27305" cy="15240"/>
          </a:xfrm>
        </p:grpSpPr>
        <p:sp>
          <p:nvSpPr>
            <p:cNvPr id="5916" name="object 5916"/>
            <p:cNvSpPr/>
            <p:nvPr/>
          </p:nvSpPr>
          <p:spPr>
            <a:xfrm>
              <a:off x="6925855" y="393862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17" name="object 5917"/>
            <p:cNvSpPr/>
            <p:nvPr/>
          </p:nvSpPr>
          <p:spPr>
            <a:xfrm>
              <a:off x="6902081" y="394021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18" name="object 5918"/>
            <p:cNvSpPr/>
            <p:nvPr/>
          </p:nvSpPr>
          <p:spPr>
            <a:xfrm>
              <a:off x="6913181" y="3936250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2374"/>
                  </a:moveTo>
                  <a:lnTo>
                    <a:pt x="12674" y="0"/>
                  </a:lnTo>
                </a:path>
                <a:path w="12700" h="2539">
                  <a:moveTo>
                    <a:pt x="0" y="2374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19" name="object 5919"/>
            <p:cNvSpPr/>
            <p:nvPr/>
          </p:nvSpPr>
          <p:spPr>
            <a:xfrm>
              <a:off x="6910019" y="393862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175" y="1587"/>
                  </a:lnTo>
                  <a:lnTo>
                    <a:pt x="3175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20" name="object 5920"/>
            <p:cNvSpPr/>
            <p:nvPr/>
          </p:nvSpPr>
          <p:spPr>
            <a:xfrm>
              <a:off x="6900506" y="394021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21" name="object 5921"/>
            <p:cNvSpPr/>
            <p:nvPr/>
          </p:nvSpPr>
          <p:spPr>
            <a:xfrm>
              <a:off x="6913181" y="3938625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1587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922" name="object 5922"/>
          <p:cNvGrpSpPr/>
          <p:nvPr/>
        </p:nvGrpSpPr>
        <p:grpSpPr>
          <a:xfrm>
            <a:off x="6061262" y="2538261"/>
            <a:ext cx="5572" cy="7287"/>
            <a:chOff x="7286314" y="3760387"/>
            <a:chExt cx="8255" cy="10795"/>
          </a:xfrm>
        </p:grpSpPr>
        <p:sp>
          <p:nvSpPr>
            <p:cNvPr id="5923" name="object 5923"/>
            <p:cNvSpPr/>
            <p:nvPr/>
          </p:nvSpPr>
          <p:spPr>
            <a:xfrm>
              <a:off x="7287107" y="376276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24" name="object 5924"/>
            <p:cNvSpPr/>
            <p:nvPr/>
          </p:nvSpPr>
          <p:spPr>
            <a:xfrm>
              <a:off x="7288682" y="376355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25" name="object 5925"/>
            <p:cNvSpPr/>
            <p:nvPr/>
          </p:nvSpPr>
          <p:spPr>
            <a:xfrm>
              <a:off x="7287107" y="3761181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1587"/>
                  </a:moveTo>
                  <a:lnTo>
                    <a:pt x="1574" y="2387"/>
                  </a:lnTo>
                  <a:lnTo>
                    <a:pt x="6337" y="787"/>
                  </a:lnTo>
                </a:path>
                <a:path w="6350" h="2539">
                  <a:moveTo>
                    <a:pt x="0" y="1587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926" name="object 5926"/>
          <p:cNvGrpSpPr/>
          <p:nvPr/>
        </p:nvGrpSpPr>
        <p:grpSpPr>
          <a:xfrm>
            <a:off x="5752711" y="2436660"/>
            <a:ext cx="405479" cy="96012"/>
            <a:chOff x="6829202" y="3609866"/>
            <a:chExt cx="600710" cy="142240"/>
          </a:xfrm>
        </p:grpSpPr>
        <p:sp>
          <p:nvSpPr>
            <p:cNvPr id="5927" name="object 5927"/>
            <p:cNvSpPr/>
            <p:nvPr/>
          </p:nvSpPr>
          <p:spPr>
            <a:xfrm>
              <a:off x="6841883" y="3712857"/>
              <a:ext cx="213995" cy="38100"/>
            </a:xfrm>
            <a:custGeom>
              <a:avLst/>
              <a:gdLst/>
              <a:ahLst/>
              <a:cxnLst/>
              <a:rect l="l" t="t" r="r" b="b"/>
              <a:pathLst>
                <a:path w="213995" h="38100">
                  <a:moveTo>
                    <a:pt x="0" y="38023"/>
                  </a:moveTo>
                  <a:lnTo>
                    <a:pt x="14249" y="35648"/>
                  </a:lnTo>
                  <a:lnTo>
                    <a:pt x="30886" y="33274"/>
                  </a:lnTo>
                  <a:lnTo>
                    <a:pt x="49987" y="29923"/>
                  </a:lnTo>
                  <a:lnTo>
                    <a:pt x="69329" y="26362"/>
                  </a:lnTo>
                  <a:lnTo>
                    <a:pt x="88661" y="22890"/>
                  </a:lnTo>
                  <a:lnTo>
                    <a:pt x="107734" y="19812"/>
                  </a:lnTo>
                  <a:lnTo>
                    <a:pt x="116446" y="18211"/>
                  </a:lnTo>
                  <a:lnTo>
                    <a:pt x="117246" y="17437"/>
                  </a:lnTo>
                  <a:lnTo>
                    <a:pt x="138862" y="13833"/>
                  </a:lnTo>
                  <a:lnTo>
                    <a:pt x="160804" y="9812"/>
                  </a:lnTo>
                  <a:lnTo>
                    <a:pt x="182751" y="5640"/>
                  </a:lnTo>
                  <a:lnTo>
                    <a:pt x="204381" y="1587"/>
                  </a:lnTo>
                  <a:lnTo>
                    <a:pt x="205181" y="1587"/>
                  </a:lnTo>
                  <a:lnTo>
                    <a:pt x="213893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28" name="object 5928"/>
            <p:cNvSpPr/>
            <p:nvPr/>
          </p:nvSpPr>
          <p:spPr>
            <a:xfrm>
              <a:off x="7058939" y="3652646"/>
              <a:ext cx="287020" cy="59690"/>
            </a:xfrm>
            <a:custGeom>
              <a:avLst/>
              <a:gdLst/>
              <a:ahLst/>
              <a:cxnLst/>
              <a:rect l="l" t="t" r="r" b="b"/>
              <a:pathLst>
                <a:path w="287020" h="59689">
                  <a:moveTo>
                    <a:pt x="0" y="59423"/>
                  </a:moveTo>
                  <a:lnTo>
                    <a:pt x="787" y="59423"/>
                  </a:lnTo>
                  <a:lnTo>
                    <a:pt x="26936" y="54660"/>
                  </a:lnTo>
                  <a:lnTo>
                    <a:pt x="41986" y="51498"/>
                  </a:lnTo>
                  <a:lnTo>
                    <a:pt x="56248" y="48323"/>
                  </a:lnTo>
                  <a:lnTo>
                    <a:pt x="65760" y="46735"/>
                  </a:lnTo>
                  <a:lnTo>
                    <a:pt x="79222" y="43573"/>
                  </a:lnTo>
                  <a:lnTo>
                    <a:pt x="85559" y="42773"/>
                  </a:lnTo>
                  <a:lnTo>
                    <a:pt x="86347" y="42773"/>
                  </a:lnTo>
                  <a:lnTo>
                    <a:pt x="87147" y="41986"/>
                  </a:lnTo>
                  <a:lnTo>
                    <a:pt x="99021" y="39611"/>
                  </a:lnTo>
                  <a:lnTo>
                    <a:pt x="99822" y="39611"/>
                  </a:lnTo>
                  <a:lnTo>
                    <a:pt x="114871" y="36436"/>
                  </a:lnTo>
                  <a:lnTo>
                    <a:pt x="137845" y="31686"/>
                  </a:lnTo>
                  <a:lnTo>
                    <a:pt x="144183" y="30899"/>
                  </a:lnTo>
                  <a:lnTo>
                    <a:pt x="162407" y="26936"/>
                  </a:lnTo>
                  <a:lnTo>
                    <a:pt x="191530" y="20566"/>
                  </a:lnTo>
                  <a:lnTo>
                    <a:pt x="220664" y="14219"/>
                  </a:lnTo>
                  <a:lnTo>
                    <a:pt x="249781" y="7893"/>
                  </a:lnTo>
                  <a:lnTo>
                    <a:pt x="278853" y="1587"/>
                  </a:lnTo>
                  <a:lnTo>
                    <a:pt x="279654" y="1587"/>
                  </a:lnTo>
                  <a:lnTo>
                    <a:pt x="286778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29" name="object 5929"/>
            <p:cNvSpPr/>
            <p:nvPr/>
          </p:nvSpPr>
          <p:spPr>
            <a:xfrm>
              <a:off x="7349693" y="3632834"/>
              <a:ext cx="79375" cy="19050"/>
            </a:xfrm>
            <a:custGeom>
              <a:avLst/>
              <a:gdLst/>
              <a:ahLst/>
              <a:cxnLst/>
              <a:rect l="l" t="t" r="r" b="b"/>
              <a:pathLst>
                <a:path w="79375" h="19050">
                  <a:moveTo>
                    <a:pt x="0" y="19011"/>
                  </a:moveTo>
                  <a:lnTo>
                    <a:pt x="23761" y="13474"/>
                  </a:lnTo>
                  <a:lnTo>
                    <a:pt x="37057" y="10344"/>
                  </a:lnTo>
                  <a:lnTo>
                    <a:pt x="50285" y="7051"/>
                  </a:lnTo>
                  <a:lnTo>
                    <a:pt x="63523" y="3802"/>
                  </a:lnTo>
                  <a:lnTo>
                    <a:pt x="76847" y="800"/>
                  </a:lnTo>
                  <a:lnTo>
                    <a:pt x="79222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30" name="object 5930"/>
            <p:cNvSpPr/>
            <p:nvPr/>
          </p:nvSpPr>
          <p:spPr>
            <a:xfrm>
              <a:off x="7428902" y="361778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31" name="object 5931"/>
            <p:cNvSpPr/>
            <p:nvPr/>
          </p:nvSpPr>
          <p:spPr>
            <a:xfrm>
              <a:off x="6841883" y="3617785"/>
              <a:ext cx="587375" cy="133350"/>
            </a:xfrm>
            <a:custGeom>
              <a:avLst/>
              <a:gdLst/>
              <a:ahLst/>
              <a:cxnLst/>
              <a:rect l="l" t="t" r="r" b="b"/>
              <a:pathLst>
                <a:path w="587375" h="133350">
                  <a:moveTo>
                    <a:pt x="587019" y="0"/>
                  </a:moveTo>
                  <a:lnTo>
                    <a:pt x="584644" y="0"/>
                  </a:lnTo>
                  <a:lnTo>
                    <a:pt x="534711" y="11895"/>
                  </a:lnTo>
                  <a:lnTo>
                    <a:pt x="484663" y="23387"/>
                  </a:lnTo>
                  <a:lnTo>
                    <a:pt x="434513" y="34499"/>
                  </a:lnTo>
                  <a:lnTo>
                    <a:pt x="384270" y="45254"/>
                  </a:lnTo>
                  <a:lnTo>
                    <a:pt x="333945" y="55675"/>
                  </a:lnTo>
                  <a:lnTo>
                    <a:pt x="283550" y="65785"/>
                  </a:lnTo>
                  <a:lnTo>
                    <a:pt x="233094" y="75609"/>
                  </a:lnTo>
                  <a:lnTo>
                    <a:pt x="182589" y="85168"/>
                  </a:lnTo>
                  <a:lnTo>
                    <a:pt x="132046" y="94487"/>
                  </a:lnTo>
                  <a:lnTo>
                    <a:pt x="81474" y="103588"/>
                  </a:lnTo>
                  <a:lnTo>
                    <a:pt x="30886" y="112496"/>
                  </a:lnTo>
                  <a:lnTo>
                    <a:pt x="0" y="118033"/>
                  </a:lnTo>
                  <a:lnTo>
                    <a:pt x="0" y="133083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32" name="object 5932"/>
            <p:cNvSpPr/>
            <p:nvPr/>
          </p:nvSpPr>
          <p:spPr>
            <a:xfrm>
              <a:off x="7406715" y="3610660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20">
                  <a:moveTo>
                    <a:pt x="0" y="0"/>
                  </a:moveTo>
                  <a:lnTo>
                    <a:pt x="22186" y="71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33" name="object 5933"/>
            <p:cNvSpPr/>
            <p:nvPr/>
          </p:nvSpPr>
          <p:spPr>
            <a:xfrm>
              <a:off x="6829996" y="3610660"/>
              <a:ext cx="577215" cy="116839"/>
            </a:xfrm>
            <a:custGeom>
              <a:avLst/>
              <a:gdLst/>
              <a:ahLst/>
              <a:cxnLst/>
              <a:rect l="l" t="t" r="r" b="b"/>
              <a:pathLst>
                <a:path w="577215" h="116839">
                  <a:moveTo>
                    <a:pt x="0" y="116459"/>
                  </a:moveTo>
                  <a:lnTo>
                    <a:pt x="7912" y="114871"/>
                  </a:lnTo>
                  <a:lnTo>
                    <a:pt x="58770" y="106091"/>
                  </a:lnTo>
                  <a:lnTo>
                    <a:pt x="109564" y="97041"/>
                  </a:lnTo>
                  <a:lnTo>
                    <a:pt x="160294" y="87719"/>
                  </a:lnTo>
                  <a:lnTo>
                    <a:pt x="210963" y="78123"/>
                  </a:lnTo>
                  <a:lnTo>
                    <a:pt x="261572" y="68253"/>
                  </a:lnTo>
                  <a:lnTo>
                    <a:pt x="312122" y="58106"/>
                  </a:lnTo>
                  <a:lnTo>
                    <a:pt x="362615" y="47681"/>
                  </a:lnTo>
                  <a:lnTo>
                    <a:pt x="413052" y="36977"/>
                  </a:lnTo>
                  <a:lnTo>
                    <a:pt x="463435" y="25992"/>
                  </a:lnTo>
                  <a:lnTo>
                    <a:pt x="513766" y="14725"/>
                  </a:lnTo>
                  <a:lnTo>
                    <a:pt x="564045" y="3175"/>
                  </a:lnTo>
                  <a:lnTo>
                    <a:pt x="576719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34" name="object 5934"/>
            <p:cNvSpPr/>
            <p:nvPr/>
          </p:nvSpPr>
          <p:spPr>
            <a:xfrm>
              <a:off x="6830008" y="3730294"/>
              <a:ext cx="12065" cy="5715"/>
            </a:xfrm>
            <a:custGeom>
              <a:avLst/>
              <a:gdLst/>
              <a:ahLst/>
              <a:cxnLst/>
              <a:rect l="l" t="t" r="r" b="b"/>
              <a:pathLst>
                <a:path w="12065" h="5714">
                  <a:moveTo>
                    <a:pt x="11874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35" name="object 5935"/>
            <p:cNvSpPr/>
            <p:nvPr/>
          </p:nvSpPr>
          <p:spPr>
            <a:xfrm>
              <a:off x="6841870" y="3718394"/>
              <a:ext cx="98425" cy="17780"/>
            </a:xfrm>
            <a:custGeom>
              <a:avLst/>
              <a:gdLst/>
              <a:ahLst/>
              <a:cxnLst/>
              <a:rect l="l" t="t" r="r" b="b"/>
              <a:pathLst>
                <a:path w="98425" h="17779">
                  <a:moveTo>
                    <a:pt x="98234" y="0"/>
                  </a:moveTo>
                  <a:lnTo>
                    <a:pt x="92697" y="800"/>
                  </a:lnTo>
                  <a:lnTo>
                    <a:pt x="83972" y="2374"/>
                  </a:lnTo>
                  <a:lnTo>
                    <a:pt x="61785" y="6337"/>
                  </a:lnTo>
                  <a:lnTo>
                    <a:pt x="30899" y="11887"/>
                  </a:lnTo>
                  <a:lnTo>
                    <a:pt x="0" y="174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36" name="object 5936"/>
            <p:cNvSpPr/>
            <p:nvPr/>
          </p:nvSpPr>
          <p:spPr>
            <a:xfrm>
              <a:off x="7003490" y="3702545"/>
              <a:ext cx="23495" cy="5080"/>
            </a:xfrm>
            <a:custGeom>
              <a:avLst/>
              <a:gdLst/>
              <a:ahLst/>
              <a:cxnLst/>
              <a:rect l="l" t="t" r="r" b="b"/>
              <a:pathLst>
                <a:path w="23495" h="5079">
                  <a:moveTo>
                    <a:pt x="22974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37" name="object 5937"/>
            <p:cNvSpPr/>
            <p:nvPr/>
          </p:nvSpPr>
          <p:spPr>
            <a:xfrm>
              <a:off x="7100925" y="3683533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74" y="0"/>
                  </a:moveTo>
                  <a:lnTo>
                    <a:pt x="14262" y="2374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38" name="object 5938"/>
            <p:cNvSpPr/>
            <p:nvPr/>
          </p:nvSpPr>
          <p:spPr>
            <a:xfrm>
              <a:off x="7196784" y="3661359"/>
              <a:ext cx="38100" cy="8255"/>
            </a:xfrm>
            <a:custGeom>
              <a:avLst/>
              <a:gdLst/>
              <a:ahLst/>
              <a:cxnLst/>
              <a:rect l="l" t="t" r="r" b="b"/>
              <a:pathLst>
                <a:path w="38100" h="8254">
                  <a:moveTo>
                    <a:pt x="38023" y="0"/>
                  </a:moveTo>
                  <a:lnTo>
                    <a:pt x="34848" y="0"/>
                  </a:lnTo>
                  <a:lnTo>
                    <a:pt x="24561" y="2374"/>
                  </a:lnTo>
                  <a:lnTo>
                    <a:pt x="6337" y="6337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39" name="object 5939"/>
            <p:cNvSpPr/>
            <p:nvPr/>
          </p:nvSpPr>
          <p:spPr>
            <a:xfrm>
              <a:off x="7315618" y="3641547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10299" y="0"/>
                  </a:moveTo>
                  <a:lnTo>
                    <a:pt x="2387" y="15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40" name="object 5940"/>
            <p:cNvSpPr/>
            <p:nvPr/>
          </p:nvSpPr>
          <p:spPr>
            <a:xfrm>
              <a:off x="7328293" y="3632047"/>
              <a:ext cx="40005" cy="8890"/>
            </a:xfrm>
            <a:custGeom>
              <a:avLst/>
              <a:gdLst/>
              <a:ahLst/>
              <a:cxnLst/>
              <a:rect l="l" t="t" r="r" b="b"/>
              <a:pathLst>
                <a:path w="40004" h="8889">
                  <a:moveTo>
                    <a:pt x="39611" y="0"/>
                  </a:moveTo>
                  <a:lnTo>
                    <a:pt x="17424" y="4762"/>
                  </a:lnTo>
                  <a:lnTo>
                    <a:pt x="0" y="871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41" name="object 5941"/>
            <p:cNvSpPr/>
            <p:nvPr/>
          </p:nvSpPr>
          <p:spPr>
            <a:xfrm>
              <a:off x="7373441" y="3628872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42" name="object 5942"/>
            <p:cNvSpPr/>
            <p:nvPr/>
          </p:nvSpPr>
          <p:spPr>
            <a:xfrm>
              <a:off x="7394041" y="3622535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12674" y="0"/>
                  </a:moveTo>
                  <a:lnTo>
                    <a:pt x="7137" y="1587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5943" name="object 5943"/>
          <p:cNvGrpSpPr/>
          <p:nvPr/>
        </p:nvGrpSpPr>
        <p:grpSpPr>
          <a:xfrm>
            <a:off x="5770354" y="2531841"/>
            <a:ext cx="364331" cy="158591"/>
            <a:chOff x="6855339" y="3750875"/>
            <a:chExt cx="539750" cy="234950"/>
          </a:xfrm>
        </p:grpSpPr>
        <p:sp>
          <p:nvSpPr>
            <p:cNvPr id="5944" name="object 5944"/>
            <p:cNvSpPr/>
            <p:nvPr/>
          </p:nvSpPr>
          <p:spPr>
            <a:xfrm>
              <a:off x="6856133" y="3870502"/>
              <a:ext cx="69850" cy="12065"/>
            </a:xfrm>
            <a:custGeom>
              <a:avLst/>
              <a:gdLst/>
              <a:ahLst/>
              <a:cxnLst/>
              <a:rect l="l" t="t" r="r" b="b"/>
              <a:pathLst>
                <a:path w="69850" h="12064">
                  <a:moveTo>
                    <a:pt x="0" y="11874"/>
                  </a:moveTo>
                  <a:lnTo>
                    <a:pt x="29311" y="7124"/>
                  </a:lnTo>
                  <a:lnTo>
                    <a:pt x="59423" y="1587"/>
                  </a:lnTo>
                  <a:lnTo>
                    <a:pt x="6971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45" name="object 5945"/>
            <p:cNvSpPr/>
            <p:nvPr/>
          </p:nvSpPr>
          <p:spPr>
            <a:xfrm>
              <a:off x="6959117" y="3851491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0" y="12674"/>
                  </a:moveTo>
                  <a:lnTo>
                    <a:pt x="16637" y="9499"/>
                  </a:lnTo>
                  <a:lnTo>
                    <a:pt x="46748" y="3962"/>
                  </a:lnTo>
                  <a:lnTo>
                    <a:pt x="6733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46" name="object 5946"/>
            <p:cNvSpPr/>
            <p:nvPr/>
          </p:nvSpPr>
          <p:spPr>
            <a:xfrm>
              <a:off x="7059739" y="3832479"/>
              <a:ext cx="65405" cy="12700"/>
            </a:xfrm>
            <a:custGeom>
              <a:avLst/>
              <a:gdLst/>
              <a:ahLst/>
              <a:cxnLst/>
              <a:rect l="l" t="t" r="r" b="b"/>
              <a:pathLst>
                <a:path w="65404" h="12700">
                  <a:moveTo>
                    <a:pt x="0" y="12674"/>
                  </a:moveTo>
                  <a:lnTo>
                    <a:pt x="5537" y="11874"/>
                  </a:lnTo>
                  <a:lnTo>
                    <a:pt x="34861" y="5537"/>
                  </a:lnTo>
                  <a:lnTo>
                    <a:pt x="64173" y="0"/>
                  </a:lnTo>
                  <a:lnTo>
                    <a:pt x="6496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47" name="object 5947"/>
            <p:cNvSpPr/>
            <p:nvPr/>
          </p:nvSpPr>
          <p:spPr>
            <a:xfrm>
              <a:off x="7158761" y="3812667"/>
              <a:ext cx="62865" cy="12700"/>
            </a:xfrm>
            <a:custGeom>
              <a:avLst/>
              <a:gdLst/>
              <a:ahLst/>
              <a:cxnLst/>
              <a:rect l="l" t="t" r="r" b="b"/>
              <a:pathLst>
                <a:path w="62865" h="12700">
                  <a:moveTo>
                    <a:pt x="0" y="12674"/>
                  </a:moveTo>
                  <a:lnTo>
                    <a:pt x="22974" y="7912"/>
                  </a:lnTo>
                  <a:lnTo>
                    <a:pt x="52273" y="1574"/>
                  </a:lnTo>
                  <a:lnTo>
                    <a:pt x="6257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48" name="object 5948"/>
            <p:cNvSpPr/>
            <p:nvPr/>
          </p:nvSpPr>
          <p:spPr>
            <a:xfrm>
              <a:off x="7255408" y="3792080"/>
              <a:ext cx="60325" cy="12700"/>
            </a:xfrm>
            <a:custGeom>
              <a:avLst/>
              <a:gdLst/>
              <a:ahLst/>
              <a:cxnLst/>
              <a:rect l="l" t="t" r="r" b="b"/>
              <a:pathLst>
                <a:path w="60325" h="12700">
                  <a:moveTo>
                    <a:pt x="0" y="12674"/>
                  </a:moveTo>
                  <a:lnTo>
                    <a:pt x="12674" y="10286"/>
                  </a:lnTo>
                  <a:lnTo>
                    <a:pt x="40411" y="3949"/>
                  </a:lnTo>
                  <a:lnTo>
                    <a:pt x="6021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49" name="object 5949"/>
            <p:cNvSpPr/>
            <p:nvPr/>
          </p:nvSpPr>
          <p:spPr>
            <a:xfrm>
              <a:off x="7350480" y="3773855"/>
              <a:ext cx="43815" cy="10795"/>
            </a:xfrm>
            <a:custGeom>
              <a:avLst/>
              <a:gdLst/>
              <a:ahLst/>
              <a:cxnLst/>
              <a:rect l="l" t="t" r="r" b="b"/>
              <a:pathLst>
                <a:path w="43815" h="10795">
                  <a:moveTo>
                    <a:pt x="0" y="10299"/>
                  </a:moveTo>
                  <a:lnTo>
                    <a:pt x="787" y="9499"/>
                  </a:lnTo>
                  <a:lnTo>
                    <a:pt x="26924" y="3962"/>
                  </a:lnTo>
                  <a:lnTo>
                    <a:pt x="28524" y="3162"/>
                  </a:lnTo>
                  <a:lnTo>
                    <a:pt x="4356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50" name="object 5950"/>
            <p:cNvSpPr/>
            <p:nvPr/>
          </p:nvSpPr>
          <p:spPr>
            <a:xfrm>
              <a:off x="7350493" y="3758006"/>
              <a:ext cx="43815" cy="10795"/>
            </a:xfrm>
            <a:custGeom>
              <a:avLst/>
              <a:gdLst/>
              <a:ahLst/>
              <a:cxnLst/>
              <a:rect l="l" t="t" r="r" b="b"/>
              <a:pathLst>
                <a:path w="43815" h="10795">
                  <a:moveTo>
                    <a:pt x="43560" y="0"/>
                  </a:moveTo>
                  <a:lnTo>
                    <a:pt x="34048" y="2374"/>
                  </a:lnTo>
                  <a:lnTo>
                    <a:pt x="25634" y="3906"/>
                  </a:lnTo>
                  <a:lnTo>
                    <a:pt x="17411" y="6280"/>
                  </a:lnTo>
                  <a:lnTo>
                    <a:pt x="9188" y="8682"/>
                  </a:lnTo>
                  <a:lnTo>
                    <a:pt x="774" y="10299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51" name="object 5951"/>
            <p:cNvSpPr/>
            <p:nvPr/>
          </p:nvSpPr>
          <p:spPr>
            <a:xfrm>
              <a:off x="7255408" y="3776218"/>
              <a:ext cx="60325" cy="13970"/>
            </a:xfrm>
            <a:custGeom>
              <a:avLst/>
              <a:gdLst/>
              <a:ahLst/>
              <a:cxnLst/>
              <a:rect l="l" t="t" r="r" b="b"/>
              <a:pathLst>
                <a:path w="60325" h="13970">
                  <a:moveTo>
                    <a:pt x="60210" y="0"/>
                  </a:moveTo>
                  <a:lnTo>
                    <a:pt x="55460" y="800"/>
                  </a:lnTo>
                  <a:lnTo>
                    <a:pt x="44644" y="2909"/>
                  </a:lnTo>
                  <a:lnTo>
                    <a:pt x="34053" y="5549"/>
                  </a:lnTo>
                  <a:lnTo>
                    <a:pt x="23469" y="8190"/>
                  </a:lnTo>
                  <a:lnTo>
                    <a:pt x="12674" y="10299"/>
                  </a:lnTo>
                  <a:lnTo>
                    <a:pt x="0" y="134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52" name="object 5952"/>
            <p:cNvSpPr/>
            <p:nvPr/>
          </p:nvSpPr>
          <p:spPr>
            <a:xfrm>
              <a:off x="7158749" y="3796830"/>
              <a:ext cx="62865" cy="12700"/>
            </a:xfrm>
            <a:custGeom>
              <a:avLst/>
              <a:gdLst/>
              <a:ahLst/>
              <a:cxnLst/>
              <a:rect l="l" t="t" r="r" b="b"/>
              <a:pathLst>
                <a:path w="62865" h="12700">
                  <a:moveTo>
                    <a:pt x="62585" y="0"/>
                  </a:moveTo>
                  <a:lnTo>
                    <a:pt x="58635" y="800"/>
                  </a:lnTo>
                  <a:lnTo>
                    <a:pt x="52285" y="2374"/>
                  </a:lnTo>
                  <a:lnTo>
                    <a:pt x="36448" y="5537"/>
                  </a:lnTo>
                  <a:lnTo>
                    <a:pt x="34861" y="5537"/>
                  </a:lnTo>
                  <a:lnTo>
                    <a:pt x="22986" y="7924"/>
                  </a:lnTo>
                  <a:lnTo>
                    <a:pt x="0" y="126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53" name="object 5953"/>
            <p:cNvSpPr/>
            <p:nvPr/>
          </p:nvSpPr>
          <p:spPr>
            <a:xfrm>
              <a:off x="7059739" y="3816629"/>
              <a:ext cx="65405" cy="12700"/>
            </a:xfrm>
            <a:custGeom>
              <a:avLst/>
              <a:gdLst/>
              <a:ahLst/>
              <a:cxnLst/>
              <a:rect l="l" t="t" r="r" b="b"/>
              <a:pathLst>
                <a:path w="65404" h="12700">
                  <a:moveTo>
                    <a:pt x="64960" y="0"/>
                  </a:moveTo>
                  <a:lnTo>
                    <a:pt x="64160" y="0"/>
                  </a:lnTo>
                  <a:lnTo>
                    <a:pt x="49824" y="3907"/>
                  </a:lnTo>
                  <a:lnTo>
                    <a:pt x="34905" y="6151"/>
                  </a:lnTo>
                  <a:lnTo>
                    <a:pt x="19958" y="8288"/>
                  </a:lnTo>
                  <a:lnTo>
                    <a:pt x="5537" y="11874"/>
                  </a:lnTo>
                  <a:lnTo>
                    <a:pt x="0" y="126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54" name="object 5954"/>
            <p:cNvSpPr/>
            <p:nvPr/>
          </p:nvSpPr>
          <p:spPr>
            <a:xfrm>
              <a:off x="6959130" y="3835641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67335" y="0"/>
                  </a:moveTo>
                  <a:lnTo>
                    <a:pt x="65747" y="800"/>
                  </a:lnTo>
                  <a:lnTo>
                    <a:pt x="46748" y="3962"/>
                  </a:lnTo>
                  <a:lnTo>
                    <a:pt x="42786" y="4749"/>
                  </a:lnTo>
                  <a:lnTo>
                    <a:pt x="41186" y="5537"/>
                  </a:lnTo>
                  <a:lnTo>
                    <a:pt x="16637" y="9512"/>
                  </a:lnTo>
                  <a:lnTo>
                    <a:pt x="0" y="126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55" name="object 5955"/>
            <p:cNvSpPr/>
            <p:nvPr/>
          </p:nvSpPr>
          <p:spPr>
            <a:xfrm>
              <a:off x="6856133" y="3854653"/>
              <a:ext cx="69850" cy="12065"/>
            </a:xfrm>
            <a:custGeom>
              <a:avLst/>
              <a:gdLst/>
              <a:ahLst/>
              <a:cxnLst/>
              <a:rect l="l" t="t" r="r" b="b"/>
              <a:pathLst>
                <a:path w="69850" h="12064">
                  <a:moveTo>
                    <a:pt x="69710" y="0"/>
                  </a:moveTo>
                  <a:lnTo>
                    <a:pt x="66535" y="800"/>
                  </a:lnTo>
                  <a:lnTo>
                    <a:pt x="59423" y="1574"/>
                  </a:lnTo>
                  <a:lnTo>
                    <a:pt x="45948" y="3962"/>
                  </a:lnTo>
                  <a:lnTo>
                    <a:pt x="44361" y="4749"/>
                  </a:lnTo>
                  <a:lnTo>
                    <a:pt x="29311" y="7137"/>
                  </a:lnTo>
                  <a:lnTo>
                    <a:pt x="0" y="118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56" name="object 5956"/>
            <p:cNvSpPr/>
            <p:nvPr/>
          </p:nvSpPr>
          <p:spPr>
            <a:xfrm>
              <a:off x="7350480" y="3751669"/>
              <a:ext cx="20955" cy="5080"/>
            </a:xfrm>
            <a:custGeom>
              <a:avLst/>
              <a:gdLst/>
              <a:ahLst/>
              <a:cxnLst/>
              <a:rect l="l" t="t" r="r" b="b"/>
              <a:pathLst>
                <a:path w="20954" h="5079">
                  <a:moveTo>
                    <a:pt x="0" y="4749"/>
                  </a:moveTo>
                  <a:lnTo>
                    <a:pt x="6337" y="3175"/>
                  </a:lnTo>
                  <a:lnTo>
                    <a:pt x="15049" y="800"/>
                  </a:lnTo>
                  <a:lnTo>
                    <a:pt x="2058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57" name="object 5957"/>
            <p:cNvSpPr/>
            <p:nvPr/>
          </p:nvSpPr>
          <p:spPr>
            <a:xfrm>
              <a:off x="7255408" y="3769106"/>
              <a:ext cx="38100" cy="8890"/>
            </a:xfrm>
            <a:custGeom>
              <a:avLst/>
              <a:gdLst/>
              <a:ahLst/>
              <a:cxnLst/>
              <a:rect l="l" t="t" r="r" b="b"/>
              <a:pathLst>
                <a:path w="38100" h="8889">
                  <a:moveTo>
                    <a:pt x="0" y="8712"/>
                  </a:moveTo>
                  <a:lnTo>
                    <a:pt x="19011" y="4749"/>
                  </a:lnTo>
                  <a:lnTo>
                    <a:pt x="31686" y="1574"/>
                  </a:lnTo>
                  <a:lnTo>
                    <a:pt x="38023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58" name="object 5958"/>
            <p:cNvSpPr/>
            <p:nvPr/>
          </p:nvSpPr>
          <p:spPr>
            <a:xfrm>
              <a:off x="7158761" y="3789692"/>
              <a:ext cx="41275" cy="8890"/>
            </a:xfrm>
            <a:custGeom>
              <a:avLst/>
              <a:gdLst/>
              <a:ahLst/>
              <a:cxnLst/>
              <a:rect l="l" t="t" r="r" b="b"/>
              <a:pathLst>
                <a:path w="41275" h="8889">
                  <a:moveTo>
                    <a:pt x="0" y="8712"/>
                  </a:moveTo>
                  <a:lnTo>
                    <a:pt x="2374" y="7924"/>
                  </a:lnTo>
                  <a:lnTo>
                    <a:pt x="18211" y="4762"/>
                  </a:lnTo>
                  <a:lnTo>
                    <a:pt x="30886" y="2387"/>
                  </a:lnTo>
                  <a:lnTo>
                    <a:pt x="34861" y="1587"/>
                  </a:lnTo>
                  <a:lnTo>
                    <a:pt x="4119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59" name="object 5959"/>
            <p:cNvSpPr/>
            <p:nvPr/>
          </p:nvSpPr>
          <p:spPr>
            <a:xfrm>
              <a:off x="7059739" y="3809504"/>
              <a:ext cx="44450" cy="8890"/>
            </a:xfrm>
            <a:custGeom>
              <a:avLst/>
              <a:gdLst/>
              <a:ahLst/>
              <a:cxnLst/>
              <a:rect l="l" t="t" r="r" b="b"/>
              <a:pathLst>
                <a:path w="44450" h="8889">
                  <a:moveTo>
                    <a:pt x="0" y="8712"/>
                  </a:moveTo>
                  <a:lnTo>
                    <a:pt x="15049" y="5537"/>
                  </a:lnTo>
                  <a:lnTo>
                    <a:pt x="38023" y="1587"/>
                  </a:lnTo>
                  <a:lnTo>
                    <a:pt x="39611" y="800"/>
                  </a:lnTo>
                  <a:lnTo>
                    <a:pt x="43561" y="0"/>
                  </a:lnTo>
                  <a:lnTo>
                    <a:pt x="4436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60" name="object 5960"/>
            <p:cNvSpPr/>
            <p:nvPr/>
          </p:nvSpPr>
          <p:spPr>
            <a:xfrm>
              <a:off x="6959117" y="3828516"/>
              <a:ext cx="47625" cy="8890"/>
            </a:xfrm>
            <a:custGeom>
              <a:avLst/>
              <a:gdLst/>
              <a:ahLst/>
              <a:cxnLst/>
              <a:rect l="l" t="t" r="r" b="b"/>
              <a:pathLst>
                <a:path w="47625" h="8889">
                  <a:moveTo>
                    <a:pt x="0" y="8712"/>
                  </a:moveTo>
                  <a:lnTo>
                    <a:pt x="27724" y="3962"/>
                  </a:lnTo>
                  <a:lnTo>
                    <a:pt x="41198" y="1587"/>
                  </a:lnTo>
                  <a:lnTo>
                    <a:pt x="4753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61" name="object 5961"/>
            <p:cNvSpPr/>
            <p:nvPr/>
          </p:nvSpPr>
          <p:spPr>
            <a:xfrm>
              <a:off x="6856133" y="3846741"/>
              <a:ext cx="50800" cy="9525"/>
            </a:xfrm>
            <a:custGeom>
              <a:avLst/>
              <a:gdLst/>
              <a:ahLst/>
              <a:cxnLst/>
              <a:rect l="l" t="t" r="r" b="b"/>
              <a:pathLst>
                <a:path w="50800" h="9525">
                  <a:moveTo>
                    <a:pt x="0" y="9499"/>
                  </a:moveTo>
                  <a:lnTo>
                    <a:pt x="10299" y="7124"/>
                  </a:lnTo>
                  <a:lnTo>
                    <a:pt x="40411" y="2374"/>
                  </a:lnTo>
                  <a:lnTo>
                    <a:pt x="44361" y="1587"/>
                  </a:lnTo>
                  <a:lnTo>
                    <a:pt x="5069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62" name="object 5962"/>
            <p:cNvSpPr/>
            <p:nvPr/>
          </p:nvSpPr>
          <p:spPr>
            <a:xfrm>
              <a:off x="6856133" y="3859403"/>
              <a:ext cx="44450" cy="7620"/>
            </a:xfrm>
            <a:custGeom>
              <a:avLst/>
              <a:gdLst/>
              <a:ahLst/>
              <a:cxnLst/>
              <a:rect l="l" t="t" r="r" b="b"/>
              <a:pathLst>
                <a:path w="44450" h="7620">
                  <a:moveTo>
                    <a:pt x="44361" y="0"/>
                  </a:moveTo>
                  <a:lnTo>
                    <a:pt x="29311" y="2387"/>
                  </a:lnTo>
                  <a:lnTo>
                    <a:pt x="0" y="71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63" name="object 5963"/>
            <p:cNvSpPr/>
            <p:nvPr/>
          </p:nvSpPr>
          <p:spPr>
            <a:xfrm>
              <a:off x="6902094" y="3855453"/>
              <a:ext cx="20955" cy="3175"/>
            </a:xfrm>
            <a:custGeom>
              <a:avLst/>
              <a:gdLst/>
              <a:ahLst/>
              <a:cxnLst/>
              <a:rect l="l" t="t" r="r" b="b"/>
              <a:pathLst>
                <a:path w="20954" h="3175">
                  <a:moveTo>
                    <a:pt x="20586" y="0"/>
                  </a:moveTo>
                  <a:lnTo>
                    <a:pt x="13461" y="787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64" name="object 5964"/>
            <p:cNvSpPr/>
            <p:nvPr/>
          </p:nvSpPr>
          <p:spPr>
            <a:xfrm>
              <a:off x="6959117" y="3841191"/>
              <a:ext cx="41275" cy="7620"/>
            </a:xfrm>
            <a:custGeom>
              <a:avLst/>
              <a:gdLst/>
              <a:ahLst/>
              <a:cxnLst/>
              <a:rect l="l" t="t" r="r" b="b"/>
              <a:pathLst>
                <a:path w="41275" h="7620">
                  <a:moveTo>
                    <a:pt x="41198" y="0"/>
                  </a:moveTo>
                  <a:lnTo>
                    <a:pt x="16637" y="3962"/>
                  </a:lnTo>
                  <a:lnTo>
                    <a:pt x="0" y="71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65" name="object 5965"/>
            <p:cNvSpPr/>
            <p:nvPr/>
          </p:nvSpPr>
          <p:spPr>
            <a:xfrm>
              <a:off x="7001904" y="3836441"/>
              <a:ext cx="23495" cy="4445"/>
            </a:xfrm>
            <a:custGeom>
              <a:avLst/>
              <a:gdLst/>
              <a:ahLst/>
              <a:cxnLst/>
              <a:rect l="l" t="t" r="r" b="b"/>
              <a:pathLst>
                <a:path w="23495" h="4445">
                  <a:moveTo>
                    <a:pt x="22961" y="0"/>
                  </a:moveTo>
                  <a:lnTo>
                    <a:pt x="3962" y="3162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66" name="object 5966"/>
            <p:cNvSpPr/>
            <p:nvPr/>
          </p:nvSpPr>
          <p:spPr>
            <a:xfrm>
              <a:off x="7122312" y="381662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67" name="object 5967"/>
            <p:cNvSpPr/>
            <p:nvPr/>
          </p:nvSpPr>
          <p:spPr>
            <a:xfrm>
              <a:off x="7158749" y="3802367"/>
              <a:ext cx="34925" cy="7620"/>
            </a:xfrm>
            <a:custGeom>
              <a:avLst/>
              <a:gdLst/>
              <a:ahLst/>
              <a:cxnLst/>
              <a:rect l="l" t="t" r="r" b="b"/>
              <a:pathLst>
                <a:path w="34925" h="7620">
                  <a:moveTo>
                    <a:pt x="34861" y="0"/>
                  </a:moveTo>
                  <a:lnTo>
                    <a:pt x="22987" y="2387"/>
                  </a:lnTo>
                  <a:lnTo>
                    <a:pt x="0" y="71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68" name="object 5968"/>
            <p:cNvSpPr/>
            <p:nvPr/>
          </p:nvSpPr>
          <p:spPr>
            <a:xfrm>
              <a:off x="7195198" y="3797617"/>
              <a:ext cx="22225" cy="5080"/>
            </a:xfrm>
            <a:custGeom>
              <a:avLst/>
              <a:gdLst/>
              <a:ahLst/>
              <a:cxnLst/>
              <a:rect l="l" t="t" r="r" b="b"/>
              <a:pathLst>
                <a:path w="22225" h="5079">
                  <a:moveTo>
                    <a:pt x="22186" y="0"/>
                  </a:moveTo>
                  <a:lnTo>
                    <a:pt x="15836" y="1574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69" name="object 5969"/>
            <p:cNvSpPr/>
            <p:nvPr/>
          </p:nvSpPr>
          <p:spPr>
            <a:xfrm>
              <a:off x="7255421" y="3784155"/>
              <a:ext cx="24765" cy="5715"/>
            </a:xfrm>
            <a:custGeom>
              <a:avLst/>
              <a:gdLst/>
              <a:ahLst/>
              <a:cxnLst/>
              <a:rect l="l" t="t" r="r" b="b"/>
              <a:pathLst>
                <a:path w="24765" h="5714">
                  <a:moveTo>
                    <a:pt x="24549" y="0"/>
                  </a:moveTo>
                  <a:lnTo>
                    <a:pt x="12674" y="2374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70" name="object 5970"/>
            <p:cNvSpPr/>
            <p:nvPr/>
          </p:nvSpPr>
          <p:spPr>
            <a:xfrm>
              <a:off x="7288682" y="3777018"/>
              <a:ext cx="22225" cy="5080"/>
            </a:xfrm>
            <a:custGeom>
              <a:avLst/>
              <a:gdLst/>
              <a:ahLst/>
              <a:cxnLst/>
              <a:rect l="l" t="t" r="r" b="b"/>
              <a:pathLst>
                <a:path w="22225" h="5079">
                  <a:moveTo>
                    <a:pt x="22186" y="0"/>
                  </a:moveTo>
                  <a:lnTo>
                    <a:pt x="7137" y="3162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71" name="object 5971"/>
            <p:cNvSpPr/>
            <p:nvPr/>
          </p:nvSpPr>
          <p:spPr>
            <a:xfrm>
              <a:off x="7350480" y="3765143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5049" y="0"/>
                  </a:moveTo>
                  <a:lnTo>
                    <a:pt x="787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72" name="object 5972"/>
            <p:cNvSpPr/>
            <p:nvPr/>
          </p:nvSpPr>
          <p:spPr>
            <a:xfrm>
              <a:off x="7373442" y="3760381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11099" y="0"/>
                  </a:moveTo>
                  <a:lnTo>
                    <a:pt x="5562" y="80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73" name="object 5973"/>
            <p:cNvSpPr/>
            <p:nvPr/>
          </p:nvSpPr>
          <p:spPr>
            <a:xfrm>
              <a:off x="7383742" y="3850690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5" h="3175">
                  <a:moveTo>
                    <a:pt x="0" y="0"/>
                  </a:moveTo>
                  <a:lnTo>
                    <a:pt x="10299" y="31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74" name="object 5974"/>
            <p:cNvSpPr/>
            <p:nvPr/>
          </p:nvSpPr>
          <p:spPr>
            <a:xfrm>
              <a:off x="7350480" y="3850703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4">
                  <a:moveTo>
                    <a:pt x="0" y="7912"/>
                  </a:moveTo>
                  <a:lnTo>
                    <a:pt x="6337" y="6337"/>
                  </a:lnTo>
                  <a:lnTo>
                    <a:pt x="15049" y="4737"/>
                  </a:lnTo>
                  <a:lnTo>
                    <a:pt x="16637" y="3962"/>
                  </a:lnTo>
                  <a:lnTo>
                    <a:pt x="3326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75" name="object 5975"/>
            <p:cNvSpPr/>
            <p:nvPr/>
          </p:nvSpPr>
          <p:spPr>
            <a:xfrm>
              <a:off x="7255408" y="3866527"/>
              <a:ext cx="60325" cy="13970"/>
            </a:xfrm>
            <a:custGeom>
              <a:avLst/>
              <a:gdLst/>
              <a:ahLst/>
              <a:cxnLst/>
              <a:rect l="l" t="t" r="r" b="b"/>
              <a:pathLst>
                <a:path w="60325" h="13970">
                  <a:moveTo>
                    <a:pt x="0" y="13474"/>
                  </a:moveTo>
                  <a:lnTo>
                    <a:pt x="19024" y="9512"/>
                  </a:lnTo>
                  <a:lnTo>
                    <a:pt x="31686" y="6337"/>
                  </a:lnTo>
                  <a:lnTo>
                    <a:pt x="33274" y="6337"/>
                  </a:lnTo>
                  <a:lnTo>
                    <a:pt x="46748" y="3174"/>
                  </a:lnTo>
                  <a:lnTo>
                    <a:pt x="55460" y="1587"/>
                  </a:lnTo>
                  <a:lnTo>
                    <a:pt x="6021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76" name="object 5976"/>
            <p:cNvSpPr/>
            <p:nvPr/>
          </p:nvSpPr>
          <p:spPr>
            <a:xfrm>
              <a:off x="7158761" y="3887927"/>
              <a:ext cx="62865" cy="12700"/>
            </a:xfrm>
            <a:custGeom>
              <a:avLst/>
              <a:gdLst/>
              <a:ahLst/>
              <a:cxnLst/>
              <a:rect l="l" t="t" r="r" b="b"/>
              <a:pathLst>
                <a:path w="62865" h="12700">
                  <a:moveTo>
                    <a:pt x="0" y="12674"/>
                  </a:moveTo>
                  <a:lnTo>
                    <a:pt x="2374" y="12674"/>
                  </a:lnTo>
                  <a:lnTo>
                    <a:pt x="30899" y="6337"/>
                  </a:lnTo>
                  <a:lnTo>
                    <a:pt x="34861" y="5537"/>
                  </a:lnTo>
                  <a:lnTo>
                    <a:pt x="36449" y="5537"/>
                  </a:lnTo>
                  <a:lnTo>
                    <a:pt x="58623" y="800"/>
                  </a:lnTo>
                  <a:lnTo>
                    <a:pt x="59423" y="0"/>
                  </a:lnTo>
                  <a:lnTo>
                    <a:pt x="6258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77" name="object 5977"/>
            <p:cNvSpPr/>
            <p:nvPr/>
          </p:nvSpPr>
          <p:spPr>
            <a:xfrm>
              <a:off x="7059739" y="3907726"/>
              <a:ext cx="65405" cy="12700"/>
            </a:xfrm>
            <a:custGeom>
              <a:avLst/>
              <a:gdLst/>
              <a:ahLst/>
              <a:cxnLst/>
              <a:rect l="l" t="t" r="r" b="b"/>
              <a:pathLst>
                <a:path w="65404" h="12700">
                  <a:moveTo>
                    <a:pt x="0" y="12674"/>
                  </a:moveTo>
                  <a:lnTo>
                    <a:pt x="15062" y="10299"/>
                  </a:lnTo>
                  <a:lnTo>
                    <a:pt x="38023" y="5537"/>
                  </a:lnTo>
                  <a:lnTo>
                    <a:pt x="39611" y="5537"/>
                  </a:lnTo>
                  <a:lnTo>
                    <a:pt x="43561" y="3962"/>
                  </a:lnTo>
                  <a:lnTo>
                    <a:pt x="62572" y="800"/>
                  </a:lnTo>
                  <a:lnTo>
                    <a:pt x="6496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78" name="object 5978"/>
            <p:cNvSpPr/>
            <p:nvPr/>
          </p:nvSpPr>
          <p:spPr>
            <a:xfrm>
              <a:off x="6959130" y="3927538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0" y="12674"/>
                  </a:moveTo>
                  <a:lnTo>
                    <a:pt x="27724" y="7137"/>
                  </a:lnTo>
                  <a:lnTo>
                    <a:pt x="41198" y="4762"/>
                  </a:lnTo>
                  <a:lnTo>
                    <a:pt x="42773" y="4762"/>
                  </a:lnTo>
                  <a:lnTo>
                    <a:pt x="57023" y="1574"/>
                  </a:lnTo>
                  <a:lnTo>
                    <a:pt x="65747" y="0"/>
                  </a:lnTo>
                  <a:lnTo>
                    <a:pt x="673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79" name="object 5979"/>
            <p:cNvSpPr/>
            <p:nvPr/>
          </p:nvSpPr>
          <p:spPr>
            <a:xfrm>
              <a:off x="6856133" y="3945750"/>
              <a:ext cx="69850" cy="12700"/>
            </a:xfrm>
            <a:custGeom>
              <a:avLst/>
              <a:gdLst/>
              <a:ahLst/>
              <a:cxnLst/>
              <a:rect l="l" t="t" r="r" b="b"/>
              <a:pathLst>
                <a:path w="69850" h="12700">
                  <a:moveTo>
                    <a:pt x="0" y="12674"/>
                  </a:moveTo>
                  <a:lnTo>
                    <a:pt x="10299" y="11099"/>
                  </a:lnTo>
                  <a:lnTo>
                    <a:pt x="40411" y="5549"/>
                  </a:lnTo>
                  <a:lnTo>
                    <a:pt x="44361" y="4762"/>
                  </a:lnTo>
                  <a:lnTo>
                    <a:pt x="69723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80" name="object 5980"/>
            <p:cNvSpPr/>
            <p:nvPr/>
          </p:nvSpPr>
          <p:spPr>
            <a:xfrm>
              <a:off x="6856133" y="395685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70510" y="0"/>
                  </a:moveTo>
                  <a:lnTo>
                    <a:pt x="69723" y="0"/>
                  </a:lnTo>
                  <a:lnTo>
                    <a:pt x="59423" y="2374"/>
                  </a:lnTo>
                  <a:lnTo>
                    <a:pt x="45948" y="4749"/>
                  </a:lnTo>
                  <a:lnTo>
                    <a:pt x="44361" y="4749"/>
                  </a:lnTo>
                  <a:lnTo>
                    <a:pt x="29311" y="7137"/>
                  </a:lnTo>
                  <a:lnTo>
                    <a:pt x="0" y="126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81" name="object 5981"/>
            <p:cNvSpPr/>
            <p:nvPr/>
          </p:nvSpPr>
          <p:spPr>
            <a:xfrm>
              <a:off x="6959143" y="3938625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67322" y="0"/>
                  </a:moveTo>
                  <a:lnTo>
                    <a:pt x="65747" y="0"/>
                  </a:lnTo>
                  <a:lnTo>
                    <a:pt x="46736" y="3962"/>
                  </a:lnTo>
                  <a:lnTo>
                    <a:pt x="42773" y="4762"/>
                  </a:lnTo>
                  <a:lnTo>
                    <a:pt x="41186" y="4762"/>
                  </a:lnTo>
                  <a:lnTo>
                    <a:pt x="16624" y="9512"/>
                  </a:lnTo>
                  <a:lnTo>
                    <a:pt x="0" y="126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82" name="object 5982"/>
            <p:cNvSpPr/>
            <p:nvPr/>
          </p:nvSpPr>
          <p:spPr>
            <a:xfrm>
              <a:off x="7059739" y="3918826"/>
              <a:ext cx="66040" cy="13970"/>
            </a:xfrm>
            <a:custGeom>
              <a:avLst/>
              <a:gdLst/>
              <a:ahLst/>
              <a:cxnLst/>
              <a:rect l="l" t="t" r="r" b="b"/>
              <a:pathLst>
                <a:path w="66040" h="13970">
                  <a:moveTo>
                    <a:pt x="65747" y="0"/>
                  </a:moveTo>
                  <a:lnTo>
                    <a:pt x="64173" y="787"/>
                  </a:lnTo>
                  <a:lnTo>
                    <a:pt x="49489" y="3210"/>
                  </a:lnTo>
                  <a:lnTo>
                    <a:pt x="34883" y="6392"/>
                  </a:lnTo>
                  <a:lnTo>
                    <a:pt x="20264" y="9543"/>
                  </a:lnTo>
                  <a:lnTo>
                    <a:pt x="5537" y="11874"/>
                  </a:lnTo>
                  <a:lnTo>
                    <a:pt x="0" y="134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83" name="object 5983"/>
            <p:cNvSpPr/>
            <p:nvPr/>
          </p:nvSpPr>
          <p:spPr>
            <a:xfrm>
              <a:off x="7158761" y="3899014"/>
              <a:ext cx="62865" cy="13970"/>
            </a:xfrm>
            <a:custGeom>
              <a:avLst/>
              <a:gdLst/>
              <a:ahLst/>
              <a:cxnLst/>
              <a:rect l="l" t="t" r="r" b="b"/>
              <a:pathLst>
                <a:path w="62865" h="13970">
                  <a:moveTo>
                    <a:pt x="62585" y="0"/>
                  </a:moveTo>
                  <a:lnTo>
                    <a:pt x="58623" y="800"/>
                  </a:lnTo>
                  <a:lnTo>
                    <a:pt x="52285" y="2374"/>
                  </a:lnTo>
                  <a:lnTo>
                    <a:pt x="36436" y="5537"/>
                  </a:lnTo>
                  <a:lnTo>
                    <a:pt x="34861" y="6337"/>
                  </a:lnTo>
                  <a:lnTo>
                    <a:pt x="22974" y="8712"/>
                  </a:lnTo>
                  <a:lnTo>
                    <a:pt x="0" y="134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84" name="object 5984"/>
            <p:cNvSpPr/>
            <p:nvPr/>
          </p:nvSpPr>
          <p:spPr>
            <a:xfrm>
              <a:off x="7255408" y="3878415"/>
              <a:ext cx="60325" cy="13970"/>
            </a:xfrm>
            <a:custGeom>
              <a:avLst/>
              <a:gdLst/>
              <a:ahLst/>
              <a:cxnLst/>
              <a:rect l="l" t="t" r="r" b="b"/>
              <a:pathLst>
                <a:path w="60325" h="13970">
                  <a:moveTo>
                    <a:pt x="60210" y="0"/>
                  </a:moveTo>
                  <a:lnTo>
                    <a:pt x="55448" y="1587"/>
                  </a:lnTo>
                  <a:lnTo>
                    <a:pt x="40398" y="4762"/>
                  </a:lnTo>
                  <a:lnTo>
                    <a:pt x="33273" y="6337"/>
                  </a:lnTo>
                  <a:lnTo>
                    <a:pt x="31686" y="6337"/>
                  </a:lnTo>
                  <a:lnTo>
                    <a:pt x="12674" y="11099"/>
                  </a:lnTo>
                  <a:lnTo>
                    <a:pt x="0" y="134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85" name="object 5985"/>
            <p:cNvSpPr/>
            <p:nvPr/>
          </p:nvSpPr>
          <p:spPr>
            <a:xfrm>
              <a:off x="7350480" y="3860203"/>
              <a:ext cx="43815" cy="10795"/>
            </a:xfrm>
            <a:custGeom>
              <a:avLst/>
              <a:gdLst/>
              <a:ahLst/>
              <a:cxnLst/>
              <a:rect l="l" t="t" r="r" b="b"/>
              <a:pathLst>
                <a:path w="43815" h="10795">
                  <a:moveTo>
                    <a:pt x="43573" y="0"/>
                  </a:moveTo>
                  <a:lnTo>
                    <a:pt x="33274" y="2374"/>
                  </a:lnTo>
                  <a:lnTo>
                    <a:pt x="28524" y="3962"/>
                  </a:lnTo>
                  <a:lnTo>
                    <a:pt x="16649" y="6337"/>
                  </a:lnTo>
                  <a:lnTo>
                    <a:pt x="15049" y="7137"/>
                  </a:lnTo>
                  <a:lnTo>
                    <a:pt x="787" y="10299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86" name="object 5986"/>
            <p:cNvSpPr/>
            <p:nvPr/>
          </p:nvSpPr>
          <p:spPr>
            <a:xfrm>
              <a:off x="6856133" y="3972699"/>
              <a:ext cx="69850" cy="12065"/>
            </a:xfrm>
            <a:custGeom>
              <a:avLst/>
              <a:gdLst/>
              <a:ahLst/>
              <a:cxnLst/>
              <a:rect l="l" t="t" r="r" b="b"/>
              <a:pathLst>
                <a:path w="69850" h="12064">
                  <a:moveTo>
                    <a:pt x="0" y="11874"/>
                  </a:moveTo>
                  <a:lnTo>
                    <a:pt x="29311" y="7124"/>
                  </a:lnTo>
                  <a:lnTo>
                    <a:pt x="47523" y="3962"/>
                  </a:lnTo>
                  <a:lnTo>
                    <a:pt x="59423" y="1574"/>
                  </a:lnTo>
                  <a:lnTo>
                    <a:pt x="69723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87" name="object 5987"/>
            <p:cNvSpPr/>
            <p:nvPr/>
          </p:nvSpPr>
          <p:spPr>
            <a:xfrm>
              <a:off x="6959130" y="3953675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0" y="12674"/>
                  </a:moveTo>
                  <a:lnTo>
                    <a:pt x="16624" y="9499"/>
                  </a:lnTo>
                  <a:lnTo>
                    <a:pt x="44348" y="4749"/>
                  </a:lnTo>
                  <a:lnTo>
                    <a:pt x="46736" y="3962"/>
                  </a:lnTo>
                  <a:lnTo>
                    <a:pt x="673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88" name="object 5988"/>
            <p:cNvSpPr/>
            <p:nvPr/>
          </p:nvSpPr>
          <p:spPr>
            <a:xfrm>
              <a:off x="7059739" y="3934663"/>
              <a:ext cx="65405" cy="12700"/>
            </a:xfrm>
            <a:custGeom>
              <a:avLst/>
              <a:gdLst/>
              <a:ahLst/>
              <a:cxnLst/>
              <a:rect l="l" t="t" r="r" b="b"/>
              <a:pathLst>
                <a:path w="65404" h="12700">
                  <a:moveTo>
                    <a:pt x="0" y="12674"/>
                  </a:moveTo>
                  <a:lnTo>
                    <a:pt x="5537" y="11874"/>
                  </a:lnTo>
                  <a:lnTo>
                    <a:pt x="34861" y="6337"/>
                  </a:lnTo>
                  <a:lnTo>
                    <a:pt x="41198" y="4749"/>
                  </a:lnTo>
                  <a:lnTo>
                    <a:pt x="64173" y="0"/>
                  </a:lnTo>
                  <a:lnTo>
                    <a:pt x="6496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89" name="object 5989"/>
            <p:cNvSpPr/>
            <p:nvPr/>
          </p:nvSpPr>
          <p:spPr>
            <a:xfrm>
              <a:off x="7158761" y="3914864"/>
              <a:ext cx="62865" cy="12700"/>
            </a:xfrm>
            <a:custGeom>
              <a:avLst/>
              <a:gdLst/>
              <a:ahLst/>
              <a:cxnLst/>
              <a:rect l="l" t="t" r="r" b="b"/>
              <a:pathLst>
                <a:path w="62865" h="12700">
                  <a:moveTo>
                    <a:pt x="0" y="12674"/>
                  </a:moveTo>
                  <a:lnTo>
                    <a:pt x="22974" y="7912"/>
                  </a:lnTo>
                  <a:lnTo>
                    <a:pt x="38036" y="5537"/>
                  </a:lnTo>
                  <a:lnTo>
                    <a:pt x="52285" y="2374"/>
                  </a:lnTo>
                  <a:lnTo>
                    <a:pt x="6258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90" name="object 5990"/>
            <p:cNvSpPr/>
            <p:nvPr/>
          </p:nvSpPr>
          <p:spPr>
            <a:xfrm>
              <a:off x="7255408" y="3894251"/>
              <a:ext cx="60325" cy="13970"/>
            </a:xfrm>
            <a:custGeom>
              <a:avLst/>
              <a:gdLst/>
              <a:ahLst/>
              <a:cxnLst/>
              <a:rect l="l" t="t" r="r" b="b"/>
              <a:pathLst>
                <a:path w="60325" h="13970">
                  <a:moveTo>
                    <a:pt x="0" y="13474"/>
                  </a:moveTo>
                  <a:lnTo>
                    <a:pt x="12687" y="10299"/>
                  </a:lnTo>
                  <a:lnTo>
                    <a:pt x="34861" y="5562"/>
                  </a:lnTo>
                  <a:lnTo>
                    <a:pt x="40411" y="3962"/>
                  </a:lnTo>
                  <a:lnTo>
                    <a:pt x="6021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91" name="object 5991"/>
            <p:cNvSpPr/>
            <p:nvPr/>
          </p:nvSpPr>
          <p:spPr>
            <a:xfrm>
              <a:off x="7350480" y="3876040"/>
              <a:ext cx="43815" cy="10795"/>
            </a:xfrm>
            <a:custGeom>
              <a:avLst/>
              <a:gdLst/>
              <a:ahLst/>
              <a:cxnLst/>
              <a:rect l="l" t="t" r="r" b="b"/>
              <a:pathLst>
                <a:path w="43815" h="10795">
                  <a:moveTo>
                    <a:pt x="0" y="10299"/>
                  </a:moveTo>
                  <a:lnTo>
                    <a:pt x="787" y="10299"/>
                  </a:lnTo>
                  <a:lnTo>
                    <a:pt x="17424" y="6337"/>
                  </a:lnTo>
                  <a:lnTo>
                    <a:pt x="28524" y="3162"/>
                  </a:lnTo>
                  <a:lnTo>
                    <a:pt x="30099" y="3162"/>
                  </a:lnTo>
                  <a:lnTo>
                    <a:pt x="4356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92" name="object 5992"/>
            <p:cNvSpPr/>
            <p:nvPr/>
          </p:nvSpPr>
          <p:spPr>
            <a:xfrm>
              <a:off x="7367117" y="3862578"/>
              <a:ext cx="17145" cy="4445"/>
            </a:xfrm>
            <a:custGeom>
              <a:avLst/>
              <a:gdLst/>
              <a:ahLst/>
              <a:cxnLst/>
              <a:rect l="l" t="t" r="r" b="b"/>
              <a:pathLst>
                <a:path w="17145" h="4445">
                  <a:moveTo>
                    <a:pt x="16624" y="0"/>
                  </a:moveTo>
                  <a:lnTo>
                    <a:pt x="11874" y="1587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93" name="object 5993"/>
            <p:cNvSpPr/>
            <p:nvPr/>
          </p:nvSpPr>
          <p:spPr>
            <a:xfrm>
              <a:off x="7350480" y="3867327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5049" y="0"/>
                  </a:moveTo>
                  <a:lnTo>
                    <a:pt x="787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94" name="object 5994"/>
            <p:cNvSpPr/>
            <p:nvPr/>
          </p:nvSpPr>
          <p:spPr>
            <a:xfrm>
              <a:off x="7288682" y="3880002"/>
              <a:ext cx="22225" cy="5080"/>
            </a:xfrm>
            <a:custGeom>
              <a:avLst/>
              <a:gdLst/>
              <a:ahLst/>
              <a:cxnLst/>
              <a:rect l="l" t="t" r="r" b="b"/>
              <a:pathLst>
                <a:path w="22225" h="5079">
                  <a:moveTo>
                    <a:pt x="22186" y="0"/>
                  </a:moveTo>
                  <a:lnTo>
                    <a:pt x="7137" y="3175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95" name="object 5995"/>
            <p:cNvSpPr/>
            <p:nvPr/>
          </p:nvSpPr>
          <p:spPr>
            <a:xfrm>
              <a:off x="7255408" y="3884752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31686" y="0"/>
                  </a:moveTo>
                  <a:lnTo>
                    <a:pt x="12687" y="4762"/>
                  </a:lnTo>
                  <a:lnTo>
                    <a:pt x="0" y="71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96" name="object 5996"/>
            <p:cNvSpPr/>
            <p:nvPr/>
          </p:nvSpPr>
          <p:spPr>
            <a:xfrm>
              <a:off x="7195198" y="3899814"/>
              <a:ext cx="22225" cy="5080"/>
            </a:xfrm>
            <a:custGeom>
              <a:avLst/>
              <a:gdLst/>
              <a:ahLst/>
              <a:cxnLst/>
              <a:rect l="l" t="t" r="r" b="b"/>
              <a:pathLst>
                <a:path w="22225" h="5079">
                  <a:moveTo>
                    <a:pt x="22186" y="0"/>
                  </a:moveTo>
                  <a:lnTo>
                    <a:pt x="15849" y="1574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97" name="object 5997"/>
            <p:cNvSpPr/>
            <p:nvPr/>
          </p:nvSpPr>
          <p:spPr>
            <a:xfrm>
              <a:off x="7158761" y="3905351"/>
              <a:ext cx="34925" cy="7620"/>
            </a:xfrm>
            <a:custGeom>
              <a:avLst/>
              <a:gdLst/>
              <a:ahLst/>
              <a:cxnLst/>
              <a:rect l="l" t="t" r="r" b="b"/>
              <a:pathLst>
                <a:path w="34925" h="7620">
                  <a:moveTo>
                    <a:pt x="34861" y="0"/>
                  </a:moveTo>
                  <a:lnTo>
                    <a:pt x="22974" y="2374"/>
                  </a:lnTo>
                  <a:lnTo>
                    <a:pt x="0" y="71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98" name="object 5998"/>
            <p:cNvSpPr/>
            <p:nvPr/>
          </p:nvSpPr>
          <p:spPr>
            <a:xfrm>
              <a:off x="7122312" y="391882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5999" name="object 5999"/>
            <p:cNvSpPr/>
            <p:nvPr/>
          </p:nvSpPr>
          <p:spPr>
            <a:xfrm>
              <a:off x="7001904" y="3938625"/>
              <a:ext cx="23495" cy="5080"/>
            </a:xfrm>
            <a:custGeom>
              <a:avLst/>
              <a:gdLst/>
              <a:ahLst/>
              <a:cxnLst/>
              <a:rect l="l" t="t" r="r" b="b"/>
              <a:pathLst>
                <a:path w="23495" h="5079">
                  <a:moveTo>
                    <a:pt x="22974" y="0"/>
                  </a:moveTo>
                  <a:lnTo>
                    <a:pt x="3962" y="3962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00" name="object 6000"/>
            <p:cNvSpPr/>
            <p:nvPr/>
          </p:nvSpPr>
          <p:spPr>
            <a:xfrm>
              <a:off x="6959130" y="3943375"/>
              <a:ext cx="41275" cy="8255"/>
            </a:xfrm>
            <a:custGeom>
              <a:avLst/>
              <a:gdLst/>
              <a:ahLst/>
              <a:cxnLst/>
              <a:rect l="l" t="t" r="r" b="b"/>
              <a:pathLst>
                <a:path w="41275" h="8254">
                  <a:moveTo>
                    <a:pt x="41198" y="0"/>
                  </a:moveTo>
                  <a:lnTo>
                    <a:pt x="16637" y="4762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01" name="object 6001"/>
            <p:cNvSpPr/>
            <p:nvPr/>
          </p:nvSpPr>
          <p:spPr>
            <a:xfrm>
              <a:off x="6902082" y="3956850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74" y="0"/>
                  </a:moveTo>
                  <a:lnTo>
                    <a:pt x="13474" y="2374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02" name="object 6002"/>
            <p:cNvSpPr/>
            <p:nvPr/>
          </p:nvSpPr>
          <p:spPr>
            <a:xfrm>
              <a:off x="6856133" y="3961600"/>
              <a:ext cx="44450" cy="8255"/>
            </a:xfrm>
            <a:custGeom>
              <a:avLst/>
              <a:gdLst/>
              <a:ahLst/>
              <a:cxnLst/>
              <a:rect l="l" t="t" r="r" b="b"/>
              <a:pathLst>
                <a:path w="44450" h="8254">
                  <a:moveTo>
                    <a:pt x="44361" y="0"/>
                  </a:moveTo>
                  <a:lnTo>
                    <a:pt x="29311" y="2387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003" name="object 6003"/>
          <p:cNvGrpSpPr/>
          <p:nvPr/>
        </p:nvGrpSpPr>
        <p:grpSpPr>
          <a:xfrm>
            <a:off x="5731855" y="2603498"/>
            <a:ext cx="2143" cy="18431"/>
            <a:chOff x="6798303" y="3857034"/>
            <a:chExt cx="3175" cy="27305"/>
          </a:xfrm>
        </p:grpSpPr>
        <p:sp>
          <p:nvSpPr>
            <p:cNvPr id="6004" name="object 6004"/>
            <p:cNvSpPr/>
            <p:nvPr/>
          </p:nvSpPr>
          <p:spPr>
            <a:xfrm>
              <a:off x="6800684" y="38808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05" name="object 6005"/>
            <p:cNvSpPr/>
            <p:nvPr/>
          </p:nvSpPr>
          <p:spPr>
            <a:xfrm>
              <a:off x="6799097" y="385781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06" name="object 6006"/>
            <p:cNvSpPr/>
            <p:nvPr/>
          </p:nvSpPr>
          <p:spPr>
            <a:xfrm>
              <a:off x="6799097" y="388237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07" name="object 6007"/>
            <p:cNvSpPr/>
            <p:nvPr/>
          </p:nvSpPr>
          <p:spPr>
            <a:xfrm>
              <a:off x="6800684" y="3858615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218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08" name="object 6008"/>
            <p:cNvSpPr/>
            <p:nvPr/>
          </p:nvSpPr>
          <p:spPr>
            <a:xfrm>
              <a:off x="6799097" y="385782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87" y="800"/>
                  </a:lnTo>
                </a:path>
                <a:path w="1904" h="1270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009" name="object 6009"/>
          <p:cNvSpPr/>
          <p:nvPr/>
        </p:nvSpPr>
        <p:spPr>
          <a:xfrm>
            <a:off x="5758597" y="2437727"/>
            <a:ext cx="0" cy="77153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08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010" name="object 6010"/>
          <p:cNvGrpSpPr/>
          <p:nvPr/>
        </p:nvGrpSpPr>
        <p:grpSpPr>
          <a:xfrm>
            <a:off x="6000286" y="2388531"/>
            <a:ext cx="27003" cy="174878"/>
            <a:chOff x="7195978" y="3538563"/>
            <a:chExt cx="40005" cy="259079"/>
          </a:xfrm>
        </p:grpSpPr>
        <p:sp>
          <p:nvSpPr>
            <p:cNvPr id="6011" name="object 6011"/>
            <p:cNvSpPr/>
            <p:nvPr/>
          </p:nvSpPr>
          <p:spPr>
            <a:xfrm>
              <a:off x="7221334" y="3540937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7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12" name="object 6012"/>
            <p:cNvSpPr/>
            <p:nvPr/>
          </p:nvSpPr>
          <p:spPr>
            <a:xfrm>
              <a:off x="7221334" y="3679571"/>
              <a:ext cx="0" cy="117475"/>
            </a:xfrm>
            <a:custGeom>
              <a:avLst/>
              <a:gdLst/>
              <a:ahLst/>
              <a:cxnLst/>
              <a:rect l="l" t="t" r="r" b="b"/>
              <a:pathLst>
                <a:path h="117475">
                  <a:moveTo>
                    <a:pt x="0" y="0"/>
                  </a:moveTo>
                  <a:lnTo>
                    <a:pt x="0" y="11724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13" name="object 6013"/>
            <p:cNvSpPr/>
            <p:nvPr/>
          </p:nvSpPr>
          <p:spPr>
            <a:xfrm>
              <a:off x="7234808" y="3538563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14" name="object 6014"/>
            <p:cNvSpPr/>
            <p:nvPr/>
          </p:nvSpPr>
          <p:spPr>
            <a:xfrm>
              <a:off x="7199947" y="3781768"/>
              <a:ext cx="21590" cy="15240"/>
            </a:xfrm>
            <a:custGeom>
              <a:avLst/>
              <a:gdLst/>
              <a:ahLst/>
              <a:cxnLst/>
              <a:rect l="l" t="t" r="r" b="b"/>
              <a:pathLst>
                <a:path w="21590" h="15239">
                  <a:moveTo>
                    <a:pt x="0" y="7924"/>
                  </a:moveTo>
                  <a:lnTo>
                    <a:pt x="0" y="0"/>
                  </a:lnTo>
                </a:path>
                <a:path w="21590" h="15239">
                  <a:moveTo>
                    <a:pt x="0" y="7924"/>
                  </a:moveTo>
                  <a:lnTo>
                    <a:pt x="21386" y="150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15" name="object 6015"/>
            <p:cNvSpPr/>
            <p:nvPr/>
          </p:nvSpPr>
          <p:spPr>
            <a:xfrm>
              <a:off x="7196785" y="3546487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16" name="object 6016"/>
            <p:cNvSpPr/>
            <p:nvPr/>
          </p:nvSpPr>
          <p:spPr>
            <a:xfrm>
              <a:off x="7196785" y="3684320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h="95885">
                  <a:moveTo>
                    <a:pt x="0" y="0"/>
                  </a:moveTo>
                  <a:lnTo>
                    <a:pt x="0" y="958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17" name="object 6017"/>
            <p:cNvSpPr/>
            <p:nvPr/>
          </p:nvSpPr>
          <p:spPr>
            <a:xfrm>
              <a:off x="7196772" y="378019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018" name="object 6018"/>
          <p:cNvGrpSpPr/>
          <p:nvPr/>
        </p:nvGrpSpPr>
        <p:grpSpPr>
          <a:xfrm>
            <a:off x="6112594" y="2330781"/>
            <a:ext cx="76723" cy="24860"/>
            <a:chOff x="7362361" y="3453009"/>
            <a:chExt cx="113664" cy="36830"/>
          </a:xfrm>
        </p:grpSpPr>
        <p:sp>
          <p:nvSpPr>
            <p:cNvPr id="6019" name="object 6019"/>
            <p:cNvSpPr/>
            <p:nvPr/>
          </p:nvSpPr>
          <p:spPr>
            <a:xfrm>
              <a:off x="7363155" y="3453803"/>
              <a:ext cx="63500" cy="15240"/>
            </a:xfrm>
            <a:custGeom>
              <a:avLst/>
              <a:gdLst/>
              <a:ahLst/>
              <a:cxnLst/>
              <a:rect l="l" t="t" r="r" b="b"/>
              <a:pathLst>
                <a:path w="63500" h="15239">
                  <a:moveTo>
                    <a:pt x="0" y="15049"/>
                  </a:moveTo>
                  <a:lnTo>
                    <a:pt x="63373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20" name="object 6020"/>
            <p:cNvSpPr/>
            <p:nvPr/>
          </p:nvSpPr>
          <p:spPr>
            <a:xfrm>
              <a:off x="7363155" y="3468852"/>
              <a:ext cx="48895" cy="14604"/>
            </a:xfrm>
            <a:custGeom>
              <a:avLst/>
              <a:gdLst/>
              <a:ahLst/>
              <a:cxnLst/>
              <a:rect l="l" t="t" r="r" b="b"/>
              <a:pathLst>
                <a:path w="48895" h="14604">
                  <a:moveTo>
                    <a:pt x="48323" y="142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21" name="object 6021"/>
            <p:cNvSpPr/>
            <p:nvPr/>
          </p:nvSpPr>
          <p:spPr>
            <a:xfrm>
              <a:off x="7411478" y="3468052"/>
              <a:ext cx="63500" cy="15240"/>
            </a:xfrm>
            <a:custGeom>
              <a:avLst/>
              <a:gdLst/>
              <a:ahLst/>
              <a:cxnLst/>
              <a:rect l="l" t="t" r="r" b="b"/>
              <a:pathLst>
                <a:path w="63500" h="15239">
                  <a:moveTo>
                    <a:pt x="63373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22" name="object 6022"/>
            <p:cNvSpPr/>
            <p:nvPr/>
          </p:nvSpPr>
          <p:spPr>
            <a:xfrm>
              <a:off x="7426528" y="3453803"/>
              <a:ext cx="48895" cy="14604"/>
            </a:xfrm>
            <a:custGeom>
              <a:avLst/>
              <a:gdLst/>
              <a:ahLst/>
              <a:cxnLst/>
              <a:rect l="l" t="t" r="r" b="b"/>
              <a:pathLst>
                <a:path w="48895" h="14604">
                  <a:moveTo>
                    <a:pt x="0" y="0"/>
                  </a:moveTo>
                  <a:lnTo>
                    <a:pt x="48323" y="1424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23" name="object 6023"/>
            <p:cNvSpPr/>
            <p:nvPr/>
          </p:nvSpPr>
          <p:spPr>
            <a:xfrm>
              <a:off x="7363155" y="34688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24" name="object 6024"/>
            <p:cNvSpPr/>
            <p:nvPr/>
          </p:nvSpPr>
          <p:spPr>
            <a:xfrm>
              <a:off x="7410691" y="34878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25" name="object 6025"/>
            <p:cNvSpPr/>
            <p:nvPr/>
          </p:nvSpPr>
          <p:spPr>
            <a:xfrm>
              <a:off x="7411478" y="3468052"/>
              <a:ext cx="63500" cy="20955"/>
            </a:xfrm>
            <a:custGeom>
              <a:avLst/>
              <a:gdLst/>
              <a:ahLst/>
              <a:cxnLst/>
              <a:rect l="l" t="t" r="r" b="b"/>
              <a:pathLst>
                <a:path w="63500" h="20954">
                  <a:moveTo>
                    <a:pt x="0" y="15049"/>
                  </a:moveTo>
                  <a:lnTo>
                    <a:pt x="0" y="20599"/>
                  </a:lnTo>
                  <a:lnTo>
                    <a:pt x="63373" y="5537"/>
                  </a:lnTo>
                  <a:lnTo>
                    <a:pt x="63373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026" name="object 6026"/>
          <p:cNvGrpSpPr/>
          <p:nvPr/>
        </p:nvGrpSpPr>
        <p:grpSpPr>
          <a:xfrm>
            <a:off x="7071359" y="2491202"/>
            <a:ext cx="3858" cy="117443"/>
            <a:chOff x="8782754" y="3690670"/>
            <a:chExt cx="5715" cy="173990"/>
          </a:xfrm>
        </p:grpSpPr>
        <p:sp>
          <p:nvSpPr>
            <p:cNvPr id="6027" name="object 6027"/>
            <p:cNvSpPr/>
            <p:nvPr/>
          </p:nvSpPr>
          <p:spPr>
            <a:xfrm>
              <a:off x="8783548" y="3690670"/>
              <a:ext cx="4445" cy="173990"/>
            </a:xfrm>
            <a:custGeom>
              <a:avLst/>
              <a:gdLst/>
              <a:ahLst/>
              <a:cxnLst/>
              <a:rect l="l" t="t" r="r" b="b"/>
              <a:pathLst>
                <a:path w="4445" h="173989">
                  <a:moveTo>
                    <a:pt x="4025" y="3162"/>
                  </a:moveTo>
                  <a:lnTo>
                    <a:pt x="4025" y="173494"/>
                  </a:lnTo>
                </a:path>
                <a:path w="4445" h="173989">
                  <a:moveTo>
                    <a:pt x="0" y="0"/>
                  </a:moveTo>
                  <a:lnTo>
                    <a:pt x="0" y="17349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28" name="object 6028"/>
            <p:cNvSpPr/>
            <p:nvPr/>
          </p:nvSpPr>
          <p:spPr>
            <a:xfrm>
              <a:off x="8785135" y="369224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029" name="object 6029"/>
          <p:cNvGrpSpPr/>
          <p:nvPr/>
        </p:nvGrpSpPr>
        <p:grpSpPr>
          <a:xfrm>
            <a:off x="7107767" y="2532363"/>
            <a:ext cx="6429" cy="48435"/>
            <a:chOff x="8836691" y="3751649"/>
            <a:chExt cx="9525" cy="71755"/>
          </a:xfrm>
        </p:grpSpPr>
        <p:sp>
          <p:nvSpPr>
            <p:cNvPr id="6030" name="object 6030"/>
            <p:cNvSpPr/>
            <p:nvPr/>
          </p:nvSpPr>
          <p:spPr>
            <a:xfrm>
              <a:off x="8837485" y="375244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31" name="object 6031"/>
            <p:cNvSpPr/>
            <p:nvPr/>
          </p:nvSpPr>
          <p:spPr>
            <a:xfrm>
              <a:off x="8837485" y="375561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749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32" name="object 6032"/>
            <p:cNvSpPr/>
            <p:nvPr/>
          </p:nvSpPr>
          <p:spPr>
            <a:xfrm>
              <a:off x="8839072" y="3758006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78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33" name="object 6033"/>
            <p:cNvSpPr/>
            <p:nvPr/>
          </p:nvSpPr>
          <p:spPr>
            <a:xfrm>
              <a:off x="8837485" y="3755618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5">
                  <a:moveTo>
                    <a:pt x="0" y="0"/>
                  </a:moveTo>
                  <a:lnTo>
                    <a:pt x="0" y="6733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34" name="object 6034"/>
            <p:cNvSpPr/>
            <p:nvPr/>
          </p:nvSpPr>
          <p:spPr>
            <a:xfrm>
              <a:off x="8845333" y="37746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35" name="object 6035"/>
            <p:cNvSpPr/>
            <p:nvPr/>
          </p:nvSpPr>
          <p:spPr>
            <a:xfrm>
              <a:off x="8845333" y="378019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821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36" name="object 6036"/>
            <p:cNvSpPr/>
            <p:nvPr/>
          </p:nvSpPr>
          <p:spPr>
            <a:xfrm>
              <a:off x="8845333" y="377701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037" name="object 6037"/>
          <p:cNvGrpSpPr/>
          <p:nvPr/>
        </p:nvGrpSpPr>
        <p:grpSpPr>
          <a:xfrm>
            <a:off x="7128054" y="2905092"/>
            <a:ext cx="3000" cy="5572"/>
            <a:chOff x="8866746" y="4303839"/>
            <a:chExt cx="4445" cy="8255"/>
          </a:xfrm>
        </p:grpSpPr>
        <p:sp>
          <p:nvSpPr>
            <p:cNvPr id="6038" name="object 6038"/>
            <p:cNvSpPr/>
            <p:nvPr/>
          </p:nvSpPr>
          <p:spPr>
            <a:xfrm>
              <a:off x="8866746" y="431096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39" name="object 6039"/>
            <p:cNvSpPr/>
            <p:nvPr/>
          </p:nvSpPr>
          <p:spPr>
            <a:xfrm>
              <a:off x="8869921" y="430383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040" name="object 6040"/>
          <p:cNvGrpSpPr/>
          <p:nvPr/>
        </p:nvGrpSpPr>
        <p:grpSpPr>
          <a:xfrm>
            <a:off x="7139850" y="2683706"/>
            <a:ext cx="3000" cy="35576"/>
            <a:chOff x="8884221" y="3975861"/>
            <a:chExt cx="4445" cy="52705"/>
          </a:xfrm>
        </p:grpSpPr>
        <p:sp>
          <p:nvSpPr>
            <p:cNvPr id="6041" name="object 6041"/>
            <p:cNvSpPr/>
            <p:nvPr/>
          </p:nvSpPr>
          <p:spPr>
            <a:xfrm>
              <a:off x="8884221" y="40273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74" y="-793"/>
                  </a:moveTo>
                  <a:lnTo>
                    <a:pt x="374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42" name="object 6042"/>
            <p:cNvSpPr/>
            <p:nvPr/>
          </p:nvSpPr>
          <p:spPr>
            <a:xfrm>
              <a:off x="8887396" y="3975861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22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043" name="object 6043"/>
          <p:cNvSpPr/>
          <p:nvPr/>
        </p:nvSpPr>
        <p:spPr>
          <a:xfrm>
            <a:off x="7141992" y="2616327"/>
            <a:ext cx="0" cy="33004"/>
          </a:xfrm>
          <a:custGeom>
            <a:avLst/>
            <a:gdLst/>
            <a:ahLst/>
            <a:cxnLst/>
            <a:rect l="l" t="t" r="r" b="b"/>
            <a:pathLst>
              <a:path h="48895">
                <a:moveTo>
                  <a:pt x="0" y="0"/>
                </a:moveTo>
                <a:lnTo>
                  <a:pt x="0" y="4833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044" name="object 6044"/>
          <p:cNvGrpSpPr/>
          <p:nvPr/>
        </p:nvGrpSpPr>
        <p:grpSpPr>
          <a:xfrm>
            <a:off x="7129661" y="2905091"/>
            <a:ext cx="1286" cy="5144"/>
            <a:chOff x="8869127" y="4303839"/>
            <a:chExt cx="1905" cy="7620"/>
          </a:xfrm>
        </p:grpSpPr>
        <p:sp>
          <p:nvSpPr>
            <p:cNvPr id="6045" name="object 6045"/>
            <p:cNvSpPr/>
            <p:nvPr/>
          </p:nvSpPr>
          <p:spPr>
            <a:xfrm>
              <a:off x="8869921" y="43070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46" name="object 6046"/>
            <p:cNvSpPr/>
            <p:nvPr/>
          </p:nvSpPr>
          <p:spPr>
            <a:xfrm>
              <a:off x="8869921" y="43038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047" name="object 6047"/>
          <p:cNvSpPr/>
          <p:nvPr/>
        </p:nvSpPr>
        <p:spPr>
          <a:xfrm>
            <a:off x="7141992" y="2616327"/>
            <a:ext cx="0" cy="33004"/>
          </a:xfrm>
          <a:custGeom>
            <a:avLst/>
            <a:gdLst/>
            <a:ahLst/>
            <a:cxnLst/>
            <a:rect l="l" t="t" r="r" b="b"/>
            <a:pathLst>
              <a:path h="48895">
                <a:moveTo>
                  <a:pt x="0" y="0"/>
                </a:moveTo>
                <a:lnTo>
                  <a:pt x="0" y="4833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048" name="object 6048"/>
          <p:cNvSpPr/>
          <p:nvPr/>
        </p:nvSpPr>
        <p:spPr>
          <a:xfrm>
            <a:off x="7141992" y="2683706"/>
            <a:ext cx="0" cy="24432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0"/>
                </a:moveTo>
                <a:lnTo>
                  <a:pt x="0" y="3564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049" name="object 6049"/>
          <p:cNvGrpSpPr/>
          <p:nvPr/>
        </p:nvGrpSpPr>
        <p:grpSpPr>
          <a:xfrm>
            <a:off x="7086884" y="2503500"/>
            <a:ext cx="15431" cy="106299"/>
            <a:chOff x="8805754" y="3708889"/>
            <a:chExt cx="22860" cy="157480"/>
          </a:xfrm>
        </p:grpSpPr>
        <p:sp>
          <p:nvSpPr>
            <p:cNvPr id="6050" name="object 6050"/>
            <p:cNvSpPr/>
            <p:nvPr/>
          </p:nvSpPr>
          <p:spPr>
            <a:xfrm>
              <a:off x="8827198" y="3736606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0"/>
                  </a:moveTo>
                  <a:lnTo>
                    <a:pt x="0" y="10457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51" name="object 6051"/>
            <p:cNvSpPr/>
            <p:nvPr/>
          </p:nvSpPr>
          <p:spPr>
            <a:xfrm>
              <a:off x="8824773" y="3733457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52" name="object 6052"/>
            <p:cNvSpPr/>
            <p:nvPr/>
          </p:nvSpPr>
          <p:spPr>
            <a:xfrm>
              <a:off x="8807386" y="370968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53" name="object 6053"/>
            <p:cNvSpPr/>
            <p:nvPr/>
          </p:nvSpPr>
          <p:spPr>
            <a:xfrm>
              <a:off x="8807386" y="3712845"/>
              <a:ext cx="2540" cy="149860"/>
            </a:xfrm>
            <a:custGeom>
              <a:avLst/>
              <a:gdLst/>
              <a:ahLst/>
              <a:cxnLst/>
              <a:rect l="l" t="t" r="r" b="b"/>
              <a:pathLst>
                <a:path w="2540" h="149860">
                  <a:moveTo>
                    <a:pt x="0" y="0"/>
                  </a:moveTo>
                  <a:lnTo>
                    <a:pt x="2336" y="2374"/>
                  </a:lnTo>
                  <a:lnTo>
                    <a:pt x="2336" y="1497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54" name="object 6054"/>
            <p:cNvSpPr/>
            <p:nvPr/>
          </p:nvSpPr>
          <p:spPr>
            <a:xfrm>
              <a:off x="8806548" y="3712057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h="154304">
                  <a:moveTo>
                    <a:pt x="0" y="0"/>
                  </a:moveTo>
                  <a:lnTo>
                    <a:pt x="0" y="15368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055" name="object 6055"/>
          <p:cNvGrpSpPr/>
          <p:nvPr/>
        </p:nvGrpSpPr>
        <p:grpSpPr>
          <a:xfrm>
            <a:off x="7127012" y="2907766"/>
            <a:ext cx="1286" cy="24860"/>
            <a:chOff x="8865203" y="4307801"/>
            <a:chExt cx="1905" cy="36830"/>
          </a:xfrm>
        </p:grpSpPr>
        <p:sp>
          <p:nvSpPr>
            <p:cNvPr id="6056" name="object 6056"/>
            <p:cNvSpPr/>
            <p:nvPr/>
          </p:nvSpPr>
          <p:spPr>
            <a:xfrm>
              <a:off x="8865996" y="434345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57" name="object 6057"/>
            <p:cNvSpPr/>
            <p:nvPr/>
          </p:nvSpPr>
          <p:spPr>
            <a:xfrm>
              <a:off x="8865996" y="4307801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564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058" name="object 6058"/>
          <p:cNvSpPr/>
          <p:nvPr/>
        </p:nvSpPr>
        <p:spPr>
          <a:xfrm>
            <a:off x="7139284" y="2619001"/>
            <a:ext cx="0" cy="30004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37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059" name="object 6059"/>
          <p:cNvSpPr/>
          <p:nvPr/>
        </p:nvSpPr>
        <p:spPr>
          <a:xfrm>
            <a:off x="7139284" y="2683706"/>
            <a:ext cx="0" cy="38576"/>
          </a:xfrm>
          <a:custGeom>
            <a:avLst/>
            <a:gdLst/>
            <a:ahLst/>
            <a:cxnLst/>
            <a:rect l="l" t="t" r="r" b="b"/>
            <a:pathLst>
              <a:path h="57150">
                <a:moveTo>
                  <a:pt x="0" y="0"/>
                </a:moveTo>
                <a:lnTo>
                  <a:pt x="0" y="5703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060" name="object 6060"/>
          <p:cNvGrpSpPr/>
          <p:nvPr/>
        </p:nvGrpSpPr>
        <p:grpSpPr>
          <a:xfrm>
            <a:off x="7127012" y="2907226"/>
            <a:ext cx="1715" cy="25289"/>
            <a:chOff x="8865203" y="4307001"/>
            <a:chExt cx="2540" cy="37465"/>
          </a:xfrm>
        </p:grpSpPr>
        <p:sp>
          <p:nvSpPr>
            <p:cNvPr id="6061" name="object 6061"/>
            <p:cNvSpPr/>
            <p:nvPr/>
          </p:nvSpPr>
          <p:spPr>
            <a:xfrm>
              <a:off x="8865996" y="433948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749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62" name="object 6062"/>
            <p:cNvSpPr/>
            <p:nvPr/>
          </p:nvSpPr>
          <p:spPr>
            <a:xfrm>
              <a:off x="8866746" y="4307001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48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063" name="object 6063"/>
          <p:cNvSpPr/>
          <p:nvPr/>
        </p:nvSpPr>
        <p:spPr>
          <a:xfrm>
            <a:off x="7139849" y="2618470"/>
            <a:ext cx="0" cy="30861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16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064" name="object 6064"/>
          <p:cNvSpPr/>
          <p:nvPr/>
        </p:nvSpPr>
        <p:spPr>
          <a:xfrm>
            <a:off x="7139849" y="2683706"/>
            <a:ext cx="0" cy="37290"/>
          </a:xfrm>
          <a:custGeom>
            <a:avLst/>
            <a:gdLst/>
            <a:ahLst/>
            <a:cxnLst/>
            <a:rect l="l" t="t" r="r" b="b"/>
            <a:pathLst>
              <a:path h="55245">
                <a:moveTo>
                  <a:pt x="0" y="0"/>
                </a:moveTo>
                <a:lnTo>
                  <a:pt x="0" y="5466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065" name="object 6065"/>
          <p:cNvGrpSpPr/>
          <p:nvPr/>
        </p:nvGrpSpPr>
        <p:grpSpPr>
          <a:xfrm>
            <a:off x="7036092" y="2652156"/>
            <a:ext cx="46292" cy="18431"/>
            <a:chOff x="8730507" y="3929119"/>
            <a:chExt cx="68580" cy="27305"/>
          </a:xfrm>
        </p:grpSpPr>
        <p:sp>
          <p:nvSpPr>
            <p:cNvPr id="6066" name="object 6066"/>
            <p:cNvSpPr/>
            <p:nvPr/>
          </p:nvSpPr>
          <p:spPr>
            <a:xfrm>
              <a:off x="8786723" y="3940212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11125" y="0"/>
                  </a:moveTo>
                  <a:lnTo>
                    <a:pt x="10375" y="800"/>
                  </a:lnTo>
                  <a:lnTo>
                    <a:pt x="8788" y="1587"/>
                  </a:lnTo>
                  <a:lnTo>
                    <a:pt x="7950" y="1587"/>
                  </a:lnTo>
                  <a:lnTo>
                    <a:pt x="7950" y="2387"/>
                  </a:lnTo>
                  <a:lnTo>
                    <a:pt x="7200" y="2387"/>
                  </a:lnTo>
                  <a:lnTo>
                    <a:pt x="5613" y="3175"/>
                  </a:lnTo>
                  <a:lnTo>
                    <a:pt x="4762" y="3962"/>
                  </a:lnTo>
                  <a:lnTo>
                    <a:pt x="3174" y="4762"/>
                  </a:lnTo>
                  <a:lnTo>
                    <a:pt x="2425" y="5549"/>
                  </a:lnTo>
                  <a:lnTo>
                    <a:pt x="1587" y="6337"/>
                  </a:lnTo>
                  <a:lnTo>
                    <a:pt x="838" y="6337"/>
                  </a:lnTo>
                  <a:lnTo>
                    <a:pt x="0" y="71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67" name="object 6067"/>
            <p:cNvSpPr/>
            <p:nvPr/>
          </p:nvSpPr>
          <p:spPr>
            <a:xfrm>
              <a:off x="8786362" y="3939419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29" h="8889">
                  <a:moveTo>
                    <a:pt x="11112" y="0"/>
                  </a:moveTo>
                  <a:lnTo>
                    <a:pt x="11112" y="1587"/>
                  </a:lnTo>
                </a:path>
                <a:path w="11429" h="8889">
                  <a:moveTo>
                    <a:pt x="0" y="7124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68" name="object 6068"/>
            <p:cNvSpPr/>
            <p:nvPr/>
          </p:nvSpPr>
          <p:spPr>
            <a:xfrm>
              <a:off x="8747938" y="393703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69" name="object 6069"/>
            <p:cNvSpPr/>
            <p:nvPr/>
          </p:nvSpPr>
          <p:spPr>
            <a:xfrm>
              <a:off x="8759063" y="392991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70" name="object 6070"/>
            <p:cNvSpPr/>
            <p:nvPr/>
          </p:nvSpPr>
          <p:spPr>
            <a:xfrm>
              <a:off x="8747938" y="3929913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0" y="7124"/>
                  </a:moveTo>
                  <a:lnTo>
                    <a:pt x="1112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71" name="object 6071"/>
            <p:cNvSpPr/>
            <p:nvPr/>
          </p:nvSpPr>
          <p:spPr>
            <a:xfrm>
              <a:off x="8797849" y="393230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72" name="object 6072"/>
            <p:cNvSpPr/>
            <p:nvPr/>
          </p:nvSpPr>
          <p:spPr>
            <a:xfrm>
              <a:off x="8759063" y="3929913"/>
              <a:ext cx="39370" cy="2540"/>
            </a:xfrm>
            <a:custGeom>
              <a:avLst/>
              <a:gdLst/>
              <a:ahLst/>
              <a:cxnLst/>
              <a:rect l="l" t="t" r="r" b="b"/>
              <a:pathLst>
                <a:path w="39370" h="2539">
                  <a:moveTo>
                    <a:pt x="0" y="0"/>
                  </a:moveTo>
                  <a:lnTo>
                    <a:pt x="38785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73" name="object 6073"/>
            <p:cNvSpPr/>
            <p:nvPr/>
          </p:nvSpPr>
          <p:spPr>
            <a:xfrm>
              <a:off x="8731301" y="3936263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70">
                  <a:moveTo>
                    <a:pt x="-793" y="393"/>
                  </a:moveTo>
                  <a:lnTo>
                    <a:pt x="17430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74" name="object 6074"/>
            <p:cNvSpPr/>
            <p:nvPr/>
          </p:nvSpPr>
          <p:spPr>
            <a:xfrm>
              <a:off x="8785149" y="39552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75" name="object 6075"/>
            <p:cNvSpPr/>
            <p:nvPr/>
          </p:nvSpPr>
          <p:spPr>
            <a:xfrm>
              <a:off x="8786736" y="394733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076" name="object 6076"/>
          <p:cNvGrpSpPr/>
          <p:nvPr/>
        </p:nvGrpSpPr>
        <p:grpSpPr>
          <a:xfrm>
            <a:off x="7036092" y="2574086"/>
            <a:ext cx="126873" cy="96441"/>
            <a:chOff x="8730507" y="3813460"/>
            <a:chExt cx="187960" cy="142875"/>
          </a:xfrm>
        </p:grpSpPr>
        <p:sp>
          <p:nvSpPr>
            <p:cNvPr id="6077" name="object 6077"/>
            <p:cNvSpPr/>
            <p:nvPr/>
          </p:nvSpPr>
          <p:spPr>
            <a:xfrm>
              <a:off x="8914320" y="3814254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3175" y="0"/>
                  </a:moveTo>
                  <a:lnTo>
                    <a:pt x="2336" y="800"/>
                  </a:lnTo>
                  <a:lnTo>
                    <a:pt x="2336" y="2387"/>
                  </a:lnTo>
                  <a:lnTo>
                    <a:pt x="1587" y="3175"/>
                  </a:lnTo>
                  <a:lnTo>
                    <a:pt x="1587" y="4762"/>
                  </a:lnTo>
                  <a:lnTo>
                    <a:pt x="749" y="5549"/>
                  </a:lnTo>
                  <a:lnTo>
                    <a:pt x="749" y="7137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78" name="object 6078"/>
            <p:cNvSpPr/>
            <p:nvPr/>
          </p:nvSpPr>
          <p:spPr>
            <a:xfrm>
              <a:off x="8916657" y="38142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79" name="object 6079"/>
            <p:cNvSpPr/>
            <p:nvPr/>
          </p:nvSpPr>
          <p:spPr>
            <a:xfrm>
              <a:off x="8731301" y="3815054"/>
              <a:ext cx="183515" cy="117475"/>
            </a:xfrm>
            <a:custGeom>
              <a:avLst/>
              <a:gdLst/>
              <a:ahLst/>
              <a:cxnLst/>
              <a:rect l="l" t="t" r="r" b="b"/>
              <a:pathLst>
                <a:path w="183515" h="117475">
                  <a:moveTo>
                    <a:pt x="66548" y="117246"/>
                  </a:moveTo>
                  <a:lnTo>
                    <a:pt x="68135" y="116446"/>
                  </a:lnTo>
                  <a:lnTo>
                    <a:pt x="68884" y="115671"/>
                  </a:lnTo>
                  <a:lnTo>
                    <a:pt x="69723" y="115671"/>
                  </a:lnTo>
                  <a:lnTo>
                    <a:pt x="69723" y="114871"/>
                  </a:lnTo>
                  <a:lnTo>
                    <a:pt x="74498" y="112496"/>
                  </a:lnTo>
                  <a:lnTo>
                    <a:pt x="74498" y="111709"/>
                  </a:lnTo>
                  <a:lnTo>
                    <a:pt x="75234" y="111709"/>
                  </a:lnTo>
                  <a:lnTo>
                    <a:pt x="78422" y="109334"/>
                  </a:lnTo>
                  <a:lnTo>
                    <a:pt x="81597" y="106946"/>
                  </a:lnTo>
                  <a:lnTo>
                    <a:pt x="82346" y="106946"/>
                  </a:lnTo>
                  <a:lnTo>
                    <a:pt x="85521" y="104571"/>
                  </a:lnTo>
                  <a:lnTo>
                    <a:pt x="87109" y="102984"/>
                  </a:lnTo>
                  <a:lnTo>
                    <a:pt x="87947" y="102984"/>
                  </a:lnTo>
                  <a:lnTo>
                    <a:pt x="88696" y="102184"/>
                  </a:lnTo>
                  <a:lnTo>
                    <a:pt x="91135" y="100609"/>
                  </a:lnTo>
                  <a:lnTo>
                    <a:pt x="91884" y="99809"/>
                  </a:lnTo>
                  <a:lnTo>
                    <a:pt x="93472" y="99021"/>
                  </a:lnTo>
                  <a:lnTo>
                    <a:pt x="95059" y="98234"/>
                  </a:lnTo>
                  <a:lnTo>
                    <a:pt x="95897" y="97434"/>
                  </a:lnTo>
                  <a:lnTo>
                    <a:pt x="95897" y="96659"/>
                  </a:lnTo>
                  <a:lnTo>
                    <a:pt x="96647" y="96659"/>
                  </a:lnTo>
                  <a:lnTo>
                    <a:pt x="101409" y="92697"/>
                  </a:lnTo>
                  <a:lnTo>
                    <a:pt x="102158" y="92697"/>
                  </a:lnTo>
                  <a:lnTo>
                    <a:pt x="106083" y="89153"/>
                  </a:lnTo>
                  <a:lnTo>
                    <a:pt x="110401" y="86969"/>
                  </a:lnTo>
                  <a:lnTo>
                    <a:pt x="114122" y="83172"/>
                  </a:lnTo>
                  <a:lnTo>
                    <a:pt x="115620" y="81597"/>
                  </a:lnTo>
                  <a:lnTo>
                    <a:pt x="116459" y="81597"/>
                  </a:lnTo>
                  <a:lnTo>
                    <a:pt x="122749" y="76351"/>
                  </a:lnTo>
                  <a:lnTo>
                    <a:pt x="128890" y="71064"/>
                  </a:lnTo>
                  <a:lnTo>
                    <a:pt x="134963" y="65693"/>
                  </a:lnTo>
                  <a:lnTo>
                    <a:pt x="141046" y="60197"/>
                  </a:lnTo>
                  <a:lnTo>
                    <a:pt x="143383" y="58623"/>
                  </a:lnTo>
                  <a:lnTo>
                    <a:pt x="144970" y="57035"/>
                  </a:lnTo>
                  <a:lnTo>
                    <a:pt x="147396" y="54673"/>
                  </a:lnTo>
                  <a:lnTo>
                    <a:pt x="157480" y="43156"/>
                  </a:lnTo>
                  <a:lnTo>
                    <a:pt x="166897" y="31145"/>
                  </a:lnTo>
                  <a:lnTo>
                    <a:pt x="175256" y="18417"/>
                  </a:lnTo>
                  <a:lnTo>
                    <a:pt x="182168" y="4749"/>
                  </a:lnTo>
                  <a:lnTo>
                    <a:pt x="183019" y="2374"/>
                  </a:lnTo>
                  <a:lnTo>
                    <a:pt x="183019" y="1587"/>
                  </a:lnTo>
                  <a:lnTo>
                    <a:pt x="109359" y="0"/>
                  </a:lnTo>
                  <a:lnTo>
                    <a:pt x="108521" y="3162"/>
                  </a:lnTo>
                  <a:lnTo>
                    <a:pt x="107772" y="4749"/>
                  </a:lnTo>
                  <a:lnTo>
                    <a:pt x="106921" y="6337"/>
                  </a:lnTo>
                  <a:lnTo>
                    <a:pt x="106184" y="7924"/>
                  </a:lnTo>
                  <a:lnTo>
                    <a:pt x="105333" y="9512"/>
                  </a:lnTo>
                  <a:lnTo>
                    <a:pt x="102158" y="15849"/>
                  </a:lnTo>
                  <a:lnTo>
                    <a:pt x="99822" y="19011"/>
                  </a:lnTo>
                  <a:lnTo>
                    <a:pt x="98234" y="22174"/>
                  </a:lnTo>
                  <a:lnTo>
                    <a:pt x="95897" y="25349"/>
                  </a:lnTo>
                  <a:lnTo>
                    <a:pt x="95897" y="26136"/>
                  </a:lnTo>
                  <a:lnTo>
                    <a:pt x="95059" y="27724"/>
                  </a:lnTo>
                  <a:lnTo>
                    <a:pt x="94310" y="28524"/>
                  </a:lnTo>
                  <a:lnTo>
                    <a:pt x="93472" y="29311"/>
                  </a:lnTo>
                  <a:lnTo>
                    <a:pt x="91884" y="31686"/>
                  </a:lnTo>
                  <a:lnTo>
                    <a:pt x="86037" y="38681"/>
                  </a:lnTo>
                  <a:lnTo>
                    <a:pt x="80014" y="45526"/>
                  </a:lnTo>
                  <a:lnTo>
                    <a:pt x="73780" y="52185"/>
                  </a:lnTo>
                  <a:lnTo>
                    <a:pt x="67297" y="58623"/>
                  </a:lnTo>
                  <a:lnTo>
                    <a:pt x="65798" y="60197"/>
                  </a:lnTo>
                  <a:lnTo>
                    <a:pt x="63373" y="61785"/>
                  </a:lnTo>
                  <a:lnTo>
                    <a:pt x="63373" y="62585"/>
                  </a:lnTo>
                  <a:lnTo>
                    <a:pt x="61785" y="63372"/>
                  </a:lnTo>
                  <a:lnTo>
                    <a:pt x="47196" y="75785"/>
                  </a:lnTo>
                  <a:lnTo>
                    <a:pt x="32524" y="87177"/>
                  </a:lnTo>
                  <a:lnTo>
                    <a:pt x="17433" y="98157"/>
                  </a:lnTo>
                  <a:lnTo>
                    <a:pt x="1587" y="109334"/>
                  </a:lnTo>
                  <a:lnTo>
                    <a:pt x="0" y="110108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80" name="object 6080"/>
            <p:cNvSpPr/>
            <p:nvPr/>
          </p:nvSpPr>
          <p:spPr>
            <a:xfrm>
              <a:off x="8780462" y="39117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81" name="object 6081"/>
            <p:cNvSpPr/>
            <p:nvPr/>
          </p:nvSpPr>
          <p:spPr>
            <a:xfrm>
              <a:off x="8769350" y="391170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2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82" name="object 6082"/>
            <p:cNvSpPr/>
            <p:nvPr/>
          </p:nvSpPr>
          <p:spPr>
            <a:xfrm>
              <a:off x="8850947" y="3832478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-793" y="400"/>
                  </a:moveTo>
                  <a:lnTo>
                    <a:pt x="9480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83" name="object 6083"/>
            <p:cNvSpPr/>
            <p:nvPr/>
          </p:nvSpPr>
          <p:spPr>
            <a:xfrm>
              <a:off x="8789149" y="3940212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4">
                  <a:moveTo>
                    <a:pt x="8699" y="0"/>
                  </a:moveTo>
                  <a:lnTo>
                    <a:pt x="7950" y="800"/>
                  </a:lnTo>
                  <a:lnTo>
                    <a:pt x="6362" y="1587"/>
                  </a:lnTo>
                  <a:lnTo>
                    <a:pt x="5524" y="1587"/>
                  </a:lnTo>
                  <a:lnTo>
                    <a:pt x="5524" y="2387"/>
                  </a:lnTo>
                  <a:lnTo>
                    <a:pt x="4775" y="2387"/>
                  </a:lnTo>
                  <a:lnTo>
                    <a:pt x="3187" y="3175"/>
                  </a:lnTo>
                  <a:lnTo>
                    <a:pt x="2349" y="3962"/>
                  </a:lnTo>
                  <a:lnTo>
                    <a:pt x="749" y="4762"/>
                  </a:lnTo>
                  <a:lnTo>
                    <a:pt x="0" y="55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84" name="object 6084"/>
            <p:cNvSpPr/>
            <p:nvPr/>
          </p:nvSpPr>
          <p:spPr>
            <a:xfrm>
              <a:off x="8786736" y="3897439"/>
              <a:ext cx="78740" cy="58419"/>
            </a:xfrm>
            <a:custGeom>
              <a:avLst/>
              <a:gdLst/>
              <a:ahLst/>
              <a:cxnLst/>
              <a:rect l="l" t="t" r="r" b="b"/>
              <a:pathLst>
                <a:path w="78740" h="58420">
                  <a:moveTo>
                    <a:pt x="78422" y="0"/>
                  </a:moveTo>
                  <a:lnTo>
                    <a:pt x="75336" y="3175"/>
                  </a:lnTo>
                  <a:lnTo>
                    <a:pt x="73748" y="3962"/>
                  </a:lnTo>
                  <a:lnTo>
                    <a:pt x="72161" y="5537"/>
                  </a:lnTo>
                  <a:lnTo>
                    <a:pt x="66484" y="11176"/>
                  </a:lnTo>
                  <a:lnTo>
                    <a:pt x="63411" y="11049"/>
                  </a:lnTo>
                  <a:lnTo>
                    <a:pt x="57861" y="17424"/>
                  </a:lnTo>
                  <a:lnTo>
                    <a:pt x="57111" y="18211"/>
                  </a:lnTo>
                  <a:lnTo>
                    <a:pt x="56273" y="19011"/>
                  </a:lnTo>
                  <a:lnTo>
                    <a:pt x="55524" y="19011"/>
                  </a:lnTo>
                  <a:lnTo>
                    <a:pt x="54686" y="19799"/>
                  </a:lnTo>
                  <a:lnTo>
                    <a:pt x="53936" y="20586"/>
                  </a:lnTo>
                  <a:lnTo>
                    <a:pt x="52349" y="21386"/>
                  </a:lnTo>
                  <a:lnTo>
                    <a:pt x="51498" y="22186"/>
                  </a:lnTo>
                  <a:lnTo>
                    <a:pt x="50749" y="22961"/>
                  </a:lnTo>
                  <a:lnTo>
                    <a:pt x="49910" y="22961"/>
                  </a:lnTo>
                  <a:lnTo>
                    <a:pt x="46735" y="26149"/>
                  </a:lnTo>
                  <a:lnTo>
                    <a:pt x="45986" y="26149"/>
                  </a:lnTo>
                  <a:lnTo>
                    <a:pt x="45148" y="26936"/>
                  </a:lnTo>
                  <a:lnTo>
                    <a:pt x="42811" y="28524"/>
                  </a:lnTo>
                  <a:lnTo>
                    <a:pt x="41224" y="30111"/>
                  </a:lnTo>
                  <a:lnTo>
                    <a:pt x="40474" y="30886"/>
                  </a:lnTo>
                  <a:lnTo>
                    <a:pt x="38036" y="32486"/>
                  </a:lnTo>
                  <a:lnTo>
                    <a:pt x="36448" y="33274"/>
                  </a:lnTo>
                  <a:lnTo>
                    <a:pt x="35699" y="34061"/>
                  </a:lnTo>
                  <a:lnTo>
                    <a:pt x="34861" y="34861"/>
                  </a:lnTo>
                  <a:lnTo>
                    <a:pt x="31686" y="36436"/>
                  </a:lnTo>
                  <a:lnTo>
                    <a:pt x="30098" y="38023"/>
                  </a:lnTo>
                  <a:lnTo>
                    <a:pt x="26923" y="40398"/>
                  </a:lnTo>
                  <a:lnTo>
                    <a:pt x="26174" y="40398"/>
                  </a:lnTo>
                  <a:lnTo>
                    <a:pt x="22986" y="42773"/>
                  </a:lnTo>
                  <a:lnTo>
                    <a:pt x="20650" y="44361"/>
                  </a:lnTo>
                  <a:lnTo>
                    <a:pt x="19811" y="44361"/>
                  </a:lnTo>
                  <a:lnTo>
                    <a:pt x="17475" y="45935"/>
                  </a:lnTo>
                  <a:lnTo>
                    <a:pt x="14300" y="48323"/>
                  </a:lnTo>
                  <a:lnTo>
                    <a:pt x="13461" y="49110"/>
                  </a:lnTo>
                  <a:lnTo>
                    <a:pt x="12712" y="49911"/>
                  </a:lnTo>
                  <a:lnTo>
                    <a:pt x="8788" y="52273"/>
                  </a:lnTo>
                  <a:lnTo>
                    <a:pt x="7950" y="53073"/>
                  </a:lnTo>
                  <a:lnTo>
                    <a:pt x="2425" y="56235"/>
                  </a:lnTo>
                  <a:lnTo>
                    <a:pt x="838" y="57823"/>
                  </a:lnTo>
                  <a:lnTo>
                    <a:pt x="0" y="5782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85" name="object 6085"/>
            <p:cNvSpPr/>
            <p:nvPr/>
          </p:nvSpPr>
          <p:spPr>
            <a:xfrm>
              <a:off x="8865159" y="388158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86" name="object 6086"/>
            <p:cNvSpPr/>
            <p:nvPr/>
          </p:nvSpPr>
          <p:spPr>
            <a:xfrm>
              <a:off x="8850947" y="3886339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0" y="7924"/>
                  </a:moveTo>
                  <a:lnTo>
                    <a:pt x="2336" y="5549"/>
                  </a:lnTo>
                  <a:lnTo>
                    <a:pt x="7099" y="1587"/>
                  </a:lnTo>
                  <a:lnTo>
                    <a:pt x="8686" y="0"/>
                  </a:lnTo>
                  <a:lnTo>
                    <a:pt x="95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87" name="object 6087"/>
            <p:cNvSpPr/>
            <p:nvPr/>
          </p:nvSpPr>
          <p:spPr>
            <a:xfrm>
              <a:off x="8846921" y="38966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88" name="object 6088"/>
            <p:cNvSpPr/>
            <p:nvPr/>
          </p:nvSpPr>
          <p:spPr>
            <a:xfrm>
              <a:off x="8840660" y="39014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7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89" name="object 6089"/>
            <p:cNvSpPr/>
            <p:nvPr/>
          </p:nvSpPr>
          <p:spPr>
            <a:xfrm>
              <a:off x="8833459" y="39069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90" name="object 6090"/>
            <p:cNvSpPr/>
            <p:nvPr/>
          </p:nvSpPr>
          <p:spPr>
            <a:xfrm>
              <a:off x="8827198" y="39117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0" y="0"/>
                  </a:lnTo>
                  <a:lnTo>
                    <a:pt x="7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91" name="object 6091"/>
            <p:cNvSpPr/>
            <p:nvPr/>
          </p:nvSpPr>
          <p:spPr>
            <a:xfrm>
              <a:off x="8820010" y="391566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74"/>
                  </a:moveTo>
                  <a:lnTo>
                    <a:pt x="242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92" name="object 6092"/>
            <p:cNvSpPr/>
            <p:nvPr/>
          </p:nvSpPr>
          <p:spPr>
            <a:xfrm>
              <a:off x="8812898" y="3921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74" y="-793"/>
                  </a:moveTo>
                  <a:lnTo>
                    <a:pt x="374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93" name="object 6093"/>
            <p:cNvSpPr/>
            <p:nvPr/>
          </p:nvSpPr>
          <p:spPr>
            <a:xfrm>
              <a:off x="8801036" y="392673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3175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94" name="object 6094"/>
            <p:cNvSpPr/>
            <p:nvPr/>
          </p:nvSpPr>
          <p:spPr>
            <a:xfrm>
              <a:off x="8797849" y="393783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95" name="object 6095"/>
            <p:cNvSpPr/>
            <p:nvPr/>
          </p:nvSpPr>
          <p:spPr>
            <a:xfrm>
              <a:off x="8914320" y="381664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96" name="object 6096"/>
            <p:cNvSpPr/>
            <p:nvPr/>
          </p:nvSpPr>
          <p:spPr>
            <a:xfrm>
              <a:off x="8912733" y="381741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62"/>
                  </a:moveTo>
                  <a:lnTo>
                    <a:pt x="749" y="2387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97" name="object 6097"/>
            <p:cNvSpPr/>
            <p:nvPr/>
          </p:nvSpPr>
          <p:spPr>
            <a:xfrm>
              <a:off x="8887396" y="3822179"/>
              <a:ext cx="25400" cy="38100"/>
            </a:xfrm>
            <a:custGeom>
              <a:avLst/>
              <a:gdLst/>
              <a:ahLst/>
              <a:cxnLst/>
              <a:rect l="l" t="t" r="r" b="b"/>
              <a:pathLst>
                <a:path w="25400" h="38100">
                  <a:moveTo>
                    <a:pt x="0" y="38023"/>
                  </a:moveTo>
                  <a:lnTo>
                    <a:pt x="749" y="36449"/>
                  </a:lnTo>
                  <a:lnTo>
                    <a:pt x="8119" y="27735"/>
                  </a:lnTo>
                  <a:lnTo>
                    <a:pt x="14084" y="19586"/>
                  </a:lnTo>
                  <a:lnTo>
                    <a:pt x="19315" y="10956"/>
                  </a:lnTo>
                  <a:lnTo>
                    <a:pt x="24485" y="800"/>
                  </a:lnTo>
                  <a:lnTo>
                    <a:pt x="2533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98" name="object 6098"/>
            <p:cNvSpPr/>
            <p:nvPr/>
          </p:nvSpPr>
          <p:spPr>
            <a:xfrm>
              <a:off x="8884221" y="38617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87"/>
                  </a:moveTo>
                  <a:lnTo>
                    <a:pt x="749" y="787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099" name="object 6099"/>
            <p:cNvSpPr/>
            <p:nvPr/>
          </p:nvSpPr>
          <p:spPr>
            <a:xfrm>
              <a:off x="8874684" y="3864152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0" y="9512"/>
                  </a:moveTo>
                  <a:lnTo>
                    <a:pt x="1587" y="7937"/>
                  </a:lnTo>
                  <a:lnTo>
                    <a:pt x="4013" y="5562"/>
                  </a:lnTo>
                  <a:lnTo>
                    <a:pt x="4762" y="4762"/>
                  </a:lnTo>
                  <a:lnTo>
                    <a:pt x="7950" y="1600"/>
                  </a:lnTo>
                  <a:lnTo>
                    <a:pt x="868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00" name="object 6100"/>
            <p:cNvSpPr/>
            <p:nvPr/>
          </p:nvSpPr>
          <p:spPr>
            <a:xfrm>
              <a:off x="8865146" y="3824554"/>
              <a:ext cx="52705" cy="73025"/>
            </a:xfrm>
            <a:custGeom>
              <a:avLst/>
              <a:gdLst/>
              <a:ahLst/>
              <a:cxnLst/>
              <a:rect l="l" t="t" r="r" b="b"/>
              <a:pathLst>
                <a:path w="52704" h="73025">
                  <a:moveTo>
                    <a:pt x="52349" y="0"/>
                  </a:moveTo>
                  <a:lnTo>
                    <a:pt x="30306" y="41236"/>
                  </a:lnTo>
                  <a:lnTo>
                    <a:pt x="850" y="72085"/>
                  </a:lnTo>
                  <a:lnTo>
                    <a:pt x="0" y="7288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01" name="object 6101"/>
            <p:cNvSpPr/>
            <p:nvPr/>
          </p:nvSpPr>
          <p:spPr>
            <a:xfrm>
              <a:off x="8914320" y="3814254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3175" y="0"/>
                  </a:moveTo>
                  <a:lnTo>
                    <a:pt x="3175" y="10312"/>
                  </a:lnTo>
                </a:path>
                <a:path w="3175" h="10795">
                  <a:moveTo>
                    <a:pt x="3175" y="0"/>
                  </a:moveTo>
                  <a:lnTo>
                    <a:pt x="2336" y="800"/>
                  </a:lnTo>
                  <a:lnTo>
                    <a:pt x="2336" y="2387"/>
                  </a:lnTo>
                  <a:lnTo>
                    <a:pt x="1587" y="3162"/>
                  </a:lnTo>
                  <a:lnTo>
                    <a:pt x="1587" y="4762"/>
                  </a:lnTo>
                  <a:lnTo>
                    <a:pt x="749" y="5549"/>
                  </a:lnTo>
                  <a:lnTo>
                    <a:pt x="749" y="7137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102" name="object 6102"/>
          <p:cNvGrpSpPr/>
          <p:nvPr/>
        </p:nvGrpSpPr>
        <p:grpSpPr>
          <a:xfrm>
            <a:off x="7064990" y="2721679"/>
            <a:ext cx="98155" cy="100727"/>
            <a:chOff x="8773318" y="4032116"/>
            <a:chExt cx="145415" cy="149225"/>
          </a:xfrm>
        </p:grpSpPr>
        <p:sp>
          <p:nvSpPr>
            <p:cNvPr id="6103" name="object 6103"/>
            <p:cNvSpPr/>
            <p:nvPr/>
          </p:nvSpPr>
          <p:spPr>
            <a:xfrm>
              <a:off x="8865158" y="4033697"/>
              <a:ext cx="52705" cy="73025"/>
            </a:xfrm>
            <a:custGeom>
              <a:avLst/>
              <a:gdLst/>
              <a:ahLst/>
              <a:cxnLst/>
              <a:rect l="l" t="t" r="r" b="b"/>
              <a:pathLst>
                <a:path w="52704" h="73025">
                  <a:moveTo>
                    <a:pt x="0" y="72885"/>
                  </a:moveTo>
                  <a:lnTo>
                    <a:pt x="838" y="72085"/>
                  </a:lnTo>
                  <a:lnTo>
                    <a:pt x="1587" y="71297"/>
                  </a:lnTo>
                  <a:lnTo>
                    <a:pt x="2425" y="70497"/>
                  </a:lnTo>
                  <a:lnTo>
                    <a:pt x="3175" y="69710"/>
                  </a:lnTo>
                  <a:lnTo>
                    <a:pt x="4762" y="68922"/>
                  </a:lnTo>
                  <a:lnTo>
                    <a:pt x="4762" y="68122"/>
                  </a:lnTo>
                  <a:lnTo>
                    <a:pt x="5613" y="68122"/>
                  </a:lnTo>
                  <a:lnTo>
                    <a:pt x="8991" y="64655"/>
                  </a:lnTo>
                  <a:lnTo>
                    <a:pt x="12522" y="61328"/>
                  </a:lnTo>
                  <a:lnTo>
                    <a:pt x="15887" y="57823"/>
                  </a:lnTo>
                  <a:lnTo>
                    <a:pt x="16637" y="56248"/>
                  </a:lnTo>
                  <a:lnTo>
                    <a:pt x="17475" y="56248"/>
                  </a:lnTo>
                  <a:lnTo>
                    <a:pt x="19062" y="54673"/>
                  </a:lnTo>
                  <a:lnTo>
                    <a:pt x="19062" y="53873"/>
                  </a:lnTo>
                  <a:lnTo>
                    <a:pt x="19812" y="53873"/>
                  </a:lnTo>
                  <a:lnTo>
                    <a:pt x="19812" y="53073"/>
                  </a:lnTo>
                  <a:lnTo>
                    <a:pt x="21399" y="51485"/>
                  </a:lnTo>
                  <a:lnTo>
                    <a:pt x="22250" y="50698"/>
                  </a:lnTo>
                  <a:lnTo>
                    <a:pt x="24587" y="47523"/>
                  </a:lnTo>
                  <a:lnTo>
                    <a:pt x="25425" y="47523"/>
                  </a:lnTo>
                  <a:lnTo>
                    <a:pt x="28600" y="43573"/>
                  </a:lnTo>
                  <a:lnTo>
                    <a:pt x="30937" y="40398"/>
                  </a:lnTo>
                  <a:lnTo>
                    <a:pt x="33274" y="36436"/>
                  </a:lnTo>
                  <a:lnTo>
                    <a:pt x="36449" y="32473"/>
                  </a:lnTo>
                  <a:lnTo>
                    <a:pt x="38036" y="29311"/>
                  </a:lnTo>
                  <a:lnTo>
                    <a:pt x="38887" y="29311"/>
                  </a:lnTo>
                  <a:lnTo>
                    <a:pt x="40474" y="26136"/>
                  </a:lnTo>
                  <a:lnTo>
                    <a:pt x="40474" y="25349"/>
                  </a:lnTo>
                  <a:lnTo>
                    <a:pt x="42811" y="22174"/>
                  </a:lnTo>
                  <a:lnTo>
                    <a:pt x="44399" y="18224"/>
                  </a:lnTo>
                  <a:lnTo>
                    <a:pt x="45986" y="15049"/>
                  </a:lnTo>
                  <a:lnTo>
                    <a:pt x="46736" y="14262"/>
                  </a:lnTo>
                  <a:lnTo>
                    <a:pt x="48323" y="11087"/>
                  </a:lnTo>
                  <a:lnTo>
                    <a:pt x="48323" y="10299"/>
                  </a:lnTo>
                  <a:lnTo>
                    <a:pt x="49161" y="7124"/>
                  </a:lnTo>
                  <a:lnTo>
                    <a:pt x="49911" y="5549"/>
                  </a:lnTo>
                  <a:lnTo>
                    <a:pt x="50749" y="3162"/>
                  </a:lnTo>
                  <a:lnTo>
                    <a:pt x="52349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04" name="object 6104"/>
            <p:cNvSpPr/>
            <p:nvPr/>
          </p:nvSpPr>
          <p:spPr>
            <a:xfrm>
              <a:off x="8883383" y="4032910"/>
              <a:ext cx="34290" cy="1270"/>
            </a:xfrm>
            <a:custGeom>
              <a:avLst/>
              <a:gdLst/>
              <a:ahLst/>
              <a:cxnLst/>
              <a:rect l="l" t="t" r="r" b="b"/>
              <a:pathLst>
                <a:path w="34290" h="1270">
                  <a:moveTo>
                    <a:pt x="0" y="0"/>
                  </a:moveTo>
                  <a:lnTo>
                    <a:pt x="34112" y="7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05" name="object 6105"/>
            <p:cNvSpPr/>
            <p:nvPr/>
          </p:nvSpPr>
          <p:spPr>
            <a:xfrm>
              <a:off x="8774112" y="4032910"/>
              <a:ext cx="109855" cy="116839"/>
            </a:xfrm>
            <a:custGeom>
              <a:avLst/>
              <a:gdLst/>
              <a:ahLst/>
              <a:cxnLst/>
              <a:rect l="l" t="t" r="r" b="b"/>
              <a:pathLst>
                <a:path w="109854" h="116839">
                  <a:moveTo>
                    <a:pt x="109270" y="0"/>
                  </a:moveTo>
                  <a:lnTo>
                    <a:pt x="109270" y="787"/>
                  </a:lnTo>
                  <a:lnTo>
                    <a:pt x="108521" y="3162"/>
                  </a:lnTo>
                  <a:lnTo>
                    <a:pt x="107683" y="3949"/>
                  </a:lnTo>
                  <a:lnTo>
                    <a:pt x="106934" y="7124"/>
                  </a:lnTo>
                  <a:lnTo>
                    <a:pt x="105346" y="11087"/>
                  </a:lnTo>
                  <a:lnTo>
                    <a:pt x="103759" y="14249"/>
                  </a:lnTo>
                  <a:lnTo>
                    <a:pt x="103009" y="15836"/>
                  </a:lnTo>
                  <a:lnTo>
                    <a:pt x="102171" y="18211"/>
                  </a:lnTo>
                  <a:lnTo>
                    <a:pt x="101422" y="19011"/>
                  </a:lnTo>
                  <a:lnTo>
                    <a:pt x="100571" y="21386"/>
                  </a:lnTo>
                  <a:lnTo>
                    <a:pt x="99834" y="21386"/>
                  </a:lnTo>
                  <a:lnTo>
                    <a:pt x="98247" y="24549"/>
                  </a:lnTo>
                  <a:lnTo>
                    <a:pt x="98247" y="25349"/>
                  </a:lnTo>
                  <a:lnTo>
                    <a:pt x="97396" y="26136"/>
                  </a:lnTo>
                  <a:lnTo>
                    <a:pt x="95808" y="28524"/>
                  </a:lnTo>
                  <a:lnTo>
                    <a:pt x="95808" y="29298"/>
                  </a:lnTo>
                  <a:lnTo>
                    <a:pt x="95059" y="30886"/>
                  </a:lnTo>
                  <a:lnTo>
                    <a:pt x="94221" y="31686"/>
                  </a:lnTo>
                  <a:lnTo>
                    <a:pt x="93472" y="32473"/>
                  </a:lnTo>
                  <a:lnTo>
                    <a:pt x="92633" y="33261"/>
                  </a:lnTo>
                  <a:lnTo>
                    <a:pt x="92633" y="34061"/>
                  </a:lnTo>
                  <a:lnTo>
                    <a:pt x="91884" y="34861"/>
                  </a:lnTo>
                  <a:lnTo>
                    <a:pt x="91046" y="36449"/>
                  </a:lnTo>
                  <a:lnTo>
                    <a:pt x="90297" y="37223"/>
                  </a:lnTo>
                  <a:lnTo>
                    <a:pt x="89458" y="38023"/>
                  </a:lnTo>
                  <a:lnTo>
                    <a:pt x="89458" y="38811"/>
                  </a:lnTo>
                  <a:lnTo>
                    <a:pt x="88709" y="39598"/>
                  </a:lnTo>
                  <a:lnTo>
                    <a:pt x="87960" y="40398"/>
                  </a:lnTo>
                  <a:lnTo>
                    <a:pt x="87122" y="41198"/>
                  </a:lnTo>
                  <a:lnTo>
                    <a:pt x="86372" y="42773"/>
                  </a:lnTo>
                  <a:lnTo>
                    <a:pt x="85534" y="43561"/>
                  </a:lnTo>
                  <a:lnTo>
                    <a:pt x="83934" y="45148"/>
                  </a:lnTo>
                  <a:lnTo>
                    <a:pt x="83934" y="45935"/>
                  </a:lnTo>
                  <a:lnTo>
                    <a:pt x="83197" y="45935"/>
                  </a:lnTo>
                  <a:lnTo>
                    <a:pt x="83197" y="46736"/>
                  </a:lnTo>
                  <a:lnTo>
                    <a:pt x="78232" y="51181"/>
                  </a:lnTo>
                  <a:lnTo>
                    <a:pt x="82778" y="48488"/>
                  </a:lnTo>
                  <a:lnTo>
                    <a:pt x="76835" y="53873"/>
                  </a:lnTo>
                  <a:lnTo>
                    <a:pt x="75996" y="53873"/>
                  </a:lnTo>
                  <a:lnTo>
                    <a:pt x="75996" y="54660"/>
                  </a:lnTo>
                  <a:lnTo>
                    <a:pt x="75247" y="55460"/>
                  </a:lnTo>
                  <a:lnTo>
                    <a:pt x="73660" y="57035"/>
                  </a:lnTo>
                  <a:lnTo>
                    <a:pt x="72821" y="57835"/>
                  </a:lnTo>
                  <a:lnTo>
                    <a:pt x="71323" y="59410"/>
                  </a:lnTo>
                  <a:lnTo>
                    <a:pt x="71323" y="60210"/>
                  </a:lnTo>
                  <a:lnTo>
                    <a:pt x="69735" y="60998"/>
                  </a:lnTo>
                  <a:lnTo>
                    <a:pt x="69735" y="61785"/>
                  </a:lnTo>
                  <a:lnTo>
                    <a:pt x="68884" y="61785"/>
                  </a:lnTo>
                  <a:lnTo>
                    <a:pt x="68884" y="62572"/>
                  </a:lnTo>
                  <a:lnTo>
                    <a:pt x="67297" y="63373"/>
                  </a:lnTo>
                  <a:lnTo>
                    <a:pt x="67297" y="64173"/>
                  </a:lnTo>
                  <a:lnTo>
                    <a:pt x="65709" y="64947"/>
                  </a:lnTo>
                  <a:lnTo>
                    <a:pt x="64960" y="65747"/>
                  </a:lnTo>
                  <a:lnTo>
                    <a:pt x="64122" y="66548"/>
                  </a:lnTo>
                  <a:lnTo>
                    <a:pt x="63373" y="67335"/>
                  </a:lnTo>
                  <a:lnTo>
                    <a:pt x="62534" y="68122"/>
                  </a:lnTo>
                  <a:lnTo>
                    <a:pt x="60198" y="69710"/>
                  </a:lnTo>
                  <a:lnTo>
                    <a:pt x="59359" y="71285"/>
                  </a:lnTo>
                  <a:lnTo>
                    <a:pt x="58610" y="72085"/>
                  </a:lnTo>
                  <a:lnTo>
                    <a:pt x="57772" y="72085"/>
                  </a:lnTo>
                  <a:lnTo>
                    <a:pt x="55435" y="74460"/>
                  </a:lnTo>
                  <a:lnTo>
                    <a:pt x="53835" y="75260"/>
                  </a:lnTo>
                  <a:lnTo>
                    <a:pt x="53098" y="76847"/>
                  </a:lnTo>
                  <a:lnTo>
                    <a:pt x="51511" y="77622"/>
                  </a:lnTo>
                  <a:lnTo>
                    <a:pt x="50660" y="78422"/>
                  </a:lnTo>
                  <a:lnTo>
                    <a:pt x="49072" y="79222"/>
                  </a:lnTo>
                  <a:lnTo>
                    <a:pt x="49072" y="79997"/>
                  </a:lnTo>
                  <a:lnTo>
                    <a:pt x="44310" y="83172"/>
                  </a:lnTo>
                  <a:lnTo>
                    <a:pt x="42722" y="84759"/>
                  </a:lnTo>
                  <a:lnTo>
                    <a:pt x="39636" y="87934"/>
                  </a:lnTo>
                  <a:lnTo>
                    <a:pt x="38798" y="87934"/>
                  </a:lnTo>
                  <a:lnTo>
                    <a:pt x="37198" y="89509"/>
                  </a:lnTo>
                  <a:lnTo>
                    <a:pt x="35610" y="90297"/>
                  </a:lnTo>
                  <a:lnTo>
                    <a:pt x="35610" y="91097"/>
                  </a:lnTo>
                  <a:lnTo>
                    <a:pt x="32435" y="92671"/>
                  </a:lnTo>
                  <a:lnTo>
                    <a:pt x="25416" y="98576"/>
                  </a:lnTo>
                  <a:lnTo>
                    <a:pt x="17145" y="104501"/>
                  </a:lnTo>
                  <a:lnTo>
                    <a:pt x="8597" y="110456"/>
                  </a:lnTo>
                  <a:lnTo>
                    <a:pt x="749" y="116446"/>
                  </a:lnTo>
                  <a:lnTo>
                    <a:pt x="0" y="116446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06" name="object 6106"/>
            <p:cNvSpPr/>
            <p:nvPr/>
          </p:nvSpPr>
          <p:spPr>
            <a:xfrm>
              <a:off x="8774112" y="4106583"/>
              <a:ext cx="91440" cy="58419"/>
            </a:xfrm>
            <a:custGeom>
              <a:avLst/>
              <a:gdLst/>
              <a:ahLst/>
              <a:cxnLst/>
              <a:rect l="l" t="t" r="r" b="b"/>
              <a:pathLst>
                <a:path w="91440" h="58420">
                  <a:moveTo>
                    <a:pt x="0" y="57035"/>
                  </a:moveTo>
                  <a:lnTo>
                    <a:pt x="12623" y="57823"/>
                  </a:lnTo>
                  <a:lnTo>
                    <a:pt x="20053" y="53492"/>
                  </a:lnTo>
                  <a:lnTo>
                    <a:pt x="25654" y="49695"/>
                  </a:lnTo>
                  <a:lnTo>
                    <a:pt x="32435" y="44348"/>
                  </a:lnTo>
                  <a:lnTo>
                    <a:pt x="34861" y="43560"/>
                  </a:lnTo>
                  <a:lnTo>
                    <a:pt x="34861" y="42773"/>
                  </a:lnTo>
                  <a:lnTo>
                    <a:pt x="35610" y="42773"/>
                  </a:lnTo>
                  <a:lnTo>
                    <a:pt x="38785" y="40398"/>
                  </a:lnTo>
                  <a:lnTo>
                    <a:pt x="44310" y="36436"/>
                  </a:lnTo>
                  <a:lnTo>
                    <a:pt x="47485" y="34848"/>
                  </a:lnTo>
                  <a:lnTo>
                    <a:pt x="47485" y="34061"/>
                  </a:lnTo>
                  <a:lnTo>
                    <a:pt x="50660" y="32473"/>
                  </a:lnTo>
                  <a:lnTo>
                    <a:pt x="55994" y="28562"/>
                  </a:lnTo>
                  <a:lnTo>
                    <a:pt x="62115" y="23329"/>
                  </a:lnTo>
                  <a:lnTo>
                    <a:pt x="67297" y="19799"/>
                  </a:lnTo>
                  <a:lnTo>
                    <a:pt x="68884" y="18999"/>
                  </a:lnTo>
                  <a:lnTo>
                    <a:pt x="68884" y="18211"/>
                  </a:lnTo>
                  <a:lnTo>
                    <a:pt x="69735" y="18211"/>
                  </a:lnTo>
                  <a:lnTo>
                    <a:pt x="69735" y="17424"/>
                  </a:lnTo>
                  <a:lnTo>
                    <a:pt x="70472" y="17424"/>
                  </a:lnTo>
                  <a:lnTo>
                    <a:pt x="71323" y="16624"/>
                  </a:lnTo>
                  <a:lnTo>
                    <a:pt x="71323" y="15836"/>
                  </a:lnTo>
                  <a:lnTo>
                    <a:pt x="72072" y="15836"/>
                  </a:lnTo>
                  <a:lnTo>
                    <a:pt x="72809" y="15049"/>
                  </a:lnTo>
                  <a:lnTo>
                    <a:pt x="73660" y="15049"/>
                  </a:lnTo>
                  <a:lnTo>
                    <a:pt x="75247" y="13461"/>
                  </a:lnTo>
                  <a:lnTo>
                    <a:pt x="76835" y="11874"/>
                  </a:lnTo>
                  <a:lnTo>
                    <a:pt x="77584" y="11087"/>
                  </a:lnTo>
                  <a:lnTo>
                    <a:pt x="80010" y="9499"/>
                  </a:lnTo>
                  <a:lnTo>
                    <a:pt x="81597" y="7912"/>
                  </a:lnTo>
                  <a:lnTo>
                    <a:pt x="83185" y="6324"/>
                  </a:lnTo>
                  <a:lnTo>
                    <a:pt x="84772" y="5537"/>
                  </a:lnTo>
                  <a:lnTo>
                    <a:pt x="85521" y="4749"/>
                  </a:lnTo>
                  <a:lnTo>
                    <a:pt x="86372" y="3949"/>
                  </a:lnTo>
                  <a:lnTo>
                    <a:pt x="87109" y="3162"/>
                  </a:lnTo>
                  <a:lnTo>
                    <a:pt x="87960" y="3162"/>
                  </a:lnTo>
                  <a:lnTo>
                    <a:pt x="88709" y="2374"/>
                  </a:lnTo>
                  <a:lnTo>
                    <a:pt x="90297" y="787"/>
                  </a:lnTo>
                  <a:lnTo>
                    <a:pt x="9104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07" name="object 6107"/>
            <p:cNvSpPr/>
            <p:nvPr/>
          </p:nvSpPr>
          <p:spPr>
            <a:xfrm>
              <a:off x="8785136" y="417945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08" name="object 6108"/>
            <p:cNvSpPr/>
            <p:nvPr/>
          </p:nvSpPr>
          <p:spPr>
            <a:xfrm>
              <a:off x="8786723" y="4164406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09" name="object 6109"/>
            <p:cNvSpPr/>
            <p:nvPr/>
          </p:nvSpPr>
          <p:spPr>
            <a:xfrm>
              <a:off x="8917495" y="4033697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4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10" name="object 6110"/>
            <p:cNvSpPr/>
            <p:nvPr/>
          </p:nvSpPr>
          <p:spPr>
            <a:xfrm>
              <a:off x="8913482" y="4033697"/>
              <a:ext cx="4445" cy="10795"/>
            </a:xfrm>
            <a:custGeom>
              <a:avLst/>
              <a:gdLst/>
              <a:ahLst/>
              <a:cxnLst/>
              <a:rect l="l" t="t" r="r" b="b"/>
              <a:pathLst>
                <a:path w="4445" h="10795">
                  <a:moveTo>
                    <a:pt x="0" y="10299"/>
                  </a:moveTo>
                  <a:lnTo>
                    <a:pt x="838" y="7124"/>
                  </a:lnTo>
                  <a:lnTo>
                    <a:pt x="1587" y="5549"/>
                  </a:lnTo>
                  <a:lnTo>
                    <a:pt x="2425" y="3162"/>
                  </a:lnTo>
                  <a:lnTo>
                    <a:pt x="4013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11" name="object 6111"/>
            <p:cNvSpPr/>
            <p:nvPr/>
          </p:nvSpPr>
          <p:spPr>
            <a:xfrm>
              <a:off x="8903195" y="4048760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4">
                  <a:moveTo>
                    <a:pt x="0" y="14249"/>
                  </a:moveTo>
                  <a:lnTo>
                    <a:pt x="838" y="14249"/>
                  </a:lnTo>
                  <a:lnTo>
                    <a:pt x="2425" y="11074"/>
                  </a:lnTo>
                  <a:lnTo>
                    <a:pt x="2425" y="10287"/>
                  </a:lnTo>
                  <a:lnTo>
                    <a:pt x="4762" y="7112"/>
                  </a:lnTo>
                  <a:lnTo>
                    <a:pt x="6350" y="3162"/>
                  </a:lnTo>
                  <a:lnTo>
                    <a:pt x="795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12" name="object 6112"/>
            <p:cNvSpPr/>
            <p:nvPr/>
          </p:nvSpPr>
          <p:spPr>
            <a:xfrm>
              <a:off x="8886558" y="4066171"/>
              <a:ext cx="15240" cy="19050"/>
            </a:xfrm>
            <a:custGeom>
              <a:avLst/>
              <a:gdLst/>
              <a:ahLst/>
              <a:cxnLst/>
              <a:rect l="l" t="t" r="r" b="b"/>
              <a:pathLst>
                <a:path w="15240" h="19050">
                  <a:moveTo>
                    <a:pt x="0" y="19011"/>
                  </a:moveTo>
                  <a:lnTo>
                    <a:pt x="838" y="18224"/>
                  </a:lnTo>
                  <a:lnTo>
                    <a:pt x="3175" y="15049"/>
                  </a:lnTo>
                  <a:lnTo>
                    <a:pt x="4013" y="15049"/>
                  </a:lnTo>
                  <a:lnTo>
                    <a:pt x="7200" y="11099"/>
                  </a:lnTo>
                  <a:lnTo>
                    <a:pt x="9537" y="7924"/>
                  </a:lnTo>
                  <a:lnTo>
                    <a:pt x="11874" y="3962"/>
                  </a:lnTo>
                  <a:lnTo>
                    <a:pt x="15049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13" name="object 6113"/>
            <p:cNvSpPr/>
            <p:nvPr/>
          </p:nvSpPr>
          <p:spPr>
            <a:xfrm>
              <a:off x="8882634" y="40875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1587" y="80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14" name="object 6114"/>
            <p:cNvSpPr/>
            <p:nvPr/>
          </p:nvSpPr>
          <p:spPr>
            <a:xfrm>
              <a:off x="8865146" y="4049547"/>
              <a:ext cx="52705" cy="72390"/>
            </a:xfrm>
            <a:custGeom>
              <a:avLst/>
              <a:gdLst/>
              <a:ahLst/>
              <a:cxnLst/>
              <a:rect l="l" t="t" r="r" b="b"/>
              <a:pathLst>
                <a:path w="52704" h="72389">
                  <a:moveTo>
                    <a:pt x="52349" y="0"/>
                  </a:moveTo>
                  <a:lnTo>
                    <a:pt x="50761" y="3162"/>
                  </a:lnTo>
                  <a:lnTo>
                    <a:pt x="49174" y="7124"/>
                  </a:lnTo>
                  <a:lnTo>
                    <a:pt x="48056" y="13385"/>
                  </a:lnTo>
                  <a:lnTo>
                    <a:pt x="43510" y="19596"/>
                  </a:lnTo>
                  <a:lnTo>
                    <a:pt x="40474" y="25336"/>
                  </a:lnTo>
                  <a:lnTo>
                    <a:pt x="38887" y="29298"/>
                  </a:lnTo>
                  <a:lnTo>
                    <a:pt x="36461" y="32473"/>
                  </a:lnTo>
                  <a:lnTo>
                    <a:pt x="33743" y="36588"/>
                  </a:lnTo>
                  <a:lnTo>
                    <a:pt x="30797" y="38658"/>
                  </a:lnTo>
                  <a:lnTo>
                    <a:pt x="28613" y="43561"/>
                  </a:lnTo>
                  <a:lnTo>
                    <a:pt x="25425" y="47536"/>
                  </a:lnTo>
                  <a:lnTo>
                    <a:pt x="24587" y="47536"/>
                  </a:lnTo>
                  <a:lnTo>
                    <a:pt x="22250" y="50698"/>
                  </a:lnTo>
                  <a:lnTo>
                    <a:pt x="17094" y="57162"/>
                  </a:lnTo>
                  <a:lnTo>
                    <a:pt x="10871" y="63080"/>
                  </a:lnTo>
                  <a:lnTo>
                    <a:pt x="4775" y="68122"/>
                  </a:lnTo>
                  <a:lnTo>
                    <a:pt x="4775" y="68922"/>
                  </a:lnTo>
                  <a:lnTo>
                    <a:pt x="4025" y="68922"/>
                  </a:lnTo>
                  <a:lnTo>
                    <a:pt x="3187" y="69697"/>
                  </a:lnTo>
                  <a:lnTo>
                    <a:pt x="2438" y="70497"/>
                  </a:lnTo>
                  <a:lnTo>
                    <a:pt x="1587" y="71285"/>
                  </a:lnTo>
                  <a:lnTo>
                    <a:pt x="850" y="72085"/>
                  </a:lnTo>
                  <a:lnTo>
                    <a:pt x="0" y="72085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15" name="object 6115"/>
            <p:cNvSpPr/>
            <p:nvPr/>
          </p:nvSpPr>
          <p:spPr>
            <a:xfrm>
              <a:off x="8818422" y="414143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16" name="object 6116"/>
            <p:cNvSpPr/>
            <p:nvPr/>
          </p:nvSpPr>
          <p:spPr>
            <a:xfrm>
              <a:off x="8809723" y="414301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0" y="6337"/>
                  </a:moveTo>
                  <a:lnTo>
                    <a:pt x="3175" y="3962"/>
                  </a:lnTo>
                  <a:lnTo>
                    <a:pt x="868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17" name="object 6117"/>
            <p:cNvSpPr/>
            <p:nvPr/>
          </p:nvSpPr>
          <p:spPr>
            <a:xfrm>
              <a:off x="8800185" y="4150931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4762"/>
                  </a:moveTo>
                  <a:lnTo>
                    <a:pt x="4013" y="1587"/>
                  </a:lnTo>
                  <a:lnTo>
                    <a:pt x="635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18" name="object 6118"/>
            <p:cNvSpPr/>
            <p:nvPr/>
          </p:nvSpPr>
          <p:spPr>
            <a:xfrm>
              <a:off x="8793924" y="415806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19" name="object 6119"/>
            <p:cNvSpPr/>
            <p:nvPr/>
          </p:nvSpPr>
          <p:spPr>
            <a:xfrm>
              <a:off x="8786736" y="4121632"/>
              <a:ext cx="78740" cy="59055"/>
            </a:xfrm>
            <a:custGeom>
              <a:avLst/>
              <a:gdLst/>
              <a:ahLst/>
              <a:cxnLst/>
              <a:rect l="l" t="t" r="r" b="b"/>
              <a:pathLst>
                <a:path w="78740" h="59054">
                  <a:moveTo>
                    <a:pt x="78422" y="0"/>
                  </a:moveTo>
                  <a:lnTo>
                    <a:pt x="78422" y="787"/>
                  </a:lnTo>
                  <a:lnTo>
                    <a:pt x="76834" y="1574"/>
                  </a:lnTo>
                  <a:lnTo>
                    <a:pt x="75336" y="3175"/>
                  </a:lnTo>
                  <a:lnTo>
                    <a:pt x="75336" y="3949"/>
                  </a:lnTo>
                  <a:lnTo>
                    <a:pt x="74498" y="3949"/>
                  </a:lnTo>
                  <a:lnTo>
                    <a:pt x="70180" y="7696"/>
                  </a:lnTo>
                  <a:lnTo>
                    <a:pt x="64706" y="12484"/>
                  </a:lnTo>
                  <a:lnTo>
                    <a:pt x="60197" y="15836"/>
                  </a:lnTo>
                  <a:lnTo>
                    <a:pt x="58699" y="16624"/>
                  </a:lnTo>
                  <a:lnTo>
                    <a:pt x="58699" y="17424"/>
                  </a:lnTo>
                  <a:lnTo>
                    <a:pt x="57861" y="17424"/>
                  </a:lnTo>
                  <a:lnTo>
                    <a:pt x="47578" y="25763"/>
                  </a:lnTo>
                  <a:lnTo>
                    <a:pt x="36588" y="33662"/>
                  </a:lnTo>
                  <a:lnTo>
                    <a:pt x="25532" y="41364"/>
                  </a:lnTo>
                  <a:lnTo>
                    <a:pt x="15049" y="49110"/>
                  </a:lnTo>
                  <a:lnTo>
                    <a:pt x="13461" y="49110"/>
                  </a:lnTo>
                  <a:lnTo>
                    <a:pt x="12712" y="50698"/>
                  </a:lnTo>
                  <a:lnTo>
                    <a:pt x="10375" y="52273"/>
                  </a:lnTo>
                  <a:lnTo>
                    <a:pt x="8788" y="52273"/>
                  </a:lnTo>
                  <a:lnTo>
                    <a:pt x="6349" y="53873"/>
                  </a:lnTo>
                  <a:lnTo>
                    <a:pt x="0" y="5861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120" name="object 6120"/>
          <p:cNvGrpSpPr/>
          <p:nvPr/>
        </p:nvGrpSpPr>
        <p:grpSpPr>
          <a:xfrm>
            <a:off x="7046816" y="2963908"/>
            <a:ext cx="15859" cy="14145"/>
            <a:chOff x="8746394" y="4390974"/>
            <a:chExt cx="23495" cy="20955"/>
          </a:xfrm>
        </p:grpSpPr>
        <p:sp>
          <p:nvSpPr>
            <p:cNvPr id="6121" name="object 6121"/>
            <p:cNvSpPr/>
            <p:nvPr/>
          </p:nvSpPr>
          <p:spPr>
            <a:xfrm>
              <a:off x="8747188" y="4390974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821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22" name="object 6122"/>
            <p:cNvSpPr/>
            <p:nvPr/>
          </p:nvSpPr>
          <p:spPr>
            <a:xfrm>
              <a:off x="8768499" y="4393349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82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123" name="object 6123"/>
          <p:cNvSpPr/>
          <p:nvPr/>
        </p:nvSpPr>
        <p:spPr>
          <a:xfrm>
            <a:off x="7072976" y="2669811"/>
            <a:ext cx="0" cy="126016"/>
          </a:xfrm>
          <a:custGeom>
            <a:avLst/>
            <a:gdLst/>
            <a:ahLst/>
            <a:cxnLst/>
            <a:rect l="l" t="t" r="r" b="b"/>
            <a:pathLst>
              <a:path h="186689">
                <a:moveTo>
                  <a:pt x="0" y="0"/>
                </a:moveTo>
                <a:lnTo>
                  <a:pt x="0" y="18616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124" name="object 6124"/>
          <p:cNvSpPr/>
          <p:nvPr/>
        </p:nvSpPr>
        <p:spPr>
          <a:xfrm>
            <a:off x="7064960" y="2963908"/>
            <a:ext cx="0" cy="1414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59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125" name="object 6125"/>
          <p:cNvSpPr/>
          <p:nvPr/>
        </p:nvSpPr>
        <p:spPr>
          <a:xfrm>
            <a:off x="7075684" y="2668730"/>
            <a:ext cx="0" cy="125159"/>
          </a:xfrm>
          <a:custGeom>
            <a:avLst/>
            <a:gdLst/>
            <a:ahLst/>
            <a:cxnLst/>
            <a:rect l="l" t="t" r="r" b="b"/>
            <a:pathLst>
              <a:path h="185420">
                <a:moveTo>
                  <a:pt x="0" y="0"/>
                </a:moveTo>
                <a:lnTo>
                  <a:pt x="0" y="18538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126" name="object 6126"/>
          <p:cNvGrpSpPr/>
          <p:nvPr/>
        </p:nvGrpSpPr>
        <p:grpSpPr>
          <a:xfrm>
            <a:off x="7065496" y="2951615"/>
            <a:ext cx="16288" cy="69866"/>
            <a:chOff x="8774068" y="4372762"/>
            <a:chExt cx="24130" cy="103505"/>
          </a:xfrm>
        </p:grpSpPr>
        <p:sp>
          <p:nvSpPr>
            <p:cNvPr id="6127" name="object 6127"/>
            <p:cNvSpPr/>
            <p:nvPr/>
          </p:nvSpPr>
          <p:spPr>
            <a:xfrm>
              <a:off x="8774862" y="4389399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218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28" name="object 6128"/>
            <p:cNvSpPr/>
            <p:nvPr/>
          </p:nvSpPr>
          <p:spPr>
            <a:xfrm>
              <a:off x="8774862" y="4434560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59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29" name="object 6129"/>
            <p:cNvSpPr/>
            <p:nvPr/>
          </p:nvSpPr>
          <p:spPr>
            <a:xfrm>
              <a:off x="8774862" y="4474159"/>
              <a:ext cx="22225" cy="1270"/>
            </a:xfrm>
            <a:custGeom>
              <a:avLst/>
              <a:gdLst/>
              <a:ahLst/>
              <a:cxnLst/>
              <a:rect l="l" t="t" r="r" b="b"/>
              <a:pathLst>
                <a:path w="22225" h="1270">
                  <a:moveTo>
                    <a:pt x="-793" y="400"/>
                  </a:moveTo>
                  <a:lnTo>
                    <a:pt x="22942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30" name="object 6130"/>
            <p:cNvSpPr/>
            <p:nvPr/>
          </p:nvSpPr>
          <p:spPr>
            <a:xfrm>
              <a:off x="8797010" y="4372762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1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131" name="object 6131"/>
          <p:cNvSpPr/>
          <p:nvPr/>
        </p:nvSpPr>
        <p:spPr>
          <a:xfrm>
            <a:off x="7092212" y="2658041"/>
            <a:ext cx="0" cy="123873"/>
          </a:xfrm>
          <a:custGeom>
            <a:avLst/>
            <a:gdLst/>
            <a:ahLst/>
            <a:cxnLst/>
            <a:rect l="l" t="t" r="r" b="b"/>
            <a:pathLst>
              <a:path h="183514">
                <a:moveTo>
                  <a:pt x="0" y="0"/>
                </a:moveTo>
                <a:lnTo>
                  <a:pt x="0" y="18300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132" name="object 6132"/>
          <p:cNvGrpSpPr/>
          <p:nvPr/>
        </p:nvGrpSpPr>
        <p:grpSpPr>
          <a:xfrm>
            <a:off x="7080446" y="2950011"/>
            <a:ext cx="3429" cy="71152"/>
            <a:chOff x="8796216" y="4370387"/>
            <a:chExt cx="5080" cy="105410"/>
          </a:xfrm>
        </p:grpSpPr>
        <p:sp>
          <p:nvSpPr>
            <p:cNvPr id="6133" name="object 6133"/>
            <p:cNvSpPr/>
            <p:nvPr/>
          </p:nvSpPr>
          <p:spPr>
            <a:xfrm>
              <a:off x="8797010" y="447099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175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34" name="object 6134"/>
            <p:cNvSpPr/>
            <p:nvPr/>
          </p:nvSpPr>
          <p:spPr>
            <a:xfrm>
              <a:off x="8800185" y="4370387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0"/>
                  </a:moveTo>
                  <a:lnTo>
                    <a:pt x="0" y="1006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135" name="object 6135"/>
          <p:cNvSpPr/>
          <p:nvPr/>
        </p:nvSpPr>
        <p:spPr>
          <a:xfrm>
            <a:off x="7094364" y="2656438"/>
            <a:ext cx="0" cy="123015"/>
          </a:xfrm>
          <a:custGeom>
            <a:avLst/>
            <a:gdLst/>
            <a:ahLst/>
            <a:cxnLst/>
            <a:rect l="l" t="t" r="r" b="b"/>
            <a:pathLst>
              <a:path h="182245">
                <a:moveTo>
                  <a:pt x="0" y="0"/>
                </a:moveTo>
                <a:lnTo>
                  <a:pt x="0" y="18221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136" name="object 6136"/>
          <p:cNvSpPr/>
          <p:nvPr/>
        </p:nvSpPr>
        <p:spPr>
          <a:xfrm>
            <a:off x="7040923" y="2978884"/>
            <a:ext cx="0" cy="1286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793" y="793"/>
                </a:moveTo>
                <a:lnTo>
                  <a:pt x="793" y="79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137" name="object 6137"/>
          <p:cNvSpPr/>
          <p:nvPr/>
        </p:nvSpPr>
        <p:spPr>
          <a:xfrm>
            <a:off x="7041420" y="3060699"/>
            <a:ext cx="3000" cy="2143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25" y="0"/>
                </a:moveTo>
                <a:lnTo>
                  <a:pt x="0" y="316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138" name="object 6138"/>
          <p:cNvSpPr/>
          <p:nvPr/>
        </p:nvSpPr>
        <p:spPr>
          <a:xfrm>
            <a:off x="7044138" y="2977281"/>
            <a:ext cx="0" cy="1286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793" y="793"/>
                </a:moveTo>
                <a:lnTo>
                  <a:pt x="793" y="79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139" name="object 6139"/>
          <p:cNvGrpSpPr/>
          <p:nvPr/>
        </p:nvGrpSpPr>
        <p:grpSpPr>
          <a:xfrm>
            <a:off x="7099721" y="2922202"/>
            <a:ext cx="12002" cy="56150"/>
            <a:chOff x="8824772" y="4329188"/>
            <a:chExt cx="17780" cy="83185"/>
          </a:xfrm>
        </p:grpSpPr>
        <p:sp>
          <p:nvSpPr>
            <p:cNvPr id="6140" name="object 6140"/>
            <p:cNvSpPr/>
            <p:nvPr/>
          </p:nvSpPr>
          <p:spPr>
            <a:xfrm>
              <a:off x="8824772" y="441157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6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41" name="object 6141"/>
            <p:cNvSpPr/>
            <p:nvPr/>
          </p:nvSpPr>
          <p:spPr>
            <a:xfrm>
              <a:off x="8841409" y="4329188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h="82550">
                  <a:moveTo>
                    <a:pt x="0" y="0"/>
                  </a:moveTo>
                  <a:lnTo>
                    <a:pt x="0" y="823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142" name="object 6142"/>
          <p:cNvSpPr/>
          <p:nvPr/>
        </p:nvSpPr>
        <p:spPr>
          <a:xfrm>
            <a:off x="7122181" y="2635049"/>
            <a:ext cx="0" cy="1414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59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143" name="object 6143"/>
          <p:cNvSpPr/>
          <p:nvPr/>
        </p:nvSpPr>
        <p:spPr>
          <a:xfrm>
            <a:off x="7122181" y="2683706"/>
            <a:ext cx="0" cy="69866"/>
          </a:xfrm>
          <a:custGeom>
            <a:avLst/>
            <a:gdLst/>
            <a:ahLst/>
            <a:cxnLst/>
            <a:rect l="l" t="t" r="r" b="b"/>
            <a:pathLst>
              <a:path h="103504">
                <a:moveTo>
                  <a:pt x="0" y="0"/>
                </a:moveTo>
                <a:lnTo>
                  <a:pt x="0" y="10299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144" name="object 6144"/>
          <p:cNvGrpSpPr/>
          <p:nvPr/>
        </p:nvGrpSpPr>
        <p:grpSpPr>
          <a:xfrm>
            <a:off x="7110424" y="2921671"/>
            <a:ext cx="3000" cy="57007"/>
            <a:chOff x="8840628" y="4328401"/>
            <a:chExt cx="4445" cy="84455"/>
          </a:xfrm>
        </p:grpSpPr>
        <p:sp>
          <p:nvSpPr>
            <p:cNvPr id="6145" name="object 6145"/>
            <p:cNvSpPr/>
            <p:nvPr/>
          </p:nvSpPr>
          <p:spPr>
            <a:xfrm>
              <a:off x="8841422" y="440761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425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46" name="object 6146"/>
            <p:cNvSpPr/>
            <p:nvPr/>
          </p:nvSpPr>
          <p:spPr>
            <a:xfrm>
              <a:off x="8843848" y="4328401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22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147" name="object 6147"/>
          <p:cNvSpPr/>
          <p:nvPr/>
        </p:nvSpPr>
        <p:spPr>
          <a:xfrm>
            <a:off x="7123827" y="2633446"/>
            <a:ext cx="0" cy="15859"/>
          </a:xfrm>
          <a:custGeom>
            <a:avLst/>
            <a:gdLst/>
            <a:ahLst/>
            <a:cxnLst/>
            <a:rect l="l" t="t" r="r" b="b"/>
            <a:pathLst>
              <a:path h="23495">
                <a:moveTo>
                  <a:pt x="0" y="0"/>
                </a:moveTo>
                <a:lnTo>
                  <a:pt x="0" y="2297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148" name="object 6148"/>
          <p:cNvSpPr/>
          <p:nvPr/>
        </p:nvSpPr>
        <p:spPr>
          <a:xfrm>
            <a:off x="7123827" y="2683706"/>
            <a:ext cx="0" cy="67723"/>
          </a:xfrm>
          <a:custGeom>
            <a:avLst/>
            <a:gdLst/>
            <a:ahLst/>
            <a:cxnLst/>
            <a:rect l="l" t="t" r="r" b="b"/>
            <a:pathLst>
              <a:path h="100329">
                <a:moveTo>
                  <a:pt x="0" y="0"/>
                </a:moveTo>
                <a:lnTo>
                  <a:pt x="0" y="9982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149" name="object 6149"/>
          <p:cNvGrpSpPr/>
          <p:nvPr/>
        </p:nvGrpSpPr>
        <p:grpSpPr>
          <a:xfrm>
            <a:off x="7112588" y="2914178"/>
            <a:ext cx="8573" cy="42863"/>
            <a:chOff x="8843835" y="4317301"/>
            <a:chExt cx="12700" cy="63500"/>
          </a:xfrm>
        </p:grpSpPr>
        <p:sp>
          <p:nvSpPr>
            <p:cNvPr id="6150" name="object 6150"/>
            <p:cNvSpPr/>
            <p:nvPr/>
          </p:nvSpPr>
          <p:spPr>
            <a:xfrm>
              <a:off x="8843835" y="437988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18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51" name="object 6151"/>
            <p:cNvSpPr/>
            <p:nvPr/>
          </p:nvSpPr>
          <p:spPr>
            <a:xfrm>
              <a:off x="8855709" y="4317301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0"/>
                  </a:moveTo>
                  <a:lnTo>
                    <a:pt x="0" y="6258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152" name="object 6152"/>
          <p:cNvGrpSpPr/>
          <p:nvPr/>
        </p:nvGrpSpPr>
        <p:grpSpPr>
          <a:xfrm>
            <a:off x="7123291" y="2683706"/>
            <a:ext cx="9430" cy="66437"/>
            <a:chOff x="8859691" y="3975861"/>
            <a:chExt cx="13970" cy="98425"/>
          </a:xfrm>
        </p:grpSpPr>
        <p:sp>
          <p:nvSpPr>
            <p:cNvPr id="6153" name="object 6153"/>
            <p:cNvSpPr/>
            <p:nvPr/>
          </p:nvSpPr>
          <p:spPr>
            <a:xfrm>
              <a:off x="8860485" y="407250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498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54" name="object 6154"/>
            <p:cNvSpPr/>
            <p:nvPr/>
          </p:nvSpPr>
          <p:spPr>
            <a:xfrm>
              <a:off x="8872347" y="3975861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155" name="object 6155"/>
          <p:cNvSpPr/>
          <p:nvPr/>
        </p:nvSpPr>
        <p:spPr>
          <a:xfrm>
            <a:off x="7131834" y="2626494"/>
            <a:ext cx="0" cy="22717"/>
          </a:xfrm>
          <a:custGeom>
            <a:avLst/>
            <a:gdLst/>
            <a:ahLst/>
            <a:cxnLst/>
            <a:rect l="l" t="t" r="r" b="b"/>
            <a:pathLst>
              <a:path h="33654">
                <a:moveTo>
                  <a:pt x="0" y="0"/>
                </a:moveTo>
                <a:lnTo>
                  <a:pt x="0" y="3327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156" name="object 6156"/>
          <p:cNvGrpSpPr/>
          <p:nvPr/>
        </p:nvGrpSpPr>
        <p:grpSpPr>
          <a:xfrm>
            <a:off x="7120069" y="2913647"/>
            <a:ext cx="2143" cy="43719"/>
            <a:chOff x="8854916" y="4316514"/>
            <a:chExt cx="3175" cy="64769"/>
          </a:xfrm>
        </p:grpSpPr>
        <p:sp>
          <p:nvSpPr>
            <p:cNvPr id="6157" name="object 6157"/>
            <p:cNvSpPr/>
            <p:nvPr/>
          </p:nvSpPr>
          <p:spPr>
            <a:xfrm>
              <a:off x="8855709" y="437592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58" name="object 6158"/>
            <p:cNvSpPr/>
            <p:nvPr/>
          </p:nvSpPr>
          <p:spPr>
            <a:xfrm>
              <a:off x="8857297" y="431651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41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159" name="object 6159"/>
          <p:cNvSpPr/>
          <p:nvPr/>
        </p:nvSpPr>
        <p:spPr>
          <a:xfrm>
            <a:off x="7133411" y="2624891"/>
            <a:ext cx="0" cy="24432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0"/>
                </a:moveTo>
                <a:lnTo>
                  <a:pt x="0" y="3564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160" name="object 6160"/>
          <p:cNvSpPr/>
          <p:nvPr/>
        </p:nvSpPr>
        <p:spPr>
          <a:xfrm>
            <a:off x="7133411" y="2683706"/>
            <a:ext cx="0" cy="53150"/>
          </a:xfrm>
          <a:custGeom>
            <a:avLst/>
            <a:gdLst/>
            <a:ahLst/>
            <a:cxnLst/>
            <a:rect l="l" t="t" r="r" b="b"/>
            <a:pathLst>
              <a:path h="78739">
                <a:moveTo>
                  <a:pt x="0" y="0"/>
                </a:moveTo>
                <a:lnTo>
                  <a:pt x="0" y="7843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161" name="object 6161"/>
          <p:cNvGrpSpPr/>
          <p:nvPr/>
        </p:nvGrpSpPr>
        <p:grpSpPr>
          <a:xfrm>
            <a:off x="7082598" y="2937178"/>
            <a:ext cx="15859" cy="62579"/>
            <a:chOff x="8799404" y="4351375"/>
            <a:chExt cx="23495" cy="92710"/>
          </a:xfrm>
        </p:grpSpPr>
        <p:sp>
          <p:nvSpPr>
            <p:cNvPr id="6162" name="object 6162"/>
            <p:cNvSpPr/>
            <p:nvPr/>
          </p:nvSpPr>
          <p:spPr>
            <a:xfrm>
              <a:off x="8800198" y="4442472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70">
                  <a:moveTo>
                    <a:pt x="-793" y="400"/>
                  </a:moveTo>
                  <a:lnTo>
                    <a:pt x="221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63" name="object 6163"/>
            <p:cNvSpPr/>
            <p:nvPr/>
          </p:nvSpPr>
          <p:spPr>
            <a:xfrm>
              <a:off x="8821598" y="4351375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8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164" name="object 6164"/>
          <p:cNvSpPr/>
          <p:nvPr/>
        </p:nvSpPr>
        <p:spPr>
          <a:xfrm>
            <a:off x="7108808" y="2645739"/>
            <a:ext cx="0" cy="3429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0" y="0"/>
                </a:moveTo>
                <a:lnTo>
                  <a:pt x="0" y="476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165" name="object 6165"/>
          <p:cNvSpPr/>
          <p:nvPr/>
        </p:nvSpPr>
        <p:spPr>
          <a:xfrm>
            <a:off x="7108808" y="2683706"/>
            <a:ext cx="0" cy="76295"/>
          </a:xfrm>
          <a:custGeom>
            <a:avLst/>
            <a:gdLst/>
            <a:ahLst/>
            <a:cxnLst/>
            <a:rect l="l" t="t" r="r" b="b"/>
            <a:pathLst>
              <a:path h="113029">
                <a:moveTo>
                  <a:pt x="0" y="0"/>
                </a:moveTo>
                <a:lnTo>
                  <a:pt x="0" y="11249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166" name="object 6166"/>
          <p:cNvGrpSpPr/>
          <p:nvPr/>
        </p:nvGrpSpPr>
        <p:grpSpPr>
          <a:xfrm>
            <a:off x="7097043" y="2935567"/>
            <a:ext cx="3429" cy="64294"/>
            <a:chOff x="8820804" y="4348988"/>
            <a:chExt cx="5080" cy="95250"/>
          </a:xfrm>
        </p:grpSpPr>
        <p:sp>
          <p:nvSpPr>
            <p:cNvPr id="6167" name="object 6167"/>
            <p:cNvSpPr/>
            <p:nvPr/>
          </p:nvSpPr>
          <p:spPr>
            <a:xfrm>
              <a:off x="8821597" y="443929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175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68" name="object 6168"/>
            <p:cNvSpPr/>
            <p:nvPr/>
          </p:nvSpPr>
          <p:spPr>
            <a:xfrm>
              <a:off x="8824772" y="4348988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0" y="903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169" name="object 6169"/>
          <p:cNvSpPr/>
          <p:nvPr/>
        </p:nvSpPr>
        <p:spPr>
          <a:xfrm>
            <a:off x="7110951" y="2644135"/>
            <a:ext cx="0" cy="5144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3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170" name="object 6170"/>
          <p:cNvSpPr/>
          <p:nvPr/>
        </p:nvSpPr>
        <p:spPr>
          <a:xfrm>
            <a:off x="7110951" y="2683706"/>
            <a:ext cx="0" cy="76295"/>
          </a:xfrm>
          <a:custGeom>
            <a:avLst/>
            <a:gdLst/>
            <a:ahLst/>
            <a:cxnLst/>
            <a:rect l="l" t="t" r="r" b="b"/>
            <a:pathLst>
              <a:path h="113029">
                <a:moveTo>
                  <a:pt x="0" y="0"/>
                </a:moveTo>
                <a:lnTo>
                  <a:pt x="0" y="11249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171" name="object 6171"/>
          <p:cNvGrpSpPr/>
          <p:nvPr/>
        </p:nvGrpSpPr>
        <p:grpSpPr>
          <a:xfrm>
            <a:off x="7121684" y="2908298"/>
            <a:ext cx="6001" cy="27432"/>
            <a:chOff x="8857310" y="4308589"/>
            <a:chExt cx="8890" cy="40640"/>
          </a:xfrm>
        </p:grpSpPr>
        <p:sp>
          <p:nvSpPr>
            <p:cNvPr id="6172" name="object 6172"/>
            <p:cNvSpPr/>
            <p:nvPr/>
          </p:nvSpPr>
          <p:spPr>
            <a:xfrm>
              <a:off x="8857310" y="434820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73" name="object 6173"/>
            <p:cNvSpPr/>
            <p:nvPr/>
          </p:nvSpPr>
          <p:spPr>
            <a:xfrm>
              <a:off x="8865159" y="4308589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61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174" name="object 6174"/>
          <p:cNvGrpSpPr/>
          <p:nvPr/>
        </p:nvGrpSpPr>
        <p:grpSpPr>
          <a:xfrm>
            <a:off x="7133420" y="2683706"/>
            <a:ext cx="6001" cy="52292"/>
            <a:chOff x="8874696" y="3975861"/>
            <a:chExt cx="8890" cy="77470"/>
          </a:xfrm>
        </p:grpSpPr>
        <p:sp>
          <p:nvSpPr>
            <p:cNvPr id="6175" name="object 6175"/>
            <p:cNvSpPr/>
            <p:nvPr/>
          </p:nvSpPr>
          <p:spPr>
            <a:xfrm>
              <a:off x="8874696" y="40519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76" name="object 6176"/>
            <p:cNvSpPr/>
            <p:nvPr/>
          </p:nvSpPr>
          <p:spPr>
            <a:xfrm>
              <a:off x="8882633" y="3975861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6021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177" name="object 6177"/>
          <p:cNvSpPr/>
          <p:nvPr/>
        </p:nvSpPr>
        <p:spPr>
          <a:xfrm>
            <a:off x="7138777" y="2619542"/>
            <a:ext cx="0" cy="29575"/>
          </a:xfrm>
          <a:custGeom>
            <a:avLst/>
            <a:gdLst/>
            <a:ahLst/>
            <a:cxnLst/>
            <a:rect l="l" t="t" r="r" b="b"/>
            <a:pathLst>
              <a:path h="43814">
                <a:moveTo>
                  <a:pt x="0" y="0"/>
                </a:moveTo>
                <a:lnTo>
                  <a:pt x="0" y="4357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178" name="object 6178"/>
          <p:cNvGrpSpPr/>
          <p:nvPr/>
        </p:nvGrpSpPr>
        <p:grpSpPr>
          <a:xfrm>
            <a:off x="7126446" y="2907766"/>
            <a:ext cx="1715" cy="27861"/>
            <a:chOff x="8864365" y="4307801"/>
            <a:chExt cx="2540" cy="41275"/>
          </a:xfrm>
        </p:grpSpPr>
        <p:sp>
          <p:nvSpPr>
            <p:cNvPr id="6179" name="object 6179"/>
            <p:cNvSpPr/>
            <p:nvPr/>
          </p:nvSpPr>
          <p:spPr>
            <a:xfrm>
              <a:off x="8865158" y="434423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838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80" name="object 6180"/>
            <p:cNvSpPr/>
            <p:nvPr/>
          </p:nvSpPr>
          <p:spPr>
            <a:xfrm>
              <a:off x="8865997" y="4307801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4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181" name="object 6181"/>
          <p:cNvSpPr/>
          <p:nvPr/>
        </p:nvSpPr>
        <p:spPr>
          <a:xfrm>
            <a:off x="7139284" y="2619001"/>
            <a:ext cx="0" cy="30004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37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182" name="object 6182"/>
          <p:cNvSpPr/>
          <p:nvPr/>
        </p:nvSpPr>
        <p:spPr>
          <a:xfrm>
            <a:off x="7139284" y="2683706"/>
            <a:ext cx="0" cy="39433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0"/>
                </a:moveTo>
                <a:lnTo>
                  <a:pt x="0" y="5782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183" name="object 6183"/>
          <p:cNvSpPr/>
          <p:nvPr/>
        </p:nvSpPr>
        <p:spPr>
          <a:xfrm>
            <a:off x="6525955" y="3092786"/>
            <a:ext cx="8144" cy="1715"/>
          </a:xfrm>
          <a:custGeom>
            <a:avLst/>
            <a:gdLst/>
            <a:ahLst/>
            <a:cxnLst/>
            <a:rect l="l" t="t" r="r" b="b"/>
            <a:pathLst>
              <a:path w="12065" h="2539">
                <a:moveTo>
                  <a:pt x="0" y="2374"/>
                </a:moveTo>
                <a:lnTo>
                  <a:pt x="11874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184" name="object 6184"/>
          <p:cNvGrpSpPr/>
          <p:nvPr/>
        </p:nvGrpSpPr>
        <p:grpSpPr>
          <a:xfrm>
            <a:off x="6533444" y="3081021"/>
            <a:ext cx="57864" cy="12430"/>
            <a:chOff x="7985842" y="4564475"/>
            <a:chExt cx="85725" cy="18415"/>
          </a:xfrm>
        </p:grpSpPr>
        <p:sp>
          <p:nvSpPr>
            <p:cNvPr id="6185" name="object 6185"/>
            <p:cNvSpPr/>
            <p:nvPr/>
          </p:nvSpPr>
          <p:spPr>
            <a:xfrm>
              <a:off x="8052384" y="4565269"/>
              <a:ext cx="18415" cy="4445"/>
            </a:xfrm>
            <a:custGeom>
              <a:avLst/>
              <a:gdLst/>
              <a:ahLst/>
              <a:cxnLst/>
              <a:rect l="l" t="t" r="r" b="b"/>
              <a:pathLst>
                <a:path w="18415" h="4445">
                  <a:moveTo>
                    <a:pt x="0" y="3962"/>
                  </a:moveTo>
                  <a:lnTo>
                    <a:pt x="18211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86" name="object 6186"/>
            <p:cNvSpPr/>
            <p:nvPr/>
          </p:nvSpPr>
          <p:spPr>
            <a:xfrm>
              <a:off x="7986636" y="4569231"/>
              <a:ext cx="66040" cy="12700"/>
            </a:xfrm>
            <a:custGeom>
              <a:avLst/>
              <a:gdLst/>
              <a:ahLst/>
              <a:cxnLst/>
              <a:rect l="l" t="t" r="r" b="b"/>
              <a:pathLst>
                <a:path w="66040" h="12700">
                  <a:moveTo>
                    <a:pt x="0" y="12674"/>
                  </a:moveTo>
                  <a:lnTo>
                    <a:pt x="6574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187" name="object 6187"/>
          <p:cNvGrpSpPr/>
          <p:nvPr/>
        </p:nvGrpSpPr>
        <p:grpSpPr>
          <a:xfrm>
            <a:off x="6525429" y="2994395"/>
            <a:ext cx="66008" cy="14145"/>
            <a:chOff x="7973968" y="4436141"/>
            <a:chExt cx="97790" cy="20955"/>
          </a:xfrm>
        </p:grpSpPr>
        <p:sp>
          <p:nvSpPr>
            <p:cNvPr id="6188" name="object 6188"/>
            <p:cNvSpPr/>
            <p:nvPr/>
          </p:nvSpPr>
          <p:spPr>
            <a:xfrm>
              <a:off x="7974762" y="4440897"/>
              <a:ext cx="78105" cy="15240"/>
            </a:xfrm>
            <a:custGeom>
              <a:avLst/>
              <a:gdLst/>
              <a:ahLst/>
              <a:cxnLst/>
              <a:rect l="l" t="t" r="r" b="b"/>
              <a:pathLst>
                <a:path w="78104" h="15239">
                  <a:moveTo>
                    <a:pt x="77622" y="0"/>
                  </a:moveTo>
                  <a:lnTo>
                    <a:pt x="11874" y="12674"/>
                  </a:lnTo>
                  <a:lnTo>
                    <a:pt x="0" y="15049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89" name="object 6189"/>
            <p:cNvSpPr/>
            <p:nvPr/>
          </p:nvSpPr>
          <p:spPr>
            <a:xfrm>
              <a:off x="8052371" y="4436935"/>
              <a:ext cx="18415" cy="4445"/>
            </a:xfrm>
            <a:custGeom>
              <a:avLst/>
              <a:gdLst/>
              <a:ahLst/>
              <a:cxnLst/>
              <a:rect l="l" t="t" r="r" b="b"/>
              <a:pathLst>
                <a:path w="18415" h="4445">
                  <a:moveTo>
                    <a:pt x="18224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190" name="object 6190"/>
          <p:cNvGrpSpPr/>
          <p:nvPr/>
        </p:nvGrpSpPr>
        <p:grpSpPr>
          <a:xfrm>
            <a:off x="6121149" y="3183685"/>
            <a:ext cx="27861" cy="25718"/>
            <a:chOff x="7375035" y="4716570"/>
            <a:chExt cx="41275" cy="38100"/>
          </a:xfrm>
        </p:grpSpPr>
        <p:sp>
          <p:nvSpPr>
            <p:cNvPr id="6191" name="object 6191"/>
            <p:cNvSpPr/>
            <p:nvPr/>
          </p:nvSpPr>
          <p:spPr>
            <a:xfrm>
              <a:off x="7375035" y="4720545"/>
              <a:ext cx="4445" cy="33655"/>
            </a:xfrm>
            <a:custGeom>
              <a:avLst/>
              <a:gdLst/>
              <a:ahLst/>
              <a:cxnLst/>
              <a:rect l="l" t="t" r="r" b="b"/>
              <a:pathLst>
                <a:path w="4445" h="33654">
                  <a:moveTo>
                    <a:pt x="0" y="33273"/>
                  </a:moveTo>
                  <a:lnTo>
                    <a:pt x="3962" y="33273"/>
                  </a:lnTo>
                  <a:lnTo>
                    <a:pt x="3962" y="0"/>
                  </a:lnTo>
                  <a:lnTo>
                    <a:pt x="0" y="0"/>
                  </a:lnTo>
                  <a:lnTo>
                    <a:pt x="0" y="33273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92" name="object 6192"/>
            <p:cNvSpPr/>
            <p:nvPr/>
          </p:nvSpPr>
          <p:spPr>
            <a:xfrm>
              <a:off x="7375829" y="475302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93" name="object 6193"/>
            <p:cNvSpPr/>
            <p:nvPr/>
          </p:nvSpPr>
          <p:spPr>
            <a:xfrm>
              <a:off x="7376610" y="4720545"/>
              <a:ext cx="4445" cy="34290"/>
            </a:xfrm>
            <a:custGeom>
              <a:avLst/>
              <a:gdLst/>
              <a:ahLst/>
              <a:cxnLst/>
              <a:rect l="l" t="t" r="r" b="b"/>
              <a:pathLst>
                <a:path w="4445" h="34289">
                  <a:moveTo>
                    <a:pt x="0" y="34061"/>
                  </a:moveTo>
                  <a:lnTo>
                    <a:pt x="3962" y="34061"/>
                  </a:lnTo>
                  <a:lnTo>
                    <a:pt x="3962" y="0"/>
                  </a:lnTo>
                  <a:lnTo>
                    <a:pt x="0" y="0"/>
                  </a:lnTo>
                  <a:lnTo>
                    <a:pt x="0" y="34061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94" name="object 6194"/>
            <p:cNvSpPr/>
            <p:nvPr/>
          </p:nvSpPr>
          <p:spPr>
            <a:xfrm>
              <a:off x="7377417" y="4749850"/>
              <a:ext cx="36195" cy="4445"/>
            </a:xfrm>
            <a:custGeom>
              <a:avLst/>
              <a:gdLst/>
              <a:ahLst/>
              <a:cxnLst/>
              <a:rect l="l" t="t" r="r" b="b"/>
              <a:pathLst>
                <a:path w="36195" h="4445">
                  <a:moveTo>
                    <a:pt x="35648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95" name="object 6195"/>
            <p:cNvSpPr/>
            <p:nvPr/>
          </p:nvSpPr>
          <p:spPr>
            <a:xfrm>
              <a:off x="7413066" y="4717364"/>
              <a:ext cx="2540" cy="33020"/>
            </a:xfrm>
            <a:custGeom>
              <a:avLst/>
              <a:gdLst/>
              <a:ahLst/>
              <a:cxnLst/>
              <a:rect l="l" t="t" r="r" b="b"/>
              <a:pathLst>
                <a:path w="2540" h="33020">
                  <a:moveTo>
                    <a:pt x="1187" y="-793"/>
                  </a:moveTo>
                  <a:lnTo>
                    <a:pt x="1187" y="33280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196" name="object 6196"/>
          <p:cNvGrpSpPr/>
          <p:nvPr/>
        </p:nvGrpSpPr>
        <p:grpSpPr>
          <a:xfrm>
            <a:off x="7095962" y="2919532"/>
            <a:ext cx="18431" cy="18431"/>
            <a:chOff x="8819203" y="4325232"/>
            <a:chExt cx="27305" cy="27305"/>
          </a:xfrm>
        </p:grpSpPr>
        <p:sp>
          <p:nvSpPr>
            <p:cNvPr id="6197" name="object 6197"/>
            <p:cNvSpPr/>
            <p:nvPr/>
          </p:nvSpPr>
          <p:spPr>
            <a:xfrm>
              <a:off x="8822422" y="434345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98" name="object 6198"/>
            <p:cNvSpPr/>
            <p:nvPr/>
          </p:nvSpPr>
          <p:spPr>
            <a:xfrm>
              <a:off x="8822435" y="4340275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4762" y="6337"/>
                  </a:moveTo>
                  <a:lnTo>
                    <a:pt x="0" y="11099"/>
                  </a:lnTo>
                </a:path>
                <a:path w="5079" h="11429">
                  <a:moveTo>
                    <a:pt x="4762" y="6337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199" name="object 6199"/>
            <p:cNvSpPr/>
            <p:nvPr/>
          </p:nvSpPr>
          <p:spPr>
            <a:xfrm>
              <a:off x="8819997" y="43450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00" name="object 6200"/>
            <p:cNvSpPr/>
            <p:nvPr/>
          </p:nvSpPr>
          <p:spPr>
            <a:xfrm>
              <a:off x="8819997" y="435137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01" name="object 6201"/>
            <p:cNvSpPr/>
            <p:nvPr/>
          </p:nvSpPr>
          <p:spPr>
            <a:xfrm>
              <a:off x="8842247" y="43284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02" name="object 6202"/>
            <p:cNvSpPr/>
            <p:nvPr/>
          </p:nvSpPr>
          <p:spPr>
            <a:xfrm>
              <a:off x="8840647" y="432602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673" y="0"/>
                  </a:moveTo>
                  <a:lnTo>
                    <a:pt x="1587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203" name="object 6203"/>
          <p:cNvGrpSpPr/>
          <p:nvPr/>
        </p:nvGrpSpPr>
        <p:grpSpPr>
          <a:xfrm>
            <a:off x="7038733" y="2908825"/>
            <a:ext cx="50149" cy="70723"/>
            <a:chOff x="8734418" y="4309370"/>
            <a:chExt cx="74295" cy="104775"/>
          </a:xfrm>
        </p:grpSpPr>
        <p:sp>
          <p:nvSpPr>
            <p:cNvPr id="6204" name="object 6204"/>
            <p:cNvSpPr/>
            <p:nvPr/>
          </p:nvSpPr>
          <p:spPr>
            <a:xfrm>
              <a:off x="8736857" y="4394942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40" h="19050">
                  <a:moveTo>
                    <a:pt x="0" y="19011"/>
                  </a:moveTo>
                  <a:lnTo>
                    <a:pt x="2336" y="19011"/>
                  </a:lnTo>
                  <a:lnTo>
                    <a:pt x="2336" y="0"/>
                  </a:lnTo>
                  <a:lnTo>
                    <a:pt x="0" y="0"/>
                  </a:lnTo>
                  <a:lnTo>
                    <a:pt x="0" y="19011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05" name="object 6205"/>
            <p:cNvSpPr/>
            <p:nvPr/>
          </p:nvSpPr>
          <p:spPr>
            <a:xfrm>
              <a:off x="8737650" y="4391774"/>
              <a:ext cx="8255" cy="21590"/>
            </a:xfrm>
            <a:custGeom>
              <a:avLst/>
              <a:gdLst/>
              <a:ahLst/>
              <a:cxnLst/>
              <a:rect l="l" t="t" r="r" b="b"/>
              <a:pathLst>
                <a:path w="8254" h="21589">
                  <a:moveTo>
                    <a:pt x="7950" y="16637"/>
                  </a:moveTo>
                  <a:lnTo>
                    <a:pt x="0" y="21386"/>
                  </a:lnTo>
                </a:path>
                <a:path w="8254" h="21589">
                  <a:moveTo>
                    <a:pt x="7950" y="16637"/>
                  </a:moveTo>
                  <a:lnTo>
                    <a:pt x="795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06" name="object 6206"/>
            <p:cNvSpPr/>
            <p:nvPr/>
          </p:nvSpPr>
          <p:spPr>
            <a:xfrm>
              <a:off x="8735212" y="4397324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419" y="-793"/>
                  </a:moveTo>
                  <a:lnTo>
                    <a:pt x="419" y="1663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07" name="object 6207"/>
            <p:cNvSpPr/>
            <p:nvPr/>
          </p:nvSpPr>
          <p:spPr>
            <a:xfrm>
              <a:off x="8735225" y="44131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08" name="object 6208"/>
            <p:cNvSpPr/>
            <p:nvPr/>
          </p:nvSpPr>
          <p:spPr>
            <a:xfrm>
              <a:off x="8769337" y="437831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09" name="object 6209"/>
            <p:cNvSpPr/>
            <p:nvPr/>
          </p:nvSpPr>
          <p:spPr>
            <a:xfrm>
              <a:off x="8769337" y="4388599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635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10" name="object 6210"/>
            <p:cNvSpPr/>
            <p:nvPr/>
          </p:nvSpPr>
          <p:spPr>
            <a:xfrm>
              <a:off x="8775687" y="4374337"/>
              <a:ext cx="1270" cy="14604"/>
            </a:xfrm>
            <a:custGeom>
              <a:avLst/>
              <a:gdLst/>
              <a:ahLst/>
              <a:cxnLst/>
              <a:rect l="l" t="t" r="r" b="b"/>
              <a:pathLst>
                <a:path w="1270" h="14604">
                  <a:moveTo>
                    <a:pt x="374" y="-793"/>
                  </a:moveTo>
                  <a:lnTo>
                    <a:pt x="374" y="1505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11" name="object 6211"/>
            <p:cNvSpPr/>
            <p:nvPr/>
          </p:nvSpPr>
          <p:spPr>
            <a:xfrm>
              <a:off x="8766911" y="4379887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4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12" name="object 6212"/>
            <p:cNvSpPr/>
            <p:nvPr/>
          </p:nvSpPr>
          <p:spPr>
            <a:xfrm>
              <a:off x="8766911" y="439336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13" name="object 6213"/>
            <p:cNvSpPr/>
            <p:nvPr/>
          </p:nvSpPr>
          <p:spPr>
            <a:xfrm>
              <a:off x="8796217" y="4360094"/>
              <a:ext cx="2540" cy="13970"/>
            </a:xfrm>
            <a:custGeom>
              <a:avLst/>
              <a:gdLst/>
              <a:ahLst/>
              <a:cxnLst/>
              <a:rect l="l" t="t" r="r" b="b"/>
              <a:pathLst>
                <a:path w="2540" h="13970">
                  <a:moveTo>
                    <a:pt x="0" y="13461"/>
                  </a:moveTo>
                  <a:lnTo>
                    <a:pt x="2425" y="13461"/>
                  </a:lnTo>
                  <a:lnTo>
                    <a:pt x="2425" y="0"/>
                  </a:lnTo>
                  <a:lnTo>
                    <a:pt x="0" y="0"/>
                  </a:lnTo>
                  <a:lnTo>
                    <a:pt x="0" y="13461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14" name="object 6214"/>
            <p:cNvSpPr/>
            <p:nvPr/>
          </p:nvSpPr>
          <p:spPr>
            <a:xfrm>
              <a:off x="8796998" y="4356125"/>
              <a:ext cx="6985" cy="17145"/>
            </a:xfrm>
            <a:custGeom>
              <a:avLst/>
              <a:gdLst/>
              <a:ahLst/>
              <a:cxnLst/>
              <a:rect l="l" t="t" r="r" b="b"/>
              <a:pathLst>
                <a:path w="6984" h="17145">
                  <a:moveTo>
                    <a:pt x="6362" y="11874"/>
                  </a:moveTo>
                  <a:lnTo>
                    <a:pt x="0" y="16637"/>
                  </a:lnTo>
                </a:path>
                <a:path w="6984" h="17145">
                  <a:moveTo>
                    <a:pt x="6362" y="11874"/>
                  </a:moveTo>
                  <a:lnTo>
                    <a:pt x="63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15" name="object 6215"/>
            <p:cNvSpPr/>
            <p:nvPr/>
          </p:nvSpPr>
          <p:spPr>
            <a:xfrm>
              <a:off x="8794673" y="4362462"/>
              <a:ext cx="1270" cy="10795"/>
            </a:xfrm>
            <a:custGeom>
              <a:avLst/>
              <a:gdLst/>
              <a:ahLst/>
              <a:cxnLst/>
              <a:rect l="l" t="t" r="r" b="b"/>
              <a:pathLst>
                <a:path w="1270" h="10795">
                  <a:moveTo>
                    <a:pt x="419" y="-793"/>
                  </a:moveTo>
                  <a:lnTo>
                    <a:pt x="419" y="110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16" name="object 6216"/>
            <p:cNvSpPr/>
            <p:nvPr/>
          </p:nvSpPr>
          <p:spPr>
            <a:xfrm>
              <a:off x="8794661" y="43727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17" name="object 6217"/>
            <p:cNvSpPr/>
            <p:nvPr/>
          </p:nvSpPr>
          <p:spPr>
            <a:xfrm>
              <a:off x="8803373" y="431016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175"/>
                  </a:moveTo>
                  <a:lnTo>
                    <a:pt x="4013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218" name="object 6218"/>
          <p:cNvGrpSpPr/>
          <p:nvPr/>
        </p:nvGrpSpPr>
        <p:grpSpPr>
          <a:xfrm>
            <a:off x="7084732" y="2809907"/>
            <a:ext cx="22717" cy="15859"/>
            <a:chOff x="8802566" y="4162824"/>
            <a:chExt cx="33655" cy="23495"/>
          </a:xfrm>
        </p:grpSpPr>
        <p:sp>
          <p:nvSpPr>
            <p:cNvPr id="6219" name="object 6219"/>
            <p:cNvSpPr/>
            <p:nvPr/>
          </p:nvSpPr>
          <p:spPr>
            <a:xfrm>
              <a:off x="8807386" y="4163618"/>
              <a:ext cx="27940" cy="18415"/>
            </a:xfrm>
            <a:custGeom>
              <a:avLst/>
              <a:gdLst/>
              <a:ahLst/>
              <a:cxnLst/>
              <a:rect l="l" t="t" r="r" b="b"/>
              <a:pathLst>
                <a:path w="27940" h="18414">
                  <a:moveTo>
                    <a:pt x="27673" y="0"/>
                  </a:moveTo>
                  <a:lnTo>
                    <a:pt x="0" y="1822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20" name="object 6220"/>
            <p:cNvSpPr/>
            <p:nvPr/>
          </p:nvSpPr>
          <p:spPr>
            <a:xfrm>
              <a:off x="8803360" y="418184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25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221" name="object 6221"/>
          <p:cNvGrpSpPr/>
          <p:nvPr/>
        </p:nvGrpSpPr>
        <p:grpSpPr>
          <a:xfrm>
            <a:off x="7087450" y="2871406"/>
            <a:ext cx="51864" cy="38576"/>
            <a:chOff x="8806592" y="4253934"/>
            <a:chExt cx="76835" cy="57150"/>
          </a:xfrm>
        </p:grpSpPr>
        <p:sp>
          <p:nvSpPr>
            <p:cNvPr id="6222" name="object 6222"/>
            <p:cNvSpPr/>
            <p:nvPr/>
          </p:nvSpPr>
          <p:spPr>
            <a:xfrm>
              <a:off x="8859634" y="4254728"/>
              <a:ext cx="23495" cy="19050"/>
            </a:xfrm>
            <a:custGeom>
              <a:avLst/>
              <a:gdLst/>
              <a:ahLst/>
              <a:cxnLst/>
              <a:rect l="l" t="t" r="r" b="b"/>
              <a:pathLst>
                <a:path w="23495" h="19050">
                  <a:moveTo>
                    <a:pt x="0" y="19011"/>
                  </a:moveTo>
                  <a:lnTo>
                    <a:pt x="2298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23" name="object 6223"/>
            <p:cNvSpPr/>
            <p:nvPr/>
          </p:nvSpPr>
          <p:spPr>
            <a:xfrm>
              <a:off x="8807386" y="4273740"/>
              <a:ext cx="52705" cy="36830"/>
            </a:xfrm>
            <a:custGeom>
              <a:avLst/>
              <a:gdLst/>
              <a:ahLst/>
              <a:cxnLst/>
              <a:rect l="l" t="t" r="r" b="b"/>
              <a:pathLst>
                <a:path w="52704" h="36829">
                  <a:moveTo>
                    <a:pt x="0" y="36436"/>
                  </a:moveTo>
                  <a:lnTo>
                    <a:pt x="27673" y="18224"/>
                  </a:lnTo>
                  <a:lnTo>
                    <a:pt x="52247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224" name="object 6224"/>
          <p:cNvGrpSpPr/>
          <p:nvPr/>
        </p:nvGrpSpPr>
        <p:grpSpPr>
          <a:xfrm>
            <a:off x="7066568" y="2471945"/>
            <a:ext cx="99012" cy="110157"/>
            <a:chOff x="8775655" y="3662140"/>
            <a:chExt cx="146685" cy="163195"/>
          </a:xfrm>
        </p:grpSpPr>
        <p:sp>
          <p:nvSpPr>
            <p:cNvPr id="6225" name="object 6225"/>
            <p:cNvSpPr/>
            <p:nvPr/>
          </p:nvSpPr>
          <p:spPr>
            <a:xfrm>
              <a:off x="8801024" y="3662934"/>
              <a:ext cx="42545" cy="1905"/>
            </a:xfrm>
            <a:custGeom>
              <a:avLst/>
              <a:gdLst/>
              <a:ahLst/>
              <a:cxnLst/>
              <a:rect l="l" t="t" r="r" b="b"/>
              <a:pathLst>
                <a:path w="42545" h="1904">
                  <a:moveTo>
                    <a:pt x="41973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26" name="object 6226"/>
            <p:cNvSpPr/>
            <p:nvPr/>
          </p:nvSpPr>
          <p:spPr>
            <a:xfrm>
              <a:off x="8776449" y="3662934"/>
              <a:ext cx="143510" cy="138430"/>
            </a:xfrm>
            <a:custGeom>
              <a:avLst/>
              <a:gdLst/>
              <a:ahLst/>
              <a:cxnLst/>
              <a:rect l="l" t="t" r="r" b="b"/>
              <a:pathLst>
                <a:path w="143509" h="138429">
                  <a:moveTo>
                    <a:pt x="24587" y="3175"/>
                  </a:moveTo>
                  <a:lnTo>
                    <a:pt x="27762" y="5562"/>
                  </a:lnTo>
                  <a:lnTo>
                    <a:pt x="0" y="6350"/>
                  </a:lnTo>
                  <a:lnTo>
                    <a:pt x="850" y="7137"/>
                  </a:lnTo>
                  <a:lnTo>
                    <a:pt x="4025" y="9525"/>
                  </a:lnTo>
                  <a:lnTo>
                    <a:pt x="5524" y="11099"/>
                  </a:lnTo>
                  <a:lnTo>
                    <a:pt x="7950" y="12687"/>
                  </a:lnTo>
                  <a:lnTo>
                    <a:pt x="10287" y="14274"/>
                  </a:lnTo>
                  <a:lnTo>
                    <a:pt x="10287" y="15049"/>
                  </a:lnTo>
                  <a:lnTo>
                    <a:pt x="14757" y="19037"/>
                  </a:lnTo>
                  <a:lnTo>
                    <a:pt x="18567" y="21869"/>
                  </a:lnTo>
                  <a:lnTo>
                    <a:pt x="22999" y="26149"/>
                  </a:lnTo>
                  <a:lnTo>
                    <a:pt x="23749" y="27736"/>
                  </a:lnTo>
                  <a:lnTo>
                    <a:pt x="24587" y="27736"/>
                  </a:lnTo>
                  <a:lnTo>
                    <a:pt x="54686" y="64973"/>
                  </a:lnTo>
                  <a:lnTo>
                    <a:pt x="56273" y="68135"/>
                  </a:lnTo>
                  <a:lnTo>
                    <a:pt x="57023" y="68135"/>
                  </a:lnTo>
                  <a:lnTo>
                    <a:pt x="57861" y="70523"/>
                  </a:lnTo>
                  <a:lnTo>
                    <a:pt x="57861" y="71310"/>
                  </a:lnTo>
                  <a:lnTo>
                    <a:pt x="58610" y="71310"/>
                  </a:lnTo>
                  <a:lnTo>
                    <a:pt x="59448" y="73685"/>
                  </a:lnTo>
                  <a:lnTo>
                    <a:pt x="60198" y="74472"/>
                  </a:lnTo>
                  <a:lnTo>
                    <a:pt x="61785" y="77647"/>
                  </a:lnTo>
                  <a:lnTo>
                    <a:pt x="63373" y="81610"/>
                  </a:lnTo>
                  <a:lnTo>
                    <a:pt x="64223" y="84772"/>
                  </a:lnTo>
                  <a:lnTo>
                    <a:pt x="65811" y="87947"/>
                  </a:lnTo>
                  <a:lnTo>
                    <a:pt x="66560" y="89535"/>
                  </a:lnTo>
                  <a:lnTo>
                    <a:pt x="66560" y="91109"/>
                  </a:lnTo>
                  <a:lnTo>
                    <a:pt x="67398" y="91909"/>
                  </a:lnTo>
                  <a:lnTo>
                    <a:pt x="67398" y="94284"/>
                  </a:lnTo>
                  <a:lnTo>
                    <a:pt x="68148" y="95072"/>
                  </a:lnTo>
                  <a:lnTo>
                    <a:pt x="68148" y="97447"/>
                  </a:lnTo>
                  <a:lnTo>
                    <a:pt x="68897" y="100622"/>
                  </a:lnTo>
                  <a:lnTo>
                    <a:pt x="69735" y="103784"/>
                  </a:lnTo>
                  <a:lnTo>
                    <a:pt x="70485" y="106959"/>
                  </a:lnTo>
                  <a:lnTo>
                    <a:pt x="70485" y="116459"/>
                  </a:lnTo>
                  <a:lnTo>
                    <a:pt x="71323" y="117259"/>
                  </a:lnTo>
                  <a:lnTo>
                    <a:pt x="71323" y="118846"/>
                  </a:lnTo>
                  <a:lnTo>
                    <a:pt x="70485" y="120421"/>
                  </a:lnTo>
                  <a:lnTo>
                    <a:pt x="70485" y="129933"/>
                  </a:lnTo>
                  <a:lnTo>
                    <a:pt x="69735" y="133096"/>
                  </a:lnTo>
                  <a:lnTo>
                    <a:pt x="68897" y="135470"/>
                  </a:lnTo>
                  <a:lnTo>
                    <a:pt x="68897" y="136271"/>
                  </a:lnTo>
                  <a:lnTo>
                    <a:pt x="142646" y="137845"/>
                  </a:lnTo>
                  <a:lnTo>
                    <a:pt x="143395" y="134683"/>
                  </a:lnTo>
                  <a:lnTo>
                    <a:pt x="141552" y="95504"/>
                  </a:lnTo>
                  <a:lnTo>
                    <a:pt x="125366" y="60090"/>
                  </a:lnTo>
                  <a:lnTo>
                    <a:pt x="99967" y="29095"/>
                  </a:lnTo>
                  <a:lnTo>
                    <a:pt x="70485" y="3175"/>
                  </a:lnTo>
                  <a:lnTo>
                    <a:pt x="6656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27" name="object 6227"/>
            <p:cNvSpPr/>
            <p:nvPr/>
          </p:nvSpPr>
          <p:spPr>
            <a:xfrm>
              <a:off x="8875522" y="37817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28" name="object 6228"/>
            <p:cNvSpPr/>
            <p:nvPr/>
          </p:nvSpPr>
          <p:spPr>
            <a:xfrm>
              <a:off x="8864409" y="3780967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-793" y="400"/>
                  </a:moveTo>
                  <a:lnTo>
                    <a:pt x="11918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29" name="object 6229"/>
            <p:cNvSpPr/>
            <p:nvPr/>
          </p:nvSpPr>
          <p:spPr>
            <a:xfrm>
              <a:off x="8839073" y="37009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30" name="object 6230"/>
            <p:cNvSpPr/>
            <p:nvPr/>
          </p:nvSpPr>
          <p:spPr>
            <a:xfrm>
              <a:off x="8827948" y="370017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-793" y="393"/>
                  </a:moveTo>
                  <a:lnTo>
                    <a:pt x="11918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31" name="object 6231"/>
            <p:cNvSpPr/>
            <p:nvPr/>
          </p:nvSpPr>
          <p:spPr>
            <a:xfrm>
              <a:off x="8917495" y="3806329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1587" y="0"/>
                  </a:moveTo>
                  <a:lnTo>
                    <a:pt x="1587" y="1574"/>
                  </a:lnTo>
                  <a:lnTo>
                    <a:pt x="749" y="2374"/>
                  </a:lnTo>
                  <a:lnTo>
                    <a:pt x="749" y="4749"/>
                  </a:lnTo>
                  <a:lnTo>
                    <a:pt x="0" y="5537"/>
                  </a:lnTo>
                  <a:lnTo>
                    <a:pt x="0" y="7912"/>
                  </a:lnTo>
                </a:path>
                <a:path w="1904" h="8254">
                  <a:moveTo>
                    <a:pt x="1587" y="0"/>
                  </a:moveTo>
                  <a:lnTo>
                    <a:pt x="7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32" name="object 6232"/>
            <p:cNvSpPr/>
            <p:nvPr/>
          </p:nvSpPr>
          <p:spPr>
            <a:xfrm>
              <a:off x="8916657" y="38134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33" name="object 6233"/>
            <p:cNvSpPr/>
            <p:nvPr/>
          </p:nvSpPr>
          <p:spPr>
            <a:xfrm>
              <a:off x="8919083" y="380077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34" name="object 6234"/>
            <p:cNvSpPr/>
            <p:nvPr/>
          </p:nvSpPr>
          <p:spPr>
            <a:xfrm>
              <a:off x="8845334" y="379920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35" name="object 6235"/>
            <p:cNvSpPr/>
            <p:nvPr/>
          </p:nvSpPr>
          <p:spPr>
            <a:xfrm>
              <a:off x="8917495" y="381425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36" name="object 6236"/>
            <p:cNvSpPr/>
            <p:nvPr/>
          </p:nvSpPr>
          <p:spPr>
            <a:xfrm>
              <a:off x="8776449" y="366928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37" name="object 6237"/>
            <p:cNvSpPr/>
            <p:nvPr/>
          </p:nvSpPr>
          <p:spPr>
            <a:xfrm>
              <a:off x="8776449" y="3685133"/>
              <a:ext cx="70485" cy="104139"/>
            </a:xfrm>
            <a:custGeom>
              <a:avLst/>
              <a:gdLst/>
              <a:ahLst/>
              <a:cxnLst/>
              <a:rect l="l" t="t" r="r" b="b"/>
              <a:pathLst>
                <a:path w="70484" h="104139">
                  <a:moveTo>
                    <a:pt x="70472" y="103771"/>
                  </a:moveTo>
                  <a:lnTo>
                    <a:pt x="70472" y="100596"/>
                  </a:lnTo>
                  <a:lnTo>
                    <a:pt x="69722" y="99821"/>
                  </a:lnTo>
                  <a:lnTo>
                    <a:pt x="69278" y="93979"/>
                  </a:lnTo>
                  <a:lnTo>
                    <a:pt x="68364" y="87922"/>
                  </a:lnTo>
                  <a:lnTo>
                    <a:pt x="65798" y="82384"/>
                  </a:lnTo>
                  <a:lnTo>
                    <a:pt x="64960" y="79222"/>
                  </a:lnTo>
                  <a:lnTo>
                    <a:pt x="63372" y="76047"/>
                  </a:lnTo>
                  <a:lnTo>
                    <a:pt x="62623" y="72885"/>
                  </a:lnTo>
                  <a:lnTo>
                    <a:pt x="61772" y="72085"/>
                  </a:lnTo>
                  <a:lnTo>
                    <a:pt x="61036" y="70497"/>
                  </a:lnTo>
                  <a:lnTo>
                    <a:pt x="60185" y="68910"/>
                  </a:lnTo>
                  <a:lnTo>
                    <a:pt x="58597" y="64947"/>
                  </a:lnTo>
                  <a:lnTo>
                    <a:pt x="57010" y="61785"/>
                  </a:lnTo>
                  <a:lnTo>
                    <a:pt x="54673" y="58610"/>
                  </a:lnTo>
                  <a:lnTo>
                    <a:pt x="52336" y="54648"/>
                  </a:lnTo>
                  <a:lnTo>
                    <a:pt x="50749" y="51485"/>
                  </a:lnTo>
                  <a:lnTo>
                    <a:pt x="49910" y="50685"/>
                  </a:lnTo>
                  <a:lnTo>
                    <a:pt x="48323" y="48323"/>
                  </a:lnTo>
                  <a:lnTo>
                    <a:pt x="45135" y="44361"/>
                  </a:lnTo>
                  <a:lnTo>
                    <a:pt x="40607" y="38677"/>
                  </a:lnTo>
                  <a:lnTo>
                    <a:pt x="36456" y="33642"/>
                  </a:lnTo>
                  <a:lnTo>
                    <a:pt x="32089" y="28816"/>
                  </a:lnTo>
                  <a:lnTo>
                    <a:pt x="26911" y="23761"/>
                  </a:lnTo>
                  <a:lnTo>
                    <a:pt x="26161" y="22961"/>
                  </a:lnTo>
                  <a:lnTo>
                    <a:pt x="24574" y="21386"/>
                  </a:lnTo>
                  <a:lnTo>
                    <a:pt x="19634" y="17017"/>
                  </a:lnTo>
                  <a:lnTo>
                    <a:pt x="15430" y="12166"/>
                  </a:lnTo>
                  <a:lnTo>
                    <a:pt x="10274" y="7912"/>
                  </a:lnTo>
                  <a:lnTo>
                    <a:pt x="8686" y="7124"/>
                  </a:lnTo>
                  <a:lnTo>
                    <a:pt x="7099" y="5537"/>
                  </a:lnTo>
                  <a:lnTo>
                    <a:pt x="5511" y="4749"/>
                  </a:lnTo>
                  <a:lnTo>
                    <a:pt x="5511" y="3949"/>
                  </a:lnTo>
                  <a:lnTo>
                    <a:pt x="4762" y="3162"/>
                  </a:lnTo>
                  <a:lnTo>
                    <a:pt x="838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38" name="object 6238"/>
            <p:cNvSpPr/>
            <p:nvPr/>
          </p:nvSpPr>
          <p:spPr>
            <a:xfrm>
              <a:off x="8847772" y="37801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39" name="object 6239"/>
            <p:cNvSpPr/>
            <p:nvPr/>
          </p:nvSpPr>
          <p:spPr>
            <a:xfrm>
              <a:off x="8846921" y="37746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40" name="object 6240"/>
            <p:cNvSpPr/>
            <p:nvPr/>
          </p:nvSpPr>
          <p:spPr>
            <a:xfrm>
              <a:off x="8844585" y="3758006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40" h="12064">
                  <a:moveTo>
                    <a:pt x="0" y="0"/>
                  </a:moveTo>
                  <a:lnTo>
                    <a:pt x="0" y="2374"/>
                  </a:lnTo>
                  <a:lnTo>
                    <a:pt x="749" y="5537"/>
                  </a:lnTo>
                  <a:lnTo>
                    <a:pt x="1587" y="8712"/>
                  </a:lnTo>
                  <a:lnTo>
                    <a:pt x="2336" y="118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41" name="object 6241"/>
            <p:cNvSpPr/>
            <p:nvPr/>
          </p:nvSpPr>
          <p:spPr>
            <a:xfrm>
              <a:off x="8843835" y="375561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1587"/>
                  </a:lnTo>
                  <a:lnTo>
                    <a:pt x="749" y="23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42" name="object 6242"/>
            <p:cNvSpPr/>
            <p:nvPr/>
          </p:nvSpPr>
          <p:spPr>
            <a:xfrm>
              <a:off x="8835898" y="373660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4" h="18414">
                  <a:moveTo>
                    <a:pt x="0" y="0"/>
                  </a:moveTo>
                  <a:lnTo>
                    <a:pt x="749" y="800"/>
                  </a:lnTo>
                  <a:lnTo>
                    <a:pt x="2336" y="3962"/>
                  </a:lnTo>
                  <a:lnTo>
                    <a:pt x="3924" y="7924"/>
                  </a:lnTo>
                  <a:lnTo>
                    <a:pt x="4762" y="11099"/>
                  </a:lnTo>
                  <a:lnTo>
                    <a:pt x="6350" y="14262"/>
                  </a:lnTo>
                  <a:lnTo>
                    <a:pt x="7099" y="15849"/>
                  </a:lnTo>
                  <a:lnTo>
                    <a:pt x="7099" y="17437"/>
                  </a:lnTo>
                  <a:lnTo>
                    <a:pt x="7950" y="182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43" name="object 6243"/>
            <p:cNvSpPr/>
            <p:nvPr/>
          </p:nvSpPr>
          <p:spPr>
            <a:xfrm>
              <a:off x="8834310" y="373423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749" y="0"/>
                  </a:lnTo>
                  <a:lnTo>
                    <a:pt x="1587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44" name="object 6244"/>
            <p:cNvSpPr/>
            <p:nvPr/>
          </p:nvSpPr>
          <p:spPr>
            <a:xfrm>
              <a:off x="8822436" y="3714432"/>
              <a:ext cx="12065" cy="19050"/>
            </a:xfrm>
            <a:custGeom>
              <a:avLst/>
              <a:gdLst/>
              <a:ahLst/>
              <a:cxnLst/>
              <a:rect l="l" t="t" r="r" b="b"/>
              <a:pathLst>
                <a:path w="12065" h="19050">
                  <a:moveTo>
                    <a:pt x="0" y="0"/>
                  </a:moveTo>
                  <a:lnTo>
                    <a:pt x="0" y="800"/>
                  </a:lnTo>
                  <a:lnTo>
                    <a:pt x="3009" y="4940"/>
                  </a:lnTo>
                  <a:lnTo>
                    <a:pt x="6692" y="8623"/>
                  </a:lnTo>
                  <a:lnTo>
                    <a:pt x="8686" y="13474"/>
                  </a:lnTo>
                  <a:lnTo>
                    <a:pt x="10287" y="16637"/>
                  </a:lnTo>
                  <a:lnTo>
                    <a:pt x="11023" y="16637"/>
                  </a:lnTo>
                  <a:lnTo>
                    <a:pt x="11874" y="190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45" name="object 6245"/>
            <p:cNvSpPr/>
            <p:nvPr/>
          </p:nvSpPr>
          <p:spPr>
            <a:xfrm>
              <a:off x="8803373" y="3693045"/>
              <a:ext cx="17145" cy="19050"/>
            </a:xfrm>
            <a:custGeom>
              <a:avLst/>
              <a:gdLst/>
              <a:ahLst/>
              <a:cxnLst/>
              <a:rect l="l" t="t" r="r" b="b"/>
              <a:pathLst>
                <a:path w="17145" h="19050">
                  <a:moveTo>
                    <a:pt x="0" y="0"/>
                  </a:moveTo>
                  <a:lnTo>
                    <a:pt x="2425" y="2374"/>
                  </a:lnTo>
                  <a:lnTo>
                    <a:pt x="7162" y="7620"/>
                  </a:lnTo>
                  <a:lnTo>
                    <a:pt x="12293" y="12928"/>
                  </a:lnTo>
                  <a:lnTo>
                    <a:pt x="16637" y="18211"/>
                  </a:lnTo>
                  <a:lnTo>
                    <a:pt x="16637" y="19011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46" name="object 6246"/>
            <p:cNvSpPr/>
            <p:nvPr/>
          </p:nvSpPr>
          <p:spPr>
            <a:xfrm>
              <a:off x="8801036" y="36906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87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47" name="object 6247"/>
            <p:cNvSpPr/>
            <p:nvPr/>
          </p:nvSpPr>
          <p:spPr>
            <a:xfrm>
              <a:off x="8794674" y="3684333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0" y="0"/>
                  </a:moveTo>
                  <a:lnTo>
                    <a:pt x="838" y="1574"/>
                  </a:lnTo>
                  <a:lnTo>
                    <a:pt x="3924" y="3962"/>
                  </a:lnTo>
                  <a:lnTo>
                    <a:pt x="4762" y="4749"/>
                  </a:lnTo>
                  <a:lnTo>
                    <a:pt x="5511" y="63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48" name="object 6248"/>
            <p:cNvSpPr/>
            <p:nvPr/>
          </p:nvSpPr>
          <p:spPr>
            <a:xfrm>
              <a:off x="8781961" y="367403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2425" y="1574"/>
                  </a:lnTo>
                  <a:lnTo>
                    <a:pt x="4762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49" name="object 6249"/>
            <p:cNvSpPr/>
            <p:nvPr/>
          </p:nvSpPr>
          <p:spPr>
            <a:xfrm>
              <a:off x="8777287" y="367007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0"/>
                  </a:moveTo>
                  <a:lnTo>
                    <a:pt x="3175" y="2387"/>
                  </a:lnTo>
                  <a:lnTo>
                    <a:pt x="4673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50" name="object 6250"/>
            <p:cNvSpPr/>
            <p:nvPr/>
          </p:nvSpPr>
          <p:spPr>
            <a:xfrm>
              <a:off x="8921420" y="378176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51" name="object 6251"/>
            <p:cNvSpPr/>
            <p:nvPr/>
          </p:nvSpPr>
          <p:spPr>
            <a:xfrm>
              <a:off x="8919083" y="3781780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40" h="19050">
                  <a:moveTo>
                    <a:pt x="0" y="18999"/>
                  </a:moveTo>
                  <a:lnTo>
                    <a:pt x="749" y="15824"/>
                  </a:lnTo>
                  <a:lnTo>
                    <a:pt x="1587" y="11874"/>
                  </a:lnTo>
                  <a:lnTo>
                    <a:pt x="1587" y="5537"/>
                  </a:lnTo>
                  <a:lnTo>
                    <a:pt x="2336" y="1574"/>
                  </a:lnTo>
                  <a:lnTo>
                    <a:pt x="233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52" name="object 6252"/>
            <p:cNvSpPr/>
            <p:nvPr/>
          </p:nvSpPr>
          <p:spPr>
            <a:xfrm>
              <a:off x="8917495" y="3806329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1587" y="0"/>
                  </a:moveTo>
                  <a:lnTo>
                    <a:pt x="1587" y="1574"/>
                  </a:lnTo>
                  <a:lnTo>
                    <a:pt x="749" y="2374"/>
                  </a:lnTo>
                  <a:lnTo>
                    <a:pt x="749" y="4749"/>
                  </a:lnTo>
                  <a:lnTo>
                    <a:pt x="0" y="5537"/>
                  </a:lnTo>
                  <a:lnTo>
                    <a:pt x="0" y="79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53" name="object 6253"/>
            <p:cNvSpPr/>
            <p:nvPr/>
          </p:nvSpPr>
          <p:spPr>
            <a:xfrm>
              <a:off x="8917495" y="3797604"/>
              <a:ext cx="4445" cy="27305"/>
            </a:xfrm>
            <a:custGeom>
              <a:avLst/>
              <a:gdLst/>
              <a:ahLst/>
              <a:cxnLst/>
              <a:rect l="l" t="t" r="r" b="b"/>
              <a:pathLst>
                <a:path w="4445" h="27304">
                  <a:moveTo>
                    <a:pt x="3924" y="0"/>
                  </a:moveTo>
                  <a:lnTo>
                    <a:pt x="3924" y="800"/>
                  </a:lnTo>
                  <a:lnTo>
                    <a:pt x="2489" y="10452"/>
                  </a:lnTo>
                  <a:lnTo>
                    <a:pt x="3873" y="11950"/>
                  </a:lnTo>
                  <a:lnTo>
                    <a:pt x="749" y="22974"/>
                  </a:lnTo>
                  <a:lnTo>
                    <a:pt x="0" y="2693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254" name="object 6254"/>
          <p:cNvGrpSpPr/>
          <p:nvPr/>
        </p:nvGrpSpPr>
        <p:grpSpPr>
          <a:xfrm>
            <a:off x="7138740" y="2651092"/>
            <a:ext cx="27003" cy="82725"/>
            <a:chOff x="8882577" y="3927544"/>
            <a:chExt cx="40005" cy="122555"/>
          </a:xfrm>
        </p:grpSpPr>
        <p:sp>
          <p:nvSpPr>
            <p:cNvPr id="6255" name="object 6255"/>
            <p:cNvSpPr/>
            <p:nvPr/>
          </p:nvSpPr>
          <p:spPr>
            <a:xfrm>
              <a:off x="8887396" y="3928338"/>
              <a:ext cx="34290" cy="105410"/>
            </a:xfrm>
            <a:custGeom>
              <a:avLst/>
              <a:gdLst/>
              <a:ahLst/>
              <a:cxnLst/>
              <a:rect l="l" t="t" r="r" b="b"/>
              <a:pathLst>
                <a:path w="34290" h="105410">
                  <a:moveTo>
                    <a:pt x="30099" y="105359"/>
                  </a:moveTo>
                  <a:lnTo>
                    <a:pt x="30848" y="101409"/>
                  </a:lnTo>
                  <a:lnTo>
                    <a:pt x="33699" y="74515"/>
                  </a:lnTo>
                  <a:lnTo>
                    <a:pt x="28922" y="48956"/>
                  </a:lnTo>
                  <a:lnTo>
                    <a:pt x="17980" y="25062"/>
                  </a:lnTo>
                  <a:lnTo>
                    <a:pt x="2336" y="31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56" name="object 6256"/>
            <p:cNvSpPr/>
            <p:nvPr/>
          </p:nvSpPr>
          <p:spPr>
            <a:xfrm>
              <a:off x="8883370" y="4002011"/>
              <a:ext cx="4445" cy="31115"/>
            </a:xfrm>
            <a:custGeom>
              <a:avLst/>
              <a:gdLst/>
              <a:ahLst/>
              <a:cxnLst/>
              <a:rect l="l" t="t" r="r" b="b"/>
              <a:pathLst>
                <a:path w="4445" h="31114">
                  <a:moveTo>
                    <a:pt x="4025" y="0"/>
                  </a:moveTo>
                  <a:lnTo>
                    <a:pt x="4025" y="11099"/>
                  </a:lnTo>
                  <a:lnTo>
                    <a:pt x="3187" y="12674"/>
                  </a:lnTo>
                  <a:lnTo>
                    <a:pt x="3187" y="16637"/>
                  </a:lnTo>
                  <a:lnTo>
                    <a:pt x="2438" y="19812"/>
                  </a:lnTo>
                  <a:lnTo>
                    <a:pt x="1600" y="23774"/>
                  </a:lnTo>
                  <a:lnTo>
                    <a:pt x="1600" y="25361"/>
                  </a:lnTo>
                  <a:lnTo>
                    <a:pt x="850" y="26936"/>
                  </a:lnTo>
                  <a:lnTo>
                    <a:pt x="850" y="28524"/>
                  </a:lnTo>
                  <a:lnTo>
                    <a:pt x="0" y="30886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57" name="object 6257"/>
            <p:cNvSpPr/>
            <p:nvPr/>
          </p:nvSpPr>
          <p:spPr>
            <a:xfrm>
              <a:off x="8883383" y="4032897"/>
              <a:ext cx="34290" cy="1270"/>
            </a:xfrm>
            <a:custGeom>
              <a:avLst/>
              <a:gdLst/>
              <a:ahLst/>
              <a:cxnLst/>
              <a:rect l="l" t="t" r="r" b="b"/>
              <a:pathLst>
                <a:path w="34290" h="1270">
                  <a:moveTo>
                    <a:pt x="3411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58" name="object 6258"/>
            <p:cNvSpPr/>
            <p:nvPr/>
          </p:nvSpPr>
          <p:spPr>
            <a:xfrm>
              <a:off x="8887396" y="400201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59" name="object 6259"/>
            <p:cNvSpPr/>
            <p:nvPr/>
          </p:nvSpPr>
          <p:spPr>
            <a:xfrm>
              <a:off x="8921420" y="400677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60" name="object 6260"/>
            <p:cNvSpPr/>
            <p:nvPr/>
          </p:nvSpPr>
          <p:spPr>
            <a:xfrm>
              <a:off x="8917495" y="4021823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40" h="12064">
                  <a:moveTo>
                    <a:pt x="0" y="11874"/>
                  </a:moveTo>
                  <a:lnTo>
                    <a:pt x="749" y="7924"/>
                  </a:lnTo>
                  <a:lnTo>
                    <a:pt x="1587" y="3962"/>
                  </a:lnTo>
                  <a:lnTo>
                    <a:pt x="2336" y="787"/>
                  </a:lnTo>
                  <a:lnTo>
                    <a:pt x="233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61" name="object 6261"/>
            <p:cNvSpPr/>
            <p:nvPr/>
          </p:nvSpPr>
          <p:spPr>
            <a:xfrm>
              <a:off x="8917495" y="403368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62" name="object 6262"/>
            <p:cNvSpPr/>
            <p:nvPr/>
          </p:nvSpPr>
          <p:spPr>
            <a:xfrm>
              <a:off x="8917495" y="4022610"/>
              <a:ext cx="4445" cy="26670"/>
            </a:xfrm>
            <a:custGeom>
              <a:avLst/>
              <a:gdLst/>
              <a:ahLst/>
              <a:cxnLst/>
              <a:rect l="l" t="t" r="r" b="b"/>
              <a:pathLst>
                <a:path w="4445" h="26670">
                  <a:moveTo>
                    <a:pt x="3924" y="0"/>
                  </a:moveTo>
                  <a:lnTo>
                    <a:pt x="3924" y="800"/>
                  </a:lnTo>
                  <a:lnTo>
                    <a:pt x="2451" y="10210"/>
                  </a:lnTo>
                  <a:lnTo>
                    <a:pt x="3873" y="12052"/>
                  </a:lnTo>
                  <a:lnTo>
                    <a:pt x="749" y="22974"/>
                  </a:lnTo>
                  <a:lnTo>
                    <a:pt x="0" y="2614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63" name="object 6263"/>
            <p:cNvSpPr/>
            <p:nvPr/>
          </p:nvSpPr>
          <p:spPr>
            <a:xfrm>
              <a:off x="8883383" y="40328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264" name="object 6264"/>
          <p:cNvGrpSpPr/>
          <p:nvPr/>
        </p:nvGrpSpPr>
        <p:grpSpPr>
          <a:xfrm>
            <a:off x="7110981" y="2564459"/>
            <a:ext cx="53150" cy="15002"/>
            <a:chOff x="8841454" y="3799198"/>
            <a:chExt cx="78740" cy="22225"/>
          </a:xfrm>
        </p:grpSpPr>
        <p:sp>
          <p:nvSpPr>
            <p:cNvPr id="6265" name="object 6265"/>
            <p:cNvSpPr/>
            <p:nvPr/>
          </p:nvSpPr>
          <p:spPr>
            <a:xfrm>
              <a:off x="8842247" y="3799992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0" y="15049"/>
                  </a:moveTo>
                  <a:lnTo>
                    <a:pt x="3924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66" name="object 6266"/>
            <p:cNvSpPr/>
            <p:nvPr/>
          </p:nvSpPr>
          <p:spPr>
            <a:xfrm>
              <a:off x="8842247" y="3815041"/>
              <a:ext cx="72390" cy="1905"/>
            </a:xfrm>
            <a:custGeom>
              <a:avLst/>
              <a:gdLst/>
              <a:ahLst/>
              <a:cxnLst/>
              <a:rect l="l" t="t" r="r" b="b"/>
              <a:pathLst>
                <a:path w="72390" h="1904">
                  <a:moveTo>
                    <a:pt x="72072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67" name="object 6267"/>
            <p:cNvSpPr/>
            <p:nvPr/>
          </p:nvSpPr>
          <p:spPr>
            <a:xfrm>
              <a:off x="8914320" y="3800792"/>
              <a:ext cx="5080" cy="15875"/>
            </a:xfrm>
            <a:custGeom>
              <a:avLst/>
              <a:gdLst/>
              <a:ahLst/>
              <a:cxnLst/>
              <a:rect l="l" t="t" r="r" b="b"/>
              <a:pathLst>
                <a:path w="5079" h="15875">
                  <a:moveTo>
                    <a:pt x="4762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68" name="object 6268"/>
            <p:cNvSpPr/>
            <p:nvPr/>
          </p:nvSpPr>
          <p:spPr>
            <a:xfrm>
              <a:off x="8846184" y="3799992"/>
              <a:ext cx="73025" cy="1270"/>
            </a:xfrm>
            <a:custGeom>
              <a:avLst/>
              <a:gdLst/>
              <a:ahLst/>
              <a:cxnLst/>
              <a:rect l="l" t="t" r="r" b="b"/>
              <a:pathLst>
                <a:path w="73025" h="1270">
                  <a:moveTo>
                    <a:pt x="0" y="0"/>
                  </a:moveTo>
                  <a:lnTo>
                    <a:pt x="72910" y="8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69" name="object 6269"/>
            <p:cNvSpPr/>
            <p:nvPr/>
          </p:nvSpPr>
          <p:spPr>
            <a:xfrm>
              <a:off x="8842260" y="38150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70" name="object 6270"/>
            <p:cNvSpPr/>
            <p:nvPr/>
          </p:nvSpPr>
          <p:spPr>
            <a:xfrm>
              <a:off x="8914320" y="38166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71" name="object 6271"/>
            <p:cNvSpPr/>
            <p:nvPr/>
          </p:nvSpPr>
          <p:spPr>
            <a:xfrm>
              <a:off x="8914320" y="3800792"/>
              <a:ext cx="5080" cy="20320"/>
            </a:xfrm>
            <a:custGeom>
              <a:avLst/>
              <a:gdLst/>
              <a:ahLst/>
              <a:cxnLst/>
              <a:rect l="l" t="t" r="r" b="b"/>
              <a:pathLst>
                <a:path w="5079" h="20320">
                  <a:moveTo>
                    <a:pt x="0" y="19799"/>
                  </a:moveTo>
                  <a:lnTo>
                    <a:pt x="3924" y="5549"/>
                  </a:lnTo>
                  <a:lnTo>
                    <a:pt x="4762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272" name="object 6272"/>
          <p:cNvSpPr/>
          <p:nvPr/>
        </p:nvSpPr>
        <p:spPr>
          <a:xfrm>
            <a:off x="6132375" y="3150008"/>
            <a:ext cx="33861" cy="3858"/>
          </a:xfrm>
          <a:custGeom>
            <a:avLst/>
            <a:gdLst/>
            <a:ahLst/>
            <a:cxnLst/>
            <a:rect l="l" t="t" r="r" b="b"/>
            <a:pathLst>
              <a:path w="50165" h="5714">
                <a:moveTo>
                  <a:pt x="0" y="5537"/>
                </a:moveTo>
                <a:lnTo>
                  <a:pt x="49911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273" name="object 6273"/>
          <p:cNvSpPr/>
          <p:nvPr/>
        </p:nvSpPr>
        <p:spPr>
          <a:xfrm>
            <a:off x="6132375" y="3062842"/>
            <a:ext cx="33861" cy="4286"/>
          </a:xfrm>
          <a:custGeom>
            <a:avLst/>
            <a:gdLst/>
            <a:ahLst/>
            <a:cxnLst/>
            <a:rect l="l" t="t" r="r" b="b"/>
            <a:pathLst>
              <a:path w="50165" h="6350">
                <a:moveTo>
                  <a:pt x="49910" y="0"/>
                </a:moveTo>
                <a:lnTo>
                  <a:pt x="0" y="6337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274" name="object 6274"/>
          <p:cNvSpPr/>
          <p:nvPr/>
        </p:nvSpPr>
        <p:spPr>
          <a:xfrm>
            <a:off x="6020615" y="3073001"/>
            <a:ext cx="56150" cy="6001"/>
          </a:xfrm>
          <a:custGeom>
            <a:avLst/>
            <a:gdLst/>
            <a:ahLst/>
            <a:cxnLst/>
            <a:rect l="l" t="t" r="r" b="b"/>
            <a:pathLst>
              <a:path w="83184" h="8889">
                <a:moveTo>
                  <a:pt x="83184" y="0"/>
                </a:moveTo>
                <a:lnTo>
                  <a:pt x="0" y="8724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275" name="object 6275"/>
          <p:cNvSpPr/>
          <p:nvPr/>
        </p:nvSpPr>
        <p:spPr>
          <a:xfrm>
            <a:off x="5767683" y="3098127"/>
            <a:ext cx="16288" cy="1286"/>
          </a:xfrm>
          <a:custGeom>
            <a:avLst/>
            <a:gdLst/>
            <a:ahLst/>
            <a:cxnLst/>
            <a:rect l="l" t="t" r="r" b="b"/>
            <a:pathLst>
              <a:path w="24129" h="1904">
                <a:moveTo>
                  <a:pt x="-793" y="793"/>
                </a:moveTo>
                <a:lnTo>
                  <a:pt x="24568" y="793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276" name="object 6276"/>
          <p:cNvSpPr/>
          <p:nvPr/>
        </p:nvSpPr>
        <p:spPr>
          <a:xfrm>
            <a:off x="6076765" y="3067120"/>
            <a:ext cx="55721" cy="6001"/>
          </a:xfrm>
          <a:custGeom>
            <a:avLst/>
            <a:gdLst/>
            <a:ahLst/>
            <a:cxnLst/>
            <a:rect l="l" t="t" r="r" b="b"/>
            <a:pathLst>
              <a:path w="82550" h="8889">
                <a:moveTo>
                  <a:pt x="82384" y="0"/>
                </a:moveTo>
                <a:lnTo>
                  <a:pt x="0" y="8712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277" name="object 6277"/>
          <p:cNvGrpSpPr/>
          <p:nvPr/>
        </p:nvGrpSpPr>
        <p:grpSpPr>
          <a:xfrm>
            <a:off x="5783195" y="3078346"/>
            <a:ext cx="238316" cy="20574"/>
            <a:chOff x="6874364" y="4560512"/>
            <a:chExt cx="353060" cy="30480"/>
          </a:xfrm>
        </p:grpSpPr>
        <p:sp>
          <p:nvSpPr>
            <p:cNvPr id="6278" name="object 6278"/>
            <p:cNvSpPr/>
            <p:nvPr/>
          </p:nvSpPr>
          <p:spPr>
            <a:xfrm>
              <a:off x="6875157" y="4583493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89522" y="0"/>
                  </a:moveTo>
                  <a:lnTo>
                    <a:pt x="0" y="632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79" name="object 6279"/>
            <p:cNvSpPr/>
            <p:nvPr/>
          </p:nvSpPr>
          <p:spPr>
            <a:xfrm>
              <a:off x="6964667" y="4569231"/>
              <a:ext cx="175895" cy="14604"/>
            </a:xfrm>
            <a:custGeom>
              <a:avLst/>
              <a:gdLst/>
              <a:ahLst/>
              <a:cxnLst/>
              <a:rect l="l" t="t" r="r" b="b"/>
              <a:pathLst>
                <a:path w="175895" h="14604">
                  <a:moveTo>
                    <a:pt x="175869" y="0"/>
                  </a:moveTo>
                  <a:lnTo>
                    <a:pt x="88722" y="7924"/>
                  </a:lnTo>
                  <a:lnTo>
                    <a:pt x="0" y="14262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80" name="object 6280"/>
            <p:cNvSpPr/>
            <p:nvPr/>
          </p:nvSpPr>
          <p:spPr>
            <a:xfrm>
              <a:off x="7140549" y="4561306"/>
              <a:ext cx="85725" cy="8255"/>
            </a:xfrm>
            <a:custGeom>
              <a:avLst/>
              <a:gdLst/>
              <a:ahLst/>
              <a:cxnLst/>
              <a:rect l="l" t="t" r="r" b="b"/>
              <a:pathLst>
                <a:path w="85725" h="8254">
                  <a:moveTo>
                    <a:pt x="-793" y="3956"/>
                  </a:moveTo>
                  <a:lnTo>
                    <a:pt x="86353" y="3956"/>
                  </a:lnTo>
                </a:path>
              </a:pathLst>
            </a:custGeom>
            <a:ln w="9499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281" name="object 6281"/>
          <p:cNvSpPr/>
          <p:nvPr/>
        </p:nvSpPr>
        <p:spPr>
          <a:xfrm>
            <a:off x="5844159" y="3176205"/>
            <a:ext cx="60008" cy="4286"/>
          </a:xfrm>
          <a:custGeom>
            <a:avLst/>
            <a:gdLst/>
            <a:ahLst/>
            <a:cxnLst/>
            <a:rect l="l" t="t" r="r" b="b"/>
            <a:pathLst>
              <a:path w="88900" h="6350">
                <a:moveTo>
                  <a:pt x="0" y="6337"/>
                </a:moveTo>
                <a:lnTo>
                  <a:pt x="88722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282" name="object 6282"/>
          <p:cNvGrpSpPr/>
          <p:nvPr/>
        </p:nvGrpSpPr>
        <p:grpSpPr>
          <a:xfrm>
            <a:off x="5962327" y="3153209"/>
            <a:ext cx="170592" cy="18431"/>
            <a:chOff x="7139743" y="4671421"/>
            <a:chExt cx="252729" cy="27305"/>
          </a:xfrm>
        </p:grpSpPr>
        <p:sp>
          <p:nvSpPr>
            <p:cNvPr id="6283" name="object 6283"/>
            <p:cNvSpPr/>
            <p:nvPr/>
          </p:nvSpPr>
          <p:spPr>
            <a:xfrm>
              <a:off x="7309281" y="4672215"/>
              <a:ext cx="82550" cy="8890"/>
            </a:xfrm>
            <a:custGeom>
              <a:avLst/>
              <a:gdLst/>
              <a:ahLst/>
              <a:cxnLst/>
              <a:rect l="l" t="t" r="r" b="b"/>
              <a:pathLst>
                <a:path w="82550" h="8889">
                  <a:moveTo>
                    <a:pt x="0" y="8712"/>
                  </a:moveTo>
                  <a:lnTo>
                    <a:pt x="82384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84" name="object 6284"/>
            <p:cNvSpPr/>
            <p:nvPr/>
          </p:nvSpPr>
          <p:spPr>
            <a:xfrm>
              <a:off x="7140537" y="4680927"/>
              <a:ext cx="168910" cy="17145"/>
            </a:xfrm>
            <a:custGeom>
              <a:avLst/>
              <a:gdLst/>
              <a:ahLst/>
              <a:cxnLst/>
              <a:rect l="l" t="t" r="r" b="b"/>
              <a:pathLst>
                <a:path w="168909" h="17145">
                  <a:moveTo>
                    <a:pt x="0" y="16637"/>
                  </a:moveTo>
                  <a:lnTo>
                    <a:pt x="85559" y="8712"/>
                  </a:lnTo>
                  <a:lnTo>
                    <a:pt x="168744" y="0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285" name="object 6285"/>
          <p:cNvSpPr/>
          <p:nvPr/>
        </p:nvSpPr>
        <p:spPr>
          <a:xfrm>
            <a:off x="5788540" y="3180475"/>
            <a:ext cx="55721" cy="4286"/>
          </a:xfrm>
          <a:custGeom>
            <a:avLst/>
            <a:gdLst/>
            <a:ahLst/>
            <a:cxnLst/>
            <a:rect l="l" t="t" r="r" b="b"/>
            <a:pathLst>
              <a:path w="82550" h="6350">
                <a:moveTo>
                  <a:pt x="0" y="6349"/>
                </a:moveTo>
                <a:lnTo>
                  <a:pt x="82397" y="0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286" name="object 6286"/>
          <p:cNvSpPr/>
          <p:nvPr/>
        </p:nvSpPr>
        <p:spPr>
          <a:xfrm>
            <a:off x="5904046" y="3170865"/>
            <a:ext cx="59150" cy="5572"/>
          </a:xfrm>
          <a:custGeom>
            <a:avLst/>
            <a:gdLst/>
            <a:ahLst/>
            <a:cxnLst/>
            <a:rect l="l" t="t" r="r" b="b"/>
            <a:pathLst>
              <a:path w="87629" h="8254">
                <a:moveTo>
                  <a:pt x="-793" y="3956"/>
                </a:moveTo>
                <a:lnTo>
                  <a:pt x="87941" y="3956"/>
                </a:lnTo>
              </a:path>
            </a:pathLst>
          </a:custGeom>
          <a:ln w="9499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287" name="object 6287"/>
          <p:cNvSpPr/>
          <p:nvPr/>
        </p:nvSpPr>
        <p:spPr>
          <a:xfrm>
            <a:off x="6463916" y="2432918"/>
            <a:ext cx="9858" cy="3429"/>
          </a:xfrm>
          <a:custGeom>
            <a:avLst/>
            <a:gdLst/>
            <a:ahLst/>
            <a:cxnLst/>
            <a:rect l="l" t="t" r="r" b="b"/>
            <a:pathLst>
              <a:path w="14604" h="5079">
                <a:moveTo>
                  <a:pt x="14262" y="0"/>
                </a:moveTo>
                <a:lnTo>
                  <a:pt x="3962" y="3162"/>
                </a:lnTo>
                <a:lnTo>
                  <a:pt x="787" y="3949"/>
                </a:lnTo>
                <a:lnTo>
                  <a:pt x="0" y="4749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288" name="object 6288"/>
          <p:cNvSpPr/>
          <p:nvPr/>
        </p:nvSpPr>
        <p:spPr>
          <a:xfrm>
            <a:off x="6409378" y="2449489"/>
            <a:ext cx="12430" cy="3858"/>
          </a:xfrm>
          <a:custGeom>
            <a:avLst/>
            <a:gdLst/>
            <a:ahLst/>
            <a:cxnLst/>
            <a:rect l="l" t="t" r="r" b="b"/>
            <a:pathLst>
              <a:path w="18415" h="5714">
                <a:moveTo>
                  <a:pt x="18224" y="0"/>
                </a:moveTo>
                <a:lnTo>
                  <a:pt x="11887" y="2374"/>
                </a:lnTo>
                <a:lnTo>
                  <a:pt x="8712" y="3175"/>
                </a:lnTo>
                <a:lnTo>
                  <a:pt x="0" y="5537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289" name="object 6289"/>
          <p:cNvSpPr/>
          <p:nvPr/>
        </p:nvSpPr>
        <p:spPr>
          <a:xfrm>
            <a:off x="6353760" y="2466068"/>
            <a:ext cx="14145" cy="4286"/>
          </a:xfrm>
          <a:custGeom>
            <a:avLst/>
            <a:gdLst/>
            <a:ahLst/>
            <a:cxnLst/>
            <a:rect l="l" t="t" r="r" b="b"/>
            <a:pathLst>
              <a:path w="20954" h="6350">
                <a:moveTo>
                  <a:pt x="20599" y="0"/>
                </a:moveTo>
                <a:lnTo>
                  <a:pt x="16636" y="1587"/>
                </a:lnTo>
                <a:lnTo>
                  <a:pt x="15062" y="1587"/>
                </a:lnTo>
                <a:lnTo>
                  <a:pt x="0" y="6337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290" name="object 6290"/>
          <p:cNvSpPr/>
          <p:nvPr/>
        </p:nvSpPr>
        <p:spPr>
          <a:xfrm>
            <a:off x="6296015" y="2482107"/>
            <a:ext cx="16288" cy="5144"/>
          </a:xfrm>
          <a:custGeom>
            <a:avLst/>
            <a:gdLst/>
            <a:ahLst/>
            <a:cxnLst/>
            <a:rect l="l" t="t" r="r" b="b"/>
            <a:pathLst>
              <a:path w="24129" h="7620">
                <a:moveTo>
                  <a:pt x="23761" y="0"/>
                </a:moveTo>
                <a:lnTo>
                  <a:pt x="0" y="7137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291" name="object 6291"/>
          <p:cNvSpPr/>
          <p:nvPr/>
        </p:nvSpPr>
        <p:spPr>
          <a:xfrm>
            <a:off x="6236650" y="2497615"/>
            <a:ext cx="18860" cy="5572"/>
          </a:xfrm>
          <a:custGeom>
            <a:avLst/>
            <a:gdLst/>
            <a:ahLst/>
            <a:cxnLst/>
            <a:rect l="l" t="t" r="r" b="b"/>
            <a:pathLst>
              <a:path w="27940" h="8254">
                <a:moveTo>
                  <a:pt x="27724" y="0"/>
                </a:moveTo>
                <a:lnTo>
                  <a:pt x="21386" y="1574"/>
                </a:lnTo>
                <a:lnTo>
                  <a:pt x="4749" y="6337"/>
                </a:lnTo>
                <a:lnTo>
                  <a:pt x="0" y="7912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292" name="object 6292"/>
          <p:cNvGrpSpPr/>
          <p:nvPr/>
        </p:nvGrpSpPr>
        <p:grpSpPr>
          <a:xfrm>
            <a:off x="6166061" y="2436120"/>
            <a:ext cx="326612" cy="104156"/>
            <a:chOff x="7441571" y="3609066"/>
            <a:chExt cx="483870" cy="154305"/>
          </a:xfrm>
        </p:grpSpPr>
        <p:sp>
          <p:nvSpPr>
            <p:cNvPr id="6293" name="object 6293"/>
            <p:cNvSpPr/>
            <p:nvPr/>
          </p:nvSpPr>
          <p:spPr>
            <a:xfrm>
              <a:off x="7442377" y="3723157"/>
              <a:ext cx="44450" cy="11430"/>
            </a:xfrm>
            <a:custGeom>
              <a:avLst/>
              <a:gdLst/>
              <a:ahLst/>
              <a:cxnLst/>
              <a:rect l="l" t="t" r="r" b="b"/>
              <a:pathLst>
                <a:path w="44450" h="11429">
                  <a:moveTo>
                    <a:pt x="44361" y="0"/>
                  </a:moveTo>
                  <a:lnTo>
                    <a:pt x="38823" y="1574"/>
                  </a:lnTo>
                  <a:lnTo>
                    <a:pt x="26136" y="4749"/>
                  </a:lnTo>
                  <a:lnTo>
                    <a:pt x="0" y="110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94" name="object 6294"/>
            <p:cNvSpPr/>
            <p:nvPr/>
          </p:nvSpPr>
          <p:spPr>
            <a:xfrm>
              <a:off x="7442377" y="3729481"/>
              <a:ext cx="68580" cy="17780"/>
            </a:xfrm>
            <a:custGeom>
              <a:avLst/>
              <a:gdLst/>
              <a:ahLst/>
              <a:cxnLst/>
              <a:rect l="l" t="t" r="r" b="b"/>
              <a:pathLst>
                <a:path w="68579" h="17779">
                  <a:moveTo>
                    <a:pt x="0" y="17424"/>
                  </a:moveTo>
                  <a:lnTo>
                    <a:pt x="21386" y="11887"/>
                  </a:lnTo>
                  <a:lnTo>
                    <a:pt x="38823" y="7912"/>
                  </a:lnTo>
                  <a:lnTo>
                    <a:pt x="40411" y="7124"/>
                  </a:lnTo>
                  <a:lnTo>
                    <a:pt x="49123" y="4749"/>
                  </a:lnTo>
                  <a:lnTo>
                    <a:pt x="60998" y="2374"/>
                  </a:lnTo>
                  <a:lnTo>
                    <a:pt x="64173" y="800"/>
                  </a:lnTo>
                  <a:lnTo>
                    <a:pt x="64960" y="800"/>
                  </a:lnTo>
                  <a:lnTo>
                    <a:pt x="6813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95" name="object 6295"/>
            <p:cNvSpPr/>
            <p:nvPr/>
          </p:nvSpPr>
          <p:spPr>
            <a:xfrm>
              <a:off x="7546149" y="3707307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0" y="13462"/>
                  </a:moveTo>
                  <a:lnTo>
                    <a:pt x="1574" y="12661"/>
                  </a:lnTo>
                  <a:lnTo>
                    <a:pt x="13185" y="10170"/>
                  </a:lnTo>
                  <a:lnTo>
                    <a:pt x="24574" y="6781"/>
                  </a:lnTo>
                  <a:lnTo>
                    <a:pt x="35954" y="3364"/>
                  </a:lnTo>
                  <a:lnTo>
                    <a:pt x="47536" y="787"/>
                  </a:lnTo>
                  <a:lnTo>
                    <a:pt x="5149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96" name="object 6296"/>
            <p:cNvSpPr/>
            <p:nvPr/>
          </p:nvSpPr>
          <p:spPr>
            <a:xfrm>
              <a:off x="7634097" y="3683533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0" y="13474"/>
                  </a:moveTo>
                  <a:lnTo>
                    <a:pt x="19812" y="7937"/>
                  </a:lnTo>
                  <a:lnTo>
                    <a:pt x="22174" y="7937"/>
                  </a:lnTo>
                  <a:lnTo>
                    <a:pt x="39598" y="2374"/>
                  </a:lnTo>
                  <a:lnTo>
                    <a:pt x="42773" y="1600"/>
                  </a:lnTo>
                  <a:lnTo>
                    <a:pt x="43561" y="1600"/>
                  </a:lnTo>
                  <a:lnTo>
                    <a:pt x="48323" y="0"/>
                  </a:lnTo>
                  <a:lnTo>
                    <a:pt x="4911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97" name="object 6297"/>
            <p:cNvSpPr/>
            <p:nvPr/>
          </p:nvSpPr>
          <p:spPr>
            <a:xfrm>
              <a:off x="7719644" y="3659758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0" y="13474"/>
                  </a:moveTo>
                  <a:lnTo>
                    <a:pt x="15062" y="8724"/>
                  </a:lnTo>
                  <a:lnTo>
                    <a:pt x="16637" y="8724"/>
                  </a:lnTo>
                  <a:lnTo>
                    <a:pt x="35648" y="3174"/>
                  </a:lnTo>
                  <a:lnTo>
                    <a:pt x="38823" y="2374"/>
                  </a:lnTo>
                  <a:lnTo>
                    <a:pt x="39611" y="1600"/>
                  </a:lnTo>
                  <a:lnTo>
                    <a:pt x="41198" y="1600"/>
                  </a:lnTo>
                  <a:lnTo>
                    <a:pt x="4594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98" name="object 6298"/>
            <p:cNvSpPr/>
            <p:nvPr/>
          </p:nvSpPr>
          <p:spPr>
            <a:xfrm>
              <a:off x="7802029" y="3635209"/>
              <a:ext cx="43815" cy="13970"/>
            </a:xfrm>
            <a:custGeom>
              <a:avLst/>
              <a:gdLst/>
              <a:ahLst/>
              <a:cxnLst/>
              <a:rect l="l" t="t" r="r" b="b"/>
              <a:pathLst>
                <a:path w="43815" h="13970">
                  <a:moveTo>
                    <a:pt x="0" y="13474"/>
                  </a:moveTo>
                  <a:lnTo>
                    <a:pt x="9499" y="10299"/>
                  </a:lnTo>
                  <a:lnTo>
                    <a:pt x="11887" y="9512"/>
                  </a:lnTo>
                  <a:lnTo>
                    <a:pt x="14262" y="9512"/>
                  </a:lnTo>
                  <a:lnTo>
                    <a:pt x="27736" y="4749"/>
                  </a:lnTo>
                  <a:lnTo>
                    <a:pt x="32486" y="3174"/>
                  </a:lnTo>
                  <a:lnTo>
                    <a:pt x="34861" y="3174"/>
                  </a:lnTo>
                  <a:lnTo>
                    <a:pt x="35648" y="2374"/>
                  </a:lnTo>
                  <a:lnTo>
                    <a:pt x="36449" y="2374"/>
                  </a:lnTo>
                  <a:lnTo>
                    <a:pt x="43573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299" name="object 6299"/>
            <p:cNvSpPr/>
            <p:nvPr/>
          </p:nvSpPr>
          <p:spPr>
            <a:xfrm>
              <a:off x="7882839" y="3609860"/>
              <a:ext cx="41275" cy="13970"/>
            </a:xfrm>
            <a:custGeom>
              <a:avLst/>
              <a:gdLst/>
              <a:ahLst/>
              <a:cxnLst/>
              <a:rect l="l" t="t" r="r" b="b"/>
              <a:pathLst>
                <a:path w="41275" h="13970">
                  <a:moveTo>
                    <a:pt x="0" y="13462"/>
                  </a:moveTo>
                  <a:lnTo>
                    <a:pt x="3162" y="12674"/>
                  </a:lnTo>
                  <a:lnTo>
                    <a:pt x="8724" y="11087"/>
                  </a:lnTo>
                  <a:lnTo>
                    <a:pt x="8724" y="10287"/>
                  </a:lnTo>
                  <a:lnTo>
                    <a:pt x="10299" y="10287"/>
                  </a:lnTo>
                  <a:lnTo>
                    <a:pt x="11874" y="9512"/>
                  </a:lnTo>
                  <a:lnTo>
                    <a:pt x="12674" y="9512"/>
                  </a:lnTo>
                  <a:lnTo>
                    <a:pt x="14262" y="8712"/>
                  </a:lnTo>
                  <a:lnTo>
                    <a:pt x="17437" y="7924"/>
                  </a:lnTo>
                  <a:lnTo>
                    <a:pt x="21386" y="6337"/>
                  </a:lnTo>
                  <a:lnTo>
                    <a:pt x="27724" y="4749"/>
                  </a:lnTo>
                  <a:lnTo>
                    <a:pt x="27724" y="3962"/>
                  </a:lnTo>
                  <a:lnTo>
                    <a:pt x="30111" y="3962"/>
                  </a:lnTo>
                  <a:lnTo>
                    <a:pt x="34861" y="2374"/>
                  </a:lnTo>
                  <a:lnTo>
                    <a:pt x="39598" y="800"/>
                  </a:lnTo>
                  <a:lnTo>
                    <a:pt x="4119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00" name="object 6300"/>
            <p:cNvSpPr/>
            <p:nvPr/>
          </p:nvSpPr>
          <p:spPr>
            <a:xfrm>
              <a:off x="7904226" y="361382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2374"/>
                  </a:moveTo>
                  <a:lnTo>
                    <a:pt x="6337" y="787"/>
                  </a:lnTo>
                  <a:lnTo>
                    <a:pt x="63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01" name="object 6301"/>
            <p:cNvSpPr/>
            <p:nvPr/>
          </p:nvSpPr>
          <p:spPr>
            <a:xfrm>
              <a:off x="7882839" y="3620947"/>
              <a:ext cx="8890" cy="2540"/>
            </a:xfrm>
            <a:custGeom>
              <a:avLst/>
              <a:gdLst/>
              <a:ahLst/>
              <a:cxnLst/>
              <a:rect l="l" t="t" r="r" b="b"/>
              <a:pathLst>
                <a:path w="8890" h="2539">
                  <a:moveTo>
                    <a:pt x="0" y="2374"/>
                  </a:moveTo>
                  <a:lnTo>
                    <a:pt x="3162" y="1587"/>
                  </a:lnTo>
                  <a:lnTo>
                    <a:pt x="872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02" name="object 6302"/>
            <p:cNvSpPr/>
            <p:nvPr/>
          </p:nvSpPr>
          <p:spPr>
            <a:xfrm>
              <a:off x="7834515" y="363758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2374" y="800"/>
                  </a:lnTo>
                  <a:lnTo>
                    <a:pt x="317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03" name="object 6303"/>
            <p:cNvSpPr/>
            <p:nvPr/>
          </p:nvSpPr>
          <p:spPr>
            <a:xfrm>
              <a:off x="7802029" y="3644722"/>
              <a:ext cx="12065" cy="4445"/>
            </a:xfrm>
            <a:custGeom>
              <a:avLst/>
              <a:gdLst/>
              <a:ahLst/>
              <a:cxnLst/>
              <a:rect l="l" t="t" r="r" b="b"/>
              <a:pathLst>
                <a:path w="12065" h="4445">
                  <a:moveTo>
                    <a:pt x="0" y="3962"/>
                  </a:moveTo>
                  <a:lnTo>
                    <a:pt x="9499" y="787"/>
                  </a:lnTo>
                  <a:lnTo>
                    <a:pt x="118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04" name="object 6304"/>
            <p:cNvSpPr/>
            <p:nvPr/>
          </p:nvSpPr>
          <p:spPr>
            <a:xfrm>
              <a:off x="7759268" y="3659771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1587"/>
                  </a:moveTo>
                  <a:lnTo>
                    <a:pt x="1574" y="1587"/>
                  </a:lnTo>
                  <a:lnTo>
                    <a:pt x="63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05" name="object 6305"/>
            <p:cNvSpPr/>
            <p:nvPr/>
          </p:nvSpPr>
          <p:spPr>
            <a:xfrm>
              <a:off x="7734706" y="36684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06" name="object 6306"/>
            <p:cNvSpPr/>
            <p:nvPr/>
          </p:nvSpPr>
          <p:spPr>
            <a:xfrm>
              <a:off x="7677658" y="3683533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0" y="1587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07" name="object 6307"/>
            <p:cNvSpPr/>
            <p:nvPr/>
          </p:nvSpPr>
          <p:spPr>
            <a:xfrm>
              <a:off x="7653896" y="3685920"/>
              <a:ext cx="20320" cy="5715"/>
            </a:xfrm>
            <a:custGeom>
              <a:avLst/>
              <a:gdLst/>
              <a:ahLst/>
              <a:cxnLst/>
              <a:rect l="l" t="t" r="r" b="b"/>
              <a:pathLst>
                <a:path w="20320" h="5714">
                  <a:moveTo>
                    <a:pt x="0" y="5549"/>
                  </a:moveTo>
                  <a:lnTo>
                    <a:pt x="2374" y="5549"/>
                  </a:lnTo>
                  <a:lnTo>
                    <a:pt x="1979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08" name="object 6308"/>
            <p:cNvSpPr/>
            <p:nvPr/>
          </p:nvSpPr>
          <p:spPr>
            <a:xfrm>
              <a:off x="7569136" y="3708895"/>
              <a:ext cx="20955" cy="5715"/>
            </a:xfrm>
            <a:custGeom>
              <a:avLst/>
              <a:gdLst/>
              <a:ahLst/>
              <a:cxnLst/>
              <a:rect l="l" t="t" r="r" b="b"/>
              <a:pathLst>
                <a:path w="20954" h="5714">
                  <a:moveTo>
                    <a:pt x="0" y="5537"/>
                  </a:moveTo>
                  <a:lnTo>
                    <a:pt x="5537" y="3962"/>
                  </a:lnTo>
                  <a:lnTo>
                    <a:pt x="2059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09" name="object 6309"/>
            <p:cNvSpPr/>
            <p:nvPr/>
          </p:nvSpPr>
          <p:spPr>
            <a:xfrm>
              <a:off x="7546162" y="3715232"/>
              <a:ext cx="21590" cy="5715"/>
            </a:xfrm>
            <a:custGeom>
              <a:avLst/>
              <a:gdLst/>
              <a:ahLst/>
              <a:cxnLst/>
              <a:rect l="l" t="t" r="r" b="b"/>
              <a:pathLst>
                <a:path w="21590" h="5714">
                  <a:moveTo>
                    <a:pt x="0" y="5537"/>
                  </a:moveTo>
                  <a:lnTo>
                    <a:pt x="1574" y="4737"/>
                  </a:lnTo>
                  <a:lnTo>
                    <a:pt x="2138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10" name="object 6310"/>
            <p:cNvSpPr/>
            <p:nvPr/>
          </p:nvSpPr>
          <p:spPr>
            <a:xfrm>
              <a:off x="7482776" y="3731856"/>
              <a:ext cx="20955" cy="5080"/>
            </a:xfrm>
            <a:custGeom>
              <a:avLst/>
              <a:gdLst/>
              <a:ahLst/>
              <a:cxnLst/>
              <a:rect l="l" t="t" r="r" b="b"/>
              <a:pathLst>
                <a:path w="20954" h="5079">
                  <a:moveTo>
                    <a:pt x="0" y="4749"/>
                  </a:moveTo>
                  <a:lnTo>
                    <a:pt x="8712" y="2374"/>
                  </a:lnTo>
                  <a:lnTo>
                    <a:pt x="2058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11" name="object 6311"/>
            <p:cNvSpPr/>
            <p:nvPr/>
          </p:nvSpPr>
          <p:spPr>
            <a:xfrm>
              <a:off x="7442377" y="3737394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0" y="9512"/>
                  </a:moveTo>
                  <a:lnTo>
                    <a:pt x="21386" y="3975"/>
                  </a:lnTo>
                  <a:lnTo>
                    <a:pt x="38823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12" name="object 6312"/>
            <p:cNvSpPr/>
            <p:nvPr/>
          </p:nvSpPr>
          <p:spPr>
            <a:xfrm>
              <a:off x="7442365" y="3745331"/>
              <a:ext cx="68580" cy="17145"/>
            </a:xfrm>
            <a:custGeom>
              <a:avLst/>
              <a:gdLst/>
              <a:ahLst/>
              <a:cxnLst/>
              <a:rect l="l" t="t" r="r" b="b"/>
              <a:pathLst>
                <a:path w="68579" h="17145">
                  <a:moveTo>
                    <a:pt x="68135" y="0"/>
                  </a:moveTo>
                  <a:lnTo>
                    <a:pt x="49123" y="4749"/>
                  </a:lnTo>
                  <a:lnTo>
                    <a:pt x="21386" y="11874"/>
                  </a:lnTo>
                  <a:lnTo>
                    <a:pt x="0" y="166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13" name="object 6313"/>
            <p:cNvSpPr/>
            <p:nvPr/>
          </p:nvSpPr>
          <p:spPr>
            <a:xfrm>
              <a:off x="7546149" y="3722357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1498" y="0"/>
                  </a:moveTo>
                  <a:lnTo>
                    <a:pt x="28524" y="6337"/>
                  </a:lnTo>
                  <a:lnTo>
                    <a:pt x="1587" y="13462"/>
                  </a:lnTo>
                  <a:lnTo>
                    <a:pt x="0" y="134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14" name="object 6314"/>
            <p:cNvSpPr/>
            <p:nvPr/>
          </p:nvSpPr>
          <p:spPr>
            <a:xfrm>
              <a:off x="7634097" y="3699382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9110" y="0"/>
                  </a:moveTo>
                  <a:lnTo>
                    <a:pt x="48323" y="0"/>
                  </a:lnTo>
                  <a:lnTo>
                    <a:pt x="22186" y="7137"/>
                  </a:lnTo>
                  <a:lnTo>
                    <a:pt x="0" y="134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15" name="object 6315"/>
            <p:cNvSpPr/>
            <p:nvPr/>
          </p:nvSpPr>
          <p:spPr>
            <a:xfrm>
              <a:off x="7719644" y="3674821"/>
              <a:ext cx="46355" cy="14604"/>
            </a:xfrm>
            <a:custGeom>
              <a:avLst/>
              <a:gdLst/>
              <a:ahLst/>
              <a:cxnLst/>
              <a:rect l="l" t="t" r="r" b="b"/>
              <a:pathLst>
                <a:path w="46354" h="14604">
                  <a:moveTo>
                    <a:pt x="45948" y="0"/>
                  </a:moveTo>
                  <a:lnTo>
                    <a:pt x="41186" y="1574"/>
                  </a:lnTo>
                  <a:lnTo>
                    <a:pt x="15062" y="9512"/>
                  </a:lnTo>
                  <a:lnTo>
                    <a:pt x="0" y="142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16" name="object 6316"/>
            <p:cNvSpPr/>
            <p:nvPr/>
          </p:nvSpPr>
          <p:spPr>
            <a:xfrm>
              <a:off x="7802041" y="3651059"/>
              <a:ext cx="43815" cy="13970"/>
            </a:xfrm>
            <a:custGeom>
              <a:avLst/>
              <a:gdLst/>
              <a:ahLst/>
              <a:cxnLst/>
              <a:rect l="l" t="t" r="r" b="b"/>
              <a:pathLst>
                <a:path w="43815" h="13970">
                  <a:moveTo>
                    <a:pt x="43573" y="0"/>
                  </a:moveTo>
                  <a:lnTo>
                    <a:pt x="34848" y="2374"/>
                  </a:lnTo>
                  <a:lnTo>
                    <a:pt x="27736" y="4749"/>
                  </a:lnTo>
                  <a:lnTo>
                    <a:pt x="9499" y="10299"/>
                  </a:lnTo>
                  <a:lnTo>
                    <a:pt x="0" y="134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17" name="object 6317"/>
            <p:cNvSpPr/>
            <p:nvPr/>
          </p:nvSpPr>
          <p:spPr>
            <a:xfrm>
              <a:off x="7882839" y="3625710"/>
              <a:ext cx="41275" cy="13970"/>
            </a:xfrm>
            <a:custGeom>
              <a:avLst/>
              <a:gdLst/>
              <a:ahLst/>
              <a:cxnLst/>
              <a:rect l="l" t="t" r="r" b="b"/>
              <a:pathLst>
                <a:path w="41275" h="13970">
                  <a:moveTo>
                    <a:pt x="41198" y="0"/>
                  </a:moveTo>
                  <a:lnTo>
                    <a:pt x="39611" y="0"/>
                  </a:lnTo>
                  <a:lnTo>
                    <a:pt x="38823" y="800"/>
                  </a:lnTo>
                  <a:lnTo>
                    <a:pt x="37249" y="800"/>
                  </a:lnTo>
                  <a:lnTo>
                    <a:pt x="36436" y="1587"/>
                  </a:lnTo>
                  <a:lnTo>
                    <a:pt x="34861" y="1587"/>
                  </a:lnTo>
                  <a:lnTo>
                    <a:pt x="34074" y="2374"/>
                  </a:lnTo>
                  <a:lnTo>
                    <a:pt x="32486" y="2374"/>
                  </a:lnTo>
                  <a:lnTo>
                    <a:pt x="31686" y="3175"/>
                  </a:lnTo>
                  <a:lnTo>
                    <a:pt x="30111" y="3175"/>
                  </a:lnTo>
                  <a:lnTo>
                    <a:pt x="29324" y="3962"/>
                  </a:lnTo>
                  <a:lnTo>
                    <a:pt x="26949" y="3962"/>
                  </a:lnTo>
                  <a:lnTo>
                    <a:pt x="26149" y="4762"/>
                  </a:lnTo>
                  <a:lnTo>
                    <a:pt x="25349" y="4762"/>
                  </a:lnTo>
                  <a:lnTo>
                    <a:pt x="24561" y="5537"/>
                  </a:lnTo>
                  <a:lnTo>
                    <a:pt x="22974" y="5537"/>
                  </a:lnTo>
                  <a:lnTo>
                    <a:pt x="22186" y="6337"/>
                  </a:lnTo>
                  <a:lnTo>
                    <a:pt x="20612" y="6337"/>
                  </a:lnTo>
                  <a:lnTo>
                    <a:pt x="19812" y="7137"/>
                  </a:lnTo>
                  <a:lnTo>
                    <a:pt x="18224" y="7137"/>
                  </a:lnTo>
                  <a:lnTo>
                    <a:pt x="17437" y="7924"/>
                  </a:lnTo>
                  <a:lnTo>
                    <a:pt x="15849" y="7924"/>
                  </a:lnTo>
                  <a:lnTo>
                    <a:pt x="14274" y="8712"/>
                  </a:lnTo>
                  <a:lnTo>
                    <a:pt x="12674" y="8712"/>
                  </a:lnTo>
                  <a:lnTo>
                    <a:pt x="12674" y="9512"/>
                  </a:lnTo>
                  <a:lnTo>
                    <a:pt x="11887" y="9512"/>
                  </a:lnTo>
                  <a:lnTo>
                    <a:pt x="10299" y="10287"/>
                  </a:lnTo>
                  <a:lnTo>
                    <a:pt x="8724" y="10287"/>
                  </a:lnTo>
                  <a:lnTo>
                    <a:pt x="3175" y="11874"/>
                  </a:lnTo>
                  <a:lnTo>
                    <a:pt x="0" y="134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318" name="object 6318"/>
          <p:cNvGrpSpPr/>
          <p:nvPr/>
        </p:nvGrpSpPr>
        <p:grpSpPr>
          <a:xfrm>
            <a:off x="6308844" y="2312595"/>
            <a:ext cx="28718" cy="174450"/>
            <a:chOff x="7653102" y="3426066"/>
            <a:chExt cx="42545" cy="258445"/>
          </a:xfrm>
        </p:grpSpPr>
        <p:sp>
          <p:nvSpPr>
            <p:cNvPr id="6319" name="object 6319"/>
            <p:cNvSpPr/>
            <p:nvPr/>
          </p:nvSpPr>
          <p:spPr>
            <a:xfrm>
              <a:off x="7683207" y="3429241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0"/>
                  </a:moveTo>
                  <a:lnTo>
                    <a:pt x="0" y="1101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20" name="object 6320"/>
            <p:cNvSpPr/>
            <p:nvPr/>
          </p:nvSpPr>
          <p:spPr>
            <a:xfrm>
              <a:off x="7683207" y="3567874"/>
              <a:ext cx="0" cy="116205"/>
            </a:xfrm>
            <a:custGeom>
              <a:avLst/>
              <a:gdLst/>
              <a:ahLst/>
              <a:cxnLst/>
              <a:rect l="l" t="t" r="r" b="b"/>
              <a:pathLst>
                <a:path h="116204">
                  <a:moveTo>
                    <a:pt x="0" y="0"/>
                  </a:moveTo>
                  <a:lnTo>
                    <a:pt x="0" y="1156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21" name="object 6321"/>
            <p:cNvSpPr/>
            <p:nvPr/>
          </p:nvSpPr>
          <p:spPr>
            <a:xfrm>
              <a:off x="7694295" y="3426066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h="109854">
                  <a:moveTo>
                    <a:pt x="0" y="0"/>
                  </a:moveTo>
                  <a:lnTo>
                    <a:pt x="0" y="1093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22" name="object 6322"/>
            <p:cNvSpPr/>
            <p:nvPr/>
          </p:nvSpPr>
          <p:spPr>
            <a:xfrm>
              <a:off x="7657858" y="366927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23" name="object 6323"/>
            <p:cNvSpPr/>
            <p:nvPr/>
          </p:nvSpPr>
          <p:spPr>
            <a:xfrm>
              <a:off x="7657858" y="3677196"/>
              <a:ext cx="25400" cy="6350"/>
            </a:xfrm>
            <a:custGeom>
              <a:avLst/>
              <a:gdLst/>
              <a:ahLst/>
              <a:cxnLst/>
              <a:rect l="l" t="t" r="r" b="b"/>
              <a:pathLst>
                <a:path w="25400" h="6350">
                  <a:moveTo>
                    <a:pt x="25349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24" name="object 6324"/>
            <p:cNvSpPr/>
            <p:nvPr/>
          </p:nvSpPr>
          <p:spPr>
            <a:xfrm>
              <a:off x="7653896" y="3437166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0"/>
                  </a:moveTo>
                  <a:lnTo>
                    <a:pt x="0" y="1101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25" name="object 6325"/>
            <p:cNvSpPr/>
            <p:nvPr/>
          </p:nvSpPr>
          <p:spPr>
            <a:xfrm>
              <a:off x="7653896" y="3575799"/>
              <a:ext cx="4445" cy="93980"/>
            </a:xfrm>
            <a:custGeom>
              <a:avLst/>
              <a:gdLst/>
              <a:ahLst/>
              <a:cxnLst/>
              <a:rect l="l" t="t" r="r" b="b"/>
              <a:pathLst>
                <a:path w="4445" h="93979">
                  <a:moveTo>
                    <a:pt x="0" y="0"/>
                  </a:moveTo>
                  <a:lnTo>
                    <a:pt x="0" y="92684"/>
                  </a:lnTo>
                  <a:lnTo>
                    <a:pt x="3949" y="9347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326" name="object 6326"/>
          <p:cNvGrpSpPr/>
          <p:nvPr/>
        </p:nvGrpSpPr>
        <p:grpSpPr>
          <a:xfrm>
            <a:off x="6469270" y="2263937"/>
            <a:ext cx="48435" cy="443627"/>
            <a:chOff x="7890770" y="3353980"/>
            <a:chExt cx="71755" cy="657225"/>
          </a:xfrm>
        </p:grpSpPr>
        <p:sp>
          <p:nvSpPr>
            <p:cNvPr id="6327" name="object 6327"/>
            <p:cNvSpPr/>
            <p:nvPr/>
          </p:nvSpPr>
          <p:spPr>
            <a:xfrm>
              <a:off x="7924037" y="3713644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0"/>
                  </a:moveTo>
                  <a:lnTo>
                    <a:pt x="0" y="2907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28" name="object 6328"/>
            <p:cNvSpPr/>
            <p:nvPr/>
          </p:nvSpPr>
          <p:spPr>
            <a:xfrm>
              <a:off x="7924025" y="4004386"/>
              <a:ext cx="26670" cy="5715"/>
            </a:xfrm>
            <a:custGeom>
              <a:avLst/>
              <a:gdLst/>
              <a:ahLst/>
              <a:cxnLst/>
              <a:rect l="l" t="t" r="r" b="b"/>
              <a:pathLst>
                <a:path w="26670" h="5714">
                  <a:moveTo>
                    <a:pt x="26149" y="5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29" name="object 6329"/>
            <p:cNvSpPr/>
            <p:nvPr/>
          </p:nvSpPr>
          <p:spPr>
            <a:xfrm>
              <a:off x="7950174" y="3487064"/>
              <a:ext cx="0" cy="523240"/>
            </a:xfrm>
            <a:custGeom>
              <a:avLst/>
              <a:gdLst/>
              <a:ahLst/>
              <a:cxnLst/>
              <a:rect l="l" t="t" r="r" b="b"/>
              <a:pathLst>
                <a:path h="523239">
                  <a:moveTo>
                    <a:pt x="0" y="484047"/>
                  </a:moveTo>
                  <a:lnTo>
                    <a:pt x="0" y="522859"/>
                  </a:lnTo>
                </a:path>
                <a:path h="523239">
                  <a:moveTo>
                    <a:pt x="0" y="345414"/>
                  </a:moveTo>
                  <a:lnTo>
                    <a:pt x="0" y="438099"/>
                  </a:lnTo>
                </a:path>
                <a:path h="523239">
                  <a:moveTo>
                    <a:pt x="0" y="0"/>
                  </a:moveTo>
                  <a:lnTo>
                    <a:pt x="0" y="29391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30" name="object 6330"/>
            <p:cNvSpPr/>
            <p:nvPr/>
          </p:nvSpPr>
          <p:spPr>
            <a:xfrm>
              <a:off x="7950174" y="34870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31" name="object 6331"/>
            <p:cNvSpPr/>
            <p:nvPr/>
          </p:nvSpPr>
          <p:spPr>
            <a:xfrm>
              <a:off x="7924037" y="360986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37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32" name="object 6332"/>
            <p:cNvSpPr/>
            <p:nvPr/>
          </p:nvSpPr>
          <p:spPr>
            <a:xfrm>
              <a:off x="7950174" y="4005973"/>
              <a:ext cx="11430" cy="4445"/>
            </a:xfrm>
            <a:custGeom>
              <a:avLst/>
              <a:gdLst/>
              <a:ahLst/>
              <a:cxnLst/>
              <a:rect l="l" t="t" r="r" b="b"/>
              <a:pathLst>
                <a:path w="11429" h="4445">
                  <a:moveTo>
                    <a:pt x="11099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33" name="object 6333"/>
            <p:cNvSpPr/>
            <p:nvPr/>
          </p:nvSpPr>
          <p:spPr>
            <a:xfrm>
              <a:off x="7961274" y="3483101"/>
              <a:ext cx="0" cy="523240"/>
            </a:xfrm>
            <a:custGeom>
              <a:avLst/>
              <a:gdLst/>
              <a:ahLst/>
              <a:cxnLst/>
              <a:rect l="l" t="t" r="r" b="b"/>
              <a:pathLst>
                <a:path h="523239">
                  <a:moveTo>
                    <a:pt x="0" y="488010"/>
                  </a:moveTo>
                  <a:lnTo>
                    <a:pt x="0" y="522859"/>
                  </a:lnTo>
                </a:path>
                <a:path h="523239">
                  <a:moveTo>
                    <a:pt x="0" y="349376"/>
                  </a:moveTo>
                  <a:lnTo>
                    <a:pt x="0" y="442061"/>
                  </a:lnTo>
                </a:path>
                <a:path h="523239">
                  <a:moveTo>
                    <a:pt x="0" y="0"/>
                  </a:moveTo>
                  <a:lnTo>
                    <a:pt x="0" y="29787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34" name="object 6334"/>
            <p:cNvSpPr/>
            <p:nvPr/>
          </p:nvSpPr>
          <p:spPr>
            <a:xfrm>
              <a:off x="7950174" y="3483101"/>
              <a:ext cx="11430" cy="4445"/>
            </a:xfrm>
            <a:custGeom>
              <a:avLst/>
              <a:gdLst/>
              <a:ahLst/>
              <a:cxnLst/>
              <a:rect l="l" t="t" r="r" b="b"/>
              <a:pathLst>
                <a:path w="11429" h="4445">
                  <a:moveTo>
                    <a:pt x="0" y="3962"/>
                  </a:moveTo>
                  <a:lnTo>
                    <a:pt x="1109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35" name="object 6335"/>
            <p:cNvSpPr/>
            <p:nvPr/>
          </p:nvSpPr>
          <p:spPr>
            <a:xfrm>
              <a:off x="7893138" y="3738194"/>
              <a:ext cx="0" cy="260350"/>
            </a:xfrm>
            <a:custGeom>
              <a:avLst/>
              <a:gdLst/>
              <a:ahLst/>
              <a:cxnLst/>
              <a:rect l="l" t="t" r="r" b="b"/>
              <a:pathLst>
                <a:path h="260350">
                  <a:moveTo>
                    <a:pt x="0" y="0"/>
                  </a:moveTo>
                  <a:lnTo>
                    <a:pt x="0" y="25984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36" name="object 6336"/>
            <p:cNvSpPr/>
            <p:nvPr/>
          </p:nvSpPr>
          <p:spPr>
            <a:xfrm>
              <a:off x="7893151" y="3998048"/>
              <a:ext cx="31115" cy="6350"/>
            </a:xfrm>
            <a:custGeom>
              <a:avLst/>
              <a:gdLst/>
              <a:ahLst/>
              <a:cxnLst/>
              <a:rect l="l" t="t" r="r" b="b"/>
              <a:pathLst>
                <a:path w="31115" h="6350">
                  <a:moveTo>
                    <a:pt x="30886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37" name="object 6337"/>
            <p:cNvSpPr/>
            <p:nvPr/>
          </p:nvSpPr>
          <p:spPr>
            <a:xfrm>
              <a:off x="7924037" y="37278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38" name="object 6338"/>
            <p:cNvSpPr/>
            <p:nvPr/>
          </p:nvSpPr>
          <p:spPr>
            <a:xfrm>
              <a:off x="7891564" y="359798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39" name="object 6339"/>
            <p:cNvSpPr/>
            <p:nvPr/>
          </p:nvSpPr>
          <p:spPr>
            <a:xfrm>
              <a:off x="7891564" y="3597986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1574" y="7912"/>
                  </a:moveTo>
                  <a:lnTo>
                    <a:pt x="1574" y="7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40" name="object 6340"/>
            <p:cNvSpPr/>
            <p:nvPr/>
          </p:nvSpPr>
          <p:spPr>
            <a:xfrm>
              <a:off x="7893138" y="3597185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962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41" name="object 6341"/>
            <p:cNvSpPr/>
            <p:nvPr/>
          </p:nvSpPr>
          <p:spPr>
            <a:xfrm>
              <a:off x="7891564" y="3596398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55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42" name="object 6342"/>
            <p:cNvSpPr/>
            <p:nvPr/>
          </p:nvSpPr>
          <p:spPr>
            <a:xfrm>
              <a:off x="7924037" y="3357143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0"/>
                  </a:moveTo>
                  <a:lnTo>
                    <a:pt x="0" y="1085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43" name="object 6343"/>
            <p:cNvSpPr/>
            <p:nvPr/>
          </p:nvSpPr>
          <p:spPr>
            <a:xfrm>
              <a:off x="7924037" y="3495776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40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44" name="object 6344"/>
            <p:cNvSpPr/>
            <p:nvPr/>
          </p:nvSpPr>
          <p:spPr>
            <a:xfrm>
              <a:off x="7934337" y="3353980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0"/>
                  </a:moveTo>
                  <a:lnTo>
                    <a:pt x="0" y="10774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45" name="object 6345"/>
            <p:cNvSpPr/>
            <p:nvPr/>
          </p:nvSpPr>
          <p:spPr>
            <a:xfrm>
              <a:off x="7897101" y="359639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46" name="object 6346"/>
            <p:cNvSpPr/>
            <p:nvPr/>
          </p:nvSpPr>
          <p:spPr>
            <a:xfrm>
              <a:off x="7897113" y="3604310"/>
              <a:ext cx="27305" cy="5715"/>
            </a:xfrm>
            <a:custGeom>
              <a:avLst/>
              <a:gdLst/>
              <a:ahLst/>
              <a:cxnLst/>
              <a:rect l="l" t="t" r="r" b="b"/>
              <a:pathLst>
                <a:path w="27304" h="5714">
                  <a:moveTo>
                    <a:pt x="26924" y="5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47" name="object 6347"/>
            <p:cNvSpPr/>
            <p:nvPr/>
          </p:nvSpPr>
          <p:spPr>
            <a:xfrm>
              <a:off x="7893138" y="3367442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0"/>
                  </a:moveTo>
                  <a:lnTo>
                    <a:pt x="0" y="1085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48" name="object 6348"/>
            <p:cNvSpPr/>
            <p:nvPr/>
          </p:nvSpPr>
          <p:spPr>
            <a:xfrm>
              <a:off x="7893138" y="3505288"/>
              <a:ext cx="4445" cy="91440"/>
            </a:xfrm>
            <a:custGeom>
              <a:avLst/>
              <a:gdLst/>
              <a:ahLst/>
              <a:cxnLst/>
              <a:rect l="l" t="t" r="r" b="b"/>
              <a:pathLst>
                <a:path w="4445" h="91439">
                  <a:moveTo>
                    <a:pt x="0" y="0"/>
                  </a:moveTo>
                  <a:lnTo>
                    <a:pt x="0" y="89522"/>
                  </a:lnTo>
                  <a:lnTo>
                    <a:pt x="3962" y="911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349" name="object 6349"/>
          <p:cNvGrpSpPr/>
          <p:nvPr/>
        </p:nvGrpSpPr>
        <p:grpSpPr>
          <a:xfrm>
            <a:off x="6126498" y="2598680"/>
            <a:ext cx="8144" cy="3429"/>
            <a:chOff x="7382960" y="3849897"/>
            <a:chExt cx="12065" cy="5080"/>
          </a:xfrm>
        </p:grpSpPr>
        <p:sp>
          <p:nvSpPr>
            <p:cNvPr id="6350" name="object 6350"/>
            <p:cNvSpPr/>
            <p:nvPr/>
          </p:nvSpPr>
          <p:spPr>
            <a:xfrm>
              <a:off x="7383742" y="38506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51" name="object 6351"/>
            <p:cNvSpPr/>
            <p:nvPr/>
          </p:nvSpPr>
          <p:spPr>
            <a:xfrm>
              <a:off x="7383754" y="3850690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5" h="3175">
                  <a:moveTo>
                    <a:pt x="1029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352" name="object 6352"/>
          <p:cNvGrpSpPr/>
          <p:nvPr/>
        </p:nvGrpSpPr>
        <p:grpSpPr>
          <a:xfrm>
            <a:off x="6166061" y="2499222"/>
            <a:ext cx="315897" cy="91297"/>
            <a:chOff x="7441571" y="3702551"/>
            <a:chExt cx="467995" cy="135255"/>
          </a:xfrm>
        </p:grpSpPr>
        <p:sp>
          <p:nvSpPr>
            <p:cNvPr id="6353" name="object 6353"/>
            <p:cNvSpPr/>
            <p:nvPr/>
          </p:nvSpPr>
          <p:spPr>
            <a:xfrm>
              <a:off x="7882839" y="3703345"/>
              <a:ext cx="25400" cy="8255"/>
            </a:xfrm>
            <a:custGeom>
              <a:avLst/>
              <a:gdLst/>
              <a:ahLst/>
              <a:cxnLst/>
              <a:rect l="l" t="t" r="r" b="b"/>
              <a:pathLst>
                <a:path w="25400" h="8254">
                  <a:moveTo>
                    <a:pt x="25349" y="0"/>
                  </a:moveTo>
                  <a:lnTo>
                    <a:pt x="14249" y="3175"/>
                  </a:lnTo>
                  <a:lnTo>
                    <a:pt x="12674" y="3962"/>
                  </a:lnTo>
                  <a:lnTo>
                    <a:pt x="10299" y="4749"/>
                  </a:lnTo>
                  <a:lnTo>
                    <a:pt x="8712" y="4749"/>
                  </a:lnTo>
                  <a:lnTo>
                    <a:pt x="8712" y="5537"/>
                  </a:lnTo>
                  <a:lnTo>
                    <a:pt x="800" y="7912"/>
                  </a:lnTo>
                  <a:lnTo>
                    <a:pt x="0" y="79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54" name="object 6354"/>
            <p:cNvSpPr/>
            <p:nvPr/>
          </p:nvSpPr>
          <p:spPr>
            <a:xfrm>
              <a:off x="7802029" y="3723157"/>
              <a:ext cx="43815" cy="14604"/>
            </a:xfrm>
            <a:custGeom>
              <a:avLst/>
              <a:gdLst/>
              <a:ahLst/>
              <a:cxnLst/>
              <a:rect l="l" t="t" r="r" b="b"/>
              <a:pathLst>
                <a:path w="43815" h="14604">
                  <a:moveTo>
                    <a:pt x="43573" y="0"/>
                  </a:moveTo>
                  <a:lnTo>
                    <a:pt x="33274" y="3962"/>
                  </a:lnTo>
                  <a:lnTo>
                    <a:pt x="32473" y="3962"/>
                  </a:lnTo>
                  <a:lnTo>
                    <a:pt x="27724" y="5537"/>
                  </a:lnTo>
                  <a:lnTo>
                    <a:pt x="14262" y="9512"/>
                  </a:lnTo>
                  <a:lnTo>
                    <a:pt x="11887" y="10299"/>
                  </a:lnTo>
                  <a:lnTo>
                    <a:pt x="8712" y="11099"/>
                  </a:lnTo>
                  <a:lnTo>
                    <a:pt x="0" y="142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55" name="object 6355"/>
            <p:cNvSpPr/>
            <p:nvPr/>
          </p:nvSpPr>
          <p:spPr>
            <a:xfrm>
              <a:off x="7719656" y="3748493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5935" y="0"/>
                  </a:moveTo>
                  <a:lnTo>
                    <a:pt x="41186" y="1574"/>
                  </a:lnTo>
                  <a:lnTo>
                    <a:pt x="35636" y="3175"/>
                  </a:lnTo>
                  <a:lnTo>
                    <a:pt x="16624" y="8712"/>
                  </a:lnTo>
                  <a:lnTo>
                    <a:pt x="15836" y="8712"/>
                  </a:lnTo>
                  <a:lnTo>
                    <a:pt x="15049" y="9512"/>
                  </a:lnTo>
                  <a:lnTo>
                    <a:pt x="0" y="134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56" name="object 6356"/>
            <p:cNvSpPr/>
            <p:nvPr/>
          </p:nvSpPr>
          <p:spPr>
            <a:xfrm>
              <a:off x="7634084" y="3773068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9123" y="0"/>
                  </a:moveTo>
                  <a:lnTo>
                    <a:pt x="39611" y="2362"/>
                  </a:lnTo>
                  <a:lnTo>
                    <a:pt x="23774" y="7124"/>
                  </a:lnTo>
                  <a:lnTo>
                    <a:pt x="19812" y="7912"/>
                  </a:lnTo>
                  <a:lnTo>
                    <a:pt x="18237" y="8712"/>
                  </a:lnTo>
                  <a:lnTo>
                    <a:pt x="0" y="134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57" name="object 6357"/>
            <p:cNvSpPr/>
            <p:nvPr/>
          </p:nvSpPr>
          <p:spPr>
            <a:xfrm>
              <a:off x="7546136" y="379682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1498" y="0"/>
                  </a:moveTo>
                  <a:lnTo>
                    <a:pt x="43586" y="1574"/>
                  </a:lnTo>
                  <a:lnTo>
                    <a:pt x="31699" y="4749"/>
                  </a:lnTo>
                  <a:lnTo>
                    <a:pt x="22974" y="7137"/>
                  </a:lnTo>
                  <a:lnTo>
                    <a:pt x="21399" y="7912"/>
                  </a:lnTo>
                  <a:lnTo>
                    <a:pt x="4762" y="11874"/>
                  </a:lnTo>
                  <a:lnTo>
                    <a:pt x="0" y="134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58" name="object 6358"/>
            <p:cNvSpPr/>
            <p:nvPr/>
          </p:nvSpPr>
          <p:spPr>
            <a:xfrm>
              <a:off x="7442365" y="3819804"/>
              <a:ext cx="68580" cy="17145"/>
            </a:xfrm>
            <a:custGeom>
              <a:avLst/>
              <a:gdLst/>
              <a:ahLst/>
              <a:cxnLst/>
              <a:rect l="l" t="t" r="r" b="b"/>
              <a:pathLst>
                <a:path w="68579" h="17145">
                  <a:moveTo>
                    <a:pt x="68135" y="0"/>
                  </a:moveTo>
                  <a:lnTo>
                    <a:pt x="60998" y="1574"/>
                  </a:lnTo>
                  <a:lnTo>
                    <a:pt x="49303" y="4559"/>
                  </a:lnTo>
                  <a:lnTo>
                    <a:pt x="37634" y="7524"/>
                  </a:lnTo>
                  <a:lnTo>
                    <a:pt x="25963" y="10490"/>
                  </a:lnTo>
                  <a:lnTo>
                    <a:pt x="14262" y="13474"/>
                  </a:lnTo>
                  <a:lnTo>
                    <a:pt x="0" y="166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359" name="object 6359"/>
          <p:cNvSpPr/>
          <p:nvPr/>
        </p:nvSpPr>
        <p:spPr>
          <a:xfrm>
            <a:off x="6127034" y="2597612"/>
            <a:ext cx="7287" cy="1715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10299" y="0"/>
                </a:moveTo>
                <a:lnTo>
                  <a:pt x="0" y="2374"/>
                </a:lnTo>
              </a:path>
            </a:pathLst>
          </a:custGeom>
          <a:ln w="3175">
            <a:solidFill>
              <a:srgbClr val="7C7C7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360" name="object 6360"/>
          <p:cNvGrpSpPr/>
          <p:nvPr/>
        </p:nvGrpSpPr>
        <p:grpSpPr>
          <a:xfrm>
            <a:off x="6166061" y="2491739"/>
            <a:ext cx="326612" cy="249888"/>
            <a:chOff x="7441571" y="3691464"/>
            <a:chExt cx="483870" cy="370205"/>
          </a:xfrm>
        </p:grpSpPr>
        <p:sp>
          <p:nvSpPr>
            <p:cNvPr id="6361" name="object 6361"/>
            <p:cNvSpPr/>
            <p:nvPr/>
          </p:nvSpPr>
          <p:spPr>
            <a:xfrm>
              <a:off x="7442377" y="3831678"/>
              <a:ext cx="68580" cy="17780"/>
            </a:xfrm>
            <a:custGeom>
              <a:avLst/>
              <a:gdLst/>
              <a:ahLst/>
              <a:cxnLst/>
              <a:rect l="l" t="t" r="r" b="b"/>
              <a:pathLst>
                <a:path w="68579" h="17779">
                  <a:moveTo>
                    <a:pt x="0" y="17437"/>
                  </a:moveTo>
                  <a:lnTo>
                    <a:pt x="21386" y="11887"/>
                  </a:lnTo>
                  <a:lnTo>
                    <a:pt x="31567" y="9472"/>
                  </a:lnTo>
                  <a:lnTo>
                    <a:pt x="41330" y="6931"/>
                  </a:lnTo>
                  <a:lnTo>
                    <a:pt x="51024" y="4489"/>
                  </a:lnTo>
                  <a:lnTo>
                    <a:pt x="60998" y="2374"/>
                  </a:lnTo>
                  <a:lnTo>
                    <a:pt x="6813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62" name="object 6362"/>
            <p:cNvSpPr/>
            <p:nvPr/>
          </p:nvSpPr>
          <p:spPr>
            <a:xfrm>
              <a:off x="7546149" y="3809492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0" y="13474"/>
                  </a:moveTo>
                  <a:lnTo>
                    <a:pt x="1587" y="13474"/>
                  </a:lnTo>
                  <a:lnTo>
                    <a:pt x="12048" y="10458"/>
                  </a:lnTo>
                  <a:lnTo>
                    <a:pt x="22504" y="7554"/>
                  </a:lnTo>
                  <a:lnTo>
                    <a:pt x="32998" y="4839"/>
                  </a:lnTo>
                  <a:lnTo>
                    <a:pt x="43573" y="2387"/>
                  </a:lnTo>
                  <a:lnTo>
                    <a:pt x="5228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63" name="object 6363"/>
            <p:cNvSpPr/>
            <p:nvPr/>
          </p:nvSpPr>
          <p:spPr>
            <a:xfrm>
              <a:off x="7634084" y="3785730"/>
              <a:ext cx="49530" cy="14604"/>
            </a:xfrm>
            <a:custGeom>
              <a:avLst/>
              <a:gdLst/>
              <a:ahLst/>
              <a:cxnLst/>
              <a:rect l="l" t="t" r="r" b="b"/>
              <a:pathLst>
                <a:path w="49529" h="14604">
                  <a:moveTo>
                    <a:pt x="0" y="14262"/>
                  </a:moveTo>
                  <a:lnTo>
                    <a:pt x="19812" y="8724"/>
                  </a:lnTo>
                  <a:lnTo>
                    <a:pt x="26972" y="6554"/>
                  </a:lnTo>
                  <a:lnTo>
                    <a:pt x="34024" y="4551"/>
                  </a:lnTo>
                  <a:lnTo>
                    <a:pt x="41098" y="2650"/>
                  </a:lnTo>
                  <a:lnTo>
                    <a:pt x="48323" y="787"/>
                  </a:lnTo>
                  <a:lnTo>
                    <a:pt x="49123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64" name="object 6364"/>
            <p:cNvSpPr/>
            <p:nvPr/>
          </p:nvSpPr>
          <p:spPr>
            <a:xfrm>
              <a:off x="7719644" y="3761968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0" y="13462"/>
                  </a:moveTo>
                  <a:lnTo>
                    <a:pt x="15049" y="9512"/>
                  </a:lnTo>
                  <a:lnTo>
                    <a:pt x="21473" y="7295"/>
                  </a:lnTo>
                  <a:lnTo>
                    <a:pt x="28005" y="5311"/>
                  </a:lnTo>
                  <a:lnTo>
                    <a:pt x="34596" y="3447"/>
                  </a:lnTo>
                  <a:lnTo>
                    <a:pt x="41198" y="1587"/>
                  </a:lnTo>
                  <a:lnTo>
                    <a:pt x="4673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65" name="object 6365"/>
            <p:cNvSpPr/>
            <p:nvPr/>
          </p:nvSpPr>
          <p:spPr>
            <a:xfrm>
              <a:off x="7802029" y="3737394"/>
              <a:ext cx="44450" cy="13970"/>
            </a:xfrm>
            <a:custGeom>
              <a:avLst/>
              <a:gdLst/>
              <a:ahLst/>
              <a:cxnLst/>
              <a:rect l="l" t="t" r="r" b="b"/>
              <a:pathLst>
                <a:path w="44450" h="13970">
                  <a:moveTo>
                    <a:pt x="0" y="13474"/>
                  </a:moveTo>
                  <a:lnTo>
                    <a:pt x="9512" y="11099"/>
                  </a:lnTo>
                  <a:lnTo>
                    <a:pt x="15878" y="8952"/>
                  </a:lnTo>
                  <a:lnTo>
                    <a:pt x="22229" y="6970"/>
                  </a:lnTo>
                  <a:lnTo>
                    <a:pt x="28559" y="5072"/>
                  </a:lnTo>
                  <a:lnTo>
                    <a:pt x="34861" y="3174"/>
                  </a:lnTo>
                  <a:lnTo>
                    <a:pt x="4436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66" name="object 6366"/>
            <p:cNvSpPr/>
            <p:nvPr/>
          </p:nvSpPr>
          <p:spPr>
            <a:xfrm>
              <a:off x="7882839" y="3712044"/>
              <a:ext cx="41275" cy="13970"/>
            </a:xfrm>
            <a:custGeom>
              <a:avLst/>
              <a:gdLst/>
              <a:ahLst/>
              <a:cxnLst/>
              <a:rect l="l" t="t" r="r" b="b"/>
              <a:pathLst>
                <a:path w="41275" h="13970">
                  <a:moveTo>
                    <a:pt x="0" y="13474"/>
                  </a:moveTo>
                  <a:lnTo>
                    <a:pt x="3175" y="12674"/>
                  </a:lnTo>
                  <a:lnTo>
                    <a:pt x="12204" y="9610"/>
                  </a:lnTo>
                  <a:lnTo>
                    <a:pt x="21296" y="6723"/>
                  </a:lnTo>
                  <a:lnTo>
                    <a:pt x="30433" y="3843"/>
                  </a:lnTo>
                  <a:lnTo>
                    <a:pt x="39598" y="800"/>
                  </a:lnTo>
                  <a:lnTo>
                    <a:pt x="41198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67" name="object 6367"/>
            <p:cNvSpPr/>
            <p:nvPr/>
          </p:nvSpPr>
          <p:spPr>
            <a:xfrm>
              <a:off x="7908188" y="3703345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0" y="0"/>
                  </a:moveTo>
                  <a:lnTo>
                    <a:pt x="15836" y="31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68" name="object 6368"/>
            <p:cNvSpPr/>
            <p:nvPr/>
          </p:nvSpPr>
          <p:spPr>
            <a:xfrm>
              <a:off x="7442365" y="3847528"/>
              <a:ext cx="68580" cy="17780"/>
            </a:xfrm>
            <a:custGeom>
              <a:avLst/>
              <a:gdLst/>
              <a:ahLst/>
              <a:cxnLst/>
              <a:rect l="l" t="t" r="r" b="b"/>
              <a:pathLst>
                <a:path w="68579" h="17779">
                  <a:moveTo>
                    <a:pt x="68135" y="0"/>
                  </a:moveTo>
                  <a:lnTo>
                    <a:pt x="49110" y="4762"/>
                  </a:lnTo>
                  <a:lnTo>
                    <a:pt x="43573" y="6337"/>
                  </a:lnTo>
                  <a:lnTo>
                    <a:pt x="40398" y="7137"/>
                  </a:lnTo>
                  <a:lnTo>
                    <a:pt x="21386" y="11874"/>
                  </a:lnTo>
                  <a:lnTo>
                    <a:pt x="0" y="174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69" name="object 6369"/>
            <p:cNvSpPr/>
            <p:nvPr/>
          </p:nvSpPr>
          <p:spPr>
            <a:xfrm>
              <a:off x="7546136" y="3825341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1498" y="0"/>
                  </a:moveTo>
                  <a:lnTo>
                    <a:pt x="28536" y="5537"/>
                  </a:lnTo>
                  <a:lnTo>
                    <a:pt x="23774" y="7137"/>
                  </a:lnTo>
                  <a:lnTo>
                    <a:pt x="1587" y="12674"/>
                  </a:lnTo>
                  <a:lnTo>
                    <a:pt x="0" y="134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70" name="object 6370"/>
            <p:cNvSpPr/>
            <p:nvPr/>
          </p:nvSpPr>
          <p:spPr>
            <a:xfrm>
              <a:off x="7634084" y="380157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9123" y="0"/>
                  </a:moveTo>
                  <a:lnTo>
                    <a:pt x="48323" y="0"/>
                  </a:lnTo>
                  <a:lnTo>
                    <a:pt x="22186" y="7924"/>
                  </a:lnTo>
                  <a:lnTo>
                    <a:pt x="19812" y="7924"/>
                  </a:lnTo>
                  <a:lnTo>
                    <a:pt x="0" y="134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71" name="object 6371"/>
            <p:cNvSpPr/>
            <p:nvPr/>
          </p:nvSpPr>
          <p:spPr>
            <a:xfrm>
              <a:off x="7719656" y="3777818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5935" y="0"/>
                  </a:moveTo>
                  <a:lnTo>
                    <a:pt x="41186" y="1574"/>
                  </a:lnTo>
                  <a:lnTo>
                    <a:pt x="16624" y="8712"/>
                  </a:lnTo>
                  <a:lnTo>
                    <a:pt x="15049" y="8712"/>
                  </a:lnTo>
                  <a:lnTo>
                    <a:pt x="0" y="134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72" name="object 6372"/>
            <p:cNvSpPr/>
            <p:nvPr/>
          </p:nvSpPr>
          <p:spPr>
            <a:xfrm>
              <a:off x="7802029" y="3753256"/>
              <a:ext cx="43815" cy="13970"/>
            </a:xfrm>
            <a:custGeom>
              <a:avLst/>
              <a:gdLst/>
              <a:ahLst/>
              <a:cxnLst/>
              <a:rect l="l" t="t" r="r" b="b"/>
              <a:pathLst>
                <a:path w="43815" h="13970">
                  <a:moveTo>
                    <a:pt x="43573" y="0"/>
                  </a:moveTo>
                  <a:lnTo>
                    <a:pt x="34848" y="3162"/>
                  </a:lnTo>
                  <a:lnTo>
                    <a:pt x="27724" y="4749"/>
                  </a:lnTo>
                  <a:lnTo>
                    <a:pt x="13462" y="9499"/>
                  </a:lnTo>
                  <a:lnTo>
                    <a:pt x="9499" y="10287"/>
                  </a:lnTo>
                  <a:lnTo>
                    <a:pt x="0" y="134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73" name="object 6373"/>
            <p:cNvSpPr/>
            <p:nvPr/>
          </p:nvSpPr>
          <p:spPr>
            <a:xfrm>
              <a:off x="7882839" y="3727894"/>
              <a:ext cx="41275" cy="13970"/>
            </a:xfrm>
            <a:custGeom>
              <a:avLst/>
              <a:gdLst/>
              <a:ahLst/>
              <a:cxnLst/>
              <a:rect l="l" t="t" r="r" b="b"/>
              <a:pathLst>
                <a:path w="41275" h="13970">
                  <a:moveTo>
                    <a:pt x="41198" y="0"/>
                  </a:moveTo>
                  <a:lnTo>
                    <a:pt x="39611" y="0"/>
                  </a:lnTo>
                  <a:lnTo>
                    <a:pt x="39611" y="800"/>
                  </a:lnTo>
                  <a:lnTo>
                    <a:pt x="34861" y="2387"/>
                  </a:lnTo>
                  <a:lnTo>
                    <a:pt x="28728" y="4247"/>
                  </a:lnTo>
                  <a:lnTo>
                    <a:pt x="22567" y="6091"/>
                  </a:lnTo>
                  <a:lnTo>
                    <a:pt x="16416" y="8061"/>
                  </a:lnTo>
                  <a:lnTo>
                    <a:pt x="10312" y="10299"/>
                  </a:lnTo>
                  <a:lnTo>
                    <a:pt x="8712" y="10299"/>
                  </a:lnTo>
                  <a:lnTo>
                    <a:pt x="8712" y="11099"/>
                  </a:lnTo>
                  <a:lnTo>
                    <a:pt x="3175" y="12674"/>
                  </a:lnTo>
                  <a:lnTo>
                    <a:pt x="0" y="134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74" name="object 6374"/>
            <p:cNvSpPr/>
            <p:nvPr/>
          </p:nvSpPr>
          <p:spPr>
            <a:xfrm>
              <a:off x="7897088" y="3716820"/>
              <a:ext cx="13970" cy="4445"/>
            </a:xfrm>
            <a:custGeom>
              <a:avLst/>
              <a:gdLst/>
              <a:ahLst/>
              <a:cxnLst/>
              <a:rect l="l" t="t" r="r" b="b"/>
              <a:pathLst>
                <a:path w="13970" h="4445">
                  <a:moveTo>
                    <a:pt x="0" y="3949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75" name="object 6375"/>
            <p:cNvSpPr/>
            <p:nvPr/>
          </p:nvSpPr>
          <p:spPr>
            <a:xfrm>
              <a:off x="7882839" y="3723144"/>
              <a:ext cx="8890" cy="2540"/>
            </a:xfrm>
            <a:custGeom>
              <a:avLst/>
              <a:gdLst/>
              <a:ahLst/>
              <a:cxnLst/>
              <a:rect l="l" t="t" r="r" b="b"/>
              <a:pathLst>
                <a:path w="8890" h="2539">
                  <a:moveTo>
                    <a:pt x="0" y="2374"/>
                  </a:moveTo>
                  <a:lnTo>
                    <a:pt x="3162" y="1574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76" name="object 6376"/>
            <p:cNvSpPr/>
            <p:nvPr/>
          </p:nvSpPr>
          <p:spPr>
            <a:xfrm>
              <a:off x="7834515" y="3737406"/>
              <a:ext cx="12065" cy="4445"/>
            </a:xfrm>
            <a:custGeom>
              <a:avLst/>
              <a:gdLst/>
              <a:ahLst/>
              <a:cxnLst/>
              <a:rect l="l" t="t" r="r" b="b"/>
              <a:pathLst>
                <a:path w="12065" h="4445">
                  <a:moveTo>
                    <a:pt x="0" y="3962"/>
                  </a:moveTo>
                  <a:lnTo>
                    <a:pt x="2374" y="3162"/>
                  </a:lnTo>
                  <a:lnTo>
                    <a:pt x="118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77" name="object 6377"/>
            <p:cNvSpPr/>
            <p:nvPr/>
          </p:nvSpPr>
          <p:spPr>
            <a:xfrm>
              <a:off x="7802029" y="3747693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5" h="3175">
                  <a:moveTo>
                    <a:pt x="0" y="3175"/>
                  </a:moveTo>
                  <a:lnTo>
                    <a:pt x="9512" y="800"/>
                  </a:lnTo>
                  <a:lnTo>
                    <a:pt x="118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78" name="object 6378"/>
            <p:cNvSpPr/>
            <p:nvPr/>
          </p:nvSpPr>
          <p:spPr>
            <a:xfrm>
              <a:off x="7755293" y="3761968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3175"/>
                  </a:moveTo>
                  <a:lnTo>
                    <a:pt x="5549" y="1587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79" name="object 6379"/>
            <p:cNvSpPr/>
            <p:nvPr/>
          </p:nvSpPr>
          <p:spPr>
            <a:xfrm>
              <a:off x="7734693" y="377068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80" name="object 6380"/>
            <p:cNvSpPr/>
            <p:nvPr/>
          </p:nvSpPr>
          <p:spPr>
            <a:xfrm>
              <a:off x="7673695" y="3785730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3175"/>
                  </a:moveTo>
                  <a:lnTo>
                    <a:pt x="8712" y="800"/>
                  </a:lnTo>
                  <a:lnTo>
                    <a:pt x="94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81" name="object 6381"/>
            <p:cNvSpPr/>
            <p:nvPr/>
          </p:nvSpPr>
          <p:spPr>
            <a:xfrm>
              <a:off x="7653883" y="3792867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0" y="1587"/>
                  </a:moveTo>
                  <a:lnTo>
                    <a:pt x="2374" y="787"/>
                  </a:lnTo>
                  <a:lnTo>
                    <a:pt x="55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82" name="object 6382"/>
            <p:cNvSpPr/>
            <p:nvPr/>
          </p:nvSpPr>
          <p:spPr>
            <a:xfrm>
              <a:off x="7569123" y="3812667"/>
              <a:ext cx="15875" cy="4445"/>
            </a:xfrm>
            <a:custGeom>
              <a:avLst/>
              <a:gdLst/>
              <a:ahLst/>
              <a:cxnLst/>
              <a:rect l="l" t="t" r="r" b="b"/>
              <a:pathLst>
                <a:path w="15875" h="4445">
                  <a:moveTo>
                    <a:pt x="0" y="3962"/>
                  </a:moveTo>
                  <a:lnTo>
                    <a:pt x="5549" y="3162"/>
                  </a:lnTo>
                  <a:lnTo>
                    <a:pt x="158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83" name="object 6383"/>
            <p:cNvSpPr/>
            <p:nvPr/>
          </p:nvSpPr>
          <p:spPr>
            <a:xfrm>
              <a:off x="7546149" y="3817416"/>
              <a:ext cx="21590" cy="5715"/>
            </a:xfrm>
            <a:custGeom>
              <a:avLst/>
              <a:gdLst/>
              <a:ahLst/>
              <a:cxnLst/>
              <a:rect l="l" t="t" r="r" b="b"/>
              <a:pathLst>
                <a:path w="21590" h="5714">
                  <a:moveTo>
                    <a:pt x="0" y="5549"/>
                  </a:moveTo>
                  <a:lnTo>
                    <a:pt x="1587" y="5549"/>
                  </a:lnTo>
                  <a:lnTo>
                    <a:pt x="213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84" name="object 6384"/>
            <p:cNvSpPr/>
            <p:nvPr/>
          </p:nvSpPr>
          <p:spPr>
            <a:xfrm>
              <a:off x="7482776" y="3834053"/>
              <a:ext cx="20955" cy="5080"/>
            </a:xfrm>
            <a:custGeom>
              <a:avLst/>
              <a:gdLst/>
              <a:ahLst/>
              <a:cxnLst/>
              <a:rect l="l" t="t" r="r" b="b"/>
              <a:pathLst>
                <a:path w="20954" h="5079">
                  <a:moveTo>
                    <a:pt x="0" y="4762"/>
                  </a:moveTo>
                  <a:lnTo>
                    <a:pt x="8712" y="2387"/>
                  </a:lnTo>
                  <a:lnTo>
                    <a:pt x="205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85" name="object 6385"/>
            <p:cNvSpPr/>
            <p:nvPr/>
          </p:nvSpPr>
          <p:spPr>
            <a:xfrm>
              <a:off x="7442377" y="3841978"/>
              <a:ext cx="27305" cy="7620"/>
            </a:xfrm>
            <a:custGeom>
              <a:avLst/>
              <a:gdLst/>
              <a:ahLst/>
              <a:cxnLst/>
              <a:rect l="l" t="t" r="r" b="b"/>
              <a:pathLst>
                <a:path w="27304" h="7620">
                  <a:moveTo>
                    <a:pt x="0" y="7137"/>
                  </a:moveTo>
                  <a:lnTo>
                    <a:pt x="21386" y="1587"/>
                  </a:lnTo>
                  <a:lnTo>
                    <a:pt x="2693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86" name="object 6386"/>
            <p:cNvSpPr/>
            <p:nvPr/>
          </p:nvSpPr>
          <p:spPr>
            <a:xfrm>
              <a:off x="7496238" y="38142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87" name="object 6387"/>
            <p:cNvSpPr/>
            <p:nvPr/>
          </p:nvSpPr>
          <p:spPr>
            <a:xfrm>
              <a:off x="7496238" y="3810292"/>
              <a:ext cx="14604" cy="5715"/>
            </a:xfrm>
            <a:custGeom>
              <a:avLst/>
              <a:gdLst/>
              <a:ahLst/>
              <a:cxnLst/>
              <a:rect l="l" t="t" r="r" b="b"/>
              <a:pathLst>
                <a:path w="14604" h="5714">
                  <a:moveTo>
                    <a:pt x="14262" y="0"/>
                  </a:moveTo>
                  <a:lnTo>
                    <a:pt x="0" y="3949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88" name="object 6388"/>
            <p:cNvSpPr/>
            <p:nvPr/>
          </p:nvSpPr>
          <p:spPr>
            <a:xfrm>
              <a:off x="7496238" y="3812667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4" h="3175">
                  <a:moveTo>
                    <a:pt x="14262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89" name="object 6389"/>
            <p:cNvSpPr/>
            <p:nvPr/>
          </p:nvSpPr>
          <p:spPr>
            <a:xfrm>
              <a:off x="7482776" y="381741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90" name="object 6390"/>
            <p:cNvSpPr/>
            <p:nvPr/>
          </p:nvSpPr>
          <p:spPr>
            <a:xfrm>
              <a:off x="7503375" y="381424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91" name="object 6391"/>
            <p:cNvSpPr/>
            <p:nvPr/>
          </p:nvSpPr>
          <p:spPr>
            <a:xfrm>
              <a:off x="7481189" y="38182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92" name="object 6392"/>
            <p:cNvSpPr/>
            <p:nvPr/>
          </p:nvSpPr>
          <p:spPr>
            <a:xfrm>
              <a:off x="7492288" y="381504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93" name="object 6393"/>
            <p:cNvSpPr/>
            <p:nvPr/>
          </p:nvSpPr>
          <p:spPr>
            <a:xfrm>
              <a:off x="7567536" y="369463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94" name="object 6394"/>
            <p:cNvSpPr/>
            <p:nvPr/>
          </p:nvSpPr>
          <p:spPr>
            <a:xfrm>
              <a:off x="7567549" y="3694633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74" y="7137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95" name="object 6395"/>
            <p:cNvSpPr/>
            <p:nvPr/>
          </p:nvSpPr>
          <p:spPr>
            <a:xfrm>
              <a:off x="7569111" y="369383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96" name="object 6396"/>
            <p:cNvSpPr/>
            <p:nvPr/>
          </p:nvSpPr>
          <p:spPr>
            <a:xfrm>
              <a:off x="7567536" y="3692258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97" name="object 6397"/>
            <p:cNvSpPr/>
            <p:nvPr/>
          </p:nvSpPr>
          <p:spPr>
            <a:xfrm>
              <a:off x="7583385" y="37912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98" name="object 6398"/>
            <p:cNvSpPr/>
            <p:nvPr/>
          </p:nvSpPr>
          <p:spPr>
            <a:xfrm>
              <a:off x="7583385" y="3787317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4" h="6350">
                  <a:moveTo>
                    <a:pt x="14249" y="0"/>
                  </a:moveTo>
                  <a:lnTo>
                    <a:pt x="0" y="3962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399" name="object 6399"/>
            <p:cNvSpPr/>
            <p:nvPr/>
          </p:nvSpPr>
          <p:spPr>
            <a:xfrm>
              <a:off x="7583385" y="3789692"/>
              <a:ext cx="14604" cy="4445"/>
            </a:xfrm>
            <a:custGeom>
              <a:avLst/>
              <a:gdLst/>
              <a:ahLst/>
              <a:cxnLst/>
              <a:rect l="l" t="t" r="r" b="b"/>
              <a:pathLst>
                <a:path w="14604" h="4445">
                  <a:moveTo>
                    <a:pt x="14249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00" name="object 6400"/>
            <p:cNvSpPr/>
            <p:nvPr/>
          </p:nvSpPr>
          <p:spPr>
            <a:xfrm>
              <a:off x="7569123" y="379524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01" name="object 6401"/>
            <p:cNvSpPr/>
            <p:nvPr/>
          </p:nvSpPr>
          <p:spPr>
            <a:xfrm>
              <a:off x="7589723" y="37920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02" name="object 6402"/>
            <p:cNvSpPr/>
            <p:nvPr/>
          </p:nvSpPr>
          <p:spPr>
            <a:xfrm>
              <a:off x="7567536" y="379603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03" name="object 6403"/>
            <p:cNvSpPr/>
            <p:nvPr/>
          </p:nvSpPr>
          <p:spPr>
            <a:xfrm>
              <a:off x="7579423" y="379285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04" name="object 6404"/>
            <p:cNvSpPr/>
            <p:nvPr/>
          </p:nvSpPr>
          <p:spPr>
            <a:xfrm>
              <a:off x="7765592" y="37778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05" name="object 6405"/>
            <p:cNvSpPr/>
            <p:nvPr/>
          </p:nvSpPr>
          <p:spPr>
            <a:xfrm>
              <a:off x="7736281" y="3786530"/>
              <a:ext cx="0" cy="267970"/>
            </a:xfrm>
            <a:custGeom>
              <a:avLst/>
              <a:gdLst/>
              <a:ahLst/>
              <a:cxnLst/>
              <a:rect l="l" t="t" r="r" b="b"/>
              <a:pathLst>
                <a:path h="267970">
                  <a:moveTo>
                    <a:pt x="0" y="0"/>
                  </a:moveTo>
                  <a:lnTo>
                    <a:pt x="0" y="26775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06" name="object 6406"/>
            <p:cNvSpPr/>
            <p:nvPr/>
          </p:nvSpPr>
          <p:spPr>
            <a:xfrm>
              <a:off x="7736281" y="4054284"/>
              <a:ext cx="29845" cy="6350"/>
            </a:xfrm>
            <a:custGeom>
              <a:avLst/>
              <a:gdLst/>
              <a:ahLst/>
              <a:cxnLst/>
              <a:rect l="l" t="t" r="r" b="b"/>
              <a:pathLst>
                <a:path w="29845" h="6350">
                  <a:moveTo>
                    <a:pt x="29311" y="6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407" name="object 6407"/>
          <p:cNvGrpSpPr/>
          <p:nvPr/>
        </p:nvGrpSpPr>
        <p:grpSpPr>
          <a:xfrm>
            <a:off x="6401350" y="2382645"/>
            <a:ext cx="8573" cy="5572"/>
            <a:chOff x="7790148" y="3529844"/>
            <a:chExt cx="12700" cy="8255"/>
          </a:xfrm>
        </p:grpSpPr>
        <p:sp>
          <p:nvSpPr>
            <p:cNvPr id="6408" name="object 6408"/>
            <p:cNvSpPr/>
            <p:nvPr/>
          </p:nvSpPr>
          <p:spPr>
            <a:xfrm>
              <a:off x="7791742" y="3530637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9512" y="3175"/>
                  </a:moveTo>
                  <a:lnTo>
                    <a:pt x="9512" y="0"/>
                  </a:lnTo>
                  <a:lnTo>
                    <a:pt x="0" y="3175"/>
                  </a:lnTo>
                  <a:lnTo>
                    <a:pt x="0" y="5549"/>
                  </a:lnTo>
                  <a:lnTo>
                    <a:pt x="9512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09" name="object 6409"/>
            <p:cNvSpPr/>
            <p:nvPr/>
          </p:nvSpPr>
          <p:spPr>
            <a:xfrm>
              <a:off x="7791729" y="35338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10" name="object 6410"/>
            <p:cNvSpPr/>
            <p:nvPr/>
          </p:nvSpPr>
          <p:spPr>
            <a:xfrm>
              <a:off x="7791729" y="35361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11" name="object 6411"/>
            <p:cNvSpPr/>
            <p:nvPr/>
          </p:nvSpPr>
          <p:spPr>
            <a:xfrm>
              <a:off x="7801254" y="353065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12" name="object 6412"/>
            <p:cNvSpPr/>
            <p:nvPr/>
          </p:nvSpPr>
          <p:spPr>
            <a:xfrm>
              <a:off x="7791729" y="35338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13" name="object 6413"/>
            <p:cNvSpPr/>
            <p:nvPr/>
          </p:nvSpPr>
          <p:spPr>
            <a:xfrm>
              <a:off x="7792529" y="3530637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0" y="3175"/>
                  </a:moveTo>
                  <a:lnTo>
                    <a:pt x="3962" y="1587"/>
                  </a:lnTo>
                  <a:lnTo>
                    <a:pt x="872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14" name="object 6414"/>
            <p:cNvSpPr/>
            <p:nvPr/>
          </p:nvSpPr>
          <p:spPr>
            <a:xfrm>
              <a:off x="7801254" y="35330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15" name="object 6415"/>
            <p:cNvSpPr/>
            <p:nvPr/>
          </p:nvSpPr>
          <p:spPr>
            <a:xfrm>
              <a:off x="7790942" y="3536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416" name="object 6416"/>
          <p:cNvGrpSpPr/>
          <p:nvPr/>
        </p:nvGrpSpPr>
        <p:grpSpPr>
          <a:xfrm>
            <a:off x="6384239" y="2384792"/>
            <a:ext cx="38148" cy="362617"/>
            <a:chOff x="7764798" y="3533025"/>
            <a:chExt cx="56515" cy="537210"/>
          </a:xfrm>
        </p:grpSpPr>
        <p:sp>
          <p:nvSpPr>
            <p:cNvPr id="6417" name="object 6417"/>
            <p:cNvSpPr/>
            <p:nvPr/>
          </p:nvSpPr>
          <p:spPr>
            <a:xfrm>
              <a:off x="7791729" y="4063009"/>
              <a:ext cx="9525" cy="6350"/>
            </a:xfrm>
            <a:custGeom>
              <a:avLst/>
              <a:gdLst/>
              <a:ahLst/>
              <a:cxnLst/>
              <a:rect l="l" t="t" r="r" b="b"/>
              <a:pathLst>
                <a:path w="9525" h="6350">
                  <a:moveTo>
                    <a:pt x="0" y="3962"/>
                  </a:moveTo>
                  <a:lnTo>
                    <a:pt x="0" y="6337"/>
                  </a:lnTo>
                  <a:lnTo>
                    <a:pt x="9512" y="3162"/>
                  </a:lnTo>
                  <a:lnTo>
                    <a:pt x="9512" y="0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18" name="object 6418"/>
            <p:cNvSpPr/>
            <p:nvPr/>
          </p:nvSpPr>
          <p:spPr>
            <a:xfrm>
              <a:off x="7791729" y="406697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19" name="object 6419"/>
            <p:cNvSpPr/>
            <p:nvPr/>
          </p:nvSpPr>
          <p:spPr>
            <a:xfrm>
              <a:off x="7765592" y="3762768"/>
              <a:ext cx="0" cy="298450"/>
            </a:xfrm>
            <a:custGeom>
              <a:avLst/>
              <a:gdLst/>
              <a:ahLst/>
              <a:cxnLst/>
              <a:rect l="l" t="t" r="r" b="b"/>
              <a:pathLst>
                <a:path h="298450">
                  <a:moveTo>
                    <a:pt x="0" y="0"/>
                  </a:moveTo>
                  <a:lnTo>
                    <a:pt x="0" y="29786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20" name="object 6420"/>
            <p:cNvSpPr/>
            <p:nvPr/>
          </p:nvSpPr>
          <p:spPr>
            <a:xfrm>
              <a:off x="7765592" y="4060634"/>
              <a:ext cx="25400" cy="6350"/>
            </a:xfrm>
            <a:custGeom>
              <a:avLst/>
              <a:gdLst/>
              <a:ahLst/>
              <a:cxnLst/>
              <a:rect l="l" t="t" r="r" b="b"/>
              <a:pathLst>
                <a:path w="25400" h="6350">
                  <a:moveTo>
                    <a:pt x="25349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21" name="object 6421"/>
            <p:cNvSpPr/>
            <p:nvPr/>
          </p:nvSpPr>
          <p:spPr>
            <a:xfrm>
              <a:off x="7790941" y="3536988"/>
              <a:ext cx="0" cy="530225"/>
            </a:xfrm>
            <a:custGeom>
              <a:avLst/>
              <a:gdLst/>
              <a:ahLst/>
              <a:cxnLst/>
              <a:rect l="l" t="t" r="r" b="b"/>
              <a:pathLst>
                <a:path h="530225">
                  <a:moveTo>
                    <a:pt x="0" y="0"/>
                  </a:moveTo>
                  <a:lnTo>
                    <a:pt x="0" y="52998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22" name="object 6422"/>
            <p:cNvSpPr/>
            <p:nvPr/>
          </p:nvSpPr>
          <p:spPr>
            <a:xfrm>
              <a:off x="7765592" y="3659771"/>
              <a:ext cx="1270" cy="103505"/>
            </a:xfrm>
            <a:custGeom>
              <a:avLst/>
              <a:gdLst/>
              <a:ahLst/>
              <a:cxnLst/>
              <a:rect l="l" t="t" r="r" b="b"/>
              <a:pathLst>
                <a:path w="1270" h="103504">
                  <a:moveTo>
                    <a:pt x="393" y="-793"/>
                  </a:moveTo>
                  <a:lnTo>
                    <a:pt x="393" y="10377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23" name="object 6423"/>
            <p:cNvSpPr/>
            <p:nvPr/>
          </p:nvSpPr>
          <p:spPr>
            <a:xfrm>
              <a:off x="7801241" y="40630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24" name="object 6424"/>
            <p:cNvSpPr/>
            <p:nvPr/>
          </p:nvSpPr>
          <p:spPr>
            <a:xfrm>
              <a:off x="7802028" y="3533025"/>
              <a:ext cx="0" cy="530225"/>
            </a:xfrm>
            <a:custGeom>
              <a:avLst/>
              <a:gdLst/>
              <a:ahLst/>
              <a:cxnLst/>
              <a:rect l="l" t="t" r="r" b="b"/>
              <a:pathLst>
                <a:path h="530225">
                  <a:moveTo>
                    <a:pt x="0" y="0"/>
                  </a:moveTo>
                  <a:lnTo>
                    <a:pt x="0" y="52998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25" name="object 6425"/>
            <p:cNvSpPr/>
            <p:nvPr/>
          </p:nvSpPr>
          <p:spPr>
            <a:xfrm>
              <a:off x="7790941" y="40669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26" name="object 6426"/>
            <p:cNvSpPr/>
            <p:nvPr/>
          </p:nvSpPr>
          <p:spPr>
            <a:xfrm>
              <a:off x="7816303" y="362253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27" name="object 6427"/>
            <p:cNvSpPr/>
            <p:nvPr/>
          </p:nvSpPr>
          <p:spPr>
            <a:xfrm>
              <a:off x="7816303" y="362332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28" name="object 6428"/>
            <p:cNvSpPr/>
            <p:nvPr/>
          </p:nvSpPr>
          <p:spPr>
            <a:xfrm>
              <a:off x="7813928" y="3620947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29" name="object 6429"/>
            <p:cNvSpPr/>
            <p:nvPr/>
          </p:nvSpPr>
          <p:spPr>
            <a:xfrm>
              <a:off x="7813928" y="3623335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2374" y="0"/>
                  </a:moveTo>
                  <a:lnTo>
                    <a:pt x="0" y="0"/>
                  </a:lnTo>
                  <a:lnTo>
                    <a:pt x="0" y="79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430" name="object 6430"/>
          <p:cNvGrpSpPr/>
          <p:nvPr/>
        </p:nvGrpSpPr>
        <p:grpSpPr>
          <a:xfrm>
            <a:off x="6192274" y="2507237"/>
            <a:ext cx="5144" cy="7287"/>
            <a:chOff x="7480407" y="3714425"/>
            <a:chExt cx="7620" cy="10795"/>
          </a:xfrm>
        </p:grpSpPr>
        <p:sp>
          <p:nvSpPr>
            <p:cNvPr id="6431" name="object 6431"/>
            <p:cNvSpPr/>
            <p:nvPr/>
          </p:nvSpPr>
          <p:spPr>
            <a:xfrm>
              <a:off x="7481201" y="371680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32" name="object 6432"/>
            <p:cNvSpPr/>
            <p:nvPr/>
          </p:nvSpPr>
          <p:spPr>
            <a:xfrm>
              <a:off x="7481201" y="371680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87" y="7137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33" name="object 6433"/>
            <p:cNvSpPr/>
            <p:nvPr/>
          </p:nvSpPr>
          <p:spPr>
            <a:xfrm>
              <a:off x="7482788" y="371601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34" name="object 6434"/>
            <p:cNvSpPr/>
            <p:nvPr/>
          </p:nvSpPr>
          <p:spPr>
            <a:xfrm>
              <a:off x="7481201" y="3715219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5549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435" name="object 6435"/>
          <p:cNvGrpSpPr/>
          <p:nvPr/>
        </p:nvGrpSpPr>
        <p:grpSpPr>
          <a:xfrm>
            <a:off x="6416867" y="2507237"/>
            <a:ext cx="22717" cy="12859"/>
            <a:chOff x="7813135" y="3714425"/>
            <a:chExt cx="33655" cy="19050"/>
          </a:xfrm>
        </p:grpSpPr>
        <p:sp>
          <p:nvSpPr>
            <p:cNvPr id="6436" name="object 6436"/>
            <p:cNvSpPr/>
            <p:nvPr/>
          </p:nvSpPr>
          <p:spPr>
            <a:xfrm>
              <a:off x="7816304" y="372473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37" name="object 6437"/>
            <p:cNvSpPr/>
            <p:nvPr/>
          </p:nvSpPr>
          <p:spPr>
            <a:xfrm>
              <a:off x="7834528" y="372156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38" name="object 6438"/>
            <p:cNvSpPr/>
            <p:nvPr/>
          </p:nvSpPr>
          <p:spPr>
            <a:xfrm>
              <a:off x="7813929" y="372553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39" name="object 6439"/>
            <p:cNvSpPr/>
            <p:nvPr/>
          </p:nvSpPr>
          <p:spPr>
            <a:xfrm>
              <a:off x="7827391" y="3720769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962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40" name="object 6440"/>
            <p:cNvSpPr/>
            <p:nvPr/>
          </p:nvSpPr>
          <p:spPr>
            <a:xfrm>
              <a:off x="7831353" y="371996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41" name="object 6441"/>
            <p:cNvSpPr/>
            <p:nvPr/>
          </p:nvSpPr>
          <p:spPr>
            <a:xfrm>
              <a:off x="7831353" y="37199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42" name="object 6442"/>
            <p:cNvSpPr/>
            <p:nvPr/>
          </p:nvSpPr>
          <p:spPr>
            <a:xfrm>
              <a:off x="7831353" y="3715219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4" h="5079">
                  <a:moveTo>
                    <a:pt x="14262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43" name="object 6443"/>
            <p:cNvSpPr/>
            <p:nvPr/>
          </p:nvSpPr>
          <p:spPr>
            <a:xfrm>
              <a:off x="7831353" y="3717594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4" h="5079">
                  <a:moveTo>
                    <a:pt x="14262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444" name="object 6444"/>
          <p:cNvGrpSpPr/>
          <p:nvPr/>
        </p:nvGrpSpPr>
        <p:grpSpPr>
          <a:xfrm>
            <a:off x="6363399" y="2460183"/>
            <a:ext cx="5144" cy="7715"/>
            <a:chOff x="7733925" y="3644715"/>
            <a:chExt cx="7620" cy="11430"/>
          </a:xfrm>
        </p:grpSpPr>
        <p:sp>
          <p:nvSpPr>
            <p:cNvPr id="6445" name="object 6445"/>
            <p:cNvSpPr/>
            <p:nvPr/>
          </p:nvSpPr>
          <p:spPr>
            <a:xfrm>
              <a:off x="7736294" y="3646309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962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46" name="object 6446"/>
            <p:cNvSpPr/>
            <p:nvPr/>
          </p:nvSpPr>
          <p:spPr>
            <a:xfrm>
              <a:off x="7736294" y="364788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47" name="object 6447"/>
            <p:cNvSpPr/>
            <p:nvPr/>
          </p:nvSpPr>
          <p:spPr>
            <a:xfrm>
              <a:off x="7734719" y="3645509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55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48" name="object 6448"/>
            <p:cNvSpPr/>
            <p:nvPr/>
          </p:nvSpPr>
          <p:spPr>
            <a:xfrm>
              <a:off x="7734719" y="3647084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1574" y="800"/>
                  </a:moveTo>
                  <a:lnTo>
                    <a:pt x="0" y="0"/>
                  </a:lnTo>
                  <a:lnTo>
                    <a:pt x="0" y="79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449" name="object 6449"/>
          <p:cNvGrpSpPr/>
          <p:nvPr/>
        </p:nvGrpSpPr>
        <p:grpSpPr>
          <a:xfrm>
            <a:off x="6363399" y="2523817"/>
            <a:ext cx="22289" cy="12859"/>
            <a:chOff x="7733925" y="3738988"/>
            <a:chExt cx="33020" cy="19050"/>
          </a:xfrm>
        </p:grpSpPr>
        <p:sp>
          <p:nvSpPr>
            <p:cNvPr id="6450" name="object 6450"/>
            <p:cNvSpPr/>
            <p:nvPr/>
          </p:nvSpPr>
          <p:spPr>
            <a:xfrm>
              <a:off x="7736294" y="37484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51" name="object 6451"/>
            <p:cNvSpPr/>
            <p:nvPr/>
          </p:nvSpPr>
          <p:spPr>
            <a:xfrm>
              <a:off x="7755306" y="374533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52" name="object 6452"/>
            <p:cNvSpPr/>
            <p:nvPr/>
          </p:nvSpPr>
          <p:spPr>
            <a:xfrm>
              <a:off x="7734719" y="374929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53" name="object 6453"/>
            <p:cNvSpPr/>
            <p:nvPr/>
          </p:nvSpPr>
          <p:spPr>
            <a:xfrm>
              <a:off x="7747393" y="374533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54" name="object 6454"/>
            <p:cNvSpPr/>
            <p:nvPr/>
          </p:nvSpPr>
          <p:spPr>
            <a:xfrm>
              <a:off x="7751343" y="374453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55" name="object 6455"/>
            <p:cNvSpPr/>
            <p:nvPr/>
          </p:nvSpPr>
          <p:spPr>
            <a:xfrm>
              <a:off x="7751343" y="374453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56" name="object 6456"/>
            <p:cNvSpPr/>
            <p:nvPr/>
          </p:nvSpPr>
          <p:spPr>
            <a:xfrm>
              <a:off x="7751343" y="3739781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4" h="5079">
                  <a:moveTo>
                    <a:pt x="14262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57" name="object 6457"/>
            <p:cNvSpPr/>
            <p:nvPr/>
          </p:nvSpPr>
          <p:spPr>
            <a:xfrm>
              <a:off x="7751343" y="3742169"/>
              <a:ext cx="14604" cy="4445"/>
            </a:xfrm>
            <a:custGeom>
              <a:avLst/>
              <a:gdLst/>
              <a:ahLst/>
              <a:cxnLst/>
              <a:rect l="l" t="t" r="r" b="b"/>
              <a:pathLst>
                <a:path w="14604" h="4445">
                  <a:moveTo>
                    <a:pt x="14262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458" name="object 6458"/>
          <p:cNvGrpSpPr/>
          <p:nvPr/>
        </p:nvGrpSpPr>
        <p:grpSpPr>
          <a:xfrm>
            <a:off x="6307780" y="2476231"/>
            <a:ext cx="5144" cy="7715"/>
            <a:chOff x="7651527" y="3668490"/>
            <a:chExt cx="7620" cy="11430"/>
          </a:xfrm>
        </p:grpSpPr>
        <p:sp>
          <p:nvSpPr>
            <p:cNvPr id="6459" name="object 6459"/>
            <p:cNvSpPr/>
            <p:nvPr/>
          </p:nvSpPr>
          <p:spPr>
            <a:xfrm>
              <a:off x="7652321" y="367085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60" name="object 6460"/>
            <p:cNvSpPr/>
            <p:nvPr/>
          </p:nvSpPr>
          <p:spPr>
            <a:xfrm>
              <a:off x="7652321" y="3670871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1587" y="7912"/>
                  </a:moveTo>
                  <a:lnTo>
                    <a:pt x="1587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61" name="object 6461"/>
            <p:cNvSpPr/>
            <p:nvPr/>
          </p:nvSpPr>
          <p:spPr>
            <a:xfrm>
              <a:off x="7653908" y="3670071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949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62" name="object 6462"/>
            <p:cNvSpPr/>
            <p:nvPr/>
          </p:nvSpPr>
          <p:spPr>
            <a:xfrm>
              <a:off x="7652321" y="3669284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55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463" name="object 6463"/>
          <p:cNvGrpSpPr/>
          <p:nvPr/>
        </p:nvGrpSpPr>
        <p:grpSpPr>
          <a:xfrm>
            <a:off x="6307780" y="2540396"/>
            <a:ext cx="22289" cy="12430"/>
            <a:chOff x="7651527" y="3763549"/>
            <a:chExt cx="33020" cy="18415"/>
          </a:xfrm>
        </p:grpSpPr>
        <p:sp>
          <p:nvSpPr>
            <p:cNvPr id="6464" name="object 6464"/>
            <p:cNvSpPr/>
            <p:nvPr/>
          </p:nvSpPr>
          <p:spPr>
            <a:xfrm>
              <a:off x="7668958" y="376830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65" name="object 6465"/>
            <p:cNvSpPr/>
            <p:nvPr/>
          </p:nvSpPr>
          <p:spPr>
            <a:xfrm>
              <a:off x="7668958" y="3764343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4" h="6350">
                  <a:moveTo>
                    <a:pt x="14262" y="0"/>
                  </a:moveTo>
                  <a:lnTo>
                    <a:pt x="0" y="3962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66" name="object 6466"/>
            <p:cNvSpPr/>
            <p:nvPr/>
          </p:nvSpPr>
          <p:spPr>
            <a:xfrm>
              <a:off x="7668958" y="3766718"/>
              <a:ext cx="14604" cy="4445"/>
            </a:xfrm>
            <a:custGeom>
              <a:avLst/>
              <a:gdLst/>
              <a:ahLst/>
              <a:cxnLst/>
              <a:rect l="l" t="t" r="r" b="b"/>
              <a:pathLst>
                <a:path w="14604" h="4445">
                  <a:moveTo>
                    <a:pt x="14262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67" name="object 6467"/>
            <p:cNvSpPr/>
            <p:nvPr/>
          </p:nvSpPr>
          <p:spPr>
            <a:xfrm>
              <a:off x="7653908" y="377225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68" name="object 6468"/>
            <p:cNvSpPr/>
            <p:nvPr/>
          </p:nvSpPr>
          <p:spPr>
            <a:xfrm>
              <a:off x="7673708" y="37690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69" name="object 6469"/>
            <p:cNvSpPr/>
            <p:nvPr/>
          </p:nvSpPr>
          <p:spPr>
            <a:xfrm>
              <a:off x="7652321" y="377305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70" name="object 6470"/>
            <p:cNvSpPr/>
            <p:nvPr/>
          </p:nvSpPr>
          <p:spPr>
            <a:xfrm>
              <a:off x="7664995" y="3769093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962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471" name="object 6471"/>
          <p:cNvGrpSpPr/>
          <p:nvPr/>
        </p:nvGrpSpPr>
        <p:grpSpPr>
          <a:xfrm>
            <a:off x="6469270" y="2490126"/>
            <a:ext cx="23146" cy="13716"/>
            <a:chOff x="7890770" y="3689076"/>
            <a:chExt cx="34290" cy="20320"/>
          </a:xfrm>
        </p:grpSpPr>
        <p:sp>
          <p:nvSpPr>
            <p:cNvPr id="6472" name="object 6472"/>
            <p:cNvSpPr/>
            <p:nvPr/>
          </p:nvSpPr>
          <p:spPr>
            <a:xfrm>
              <a:off x="7893151" y="370017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73" name="object 6473"/>
            <p:cNvSpPr/>
            <p:nvPr/>
          </p:nvSpPr>
          <p:spPr>
            <a:xfrm>
              <a:off x="7910575" y="369620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74" name="object 6474"/>
            <p:cNvSpPr/>
            <p:nvPr/>
          </p:nvSpPr>
          <p:spPr>
            <a:xfrm>
              <a:off x="7891564" y="370095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75" name="object 6475"/>
            <p:cNvSpPr/>
            <p:nvPr/>
          </p:nvSpPr>
          <p:spPr>
            <a:xfrm>
              <a:off x="7905026" y="369620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76" name="object 6476"/>
            <p:cNvSpPr/>
            <p:nvPr/>
          </p:nvSpPr>
          <p:spPr>
            <a:xfrm>
              <a:off x="7908988" y="369463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77" name="object 6477"/>
            <p:cNvSpPr/>
            <p:nvPr/>
          </p:nvSpPr>
          <p:spPr>
            <a:xfrm>
              <a:off x="7908988" y="36946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78" name="object 6478"/>
            <p:cNvSpPr/>
            <p:nvPr/>
          </p:nvSpPr>
          <p:spPr>
            <a:xfrm>
              <a:off x="7908988" y="3689870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15049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79" name="object 6479"/>
            <p:cNvSpPr/>
            <p:nvPr/>
          </p:nvSpPr>
          <p:spPr>
            <a:xfrm>
              <a:off x="7908988" y="3692245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15049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480" name="object 6480"/>
          <p:cNvGrpSpPr/>
          <p:nvPr/>
        </p:nvGrpSpPr>
        <p:grpSpPr>
          <a:xfrm>
            <a:off x="6345740" y="2399224"/>
            <a:ext cx="8144" cy="5144"/>
            <a:chOff x="7707763" y="3554406"/>
            <a:chExt cx="12065" cy="7620"/>
          </a:xfrm>
        </p:grpSpPr>
        <p:sp>
          <p:nvSpPr>
            <p:cNvPr id="6481" name="object 6481"/>
            <p:cNvSpPr/>
            <p:nvPr/>
          </p:nvSpPr>
          <p:spPr>
            <a:xfrm>
              <a:off x="7708557" y="3555200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9499" y="2374"/>
                  </a:moveTo>
                  <a:lnTo>
                    <a:pt x="9499" y="0"/>
                  </a:lnTo>
                  <a:lnTo>
                    <a:pt x="0" y="2374"/>
                  </a:lnTo>
                  <a:lnTo>
                    <a:pt x="0" y="5537"/>
                  </a:lnTo>
                  <a:lnTo>
                    <a:pt x="9499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82" name="object 6482"/>
            <p:cNvSpPr/>
            <p:nvPr/>
          </p:nvSpPr>
          <p:spPr>
            <a:xfrm>
              <a:off x="7708557" y="35575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83" name="object 6483"/>
            <p:cNvSpPr/>
            <p:nvPr/>
          </p:nvSpPr>
          <p:spPr>
            <a:xfrm>
              <a:off x="7708557" y="35607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84" name="object 6484"/>
            <p:cNvSpPr/>
            <p:nvPr/>
          </p:nvSpPr>
          <p:spPr>
            <a:xfrm>
              <a:off x="7718056" y="35552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85" name="object 6485"/>
            <p:cNvSpPr/>
            <p:nvPr/>
          </p:nvSpPr>
          <p:spPr>
            <a:xfrm>
              <a:off x="7708557" y="35575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86" name="object 6486"/>
            <p:cNvSpPr/>
            <p:nvPr/>
          </p:nvSpPr>
          <p:spPr>
            <a:xfrm>
              <a:off x="7709344" y="3555200"/>
              <a:ext cx="8890" cy="2540"/>
            </a:xfrm>
            <a:custGeom>
              <a:avLst/>
              <a:gdLst/>
              <a:ahLst/>
              <a:cxnLst/>
              <a:rect l="l" t="t" r="r" b="b"/>
              <a:pathLst>
                <a:path w="8890" h="2539">
                  <a:moveTo>
                    <a:pt x="0" y="2374"/>
                  </a:moveTo>
                  <a:lnTo>
                    <a:pt x="3962" y="1574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87" name="object 6487"/>
            <p:cNvSpPr/>
            <p:nvPr/>
          </p:nvSpPr>
          <p:spPr>
            <a:xfrm>
              <a:off x="7718056" y="35575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88" name="object 6488"/>
            <p:cNvSpPr/>
            <p:nvPr/>
          </p:nvSpPr>
          <p:spPr>
            <a:xfrm>
              <a:off x="7707769" y="356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489" name="object 6489"/>
          <p:cNvGrpSpPr/>
          <p:nvPr/>
        </p:nvGrpSpPr>
        <p:grpSpPr>
          <a:xfrm>
            <a:off x="6308844" y="2296555"/>
            <a:ext cx="84011" cy="469773"/>
            <a:chOff x="7653102" y="3402304"/>
            <a:chExt cx="124460" cy="695960"/>
          </a:xfrm>
        </p:grpSpPr>
        <p:sp>
          <p:nvSpPr>
            <p:cNvPr id="6490" name="object 6490"/>
            <p:cNvSpPr/>
            <p:nvPr/>
          </p:nvSpPr>
          <p:spPr>
            <a:xfrm>
              <a:off x="7708557" y="4091521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0" y="3175"/>
                  </a:moveTo>
                  <a:lnTo>
                    <a:pt x="0" y="5562"/>
                  </a:lnTo>
                  <a:lnTo>
                    <a:pt x="9499" y="2387"/>
                  </a:lnTo>
                  <a:lnTo>
                    <a:pt x="9499" y="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91" name="object 6491"/>
            <p:cNvSpPr/>
            <p:nvPr/>
          </p:nvSpPr>
          <p:spPr>
            <a:xfrm>
              <a:off x="7708557" y="40946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92" name="object 6492"/>
            <p:cNvSpPr/>
            <p:nvPr/>
          </p:nvSpPr>
          <p:spPr>
            <a:xfrm>
              <a:off x="7683207" y="3786530"/>
              <a:ext cx="0" cy="302260"/>
            </a:xfrm>
            <a:custGeom>
              <a:avLst/>
              <a:gdLst/>
              <a:ahLst/>
              <a:cxnLst/>
              <a:rect l="l" t="t" r="r" b="b"/>
              <a:pathLst>
                <a:path h="302260">
                  <a:moveTo>
                    <a:pt x="0" y="0"/>
                  </a:moveTo>
                  <a:lnTo>
                    <a:pt x="0" y="3018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93" name="object 6493"/>
            <p:cNvSpPr/>
            <p:nvPr/>
          </p:nvSpPr>
          <p:spPr>
            <a:xfrm>
              <a:off x="7683220" y="4088358"/>
              <a:ext cx="24765" cy="6350"/>
            </a:xfrm>
            <a:custGeom>
              <a:avLst/>
              <a:gdLst/>
              <a:ahLst/>
              <a:cxnLst/>
              <a:rect l="l" t="t" r="r" b="b"/>
              <a:pathLst>
                <a:path w="24765" h="6350">
                  <a:moveTo>
                    <a:pt x="24549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94" name="object 6494"/>
            <p:cNvSpPr/>
            <p:nvPr/>
          </p:nvSpPr>
          <p:spPr>
            <a:xfrm>
              <a:off x="7707769" y="3560749"/>
              <a:ext cx="0" cy="534035"/>
            </a:xfrm>
            <a:custGeom>
              <a:avLst/>
              <a:gdLst/>
              <a:ahLst/>
              <a:cxnLst/>
              <a:rect l="l" t="t" r="r" b="b"/>
              <a:pathLst>
                <a:path h="534035">
                  <a:moveTo>
                    <a:pt x="0" y="0"/>
                  </a:moveTo>
                  <a:lnTo>
                    <a:pt x="0" y="53394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95" name="object 6495"/>
            <p:cNvSpPr/>
            <p:nvPr/>
          </p:nvSpPr>
          <p:spPr>
            <a:xfrm>
              <a:off x="7683207" y="3683533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h="103504">
                  <a:moveTo>
                    <a:pt x="0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96" name="object 6496"/>
            <p:cNvSpPr/>
            <p:nvPr/>
          </p:nvSpPr>
          <p:spPr>
            <a:xfrm>
              <a:off x="7718056" y="409073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97" name="object 6497"/>
            <p:cNvSpPr/>
            <p:nvPr/>
          </p:nvSpPr>
          <p:spPr>
            <a:xfrm>
              <a:off x="7719644" y="3557574"/>
              <a:ext cx="0" cy="533400"/>
            </a:xfrm>
            <a:custGeom>
              <a:avLst/>
              <a:gdLst/>
              <a:ahLst/>
              <a:cxnLst/>
              <a:rect l="l" t="t" r="r" b="b"/>
              <a:pathLst>
                <a:path h="533400">
                  <a:moveTo>
                    <a:pt x="0" y="0"/>
                  </a:moveTo>
                  <a:lnTo>
                    <a:pt x="0" y="5331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98" name="object 6498"/>
            <p:cNvSpPr/>
            <p:nvPr/>
          </p:nvSpPr>
          <p:spPr>
            <a:xfrm>
              <a:off x="7707757" y="40946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499" name="object 6499"/>
            <p:cNvSpPr/>
            <p:nvPr/>
          </p:nvSpPr>
          <p:spPr>
            <a:xfrm>
              <a:off x="7653896" y="3809504"/>
              <a:ext cx="0" cy="271780"/>
            </a:xfrm>
            <a:custGeom>
              <a:avLst/>
              <a:gdLst/>
              <a:ahLst/>
              <a:cxnLst/>
              <a:rect l="l" t="t" r="r" b="b"/>
              <a:pathLst>
                <a:path h="271779">
                  <a:moveTo>
                    <a:pt x="0" y="0"/>
                  </a:moveTo>
                  <a:lnTo>
                    <a:pt x="0" y="27171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00" name="object 6500"/>
            <p:cNvSpPr/>
            <p:nvPr/>
          </p:nvSpPr>
          <p:spPr>
            <a:xfrm>
              <a:off x="7653896" y="4081221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5" h="7620">
                  <a:moveTo>
                    <a:pt x="29311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01" name="object 6501"/>
            <p:cNvSpPr/>
            <p:nvPr/>
          </p:nvSpPr>
          <p:spPr>
            <a:xfrm>
              <a:off x="7740243" y="364550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02" name="object 6502"/>
            <p:cNvSpPr/>
            <p:nvPr/>
          </p:nvSpPr>
          <p:spPr>
            <a:xfrm>
              <a:off x="7740230" y="3653434"/>
              <a:ext cx="25400" cy="6350"/>
            </a:xfrm>
            <a:custGeom>
              <a:avLst/>
              <a:gdLst/>
              <a:ahLst/>
              <a:cxnLst/>
              <a:rect l="l" t="t" r="r" b="b"/>
              <a:pathLst>
                <a:path w="25400" h="6350">
                  <a:moveTo>
                    <a:pt x="25361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03" name="object 6503"/>
            <p:cNvSpPr/>
            <p:nvPr/>
          </p:nvSpPr>
          <p:spPr>
            <a:xfrm>
              <a:off x="7765592" y="3544112"/>
              <a:ext cx="0" cy="116205"/>
            </a:xfrm>
            <a:custGeom>
              <a:avLst/>
              <a:gdLst/>
              <a:ahLst/>
              <a:cxnLst/>
              <a:rect l="l" t="t" r="r" b="b"/>
              <a:pathLst>
                <a:path h="116204">
                  <a:moveTo>
                    <a:pt x="0" y="0"/>
                  </a:moveTo>
                  <a:lnTo>
                    <a:pt x="0" y="1156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04" name="object 6504"/>
            <p:cNvSpPr/>
            <p:nvPr/>
          </p:nvSpPr>
          <p:spPr>
            <a:xfrm>
              <a:off x="7765592" y="3406267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0"/>
                  </a:moveTo>
                  <a:lnTo>
                    <a:pt x="0" y="1085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05" name="object 6505"/>
            <p:cNvSpPr/>
            <p:nvPr/>
          </p:nvSpPr>
          <p:spPr>
            <a:xfrm>
              <a:off x="7736281" y="3414191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h="109854">
                  <a:moveTo>
                    <a:pt x="0" y="0"/>
                  </a:moveTo>
                  <a:lnTo>
                    <a:pt x="0" y="1093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06" name="object 6506"/>
            <p:cNvSpPr/>
            <p:nvPr/>
          </p:nvSpPr>
          <p:spPr>
            <a:xfrm>
              <a:off x="7736281" y="3552825"/>
              <a:ext cx="4445" cy="92710"/>
            </a:xfrm>
            <a:custGeom>
              <a:avLst/>
              <a:gdLst/>
              <a:ahLst/>
              <a:cxnLst/>
              <a:rect l="l" t="t" r="r" b="b"/>
              <a:pathLst>
                <a:path w="4445" h="92710">
                  <a:moveTo>
                    <a:pt x="0" y="0"/>
                  </a:moveTo>
                  <a:lnTo>
                    <a:pt x="0" y="91897"/>
                  </a:lnTo>
                  <a:lnTo>
                    <a:pt x="3962" y="926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07" name="object 6507"/>
            <p:cNvSpPr/>
            <p:nvPr/>
          </p:nvSpPr>
          <p:spPr>
            <a:xfrm>
              <a:off x="7776679" y="3402304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h="109854">
                  <a:moveTo>
                    <a:pt x="0" y="0"/>
                  </a:moveTo>
                  <a:lnTo>
                    <a:pt x="0" y="1093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508" name="object 6508"/>
          <p:cNvGrpSpPr/>
          <p:nvPr/>
        </p:nvGrpSpPr>
        <p:grpSpPr>
          <a:xfrm>
            <a:off x="6252163" y="2581569"/>
            <a:ext cx="20145" cy="197168"/>
            <a:chOff x="7569130" y="3824547"/>
            <a:chExt cx="29845" cy="292100"/>
          </a:xfrm>
        </p:grpSpPr>
        <p:sp>
          <p:nvSpPr>
            <p:cNvPr id="6509" name="object 6509"/>
            <p:cNvSpPr/>
            <p:nvPr/>
          </p:nvSpPr>
          <p:spPr>
            <a:xfrm>
              <a:off x="7597648" y="38253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10" name="object 6510"/>
            <p:cNvSpPr/>
            <p:nvPr/>
          </p:nvSpPr>
          <p:spPr>
            <a:xfrm>
              <a:off x="7569923" y="3832479"/>
              <a:ext cx="0" cy="276225"/>
            </a:xfrm>
            <a:custGeom>
              <a:avLst/>
              <a:gdLst/>
              <a:ahLst/>
              <a:cxnLst/>
              <a:rect l="l" t="t" r="r" b="b"/>
              <a:pathLst>
                <a:path h="276225">
                  <a:moveTo>
                    <a:pt x="0" y="0"/>
                  </a:moveTo>
                  <a:lnTo>
                    <a:pt x="0" y="27569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11" name="object 6511"/>
            <p:cNvSpPr/>
            <p:nvPr/>
          </p:nvSpPr>
          <p:spPr>
            <a:xfrm>
              <a:off x="7569923" y="4108157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20">
                  <a:moveTo>
                    <a:pt x="27724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512" name="object 6512"/>
          <p:cNvGrpSpPr/>
          <p:nvPr/>
        </p:nvGrpSpPr>
        <p:grpSpPr>
          <a:xfrm>
            <a:off x="6252163" y="2328103"/>
            <a:ext cx="27861" cy="174878"/>
            <a:chOff x="7569130" y="3449040"/>
            <a:chExt cx="41275" cy="259079"/>
          </a:xfrm>
        </p:grpSpPr>
        <p:sp>
          <p:nvSpPr>
            <p:cNvPr id="6513" name="object 6513"/>
            <p:cNvSpPr/>
            <p:nvPr/>
          </p:nvSpPr>
          <p:spPr>
            <a:xfrm>
              <a:off x="7597648" y="3452215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0"/>
                  </a:moveTo>
                  <a:lnTo>
                    <a:pt x="0" y="1101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14" name="object 6514"/>
            <p:cNvSpPr/>
            <p:nvPr/>
          </p:nvSpPr>
          <p:spPr>
            <a:xfrm>
              <a:off x="7597648" y="3590848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39">
                  <a:moveTo>
                    <a:pt x="0" y="0"/>
                  </a:moveTo>
                  <a:lnTo>
                    <a:pt x="0" y="1164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15" name="object 6515"/>
            <p:cNvSpPr/>
            <p:nvPr/>
          </p:nvSpPr>
          <p:spPr>
            <a:xfrm>
              <a:off x="7609535" y="3449040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0"/>
                  </a:moveTo>
                  <a:lnTo>
                    <a:pt x="0" y="1101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16" name="object 6516"/>
            <p:cNvSpPr/>
            <p:nvPr/>
          </p:nvSpPr>
          <p:spPr>
            <a:xfrm>
              <a:off x="7573886" y="369224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17" name="object 6517"/>
            <p:cNvSpPr/>
            <p:nvPr/>
          </p:nvSpPr>
          <p:spPr>
            <a:xfrm>
              <a:off x="7573886" y="370017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29" h="7620">
                  <a:moveTo>
                    <a:pt x="23761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18" name="object 6518"/>
            <p:cNvSpPr/>
            <p:nvPr/>
          </p:nvSpPr>
          <p:spPr>
            <a:xfrm>
              <a:off x="7569923" y="3460140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0"/>
                  </a:moveTo>
                  <a:lnTo>
                    <a:pt x="0" y="1101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19" name="object 6519"/>
            <p:cNvSpPr/>
            <p:nvPr/>
          </p:nvSpPr>
          <p:spPr>
            <a:xfrm>
              <a:off x="7569923" y="3597986"/>
              <a:ext cx="4445" cy="94615"/>
            </a:xfrm>
            <a:custGeom>
              <a:avLst/>
              <a:gdLst/>
              <a:ahLst/>
              <a:cxnLst/>
              <a:rect l="l" t="t" r="r" b="b"/>
              <a:pathLst>
                <a:path w="4445" h="94614">
                  <a:moveTo>
                    <a:pt x="0" y="0"/>
                  </a:moveTo>
                  <a:lnTo>
                    <a:pt x="0" y="93484"/>
                  </a:lnTo>
                  <a:lnTo>
                    <a:pt x="3962" y="9427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520" name="object 6520"/>
          <p:cNvGrpSpPr/>
          <p:nvPr/>
        </p:nvGrpSpPr>
        <p:grpSpPr>
          <a:xfrm>
            <a:off x="6476230" y="2242004"/>
            <a:ext cx="41576" cy="15859"/>
            <a:chOff x="7901082" y="3321487"/>
            <a:chExt cx="61594" cy="23495"/>
          </a:xfrm>
        </p:grpSpPr>
        <p:sp>
          <p:nvSpPr>
            <p:cNvPr id="6521" name="object 6521"/>
            <p:cNvSpPr/>
            <p:nvPr/>
          </p:nvSpPr>
          <p:spPr>
            <a:xfrm>
              <a:off x="7929600" y="33222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22" name="object 6522"/>
            <p:cNvSpPr/>
            <p:nvPr/>
          </p:nvSpPr>
          <p:spPr>
            <a:xfrm>
              <a:off x="7901876" y="3322281"/>
              <a:ext cx="27940" cy="9525"/>
            </a:xfrm>
            <a:custGeom>
              <a:avLst/>
              <a:gdLst/>
              <a:ahLst/>
              <a:cxnLst/>
              <a:rect l="l" t="t" r="r" b="b"/>
              <a:pathLst>
                <a:path w="27940" h="9525">
                  <a:moveTo>
                    <a:pt x="0" y="9512"/>
                  </a:moveTo>
                  <a:lnTo>
                    <a:pt x="2772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23" name="object 6523"/>
            <p:cNvSpPr/>
            <p:nvPr/>
          </p:nvSpPr>
          <p:spPr>
            <a:xfrm>
              <a:off x="7933550" y="3334181"/>
              <a:ext cx="27940" cy="9525"/>
            </a:xfrm>
            <a:custGeom>
              <a:avLst/>
              <a:gdLst/>
              <a:ahLst/>
              <a:cxnLst/>
              <a:rect l="l" t="t" r="r" b="b"/>
              <a:pathLst>
                <a:path w="27940" h="9525">
                  <a:moveTo>
                    <a:pt x="26936" y="0"/>
                  </a:moveTo>
                  <a:lnTo>
                    <a:pt x="27736" y="0"/>
                  </a:lnTo>
                  <a:lnTo>
                    <a:pt x="25349" y="787"/>
                  </a:lnTo>
                  <a:lnTo>
                    <a:pt x="24561" y="1574"/>
                  </a:lnTo>
                  <a:lnTo>
                    <a:pt x="23761" y="1574"/>
                  </a:lnTo>
                  <a:lnTo>
                    <a:pt x="22174" y="2374"/>
                  </a:lnTo>
                  <a:lnTo>
                    <a:pt x="20599" y="2374"/>
                  </a:lnTo>
                  <a:lnTo>
                    <a:pt x="19799" y="3162"/>
                  </a:lnTo>
                  <a:lnTo>
                    <a:pt x="19024" y="3162"/>
                  </a:lnTo>
                  <a:lnTo>
                    <a:pt x="17424" y="3949"/>
                  </a:lnTo>
                  <a:lnTo>
                    <a:pt x="16636" y="3949"/>
                  </a:lnTo>
                  <a:lnTo>
                    <a:pt x="13461" y="4749"/>
                  </a:lnTo>
                  <a:lnTo>
                    <a:pt x="12674" y="5537"/>
                  </a:lnTo>
                  <a:lnTo>
                    <a:pt x="11099" y="5537"/>
                  </a:lnTo>
                  <a:lnTo>
                    <a:pt x="7924" y="7124"/>
                  </a:lnTo>
                  <a:lnTo>
                    <a:pt x="6337" y="7124"/>
                  </a:lnTo>
                  <a:lnTo>
                    <a:pt x="5549" y="7912"/>
                  </a:lnTo>
                  <a:lnTo>
                    <a:pt x="2387" y="8712"/>
                  </a:lnTo>
                  <a:lnTo>
                    <a:pt x="787" y="9512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524" name="object 6524"/>
          <p:cNvSpPr/>
          <p:nvPr/>
        </p:nvSpPr>
        <p:spPr>
          <a:xfrm>
            <a:off x="6157518" y="2351634"/>
            <a:ext cx="857" cy="7715"/>
          </a:xfrm>
          <a:custGeom>
            <a:avLst/>
            <a:gdLst/>
            <a:ahLst/>
            <a:cxnLst/>
            <a:rect l="l" t="t" r="r" b="b"/>
            <a:pathLst>
              <a:path w="1270" h="11429">
                <a:moveTo>
                  <a:pt x="0" y="11099"/>
                </a:moveTo>
                <a:lnTo>
                  <a:pt x="787" y="11099"/>
                </a:lnTo>
                <a:lnTo>
                  <a:pt x="787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525" name="object 6525"/>
          <p:cNvGrpSpPr/>
          <p:nvPr/>
        </p:nvGrpSpPr>
        <p:grpSpPr>
          <a:xfrm>
            <a:off x="6155380" y="2238267"/>
            <a:ext cx="362188" cy="121730"/>
            <a:chOff x="7425747" y="3315951"/>
            <a:chExt cx="536575" cy="180340"/>
          </a:xfrm>
        </p:grpSpPr>
        <p:sp>
          <p:nvSpPr>
            <p:cNvPr id="6526" name="object 6526"/>
            <p:cNvSpPr/>
            <p:nvPr/>
          </p:nvSpPr>
          <p:spPr>
            <a:xfrm>
              <a:off x="7933550" y="333813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27" name="object 6527"/>
            <p:cNvSpPr/>
            <p:nvPr/>
          </p:nvSpPr>
          <p:spPr>
            <a:xfrm>
              <a:off x="7475664" y="3338131"/>
              <a:ext cx="458470" cy="130175"/>
            </a:xfrm>
            <a:custGeom>
              <a:avLst/>
              <a:gdLst/>
              <a:ahLst/>
              <a:cxnLst/>
              <a:rect l="l" t="t" r="r" b="b"/>
              <a:pathLst>
                <a:path w="458470" h="130175">
                  <a:moveTo>
                    <a:pt x="0" y="129921"/>
                  </a:moveTo>
                  <a:lnTo>
                    <a:pt x="7124" y="128333"/>
                  </a:lnTo>
                  <a:lnTo>
                    <a:pt x="24549" y="123583"/>
                  </a:lnTo>
                  <a:lnTo>
                    <a:pt x="77951" y="110501"/>
                  </a:lnTo>
                  <a:lnTo>
                    <a:pt x="131335" y="96469"/>
                  </a:lnTo>
                  <a:lnTo>
                    <a:pt x="184603" y="81932"/>
                  </a:lnTo>
                  <a:lnTo>
                    <a:pt x="237655" y="67335"/>
                  </a:lnTo>
                  <a:lnTo>
                    <a:pt x="283616" y="54660"/>
                  </a:lnTo>
                  <a:lnTo>
                    <a:pt x="285991" y="53073"/>
                  </a:lnTo>
                  <a:lnTo>
                    <a:pt x="302142" y="48711"/>
                  </a:lnTo>
                  <a:lnTo>
                    <a:pt x="318204" y="44038"/>
                  </a:lnTo>
                  <a:lnTo>
                    <a:pt x="334200" y="39130"/>
                  </a:lnTo>
                  <a:lnTo>
                    <a:pt x="350151" y="34061"/>
                  </a:lnTo>
                  <a:lnTo>
                    <a:pt x="354114" y="33274"/>
                  </a:lnTo>
                  <a:lnTo>
                    <a:pt x="367588" y="29311"/>
                  </a:lnTo>
                  <a:lnTo>
                    <a:pt x="372338" y="27724"/>
                  </a:lnTo>
                  <a:lnTo>
                    <a:pt x="378675" y="25349"/>
                  </a:lnTo>
                  <a:lnTo>
                    <a:pt x="380263" y="25349"/>
                  </a:lnTo>
                  <a:lnTo>
                    <a:pt x="385013" y="23761"/>
                  </a:lnTo>
                  <a:lnTo>
                    <a:pt x="393725" y="20599"/>
                  </a:lnTo>
                  <a:lnTo>
                    <a:pt x="405612" y="17424"/>
                  </a:lnTo>
                  <a:lnTo>
                    <a:pt x="415112" y="14262"/>
                  </a:lnTo>
                  <a:lnTo>
                    <a:pt x="415912" y="14262"/>
                  </a:lnTo>
                  <a:lnTo>
                    <a:pt x="415912" y="13462"/>
                  </a:lnTo>
                  <a:lnTo>
                    <a:pt x="417499" y="13462"/>
                  </a:lnTo>
                  <a:lnTo>
                    <a:pt x="427335" y="10236"/>
                  </a:lnTo>
                  <a:lnTo>
                    <a:pt x="437303" y="6910"/>
                  </a:lnTo>
                  <a:lnTo>
                    <a:pt x="447269" y="3691"/>
                  </a:lnTo>
                  <a:lnTo>
                    <a:pt x="457098" y="787"/>
                  </a:lnTo>
                  <a:lnTo>
                    <a:pt x="45788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28" name="object 6528"/>
            <p:cNvSpPr/>
            <p:nvPr/>
          </p:nvSpPr>
          <p:spPr>
            <a:xfrm>
              <a:off x="7475664" y="346805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29" name="object 6529"/>
            <p:cNvSpPr/>
            <p:nvPr/>
          </p:nvSpPr>
          <p:spPr>
            <a:xfrm>
              <a:off x="7429703" y="3472802"/>
              <a:ext cx="46355" cy="11430"/>
            </a:xfrm>
            <a:custGeom>
              <a:avLst/>
              <a:gdLst/>
              <a:ahLst/>
              <a:cxnLst/>
              <a:rect l="l" t="t" r="r" b="b"/>
              <a:pathLst>
                <a:path w="46354" h="11429">
                  <a:moveTo>
                    <a:pt x="0" y="11099"/>
                  </a:moveTo>
                  <a:lnTo>
                    <a:pt x="4762" y="10299"/>
                  </a:lnTo>
                  <a:lnTo>
                    <a:pt x="13959" y="7966"/>
                  </a:lnTo>
                  <a:lnTo>
                    <a:pt x="22990" y="5848"/>
                  </a:lnTo>
                  <a:lnTo>
                    <a:pt x="32015" y="3777"/>
                  </a:lnTo>
                  <a:lnTo>
                    <a:pt x="41198" y="1587"/>
                  </a:lnTo>
                  <a:lnTo>
                    <a:pt x="4594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30" name="object 6530"/>
            <p:cNvSpPr/>
            <p:nvPr/>
          </p:nvSpPr>
          <p:spPr>
            <a:xfrm>
              <a:off x="7429716" y="3345269"/>
              <a:ext cx="532130" cy="149860"/>
            </a:xfrm>
            <a:custGeom>
              <a:avLst/>
              <a:gdLst/>
              <a:ahLst/>
              <a:cxnLst/>
              <a:rect l="l" t="t" r="r" b="b"/>
              <a:pathLst>
                <a:path w="532129" h="149860">
                  <a:moveTo>
                    <a:pt x="531571" y="0"/>
                  </a:moveTo>
                  <a:lnTo>
                    <a:pt x="529183" y="0"/>
                  </a:lnTo>
                  <a:lnTo>
                    <a:pt x="486399" y="14511"/>
                  </a:lnTo>
                  <a:lnTo>
                    <a:pt x="443364" y="28230"/>
                  </a:lnTo>
                  <a:lnTo>
                    <a:pt x="400065" y="41499"/>
                  </a:lnTo>
                  <a:lnTo>
                    <a:pt x="356488" y="54660"/>
                  </a:lnTo>
                  <a:lnTo>
                    <a:pt x="346976" y="57035"/>
                  </a:lnTo>
                  <a:lnTo>
                    <a:pt x="346976" y="57835"/>
                  </a:lnTo>
                  <a:lnTo>
                    <a:pt x="284748" y="75338"/>
                  </a:lnTo>
                  <a:lnTo>
                    <a:pt x="233664" y="89439"/>
                  </a:lnTo>
                  <a:lnTo>
                    <a:pt x="182573" y="103258"/>
                  </a:lnTo>
                  <a:lnTo>
                    <a:pt x="131401" y="116752"/>
                  </a:lnTo>
                  <a:lnTo>
                    <a:pt x="80072" y="129879"/>
                  </a:lnTo>
                  <a:lnTo>
                    <a:pt x="28511" y="142595"/>
                  </a:lnTo>
                  <a:lnTo>
                    <a:pt x="0" y="14973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31" name="object 6531"/>
            <p:cNvSpPr/>
            <p:nvPr/>
          </p:nvSpPr>
          <p:spPr>
            <a:xfrm>
              <a:off x="7961287" y="333418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32" name="object 6532"/>
            <p:cNvSpPr/>
            <p:nvPr/>
          </p:nvSpPr>
          <p:spPr>
            <a:xfrm>
              <a:off x="7954150" y="333496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4749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33" name="object 6533"/>
            <p:cNvSpPr/>
            <p:nvPr/>
          </p:nvSpPr>
          <p:spPr>
            <a:xfrm>
              <a:off x="7950975" y="33373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34" name="object 6534"/>
            <p:cNvSpPr/>
            <p:nvPr/>
          </p:nvSpPr>
          <p:spPr>
            <a:xfrm>
              <a:off x="7474864" y="34728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35" name="object 6535"/>
            <p:cNvSpPr/>
            <p:nvPr/>
          </p:nvSpPr>
          <p:spPr>
            <a:xfrm>
              <a:off x="7426541" y="3453003"/>
              <a:ext cx="49530" cy="15240"/>
            </a:xfrm>
            <a:custGeom>
              <a:avLst/>
              <a:gdLst/>
              <a:ahLst/>
              <a:cxnLst/>
              <a:rect l="l" t="t" r="r" b="b"/>
              <a:pathLst>
                <a:path w="49529" h="15239">
                  <a:moveTo>
                    <a:pt x="49123" y="15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36" name="object 6536"/>
            <p:cNvSpPr/>
            <p:nvPr/>
          </p:nvSpPr>
          <p:spPr>
            <a:xfrm>
              <a:off x="7426541" y="345300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37" name="object 6537"/>
            <p:cNvSpPr/>
            <p:nvPr/>
          </p:nvSpPr>
          <p:spPr>
            <a:xfrm>
              <a:off x="7903451" y="3316744"/>
              <a:ext cx="26670" cy="5715"/>
            </a:xfrm>
            <a:custGeom>
              <a:avLst/>
              <a:gdLst/>
              <a:ahLst/>
              <a:cxnLst/>
              <a:rect l="l" t="t" r="r" b="b"/>
              <a:pathLst>
                <a:path w="26670" h="5714">
                  <a:moveTo>
                    <a:pt x="0" y="0"/>
                  </a:moveTo>
                  <a:lnTo>
                    <a:pt x="26149" y="55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38" name="object 6538"/>
            <p:cNvSpPr/>
            <p:nvPr/>
          </p:nvSpPr>
          <p:spPr>
            <a:xfrm>
              <a:off x="7426541" y="3316744"/>
              <a:ext cx="477520" cy="136525"/>
            </a:xfrm>
            <a:custGeom>
              <a:avLst/>
              <a:gdLst/>
              <a:ahLst/>
              <a:cxnLst/>
              <a:rect l="l" t="t" r="r" b="b"/>
              <a:pathLst>
                <a:path w="477520" h="136525">
                  <a:moveTo>
                    <a:pt x="476910" y="0"/>
                  </a:moveTo>
                  <a:lnTo>
                    <a:pt x="422039" y="18391"/>
                  </a:lnTo>
                  <a:lnTo>
                    <a:pt x="373150" y="33893"/>
                  </a:lnTo>
                  <a:lnTo>
                    <a:pt x="323968" y="48913"/>
                  </a:lnTo>
                  <a:lnTo>
                    <a:pt x="274554" y="63469"/>
                  </a:lnTo>
                  <a:lnTo>
                    <a:pt x="224968" y="77578"/>
                  </a:lnTo>
                  <a:lnTo>
                    <a:pt x="175272" y="91260"/>
                  </a:lnTo>
                  <a:lnTo>
                    <a:pt x="125528" y="104532"/>
                  </a:lnTo>
                  <a:lnTo>
                    <a:pt x="75795" y="117413"/>
                  </a:lnTo>
                  <a:lnTo>
                    <a:pt x="26136" y="129921"/>
                  </a:lnTo>
                  <a:lnTo>
                    <a:pt x="0" y="136258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39" name="object 6539"/>
            <p:cNvSpPr/>
            <p:nvPr/>
          </p:nvSpPr>
          <p:spPr>
            <a:xfrm>
              <a:off x="7482789" y="3460927"/>
              <a:ext cx="21590" cy="5715"/>
            </a:xfrm>
            <a:custGeom>
              <a:avLst/>
              <a:gdLst/>
              <a:ahLst/>
              <a:cxnLst/>
              <a:rect l="l" t="t" r="r" b="b"/>
              <a:pathLst>
                <a:path w="21590" h="5714">
                  <a:moveTo>
                    <a:pt x="0" y="5537"/>
                  </a:moveTo>
                  <a:lnTo>
                    <a:pt x="17424" y="787"/>
                  </a:lnTo>
                  <a:lnTo>
                    <a:pt x="2138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40" name="object 6540"/>
            <p:cNvSpPr/>
            <p:nvPr/>
          </p:nvSpPr>
          <p:spPr>
            <a:xfrm>
              <a:off x="7569936" y="3434778"/>
              <a:ext cx="34925" cy="9525"/>
            </a:xfrm>
            <a:custGeom>
              <a:avLst/>
              <a:gdLst/>
              <a:ahLst/>
              <a:cxnLst/>
              <a:rect l="l" t="t" r="r" b="b"/>
              <a:pathLst>
                <a:path w="34925" h="9525">
                  <a:moveTo>
                    <a:pt x="0" y="9512"/>
                  </a:moveTo>
                  <a:lnTo>
                    <a:pt x="3175" y="8724"/>
                  </a:lnTo>
                  <a:lnTo>
                    <a:pt x="22974" y="3975"/>
                  </a:lnTo>
                  <a:lnTo>
                    <a:pt x="26924" y="2387"/>
                  </a:lnTo>
                  <a:lnTo>
                    <a:pt x="3486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41" name="object 6541"/>
            <p:cNvSpPr/>
            <p:nvPr/>
          </p:nvSpPr>
          <p:spPr>
            <a:xfrm>
              <a:off x="7653909" y="3414966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20">
                  <a:moveTo>
                    <a:pt x="0" y="7137"/>
                  </a:moveTo>
                  <a:lnTo>
                    <a:pt x="13462" y="3187"/>
                  </a:lnTo>
                  <a:lnTo>
                    <a:pt x="245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42" name="object 6542"/>
            <p:cNvSpPr/>
            <p:nvPr/>
          </p:nvSpPr>
          <p:spPr>
            <a:xfrm>
              <a:off x="7815516" y="3371405"/>
              <a:ext cx="14604" cy="4445"/>
            </a:xfrm>
            <a:custGeom>
              <a:avLst/>
              <a:gdLst/>
              <a:ahLst/>
              <a:cxnLst/>
              <a:rect l="l" t="t" r="r" b="b"/>
              <a:pathLst>
                <a:path w="14604" h="4445">
                  <a:moveTo>
                    <a:pt x="0" y="3962"/>
                  </a:moveTo>
                  <a:lnTo>
                    <a:pt x="10299" y="787"/>
                  </a:lnTo>
                  <a:lnTo>
                    <a:pt x="142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43" name="object 6543"/>
            <p:cNvSpPr/>
            <p:nvPr/>
          </p:nvSpPr>
          <p:spPr>
            <a:xfrm>
              <a:off x="7843240" y="3363480"/>
              <a:ext cx="11430" cy="4445"/>
            </a:xfrm>
            <a:custGeom>
              <a:avLst/>
              <a:gdLst/>
              <a:ahLst/>
              <a:cxnLst/>
              <a:rect l="l" t="t" r="r" b="b"/>
              <a:pathLst>
                <a:path w="11429" h="4445">
                  <a:moveTo>
                    <a:pt x="0" y="3962"/>
                  </a:moveTo>
                  <a:lnTo>
                    <a:pt x="4749" y="2387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44" name="object 6544"/>
            <p:cNvSpPr/>
            <p:nvPr/>
          </p:nvSpPr>
          <p:spPr>
            <a:xfrm>
              <a:off x="7860665" y="3352393"/>
              <a:ext cx="31115" cy="9525"/>
            </a:xfrm>
            <a:custGeom>
              <a:avLst/>
              <a:gdLst/>
              <a:ahLst/>
              <a:cxnLst/>
              <a:rect l="l" t="t" r="r" b="b"/>
              <a:pathLst>
                <a:path w="31115" h="9525">
                  <a:moveTo>
                    <a:pt x="0" y="9512"/>
                  </a:moveTo>
                  <a:lnTo>
                    <a:pt x="8724" y="6337"/>
                  </a:lnTo>
                  <a:lnTo>
                    <a:pt x="20599" y="3175"/>
                  </a:lnTo>
                  <a:lnTo>
                    <a:pt x="30111" y="0"/>
                  </a:lnTo>
                  <a:lnTo>
                    <a:pt x="3089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45" name="object 6545"/>
            <p:cNvSpPr/>
            <p:nvPr/>
          </p:nvSpPr>
          <p:spPr>
            <a:xfrm>
              <a:off x="7897114" y="3345256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79">
                  <a:moveTo>
                    <a:pt x="0" y="4762"/>
                  </a:moveTo>
                  <a:lnTo>
                    <a:pt x="15049" y="0"/>
                  </a:lnTo>
                  <a:lnTo>
                    <a:pt x="1583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46" name="object 6546"/>
            <p:cNvSpPr/>
            <p:nvPr/>
          </p:nvSpPr>
          <p:spPr>
            <a:xfrm>
              <a:off x="7901876" y="3331794"/>
              <a:ext cx="31750" cy="6350"/>
            </a:xfrm>
            <a:custGeom>
              <a:avLst/>
              <a:gdLst/>
              <a:ahLst/>
              <a:cxnLst/>
              <a:rect l="l" t="t" r="r" b="b"/>
              <a:pathLst>
                <a:path w="31750" h="6350">
                  <a:moveTo>
                    <a:pt x="31673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47" name="object 6547"/>
            <p:cNvSpPr/>
            <p:nvPr/>
          </p:nvSpPr>
          <p:spPr>
            <a:xfrm>
              <a:off x="7429703" y="3472802"/>
              <a:ext cx="46355" cy="11430"/>
            </a:xfrm>
            <a:custGeom>
              <a:avLst/>
              <a:gdLst/>
              <a:ahLst/>
              <a:cxnLst/>
              <a:rect l="l" t="t" r="r" b="b"/>
              <a:pathLst>
                <a:path w="46354" h="11429">
                  <a:moveTo>
                    <a:pt x="0" y="11099"/>
                  </a:moveTo>
                  <a:lnTo>
                    <a:pt x="4762" y="10299"/>
                  </a:lnTo>
                  <a:lnTo>
                    <a:pt x="13959" y="7966"/>
                  </a:lnTo>
                  <a:lnTo>
                    <a:pt x="22990" y="5848"/>
                  </a:lnTo>
                  <a:lnTo>
                    <a:pt x="32015" y="3777"/>
                  </a:lnTo>
                  <a:lnTo>
                    <a:pt x="41198" y="1587"/>
                  </a:lnTo>
                  <a:lnTo>
                    <a:pt x="4594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548" name="object 6548"/>
          <p:cNvGrpSpPr/>
          <p:nvPr/>
        </p:nvGrpSpPr>
        <p:grpSpPr>
          <a:xfrm>
            <a:off x="6417929" y="2532904"/>
            <a:ext cx="21431" cy="189881"/>
            <a:chOff x="7814709" y="3752450"/>
            <a:chExt cx="31750" cy="281305"/>
          </a:xfrm>
        </p:grpSpPr>
        <p:sp>
          <p:nvSpPr>
            <p:cNvPr id="6549" name="object 6549"/>
            <p:cNvSpPr/>
            <p:nvPr/>
          </p:nvSpPr>
          <p:spPr>
            <a:xfrm>
              <a:off x="7845615" y="37532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50" name="object 6550"/>
            <p:cNvSpPr/>
            <p:nvPr/>
          </p:nvSpPr>
          <p:spPr>
            <a:xfrm>
              <a:off x="7815503" y="3762756"/>
              <a:ext cx="0" cy="263525"/>
            </a:xfrm>
            <a:custGeom>
              <a:avLst/>
              <a:gdLst/>
              <a:ahLst/>
              <a:cxnLst/>
              <a:rect l="l" t="t" r="r" b="b"/>
              <a:pathLst>
                <a:path h="263525">
                  <a:moveTo>
                    <a:pt x="0" y="0"/>
                  </a:moveTo>
                  <a:lnTo>
                    <a:pt x="0" y="26301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51" name="object 6551"/>
            <p:cNvSpPr/>
            <p:nvPr/>
          </p:nvSpPr>
          <p:spPr>
            <a:xfrm>
              <a:off x="7815503" y="402576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79" h="7620">
                  <a:moveTo>
                    <a:pt x="30111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552" name="object 6552"/>
          <p:cNvGrpSpPr/>
          <p:nvPr/>
        </p:nvGrpSpPr>
        <p:grpSpPr>
          <a:xfrm>
            <a:off x="6417929" y="2280516"/>
            <a:ext cx="46720" cy="174022"/>
            <a:chOff x="7814709" y="3378543"/>
            <a:chExt cx="69215" cy="257810"/>
          </a:xfrm>
        </p:grpSpPr>
        <p:sp>
          <p:nvSpPr>
            <p:cNvPr id="6553" name="object 6553"/>
            <p:cNvSpPr/>
            <p:nvPr/>
          </p:nvSpPr>
          <p:spPr>
            <a:xfrm>
              <a:off x="7845615" y="3487064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3175"/>
                  </a:moveTo>
                  <a:lnTo>
                    <a:pt x="110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54" name="object 6554"/>
            <p:cNvSpPr/>
            <p:nvPr/>
          </p:nvSpPr>
          <p:spPr>
            <a:xfrm>
              <a:off x="7856689" y="348627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55" name="object 6555"/>
            <p:cNvSpPr/>
            <p:nvPr/>
          </p:nvSpPr>
          <p:spPr>
            <a:xfrm>
              <a:off x="7845615" y="3486264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3175"/>
                  </a:moveTo>
                  <a:lnTo>
                    <a:pt x="110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56" name="object 6556"/>
            <p:cNvSpPr/>
            <p:nvPr/>
          </p:nvSpPr>
          <p:spPr>
            <a:xfrm>
              <a:off x="7845615" y="348943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57" name="object 6557"/>
            <p:cNvSpPr/>
            <p:nvPr/>
          </p:nvSpPr>
          <p:spPr>
            <a:xfrm>
              <a:off x="7856689" y="34870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58" name="object 6558"/>
            <p:cNvSpPr/>
            <p:nvPr/>
          </p:nvSpPr>
          <p:spPr>
            <a:xfrm>
              <a:off x="7845615" y="349023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59" name="object 6559"/>
            <p:cNvSpPr/>
            <p:nvPr/>
          </p:nvSpPr>
          <p:spPr>
            <a:xfrm>
              <a:off x="7856689" y="3378543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0"/>
                  </a:moveTo>
                  <a:lnTo>
                    <a:pt x="0" y="1077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60" name="object 6560"/>
            <p:cNvSpPr/>
            <p:nvPr/>
          </p:nvSpPr>
          <p:spPr>
            <a:xfrm>
              <a:off x="7845615" y="3381705"/>
              <a:ext cx="0" cy="107950"/>
            </a:xfrm>
            <a:custGeom>
              <a:avLst/>
              <a:gdLst/>
              <a:ahLst/>
              <a:cxnLst/>
              <a:rect l="l" t="t" r="r" b="b"/>
              <a:pathLst>
                <a:path h="107950">
                  <a:moveTo>
                    <a:pt x="0" y="0"/>
                  </a:moveTo>
                  <a:lnTo>
                    <a:pt x="0" y="1077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61" name="object 6561"/>
            <p:cNvSpPr/>
            <p:nvPr/>
          </p:nvSpPr>
          <p:spPr>
            <a:xfrm>
              <a:off x="7815503" y="3391217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0"/>
                  </a:moveTo>
                  <a:lnTo>
                    <a:pt x="0" y="1085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62" name="object 6562"/>
            <p:cNvSpPr/>
            <p:nvPr/>
          </p:nvSpPr>
          <p:spPr>
            <a:xfrm>
              <a:off x="7815503" y="3529063"/>
              <a:ext cx="5080" cy="100330"/>
            </a:xfrm>
            <a:custGeom>
              <a:avLst/>
              <a:gdLst/>
              <a:ahLst/>
              <a:cxnLst/>
              <a:rect l="l" t="t" r="r" b="b"/>
              <a:pathLst>
                <a:path w="5079" h="100329">
                  <a:moveTo>
                    <a:pt x="0" y="0"/>
                  </a:moveTo>
                  <a:lnTo>
                    <a:pt x="0" y="91109"/>
                  </a:lnTo>
                  <a:lnTo>
                    <a:pt x="4762" y="91897"/>
                  </a:lnTo>
                  <a:lnTo>
                    <a:pt x="4762" y="9982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63" name="object 6563"/>
            <p:cNvSpPr/>
            <p:nvPr/>
          </p:nvSpPr>
          <p:spPr>
            <a:xfrm>
              <a:off x="7820266" y="3628872"/>
              <a:ext cx="25400" cy="6350"/>
            </a:xfrm>
            <a:custGeom>
              <a:avLst/>
              <a:gdLst/>
              <a:ahLst/>
              <a:cxnLst/>
              <a:rect l="l" t="t" r="r" b="b"/>
              <a:pathLst>
                <a:path w="25400" h="6350">
                  <a:moveTo>
                    <a:pt x="25349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64" name="object 6564"/>
            <p:cNvSpPr/>
            <p:nvPr/>
          </p:nvSpPr>
          <p:spPr>
            <a:xfrm>
              <a:off x="7872526" y="3506076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9512" y="3175"/>
                  </a:moveTo>
                  <a:lnTo>
                    <a:pt x="9512" y="0"/>
                  </a:lnTo>
                  <a:lnTo>
                    <a:pt x="0" y="3175"/>
                  </a:lnTo>
                  <a:lnTo>
                    <a:pt x="0" y="5549"/>
                  </a:lnTo>
                  <a:lnTo>
                    <a:pt x="9512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65" name="object 6565"/>
            <p:cNvSpPr/>
            <p:nvPr/>
          </p:nvSpPr>
          <p:spPr>
            <a:xfrm>
              <a:off x="7872539" y="35092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66" name="object 6566"/>
            <p:cNvSpPr/>
            <p:nvPr/>
          </p:nvSpPr>
          <p:spPr>
            <a:xfrm>
              <a:off x="7872539" y="35116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67" name="object 6567"/>
            <p:cNvSpPr/>
            <p:nvPr/>
          </p:nvSpPr>
          <p:spPr>
            <a:xfrm>
              <a:off x="7882038" y="35060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68" name="object 6568"/>
            <p:cNvSpPr/>
            <p:nvPr/>
          </p:nvSpPr>
          <p:spPr>
            <a:xfrm>
              <a:off x="7872539" y="35092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69" name="object 6569"/>
            <p:cNvSpPr/>
            <p:nvPr/>
          </p:nvSpPr>
          <p:spPr>
            <a:xfrm>
              <a:off x="7873339" y="350767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1574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70" name="object 6570"/>
            <p:cNvSpPr/>
            <p:nvPr/>
          </p:nvSpPr>
          <p:spPr>
            <a:xfrm>
              <a:off x="7878089" y="3506089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1587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71" name="object 6571"/>
            <p:cNvSpPr/>
            <p:nvPr/>
          </p:nvSpPr>
          <p:spPr>
            <a:xfrm>
              <a:off x="7882038" y="3508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72" name="object 6572"/>
            <p:cNvSpPr/>
            <p:nvPr/>
          </p:nvSpPr>
          <p:spPr>
            <a:xfrm>
              <a:off x="7871751" y="35116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573" name="object 6573"/>
          <p:cNvGrpSpPr/>
          <p:nvPr/>
        </p:nvGrpSpPr>
        <p:grpSpPr>
          <a:xfrm>
            <a:off x="6438245" y="2368204"/>
            <a:ext cx="26575" cy="360045"/>
            <a:chOff x="7844808" y="3508451"/>
            <a:chExt cx="39370" cy="533400"/>
          </a:xfrm>
        </p:grpSpPr>
        <p:sp>
          <p:nvSpPr>
            <p:cNvPr id="6574" name="object 6574"/>
            <p:cNvSpPr/>
            <p:nvPr/>
          </p:nvSpPr>
          <p:spPr>
            <a:xfrm>
              <a:off x="7872539" y="4035260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0" y="3175"/>
                  </a:moveTo>
                  <a:lnTo>
                    <a:pt x="0" y="5562"/>
                  </a:lnTo>
                  <a:lnTo>
                    <a:pt x="9499" y="2387"/>
                  </a:lnTo>
                  <a:lnTo>
                    <a:pt x="9499" y="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75" name="object 6575"/>
            <p:cNvSpPr/>
            <p:nvPr/>
          </p:nvSpPr>
          <p:spPr>
            <a:xfrm>
              <a:off x="7872539" y="403843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76" name="object 6576"/>
            <p:cNvSpPr/>
            <p:nvPr/>
          </p:nvSpPr>
          <p:spPr>
            <a:xfrm>
              <a:off x="7845602" y="3738194"/>
              <a:ext cx="0" cy="295275"/>
            </a:xfrm>
            <a:custGeom>
              <a:avLst/>
              <a:gdLst/>
              <a:ahLst/>
              <a:cxnLst/>
              <a:rect l="l" t="t" r="r" b="b"/>
              <a:pathLst>
                <a:path h="295275">
                  <a:moveTo>
                    <a:pt x="0" y="0"/>
                  </a:moveTo>
                  <a:lnTo>
                    <a:pt x="0" y="29470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77" name="object 6577"/>
            <p:cNvSpPr/>
            <p:nvPr/>
          </p:nvSpPr>
          <p:spPr>
            <a:xfrm>
              <a:off x="7845602" y="4032897"/>
              <a:ext cx="26670" cy="5715"/>
            </a:xfrm>
            <a:custGeom>
              <a:avLst/>
              <a:gdLst/>
              <a:ahLst/>
              <a:cxnLst/>
              <a:rect l="l" t="t" r="r" b="b"/>
              <a:pathLst>
                <a:path w="26670" h="5714">
                  <a:moveTo>
                    <a:pt x="26149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78" name="object 6578"/>
            <p:cNvSpPr/>
            <p:nvPr/>
          </p:nvSpPr>
          <p:spPr>
            <a:xfrm>
              <a:off x="7871751" y="3512413"/>
              <a:ext cx="0" cy="526415"/>
            </a:xfrm>
            <a:custGeom>
              <a:avLst/>
              <a:gdLst/>
              <a:ahLst/>
              <a:cxnLst/>
              <a:rect l="l" t="t" r="r" b="b"/>
              <a:pathLst>
                <a:path h="526414">
                  <a:moveTo>
                    <a:pt x="0" y="0"/>
                  </a:moveTo>
                  <a:lnTo>
                    <a:pt x="0" y="5260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79" name="object 6579"/>
            <p:cNvSpPr/>
            <p:nvPr/>
          </p:nvSpPr>
          <p:spPr>
            <a:xfrm>
              <a:off x="7845602" y="3520351"/>
              <a:ext cx="1270" cy="218440"/>
            </a:xfrm>
            <a:custGeom>
              <a:avLst/>
              <a:gdLst/>
              <a:ahLst/>
              <a:cxnLst/>
              <a:rect l="l" t="t" r="r" b="b"/>
              <a:pathLst>
                <a:path w="1270" h="218439">
                  <a:moveTo>
                    <a:pt x="393" y="-793"/>
                  </a:moveTo>
                  <a:lnTo>
                    <a:pt x="393" y="2186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80" name="object 6580"/>
            <p:cNvSpPr/>
            <p:nvPr/>
          </p:nvSpPr>
          <p:spPr>
            <a:xfrm>
              <a:off x="7882038" y="40344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81" name="object 6581"/>
            <p:cNvSpPr/>
            <p:nvPr/>
          </p:nvSpPr>
          <p:spPr>
            <a:xfrm>
              <a:off x="7882838" y="3508451"/>
              <a:ext cx="0" cy="526415"/>
            </a:xfrm>
            <a:custGeom>
              <a:avLst/>
              <a:gdLst/>
              <a:ahLst/>
              <a:cxnLst/>
              <a:rect l="l" t="t" r="r" b="b"/>
              <a:pathLst>
                <a:path h="526414">
                  <a:moveTo>
                    <a:pt x="0" y="0"/>
                  </a:moveTo>
                  <a:lnTo>
                    <a:pt x="0" y="5260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82" name="object 6582"/>
            <p:cNvSpPr/>
            <p:nvPr/>
          </p:nvSpPr>
          <p:spPr>
            <a:xfrm>
              <a:off x="7871751" y="40384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583" name="object 6583"/>
          <p:cNvGrpSpPr/>
          <p:nvPr/>
        </p:nvGrpSpPr>
        <p:grpSpPr>
          <a:xfrm>
            <a:off x="6227560" y="2430771"/>
            <a:ext cx="9430" cy="5144"/>
            <a:chOff x="7532681" y="3601142"/>
            <a:chExt cx="13970" cy="7620"/>
          </a:xfrm>
        </p:grpSpPr>
        <p:sp>
          <p:nvSpPr>
            <p:cNvPr id="6584" name="object 6584"/>
            <p:cNvSpPr/>
            <p:nvPr/>
          </p:nvSpPr>
          <p:spPr>
            <a:xfrm>
              <a:off x="7535075" y="3601935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5" h="5079">
                  <a:moveTo>
                    <a:pt x="10286" y="2387"/>
                  </a:moveTo>
                  <a:lnTo>
                    <a:pt x="10286" y="0"/>
                  </a:lnTo>
                  <a:lnTo>
                    <a:pt x="0" y="2387"/>
                  </a:lnTo>
                  <a:lnTo>
                    <a:pt x="0" y="4762"/>
                  </a:lnTo>
                  <a:lnTo>
                    <a:pt x="10286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85" name="object 6585"/>
            <p:cNvSpPr/>
            <p:nvPr/>
          </p:nvSpPr>
          <p:spPr>
            <a:xfrm>
              <a:off x="7535062" y="36043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86" name="object 6586"/>
            <p:cNvSpPr/>
            <p:nvPr/>
          </p:nvSpPr>
          <p:spPr>
            <a:xfrm>
              <a:off x="7535062" y="36066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87" name="object 6587"/>
            <p:cNvSpPr/>
            <p:nvPr/>
          </p:nvSpPr>
          <p:spPr>
            <a:xfrm>
              <a:off x="7545362" y="36019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88" name="object 6588"/>
            <p:cNvSpPr/>
            <p:nvPr/>
          </p:nvSpPr>
          <p:spPr>
            <a:xfrm>
              <a:off x="7535062" y="3601935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0" y="2387"/>
                  </a:moveTo>
                  <a:lnTo>
                    <a:pt x="4749" y="800"/>
                  </a:lnTo>
                  <a:lnTo>
                    <a:pt x="102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89" name="object 6589"/>
            <p:cNvSpPr/>
            <p:nvPr/>
          </p:nvSpPr>
          <p:spPr>
            <a:xfrm>
              <a:off x="7545362" y="360432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90" name="object 6590"/>
            <p:cNvSpPr/>
            <p:nvPr/>
          </p:nvSpPr>
          <p:spPr>
            <a:xfrm>
              <a:off x="7533475" y="360668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591" name="object 6591"/>
          <p:cNvGrpSpPr/>
          <p:nvPr/>
        </p:nvGrpSpPr>
        <p:grpSpPr>
          <a:xfrm>
            <a:off x="6193338" y="2343610"/>
            <a:ext cx="44148" cy="459057"/>
            <a:chOff x="7481982" y="3472014"/>
            <a:chExt cx="65405" cy="680085"/>
          </a:xfrm>
        </p:grpSpPr>
        <p:sp>
          <p:nvSpPr>
            <p:cNvPr id="6592" name="object 6592"/>
            <p:cNvSpPr/>
            <p:nvPr/>
          </p:nvSpPr>
          <p:spPr>
            <a:xfrm>
              <a:off x="7535062" y="4144594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0" y="3175"/>
                  </a:moveTo>
                  <a:lnTo>
                    <a:pt x="0" y="6350"/>
                  </a:lnTo>
                  <a:lnTo>
                    <a:pt x="10287" y="3175"/>
                  </a:lnTo>
                  <a:lnTo>
                    <a:pt x="10287" y="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93" name="object 6593"/>
            <p:cNvSpPr/>
            <p:nvPr/>
          </p:nvSpPr>
          <p:spPr>
            <a:xfrm>
              <a:off x="7535062" y="41477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94" name="object 6594"/>
            <p:cNvSpPr/>
            <p:nvPr/>
          </p:nvSpPr>
          <p:spPr>
            <a:xfrm>
              <a:off x="7510513" y="3833266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10">
                  <a:moveTo>
                    <a:pt x="0" y="0"/>
                  </a:moveTo>
                  <a:lnTo>
                    <a:pt x="0" y="30815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95" name="object 6595"/>
            <p:cNvSpPr/>
            <p:nvPr/>
          </p:nvSpPr>
          <p:spPr>
            <a:xfrm>
              <a:off x="7510513" y="4141419"/>
              <a:ext cx="23495" cy="7620"/>
            </a:xfrm>
            <a:custGeom>
              <a:avLst/>
              <a:gdLst/>
              <a:ahLst/>
              <a:cxnLst/>
              <a:rect l="l" t="t" r="r" b="b"/>
              <a:pathLst>
                <a:path w="23495" h="7620">
                  <a:moveTo>
                    <a:pt x="22961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96" name="object 6596"/>
            <p:cNvSpPr/>
            <p:nvPr/>
          </p:nvSpPr>
          <p:spPr>
            <a:xfrm>
              <a:off x="7533474" y="3607485"/>
              <a:ext cx="0" cy="541655"/>
            </a:xfrm>
            <a:custGeom>
              <a:avLst/>
              <a:gdLst/>
              <a:ahLst/>
              <a:cxnLst/>
              <a:rect l="l" t="t" r="r" b="b"/>
              <a:pathLst>
                <a:path h="541654">
                  <a:moveTo>
                    <a:pt x="0" y="0"/>
                  </a:moveTo>
                  <a:lnTo>
                    <a:pt x="0" y="54107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97" name="object 6597"/>
            <p:cNvSpPr/>
            <p:nvPr/>
          </p:nvSpPr>
          <p:spPr>
            <a:xfrm>
              <a:off x="7510513" y="3613035"/>
              <a:ext cx="1270" cy="220345"/>
            </a:xfrm>
            <a:custGeom>
              <a:avLst/>
              <a:gdLst/>
              <a:ahLst/>
              <a:cxnLst/>
              <a:rect l="l" t="t" r="r" b="b"/>
              <a:pathLst>
                <a:path w="1270" h="220345">
                  <a:moveTo>
                    <a:pt x="393" y="-793"/>
                  </a:moveTo>
                  <a:lnTo>
                    <a:pt x="393" y="2210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98" name="object 6598"/>
            <p:cNvSpPr/>
            <p:nvPr/>
          </p:nvSpPr>
          <p:spPr>
            <a:xfrm>
              <a:off x="7545349" y="41445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599" name="object 6599"/>
            <p:cNvSpPr/>
            <p:nvPr/>
          </p:nvSpPr>
          <p:spPr>
            <a:xfrm>
              <a:off x="7546149" y="3604323"/>
              <a:ext cx="0" cy="540385"/>
            </a:xfrm>
            <a:custGeom>
              <a:avLst/>
              <a:gdLst/>
              <a:ahLst/>
              <a:cxnLst/>
              <a:rect l="l" t="t" r="r" b="b"/>
              <a:pathLst>
                <a:path h="540385">
                  <a:moveTo>
                    <a:pt x="0" y="0"/>
                  </a:moveTo>
                  <a:lnTo>
                    <a:pt x="0" y="54027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00" name="object 6600"/>
            <p:cNvSpPr/>
            <p:nvPr/>
          </p:nvSpPr>
          <p:spPr>
            <a:xfrm>
              <a:off x="7533474" y="414776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01" name="object 6601"/>
            <p:cNvSpPr/>
            <p:nvPr/>
          </p:nvSpPr>
          <p:spPr>
            <a:xfrm>
              <a:off x="7510513" y="38475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02" name="object 6602"/>
            <p:cNvSpPr/>
            <p:nvPr/>
          </p:nvSpPr>
          <p:spPr>
            <a:xfrm>
              <a:off x="7482776" y="3854653"/>
              <a:ext cx="0" cy="280035"/>
            </a:xfrm>
            <a:custGeom>
              <a:avLst/>
              <a:gdLst/>
              <a:ahLst/>
              <a:cxnLst/>
              <a:rect l="l" t="t" r="r" b="b"/>
              <a:pathLst>
                <a:path h="280035">
                  <a:moveTo>
                    <a:pt x="0" y="0"/>
                  </a:moveTo>
                  <a:lnTo>
                    <a:pt x="0" y="27965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03" name="object 6603"/>
            <p:cNvSpPr/>
            <p:nvPr/>
          </p:nvSpPr>
          <p:spPr>
            <a:xfrm>
              <a:off x="7482776" y="4134307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20">
                  <a:moveTo>
                    <a:pt x="27736" y="7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04" name="object 6604"/>
            <p:cNvSpPr/>
            <p:nvPr/>
          </p:nvSpPr>
          <p:spPr>
            <a:xfrm>
              <a:off x="7509713" y="3582136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0" y="3175"/>
                  </a:moveTo>
                  <a:lnTo>
                    <a:pt x="126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05" name="object 6605"/>
            <p:cNvSpPr/>
            <p:nvPr/>
          </p:nvSpPr>
          <p:spPr>
            <a:xfrm>
              <a:off x="7522387" y="35813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06" name="object 6606"/>
            <p:cNvSpPr/>
            <p:nvPr/>
          </p:nvSpPr>
          <p:spPr>
            <a:xfrm>
              <a:off x="7510513" y="3581336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5" h="3175">
                  <a:moveTo>
                    <a:pt x="0" y="3175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07" name="object 6607"/>
            <p:cNvSpPr/>
            <p:nvPr/>
          </p:nvSpPr>
          <p:spPr>
            <a:xfrm>
              <a:off x="7509713" y="35845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08" name="object 6608"/>
            <p:cNvSpPr/>
            <p:nvPr/>
          </p:nvSpPr>
          <p:spPr>
            <a:xfrm>
              <a:off x="7522387" y="35821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09" name="object 6609"/>
            <p:cNvSpPr/>
            <p:nvPr/>
          </p:nvSpPr>
          <p:spPr>
            <a:xfrm>
              <a:off x="7509713" y="35853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10" name="object 6610"/>
            <p:cNvSpPr/>
            <p:nvPr/>
          </p:nvSpPr>
          <p:spPr>
            <a:xfrm>
              <a:off x="7522387" y="3472014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h="109854">
                  <a:moveTo>
                    <a:pt x="0" y="0"/>
                  </a:moveTo>
                  <a:lnTo>
                    <a:pt x="0" y="1093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11" name="object 6611"/>
            <p:cNvSpPr/>
            <p:nvPr/>
          </p:nvSpPr>
          <p:spPr>
            <a:xfrm>
              <a:off x="7510513" y="3475189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h="109854">
                  <a:moveTo>
                    <a:pt x="0" y="0"/>
                  </a:moveTo>
                  <a:lnTo>
                    <a:pt x="0" y="1093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12" name="object 6612"/>
            <p:cNvSpPr/>
            <p:nvPr/>
          </p:nvSpPr>
          <p:spPr>
            <a:xfrm>
              <a:off x="7482776" y="3481527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0"/>
                  </a:moveTo>
                  <a:lnTo>
                    <a:pt x="0" y="1101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13" name="object 6613"/>
            <p:cNvSpPr/>
            <p:nvPr/>
          </p:nvSpPr>
          <p:spPr>
            <a:xfrm>
              <a:off x="7482776" y="3620160"/>
              <a:ext cx="4445" cy="103505"/>
            </a:xfrm>
            <a:custGeom>
              <a:avLst/>
              <a:gdLst/>
              <a:ahLst/>
              <a:cxnLst/>
              <a:rect l="l" t="t" r="r" b="b"/>
              <a:pathLst>
                <a:path w="4445" h="103504">
                  <a:moveTo>
                    <a:pt x="0" y="0"/>
                  </a:moveTo>
                  <a:lnTo>
                    <a:pt x="0" y="93484"/>
                  </a:lnTo>
                  <a:lnTo>
                    <a:pt x="3962" y="95059"/>
                  </a:lnTo>
                  <a:lnTo>
                    <a:pt x="3962" y="1029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14" name="object 6614"/>
            <p:cNvSpPr/>
            <p:nvPr/>
          </p:nvSpPr>
          <p:spPr>
            <a:xfrm>
              <a:off x="7486738" y="3723144"/>
              <a:ext cx="24130" cy="6350"/>
            </a:xfrm>
            <a:custGeom>
              <a:avLst/>
              <a:gdLst/>
              <a:ahLst/>
              <a:cxnLst/>
              <a:rect l="l" t="t" r="r" b="b"/>
              <a:pathLst>
                <a:path w="24129" h="6350">
                  <a:moveTo>
                    <a:pt x="23774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615" name="object 6615"/>
          <p:cNvGrpSpPr/>
          <p:nvPr/>
        </p:nvGrpSpPr>
        <p:grpSpPr>
          <a:xfrm>
            <a:off x="6287987" y="2415271"/>
            <a:ext cx="8144" cy="5144"/>
            <a:chOff x="7622203" y="3578180"/>
            <a:chExt cx="12065" cy="7620"/>
          </a:xfrm>
        </p:grpSpPr>
        <p:sp>
          <p:nvSpPr>
            <p:cNvPr id="6616" name="object 6616"/>
            <p:cNvSpPr/>
            <p:nvPr/>
          </p:nvSpPr>
          <p:spPr>
            <a:xfrm>
              <a:off x="7622997" y="3578974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5" h="5714">
                  <a:moveTo>
                    <a:pt x="10299" y="2374"/>
                  </a:moveTo>
                  <a:lnTo>
                    <a:pt x="10299" y="0"/>
                  </a:lnTo>
                  <a:lnTo>
                    <a:pt x="0" y="2374"/>
                  </a:lnTo>
                  <a:lnTo>
                    <a:pt x="0" y="5537"/>
                  </a:lnTo>
                  <a:lnTo>
                    <a:pt x="10299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17" name="object 6617"/>
            <p:cNvSpPr/>
            <p:nvPr/>
          </p:nvSpPr>
          <p:spPr>
            <a:xfrm>
              <a:off x="7622997" y="35813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18" name="object 6618"/>
            <p:cNvSpPr/>
            <p:nvPr/>
          </p:nvSpPr>
          <p:spPr>
            <a:xfrm>
              <a:off x="7622997" y="35845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19" name="object 6619"/>
            <p:cNvSpPr/>
            <p:nvPr/>
          </p:nvSpPr>
          <p:spPr>
            <a:xfrm>
              <a:off x="7633297" y="35789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20" name="object 6620"/>
            <p:cNvSpPr/>
            <p:nvPr/>
          </p:nvSpPr>
          <p:spPr>
            <a:xfrm>
              <a:off x="7622997" y="35813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21" name="object 6621"/>
            <p:cNvSpPr/>
            <p:nvPr/>
          </p:nvSpPr>
          <p:spPr>
            <a:xfrm>
              <a:off x="7623797" y="3578974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0" y="2374"/>
                  </a:moveTo>
                  <a:lnTo>
                    <a:pt x="3962" y="787"/>
                  </a:lnTo>
                  <a:lnTo>
                    <a:pt x="949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22" name="object 6622"/>
            <p:cNvSpPr/>
            <p:nvPr/>
          </p:nvSpPr>
          <p:spPr>
            <a:xfrm>
              <a:off x="7622603" y="3580555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29" h="5079">
                  <a:moveTo>
                    <a:pt x="11087" y="0"/>
                  </a:moveTo>
                  <a:lnTo>
                    <a:pt x="11087" y="1587"/>
                  </a:lnTo>
                </a:path>
                <a:path w="11429" h="5079">
                  <a:moveTo>
                    <a:pt x="0" y="3162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623" name="object 6623"/>
          <p:cNvGrpSpPr/>
          <p:nvPr/>
        </p:nvGrpSpPr>
        <p:grpSpPr>
          <a:xfrm>
            <a:off x="6270876" y="2417411"/>
            <a:ext cx="25718" cy="366903"/>
            <a:chOff x="7596854" y="3581349"/>
            <a:chExt cx="38100" cy="543560"/>
          </a:xfrm>
        </p:grpSpPr>
        <p:sp>
          <p:nvSpPr>
            <p:cNvPr id="6624" name="object 6624"/>
            <p:cNvSpPr/>
            <p:nvPr/>
          </p:nvSpPr>
          <p:spPr>
            <a:xfrm>
              <a:off x="7622997" y="4118457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5" h="5714">
                  <a:moveTo>
                    <a:pt x="0" y="3175"/>
                  </a:moveTo>
                  <a:lnTo>
                    <a:pt x="0" y="5549"/>
                  </a:lnTo>
                  <a:lnTo>
                    <a:pt x="10299" y="2374"/>
                  </a:lnTo>
                  <a:lnTo>
                    <a:pt x="10299" y="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25" name="object 6625"/>
            <p:cNvSpPr/>
            <p:nvPr/>
          </p:nvSpPr>
          <p:spPr>
            <a:xfrm>
              <a:off x="7622997" y="412163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26" name="object 6626"/>
            <p:cNvSpPr/>
            <p:nvPr/>
          </p:nvSpPr>
          <p:spPr>
            <a:xfrm>
              <a:off x="7597647" y="3810279"/>
              <a:ext cx="0" cy="305435"/>
            </a:xfrm>
            <a:custGeom>
              <a:avLst/>
              <a:gdLst/>
              <a:ahLst/>
              <a:cxnLst/>
              <a:rect l="l" t="t" r="r" b="b"/>
              <a:pathLst>
                <a:path h="305435">
                  <a:moveTo>
                    <a:pt x="0" y="0"/>
                  </a:moveTo>
                  <a:lnTo>
                    <a:pt x="0" y="30500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27" name="object 6627"/>
            <p:cNvSpPr/>
            <p:nvPr/>
          </p:nvSpPr>
          <p:spPr>
            <a:xfrm>
              <a:off x="7597660" y="4115295"/>
              <a:ext cx="24765" cy="6350"/>
            </a:xfrm>
            <a:custGeom>
              <a:avLst/>
              <a:gdLst/>
              <a:ahLst/>
              <a:cxnLst/>
              <a:rect l="l" t="t" r="r" b="b"/>
              <a:pathLst>
                <a:path w="24765" h="6350">
                  <a:moveTo>
                    <a:pt x="24549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28" name="object 6628"/>
            <p:cNvSpPr/>
            <p:nvPr/>
          </p:nvSpPr>
          <p:spPr>
            <a:xfrm>
              <a:off x="7622209" y="3584511"/>
              <a:ext cx="0" cy="537210"/>
            </a:xfrm>
            <a:custGeom>
              <a:avLst/>
              <a:gdLst/>
              <a:ahLst/>
              <a:cxnLst/>
              <a:rect l="l" t="t" r="r" b="b"/>
              <a:pathLst>
                <a:path h="537210">
                  <a:moveTo>
                    <a:pt x="0" y="0"/>
                  </a:moveTo>
                  <a:lnTo>
                    <a:pt x="0" y="5371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29" name="object 6629"/>
            <p:cNvSpPr/>
            <p:nvPr/>
          </p:nvSpPr>
          <p:spPr>
            <a:xfrm>
              <a:off x="7597647" y="3707307"/>
              <a:ext cx="1270" cy="103505"/>
            </a:xfrm>
            <a:custGeom>
              <a:avLst/>
              <a:gdLst/>
              <a:ahLst/>
              <a:cxnLst/>
              <a:rect l="l" t="t" r="r" b="b"/>
              <a:pathLst>
                <a:path w="1270" h="103504">
                  <a:moveTo>
                    <a:pt x="393" y="-793"/>
                  </a:moveTo>
                  <a:lnTo>
                    <a:pt x="393" y="10376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30" name="object 6630"/>
            <p:cNvSpPr/>
            <p:nvPr/>
          </p:nvSpPr>
          <p:spPr>
            <a:xfrm>
              <a:off x="7633296" y="41176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31" name="object 6631"/>
            <p:cNvSpPr/>
            <p:nvPr/>
          </p:nvSpPr>
          <p:spPr>
            <a:xfrm>
              <a:off x="7634096" y="3581349"/>
              <a:ext cx="0" cy="536575"/>
            </a:xfrm>
            <a:custGeom>
              <a:avLst/>
              <a:gdLst/>
              <a:ahLst/>
              <a:cxnLst/>
              <a:rect l="l" t="t" r="r" b="b"/>
              <a:pathLst>
                <a:path h="536575">
                  <a:moveTo>
                    <a:pt x="0" y="0"/>
                  </a:moveTo>
                  <a:lnTo>
                    <a:pt x="0" y="5363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32" name="object 6632"/>
            <p:cNvSpPr/>
            <p:nvPr/>
          </p:nvSpPr>
          <p:spPr>
            <a:xfrm>
              <a:off x="7622196" y="41216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633" name="object 6633"/>
          <p:cNvGrpSpPr/>
          <p:nvPr/>
        </p:nvGrpSpPr>
        <p:grpSpPr>
          <a:xfrm>
            <a:off x="6141997" y="2336122"/>
            <a:ext cx="375476" cy="484775"/>
            <a:chOff x="7405922" y="3460921"/>
            <a:chExt cx="556260" cy="718185"/>
          </a:xfrm>
        </p:grpSpPr>
        <p:sp>
          <p:nvSpPr>
            <p:cNvPr id="6634" name="object 6634"/>
            <p:cNvSpPr/>
            <p:nvPr/>
          </p:nvSpPr>
          <p:spPr>
            <a:xfrm>
              <a:off x="7406716" y="3499738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35" name="object 6635"/>
            <p:cNvSpPr/>
            <p:nvPr/>
          </p:nvSpPr>
          <p:spPr>
            <a:xfrm>
              <a:off x="7419403" y="3497363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0"/>
                  </a:moveTo>
                  <a:lnTo>
                    <a:pt x="0" y="1101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36" name="object 6636"/>
            <p:cNvSpPr/>
            <p:nvPr/>
          </p:nvSpPr>
          <p:spPr>
            <a:xfrm>
              <a:off x="7429703" y="3632834"/>
              <a:ext cx="0" cy="545465"/>
            </a:xfrm>
            <a:custGeom>
              <a:avLst/>
              <a:gdLst/>
              <a:ahLst/>
              <a:cxnLst/>
              <a:rect l="l" t="t" r="r" b="b"/>
              <a:pathLst>
                <a:path h="545464">
                  <a:moveTo>
                    <a:pt x="0" y="0"/>
                  </a:moveTo>
                  <a:lnTo>
                    <a:pt x="0" y="5450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37" name="object 6637"/>
            <p:cNvSpPr/>
            <p:nvPr/>
          </p:nvSpPr>
          <p:spPr>
            <a:xfrm>
              <a:off x="7428915" y="36328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38" name="object 6638"/>
            <p:cNvSpPr/>
            <p:nvPr/>
          </p:nvSpPr>
          <p:spPr>
            <a:xfrm>
              <a:off x="7429703" y="4174705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12674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39" name="object 6639"/>
            <p:cNvSpPr/>
            <p:nvPr/>
          </p:nvSpPr>
          <p:spPr>
            <a:xfrm>
              <a:off x="7442377" y="3629672"/>
              <a:ext cx="0" cy="545465"/>
            </a:xfrm>
            <a:custGeom>
              <a:avLst/>
              <a:gdLst/>
              <a:ahLst/>
              <a:cxnLst/>
              <a:rect l="l" t="t" r="r" b="b"/>
              <a:pathLst>
                <a:path h="545464">
                  <a:moveTo>
                    <a:pt x="0" y="0"/>
                  </a:moveTo>
                  <a:lnTo>
                    <a:pt x="0" y="5450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40" name="object 6640"/>
            <p:cNvSpPr/>
            <p:nvPr/>
          </p:nvSpPr>
          <p:spPr>
            <a:xfrm>
              <a:off x="7429703" y="3629659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0" y="3175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41" name="object 6641"/>
            <p:cNvSpPr/>
            <p:nvPr/>
          </p:nvSpPr>
          <p:spPr>
            <a:xfrm>
              <a:off x="7406728" y="3610660"/>
              <a:ext cx="23495" cy="6350"/>
            </a:xfrm>
            <a:custGeom>
              <a:avLst/>
              <a:gdLst/>
              <a:ahLst/>
              <a:cxnLst/>
              <a:rect l="l" t="t" r="r" b="b"/>
              <a:pathLst>
                <a:path w="23495" h="6350">
                  <a:moveTo>
                    <a:pt x="22974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42" name="object 6642"/>
            <p:cNvSpPr/>
            <p:nvPr/>
          </p:nvSpPr>
          <p:spPr>
            <a:xfrm>
              <a:off x="7429703" y="361698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43" name="object 6643"/>
            <p:cNvSpPr/>
            <p:nvPr/>
          </p:nvSpPr>
          <p:spPr>
            <a:xfrm>
              <a:off x="7406728" y="3461715"/>
              <a:ext cx="527685" cy="149225"/>
            </a:xfrm>
            <a:custGeom>
              <a:avLst/>
              <a:gdLst/>
              <a:ahLst/>
              <a:cxnLst/>
              <a:rect l="l" t="t" r="r" b="b"/>
              <a:pathLst>
                <a:path w="527684" h="149225">
                  <a:moveTo>
                    <a:pt x="527608" y="0"/>
                  </a:moveTo>
                  <a:lnTo>
                    <a:pt x="469658" y="19263"/>
                  </a:lnTo>
                  <a:lnTo>
                    <a:pt x="419449" y="34970"/>
                  </a:lnTo>
                  <a:lnTo>
                    <a:pt x="369077" y="50279"/>
                  </a:lnTo>
                  <a:lnTo>
                    <a:pt x="318551" y="65183"/>
                  </a:lnTo>
                  <a:lnTo>
                    <a:pt x="267881" y="79676"/>
                  </a:lnTo>
                  <a:lnTo>
                    <a:pt x="217075" y="93752"/>
                  </a:lnTo>
                  <a:lnTo>
                    <a:pt x="166142" y="107406"/>
                  </a:lnTo>
                  <a:lnTo>
                    <a:pt x="115092" y="120631"/>
                  </a:lnTo>
                  <a:lnTo>
                    <a:pt x="63933" y="133421"/>
                  </a:lnTo>
                  <a:lnTo>
                    <a:pt x="12674" y="145770"/>
                  </a:lnTo>
                  <a:lnTo>
                    <a:pt x="0" y="14893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44" name="object 6644"/>
            <p:cNvSpPr/>
            <p:nvPr/>
          </p:nvSpPr>
          <p:spPr>
            <a:xfrm>
              <a:off x="7429703" y="3461727"/>
              <a:ext cx="532130" cy="155575"/>
            </a:xfrm>
            <a:custGeom>
              <a:avLst/>
              <a:gdLst/>
              <a:ahLst/>
              <a:cxnLst/>
              <a:rect l="l" t="t" r="r" b="b"/>
              <a:pathLst>
                <a:path w="532129" h="155575">
                  <a:moveTo>
                    <a:pt x="0" y="155270"/>
                  </a:moveTo>
                  <a:lnTo>
                    <a:pt x="77021" y="136895"/>
                  </a:lnTo>
                  <a:lnTo>
                    <a:pt x="125486" y="124571"/>
                  </a:lnTo>
                  <a:lnTo>
                    <a:pt x="173896" y="111938"/>
                  </a:lnTo>
                  <a:lnTo>
                    <a:pt x="222226" y="98976"/>
                  </a:lnTo>
                  <a:lnTo>
                    <a:pt x="270453" y="85664"/>
                  </a:lnTo>
                  <a:lnTo>
                    <a:pt x="318554" y="71983"/>
                  </a:lnTo>
                  <a:lnTo>
                    <a:pt x="366505" y="57910"/>
                  </a:lnTo>
                  <a:lnTo>
                    <a:pt x="414281" y="43427"/>
                  </a:lnTo>
                  <a:lnTo>
                    <a:pt x="461860" y="28511"/>
                  </a:lnTo>
                  <a:lnTo>
                    <a:pt x="463448" y="28511"/>
                  </a:lnTo>
                  <a:lnTo>
                    <a:pt x="463448" y="27724"/>
                  </a:lnTo>
                  <a:lnTo>
                    <a:pt x="465810" y="26936"/>
                  </a:lnTo>
                  <a:lnTo>
                    <a:pt x="467410" y="26936"/>
                  </a:lnTo>
                  <a:lnTo>
                    <a:pt x="474767" y="24335"/>
                  </a:lnTo>
                  <a:lnTo>
                    <a:pt x="482080" y="21970"/>
                  </a:lnTo>
                  <a:lnTo>
                    <a:pt x="489386" y="19710"/>
                  </a:lnTo>
                  <a:lnTo>
                    <a:pt x="496722" y="17424"/>
                  </a:lnTo>
                  <a:lnTo>
                    <a:pt x="504634" y="15049"/>
                  </a:lnTo>
                  <a:lnTo>
                    <a:pt x="507009" y="14262"/>
                  </a:lnTo>
                  <a:lnTo>
                    <a:pt x="513080" y="10820"/>
                  </a:lnTo>
                  <a:lnTo>
                    <a:pt x="519518" y="10947"/>
                  </a:lnTo>
                  <a:lnTo>
                    <a:pt x="526821" y="7124"/>
                  </a:lnTo>
                  <a:lnTo>
                    <a:pt x="529196" y="6337"/>
                  </a:lnTo>
                  <a:lnTo>
                    <a:pt x="531571" y="5549"/>
                  </a:lnTo>
                  <a:lnTo>
                    <a:pt x="50463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45" name="object 6645"/>
            <p:cNvSpPr/>
            <p:nvPr/>
          </p:nvSpPr>
          <p:spPr>
            <a:xfrm>
              <a:off x="7934337" y="3474389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2387"/>
                  </a:moveTo>
                  <a:lnTo>
                    <a:pt x="2374" y="1587"/>
                  </a:lnTo>
                  <a:lnTo>
                    <a:pt x="5537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46" name="object 6646"/>
            <p:cNvSpPr/>
            <p:nvPr/>
          </p:nvSpPr>
          <p:spPr>
            <a:xfrm>
              <a:off x="7897101" y="3483127"/>
              <a:ext cx="15875" cy="5715"/>
            </a:xfrm>
            <a:custGeom>
              <a:avLst/>
              <a:gdLst/>
              <a:ahLst/>
              <a:cxnLst/>
              <a:rect l="l" t="t" r="r" b="b"/>
              <a:pathLst>
                <a:path w="15875" h="5714">
                  <a:moveTo>
                    <a:pt x="0" y="5537"/>
                  </a:moveTo>
                  <a:lnTo>
                    <a:pt x="15049" y="774"/>
                  </a:lnTo>
                  <a:lnTo>
                    <a:pt x="1583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47" name="object 6647"/>
            <p:cNvSpPr/>
            <p:nvPr/>
          </p:nvSpPr>
          <p:spPr>
            <a:xfrm>
              <a:off x="7860652" y="3490226"/>
              <a:ext cx="31115" cy="9525"/>
            </a:xfrm>
            <a:custGeom>
              <a:avLst/>
              <a:gdLst/>
              <a:ahLst/>
              <a:cxnLst/>
              <a:rect l="l" t="t" r="r" b="b"/>
              <a:pathLst>
                <a:path w="31115" h="9525">
                  <a:moveTo>
                    <a:pt x="0" y="9512"/>
                  </a:moveTo>
                  <a:lnTo>
                    <a:pt x="1587" y="9512"/>
                  </a:lnTo>
                  <a:lnTo>
                    <a:pt x="20599" y="3175"/>
                  </a:lnTo>
                  <a:lnTo>
                    <a:pt x="26936" y="1600"/>
                  </a:lnTo>
                  <a:lnTo>
                    <a:pt x="30899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48" name="object 6648"/>
            <p:cNvSpPr/>
            <p:nvPr/>
          </p:nvSpPr>
          <p:spPr>
            <a:xfrm>
              <a:off x="7829765" y="3504501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79">
                  <a:moveTo>
                    <a:pt x="0" y="4762"/>
                  </a:moveTo>
                  <a:lnTo>
                    <a:pt x="7124" y="3175"/>
                  </a:lnTo>
                  <a:lnTo>
                    <a:pt x="1583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49" name="object 6649"/>
            <p:cNvSpPr/>
            <p:nvPr/>
          </p:nvSpPr>
          <p:spPr>
            <a:xfrm>
              <a:off x="7736281" y="3529063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5" h="8254">
                  <a:moveTo>
                    <a:pt x="0" y="7924"/>
                  </a:moveTo>
                  <a:lnTo>
                    <a:pt x="23761" y="1587"/>
                  </a:lnTo>
                  <a:lnTo>
                    <a:pt x="29311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50" name="object 6650"/>
            <p:cNvSpPr/>
            <p:nvPr/>
          </p:nvSpPr>
          <p:spPr>
            <a:xfrm>
              <a:off x="7653896" y="3552037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5" h="8254">
                  <a:moveTo>
                    <a:pt x="0" y="7924"/>
                  </a:moveTo>
                  <a:lnTo>
                    <a:pt x="26136" y="787"/>
                  </a:lnTo>
                  <a:lnTo>
                    <a:pt x="29298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51" name="object 6651"/>
            <p:cNvSpPr/>
            <p:nvPr/>
          </p:nvSpPr>
          <p:spPr>
            <a:xfrm>
              <a:off x="7569923" y="3571836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0" y="11099"/>
                  </a:moveTo>
                  <a:lnTo>
                    <a:pt x="787" y="10299"/>
                  </a:lnTo>
                  <a:lnTo>
                    <a:pt x="27724" y="3175"/>
                  </a:lnTo>
                  <a:lnTo>
                    <a:pt x="28511" y="3175"/>
                  </a:lnTo>
                  <a:lnTo>
                    <a:pt x="39598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52" name="object 6652"/>
            <p:cNvSpPr/>
            <p:nvPr/>
          </p:nvSpPr>
          <p:spPr>
            <a:xfrm>
              <a:off x="7535062" y="3588473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3175"/>
                  </a:moveTo>
                  <a:lnTo>
                    <a:pt x="7924" y="800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53" name="object 6653"/>
            <p:cNvSpPr/>
            <p:nvPr/>
          </p:nvSpPr>
          <p:spPr>
            <a:xfrm>
              <a:off x="7429703" y="3594811"/>
              <a:ext cx="92710" cy="22225"/>
            </a:xfrm>
            <a:custGeom>
              <a:avLst/>
              <a:gdLst/>
              <a:ahLst/>
              <a:cxnLst/>
              <a:rect l="l" t="t" r="r" b="b"/>
              <a:pathLst>
                <a:path w="92709" h="22225">
                  <a:moveTo>
                    <a:pt x="0" y="22186"/>
                  </a:moveTo>
                  <a:lnTo>
                    <a:pt x="28524" y="15849"/>
                  </a:lnTo>
                  <a:lnTo>
                    <a:pt x="53073" y="9512"/>
                  </a:lnTo>
                  <a:lnTo>
                    <a:pt x="57035" y="8712"/>
                  </a:lnTo>
                  <a:lnTo>
                    <a:pt x="80810" y="3175"/>
                  </a:lnTo>
                  <a:lnTo>
                    <a:pt x="85559" y="1587"/>
                  </a:lnTo>
                  <a:lnTo>
                    <a:pt x="9268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54" name="object 6654"/>
            <p:cNvSpPr/>
            <p:nvPr/>
          </p:nvSpPr>
          <p:spPr>
            <a:xfrm>
              <a:off x="7429703" y="3606698"/>
              <a:ext cx="105410" cy="26670"/>
            </a:xfrm>
            <a:custGeom>
              <a:avLst/>
              <a:gdLst/>
              <a:ahLst/>
              <a:cxnLst/>
              <a:rect l="l" t="t" r="r" b="b"/>
              <a:pathLst>
                <a:path w="105409" h="26670">
                  <a:moveTo>
                    <a:pt x="105359" y="0"/>
                  </a:moveTo>
                  <a:lnTo>
                    <a:pt x="58362" y="12111"/>
                  </a:lnTo>
                  <a:lnTo>
                    <a:pt x="12674" y="22974"/>
                  </a:lnTo>
                  <a:lnTo>
                    <a:pt x="0" y="2614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55" name="object 6655"/>
            <p:cNvSpPr/>
            <p:nvPr/>
          </p:nvSpPr>
          <p:spPr>
            <a:xfrm>
              <a:off x="7535062" y="3605110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4">
                  <a:moveTo>
                    <a:pt x="792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56" name="object 6656"/>
            <p:cNvSpPr/>
            <p:nvPr/>
          </p:nvSpPr>
          <p:spPr>
            <a:xfrm>
              <a:off x="7545362" y="3536187"/>
              <a:ext cx="246379" cy="68580"/>
            </a:xfrm>
            <a:custGeom>
              <a:avLst/>
              <a:gdLst/>
              <a:ahLst/>
              <a:cxnLst/>
              <a:rect l="l" t="t" r="r" b="b"/>
              <a:pathLst>
                <a:path w="246379" h="68579">
                  <a:moveTo>
                    <a:pt x="246367" y="0"/>
                  </a:moveTo>
                  <a:lnTo>
                    <a:pt x="245579" y="800"/>
                  </a:lnTo>
                  <a:lnTo>
                    <a:pt x="240830" y="2374"/>
                  </a:lnTo>
                  <a:lnTo>
                    <a:pt x="231317" y="4762"/>
                  </a:lnTo>
                  <a:lnTo>
                    <a:pt x="222932" y="6773"/>
                  </a:lnTo>
                  <a:lnTo>
                    <a:pt x="214652" y="9793"/>
                  </a:lnTo>
                  <a:lnTo>
                    <a:pt x="206386" y="12672"/>
                  </a:lnTo>
                  <a:lnTo>
                    <a:pt x="198043" y="14262"/>
                  </a:lnTo>
                  <a:lnTo>
                    <a:pt x="190919" y="16637"/>
                  </a:lnTo>
                  <a:lnTo>
                    <a:pt x="188531" y="17437"/>
                  </a:lnTo>
                  <a:lnTo>
                    <a:pt x="174282" y="21386"/>
                  </a:lnTo>
                  <a:lnTo>
                    <a:pt x="172694" y="21386"/>
                  </a:lnTo>
                  <a:lnTo>
                    <a:pt x="163195" y="24561"/>
                  </a:lnTo>
                  <a:lnTo>
                    <a:pt x="161607" y="24561"/>
                  </a:lnTo>
                  <a:lnTo>
                    <a:pt x="148932" y="28524"/>
                  </a:lnTo>
                  <a:lnTo>
                    <a:pt x="137833" y="31686"/>
                  </a:lnTo>
                  <a:lnTo>
                    <a:pt x="134670" y="32486"/>
                  </a:lnTo>
                  <a:lnTo>
                    <a:pt x="118033" y="37236"/>
                  </a:lnTo>
                  <a:lnTo>
                    <a:pt x="117246" y="37236"/>
                  </a:lnTo>
                  <a:lnTo>
                    <a:pt x="109519" y="39258"/>
                  </a:lnTo>
                  <a:lnTo>
                    <a:pt x="100571" y="41984"/>
                  </a:lnTo>
                  <a:lnTo>
                    <a:pt x="92432" y="44317"/>
                  </a:lnTo>
                  <a:lnTo>
                    <a:pt x="87134" y="45161"/>
                  </a:lnTo>
                  <a:lnTo>
                    <a:pt x="80797" y="46748"/>
                  </a:lnTo>
                  <a:lnTo>
                    <a:pt x="77635" y="48323"/>
                  </a:lnTo>
                  <a:lnTo>
                    <a:pt x="76835" y="48323"/>
                  </a:lnTo>
                  <a:lnTo>
                    <a:pt x="64160" y="51498"/>
                  </a:lnTo>
                  <a:lnTo>
                    <a:pt x="53060" y="54660"/>
                  </a:lnTo>
                  <a:lnTo>
                    <a:pt x="52285" y="54660"/>
                  </a:lnTo>
                  <a:lnTo>
                    <a:pt x="32473" y="59423"/>
                  </a:lnTo>
                  <a:lnTo>
                    <a:pt x="30099" y="60210"/>
                  </a:lnTo>
                  <a:lnTo>
                    <a:pt x="25336" y="61798"/>
                  </a:lnTo>
                  <a:lnTo>
                    <a:pt x="24561" y="61798"/>
                  </a:lnTo>
                  <a:lnTo>
                    <a:pt x="0" y="68135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57" name="object 6657"/>
            <p:cNvSpPr/>
            <p:nvPr/>
          </p:nvSpPr>
          <p:spPr>
            <a:xfrm>
              <a:off x="7791729" y="3511638"/>
              <a:ext cx="81280" cy="24765"/>
            </a:xfrm>
            <a:custGeom>
              <a:avLst/>
              <a:gdLst/>
              <a:ahLst/>
              <a:cxnLst/>
              <a:rect l="l" t="t" r="r" b="b"/>
              <a:pathLst>
                <a:path w="81279" h="24764">
                  <a:moveTo>
                    <a:pt x="80810" y="0"/>
                  </a:moveTo>
                  <a:lnTo>
                    <a:pt x="80022" y="800"/>
                  </a:lnTo>
                  <a:lnTo>
                    <a:pt x="62686" y="5745"/>
                  </a:lnTo>
                  <a:lnTo>
                    <a:pt x="45308" y="11141"/>
                  </a:lnTo>
                  <a:lnTo>
                    <a:pt x="27857" y="16512"/>
                  </a:lnTo>
                  <a:lnTo>
                    <a:pt x="10299" y="21386"/>
                  </a:lnTo>
                  <a:lnTo>
                    <a:pt x="0" y="2454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58" name="object 6658"/>
            <p:cNvSpPr/>
            <p:nvPr/>
          </p:nvSpPr>
          <p:spPr>
            <a:xfrm>
              <a:off x="7872539" y="3483114"/>
              <a:ext cx="88900" cy="28575"/>
            </a:xfrm>
            <a:custGeom>
              <a:avLst/>
              <a:gdLst/>
              <a:ahLst/>
              <a:cxnLst/>
              <a:rect l="l" t="t" r="r" b="b"/>
              <a:pathLst>
                <a:path w="88900" h="28575">
                  <a:moveTo>
                    <a:pt x="88734" y="0"/>
                  </a:moveTo>
                  <a:lnTo>
                    <a:pt x="48437" y="13187"/>
                  </a:lnTo>
                  <a:lnTo>
                    <a:pt x="10299" y="25349"/>
                  </a:lnTo>
                  <a:lnTo>
                    <a:pt x="0" y="2852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59" name="object 6659"/>
            <p:cNvSpPr/>
            <p:nvPr/>
          </p:nvSpPr>
          <p:spPr>
            <a:xfrm>
              <a:off x="7961274" y="3467277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660" name="object 6660"/>
          <p:cNvGrpSpPr/>
          <p:nvPr/>
        </p:nvGrpSpPr>
        <p:grpSpPr>
          <a:xfrm>
            <a:off x="6891174" y="1591759"/>
            <a:ext cx="30861" cy="174450"/>
            <a:chOff x="8515813" y="2358161"/>
            <a:chExt cx="45720" cy="258445"/>
          </a:xfrm>
        </p:grpSpPr>
        <p:sp>
          <p:nvSpPr>
            <p:cNvPr id="6661" name="object 6661"/>
            <p:cNvSpPr/>
            <p:nvPr/>
          </p:nvSpPr>
          <p:spPr>
            <a:xfrm>
              <a:off x="8532456" y="26124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62" name="object 6662"/>
            <p:cNvSpPr/>
            <p:nvPr/>
          </p:nvSpPr>
          <p:spPr>
            <a:xfrm>
              <a:off x="8516619" y="258395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63" name="object 6663"/>
            <p:cNvSpPr/>
            <p:nvPr/>
          </p:nvSpPr>
          <p:spPr>
            <a:xfrm>
              <a:off x="8516607" y="2588704"/>
              <a:ext cx="13970" cy="27305"/>
            </a:xfrm>
            <a:custGeom>
              <a:avLst/>
              <a:gdLst/>
              <a:ahLst/>
              <a:cxnLst/>
              <a:rect l="l" t="t" r="r" b="b"/>
              <a:pathLst>
                <a:path w="13970" h="27305">
                  <a:moveTo>
                    <a:pt x="13474" y="26936"/>
                  </a:moveTo>
                  <a:lnTo>
                    <a:pt x="0" y="19799"/>
                  </a:lnTo>
                </a:path>
                <a:path w="13970" h="27305">
                  <a:moveTo>
                    <a:pt x="13474" y="26936"/>
                  </a:moveTo>
                  <a:lnTo>
                    <a:pt x="13474" y="2387"/>
                  </a:lnTo>
                  <a:lnTo>
                    <a:pt x="872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64" name="object 6664"/>
            <p:cNvSpPr/>
            <p:nvPr/>
          </p:nvSpPr>
          <p:spPr>
            <a:xfrm>
              <a:off x="8516619" y="258395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65" name="object 6665"/>
            <p:cNvSpPr/>
            <p:nvPr/>
          </p:nvSpPr>
          <p:spPr>
            <a:xfrm>
              <a:off x="8530094" y="2614853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69">
                  <a:moveTo>
                    <a:pt x="55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66" name="object 6666"/>
            <p:cNvSpPr/>
            <p:nvPr/>
          </p:nvSpPr>
          <p:spPr>
            <a:xfrm>
              <a:off x="8532456" y="2590292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4">
                  <a:moveTo>
                    <a:pt x="0" y="0"/>
                  </a:moveTo>
                  <a:lnTo>
                    <a:pt x="0" y="229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67" name="object 6667"/>
            <p:cNvSpPr/>
            <p:nvPr/>
          </p:nvSpPr>
          <p:spPr>
            <a:xfrm>
              <a:off x="8530081" y="259029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68" name="object 6668"/>
            <p:cNvSpPr/>
            <p:nvPr/>
          </p:nvSpPr>
          <p:spPr>
            <a:xfrm>
              <a:off x="8516619" y="25839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69" name="object 6669"/>
            <p:cNvSpPr/>
            <p:nvPr/>
          </p:nvSpPr>
          <p:spPr>
            <a:xfrm>
              <a:off x="8527707" y="2587917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4749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70" name="object 6670"/>
            <p:cNvSpPr/>
            <p:nvPr/>
          </p:nvSpPr>
          <p:spPr>
            <a:xfrm>
              <a:off x="8560193" y="2462745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39">
                  <a:moveTo>
                    <a:pt x="0" y="0"/>
                  </a:moveTo>
                  <a:lnTo>
                    <a:pt x="0" y="0"/>
                  </a:lnTo>
                  <a:lnTo>
                    <a:pt x="0" y="1291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71" name="object 6671"/>
            <p:cNvSpPr/>
            <p:nvPr/>
          </p:nvSpPr>
          <p:spPr>
            <a:xfrm>
              <a:off x="8559393" y="244610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72" name="object 6672"/>
            <p:cNvSpPr/>
            <p:nvPr/>
          </p:nvSpPr>
          <p:spPr>
            <a:xfrm>
              <a:off x="8525332" y="2358161"/>
              <a:ext cx="34925" cy="231140"/>
            </a:xfrm>
            <a:custGeom>
              <a:avLst/>
              <a:gdLst/>
              <a:ahLst/>
              <a:cxnLst/>
              <a:rect l="l" t="t" r="r" b="b"/>
              <a:pathLst>
                <a:path w="34925" h="231139">
                  <a:moveTo>
                    <a:pt x="34861" y="0"/>
                  </a:moveTo>
                  <a:lnTo>
                    <a:pt x="34861" y="87947"/>
                  </a:lnTo>
                </a:path>
                <a:path w="34925" h="231139">
                  <a:moveTo>
                    <a:pt x="0" y="0"/>
                  </a:moveTo>
                  <a:lnTo>
                    <a:pt x="0" y="23053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73" name="object 6673"/>
            <p:cNvSpPr/>
            <p:nvPr/>
          </p:nvSpPr>
          <p:spPr>
            <a:xfrm>
              <a:off x="8525332" y="258791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4749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74" name="object 6674"/>
            <p:cNvSpPr/>
            <p:nvPr/>
          </p:nvSpPr>
          <p:spPr>
            <a:xfrm>
              <a:off x="8530081" y="258791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75" name="object 6675"/>
            <p:cNvSpPr/>
            <p:nvPr/>
          </p:nvSpPr>
          <p:spPr>
            <a:xfrm>
              <a:off x="8532469" y="2591866"/>
              <a:ext cx="27940" cy="4445"/>
            </a:xfrm>
            <a:custGeom>
              <a:avLst/>
              <a:gdLst/>
              <a:ahLst/>
              <a:cxnLst/>
              <a:rect l="l" t="t" r="r" b="b"/>
              <a:pathLst>
                <a:path w="27940" h="4444">
                  <a:moveTo>
                    <a:pt x="0" y="3962"/>
                  </a:moveTo>
                  <a:lnTo>
                    <a:pt x="2772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76" name="object 6676"/>
            <p:cNvSpPr/>
            <p:nvPr/>
          </p:nvSpPr>
          <p:spPr>
            <a:xfrm>
              <a:off x="8560193" y="2448483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0"/>
                  </a:moveTo>
                  <a:lnTo>
                    <a:pt x="0" y="142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77" name="object 6677"/>
            <p:cNvSpPr/>
            <p:nvPr/>
          </p:nvSpPr>
          <p:spPr>
            <a:xfrm>
              <a:off x="8559393" y="24476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78" name="object 6678"/>
            <p:cNvSpPr/>
            <p:nvPr/>
          </p:nvSpPr>
          <p:spPr>
            <a:xfrm>
              <a:off x="8516619" y="2358161"/>
              <a:ext cx="0" cy="226695"/>
            </a:xfrm>
            <a:custGeom>
              <a:avLst/>
              <a:gdLst/>
              <a:ahLst/>
              <a:cxnLst/>
              <a:rect l="l" t="t" r="r" b="b"/>
              <a:pathLst>
                <a:path h="226694">
                  <a:moveTo>
                    <a:pt x="0" y="0"/>
                  </a:moveTo>
                  <a:lnTo>
                    <a:pt x="0" y="22656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79" name="object 6679"/>
            <p:cNvSpPr/>
            <p:nvPr/>
          </p:nvSpPr>
          <p:spPr>
            <a:xfrm>
              <a:off x="8516619" y="2584742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4">
                  <a:moveTo>
                    <a:pt x="8712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680" name="object 6680"/>
          <p:cNvGrpSpPr/>
          <p:nvPr/>
        </p:nvGrpSpPr>
        <p:grpSpPr>
          <a:xfrm>
            <a:off x="6114197" y="2590656"/>
            <a:ext cx="20574" cy="12002"/>
            <a:chOff x="7364736" y="3838009"/>
            <a:chExt cx="30480" cy="17780"/>
          </a:xfrm>
        </p:grpSpPr>
        <p:sp>
          <p:nvSpPr>
            <p:cNvPr id="6681" name="object 6681"/>
            <p:cNvSpPr/>
            <p:nvPr/>
          </p:nvSpPr>
          <p:spPr>
            <a:xfrm>
              <a:off x="7380579" y="3838803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0" y="3175"/>
                  </a:moveTo>
                  <a:lnTo>
                    <a:pt x="0" y="3175"/>
                  </a:lnTo>
                  <a:lnTo>
                    <a:pt x="134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82" name="object 6682"/>
            <p:cNvSpPr/>
            <p:nvPr/>
          </p:nvSpPr>
          <p:spPr>
            <a:xfrm>
              <a:off x="7380579" y="384197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83" name="object 6683"/>
            <p:cNvSpPr/>
            <p:nvPr/>
          </p:nvSpPr>
          <p:spPr>
            <a:xfrm>
              <a:off x="7380579" y="3841191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474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84" name="object 6684"/>
            <p:cNvSpPr/>
            <p:nvPr/>
          </p:nvSpPr>
          <p:spPr>
            <a:xfrm>
              <a:off x="7365530" y="384594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85" name="object 6685"/>
            <p:cNvSpPr/>
            <p:nvPr/>
          </p:nvSpPr>
          <p:spPr>
            <a:xfrm>
              <a:off x="7367117" y="384514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86" name="object 6686"/>
            <p:cNvSpPr/>
            <p:nvPr/>
          </p:nvSpPr>
          <p:spPr>
            <a:xfrm>
              <a:off x="7375829" y="384356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4749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687" name="object 6687"/>
          <p:cNvGrpSpPr/>
          <p:nvPr/>
        </p:nvGrpSpPr>
        <p:grpSpPr>
          <a:xfrm>
            <a:off x="6114197" y="2526492"/>
            <a:ext cx="5144" cy="6429"/>
            <a:chOff x="7364736" y="3742950"/>
            <a:chExt cx="7620" cy="9525"/>
          </a:xfrm>
        </p:grpSpPr>
        <p:sp>
          <p:nvSpPr>
            <p:cNvPr id="6688" name="object 6688"/>
            <p:cNvSpPr/>
            <p:nvPr/>
          </p:nvSpPr>
          <p:spPr>
            <a:xfrm>
              <a:off x="7367117" y="374453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80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89" name="object 6689"/>
            <p:cNvSpPr/>
            <p:nvPr/>
          </p:nvSpPr>
          <p:spPr>
            <a:xfrm>
              <a:off x="7365530" y="3743743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0" y="787"/>
                  </a:moveTo>
                  <a:lnTo>
                    <a:pt x="5537" y="0"/>
                  </a:lnTo>
                </a:path>
                <a:path w="5715" h="1904">
                  <a:moveTo>
                    <a:pt x="0" y="787"/>
                  </a:moveTo>
                  <a:lnTo>
                    <a:pt x="1587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90" name="object 6690"/>
            <p:cNvSpPr/>
            <p:nvPr/>
          </p:nvSpPr>
          <p:spPr>
            <a:xfrm>
              <a:off x="7365530" y="374454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91" name="object 6691"/>
            <p:cNvSpPr/>
            <p:nvPr/>
          </p:nvSpPr>
          <p:spPr>
            <a:xfrm>
              <a:off x="7367117" y="374533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692" name="object 6692"/>
          <p:cNvGrpSpPr/>
          <p:nvPr/>
        </p:nvGrpSpPr>
        <p:grpSpPr>
          <a:xfrm>
            <a:off x="6156974" y="2698148"/>
            <a:ext cx="360474" cy="133302"/>
            <a:chOff x="7428109" y="3997255"/>
            <a:chExt cx="534035" cy="197485"/>
          </a:xfrm>
        </p:grpSpPr>
        <p:sp>
          <p:nvSpPr>
            <p:cNvPr id="6693" name="object 6693"/>
            <p:cNvSpPr/>
            <p:nvPr/>
          </p:nvSpPr>
          <p:spPr>
            <a:xfrm>
              <a:off x="7933537" y="4016273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0" y="15049"/>
                  </a:moveTo>
                  <a:lnTo>
                    <a:pt x="0" y="10287"/>
                  </a:lnTo>
                  <a:lnTo>
                    <a:pt x="2374" y="9512"/>
                  </a:lnTo>
                  <a:lnTo>
                    <a:pt x="3175" y="8712"/>
                  </a:lnTo>
                  <a:lnTo>
                    <a:pt x="5537" y="7912"/>
                  </a:lnTo>
                  <a:lnTo>
                    <a:pt x="6337" y="7912"/>
                  </a:lnTo>
                  <a:lnTo>
                    <a:pt x="7924" y="7124"/>
                  </a:lnTo>
                  <a:lnTo>
                    <a:pt x="11099" y="6337"/>
                  </a:lnTo>
                  <a:lnTo>
                    <a:pt x="11874" y="5537"/>
                  </a:lnTo>
                  <a:lnTo>
                    <a:pt x="13474" y="4749"/>
                  </a:lnTo>
                  <a:lnTo>
                    <a:pt x="16637" y="3949"/>
                  </a:lnTo>
                  <a:lnTo>
                    <a:pt x="17437" y="3949"/>
                  </a:lnTo>
                  <a:lnTo>
                    <a:pt x="19024" y="3175"/>
                  </a:lnTo>
                  <a:lnTo>
                    <a:pt x="19812" y="2374"/>
                  </a:lnTo>
                  <a:lnTo>
                    <a:pt x="20599" y="2374"/>
                  </a:lnTo>
                  <a:lnTo>
                    <a:pt x="22186" y="1574"/>
                  </a:lnTo>
                  <a:lnTo>
                    <a:pt x="24561" y="787"/>
                  </a:lnTo>
                  <a:lnTo>
                    <a:pt x="25349" y="787"/>
                  </a:lnTo>
                  <a:lnTo>
                    <a:pt x="2773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94" name="object 6694"/>
            <p:cNvSpPr/>
            <p:nvPr/>
          </p:nvSpPr>
          <p:spPr>
            <a:xfrm>
              <a:off x="7961274" y="400597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95" name="object 6695"/>
            <p:cNvSpPr/>
            <p:nvPr/>
          </p:nvSpPr>
          <p:spPr>
            <a:xfrm>
              <a:off x="7950174" y="4005973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5">
                  <a:moveTo>
                    <a:pt x="0" y="3962"/>
                  </a:moveTo>
                  <a:lnTo>
                    <a:pt x="94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96" name="object 6696"/>
            <p:cNvSpPr/>
            <p:nvPr/>
          </p:nvSpPr>
          <p:spPr>
            <a:xfrm>
              <a:off x="7871752" y="4009936"/>
              <a:ext cx="78740" cy="28575"/>
            </a:xfrm>
            <a:custGeom>
              <a:avLst/>
              <a:gdLst/>
              <a:ahLst/>
              <a:cxnLst/>
              <a:rect l="l" t="t" r="r" b="b"/>
              <a:pathLst>
                <a:path w="78740" h="28575">
                  <a:moveTo>
                    <a:pt x="0" y="28511"/>
                  </a:moveTo>
                  <a:lnTo>
                    <a:pt x="787" y="28511"/>
                  </a:lnTo>
                  <a:lnTo>
                    <a:pt x="9512" y="25336"/>
                  </a:lnTo>
                  <a:lnTo>
                    <a:pt x="10299" y="25336"/>
                  </a:lnTo>
                  <a:lnTo>
                    <a:pt x="11087" y="24561"/>
                  </a:lnTo>
                  <a:lnTo>
                    <a:pt x="15836" y="22974"/>
                  </a:lnTo>
                  <a:lnTo>
                    <a:pt x="19812" y="21386"/>
                  </a:lnTo>
                  <a:lnTo>
                    <a:pt x="21386" y="21386"/>
                  </a:lnTo>
                  <a:lnTo>
                    <a:pt x="23774" y="20599"/>
                  </a:lnTo>
                  <a:lnTo>
                    <a:pt x="25349" y="19812"/>
                  </a:lnTo>
                  <a:lnTo>
                    <a:pt x="36449" y="15849"/>
                  </a:lnTo>
                  <a:lnTo>
                    <a:pt x="40398" y="14262"/>
                  </a:lnTo>
                  <a:lnTo>
                    <a:pt x="41198" y="13462"/>
                  </a:lnTo>
                  <a:lnTo>
                    <a:pt x="45161" y="12674"/>
                  </a:lnTo>
                  <a:lnTo>
                    <a:pt x="45161" y="11887"/>
                  </a:lnTo>
                  <a:lnTo>
                    <a:pt x="45935" y="11887"/>
                  </a:lnTo>
                  <a:lnTo>
                    <a:pt x="50698" y="10299"/>
                  </a:lnTo>
                  <a:lnTo>
                    <a:pt x="54660" y="8712"/>
                  </a:lnTo>
                  <a:lnTo>
                    <a:pt x="64947" y="4749"/>
                  </a:lnTo>
                  <a:lnTo>
                    <a:pt x="68122" y="3962"/>
                  </a:lnTo>
                  <a:lnTo>
                    <a:pt x="784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97" name="object 6697"/>
            <p:cNvSpPr/>
            <p:nvPr/>
          </p:nvSpPr>
          <p:spPr>
            <a:xfrm>
              <a:off x="7790942" y="4038447"/>
              <a:ext cx="81280" cy="28575"/>
            </a:xfrm>
            <a:custGeom>
              <a:avLst/>
              <a:gdLst/>
              <a:ahLst/>
              <a:cxnLst/>
              <a:rect l="l" t="t" r="r" b="b"/>
              <a:pathLst>
                <a:path w="81279" h="28575">
                  <a:moveTo>
                    <a:pt x="0" y="28524"/>
                  </a:moveTo>
                  <a:lnTo>
                    <a:pt x="787" y="28524"/>
                  </a:lnTo>
                  <a:lnTo>
                    <a:pt x="19545" y="21538"/>
                  </a:lnTo>
                  <a:lnTo>
                    <a:pt x="38765" y="15070"/>
                  </a:lnTo>
                  <a:lnTo>
                    <a:pt x="58010" y="8594"/>
                  </a:lnTo>
                  <a:lnTo>
                    <a:pt x="76847" y="1587"/>
                  </a:lnTo>
                  <a:lnTo>
                    <a:pt x="8081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98" name="object 6698"/>
            <p:cNvSpPr/>
            <p:nvPr/>
          </p:nvSpPr>
          <p:spPr>
            <a:xfrm>
              <a:off x="7626159" y="4066959"/>
              <a:ext cx="165100" cy="53975"/>
            </a:xfrm>
            <a:custGeom>
              <a:avLst/>
              <a:gdLst/>
              <a:ahLst/>
              <a:cxnLst/>
              <a:rect l="l" t="t" r="r" b="b"/>
              <a:pathLst>
                <a:path w="165100" h="53975">
                  <a:moveTo>
                    <a:pt x="0" y="53873"/>
                  </a:moveTo>
                  <a:lnTo>
                    <a:pt x="6337" y="51498"/>
                  </a:lnTo>
                  <a:lnTo>
                    <a:pt x="7924" y="50698"/>
                  </a:lnTo>
                  <a:lnTo>
                    <a:pt x="26936" y="45161"/>
                  </a:lnTo>
                  <a:lnTo>
                    <a:pt x="53873" y="36436"/>
                  </a:lnTo>
                  <a:lnTo>
                    <a:pt x="77635" y="28524"/>
                  </a:lnTo>
                  <a:lnTo>
                    <a:pt x="80810" y="27724"/>
                  </a:lnTo>
                  <a:lnTo>
                    <a:pt x="82397" y="27724"/>
                  </a:lnTo>
                  <a:lnTo>
                    <a:pt x="91897" y="24561"/>
                  </a:lnTo>
                  <a:lnTo>
                    <a:pt x="108776" y="18603"/>
                  </a:lnTo>
                  <a:lnTo>
                    <a:pt x="125917" y="12988"/>
                  </a:lnTo>
                  <a:lnTo>
                    <a:pt x="143082" y="7416"/>
                  </a:lnTo>
                  <a:lnTo>
                    <a:pt x="160032" y="1587"/>
                  </a:lnTo>
                  <a:lnTo>
                    <a:pt x="160820" y="1587"/>
                  </a:lnTo>
                  <a:lnTo>
                    <a:pt x="16478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699" name="object 6699"/>
            <p:cNvSpPr/>
            <p:nvPr/>
          </p:nvSpPr>
          <p:spPr>
            <a:xfrm>
              <a:off x="7622197" y="41216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00" name="object 6700"/>
            <p:cNvSpPr/>
            <p:nvPr/>
          </p:nvSpPr>
          <p:spPr>
            <a:xfrm>
              <a:off x="7533474" y="4121632"/>
              <a:ext cx="88900" cy="27305"/>
            </a:xfrm>
            <a:custGeom>
              <a:avLst/>
              <a:gdLst/>
              <a:ahLst/>
              <a:cxnLst/>
              <a:rect l="l" t="t" r="r" b="b"/>
              <a:pathLst>
                <a:path w="88900" h="27304">
                  <a:moveTo>
                    <a:pt x="0" y="26924"/>
                  </a:moveTo>
                  <a:lnTo>
                    <a:pt x="1587" y="26123"/>
                  </a:lnTo>
                  <a:lnTo>
                    <a:pt x="22395" y="20062"/>
                  </a:lnTo>
                  <a:lnTo>
                    <a:pt x="43156" y="13811"/>
                  </a:lnTo>
                  <a:lnTo>
                    <a:pt x="63929" y="7578"/>
                  </a:lnTo>
                  <a:lnTo>
                    <a:pt x="84772" y="1574"/>
                  </a:lnTo>
                  <a:lnTo>
                    <a:pt x="887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01" name="object 6701"/>
            <p:cNvSpPr/>
            <p:nvPr/>
          </p:nvSpPr>
          <p:spPr>
            <a:xfrm>
              <a:off x="7429690" y="4148556"/>
              <a:ext cx="104139" cy="29845"/>
            </a:xfrm>
            <a:custGeom>
              <a:avLst/>
              <a:gdLst/>
              <a:ahLst/>
              <a:cxnLst/>
              <a:rect l="l" t="t" r="r" b="b"/>
              <a:pathLst>
                <a:path w="104140" h="29845">
                  <a:moveTo>
                    <a:pt x="0" y="29311"/>
                  </a:moveTo>
                  <a:lnTo>
                    <a:pt x="12674" y="26136"/>
                  </a:lnTo>
                  <a:lnTo>
                    <a:pt x="34622" y="19655"/>
                  </a:lnTo>
                  <a:lnTo>
                    <a:pt x="56651" y="13457"/>
                  </a:lnTo>
                  <a:lnTo>
                    <a:pt x="78675" y="7261"/>
                  </a:lnTo>
                  <a:lnTo>
                    <a:pt x="100609" y="787"/>
                  </a:lnTo>
                  <a:lnTo>
                    <a:pt x="10378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02" name="object 6702"/>
            <p:cNvSpPr/>
            <p:nvPr/>
          </p:nvSpPr>
          <p:spPr>
            <a:xfrm>
              <a:off x="7429690" y="417786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03" name="object 6703"/>
            <p:cNvSpPr/>
            <p:nvPr/>
          </p:nvSpPr>
          <p:spPr>
            <a:xfrm>
              <a:off x="7428903" y="4031322"/>
              <a:ext cx="504825" cy="162560"/>
            </a:xfrm>
            <a:custGeom>
              <a:avLst/>
              <a:gdLst/>
              <a:ahLst/>
              <a:cxnLst/>
              <a:rect l="l" t="t" r="r" b="b"/>
              <a:pathLst>
                <a:path w="504825" h="162560">
                  <a:moveTo>
                    <a:pt x="504634" y="0"/>
                  </a:moveTo>
                  <a:lnTo>
                    <a:pt x="448518" y="20953"/>
                  </a:lnTo>
                  <a:lnTo>
                    <a:pt x="399345" y="38292"/>
                  </a:lnTo>
                  <a:lnTo>
                    <a:pt x="350003" y="55193"/>
                  </a:lnTo>
                  <a:lnTo>
                    <a:pt x="300502" y="71669"/>
                  </a:lnTo>
                  <a:lnTo>
                    <a:pt x="250853" y="87736"/>
                  </a:lnTo>
                  <a:lnTo>
                    <a:pt x="201068" y="103406"/>
                  </a:lnTo>
                  <a:lnTo>
                    <a:pt x="151158" y="118693"/>
                  </a:lnTo>
                  <a:lnTo>
                    <a:pt x="101134" y="133611"/>
                  </a:lnTo>
                  <a:lnTo>
                    <a:pt x="51006" y="148173"/>
                  </a:lnTo>
                  <a:lnTo>
                    <a:pt x="787" y="162394"/>
                  </a:lnTo>
                  <a:lnTo>
                    <a:pt x="0" y="16239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04" name="object 6704"/>
            <p:cNvSpPr/>
            <p:nvPr/>
          </p:nvSpPr>
          <p:spPr>
            <a:xfrm>
              <a:off x="7428903" y="41778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05" name="object 6705"/>
            <p:cNvSpPr/>
            <p:nvPr/>
          </p:nvSpPr>
          <p:spPr>
            <a:xfrm>
              <a:off x="7882839" y="3998048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5" h="3175">
                  <a:moveTo>
                    <a:pt x="10299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06" name="object 6706"/>
            <p:cNvSpPr/>
            <p:nvPr/>
          </p:nvSpPr>
          <p:spPr>
            <a:xfrm>
              <a:off x="7802029" y="4025773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70" h="5079">
                  <a:moveTo>
                    <a:pt x="13474" y="0"/>
                  </a:moveTo>
                  <a:lnTo>
                    <a:pt x="4762" y="3962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07" name="object 6707"/>
            <p:cNvSpPr/>
            <p:nvPr/>
          </p:nvSpPr>
          <p:spPr>
            <a:xfrm>
              <a:off x="7719644" y="4054284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4">
                  <a:moveTo>
                    <a:pt x="16636" y="0"/>
                  </a:moveTo>
                  <a:lnTo>
                    <a:pt x="11087" y="1587"/>
                  </a:lnTo>
                  <a:lnTo>
                    <a:pt x="0" y="55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08" name="object 6708"/>
            <p:cNvSpPr/>
            <p:nvPr/>
          </p:nvSpPr>
          <p:spPr>
            <a:xfrm>
              <a:off x="7634084" y="4081221"/>
              <a:ext cx="20320" cy="6350"/>
            </a:xfrm>
            <a:custGeom>
              <a:avLst/>
              <a:gdLst/>
              <a:ahLst/>
              <a:cxnLst/>
              <a:rect l="l" t="t" r="r" b="b"/>
              <a:pathLst>
                <a:path w="20320" h="6350">
                  <a:moveTo>
                    <a:pt x="19811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09" name="object 6709"/>
            <p:cNvSpPr/>
            <p:nvPr/>
          </p:nvSpPr>
          <p:spPr>
            <a:xfrm>
              <a:off x="7546149" y="4108157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29" h="7620">
                  <a:moveTo>
                    <a:pt x="23774" y="0"/>
                  </a:moveTo>
                  <a:lnTo>
                    <a:pt x="800" y="7137"/>
                  </a:lnTo>
                  <a:lnTo>
                    <a:pt x="0" y="71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10" name="object 6710"/>
            <p:cNvSpPr/>
            <p:nvPr/>
          </p:nvSpPr>
          <p:spPr>
            <a:xfrm>
              <a:off x="7442365" y="4134307"/>
              <a:ext cx="40640" cy="12065"/>
            </a:xfrm>
            <a:custGeom>
              <a:avLst/>
              <a:gdLst/>
              <a:ahLst/>
              <a:cxnLst/>
              <a:rect l="l" t="t" r="r" b="b"/>
              <a:pathLst>
                <a:path w="40640" h="12064">
                  <a:moveTo>
                    <a:pt x="40411" y="0"/>
                  </a:moveTo>
                  <a:lnTo>
                    <a:pt x="22186" y="4749"/>
                  </a:lnTo>
                  <a:lnTo>
                    <a:pt x="0" y="118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11" name="object 6711"/>
            <p:cNvSpPr/>
            <p:nvPr/>
          </p:nvSpPr>
          <p:spPr>
            <a:xfrm>
              <a:off x="7504963" y="4149344"/>
              <a:ext cx="25400" cy="7620"/>
            </a:xfrm>
            <a:custGeom>
              <a:avLst/>
              <a:gdLst/>
              <a:ahLst/>
              <a:cxnLst/>
              <a:rect l="l" t="t" r="r" b="b"/>
              <a:pathLst>
                <a:path w="25400" h="7620">
                  <a:moveTo>
                    <a:pt x="0" y="7137"/>
                  </a:moveTo>
                  <a:lnTo>
                    <a:pt x="10299" y="4749"/>
                  </a:lnTo>
                  <a:lnTo>
                    <a:pt x="253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12" name="object 6712"/>
            <p:cNvSpPr/>
            <p:nvPr/>
          </p:nvSpPr>
          <p:spPr>
            <a:xfrm>
              <a:off x="7535062" y="414539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374"/>
                  </a:moveTo>
                  <a:lnTo>
                    <a:pt x="791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13" name="object 6713"/>
            <p:cNvSpPr/>
            <p:nvPr/>
          </p:nvSpPr>
          <p:spPr>
            <a:xfrm>
              <a:off x="7622997" y="4118457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3175"/>
                  </a:moveTo>
                  <a:lnTo>
                    <a:pt x="3162" y="2374"/>
                  </a:lnTo>
                  <a:lnTo>
                    <a:pt x="94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14" name="object 6714"/>
            <p:cNvSpPr/>
            <p:nvPr/>
          </p:nvSpPr>
          <p:spPr>
            <a:xfrm>
              <a:off x="7703807" y="409468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80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15" name="object 6715"/>
            <p:cNvSpPr/>
            <p:nvPr/>
          </p:nvSpPr>
          <p:spPr>
            <a:xfrm>
              <a:off x="7765592" y="4068546"/>
              <a:ext cx="21590" cy="7620"/>
            </a:xfrm>
            <a:custGeom>
              <a:avLst/>
              <a:gdLst/>
              <a:ahLst/>
              <a:cxnLst/>
              <a:rect l="l" t="t" r="r" b="b"/>
              <a:pathLst>
                <a:path w="21590" h="7620">
                  <a:moveTo>
                    <a:pt x="0" y="7137"/>
                  </a:moveTo>
                  <a:lnTo>
                    <a:pt x="20599" y="0"/>
                  </a:lnTo>
                  <a:lnTo>
                    <a:pt x="2138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16" name="object 6716"/>
            <p:cNvSpPr/>
            <p:nvPr/>
          </p:nvSpPr>
          <p:spPr>
            <a:xfrm>
              <a:off x="7860652" y="4040035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0" y="2374"/>
                  </a:moveTo>
                  <a:lnTo>
                    <a:pt x="1587" y="2374"/>
                  </a:lnTo>
                  <a:lnTo>
                    <a:pt x="71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17" name="object 6717"/>
            <p:cNvSpPr/>
            <p:nvPr/>
          </p:nvSpPr>
          <p:spPr>
            <a:xfrm>
              <a:off x="7882839" y="403131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0" y="3175"/>
                  </a:moveTo>
                  <a:lnTo>
                    <a:pt x="4762" y="1587"/>
                  </a:lnTo>
                  <a:lnTo>
                    <a:pt x="872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18" name="object 6718"/>
            <p:cNvSpPr/>
            <p:nvPr/>
          </p:nvSpPr>
          <p:spPr>
            <a:xfrm>
              <a:off x="7908201" y="4023385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2387"/>
                  </a:moveTo>
                  <a:lnTo>
                    <a:pt x="3949" y="800"/>
                  </a:lnTo>
                  <a:lnTo>
                    <a:pt x="47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19" name="object 6719"/>
            <p:cNvSpPr/>
            <p:nvPr/>
          </p:nvSpPr>
          <p:spPr>
            <a:xfrm>
              <a:off x="7926412" y="4013885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70" h="5079">
                  <a:moveTo>
                    <a:pt x="0" y="4762"/>
                  </a:moveTo>
                  <a:lnTo>
                    <a:pt x="10287" y="800"/>
                  </a:lnTo>
                  <a:lnTo>
                    <a:pt x="134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720" name="object 6720"/>
          <p:cNvGrpSpPr/>
          <p:nvPr/>
        </p:nvGrpSpPr>
        <p:grpSpPr>
          <a:xfrm>
            <a:off x="6540919" y="2406708"/>
            <a:ext cx="503206" cy="279464"/>
            <a:chOff x="7996917" y="3565493"/>
            <a:chExt cx="745490" cy="414020"/>
          </a:xfrm>
        </p:grpSpPr>
        <p:pic>
          <p:nvPicPr>
            <p:cNvPr id="6721" name="object 672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454815" y="3565493"/>
              <a:ext cx="287553" cy="220243"/>
            </a:xfrm>
            <a:prstGeom prst="rect">
              <a:avLst/>
            </a:prstGeom>
          </p:spPr>
        </p:pic>
        <p:sp>
          <p:nvSpPr>
            <p:cNvPr id="6722" name="object 6722"/>
            <p:cNvSpPr/>
            <p:nvPr/>
          </p:nvSpPr>
          <p:spPr>
            <a:xfrm>
              <a:off x="8474621" y="3594023"/>
              <a:ext cx="254000" cy="184785"/>
            </a:xfrm>
            <a:custGeom>
              <a:avLst/>
              <a:gdLst/>
              <a:ahLst/>
              <a:cxnLst/>
              <a:rect l="l" t="t" r="r" b="b"/>
              <a:pathLst>
                <a:path w="254000" h="184785">
                  <a:moveTo>
                    <a:pt x="253492" y="0"/>
                  </a:moveTo>
                  <a:lnTo>
                    <a:pt x="243205" y="9512"/>
                  </a:lnTo>
                  <a:lnTo>
                    <a:pt x="235267" y="16637"/>
                  </a:lnTo>
                  <a:lnTo>
                    <a:pt x="232117" y="19011"/>
                  </a:lnTo>
                  <a:lnTo>
                    <a:pt x="232117" y="19812"/>
                  </a:lnTo>
                  <a:lnTo>
                    <a:pt x="229743" y="21386"/>
                  </a:lnTo>
                  <a:lnTo>
                    <a:pt x="226987" y="24930"/>
                  </a:lnTo>
                  <a:lnTo>
                    <a:pt x="219951" y="29057"/>
                  </a:lnTo>
                  <a:lnTo>
                    <a:pt x="216268" y="32486"/>
                  </a:lnTo>
                  <a:lnTo>
                    <a:pt x="216268" y="33274"/>
                  </a:lnTo>
                  <a:lnTo>
                    <a:pt x="214693" y="34061"/>
                  </a:lnTo>
                  <a:lnTo>
                    <a:pt x="176795" y="64573"/>
                  </a:lnTo>
                  <a:lnTo>
                    <a:pt x="137591" y="94094"/>
                  </a:lnTo>
                  <a:lnTo>
                    <a:pt x="97372" y="122461"/>
                  </a:lnTo>
                  <a:lnTo>
                    <a:pt x="56427" y="149507"/>
                  </a:lnTo>
                  <a:lnTo>
                    <a:pt x="15049" y="175069"/>
                  </a:lnTo>
                  <a:lnTo>
                    <a:pt x="0" y="184581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23" name="object 6723"/>
            <p:cNvSpPr/>
            <p:nvPr/>
          </p:nvSpPr>
          <p:spPr>
            <a:xfrm>
              <a:off x="8728113" y="358926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24" name="object 6724"/>
            <p:cNvSpPr/>
            <p:nvPr/>
          </p:nvSpPr>
          <p:spPr>
            <a:xfrm>
              <a:off x="8455203" y="377384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0299"/>
                  </a:moveTo>
                  <a:lnTo>
                    <a:pt x="0" y="11887"/>
                  </a:lnTo>
                </a:path>
                <a:path h="12064">
                  <a:moveTo>
                    <a:pt x="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25" name="object 6725"/>
            <p:cNvSpPr/>
            <p:nvPr/>
          </p:nvSpPr>
          <p:spPr>
            <a:xfrm>
              <a:off x="8462734" y="3743731"/>
              <a:ext cx="44450" cy="26670"/>
            </a:xfrm>
            <a:custGeom>
              <a:avLst/>
              <a:gdLst/>
              <a:ahLst/>
              <a:cxnLst/>
              <a:rect l="l" t="t" r="r" b="b"/>
              <a:pathLst>
                <a:path w="44450" h="26670">
                  <a:moveTo>
                    <a:pt x="0" y="26149"/>
                  </a:moveTo>
                  <a:lnTo>
                    <a:pt x="9499" y="20612"/>
                  </a:lnTo>
                  <a:lnTo>
                    <a:pt x="26136" y="10299"/>
                  </a:lnTo>
                  <a:lnTo>
                    <a:pt x="42786" y="800"/>
                  </a:lnTo>
                  <a:lnTo>
                    <a:pt x="4436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26" name="object 6726"/>
            <p:cNvSpPr/>
            <p:nvPr/>
          </p:nvSpPr>
          <p:spPr>
            <a:xfrm>
              <a:off x="8517395" y="3709682"/>
              <a:ext cx="41275" cy="27305"/>
            </a:xfrm>
            <a:custGeom>
              <a:avLst/>
              <a:gdLst/>
              <a:ahLst/>
              <a:cxnLst/>
              <a:rect l="l" t="t" r="r" b="b"/>
              <a:pathLst>
                <a:path w="41275" h="27304">
                  <a:moveTo>
                    <a:pt x="0" y="26936"/>
                  </a:moveTo>
                  <a:lnTo>
                    <a:pt x="3949" y="24549"/>
                  </a:lnTo>
                  <a:lnTo>
                    <a:pt x="20586" y="14262"/>
                  </a:lnTo>
                  <a:lnTo>
                    <a:pt x="35648" y="3962"/>
                  </a:lnTo>
                  <a:lnTo>
                    <a:pt x="41198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6727" name="object 672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597411" y="3597192"/>
              <a:ext cx="110121" cy="86347"/>
            </a:xfrm>
            <a:prstGeom prst="rect">
              <a:avLst/>
            </a:prstGeom>
          </p:spPr>
        </p:pic>
        <p:sp>
          <p:nvSpPr>
            <p:cNvPr id="6728" name="object 6728"/>
            <p:cNvSpPr/>
            <p:nvPr/>
          </p:nvSpPr>
          <p:spPr>
            <a:xfrm>
              <a:off x="8435010" y="3784955"/>
              <a:ext cx="20320" cy="17145"/>
            </a:xfrm>
            <a:custGeom>
              <a:avLst/>
              <a:gdLst/>
              <a:ahLst/>
              <a:cxnLst/>
              <a:rect l="l" t="t" r="r" b="b"/>
              <a:pathLst>
                <a:path w="20320" h="17145">
                  <a:moveTo>
                    <a:pt x="0" y="16624"/>
                  </a:moveTo>
                  <a:lnTo>
                    <a:pt x="0" y="11874"/>
                  </a:lnTo>
                  <a:lnTo>
                    <a:pt x="1574" y="10287"/>
                  </a:lnTo>
                  <a:lnTo>
                    <a:pt x="3949" y="9499"/>
                  </a:lnTo>
                  <a:lnTo>
                    <a:pt x="6337" y="7912"/>
                  </a:lnTo>
                  <a:lnTo>
                    <a:pt x="7912" y="7112"/>
                  </a:lnTo>
                  <a:lnTo>
                    <a:pt x="10287" y="6337"/>
                  </a:lnTo>
                  <a:lnTo>
                    <a:pt x="11874" y="4749"/>
                  </a:lnTo>
                  <a:lnTo>
                    <a:pt x="14249" y="3949"/>
                  </a:lnTo>
                  <a:lnTo>
                    <a:pt x="15836" y="2374"/>
                  </a:lnTo>
                  <a:lnTo>
                    <a:pt x="18211" y="1574"/>
                  </a:lnTo>
                  <a:lnTo>
                    <a:pt x="197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29" name="object 6729"/>
            <p:cNvSpPr/>
            <p:nvPr/>
          </p:nvSpPr>
          <p:spPr>
            <a:xfrm>
              <a:off x="8454809" y="377464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30" name="object 6730"/>
            <p:cNvSpPr/>
            <p:nvPr/>
          </p:nvSpPr>
          <p:spPr>
            <a:xfrm>
              <a:off x="8447684" y="3775430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3962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31" name="object 6731"/>
            <p:cNvSpPr/>
            <p:nvPr/>
          </p:nvSpPr>
          <p:spPr>
            <a:xfrm>
              <a:off x="8397773" y="3779392"/>
              <a:ext cx="49530" cy="27940"/>
            </a:xfrm>
            <a:custGeom>
              <a:avLst/>
              <a:gdLst/>
              <a:ahLst/>
              <a:cxnLst/>
              <a:rect l="l" t="t" r="r" b="b"/>
              <a:pathLst>
                <a:path w="49529" h="27939">
                  <a:moveTo>
                    <a:pt x="0" y="27736"/>
                  </a:moveTo>
                  <a:lnTo>
                    <a:pt x="4749" y="25349"/>
                  </a:lnTo>
                  <a:lnTo>
                    <a:pt x="14247" y="19919"/>
                  </a:lnTo>
                  <a:lnTo>
                    <a:pt x="23644" y="14479"/>
                  </a:lnTo>
                  <a:lnTo>
                    <a:pt x="33103" y="9127"/>
                  </a:lnTo>
                  <a:lnTo>
                    <a:pt x="42786" y="3962"/>
                  </a:lnTo>
                  <a:lnTo>
                    <a:pt x="49123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32" name="object 6732"/>
            <p:cNvSpPr/>
            <p:nvPr/>
          </p:nvSpPr>
          <p:spPr>
            <a:xfrm>
              <a:off x="8393011" y="3807917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1587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33" name="object 6733"/>
            <p:cNvSpPr/>
            <p:nvPr/>
          </p:nvSpPr>
          <p:spPr>
            <a:xfrm>
              <a:off x="8389848" y="380950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74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34" name="object 6734"/>
            <p:cNvSpPr/>
            <p:nvPr/>
          </p:nvSpPr>
          <p:spPr>
            <a:xfrm>
              <a:off x="8264690" y="3811879"/>
              <a:ext cx="124460" cy="63500"/>
            </a:xfrm>
            <a:custGeom>
              <a:avLst/>
              <a:gdLst/>
              <a:ahLst/>
              <a:cxnLst/>
              <a:rect l="l" t="t" r="r" b="b"/>
              <a:pathLst>
                <a:path w="124459" h="63500">
                  <a:moveTo>
                    <a:pt x="0" y="63373"/>
                  </a:moveTo>
                  <a:lnTo>
                    <a:pt x="787" y="63373"/>
                  </a:lnTo>
                  <a:lnTo>
                    <a:pt x="4749" y="61798"/>
                  </a:lnTo>
                  <a:lnTo>
                    <a:pt x="18591" y="54983"/>
                  </a:lnTo>
                  <a:lnTo>
                    <a:pt x="32478" y="48079"/>
                  </a:lnTo>
                  <a:lnTo>
                    <a:pt x="46363" y="41102"/>
                  </a:lnTo>
                  <a:lnTo>
                    <a:pt x="60198" y="34074"/>
                  </a:lnTo>
                  <a:lnTo>
                    <a:pt x="63360" y="32486"/>
                  </a:lnTo>
                  <a:lnTo>
                    <a:pt x="64160" y="31686"/>
                  </a:lnTo>
                  <a:lnTo>
                    <a:pt x="64947" y="31686"/>
                  </a:lnTo>
                  <a:lnTo>
                    <a:pt x="72085" y="27736"/>
                  </a:lnTo>
                  <a:lnTo>
                    <a:pt x="72885" y="27736"/>
                  </a:lnTo>
                  <a:lnTo>
                    <a:pt x="82384" y="22174"/>
                  </a:lnTo>
                  <a:lnTo>
                    <a:pt x="100609" y="12674"/>
                  </a:lnTo>
                  <a:lnTo>
                    <a:pt x="119621" y="3162"/>
                  </a:lnTo>
                  <a:lnTo>
                    <a:pt x="121208" y="1587"/>
                  </a:lnTo>
                  <a:lnTo>
                    <a:pt x="12437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35" name="object 6735"/>
            <p:cNvSpPr/>
            <p:nvPr/>
          </p:nvSpPr>
          <p:spPr>
            <a:xfrm>
              <a:off x="8198142" y="3875239"/>
              <a:ext cx="66675" cy="31750"/>
            </a:xfrm>
            <a:custGeom>
              <a:avLst/>
              <a:gdLst/>
              <a:ahLst/>
              <a:cxnLst/>
              <a:rect l="l" t="t" r="r" b="b"/>
              <a:pathLst>
                <a:path w="66675" h="31750">
                  <a:moveTo>
                    <a:pt x="0" y="31699"/>
                  </a:moveTo>
                  <a:lnTo>
                    <a:pt x="800" y="30899"/>
                  </a:lnTo>
                  <a:lnTo>
                    <a:pt x="16494" y="24090"/>
                  </a:lnTo>
                  <a:lnTo>
                    <a:pt x="32130" y="16929"/>
                  </a:lnTo>
                  <a:lnTo>
                    <a:pt x="47748" y="9625"/>
                  </a:lnTo>
                  <a:lnTo>
                    <a:pt x="63385" y="2387"/>
                  </a:lnTo>
                  <a:lnTo>
                    <a:pt x="66548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36" name="object 6736"/>
            <p:cNvSpPr/>
            <p:nvPr/>
          </p:nvSpPr>
          <p:spPr>
            <a:xfrm>
              <a:off x="8129219" y="3906951"/>
              <a:ext cx="69215" cy="31115"/>
            </a:xfrm>
            <a:custGeom>
              <a:avLst/>
              <a:gdLst/>
              <a:ahLst/>
              <a:cxnLst/>
              <a:rect l="l" t="t" r="r" b="b"/>
              <a:pathLst>
                <a:path w="69215" h="31114">
                  <a:moveTo>
                    <a:pt x="0" y="30886"/>
                  </a:moveTo>
                  <a:lnTo>
                    <a:pt x="787" y="30086"/>
                  </a:lnTo>
                  <a:lnTo>
                    <a:pt x="17007" y="23241"/>
                  </a:lnTo>
                  <a:lnTo>
                    <a:pt x="33272" y="16040"/>
                  </a:lnTo>
                  <a:lnTo>
                    <a:pt x="49534" y="8733"/>
                  </a:lnTo>
                  <a:lnTo>
                    <a:pt x="65747" y="1574"/>
                  </a:lnTo>
                  <a:lnTo>
                    <a:pt x="689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37" name="object 6737"/>
            <p:cNvSpPr/>
            <p:nvPr/>
          </p:nvSpPr>
          <p:spPr>
            <a:xfrm>
              <a:off x="8057121" y="3937838"/>
              <a:ext cx="72390" cy="30480"/>
            </a:xfrm>
            <a:custGeom>
              <a:avLst/>
              <a:gdLst/>
              <a:ahLst/>
              <a:cxnLst/>
              <a:rect l="l" t="t" r="r" b="b"/>
              <a:pathLst>
                <a:path w="72390" h="30479">
                  <a:moveTo>
                    <a:pt x="0" y="30111"/>
                  </a:moveTo>
                  <a:lnTo>
                    <a:pt x="787" y="29311"/>
                  </a:lnTo>
                  <a:lnTo>
                    <a:pt x="8712" y="26149"/>
                  </a:lnTo>
                  <a:lnTo>
                    <a:pt x="10299" y="26149"/>
                  </a:lnTo>
                  <a:lnTo>
                    <a:pt x="22186" y="20599"/>
                  </a:lnTo>
                  <a:lnTo>
                    <a:pt x="44361" y="11099"/>
                  </a:lnTo>
                  <a:lnTo>
                    <a:pt x="66548" y="2374"/>
                  </a:lnTo>
                  <a:lnTo>
                    <a:pt x="68135" y="1587"/>
                  </a:lnTo>
                  <a:lnTo>
                    <a:pt x="7209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38" name="object 6738"/>
            <p:cNvSpPr/>
            <p:nvPr/>
          </p:nvSpPr>
          <p:spPr>
            <a:xfrm>
              <a:off x="8057121" y="396714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0" y="11087"/>
                  </a:moveTo>
                  <a:lnTo>
                    <a:pt x="0" y="800"/>
                  </a:lnTo>
                </a:path>
                <a:path w="26670" h="11429">
                  <a:moveTo>
                    <a:pt x="0" y="11087"/>
                  </a:moveTo>
                  <a:lnTo>
                    <a:pt x="2374" y="10299"/>
                  </a:lnTo>
                  <a:lnTo>
                    <a:pt x="5537" y="8712"/>
                  </a:lnTo>
                  <a:lnTo>
                    <a:pt x="7924" y="7912"/>
                  </a:lnTo>
                  <a:lnTo>
                    <a:pt x="10299" y="7137"/>
                  </a:lnTo>
                  <a:lnTo>
                    <a:pt x="11099" y="6337"/>
                  </a:lnTo>
                  <a:lnTo>
                    <a:pt x="11874" y="6337"/>
                  </a:lnTo>
                  <a:lnTo>
                    <a:pt x="12674" y="5549"/>
                  </a:lnTo>
                  <a:lnTo>
                    <a:pt x="15836" y="4749"/>
                  </a:lnTo>
                  <a:lnTo>
                    <a:pt x="17424" y="3962"/>
                  </a:lnTo>
                  <a:lnTo>
                    <a:pt x="18211" y="3174"/>
                  </a:lnTo>
                  <a:lnTo>
                    <a:pt x="20586" y="2374"/>
                  </a:lnTo>
                  <a:lnTo>
                    <a:pt x="23761" y="1574"/>
                  </a:lnTo>
                  <a:lnTo>
                    <a:pt x="24549" y="800"/>
                  </a:lnTo>
                  <a:lnTo>
                    <a:pt x="26149" y="0"/>
                  </a:lnTo>
                  <a:lnTo>
                    <a:pt x="26149" y="55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39" name="object 6739"/>
            <p:cNvSpPr/>
            <p:nvPr/>
          </p:nvSpPr>
          <p:spPr>
            <a:xfrm>
              <a:off x="8083270" y="3801579"/>
              <a:ext cx="351790" cy="171450"/>
            </a:xfrm>
            <a:custGeom>
              <a:avLst/>
              <a:gdLst/>
              <a:ahLst/>
              <a:cxnLst/>
              <a:rect l="l" t="t" r="r" b="b"/>
              <a:pathLst>
                <a:path w="351790" h="171450">
                  <a:moveTo>
                    <a:pt x="351739" y="0"/>
                  </a:moveTo>
                  <a:lnTo>
                    <a:pt x="291717" y="33798"/>
                  </a:lnTo>
                  <a:lnTo>
                    <a:pt x="247220" y="57115"/>
                  </a:lnTo>
                  <a:lnTo>
                    <a:pt x="202398" y="79579"/>
                  </a:lnTo>
                  <a:lnTo>
                    <a:pt x="157246" y="101305"/>
                  </a:lnTo>
                  <a:lnTo>
                    <a:pt x="111764" y="122408"/>
                  </a:lnTo>
                  <a:lnTo>
                    <a:pt x="65949" y="143004"/>
                  </a:lnTo>
                  <a:lnTo>
                    <a:pt x="19799" y="163207"/>
                  </a:lnTo>
                  <a:lnTo>
                    <a:pt x="0" y="17111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40" name="object 6740"/>
            <p:cNvSpPr/>
            <p:nvPr/>
          </p:nvSpPr>
          <p:spPr>
            <a:xfrm>
              <a:off x="8081683" y="3967149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4" h="5714">
                  <a:moveTo>
                    <a:pt x="1587" y="0"/>
                  </a:moveTo>
                  <a:lnTo>
                    <a:pt x="1587" y="5537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41" name="object 6741"/>
            <p:cNvSpPr/>
            <p:nvPr/>
          </p:nvSpPr>
          <p:spPr>
            <a:xfrm>
              <a:off x="8053159" y="397744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3962" y="7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42" name="object 6742"/>
            <p:cNvSpPr/>
            <p:nvPr/>
          </p:nvSpPr>
          <p:spPr>
            <a:xfrm>
              <a:off x="8043659" y="3964774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0" y="0"/>
                  </a:moveTo>
                  <a:lnTo>
                    <a:pt x="13474" y="31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43" name="object 6743"/>
            <p:cNvSpPr/>
            <p:nvPr/>
          </p:nvSpPr>
          <p:spPr>
            <a:xfrm>
              <a:off x="7997711" y="3956049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70" h="2539">
                  <a:moveTo>
                    <a:pt x="0" y="0"/>
                  </a:moveTo>
                  <a:lnTo>
                    <a:pt x="13474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44" name="object 6744"/>
            <p:cNvSpPr/>
            <p:nvPr/>
          </p:nvSpPr>
          <p:spPr>
            <a:xfrm>
              <a:off x="7997711" y="395604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45" name="object 6745"/>
            <p:cNvSpPr/>
            <p:nvPr/>
          </p:nvSpPr>
          <p:spPr>
            <a:xfrm>
              <a:off x="7997711" y="397111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46" name="object 6746"/>
            <p:cNvSpPr/>
            <p:nvPr/>
          </p:nvSpPr>
          <p:spPr>
            <a:xfrm>
              <a:off x="8067421" y="3939438"/>
              <a:ext cx="58419" cy="24765"/>
            </a:xfrm>
            <a:custGeom>
              <a:avLst/>
              <a:gdLst/>
              <a:ahLst/>
              <a:cxnLst/>
              <a:rect l="l" t="t" r="r" b="b"/>
              <a:pathLst>
                <a:path w="58420" h="24764">
                  <a:moveTo>
                    <a:pt x="0" y="24549"/>
                  </a:moveTo>
                  <a:lnTo>
                    <a:pt x="11874" y="19011"/>
                  </a:lnTo>
                  <a:lnTo>
                    <a:pt x="34061" y="9499"/>
                  </a:lnTo>
                  <a:lnTo>
                    <a:pt x="56235" y="774"/>
                  </a:lnTo>
                  <a:lnTo>
                    <a:pt x="5783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47" name="object 6747"/>
            <p:cNvSpPr/>
            <p:nvPr/>
          </p:nvSpPr>
          <p:spPr>
            <a:xfrm>
              <a:off x="8138719" y="3908526"/>
              <a:ext cx="56515" cy="24765"/>
            </a:xfrm>
            <a:custGeom>
              <a:avLst/>
              <a:gdLst/>
              <a:ahLst/>
              <a:cxnLst/>
              <a:rect l="l" t="t" r="r" b="b"/>
              <a:pathLst>
                <a:path w="56515" h="24764">
                  <a:moveTo>
                    <a:pt x="0" y="24561"/>
                  </a:moveTo>
                  <a:lnTo>
                    <a:pt x="6337" y="22174"/>
                  </a:lnTo>
                  <a:lnTo>
                    <a:pt x="27736" y="12674"/>
                  </a:lnTo>
                  <a:lnTo>
                    <a:pt x="49123" y="3162"/>
                  </a:lnTo>
                  <a:lnTo>
                    <a:pt x="56248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48" name="object 6748"/>
            <p:cNvSpPr/>
            <p:nvPr/>
          </p:nvSpPr>
          <p:spPr>
            <a:xfrm>
              <a:off x="8207642" y="3877640"/>
              <a:ext cx="53975" cy="24765"/>
            </a:xfrm>
            <a:custGeom>
              <a:avLst/>
              <a:gdLst/>
              <a:ahLst/>
              <a:cxnLst/>
              <a:rect l="l" t="t" r="r" b="b"/>
              <a:pathLst>
                <a:path w="53975" h="24764">
                  <a:moveTo>
                    <a:pt x="0" y="24549"/>
                  </a:moveTo>
                  <a:lnTo>
                    <a:pt x="800" y="24549"/>
                  </a:lnTo>
                  <a:lnTo>
                    <a:pt x="21386" y="15036"/>
                  </a:lnTo>
                  <a:lnTo>
                    <a:pt x="41986" y="5537"/>
                  </a:lnTo>
                  <a:lnTo>
                    <a:pt x="53873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49" name="object 6749"/>
            <p:cNvSpPr/>
            <p:nvPr/>
          </p:nvSpPr>
          <p:spPr>
            <a:xfrm>
              <a:off x="8265477" y="387130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0" y="3949"/>
                  </a:moveTo>
                  <a:lnTo>
                    <a:pt x="3962" y="2374"/>
                  </a:lnTo>
                  <a:lnTo>
                    <a:pt x="792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6750" name="object 675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324094" y="3782561"/>
              <a:ext cx="117246" cy="64173"/>
            </a:xfrm>
            <a:prstGeom prst="rect">
              <a:avLst/>
            </a:prstGeom>
          </p:spPr>
        </p:pic>
        <p:sp>
          <p:nvSpPr>
            <p:cNvPr id="6751" name="object 6751"/>
            <p:cNvSpPr/>
            <p:nvPr/>
          </p:nvSpPr>
          <p:spPr>
            <a:xfrm>
              <a:off x="8067434" y="392596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52" name="object 6752"/>
            <p:cNvSpPr/>
            <p:nvPr/>
          </p:nvSpPr>
          <p:spPr>
            <a:xfrm>
              <a:off x="7997711" y="39560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753" name="object 6753"/>
          <p:cNvGrpSpPr/>
          <p:nvPr/>
        </p:nvGrpSpPr>
        <p:grpSpPr>
          <a:xfrm>
            <a:off x="6862310" y="1588557"/>
            <a:ext cx="85296" cy="199739"/>
            <a:chOff x="8473052" y="2353417"/>
            <a:chExt cx="126364" cy="295910"/>
          </a:xfrm>
        </p:grpSpPr>
        <p:sp>
          <p:nvSpPr>
            <p:cNvPr id="6754" name="object 6754"/>
            <p:cNvSpPr/>
            <p:nvPr/>
          </p:nvSpPr>
          <p:spPr>
            <a:xfrm>
              <a:off x="8572068" y="2354211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6337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55" name="object 6755"/>
            <p:cNvSpPr/>
            <p:nvPr/>
          </p:nvSpPr>
          <p:spPr>
            <a:xfrm>
              <a:off x="8571280" y="2358161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69">
                  <a:moveTo>
                    <a:pt x="0" y="0"/>
                  </a:moveTo>
                  <a:lnTo>
                    <a:pt x="0" y="25509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56" name="object 6756"/>
            <p:cNvSpPr/>
            <p:nvPr/>
          </p:nvSpPr>
          <p:spPr>
            <a:xfrm>
              <a:off x="8571280" y="2613253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4">
                  <a:moveTo>
                    <a:pt x="7124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57" name="object 6757"/>
            <p:cNvSpPr/>
            <p:nvPr/>
          </p:nvSpPr>
          <p:spPr>
            <a:xfrm>
              <a:off x="8578405" y="2358174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80">
                  <a:moveTo>
                    <a:pt x="0" y="0"/>
                  </a:moveTo>
                  <a:lnTo>
                    <a:pt x="0" y="2590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6758" name="object 675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473052" y="2562561"/>
              <a:ext cx="125958" cy="86360"/>
            </a:xfrm>
            <a:prstGeom prst="rect">
              <a:avLst/>
            </a:prstGeom>
          </p:spPr>
        </p:pic>
      </p:grpSp>
      <p:grpSp>
        <p:nvGrpSpPr>
          <p:cNvPr id="6759" name="object 6759"/>
          <p:cNvGrpSpPr/>
          <p:nvPr/>
        </p:nvGrpSpPr>
        <p:grpSpPr>
          <a:xfrm>
            <a:off x="6851612" y="1543106"/>
            <a:ext cx="96012" cy="57007"/>
            <a:chOff x="8457203" y="2286082"/>
            <a:chExt cx="142240" cy="84455"/>
          </a:xfrm>
        </p:grpSpPr>
        <p:sp>
          <p:nvSpPr>
            <p:cNvPr id="6760" name="object 6760"/>
            <p:cNvSpPr/>
            <p:nvPr/>
          </p:nvSpPr>
          <p:spPr>
            <a:xfrm>
              <a:off x="8457996" y="2286876"/>
              <a:ext cx="22225" cy="10795"/>
            </a:xfrm>
            <a:custGeom>
              <a:avLst/>
              <a:gdLst/>
              <a:ahLst/>
              <a:cxnLst/>
              <a:rect l="l" t="t" r="r" b="b"/>
              <a:pathLst>
                <a:path w="22225" h="10794">
                  <a:moveTo>
                    <a:pt x="22174" y="10299"/>
                  </a:moveTo>
                  <a:lnTo>
                    <a:pt x="19811" y="9499"/>
                  </a:lnTo>
                  <a:lnTo>
                    <a:pt x="14084" y="6718"/>
                  </a:lnTo>
                  <a:lnTo>
                    <a:pt x="8216" y="4241"/>
                  </a:lnTo>
                  <a:lnTo>
                    <a:pt x="2374" y="1587"/>
                  </a:lnTo>
                  <a:lnTo>
                    <a:pt x="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61" name="object 6761"/>
            <p:cNvSpPr/>
            <p:nvPr/>
          </p:nvSpPr>
          <p:spPr>
            <a:xfrm>
              <a:off x="8480171" y="229242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62" name="object 6762"/>
            <p:cNvSpPr/>
            <p:nvPr/>
          </p:nvSpPr>
          <p:spPr>
            <a:xfrm>
              <a:off x="8457996" y="2287663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4" h="3175">
                  <a:moveTo>
                    <a:pt x="7924" y="3175"/>
                  </a:moveTo>
                  <a:lnTo>
                    <a:pt x="6337" y="2374"/>
                  </a:lnTo>
                  <a:lnTo>
                    <a:pt x="3962" y="1600"/>
                  </a:lnTo>
                  <a:lnTo>
                    <a:pt x="2374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63" name="object 6763"/>
            <p:cNvSpPr/>
            <p:nvPr/>
          </p:nvSpPr>
          <p:spPr>
            <a:xfrm>
              <a:off x="8457996" y="228766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64" name="object 6764"/>
            <p:cNvSpPr/>
            <p:nvPr/>
          </p:nvSpPr>
          <p:spPr>
            <a:xfrm>
              <a:off x="8457996" y="2297976"/>
              <a:ext cx="140335" cy="71755"/>
            </a:xfrm>
            <a:custGeom>
              <a:avLst/>
              <a:gdLst/>
              <a:ahLst/>
              <a:cxnLst/>
              <a:rect l="l" t="t" r="r" b="b"/>
              <a:pathLst>
                <a:path w="140334" h="71755">
                  <a:moveTo>
                    <a:pt x="140220" y="71297"/>
                  </a:moveTo>
                  <a:lnTo>
                    <a:pt x="137045" y="69710"/>
                  </a:lnTo>
                  <a:lnTo>
                    <a:pt x="104692" y="51418"/>
                  </a:lnTo>
                  <a:lnTo>
                    <a:pt x="71704" y="34142"/>
                  </a:lnTo>
                  <a:lnTo>
                    <a:pt x="38315" y="17616"/>
                  </a:lnTo>
                  <a:lnTo>
                    <a:pt x="4762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65" name="object 6765"/>
            <p:cNvSpPr/>
            <p:nvPr/>
          </p:nvSpPr>
          <p:spPr>
            <a:xfrm>
              <a:off x="8480171" y="2292426"/>
              <a:ext cx="118110" cy="61594"/>
            </a:xfrm>
            <a:custGeom>
              <a:avLst/>
              <a:gdLst/>
              <a:ahLst/>
              <a:cxnLst/>
              <a:rect l="l" t="t" r="r" b="b"/>
              <a:pathLst>
                <a:path w="118109" h="61594">
                  <a:moveTo>
                    <a:pt x="0" y="0"/>
                  </a:moveTo>
                  <a:lnTo>
                    <a:pt x="2387" y="787"/>
                  </a:lnTo>
                  <a:lnTo>
                    <a:pt x="3175" y="1574"/>
                  </a:lnTo>
                  <a:lnTo>
                    <a:pt x="7137" y="3175"/>
                  </a:lnTo>
                  <a:lnTo>
                    <a:pt x="7924" y="3949"/>
                  </a:lnTo>
                  <a:lnTo>
                    <a:pt x="11099" y="5537"/>
                  </a:lnTo>
                  <a:lnTo>
                    <a:pt x="16637" y="7912"/>
                  </a:lnTo>
                  <a:lnTo>
                    <a:pt x="20599" y="9512"/>
                  </a:lnTo>
                  <a:lnTo>
                    <a:pt x="33274" y="15836"/>
                  </a:lnTo>
                  <a:lnTo>
                    <a:pt x="49911" y="23761"/>
                  </a:lnTo>
                  <a:lnTo>
                    <a:pt x="57048" y="27724"/>
                  </a:lnTo>
                  <a:lnTo>
                    <a:pt x="61010" y="30099"/>
                  </a:lnTo>
                  <a:lnTo>
                    <a:pt x="63385" y="30886"/>
                  </a:lnTo>
                  <a:lnTo>
                    <a:pt x="63385" y="31686"/>
                  </a:lnTo>
                  <a:lnTo>
                    <a:pt x="65760" y="32486"/>
                  </a:lnTo>
                  <a:lnTo>
                    <a:pt x="68135" y="33261"/>
                  </a:lnTo>
                  <a:lnTo>
                    <a:pt x="68135" y="34061"/>
                  </a:lnTo>
                  <a:lnTo>
                    <a:pt x="74472" y="37223"/>
                  </a:lnTo>
                  <a:lnTo>
                    <a:pt x="84257" y="42019"/>
                  </a:lnTo>
                  <a:lnTo>
                    <a:pt x="93987" y="47498"/>
                  </a:lnTo>
                  <a:lnTo>
                    <a:pt x="103663" y="53186"/>
                  </a:lnTo>
                  <a:lnTo>
                    <a:pt x="113284" y="58610"/>
                  </a:lnTo>
                  <a:lnTo>
                    <a:pt x="118046" y="60998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766" name="object 6766"/>
          <p:cNvSpPr/>
          <p:nvPr/>
        </p:nvSpPr>
        <p:spPr>
          <a:xfrm>
            <a:off x="7083700" y="1658607"/>
            <a:ext cx="11573" cy="8144"/>
          </a:xfrm>
          <a:custGeom>
            <a:avLst/>
            <a:gdLst/>
            <a:ahLst/>
            <a:cxnLst/>
            <a:rect l="l" t="t" r="r" b="b"/>
            <a:pathLst>
              <a:path w="17145" h="12064">
                <a:moveTo>
                  <a:pt x="16636" y="11887"/>
                </a:moveTo>
                <a:lnTo>
                  <a:pt x="16636" y="0"/>
                </a:lnTo>
                <a:lnTo>
                  <a:pt x="0" y="1587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767" name="object 6767"/>
          <p:cNvGrpSpPr/>
          <p:nvPr/>
        </p:nvGrpSpPr>
        <p:grpSpPr>
          <a:xfrm>
            <a:off x="6866580" y="1539899"/>
            <a:ext cx="44148" cy="14573"/>
            <a:chOff x="8479377" y="2281332"/>
            <a:chExt cx="65405" cy="21590"/>
          </a:xfrm>
        </p:grpSpPr>
        <p:sp>
          <p:nvSpPr>
            <p:cNvPr id="6768" name="object 6768"/>
            <p:cNvSpPr/>
            <p:nvPr/>
          </p:nvSpPr>
          <p:spPr>
            <a:xfrm>
              <a:off x="8480170" y="2282126"/>
              <a:ext cx="63500" cy="10795"/>
            </a:xfrm>
            <a:custGeom>
              <a:avLst/>
              <a:gdLst/>
              <a:ahLst/>
              <a:cxnLst/>
              <a:rect l="l" t="t" r="r" b="b"/>
              <a:pathLst>
                <a:path w="63500" h="10794">
                  <a:moveTo>
                    <a:pt x="63385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69" name="object 6769"/>
            <p:cNvSpPr/>
            <p:nvPr/>
          </p:nvSpPr>
          <p:spPr>
            <a:xfrm>
              <a:off x="8491270" y="2297963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4">
                  <a:moveTo>
                    <a:pt x="0" y="0"/>
                  </a:moveTo>
                  <a:lnTo>
                    <a:pt x="5537" y="2374"/>
                  </a:lnTo>
                  <a:lnTo>
                    <a:pt x="9512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770" name="object 6770"/>
          <p:cNvSpPr/>
          <p:nvPr/>
        </p:nvSpPr>
        <p:spPr>
          <a:xfrm>
            <a:off x="6941448" y="1585886"/>
            <a:ext cx="2143" cy="1286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800" y="0"/>
                </a:lnTo>
                <a:lnTo>
                  <a:pt x="3175" y="1574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771" name="object 6771"/>
          <p:cNvSpPr/>
          <p:nvPr/>
        </p:nvSpPr>
        <p:spPr>
          <a:xfrm>
            <a:off x="7083700" y="1648449"/>
            <a:ext cx="11573" cy="10287"/>
          </a:xfrm>
          <a:custGeom>
            <a:avLst/>
            <a:gdLst/>
            <a:ahLst/>
            <a:cxnLst/>
            <a:rect l="l" t="t" r="r" b="b"/>
            <a:pathLst>
              <a:path w="17145" h="15239">
                <a:moveTo>
                  <a:pt x="16636" y="15049"/>
                </a:moveTo>
                <a:lnTo>
                  <a:pt x="6349" y="6337"/>
                </a:lnTo>
                <a:lnTo>
                  <a:pt x="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6772" name="object 6772"/>
          <p:cNvSpPr/>
          <p:nvPr/>
        </p:nvSpPr>
        <p:spPr>
          <a:xfrm>
            <a:off x="6909900" y="1540435"/>
            <a:ext cx="37290" cy="18431"/>
          </a:xfrm>
          <a:custGeom>
            <a:avLst/>
            <a:gdLst/>
            <a:ahLst/>
            <a:cxnLst/>
            <a:rect l="l" t="t" r="r" b="b"/>
            <a:pathLst>
              <a:path w="55245" h="27305">
                <a:moveTo>
                  <a:pt x="54660" y="26924"/>
                </a:moveTo>
                <a:lnTo>
                  <a:pt x="51485" y="25349"/>
                </a:lnTo>
                <a:lnTo>
                  <a:pt x="34061" y="16637"/>
                </a:lnTo>
                <a:lnTo>
                  <a:pt x="17424" y="7912"/>
                </a:lnTo>
                <a:lnTo>
                  <a:pt x="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773" name="object 6773"/>
          <p:cNvGrpSpPr/>
          <p:nvPr/>
        </p:nvGrpSpPr>
        <p:grpSpPr>
          <a:xfrm>
            <a:off x="6851612" y="1550598"/>
            <a:ext cx="30004" cy="183023"/>
            <a:chOff x="8457203" y="2297182"/>
            <a:chExt cx="44450" cy="271145"/>
          </a:xfrm>
        </p:grpSpPr>
        <p:sp>
          <p:nvSpPr>
            <p:cNvPr id="6774" name="object 6774"/>
            <p:cNvSpPr/>
            <p:nvPr/>
          </p:nvSpPr>
          <p:spPr>
            <a:xfrm>
              <a:off x="8457996" y="2297963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80">
                  <a:moveTo>
                    <a:pt x="0" y="0"/>
                  </a:moveTo>
                  <a:lnTo>
                    <a:pt x="0" y="2590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75" name="object 6775"/>
            <p:cNvSpPr/>
            <p:nvPr/>
          </p:nvSpPr>
          <p:spPr>
            <a:xfrm>
              <a:off x="8457996" y="2557017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4">
                  <a:moveTo>
                    <a:pt x="8712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76" name="object 6776"/>
            <p:cNvSpPr/>
            <p:nvPr/>
          </p:nvSpPr>
          <p:spPr>
            <a:xfrm>
              <a:off x="8457996" y="2297976"/>
              <a:ext cx="8890" cy="263525"/>
            </a:xfrm>
            <a:custGeom>
              <a:avLst/>
              <a:gdLst/>
              <a:ahLst/>
              <a:cxnLst/>
              <a:rect l="l" t="t" r="r" b="b"/>
              <a:pathLst>
                <a:path w="8890" h="263525">
                  <a:moveTo>
                    <a:pt x="8712" y="3949"/>
                  </a:moveTo>
                  <a:lnTo>
                    <a:pt x="8712" y="263004"/>
                  </a:lnTo>
                </a:path>
                <a:path w="8890" h="263525">
                  <a:moveTo>
                    <a:pt x="8712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77" name="object 6777"/>
            <p:cNvSpPr/>
            <p:nvPr/>
          </p:nvSpPr>
          <p:spPr>
            <a:xfrm>
              <a:off x="8471458" y="25601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78" name="object 6778"/>
            <p:cNvSpPr/>
            <p:nvPr/>
          </p:nvSpPr>
          <p:spPr>
            <a:xfrm>
              <a:off x="8473846" y="2563355"/>
              <a:ext cx="27305" cy="4445"/>
            </a:xfrm>
            <a:custGeom>
              <a:avLst/>
              <a:gdLst/>
              <a:ahLst/>
              <a:cxnLst/>
              <a:rect l="l" t="t" r="r" b="b"/>
              <a:pathLst>
                <a:path w="27304" h="4444">
                  <a:moveTo>
                    <a:pt x="0" y="3962"/>
                  </a:moveTo>
                  <a:lnTo>
                    <a:pt x="2692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79" name="object 6779"/>
            <p:cNvSpPr/>
            <p:nvPr/>
          </p:nvSpPr>
          <p:spPr>
            <a:xfrm>
              <a:off x="8500770" y="2358161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39">
                  <a:moveTo>
                    <a:pt x="0" y="0"/>
                  </a:moveTo>
                  <a:lnTo>
                    <a:pt x="0" y="2051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80" name="object 6780"/>
            <p:cNvSpPr/>
            <p:nvPr/>
          </p:nvSpPr>
          <p:spPr>
            <a:xfrm>
              <a:off x="8466709" y="256018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47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81" name="object 6781"/>
            <p:cNvSpPr/>
            <p:nvPr/>
          </p:nvSpPr>
          <p:spPr>
            <a:xfrm>
              <a:off x="8500770" y="24342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82" name="object 6782"/>
            <p:cNvSpPr/>
            <p:nvPr/>
          </p:nvSpPr>
          <p:spPr>
            <a:xfrm>
              <a:off x="8500770" y="25633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783" name="object 6783"/>
          <p:cNvGrpSpPr/>
          <p:nvPr/>
        </p:nvGrpSpPr>
        <p:grpSpPr>
          <a:xfrm>
            <a:off x="6880484" y="1627065"/>
            <a:ext cx="48863" cy="39862"/>
            <a:chOff x="8499976" y="2410466"/>
            <a:chExt cx="72390" cy="59055"/>
          </a:xfrm>
        </p:grpSpPr>
        <p:sp>
          <p:nvSpPr>
            <p:cNvPr id="6784" name="object 6784"/>
            <p:cNvSpPr/>
            <p:nvPr/>
          </p:nvSpPr>
          <p:spPr>
            <a:xfrm>
              <a:off x="8559393" y="2446896"/>
              <a:ext cx="12065" cy="6350"/>
            </a:xfrm>
            <a:custGeom>
              <a:avLst/>
              <a:gdLst/>
              <a:ahLst/>
              <a:cxnLst/>
              <a:rect l="l" t="t" r="r" b="b"/>
              <a:pathLst>
                <a:path w="12065" h="6350">
                  <a:moveTo>
                    <a:pt x="0" y="0"/>
                  </a:moveTo>
                  <a:lnTo>
                    <a:pt x="5537" y="3175"/>
                  </a:lnTo>
                  <a:lnTo>
                    <a:pt x="11874" y="63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85" name="object 6785"/>
            <p:cNvSpPr/>
            <p:nvPr/>
          </p:nvSpPr>
          <p:spPr>
            <a:xfrm>
              <a:off x="8500770" y="2419172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0" y="0"/>
                  </a:moveTo>
                  <a:lnTo>
                    <a:pt x="800" y="0"/>
                  </a:lnTo>
                  <a:lnTo>
                    <a:pt x="7924" y="3162"/>
                  </a:lnTo>
                  <a:lnTo>
                    <a:pt x="10299" y="4762"/>
                  </a:lnTo>
                  <a:lnTo>
                    <a:pt x="15836" y="71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86" name="object 6786"/>
            <p:cNvSpPr/>
            <p:nvPr/>
          </p:nvSpPr>
          <p:spPr>
            <a:xfrm>
              <a:off x="8500770" y="2434234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15849" y="7912"/>
                  </a:moveTo>
                  <a:lnTo>
                    <a:pt x="10312" y="4737"/>
                  </a:lnTo>
                  <a:lnTo>
                    <a:pt x="800" y="7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87" name="object 6787"/>
            <p:cNvSpPr/>
            <p:nvPr/>
          </p:nvSpPr>
          <p:spPr>
            <a:xfrm>
              <a:off x="8560193" y="2462745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11087" y="5549"/>
                  </a:moveTo>
                  <a:lnTo>
                    <a:pt x="4749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88" name="object 6788"/>
            <p:cNvSpPr/>
            <p:nvPr/>
          </p:nvSpPr>
          <p:spPr>
            <a:xfrm>
              <a:off x="8500770" y="2419172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0" y="0"/>
                  </a:moveTo>
                  <a:lnTo>
                    <a:pt x="800" y="0"/>
                  </a:lnTo>
                  <a:lnTo>
                    <a:pt x="7924" y="3162"/>
                  </a:lnTo>
                  <a:lnTo>
                    <a:pt x="10299" y="4762"/>
                  </a:lnTo>
                  <a:lnTo>
                    <a:pt x="15836" y="71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89" name="object 6789"/>
            <p:cNvSpPr/>
            <p:nvPr/>
          </p:nvSpPr>
          <p:spPr>
            <a:xfrm>
              <a:off x="8559393" y="2446896"/>
              <a:ext cx="12065" cy="6350"/>
            </a:xfrm>
            <a:custGeom>
              <a:avLst/>
              <a:gdLst/>
              <a:ahLst/>
              <a:cxnLst/>
              <a:rect l="l" t="t" r="r" b="b"/>
              <a:pathLst>
                <a:path w="12065" h="6350">
                  <a:moveTo>
                    <a:pt x="0" y="0"/>
                  </a:moveTo>
                  <a:lnTo>
                    <a:pt x="5537" y="3175"/>
                  </a:lnTo>
                  <a:lnTo>
                    <a:pt x="11874" y="63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90" name="object 6790"/>
            <p:cNvSpPr/>
            <p:nvPr/>
          </p:nvSpPr>
          <p:spPr>
            <a:xfrm>
              <a:off x="8560193" y="2427897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11087" y="5537"/>
                  </a:moveTo>
                  <a:lnTo>
                    <a:pt x="7912" y="473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91" name="object 6791"/>
            <p:cNvSpPr/>
            <p:nvPr/>
          </p:nvSpPr>
          <p:spPr>
            <a:xfrm>
              <a:off x="8500770" y="2411260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0" y="2374"/>
                  </a:moveTo>
                  <a:lnTo>
                    <a:pt x="1583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792" name="object 6792"/>
          <p:cNvGrpSpPr/>
          <p:nvPr/>
        </p:nvGrpSpPr>
        <p:grpSpPr>
          <a:xfrm>
            <a:off x="7130733" y="1990144"/>
            <a:ext cx="3429" cy="6001"/>
            <a:chOff x="8870715" y="2948362"/>
            <a:chExt cx="5080" cy="8890"/>
          </a:xfrm>
        </p:grpSpPr>
        <p:sp>
          <p:nvSpPr>
            <p:cNvPr id="6793" name="object 6793"/>
            <p:cNvSpPr/>
            <p:nvPr/>
          </p:nvSpPr>
          <p:spPr>
            <a:xfrm>
              <a:off x="8871508" y="2949155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175" y="2374"/>
                  </a:moveTo>
                  <a:lnTo>
                    <a:pt x="3175" y="0"/>
                  </a:lnTo>
                  <a:lnTo>
                    <a:pt x="0" y="3962"/>
                  </a:lnTo>
                  <a:lnTo>
                    <a:pt x="0" y="6337"/>
                  </a:lnTo>
                </a:path>
                <a:path w="3175" h="6350">
                  <a:moveTo>
                    <a:pt x="3175" y="2374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94" name="object 6794"/>
            <p:cNvSpPr/>
            <p:nvPr/>
          </p:nvSpPr>
          <p:spPr>
            <a:xfrm>
              <a:off x="8871508" y="29531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95" name="object 6795"/>
            <p:cNvSpPr/>
            <p:nvPr/>
          </p:nvSpPr>
          <p:spPr>
            <a:xfrm>
              <a:off x="8871508" y="29554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96" name="object 6796"/>
            <p:cNvSpPr/>
            <p:nvPr/>
          </p:nvSpPr>
          <p:spPr>
            <a:xfrm>
              <a:off x="8874683" y="29491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97" name="object 6797"/>
            <p:cNvSpPr/>
            <p:nvPr/>
          </p:nvSpPr>
          <p:spPr>
            <a:xfrm>
              <a:off x="8874683" y="295153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98" name="object 6798"/>
            <p:cNvSpPr/>
            <p:nvPr/>
          </p:nvSpPr>
          <p:spPr>
            <a:xfrm>
              <a:off x="8871508" y="29562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799" name="object 6799"/>
            <p:cNvSpPr/>
            <p:nvPr/>
          </p:nvSpPr>
          <p:spPr>
            <a:xfrm>
              <a:off x="8871508" y="295549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800" name="object 6800"/>
          <p:cNvGrpSpPr/>
          <p:nvPr/>
        </p:nvGrpSpPr>
        <p:grpSpPr>
          <a:xfrm>
            <a:off x="7130733" y="2207256"/>
            <a:ext cx="3429" cy="99870"/>
            <a:chOff x="8870715" y="3270008"/>
            <a:chExt cx="5080" cy="147955"/>
          </a:xfrm>
        </p:grpSpPr>
        <p:sp>
          <p:nvSpPr>
            <p:cNvPr id="6801" name="object 6801"/>
            <p:cNvSpPr/>
            <p:nvPr/>
          </p:nvSpPr>
          <p:spPr>
            <a:xfrm>
              <a:off x="8871508" y="341022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3962"/>
                  </a:moveTo>
                  <a:lnTo>
                    <a:pt x="0" y="6337"/>
                  </a:lnTo>
                  <a:lnTo>
                    <a:pt x="3175" y="2374"/>
                  </a:lnTo>
                  <a:lnTo>
                    <a:pt x="3175" y="0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02" name="object 6802"/>
            <p:cNvSpPr/>
            <p:nvPr/>
          </p:nvSpPr>
          <p:spPr>
            <a:xfrm>
              <a:off x="8871508" y="34141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03" name="object 6803"/>
            <p:cNvSpPr/>
            <p:nvPr/>
          </p:nvSpPr>
          <p:spPr>
            <a:xfrm>
              <a:off x="8874683" y="34094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04" name="object 6804"/>
            <p:cNvSpPr/>
            <p:nvPr/>
          </p:nvSpPr>
          <p:spPr>
            <a:xfrm>
              <a:off x="8874683" y="3270008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0"/>
                  </a:moveTo>
                  <a:lnTo>
                    <a:pt x="0" y="1394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805" name="object 6805"/>
          <p:cNvGrpSpPr/>
          <p:nvPr/>
        </p:nvGrpSpPr>
        <p:grpSpPr>
          <a:xfrm>
            <a:off x="7108273" y="1973569"/>
            <a:ext cx="48863" cy="331756"/>
            <a:chOff x="8837441" y="2923806"/>
            <a:chExt cx="72390" cy="491490"/>
          </a:xfrm>
        </p:grpSpPr>
        <p:sp>
          <p:nvSpPr>
            <p:cNvPr id="6806" name="object 6806"/>
            <p:cNvSpPr/>
            <p:nvPr/>
          </p:nvSpPr>
          <p:spPr>
            <a:xfrm>
              <a:off x="8874683" y="2951530"/>
              <a:ext cx="0" cy="273050"/>
            </a:xfrm>
            <a:custGeom>
              <a:avLst/>
              <a:gdLst/>
              <a:ahLst/>
              <a:cxnLst/>
              <a:rect l="l" t="t" r="r" b="b"/>
              <a:pathLst>
                <a:path h="273050">
                  <a:moveTo>
                    <a:pt x="0" y="0"/>
                  </a:moveTo>
                  <a:lnTo>
                    <a:pt x="0" y="27252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07" name="object 6807"/>
            <p:cNvSpPr/>
            <p:nvPr/>
          </p:nvSpPr>
          <p:spPr>
            <a:xfrm>
              <a:off x="8850109" y="2956293"/>
              <a:ext cx="21590" cy="458470"/>
            </a:xfrm>
            <a:custGeom>
              <a:avLst/>
              <a:gdLst/>
              <a:ahLst/>
              <a:cxnLst/>
              <a:rect l="l" t="t" r="r" b="b"/>
              <a:pathLst>
                <a:path w="21590" h="458470">
                  <a:moveTo>
                    <a:pt x="21399" y="0"/>
                  </a:moveTo>
                  <a:lnTo>
                    <a:pt x="21399" y="457898"/>
                  </a:lnTo>
                  <a:lnTo>
                    <a:pt x="0" y="45709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08" name="object 6808"/>
            <p:cNvSpPr/>
            <p:nvPr/>
          </p:nvSpPr>
          <p:spPr>
            <a:xfrm>
              <a:off x="8838234" y="292380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09" name="object 6809"/>
            <p:cNvSpPr/>
            <p:nvPr/>
          </p:nvSpPr>
          <p:spPr>
            <a:xfrm>
              <a:off x="8841409" y="292380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10" name="object 6810"/>
            <p:cNvSpPr/>
            <p:nvPr/>
          </p:nvSpPr>
          <p:spPr>
            <a:xfrm>
              <a:off x="8907221" y="3337356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0" y="3949"/>
                  </a:moveTo>
                  <a:lnTo>
                    <a:pt x="0" y="7111"/>
                  </a:lnTo>
                  <a:lnTo>
                    <a:pt x="749" y="3149"/>
                  </a:lnTo>
                  <a:lnTo>
                    <a:pt x="749" y="0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11" name="object 6811"/>
            <p:cNvSpPr/>
            <p:nvPr/>
          </p:nvSpPr>
          <p:spPr>
            <a:xfrm>
              <a:off x="8907221" y="334129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12" name="object 6812"/>
            <p:cNvSpPr/>
            <p:nvPr/>
          </p:nvSpPr>
          <p:spPr>
            <a:xfrm>
              <a:off x="8907970" y="33373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13" name="object 6813"/>
            <p:cNvSpPr/>
            <p:nvPr/>
          </p:nvSpPr>
          <p:spPr>
            <a:xfrm>
              <a:off x="8907221" y="2928569"/>
              <a:ext cx="1905" cy="414020"/>
            </a:xfrm>
            <a:custGeom>
              <a:avLst/>
              <a:gdLst/>
              <a:ahLst/>
              <a:cxnLst/>
              <a:rect l="l" t="t" r="r" b="b"/>
              <a:pathLst>
                <a:path w="1904" h="414020">
                  <a:moveTo>
                    <a:pt x="1587" y="341439"/>
                  </a:moveTo>
                  <a:lnTo>
                    <a:pt x="1587" y="408774"/>
                  </a:lnTo>
                </a:path>
                <a:path w="1904" h="414020">
                  <a:moveTo>
                    <a:pt x="1587" y="0"/>
                  </a:moveTo>
                  <a:lnTo>
                    <a:pt x="1587" y="295490"/>
                  </a:lnTo>
                </a:path>
                <a:path w="1904" h="414020">
                  <a:moveTo>
                    <a:pt x="0" y="341439"/>
                  </a:moveTo>
                  <a:lnTo>
                    <a:pt x="0" y="413524"/>
                  </a:lnTo>
                </a:path>
                <a:path w="1904" h="414020">
                  <a:moveTo>
                    <a:pt x="0" y="0"/>
                  </a:moveTo>
                  <a:lnTo>
                    <a:pt x="0" y="29549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14" name="object 6814"/>
            <p:cNvSpPr/>
            <p:nvPr/>
          </p:nvSpPr>
          <p:spPr>
            <a:xfrm>
              <a:off x="8894508" y="3341306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2712" y="0"/>
                  </a:moveTo>
                  <a:lnTo>
                    <a:pt x="12712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815" name="object 6815"/>
          <p:cNvGrpSpPr/>
          <p:nvPr/>
        </p:nvGrpSpPr>
        <p:grpSpPr>
          <a:xfrm>
            <a:off x="6543594" y="1446858"/>
            <a:ext cx="44148" cy="197168"/>
            <a:chOff x="8000879" y="2143493"/>
            <a:chExt cx="65405" cy="292100"/>
          </a:xfrm>
        </p:grpSpPr>
        <p:sp>
          <p:nvSpPr>
            <p:cNvPr id="6816" name="object 6816"/>
            <p:cNvSpPr/>
            <p:nvPr/>
          </p:nvSpPr>
          <p:spPr>
            <a:xfrm>
              <a:off x="8018322" y="24270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17" name="object 6817"/>
            <p:cNvSpPr/>
            <p:nvPr/>
          </p:nvSpPr>
          <p:spPr>
            <a:xfrm>
              <a:off x="8001672" y="2424722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0" y="0"/>
                  </a:moveTo>
                  <a:lnTo>
                    <a:pt x="12687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18" name="object 6818"/>
            <p:cNvSpPr/>
            <p:nvPr/>
          </p:nvSpPr>
          <p:spPr>
            <a:xfrm>
              <a:off x="8014360" y="2146655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19" name="object 6819"/>
            <p:cNvSpPr/>
            <p:nvPr/>
          </p:nvSpPr>
          <p:spPr>
            <a:xfrm>
              <a:off x="8001672" y="2143493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20" name="object 6820"/>
            <p:cNvSpPr/>
            <p:nvPr/>
          </p:nvSpPr>
          <p:spPr>
            <a:xfrm>
              <a:off x="8021484" y="2428684"/>
              <a:ext cx="20320" cy="5715"/>
            </a:xfrm>
            <a:custGeom>
              <a:avLst/>
              <a:gdLst/>
              <a:ahLst/>
              <a:cxnLst/>
              <a:rect l="l" t="t" r="r" b="b"/>
              <a:pathLst>
                <a:path w="20320" h="5714">
                  <a:moveTo>
                    <a:pt x="19811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21" name="object 6821"/>
            <p:cNvSpPr/>
            <p:nvPr/>
          </p:nvSpPr>
          <p:spPr>
            <a:xfrm>
              <a:off x="8041296" y="2154567"/>
              <a:ext cx="0" cy="274320"/>
            </a:xfrm>
            <a:custGeom>
              <a:avLst/>
              <a:gdLst/>
              <a:ahLst/>
              <a:cxnLst/>
              <a:rect l="l" t="t" r="r" b="b"/>
              <a:pathLst>
                <a:path h="274319">
                  <a:moveTo>
                    <a:pt x="0" y="0"/>
                  </a:moveTo>
                  <a:lnTo>
                    <a:pt x="0" y="27410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22" name="object 6822"/>
            <p:cNvSpPr/>
            <p:nvPr/>
          </p:nvSpPr>
          <p:spPr>
            <a:xfrm>
              <a:off x="8014360" y="242709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80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23" name="object 6823"/>
            <p:cNvSpPr/>
            <p:nvPr/>
          </p:nvSpPr>
          <p:spPr>
            <a:xfrm>
              <a:off x="8041296" y="24286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24" name="object 6824"/>
            <p:cNvSpPr/>
            <p:nvPr/>
          </p:nvSpPr>
          <p:spPr>
            <a:xfrm>
              <a:off x="8065058" y="2283701"/>
              <a:ext cx="0" cy="125730"/>
            </a:xfrm>
            <a:custGeom>
              <a:avLst/>
              <a:gdLst/>
              <a:ahLst/>
              <a:cxnLst/>
              <a:rect l="l" t="t" r="r" b="b"/>
              <a:pathLst>
                <a:path h="125730">
                  <a:moveTo>
                    <a:pt x="0" y="0"/>
                  </a:moveTo>
                  <a:lnTo>
                    <a:pt x="0" y="12517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25" name="object 6825"/>
            <p:cNvSpPr/>
            <p:nvPr/>
          </p:nvSpPr>
          <p:spPr>
            <a:xfrm>
              <a:off x="8041296" y="22773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826" name="object 6826"/>
          <p:cNvGrpSpPr/>
          <p:nvPr/>
        </p:nvGrpSpPr>
        <p:grpSpPr>
          <a:xfrm>
            <a:off x="6665512" y="1547915"/>
            <a:ext cx="187309" cy="189881"/>
            <a:chOff x="8181499" y="2293207"/>
            <a:chExt cx="277495" cy="281305"/>
          </a:xfrm>
        </p:grpSpPr>
        <p:pic>
          <p:nvPicPr>
            <p:cNvPr id="6827" name="object 682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181499" y="2453240"/>
              <a:ext cx="277291" cy="121208"/>
            </a:xfrm>
            <a:prstGeom prst="rect">
              <a:avLst/>
            </a:prstGeom>
          </p:spPr>
        </p:pic>
        <p:sp>
          <p:nvSpPr>
            <p:cNvPr id="6828" name="object 6828"/>
            <p:cNvSpPr/>
            <p:nvPr/>
          </p:nvSpPr>
          <p:spPr>
            <a:xfrm>
              <a:off x="8457984" y="2297963"/>
              <a:ext cx="0" cy="258445"/>
            </a:xfrm>
            <a:custGeom>
              <a:avLst/>
              <a:gdLst/>
              <a:ahLst/>
              <a:cxnLst/>
              <a:rect l="l" t="t" r="r" b="b"/>
              <a:pathLst>
                <a:path h="258444">
                  <a:moveTo>
                    <a:pt x="0" y="0"/>
                  </a:moveTo>
                  <a:lnTo>
                    <a:pt x="0" y="25825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29" name="object 6829"/>
            <p:cNvSpPr/>
            <p:nvPr/>
          </p:nvSpPr>
          <p:spPr>
            <a:xfrm>
              <a:off x="8448484" y="2294001"/>
              <a:ext cx="9525" cy="259079"/>
            </a:xfrm>
            <a:custGeom>
              <a:avLst/>
              <a:gdLst/>
              <a:ahLst/>
              <a:cxnLst/>
              <a:rect l="l" t="t" r="r" b="b"/>
              <a:pathLst>
                <a:path w="9525" h="259080">
                  <a:moveTo>
                    <a:pt x="0" y="0"/>
                  </a:moveTo>
                  <a:lnTo>
                    <a:pt x="9512" y="3962"/>
                  </a:lnTo>
                </a:path>
                <a:path w="9525" h="259080">
                  <a:moveTo>
                    <a:pt x="0" y="0"/>
                  </a:moveTo>
                  <a:lnTo>
                    <a:pt x="0" y="2590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30" name="object 6830"/>
            <p:cNvSpPr/>
            <p:nvPr/>
          </p:nvSpPr>
          <p:spPr>
            <a:xfrm>
              <a:off x="8457984" y="25562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831" name="object 6831"/>
          <p:cNvGrpSpPr/>
          <p:nvPr/>
        </p:nvGrpSpPr>
        <p:grpSpPr>
          <a:xfrm>
            <a:off x="6543593" y="1431869"/>
            <a:ext cx="336471" cy="120015"/>
            <a:chOff x="8000879" y="2121287"/>
            <a:chExt cx="498475" cy="177800"/>
          </a:xfrm>
        </p:grpSpPr>
        <p:sp>
          <p:nvSpPr>
            <p:cNvPr id="6832" name="object 6832"/>
            <p:cNvSpPr/>
            <p:nvPr/>
          </p:nvSpPr>
          <p:spPr>
            <a:xfrm>
              <a:off x="8001672" y="2122081"/>
              <a:ext cx="82550" cy="8255"/>
            </a:xfrm>
            <a:custGeom>
              <a:avLst/>
              <a:gdLst/>
              <a:ahLst/>
              <a:cxnLst/>
              <a:rect l="l" t="t" r="r" b="b"/>
              <a:pathLst>
                <a:path w="82550" h="8255">
                  <a:moveTo>
                    <a:pt x="82397" y="0"/>
                  </a:moveTo>
                  <a:lnTo>
                    <a:pt x="53873" y="7912"/>
                  </a:lnTo>
                  <a:lnTo>
                    <a:pt x="22974" y="0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33" name="object 6833"/>
            <p:cNvSpPr/>
            <p:nvPr/>
          </p:nvSpPr>
          <p:spPr>
            <a:xfrm>
              <a:off x="8001672" y="2128418"/>
              <a:ext cx="433705" cy="143510"/>
            </a:xfrm>
            <a:custGeom>
              <a:avLst/>
              <a:gdLst/>
              <a:ahLst/>
              <a:cxnLst/>
              <a:rect l="l" t="t" r="r" b="b"/>
              <a:pathLst>
                <a:path w="433704" h="143510">
                  <a:moveTo>
                    <a:pt x="433349" y="143383"/>
                  </a:moveTo>
                  <a:lnTo>
                    <a:pt x="425424" y="140208"/>
                  </a:lnTo>
                  <a:lnTo>
                    <a:pt x="418287" y="137058"/>
                  </a:lnTo>
                  <a:lnTo>
                    <a:pt x="417499" y="137058"/>
                  </a:lnTo>
                  <a:lnTo>
                    <a:pt x="415124" y="135470"/>
                  </a:lnTo>
                  <a:lnTo>
                    <a:pt x="413537" y="135470"/>
                  </a:lnTo>
                  <a:lnTo>
                    <a:pt x="409574" y="133883"/>
                  </a:lnTo>
                  <a:lnTo>
                    <a:pt x="405612" y="132295"/>
                  </a:lnTo>
                  <a:lnTo>
                    <a:pt x="403237" y="130708"/>
                  </a:lnTo>
                  <a:lnTo>
                    <a:pt x="396112" y="128333"/>
                  </a:lnTo>
                  <a:lnTo>
                    <a:pt x="391350" y="125958"/>
                  </a:lnTo>
                  <a:lnTo>
                    <a:pt x="377101" y="120408"/>
                  </a:lnTo>
                  <a:lnTo>
                    <a:pt x="357289" y="112496"/>
                  </a:lnTo>
                  <a:lnTo>
                    <a:pt x="356501" y="112496"/>
                  </a:lnTo>
                  <a:lnTo>
                    <a:pt x="351751" y="110121"/>
                  </a:lnTo>
                  <a:lnTo>
                    <a:pt x="333100" y="103583"/>
                  </a:lnTo>
                  <a:lnTo>
                    <a:pt x="314010" y="96596"/>
                  </a:lnTo>
                  <a:lnTo>
                    <a:pt x="294973" y="89436"/>
                  </a:lnTo>
                  <a:lnTo>
                    <a:pt x="276478" y="82384"/>
                  </a:lnTo>
                  <a:lnTo>
                    <a:pt x="274904" y="82384"/>
                  </a:lnTo>
                  <a:lnTo>
                    <a:pt x="270141" y="80797"/>
                  </a:lnTo>
                  <a:lnTo>
                    <a:pt x="220442" y="63887"/>
                  </a:lnTo>
                  <a:lnTo>
                    <a:pt x="170156" y="47827"/>
                  </a:lnTo>
                  <a:lnTo>
                    <a:pt x="119529" y="32617"/>
                  </a:lnTo>
                  <a:lnTo>
                    <a:pt x="68808" y="18258"/>
                  </a:lnTo>
                  <a:lnTo>
                    <a:pt x="18237" y="4749"/>
                  </a:lnTo>
                  <a:lnTo>
                    <a:pt x="11099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34" name="object 6834"/>
            <p:cNvSpPr/>
            <p:nvPr/>
          </p:nvSpPr>
          <p:spPr>
            <a:xfrm>
              <a:off x="8435022" y="2262301"/>
              <a:ext cx="63500" cy="9525"/>
            </a:xfrm>
            <a:custGeom>
              <a:avLst/>
              <a:gdLst/>
              <a:ahLst/>
              <a:cxnLst/>
              <a:rect l="l" t="t" r="r" b="b"/>
              <a:pathLst>
                <a:path w="63500" h="9525">
                  <a:moveTo>
                    <a:pt x="0" y="9499"/>
                  </a:moveTo>
                  <a:lnTo>
                    <a:pt x="63373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35" name="object 6835"/>
            <p:cNvSpPr/>
            <p:nvPr/>
          </p:nvSpPr>
          <p:spPr>
            <a:xfrm>
              <a:off x="8084070" y="2122081"/>
              <a:ext cx="414655" cy="140335"/>
            </a:xfrm>
            <a:custGeom>
              <a:avLst/>
              <a:gdLst/>
              <a:ahLst/>
              <a:cxnLst/>
              <a:rect l="l" t="t" r="r" b="b"/>
              <a:pathLst>
                <a:path w="414654" h="140335">
                  <a:moveTo>
                    <a:pt x="0" y="0"/>
                  </a:moveTo>
                  <a:lnTo>
                    <a:pt x="71157" y="19732"/>
                  </a:lnTo>
                  <a:lnTo>
                    <a:pt x="118426" y="33622"/>
                  </a:lnTo>
                  <a:lnTo>
                    <a:pt x="165523" y="48095"/>
                  </a:lnTo>
                  <a:lnTo>
                    <a:pt x="212405" y="63239"/>
                  </a:lnTo>
                  <a:lnTo>
                    <a:pt x="259027" y="79143"/>
                  </a:lnTo>
                  <a:lnTo>
                    <a:pt x="305345" y="95894"/>
                  </a:lnTo>
                  <a:lnTo>
                    <a:pt x="351313" y="113582"/>
                  </a:lnTo>
                  <a:lnTo>
                    <a:pt x="396887" y="132295"/>
                  </a:lnTo>
                  <a:lnTo>
                    <a:pt x="414324" y="14022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36" name="object 6836"/>
            <p:cNvSpPr/>
            <p:nvPr/>
          </p:nvSpPr>
          <p:spPr>
            <a:xfrm>
              <a:off x="8435022" y="227181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37" name="object 6837"/>
            <p:cNvSpPr/>
            <p:nvPr/>
          </p:nvSpPr>
          <p:spPr>
            <a:xfrm>
              <a:off x="8435034" y="227656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38" name="object 6838"/>
            <p:cNvSpPr/>
            <p:nvPr/>
          </p:nvSpPr>
          <p:spPr>
            <a:xfrm>
              <a:off x="8498395" y="22623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39" name="object 6839"/>
            <p:cNvSpPr/>
            <p:nvPr/>
          </p:nvSpPr>
          <p:spPr>
            <a:xfrm>
              <a:off x="8435022" y="2277351"/>
              <a:ext cx="23495" cy="9525"/>
            </a:xfrm>
            <a:custGeom>
              <a:avLst/>
              <a:gdLst/>
              <a:ahLst/>
              <a:cxnLst/>
              <a:rect l="l" t="t" r="r" b="b"/>
              <a:pathLst>
                <a:path w="23495" h="9525">
                  <a:moveTo>
                    <a:pt x="22961" y="9512"/>
                  </a:moveTo>
                  <a:lnTo>
                    <a:pt x="20586" y="8712"/>
                  </a:lnTo>
                  <a:lnTo>
                    <a:pt x="15024" y="6921"/>
                  </a:lnTo>
                  <a:lnTo>
                    <a:pt x="7721" y="3187"/>
                  </a:lnTo>
                  <a:lnTo>
                    <a:pt x="2362" y="787"/>
                  </a:lnTo>
                  <a:lnTo>
                    <a:pt x="0" y="0"/>
                  </a:lnTo>
                </a:path>
                <a:path w="23495" h="9525">
                  <a:moveTo>
                    <a:pt x="22961" y="9512"/>
                  </a:moveTo>
                  <a:lnTo>
                    <a:pt x="20586" y="8712"/>
                  </a:lnTo>
                  <a:lnTo>
                    <a:pt x="15024" y="6921"/>
                  </a:lnTo>
                  <a:lnTo>
                    <a:pt x="7721" y="3187"/>
                  </a:lnTo>
                  <a:lnTo>
                    <a:pt x="2362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40" name="object 6840"/>
            <p:cNvSpPr/>
            <p:nvPr/>
          </p:nvSpPr>
          <p:spPr>
            <a:xfrm>
              <a:off x="8415222" y="2263889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5">
                  <a:moveTo>
                    <a:pt x="3949" y="1587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41" name="object 6841"/>
            <p:cNvSpPr/>
            <p:nvPr/>
          </p:nvSpPr>
          <p:spPr>
            <a:xfrm>
              <a:off x="8393023" y="2254377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5" h="5080">
                  <a:moveTo>
                    <a:pt x="11887" y="4749"/>
                  </a:moveTo>
                  <a:lnTo>
                    <a:pt x="4749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42" name="object 6842"/>
            <p:cNvSpPr/>
            <p:nvPr/>
          </p:nvSpPr>
          <p:spPr>
            <a:xfrm>
              <a:off x="8285289" y="2213965"/>
              <a:ext cx="55244" cy="20320"/>
            </a:xfrm>
            <a:custGeom>
              <a:avLst/>
              <a:gdLst/>
              <a:ahLst/>
              <a:cxnLst/>
              <a:rect l="l" t="t" r="r" b="b"/>
              <a:pathLst>
                <a:path w="55245" h="20319">
                  <a:moveTo>
                    <a:pt x="54660" y="19812"/>
                  </a:moveTo>
                  <a:lnTo>
                    <a:pt x="53860" y="19812"/>
                  </a:lnTo>
                  <a:lnTo>
                    <a:pt x="34061" y="11899"/>
                  </a:lnTo>
                  <a:lnTo>
                    <a:pt x="13461" y="47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43" name="object 6843"/>
            <p:cNvSpPr/>
            <p:nvPr/>
          </p:nvSpPr>
          <p:spPr>
            <a:xfrm>
              <a:off x="8277364" y="2210803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4762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44" name="object 6844"/>
            <p:cNvSpPr/>
            <p:nvPr/>
          </p:nvSpPr>
          <p:spPr>
            <a:xfrm>
              <a:off x="8207654" y="2187829"/>
              <a:ext cx="60325" cy="20320"/>
            </a:xfrm>
            <a:custGeom>
              <a:avLst/>
              <a:gdLst/>
              <a:ahLst/>
              <a:cxnLst/>
              <a:rect l="l" t="t" r="r" b="b"/>
              <a:pathLst>
                <a:path w="60325" h="20319">
                  <a:moveTo>
                    <a:pt x="60210" y="19812"/>
                  </a:moveTo>
                  <a:lnTo>
                    <a:pt x="49123" y="15862"/>
                  </a:lnTo>
                  <a:lnTo>
                    <a:pt x="27736" y="8724"/>
                  </a:lnTo>
                  <a:lnTo>
                    <a:pt x="5549" y="16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45" name="object 6845"/>
            <p:cNvSpPr/>
            <p:nvPr/>
          </p:nvSpPr>
          <p:spPr>
            <a:xfrm>
              <a:off x="8126844" y="2162492"/>
              <a:ext cx="67945" cy="20955"/>
            </a:xfrm>
            <a:custGeom>
              <a:avLst/>
              <a:gdLst/>
              <a:ahLst/>
              <a:cxnLst/>
              <a:rect l="l" t="t" r="r" b="b"/>
              <a:pathLst>
                <a:path w="67945" h="20955">
                  <a:moveTo>
                    <a:pt x="67335" y="20586"/>
                  </a:moveTo>
                  <a:lnTo>
                    <a:pt x="64160" y="19786"/>
                  </a:lnTo>
                  <a:lnTo>
                    <a:pt x="41986" y="12674"/>
                  </a:lnTo>
                  <a:lnTo>
                    <a:pt x="19011" y="553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46" name="object 6846"/>
            <p:cNvSpPr/>
            <p:nvPr/>
          </p:nvSpPr>
          <p:spPr>
            <a:xfrm>
              <a:off x="8025447" y="2133968"/>
              <a:ext cx="88900" cy="25400"/>
            </a:xfrm>
            <a:custGeom>
              <a:avLst/>
              <a:gdLst/>
              <a:ahLst/>
              <a:cxnLst/>
              <a:rect l="l" t="t" r="r" b="b"/>
              <a:pathLst>
                <a:path w="88900" h="25400">
                  <a:moveTo>
                    <a:pt x="88722" y="25349"/>
                  </a:moveTo>
                  <a:lnTo>
                    <a:pt x="73672" y="20599"/>
                  </a:lnTo>
                  <a:lnTo>
                    <a:pt x="49910" y="14262"/>
                  </a:lnTo>
                  <a:lnTo>
                    <a:pt x="25349" y="7137"/>
                  </a:lnTo>
                  <a:lnTo>
                    <a:pt x="14249" y="3962"/>
                  </a:lnTo>
                  <a:lnTo>
                    <a:pt x="7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47" name="object 6847"/>
            <p:cNvSpPr/>
            <p:nvPr/>
          </p:nvSpPr>
          <p:spPr>
            <a:xfrm>
              <a:off x="8001672" y="2128418"/>
              <a:ext cx="456565" cy="169545"/>
            </a:xfrm>
            <a:custGeom>
              <a:avLst/>
              <a:gdLst/>
              <a:ahLst/>
              <a:cxnLst/>
              <a:rect l="l" t="t" r="r" b="b"/>
              <a:pathLst>
                <a:path w="456565" h="169544">
                  <a:moveTo>
                    <a:pt x="0" y="0"/>
                  </a:moveTo>
                  <a:lnTo>
                    <a:pt x="0" y="15062"/>
                  </a:lnTo>
                  <a:lnTo>
                    <a:pt x="5549" y="16637"/>
                  </a:lnTo>
                  <a:lnTo>
                    <a:pt x="7137" y="17437"/>
                  </a:lnTo>
                  <a:lnTo>
                    <a:pt x="12687" y="18224"/>
                  </a:lnTo>
                  <a:lnTo>
                    <a:pt x="13474" y="19011"/>
                  </a:lnTo>
                  <a:lnTo>
                    <a:pt x="18224" y="19812"/>
                  </a:lnTo>
                  <a:lnTo>
                    <a:pt x="26149" y="22186"/>
                  </a:lnTo>
                  <a:lnTo>
                    <a:pt x="38023" y="25349"/>
                  </a:lnTo>
                  <a:lnTo>
                    <a:pt x="39611" y="25349"/>
                  </a:lnTo>
                  <a:lnTo>
                    <a:pt x="39611" y="26149"/>
                  </a:lnTo>
                  <a:lnTo>
                    <a:pt x="52285" y="29311"/>
                  </a:lnTo>
                  <a:lnTo>
                    <a:pt x="82130" y="37368"/>
                  </a:lnTo>
                  <a:lnTo>
                    <a:pt x="111826" y="45929"/>
                  </a:lnTo>
                  <a:lnTo>
                    <a:pt x="141461" y="54700"/>
                  </a:lnTo>
                  <a:lnTo>
                    <a:pt x="171119" y="63385"/>
                  </a:lnTo>
                  <a:lnTo>
                    <a:pt x="176657" y="64960"/>
                  </a:lnTo>
                  <a:lnTo>
                    <a:pt x="176657" y="65747"/>
                  </a:lnTo>
                  <a:lnTo>
                    <a:pt x="188556" y="68922"/>
                  </a:lnTo>
                  <a:lnTo>
                    <a:pt x="238831" y="85356"/>
                  </a:lnTo>
                  <a:lnTo>
                    <a:pt x="288876" y="102596"/>
                  </a:lnTo>
                  <a:lnTo>
                    <a:pt x="338578" y="120809"/>
                  </a:lnTo>
                  <a:lnTo>
                    <a:pt x="387827" y="140161"/>
                  </a:lnTo>
                  <a:lnTo>
                    <a:pt x="436511" y="160820"/>
                  </a:lnTo>
                  <a:lnTo>
                    <a:pt x="446798" y="164782"/>
                  </a:lnTo>
                  <a:lnTo>
                    <a:pt x="446798" y="165569"/>
                  </a:lnTo>
                  <a:lnTo>
                    <a:pt x="451561" y="167157"/>
                  </a:lnTo>
                  <a:lnTo>
                    <a:pt x="456311" y="169532"/>
                  </a:lnTo>
                  <a:lnTo>
                    <a:pt x="456311" y="15844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48" name="object 6848"/>
            <p:cNvSpPr/>
            <p:nvPr/>
          </p:nvSpPr>
          <p:spPr>
            <a:xfrm>
              <a:off x="8457983" y="22971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849" name="object 6849"/>
          <p:cNvGrpSpPr/>
          <p:nvPr/>
        </p:nvGrpSpPr>
        <p:grpSpPr>
          <a:xfrm>
            <a:off x="6542530" y="1635612"/>
            <a:ext cx="18860" cy="21431"/>
            <a:chOff x="7999304" y="2423128"/>
            <a:chExt cx="27940" cy="31750"/>
          </a:xfrm>
        </p:grpSpPr>
        <p:sp>
          <p:nvSpPr>
            <p:cNvPr id="6850" name="object 6850"/>
            <p:cNvSpPr/>
            <p:nvPr/>
          </p:nvSpPr>
          <p:spPr>
            <a:xfrm>
              <a:off x="8021485" y="245085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51" name="object 6851"/>
            <p:cNvSpPr/>
            <p:nvPr/>
          </p:nvSpPr>
          <p:spPr>
            <a:xfrm>
              <a:off x="8019910" y="2429471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0" y="0"/>
                  </a:moveTo>
                  <a:lnTo>
                    <a:pt x="0" y="24549"/>
                  </a:lnTo>
                  <a:lnTo>
                    <a:pt x="6337" y="229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52" name="object 6852"/>
            <p:cNvSpPr/>
            <p:nvPr/>
          </p:nvSpPr>
          <p:spPr>
            <a:xfrm>
              <a:off x="8019910" y="2429471"/>
              <a:ext cx="1905" cy="22225"/>
            </a:xfrm>
            <a:custGeom>
              <a:avLst/>
              <a:gdLst/>
              <a:ahLst/>
              <a:cxnLst/>
              <a:rect l="l" t="t" r="r" b="b"/>
              <a:pathLst>
                <a:path w="1904" h="22225">
                  <a:moveTo>
                    <a:pt x="1574" y="22186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53" name="object 6853"/>
            <p:cNvSpPr/>
            <p:nvPr/>
          </p:nvSpPr>
          <p:spPr>
            <a:xfrm>
              <a:off x="8000098" y="2449283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80">
                  <a:moveTo>
                    <a:pt x="0" y="0"/>
                  </a:moveTo>
                  <a:lnTo>
                    <a:pt x="19812" y="47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54" name="object 6854"/>
            <p:cNvSpPr/>
            <p:nvPr/>
          </p:nvSpPr>
          <p:spPr>
            <a:xfrm>
              <a:off x="8000098" y="2424722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80">
                  <a:moveTo>
                    <a:pt x="0" y="0"/>
                  </a:moveTo>
                  <a:lnTo>
                    <a:pt x="19812" y="47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55" name="object 6855"/>
            <p:cNvSpPr/>
            <p:nvPr/>
          </p:nvSpPr>
          <p:spPr>
            <a:xfrm>
              <a:off x="8000098" y="242473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56" name="object 6856"/>
            <p:cNvSpPr/>
            <p:nvPr/>
          </p:nvSpPr>
          <p:spPr>
            <a:xfrm>
              <a:off x="8015148" y="242789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0" y="0"/>
                  </a:moveTo>
                  <a:lnTo>
                    <a:pt x="6337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57" name="object 6857"/>
            <p:cNvSpPr/>
            <p:nvPr/>
          </p:nvSpPr>
          <p:spPr>
            <a:xfrm>
              <a:off x="8001673" y="24239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58" name="object 6858"/>
            <p:cNvSpPr/>
            <p:nvPr/>
          </p:nvSpPr>
          <p:spPr>
            <a:xfrm>
              <a:off x="8000098" y="242392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859" name="object 6859"/>
          <p:cNvGrpSpPr/>
          <p:nvPr/>
        </p:nvGrpSpPr>
        <p:grpSpPr>
          <a:xfrm>
            <a:off x="6570331" y="1526527"/>
            <a:ext cx="276035" cy="102441"/>
            <a:chOff x="8040490" y="2261520"/>
            <a:chExt cx="408940" cy="151765"/>
          </a:xfrm>
        </p:grpSpPr>
        <p:sp>
          <p:nvSpPr>
            <p:cNvPr id="6860" name="object 6860"/>
            <p:cNvSpPr/>
            <p:nvPr/>
          </p:nvSpPr>
          <p:spPr>
            <a:xfrm>
              <a:off x="8041297" y="2277363"/>
              <a:ext cx="45720" cy="12065"/>
            </a:xfrm>
            <a:custGeom>
              <a:avLst/>
              <a:gdLst/>
              <a:ahLst/>
              <a:cxnLst/>
              <a:rect l="l" t="t" r="r" b="b"/>
              <a:pathLst>
                <a:path w="45720" h="12064">
                  <a:moveTo>
                    <a:pt x="0" y="0"/>
                  </a:moveTo>
                  <a:lnTo>
                    <a:pt x="787" y="0"/>
                  </a:lnTo>
                  <a:lnTo>
                    <a:pt x="1574" y="800"/>
                  </a:lnTo>
                  <a:lnTo>
                    <a:pt x="9499" y="2374"/>
                  </a:lnTo>
                  <a:lnTo>
                    <a:pt x="15049" y="3962"/>
                  </a:lnTo>
                  <a:lnTo>
                    <a:pt x="18211" y="4749"/>
                  </a:lnTo>
                  <a:lnTo>
                    <a:pt x="22186" y="5537"/>
                  </a:lnTo>
                  <a:lnTo>
                    <a:pt x="23761" y="6337"/>
                  </a:lnTo>
                  <a:lnTo>
                    <a:pt x="28511" y="7137"/>
                  </a:lnTo>
                  <a:lnTo>
                    <a:pt x="31686" y="8712"/>
                  </a:lnTo>
                  <a:lnTo>
                    <a:pt x="41198" y="11087"/>
                  </a:lnTo>
                  <a:lnTo>
                    <a:pt x="45161" y="118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61" name="object 6861"/>
            <p:cNvSpPr/>
            <p:nvPr/>
          </p:nvSpPr>
          <p:spPr>
            <a:xfrm>
              <a:off x="8126844" y="2301125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30">
                  <a:moveTo>
                    <a:pt x="0" y="0"/>
                  </a:moveTo>
                  <a:lnTo>
                    <a:pt x="7137" y="1574"/>
                  </a:lnTo>
                  <a:lnTo>
                    <a:pt x="19812" y="5537"/>
                  </a:lnTo>
                  <a:lnTo>
                    <a:pt x="24561" y="7124"/>
                  </a:lnTo>
                  <a:lnTo>
                    <a:pt x="32486" y="8699"/>
                  </a:lnTo>
                  <a:lnTo>
                    <a:pt x="39611" y="110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62" name="object 6862"/>
            <p:cNvSpPr/>
            <p:nvPr/>
          </p:nvSpPr>
          <p:spPr>
            <a:xfrm>
              <a:off x="8207654" y="2324887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5" h="11430">
                  <a:moveTo>
                    <a:pt x="0" y="0"/>
                  </a:moveTo>
                  <a:lnTo>
                    <a:pt x="800" y="0"/>
                  </a:lnTo>
                  <a:lnTo>
                    <a:pt x="13474" y="3962"/>
                  </a:lnTo>
                  <a:lnTo>
                    <a:pt x="25349" y="7912"/>
                  </a:lnTo>
                  <a:lnTo>
                    <a:pt x="26149" y="7912"/>
                  </a:lnTo>
                  <a:lnTo>
                    <a:pt x="35648" y="110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63" name="object 6863"/>
            <p:cNvSpPr/>
            <p:nvPr/>
          </p:nvSpPr>
          <p:spPr>
            <a:xfrm>
              <a:off x="8285289" y="2350236"/>
              <a:ext cx="31115" cy="10795"/>
            </a:xfrm>
            <a:custGeom>
              <a:avLst/>
              <a:gdLst/>
              <a:ahLst/>
              <a:cxnLst/>
              <a:rect l="l" t="t" r="r" b="b"/>
              <a:pathLst>
                <a:path w="31115" h="10794">
                  <a:moveTo>
                    <a:pt x="0" y="0"/>
                  </a:moveTo>
                  <a:lnTo>
                    <a:pt x="6337" y="1587"/>
                  </a:lnTo>
                  <a:lnTo>
                    <a:pt x="17437" y="5537"/>
                  </a:lnTo>
                  <a:lnTo>
                    <a:pt x="26924" y="8724"/>
                  </a:lnTo>
                  <a:lnTo>
                    <a:pt x="29311" y="9512"/>
                  </a:lnTo>
                  <a:lnTo>
                    <a:pt x="30886" y="1029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64" name="object 6864"/>
            <p:cNvSpPr/>
            <p:nvPr/>
          </p:nvSpPr>
          <p:spPr>
            <a:xfrm>
              <a:off x="8358174" y="2375585"/>
              <a:ext cx="26670" cy="10795"/>
            </a:xfrm>
            <a:custGeom>
              <a:avLst/>
              <a:gdLst/>
              <a:ahLst/>
              <a:cxnLst/>
              <a:rect l="l" t="t" r="r" b="b"/>
              <a:pathLst>
                <a:path w="26670" h="10794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11099" y="4762"/>
                  </a:lnTo>
                  <a:lnTo>
                    <a:pt x="22186" y="8724"/>
                  </a:lnTo>
                  <a:lnTo>
                    <a:pt x="26149" y="1029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65" name="object 6865"/>
            <p:cNvSpPr/>
            <p:nvPr/>
          </p:nvSpPr>
          <p:spPr>
            <a:xfrm>
              <a:off x="8427097" y="2402522"/>
              <a:ext cx="21590" cy="9525"/>
            </a:xfrm>
            <a:custGeom>
              <a:avLst/>
              <a:gdLst/>
              <a:ahLst/>
              <a:cxnLst/>
              <a:rect l="l" t="t" r="r" b="b"/>
              <a:pathLst>
                <a:path w="21590" h="9525">
                  <a:moveTo>
                    <a:pt x="0" y="0"/>
                  </a:moveTo>
                  <a:lnTo>
                    <a:pt x="5537" y="2374"/>
                  </a:lnTo>
                  <a:lnTo>
                    <a:pt x="15836" y="6337"/>
                  </a:lnTo>
                  <a:lnTo>
                    <a:pt x="21386" y="951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66" name="object 6866"/>
            <p:cNvSpPr/>
            <p:nvPr/>
          </p:nvSpPr>
          <p:spPr>
            <a:xfrm>
              <a:off x="8427097" y="2386672"/>
              <a:ext cx="21590" cy="9525"/>
            </a:xfrm>
            <a:custGeom>
              <a:avLst/>
              <a:gdLst/>
              <a:ahLst/>
              <a:cxnLst/>
              <a:rect l="l" t="t" r="r" b="b"/>
              <a:pathLst>
                <a:path w="21590" h="9525">
                  <a:moveTo>
                    <a:pt x="21386" y="9512"/>
                  </a:moveTo>
                  <a:lnTo>
                    <a:pt x="17437" y="7924"/>
                  </a:lnTo>
                  <a:lnTo>
                    <a:pt x="15849" y="7124"/>
                  </a:lnTo>
                  <a:lnTo>
                    <a:pt x="13474" y="6337"/>
                  </a:lnTo>
                  <a:lnTo>
                    <a:pt x="5549" y="3175"/>
                  </a:lnTo>
                  <a:lnTo>
                    <a:pt x="5549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67" name="object 6867"/>
            <p:cNvSpPr/>
            <p:nvPr/>
          </p:nvSpPr>
          <p:spPr>
            <a:xfrm>
              <a:off x="8358162" y="2360536"/>
              <a:ext cx="26670" cy="9525"/>
            </a:xfrm>
            <a:custGeom>
              <a:avLst/>
              <a:gdLst/>
              <a:ahLst/>
              <a:cxnLst/>
              <a:rect l="l" t="t" r="r" b="b"/>
              <a:pathLst>
                <a:path w="26670" h="9525">
                  <a:moveTo>
                    <a:pt x="26149" y="9512"/>
                  </a:moveTo>
                  <a:lnTo>
                    <a:pt x="22199" y="7937"/>
                  </a:lnTo>
                  <a:lnTo>
                    <a:pt x="14846" y="6489"/>
                  </a:lnTo>
                  <a:lnTo>
                    <a:pt x="8293" y="1663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68" name="object 6868"/>
            <p:cNvSpPr/>
            <p:nvPr/>
          </p:nvSpPr>
          <p:spPr>
            <a:xfrm>
              <a:off x="8285302" y="2334386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30">
                  <a:moveTo>
                    <a:pt x="30886" y="11099"/>
                  </a:moveTo>
                  <a:lnTo>
                    <a:pt x="29311" y="10299"/>
                  </a:lnTo>
                  <a:lnTo>
                    <a:pt x="21818" y="7607"/>
                  </a:lnTo>
                  <a:lnTo>
                    <a:pt x="13906" y="5130"/>
                  </a:lnTo>
                  <a:lnTo>
                    <a:pt x="6337" y="23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69" name="object 6869"/>
            <p:cNvSpPr/>
            <p:nvPr/>
          </p:nvSpPr>
          <p:spPr>
            <a:xfrm>
              <a:off x="8207654" y="2309050"/>
              <a:ext cx="36195" cy="12065"/>
            </a:xfrm>
            <a:custGeom>
              <a:avLst/>
              <a:gdLst/>
              <a:ahLst/>
              <a:cxnLst/>
              <a:rect l="l" t="t" r="r" b="b"/>
              <a:pathLst>
                <a:path w="36195" h="12064">
                  <a:moveTo>
                    <a:pt x="35648" y="11874"/>
                  </a:moveTo>
                  <a:lnTo>
                    <a:pt x="25349" y="7924"/>
                  </a:lnTo>
                  <a:lnTo>
                    <a:pt x="22974" y="7124"/>
                  </a:lnTo>
                  <a:lnTo>
                    <a:pt x="14262" y="4749"/>
                  </a:lnTo>
                  <a:lnTo>
                    <a:pt x="13462" y="3962"/>
                  </a:lnTo>
                  <a:lnTo>
                    <a:pt x="787" y="7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70" name="object 6870"/>
            <p:cNvSpPr/>
            <p:nvPr/>
          </p:nvSpPr>
          <p:spPr>
            <a:xfrm>
              <a:off x="8126069" y="2285288"/>
              <a:ext cx="40640" cy="12065"/>
            </a:xfrm>
            <a:custGeom>
              <a:avLst/>
              <a:gdLst/>
              <a:ahLst/>
              <a:cxnLst/>
              <a:rect l="l" t="t" r="r" b="b"/>
              <a:pathLst>
                <a:path w="40640" h="12064">
                  <a:moveTo>
                    <a:pt x="40398" y="11874"/>
                  </a:moveTo>
                  <a:lnTo>
                    <a:pt x="33261" y="9486"/>
                  </a:lnTo>
                  <a:lnTo>
                    <a:pt x="26907" y="7639"/>
                  </a:lnTo>
                  <a:lnTo>
                    <a:pt x="20643" y="5557"/>
                  </a:lnTo>
                  <a:lnTo>
                    <a:pt x="14351" y="3659"/>
                  </a:lnTo>
                  <a:lnTo>
                    <a:pt x="7912" y="23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71" name="object 6871"/>
            <p:cNvSpPr/>
            <p:nvPr/>
          </p:nvSpPr>
          <p:spPr>
            <a:xfrm>
              <a:off x="8041284" y="2262314"/>
              <a:ext cx="45720" cy="12065"/>
            </a:xfrm>
            <a:custGeom>
              <a:avLst/>
              <a:gdLst/>
              <a:ahLst/>
              <a:cxnLst/>
              <a:rect l="l" t="t" r="r" b="b"/>
              <a:pathLst>
                <a:path w="45720" h="12064">
                  <a:moveTo>
                    <a:pt x="45161" y="11874"/>
                  </a:moveTo>
                  <a:lnTo>
                    <a:pt x="41198" y="10299"/>
                  </a:lnTo>
                  <a:lnTo>
                    <a:pt x="31266" y="7875"/>
                  </a:lnTo>
                  <a:lnTo>
                    <a:pt x="21469" y="5130"/>
                  </a:lnTo>
                  <a:lnTo>
                    <a:pt x="11634" y="2395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872" name="object 6872"/>
          <p:cNvSpPr/>
          <p:nvPr/>
        </p:nvSpPr>
        <p:spPr>
          <a:xfrm>
            <a:off x="6881020" y="1627043"/>
            <a:ext cx="10716" cy="2143"/>
          </a:xfrm>
          <a:custGeom>
            <a:avLst/>
            <a:gdLst/>
            <a:ahLst/>
            <a:cxnLst/>
            <a:rect l="l" t="t" r="r" b="b"/>
            <a:pathLst>
              <a:path w="15875" h="3175">
                <a:moveTo>
                  <a:pt x="0" y="3175"/>
                </a:moveTo>
                <a:lnTo>
                  <a:pt x="15836" y="0"/>
                </a:lnTo>
              </a:path>
            </a:pathLst>
          </a:custGeom>
          <a:ln w="3175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873" name="object 6873"/>
          <p:cNvGrpSpPr/>
          <p:nvPr/>
        </p:nvGrpSpPr>
        <p:grpSpPr>
          <a:xfrm>
            <a:off x="6570340" y="1519566"/>
            <a:ext cx="85725" cy="31718"/>
            <a:chOff x="8040503" y="2251208"/>
            <a:chExt cx="127000" cy="46990"/>
          </a:xfrm>
        </p:grpSpPr>
        <p:sp>
          <p:nvSpPr>
            <p:cNvPr id="6874" name="object 6874"/>
            <p:cNvSpPr/>
            <p:nvPr/>
          </p:nvSpPr>
          <p:spPr>
            <a:xfrm>
              <a:off x="8041296" y="2252002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5" h="3175">
                  <a:moveTo>
                    <a:pt x="11874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75" name="object 6875"/>
            <p:cNvSpPr/>
            <p:nvPr/>
          </p:nvSpPr>
          <p:spPr>
            <a:xfrm>
              <a:off x="8042871" y="226230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3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76" name="object 6876"/>
            <p:cNvSpPr/>
            <p:nvPr/>
          </p:nvSpPr>
          <p:spPr>
            <a:xfrm>
              <a:off x="8052371" y="2264689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6350" y="1587"/>
                  </a:moveTo>
                  <a:lnTo>
                    <a:pt x="3962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77" name="object 6877"/>
            <p:cNvSpPr/>
            <p:nvPr/>
          </p:nvSpPr>
          <p:spPr>
            <a:xfrm>
              <a:off x="8058721" y="2266276"/>
              <a:ext cx="27940" cy="8255"/>
            </a:xfrm>
            <a:custGeom>
              <a:avLst/>
              <a:gdLst/>
              <a:ahLst/>
              <a:cxnLst/>
              <a:rect l="l" t="t" r="r" b="b"/>
              <a:pathLst>
                <a:path w="27940" h="8255">
                  <a:moveTo>
                    <a:pt x="27724" y="7912"/>
                  </a:moveTo>
                  <a:lnTo>
                    <a:pt x="23761" y="6337"/>
                  </a:lnTo>
                  <a:lnTo>
                    <a:pt x="19799" y="5537"/>
                  </a:lnTo>
                  <a:lnTo>
                    <a:pt x="11087" y="31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78" name="object 6878"/>
            <p:cNvSpPr/>
            <p:nvPr/>
          </p:nvSpPr>
          <p:spPr>
            <a:xfrm>
              <a:off x="8126056" y="2285276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461" y="3162"/>
                  </a:moveTo>
                  <a:lnTo>
                    <a:pt x="7924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79" name="object 6879"/>
            <p:cNvSpPr/>
            <p:nvPr/>
          </p:nvSpPr>
          <p:spPr>
            <a:xfrm>
              <a:off x="8140305" y="2289238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9512" y="2374"/>
                  </a:moveTo>
                  <a:lnTo>
                    <a:pt x="6337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80" name="object 6880"/>
            <p:cNvSpPr/>
            <p:nvPr/>
          </p:nvSpPr>
          <p:spPr>
            <a:xfrm>
              <a:off x="8150631" y="2292400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80">
                  <a:moveTo>
                    <a:pt x="15836" y="4762"/>
                  </a:moveTo>
                  <a:lnTo>
                    <a:pt x="8699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881" name="object 6881"/>
          <p:cNvGrpSpPr/>
          <p:nvPr/>
        </p:nvGrpSpPr>
        <p:grpSpPr>
          <a:xfrm>
            <a:off x="6699741" y="1563422"/>
            <a:ext cx="57436" cy="20574"/>
            <a:chOff x="8232209" y="2316181"/>
            <a:chExt cx="85090" cy="30480"/>
          </a:xfrm>
        </p:grpSpPr>
        <p:sp>
          <p:nvSpPr>
            <p:cNvPr id="6882" name="object 6882"/>
            <p:cNvSpPr/>
            <p:nvPr/>
          </p:nvSpPr>
          <p:spPr>
            <a:xfrm>
              <a:off x="8233003" y="2316975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4">
                  <a:moveTo>
                    <a:pt x="10299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83" name="object 6883"/>
            <p:cNvSpPr/>
            <p:nvPr/>
          </p:nvSpPr>
          <p:spPr>
            <a:xfrm>
              <a:off x="8285289" y="2334399"/>
              <a:ext cx="22225" cy="8255"/>
            </a:xfrm>
            <a:custGeom>
              <a:avLst/>
              <a:gdLst/>
              <a:ahLst/>
              <a:cxnLst/>
              <a:rect l="l" t="t" r="r" b="b"/>
              <a:pathLst>
                <a:path w="22225" h="8255">
                  <a:moveTo>
                    <a:pt x="22186" y="7924"/>
                  </a:moveTo>
                  <a:lnTo>
                    <a:pt x="17437" y="6337"/>
                  </a:lnTo>
                  <a:lnTo>
                    <a:pt x="13474" y="4749"/>
                  </a:lnTo>
                  <a:lnTo>
                    <a:pt x="6349" y="23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84" name="object 6884"/>
            <p:cNvSpPr/>
            <p:nvPr/>
          </p:nvSpPr>
          <p:spPr>
            <a:xfrm>
              <a:off x="8310651" y="2343111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537" y="2374"/>
                  </a:moveTo>
                  <a:lnTo>
                    <a:pt x="3962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885" name="object 6885"/>
          <p:cNvGrpSpPr/>
          <p:nvPr/>
        </p:nvGrpSpPr>
        <p:grpSpPr>
          <a:xfrm>
            <a:off x="6799208" y="1598184"/>
            <a:ext cx="44577" cy="18860"/>
            <a:chOff x="8379567" y="2367680"/>
            <a:chExt cx="66040" cy="27940"/>
          </a:xfrm>
        </p:grpSpPr>
        <p:sp>
          <p:nvSpPr>
            <p:cNvPr id="6886" name="object 6886"/>
            <p:cNvSpPr/>
            <p:nvPr/>
          </p:nvSpPr>
          <p:spPr>
            <a:xfrm>
              <a:off x="8380361" y="2368473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5">
                  <a:moveTo>
                    <a:pt x="3949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87" name="object 6887"/>
            <p:cNvSpPr/>
            <p:nvPr/>
          </p:nvSpPr>
          <p:spPr>
            <a:xfrm>
              <a:off x="8427097" y="2386672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5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88" name="object 6888"/>
            <p:cNvSpPr/>
            <p:nvPr/>
          </p:nvSpPr>
          <p:spPr>
            <a:xfrm>
              <a:off x="8440572" y="2393022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5">
                  <a:moveTo>
                    <a:pt x="3962" y="1574"/>
                  </a:moveTo>
                  <a:lnTo>
                    <a:pt x="2374" y="7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889" name="object 6889"/>
          <p:cNvSpPr/>
          <p:nvPr/>
        </p:nvSpPr>
        <p:spPr>
          <a:xfrm>
            <a:off x="6881020" y="1620639"/>
            <a:ext cx="10716" cy="5144"/>
          </a:xfrm>
          <a:custGeom>
            <a:avLst/>
            <a:gdLst/>
            <a:ahLst/>
            <a:cxnLst/>
            <a:rect l="l" t="t" r="r" b="b"/>
            <a:pathLst>
              <a:path w="15875" h="7619">
                <a:moveTo>
                  <a:pt x="0" y="0"/>
                </a:moveTo>
                <a:lnTo>
                  <a:pt x="787" y="787"/>
                </a:lnTo>
                <a:lnTo>
                  <a:pt x="10299" y="4749"/>
                </a:lnTo>
                <a:lnTo>
                  <a:pt x="15836" y="7124"/>
                </a:lnTo>
              </a:path>
            </a:pathLst>
          </a:custGeom>
          <a:ln w="3175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890" name="object 6890"/>
          <p:cNvGrpSpPr/>
          <p:nvPr/>
        </p:nvGrpSpPr>
        <p:grpSpPr>
          <a:xfrm>
            <a:off x="6578355" y="1519566"/>
            <a:ext cx="268319" cy="87439"/>
            <a:chOff x="8052377" y="2251208"/>
            <a:chExt cx="397510" cy="129539"/>
          </a:xfrm>
        </p:grpSpPr>
        <p:sp>
          <p:nvSpPr>
            <p:cNvPr id="6891" name="object 6891"/>
            <p:cNvSpPr/>
            <p:nvPr/>
          </p:nvSpPr>
          <p:spPr>
            <a:xfrm>
              <a:off x="8427097" y="2370835"/>
              <a:ext cx="21590" cy="8890"/>
            </a:xfrm>
            <a:custGeom>
              <a:avLst/>
              <a:gdLst/>
              <a:ahLst/>
              <a:cxnLst/>
              <a:rect l="l" t="t" r="r" b="b"/>
              <a:pathLst>
                <a:path w="21590" h="8889">
                  <a:moveTo>
                    <a:pt x="0" y="0"/>
                  </a:moveTo>
                  <a:lnTo>
                    <a:pt x="2374" y="800"/>
                  </a:lnTo>
                  <a:lnTo>
                    <a:pt x="12674" y="4749"/>
                  </a:lnTo>
                  <a:lnTo>
                    <a:pt x="21386" y="871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92" name="object 6892"/>
            <p:cNvSpPr/>
            <p:nvPr/>
          </p:nvSpPr>
          <p:spPr>
            <a:xfrm>
              <a:off x="8358174" y="2344699"/>
              <a:ext cx="26670" cy="10795"/>
            </a:xfrm>
            <a:custGeom>
              <a:avLst/>
              <a:gdLst/>
              <a:ahLst/>
              <a:cxnLst/>
              <a:rect l="l" t="t" r="r" b="b"/>
              <a:pathLst>
                <a:path w="26670" h="10794">
                  <a:moveTo>
                    <a:pt x="0" y="0"/>
                  </a:moveTo>
                  <a:lnTo>
                    <a:pt x="5549" y="2374"/>
                  </a:lnTo>
                  <a:lnTo>
                    <a:pt x="16637" y="6337"/>
                  </a:lnTo>
                  <a:lnTo>
                    <a:pt x="26149" y="102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93" name="object 6893"/>
            <p:cNvSpPr/>
            <p:nvPr/>
          </p:nvSpPr>
          <p:spPr>
            <a:xfrm>
              <a:off x="8285289" y="2320137"/>
              <a:ext cx="31115" cy="10795"/>
            </a:xfrm>
            <a:custGeom>
              <a:avLst/>
              <a:gdLst/>
              <a:ahLst/>
              <a:cxnLst/>
              <a:rect l="l" t="t" r="r" b="b"/>
              <a:pathLst>
                <a:path w="31115" h="10794">
                  <a:moveTo>
                    <a:pt x="0" y="0"/>
                  </a:moveTo>
                  <a:lnTo>
                    <a:pt x="9499" y="3175"/>
                  </a:lnTo>
                  <a:lnTo>
                    <a:pt x="21386" y="7124"/>
                  </a:lnTo>
                  <a:lnTo>
                    <a:pt x="30886" y="102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94" name="object 6894"/>
            <p:cNvSpPr/>
            <p:nvPr/>
          </p:nvSpPr>
          <p:spPr>
            <a:xfrm>
              <a:off x="8207654" y="2295575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5" h="11430">
                  <a:moveTo>
                    <a:pt x="0" y="0"/>
                  </a:moveTo>
                  <a:lnTo>
                    <a:pt x="2374" y="800"/>
                  </a:lnTo>
                  <a:lnTo>
                    <a:pt x="14262" y="3962"/>
                  </a:lnTo>
                  <a:lnTo>
                    <a:pt x="26936" y="7924"/>
                  </a:lnTo>
                  <a:lnTo>
                    <a:pt x="35648" y="1109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95" name="object 6895"/>
            <p:cNvSpPr/>
            <p:nvPr/>
          </p:nvSpPr>
          <p:spPr>
            <a:xfrm>
              <a:off x="8126843" y="2271814"/>
              <a:ext cx="40005" cy="12065"/>
            </a:xfrm>
            <a:custGeom>
              <a:avLst/>
              <a:gdLst/>
              <a:ahLst/>
              <a:cxnLst/>
              <a:rect l="l" t="t" r="r" b="b"/>
              <a:pathLst>
                <a:path w="40004" h="12064">
                  <a:moveTo>
                    <a:pt x="0" y="0"/>
                  </a:moveTo>
                  <a:lnTo>
                    <a:pt x="6337" y="1574"/>
                  </a:lnTo>
                  <a:lnTo>
                    <a:pt x="19011" y="5537"/>
                  </a:lnTo>
                  <a:lnTo>
                    <a:pt x="32486" y="9512"/>
                  </a:lnTo>
                  <a:lnTo>
                    <a:pt x="39611" y="118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96" name="object 6896"/>
            <p:cNvSpPr/>
            <p:nvPr/>
          </p:nvSpPr>
          <p:spPr>
            <a:xfrm>
              <a:off x="8053171" y="2252002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0" y="0"/>
                  </a:moveTo>
                  <a:lnTo>
                    <a:pt x="3162" y="800"/>
                  </a:lnTo>
                  <a:lnTo>
                    <a:pt x="9169" y="2811"/>
                  </a:lnTo>
                  <a:lnTo>
                    <a:pt x="16227" y="4367"/>
                  </a:lnTo>
                  <a:lnTo>
                    <a:pt x="23089" y="5920"/>
                  </a:lnTo>
                  <a:lnTo>
                    <a:pt x="28511" y="7924"/>
                  </a:lnTo>
                  <a:lnTo>
                    <a:pt x="33274" y="872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897" name="object 6897"/>
            <p:cNvSpPr/>
            <p:nvPr/>
          </p:nvSpPr>
          <p:spPr>
            <a:xfrm>
              <a:off x="8358174" y="23763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898" name="object 6898"/>
          <p:cNvGrpSpPr/>
          <p:nvPr/>
        </p:nvGrpSpPr>
        <p:grpSpPr>
          <a:xfrm>
            <a:off x="6755360" y="1686412"/>
            <a:ext cx="16288" cy="22289"/>
            <a:chOff x="8314607" y="2498388"/>
            <a:chExt cx="24130" cy="33020"/>
          </a:xfrm>
        </p:grpSpPr>
        <p:sp>
          <p:nvSpPr>
            <p:cNvPr id="6899" name="object 6899"/>
            <p:cNvSpPr/>
            <p:nvPr/>
          </p:nvSpPr>
          <p:spPr>
            <a:xfrm>
              <a:off x="8315400" y="2499182"/>
              <a:ext cx="17145" cy="6350"/>
            </a:xfrm>
            <a:custGeom>
              <a:avLst/>
              <a:gdLst/>
              <a:ahLst/>
              <a:cxnLst/>
              <a:rect l="l" t="t" r="r" b="b"/>
              <a:pathLst>
                <a:path w="17145" h="6350">
                  <a:moveTo>
                    <a:pt x="0" y="0"/>
                  </a:moveTo>
                  <a:lnTo>
                    <a:pt x="16624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00" name="object 6900"/>
            <p:cNvSpPr/>
            <p:nvPr/>
          </p:nvSpPr>
          <p:spPr>
            <a:xfrm>
              <a:off x="8332025" y="250473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01" name="object 6901"/>
            <p:cNvSpPr/>
            <p:nvPr/>
          </p:nvSpPr>
          <p:spPr>
            <a:xfrm>
              <a:off x="8328075" y="2502357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0"/>
                  </a:moveTo>
                  <a:lnTo>
                    <a:pt x="5537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02" name="object 6902"/>
            <p:cNvSpPr/>
            <p:nvPr/>
          </p:nvSpPr>
          <p:spPr>
            <a:xfrm>
              <a:off x="8315400" y="24991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03" name="object 6903"/>
            <p:cNvSpPr/>
            <p:nvPr/>
          </p:nvSpPr>
          <p:spPr>
            <a:xfrm>
              <a:off x="8333612" y="252690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04" name="object 6904"/>
            <p:cNvSpPr/>
            <p:nvPr/>
          </p:nvSpPr>
          <p:spPr>
            <a:xfrm>
              <a:off x="8332025" y="250551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0" y="0"/>
                  </a:moveTo>
                  <a:lnTo>
                    <a:pt x="0" y="24549"/>
                  </a:lnTo>
                  <a:lnTo>
                    <a:pt x="5549" y="229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05" name="object 6905"/>
            <p:cNvSpPr/>
            <p:nvPr/>
          </p:nvSpPr>
          <p:spPr>
            <a:xfrm>
              <a:off x="8333612" y="2504719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06" name="object 6906"/>
            <p:cNvSpPr/>
            <p:nvPr/>
          </p:nvSpPr>
          <p:spPr>
            <a:xfrm>
              <a:off x="8315400" y="2499194"/>
              <a:ext cx="17145" cy="31115"/>
            </a:xfrm>
            <a:custGeom>
              <a:avLst/>
              <a:gdLst/>
              <a:ahLst/>
              <a:cxnLst/>
              <a:rect l="l" t="t" r="r" b="b"/>
              <a:pathLst>
                <a:path w="17145" h="31114">
                  <a:moveTo>
                    <a:pt x="0" y="24549"/>
                  </a:moveTo>
                  <a:lnTo>
                    <a:pt x="16624" y="30886"/>
                  </a:lnTo>
                </a:path>
                <a:path w="17145" h="31114">
                  <a:moveTo>
                    <a:pt x="0" y="24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907" name="object 6907"/>
          <p:cNvGrpSpPr/>
          <p:nvPr/>
        </p:nvGrpSpPr>
        <p:grpSpPr>
          <a:xfrm>
            <a:off x="6600815" y="1483205"/>
            <a:ext cx="45006" cy="143161"/>
            <a:chOff x="8085652" y="2197341"/>
            <a:chExt cx="66675" cy="212090"/>
          </a:xfrm>
        </p:grpSpPr>
        <p:sp>
          <p:nvSpPr>
            <p:cNvPr id="6908" name="object 6908"/>
            <p:cNvSpPr/>
            <p:nvPr/>
          </p:nvSpPr>
          <p:spPr>
            <a:xfrm>
              <a:off x="8086445" y="2197341"/>
              <a:ext cx="65405" cy="212090"/>
            </a:xfrm>
            <a:custGeom>
              <a:avLst/>
              <a:gdLst/>
              <a:ahLst/>
              <a:cxnLst/>
              <a:rect l="l" t="t" r="r" b="b"/>
              <a:pathLst>
                <a:path w="65404" h="212089">
                  <a:moveTo>
                    <a:pt x="40398" y="103797"/>
                  </a:moveTo>
                  <a:lnTo>
                    <a:pt x="40398" y="211531"/>
                  </a:lnTo>
                </a:path>
                <a:path w="65404" h="212089">
                  <a:moveTo>
                    <a:pt x="64960" y="110921"/>
                  </a:moveTo>
                  <a:lnTo>
                    <a:pt x="64960" y="211531"/>
                  </a:lnTo>
                </a:path>
                <a:path w="65404" h="212089">
                  <a:moveTo>
                    <a:pt x="11087" y="0"/>
                  </a:moveTo>
                  <a:lnTo>
                    <a:pt x="11087" y="211531"/>
                  </a:lnTo>
                </a:path>
                <a:path w="65404" h="212089">
                  <a:moveTo>
                    <a:pt x="0" y="0"/>
                  </a:moveTo>
                  <a:lnTo>
                    <a:pt x="0" y="21153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09" name="object 6909"/>
            <p:cNvSpPr/>
            <p:nvPr/>
          </p:nvSpPr>
          <p:spPr>
            <a:xfrm>
              <a:off x="8126057" y="228450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87" y="1587"/>
                  </a:moveTo>
                  <a:lnTo>
                    <a:pt x="0" y="787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10" name="object 6910"/>
            <p:cNvSpPr/>
            <p:nvPr/>
          </p:nvSpPr>
          <p:spPr>
            <a:xfrm>
              <a:off x="8126844" y="2197341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0"/>
                  </a:moveTo>
                  <a:lnTo>
                    <a:pt x="0" y="871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11" name="object 6911"/>
            <p:cNvSpPr/>
            <p:nvPr/>
          </p:nvSpPr>
          <p:spPr>
            <a:xfrm>
              <a:off x="8126844" y="228608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912" name="object 6912"/>
          <p:cNvGrpSpPr/>
          <p:nvPr/>
        </p:nvGrpSpPr>
        <p:grpSpPr>
          <a:xfrm>
            <a:off x="6599212" y="1654865"/>
            <a:ext cx="18860" cy="18002"/>
            <a:chOff x="8083277" y="2451652"/>
            <a:chExt cx="27940" cy="26670"/>
          </a:xfrm>
        </p:grpSpPr>
        <p:sp>
          <p:nvSpPr>
            <p:cNvPr id="6913" name="object 6913"/>
            <p:cNvSpPr/>
            <p:nvPr/>
          </p:nvSpPr>
          <p:spPr>
            <a:xfrm>
              <a:off x="8105457" y="247383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14" name="object 6914"/>
            <p:cNvSpPr/>
            <p:nvPr/>
          </p:nvSpPr>
          <p:spPr>
            <a:xfrm>
              <a:off x="8103870" y="2452446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0" y="0"/>
                  </a:moveTo>
                  <a:lnTo>
                    <a:pt x="0" y="24549"/>
                  </a:lnTo>
                  <a:lnTo>
                    <a:pt x="6337" y="2296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15" name="object 6915"/>
            <p:cNvSpPr/>
            <p:nvPr/>
          </p:nvSpPr>
          <p:spPr>
            <a:xfrm>
              <a:off x="8105457" y="2460371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0"/>
                  </a:moveTo>
                  <a:lnTo>
                    <a:pt x="0" y="142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16" name="object 6916"/>
            <p:cNvSpPr/>
            <p:nvPr/>
          </p:nvSpPr>
          <p:spPr>
            <a:xfrm>
              <a:off x="8084070" y="2471458"/>
              <a:ext cx="20320" cy="5715"/>
            </a:xfrm>
            <a:custGeom>
              <a:avLst/>
              <a:gdLst/>
              <a:ahLst/>
              <a:cxnLst/>
              <a:rect l="l" t="t" r="r" b="b"/>
              <a:pathLst>
                <a:path w="20320" h="5714">
                  <a:moveTo>
                    <a:pt x="0" y="0"/>
                  </a:moveTo>
                  <a:lnTo>
                    <a:pt x="19799" y="55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17" name="object 6917"/>
            <p:cNvSpPr/>
            <p:nvPr/>
          </p:nvSpPr>
          <p:spPr>
            <a:xfrm>
              <a:off x="8084070" y="24603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918" name="object 6918"/>
          <p:cNvGrpSpPr/>
          <p:nvPr/>
        </p:nvGrpSpPr>
        <p:grpSpPr>
          <a:xfrm>
            <a:off x="6756423" y="1511010"/>
            <a:ext cx="7287" cy="4286"/>
            <a:chOff x="8316182" y="2238533"/>
            <a:chExt cx="10795" cy="6350"/>
          </a:xfrm>
        </p:grpSpPr>
        <p:sp>
          <p:nvSpPr>
            <p:cNvPr id="6919" name="object 6919"/>
            <p:cNvSpPr/>
            <p:nvPr/>
          </p:nvSpPr>
          <p:spPr>
            <a:xfrm>
              <a:off x="8316976" y="2240914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0" y="0"/>
                  </a:moveTo>
                  <a:lnTo>
                    <a:pt x="8724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20" name="object 6920"/>
            <p:cNvSpPr/>
            <p:nvPr/>
          </p:nvSpPr>
          <p:spPr>
            <a:xfrm>
              <a:off x="8320938" y="22393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921" name="object 6921"/>
          <p:cNvGrpSpPr/>
          <p:nvPr/>
        </p:nvGrpSpPr>
        <p:grpSpPr>
          <a:xfrm>
            <a:off x="6755891" y="1512086"/>
            <a:ext cx="29575" cy="182594"/>
            <a:chOff x="8315394" y="2240127"/>
            <a:chExt cx="43815" cy="270510"/>
          </a:xfrm>
        </p:grpSpPr>
        <p:sp>
          <p:nvSpPr>
            <p:cNvPr id="6922" name="object 6922"/>
            <p:cNvSpPr/>
            <p:nvPr/>
          </p:nvSpPr>
          <p:spPr>
            <a:xfrm>
              <a:off x="8316188" y="2499182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4">
                  <a:moveTo>
                    <a:pt x="0" y="0"/>
                  </a:moveTo>
                  <a:lnTo>
                    <a:pt x="10287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23" name="object 6923"/>
            <p:cNvSpPr/>
            <p:nvPr/>
          </p:nvSpPr>
          <p:spPr>
            <a:xfrm>
              <a:off x="8326488" y="2244077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80">
                  <a:moveTo>
                    <a:pt x="0" y="0"/>
                  </a:moveTo>
                  <a:lnTo>
                    <a:pt x="0" y="25905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24" name="object 6924"/>
            <p:cNvSpPr/>
            <p:nvPr/>
          </p:nvSpPr>
          <p:spPr>
            <a:xfrm>
              <a:off x="8316188" y="2240127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80">
                  <a:moveTo>
                    <a:pt x="0" y="0"/>
                  </a:moveTo>
                  <a:lnTo>
                    <a:pt x="0" y="2590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25" name="object 6925"/>
            <p:cNvSpPr/>
            <p:nvPr/>
          </p:nvSpPr>
          <p:spPr>
            <a:xfrm>
              <a:off x="8330450" y="25023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26" name="object 6926"/>
            <p:cNvSpPr/>
            <p:nvPr/>
          </p:nvSpPr>
          <p:spPr>
            <a:xfrm>
              <a:off x="8333625" y="2504719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5" h="5080">
                  <a:moveTo>
                    <a:pt x="24549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27" name="object 6927"/>
            <p:cNvSpPr/>
            <p:nvPr/>
          </p:nvSpPr>
          <p:spPr>
            <a:xfrm>
              <a:off x="8358174" y="2255964"/>
              <a:ext cx="0" cy="248920"/>
            </a:xfrm>
            <a:custGeom>
              <a:avLst/>
              <a:gdLst/>
              <a:ahLst/>
              <a:cxnLst/>
              <a:rect l="l" t="t" r="r" b="b"/>
              <a:pathLst>
                <a:path h="248919">
                  <a:moveTo>
                    <a:pt x="0" y="0"/>
                  </a:moveTo>
                  <a:lnTo>
                    <a:pt x="0" y="24875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28" name="object 6928"/>
            <p:cNvSpPr/>
            <p:nvPr/>
          </p:nvSpPr>
          <p:spPr>
            <a:xfrm>
              <a:off x="8326488" y="250234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80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929" name="object 6929"/>
          <p:cNvGrpSpPr/>
          <p:nvPr/>
        </p:nvGrpSpPr>
        <p:grpSpPr>
          <a:xfrm>
            <a:off x="6655901" y="1477320"/>
            <a:ext cx="7287" cy="3858"/>
            <a:chOff x="8167261" y="2188622"/>
            <a:chExt cx="10795" cy="5715"/>
          </a:xfrm>
        </p:grpSpPr>
        <p:sp>
          <p:nvSpPr>
            <p:cNvPr id="6930" name="object 6930"/>
            <p:cNvSpPr/>
            <p:nvPr/>
          </p:nvSpPr>
          <p:spPr>
            <a:xfrm>
              <a:off x="8168055" y="2190216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0" y="0"/>
                  </a:moveTo>
                  <a:lnTo>
                    <a:pt x="8712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31" name="object 6931"/>
            <p:cNvSpPr/>
            <p:nvPr/>
          </p:nvSpPr>
          <p:spPr>
            <a:xfrm>
              <a:off x="8171992" y="21894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932" name="object 6932"/>
          <p:cNvGrpSpPr/>
          <p:nvPr/>
        </p:nvGrpSpPr>
        <p:grpSpPr>
          <a:xfrm>
            <a:off x="6654822" y="1480531"/>
            <a:ext cx="46720" cy="190738"/>
            <a:chOff x="8165662" y="2193378"/>
            <a:chExt cx="69215" cy="282575"/>
          </a:xfrm>
        </p:grpSpPr>
        <p:sp>
          <p:nvSpPr>
            <p:cNvPr id="6933" name="object 6933"/>
            <p:cNvSpPr/>
            <p:nvPr/>
          </p:nvSpPr>
          <p:spPr>
            <a:xfrm>
              <a:off x="8166455" y="2471445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5" h="3175">
                  <a:moveTo>
                    <a:pt x="0" y="0"/>
                  </a:moveTo>
                  <a:lnTo>
                    <a:pt x="11874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34" name="object 6934"/>
            <p:cNvSpPr/>
            <p:nvPr/>
          </p:nvSpPr>
          <p:spPr>
            <a:xfrm>
              <a:off x="8178342" y="2193378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35" name="object 6935"/>
            <p:cNvSpPr/>
            <p:nvPr/>
          </p:nvSpPr>
          <p:spPr>
            <a:xfrm>
              <a:off x="8166455" y="2197341"/>
              <a:ext cx="0" cy="274320"/>
            </a:xfrm>
            <a:custGeom>
              <a:avLst/>
              <a:gdLst/>
              <a:ahLst/>
              <a:cxnLst/>
              <a:rect l="l" t="t" r="r" b="b"/>
              <a:pathLst>
                <a:path h="274319">
                  <a:moveTo>
                    <a:pt x="0" y="263029"/>
                  </a:moveTo>
                  <a:lnTo>
                    <a:pt x="0" y="274104"/>
                  </a:lnTo>
                </a:path>
                <a:path h="274319">
                  <a:moveTo>
                    <a:pt x="0" y="0"/>
                  </a:moveTo>
                  <a:lnTo>
                    <a:pt x="0" y="21153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36" name="object 6936"/>
            <p:cNvSpPr/>
            <p:nvPr/>
          </p:nvSpPr>
          <p:spPr>
            <a:xfrm>
              <a:off x="8207667" y="2202891"/>
              <a:ext cx="0" cy="251460"/>
            </a:xfrm>
            <a:custGeom>
              <a:avLst/>
              <a:gdLst/>
              <a:ahLst/>
              <a:cxnLst/>
              <a:rect l="l" t="t" r="r" b="b"/>
              <a:pathLst>
                <a:path h="251460">
                  <a:moveTo>
                    <a:pt x="0" y="0"/>
                  </a:moveTo>
                  <a:lnTo>
                    <a:pt x="0" y="25112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37" name="object 6937"/>
            <p:cNvSpPr/>
            <p:nvPr/>
          </p:nvSpPr>
          <p:spPr>
            <a:xfrm>
              <a:off x="8178342" y="247382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787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38" name="object 6938"/>
            <p:cNvSpPr/>
            <p:nvPr/>
          </p:nvSpPr>
          <p:spPr>
            <a:xfrm>
              <a:off x="8207667" y="23248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39" name="object 6939"/>
            <p:cNvSpPr/>
            <p:nvPr/>
          </p:nvSpPr>
          <p:spPr>
            <a:xfrm>
              <a:off x="8233803" y="2332799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39">
                  <a:moveTo>
                    <a:pt x="0" y="0"/>
                  </a:moveTo>
                  <a:lnTo>
                    <a:pt x="0" y="12914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940" name="object 6940"/>
          <p:cNvGrpSpPr/>
          <p:nvPr/>
        </p:nvGrpSpPr>
        <p:grpSpPr>
          <a:xfrm>
            <a:off x="6735570" y="1585874"/>
            <a:ext cx="18860" cy="93869"/>
            <a:chOff x="8285289" y="2349442"/>
            <a:chExt cx="27940" cy="139065"/>
          </a:xfrm>
        </p:grpSpPr>
        <p:sp>
          <p:nvSpPr>
            <p:cNvPr id="6941" name="object 6941"/>
            <p:cNvSpPr/>
            <p:nvPr/>
          </p:nvSpPr>
          <p:spPr>
            <a:xfrm>
              <a:off x="8285289" y="23502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42" name="object 6942"/>
            <p:cNvSpPr/>
            <p:nvPr/>
          </p:nvSpPr>
          <p:spPr>
            <a:xfrm>
              <a:off x="8312226" y="2358948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39">
                  <a:moveTo>
                    <a:pt x="0" y="0"/>
                  </a:moveTo>
                  <a:lnTo>
                    <a:pt x="0" y="1291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943" name="object 6943"/>
          <p:cNvSpPr/>
          <p:nvPr/>
        </p:nvSpPr>
        <p:spPr>
          <a:xfrm>
            <a:off x="6710976" y="1494435"/>
            <a:ext cx="857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8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944" name="object 6944"/>
          <p:cNvGrpSpPr/>
          <p:nvPr/>
        </p:nvGrpSpPr>
        <p:grpSpPr>
          <a:xfrm>
            <a:off x="6706153" y="1494975"/>
            <a:ext cx="30004" cy="195882"/>
            <a:chOff x="8241709" y="2214778"/>
            <a:chExt cx="44450" cy="290195"/>
          </a:xfrm>
        </p:grpSpPr>
        <p:sp>
          <p:nvSpPr>
            <p:cNvPr id="6945" name="object 6945"/>
            <p:cNvSpPr/>
            <p:nvPr/>
          </p:nvSpPr>
          <p:spPr>
            <a:xfrm>
              <a:off x="8243303" y="2473820"/>
              <a:ext cx="11430" cy="4445"/>
            </a:xfrm>
            <a:custGeom>
              <a:avLst/>
              <a:gdLst/>
              <a:ahLst/>
              <a:cxnLst/>
              <a:rect l="l" t="t" r="r" b="b"/>
              <a:pathLst>
                <a:path w="11429" h="4444">
                  <a:moveTo>
                    <a:pt x="0" y="0"/>
                  </a:moveTo>
                  <a:lnTo>
                    <a:pt x="11099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46" name="object 6946"/>
            <p:cNvSpPr/>
            <p:nvPr/>
          </p:nvSpPr>
          <p:spPr>
            <a:xfrm>
              <a:off x="8254402" y="2218728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80">
                  <a:moveTo>
                    <a:pt x="0" y="0"/>
                  </a:moveTo>
                  <a:lnTo>
                    <a:pt x="0" y="2590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47" name="object 6947"/>
            <p:cNvSpPr/>
            <p:nvPr/>
          </p:nvSpPr>
          <p:spPr>
            <a:xfrm>
              <a:off x="8243303" y="2214778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80">
                  <a:moveTo>
                    <a:pt x="0" y="0"/>
                  </a:moveTo>
                  <a:lnTo>
                    <a:pt x="0" y="2590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48" name="object 6948"/>
            <p:cNvSpPr/>
            <p:nvPr/>
          </p:nvSpPr>
          <p:spPr>
            <a:xfrm>
              <a:off x="8258365" y="24761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49" name="object 6949"/>
            <p:cNvSpPr/>
            <p:nvPr/>
          </p:nvSpPr>
          <p:spPr>
            <a:xfrm>
              <a:off x="8261527" y="2479370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80">
                  <a:moveTo>
                    <a:pt x="23761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50" name="object 6950"/>
            <p:cNvSpPr/>
            <p:nvPr/>
          </p:nvSpPr>
          <p:spPr>
            <a:xfrm>
              <a:off x="8285289" y="2229027"/>
              <a:ext cx="0" cy="250825"/>
            </a:xfrm>
            <a:custGeom>
              <a:avLst/>
              <a:gdLst/>
              <a:ahLst/>
              <a:cxnLst/>
              <a:rect l="l" t="t" r="r" b="b"/>
              <a:pathLst>
                <a:path h="250825">
                  <a:moveTo>
                    <a:pt x="0" y="0"/>
                  </a:moveTo>
                  <a:lnTo>
                    <a:pt x="0" y="25032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51" name="object 6951"/>
            <p:cNvSpPr/>
            <p:nvPr/>
          </p:nvSpPr>
          <p:spPr>
            <a:xfrm>
              <a:off x="8254402" y="2476207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5">
                  <a:moveTo>
                    <a:pt x="0" y="1574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52" name="object 6952"/>
            <p:cNvSpPr/>
            <p:nvPr/>
          </p:nvSpPr>
          <p:spPr>
            <a:xfrm>
              <a:off x="8242503" y="2473832"/>
              <a:ext cx="17780" cy="5715"/>
            </a:xfrm>
            <a:custGeom>
              <a:avLst/>
              <a:gdLst/>
              <a:ahLst/>
              <a:cxnLst/>
              <a:rect l="l" t="t" r="r" b="b"/>
              <a:pathLst>
                <a:path w="17779" h="5714">
                  <a:moveTo>
                    <a:pt x="0" y="0"/>
                  </a:moveTo>
                  <a:lnTo>
                    <a:pt x="17437" y="55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53" name="object 6953"/>
            <p:cNvSpPr/>
            <p:nvPr/>
          </p:nvSpPr>
          <p:spPr>
            <a:xfrm>
              <a:off x="8259940" y="24793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54" name="object 6954"/>
            <p:cNvSpPr/>
            <p:nvPr/>
          </p:nvSpPr>
          <p:spPr>
            <a:xfrm>
              <a:off x="8255977" y="2477007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0"/>
                  </a:moveTo>
                  <a:lnTo>
                    <a:pt x="5537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55" name="object 6955"/>
            <p:cNvSpPr/>
            <p:nvPr/>
          </p:nvSpPr>
          <p:spPr>
            <a:xfrm>
              <a:off x="8242503" y="24730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56" name="object 6956"/>
            <p:cNvSpPr/>
            <p:nvPr/>
          </p:nvSpPr>
          <p:spPr>
            <a:xfrm>
              <a:off x="8261514" y="250076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57" name="object 6957"/>
            <p:cNvSpPr/>
            <p:nvPr/>
          </p:nvSpPr>
          <p:spPr>
            <a:xfrm>
              <a:off x="8259940" y="2479382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0" y="0"/>
                  </a:moveTo>
                  <a:lnTo>
                    <a:pt x="0" y="24561"/>
                  </a:lnTo>
                  <a:lnTo>
                    <a:pt x="6337" y="237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58" name="object 6958"/>
            <p:cNvSpPr/>
            <p:nvPr/>
          </p:nvSpPr>
          <p:spPr>
            <a:xfrm>
              <a:off x="8261514" y="2479370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59" name="object 6959"/>
            <p:cNvSpPr/>
            <p:nvPr/>
          </p:nvSpPr>
          <p:spPr>
            <a:xfrm>
              <a:off x="8242503" y="2473845"/>
              <a:ext cx="17780" cy="30480"/>
            </a:xfrm>
            <a:custGeom>
              <a:avLst/>
              <a:gdLst/>
              <a:ahLst/>
              <a:cxnLst/>
              <a:rect l="l" t="t" r="r" b="b"/>
              <a:pathLst>
                <a:path w="17779" h="30480">
                  <a:moveTo>
                    <a:pt x="0" y="24549"/>
                  </a:moveTo>
                  <a:lnTo>
                    <a:pt x="17437" y="30098"/>
                  </a:lnTo>
                </a:path>
                <a:path w="17779" h="30480">
                  <a:moveTo>
                    <a:pt x="0" y="24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960" name="object 6960"/>
          <p:cNvGrpSpPr/>
          <p:nvPr/>
        </p:nvGrpSpPr>
        <p:grpSpPr>
          <a:xfrm>
            <a:off x="6801874" y="1621711"/>
            <a:ext cx="30004" cy="104585"/>
            <a:chOff x="8383517" y="2402535"/>
            <a:chExt cx="44450" cy="154940"/>
          </a:xfrm>
        </p:grpSpPr>
        <p:sp>
          <p:nvSpPr>
            <p:cNvPr id="6961" name="object 6961"/>
            <p:cNvSpPr/>
            <p:nvPr/>
          </p:nvSpPr>
          <p:spPr>
            <a:xfrm>
              <a:off x="8427097" y="2402535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39">
                  <a:moveTo>
                    <a:pt x="0" y="0"/>
                  </a:moveTo>
                  <a:lnTo>
                    <a:pt x="0" y="0"/>
                  </a:lnTo>
                  <a:lnTo>
                    <a:pt x="0" y="1291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62" name="object 6962"/>
            <p:cNvSpPr/>
            <p:nvPr/>
          </p:nvSpPr>
          <p:spPr>
            <a:xfrm>
              <a:off x="8401748" y="255305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63" name="object 6963"/>
            <p:cNvSpPr/>
            <p:nvPr/>
          </p:nvSpPr>
          <p:spPr>
            <a:xfrm>
              <a:off x="8399373" y="2531668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0" y="0"/>
                  </a:moveTo>
                  <a:lnTo>
                    <a:pt x="0" y="24549"/>
                  </a:lnTo>
                  <a:lnTo>
                    <a:pt x="6337" y="237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64" name="object 6964"/>
            <p:cNvSpPr/>
            <p:nvPr/>
          </p:nvSpPr>
          <p:spPr>
            <a:xfrm>
              <a:off x="8399373" y="2531656"/>
              <a:ext cx="2540" cy="22225"/>
            </a:xfrm>
            <a:custGeom>
              <a:avLst/>
              <a:gdLst/>
              <a:ahLst/>
              <a:cxnLst/>
              <a:rect l="l" t="t" r="r" b="b"/>
              <a:pathLst>
                <a:path w="2540" h="22225">
                  <a:moveTo>
                    <a:pt x="2374" y="22186"/>
                  </a:moveTo>
                  <a:lnTo>
                    <a:pt x="23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65" name="object 6965"/>
            <p:cNvSpPr/>
            <p:nvPr/>
          </p:nvSpPr>
          <p:spPr>
            <a:xfrm>
              <a:off x="8384311" y="2549893"/>
              <a:ext cx="15240" cy="6350"/>
            </a:xfrm>
            <a:custGeom>
              <a:avLst/>
              <a:gdLst/>
              <a:ahLst/>
              <a:cxnLst/>
              <a:rect l="l" t="t" r="r" b="b"/>
              <a:pathLst>
                <a:path w="15240" h="6350">
                  <a:moveTo>
                    <a:pt x="0" y="0"/>
                  </a:moveTo>
                  <a:lnTo>
                    <a:pt x="15062" y="63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66" name="object 6966"/>
            <p:cNvSpPr/>
            <p:nvPr/>
          </p:nvSpPr>
          <p:spPr>
            <a:xfrm>
              <a:off x="8393836" y="2529293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0"/>
                  </a:moveTo>
                  <a:lnTo>
                    <a:pt x="5537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67" name="object 6967"/>
            <p:cNvSpPr/>
            <p:nvPr/>
          </p:nvSpPr>
          <p:spPr>
            <a:xfrm>
              <a:off x="8384311" y="252533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68" name="object 6968"/>
            <p:cNvSpPr/>
            <p:nvPr/>
          </p:nvSpPr>
          <p:spPr>
            <a:xfrm>
              <a:off x="8384311" y="252533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69" name="object 6969"/>
            <p:cNvSpPr/>
            <p:nvPr/>
          </p:nvSpPr>
          <p:spPr>
            <a:xfrm>
              <a:off x="8396211" y="2529293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0"/>
                  </a:moveTo>
                  <a:lnTo>
                    <a:pt x="5537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70" name="object 6970"/>
            <p:cNvSpPr/>
            <p:nvPr/>
          </p:nvSpPr>
          <p:spPr>
            <a:xfrm>
              <a:off x="8384311" y="252533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971" name="object 6971"/>
          <p:cNvGrpSpPr/>
          <p:nvPr/>
        </p:nvGrpSpPr>
        <p:grpSpPr>
          <a:xfrm>
            <a:off x="6654298" y="1667166"/>
            <a:ext cx="14573" cy="14145"/>
            <a:chOff x="8164886" y="2469876"/>
            <a:chExt cx="21590" cy="20955"/>
          </a:xfrm>
        </p:grpSpPr>
        <p:sp>
          <p:nvSpPr>
            <p:cNvPr id="6972" name="object 6972"/>
            <p:cNvSpPr/>
            <p:nvPr/>
          </p:nvSpPr>
          <p:spPr>
            <a:xfrm>
              <a:off x="8165680" y="2470670"/>
              <a:ext cx="18415" cy="5715"/>
            </a:xfrm>
            <a:custGeom>
              <a:avLst/>
              <a:gdLst/>
              <a:ahLst/>
              <a:cxnLst/>
              <a:rect l="l" t="t" r="r" b="b"/>
              <a:pathLst>
                <a:path w="18415" h="5714">
                  <a:moveTo>
                    <a:pt x="0" y="0"/>
                  </a:moveTo>
                  <a:lnTo>
                    <a:pt x="18211" y="5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73" name="object 6973"/>
            <p:cNvSpPr/>
            <p:nvPr/>
          </p:nvSpPr>
          <p:spPr>
            <a:xfrm>
              <a:off x="8183892" y="24762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74" name="object 6974"/>
            <p:cNvSpPr/>
            <p:nvPr/>
          </p:nvSpPr>
          <p:spPr>
            <a:xfrm>
              <a:off x="8179129" y="247383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0"/>
                  </a:moveTo>
                  <a:lnTo>
                    <a:pt x="6337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75" name="object 6975"/>
            <p:cNvSpPr/>
            <p:nvPr/>
          </p:nvSpPr>
          <p:spPr>
            <a:xfrm>
              <a:off x="8165680" y="24706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76" name="object 6976"/>
            <p:cNvSpPr/>
            <p:nvPr/>
          </p:nvSpPr>
          <p:spPr>
            <a:xfrm>
              <a:off x="8183892" y="247622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2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77" name="object 6977"/>
            <p:cNvSpPr/>
            <p:nvPr/>
          </p:nvSpPr>
          <p:spPr>
            <a:xfrm>
              <a:off x="8185467" y="247620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78" name="object 6978"/>
            <p:cNvSpPr/>
            <p:nvPr/>
          </p:nvSpPr>
          <p:spPr>
            <a:xfrm>
              <a:off x="8165680" y="247065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198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6979" name="object 6979"/>
          <p:cNvSpPr/>
          <p:nvPr/>
        </p:nvSpPr>
        <p:spPr>
          <a:xfrm>
            <a:off x="6805624" y="1529205"/>
            <a:ext cx="857" cy="857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00" y="787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6980" name="object 6980"/>
          <p:cNvGrpSpPr/>
          <p:nvPr/>
        </p:nvGrpSpPr>
        <p:grpSpPr>
          <a:xfrm>
            <a:off x="6801883" y="1529737"/>
            <a:ext cx="30004" cy="183023"/>
            <a:chOff x="8383530" y="2266276"/>
            <a:chExt cx="44450" cy="271145"/>
          </a:xfrm>
        </p:grpSpPr>
        <p:sp>
          <p:nvSpPr>
            <p:cNvPr id="6981" name="object 6981"/>
            <p:cNvSpPr/>
            <p:nvPr/>
          </p:nvSpPr>
          <p:spPr>
            <a:xfrm>
              <a:off x="8398573" y="252849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82" name="object 6982"/>
            <p:cNvSpPr/>
            <p:nvPr/>
          </p:nvSpPr>
          <p:spPr>
            <a:xfrm>
              <a:off x="8384323" y="2525331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4">
                  <a:moveTo>
                    <a:pt x="0" y="0"/>
                  </a:moveTo>
                  <a:lnTo>
                    <a:pt x="9499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83" name="object 6983"/>
            <p:cNvSpPr/>
            <p:nvPr/>
          </p:nvSpPr>
          <p:spPr>
            <a:xfrm>
              <a:off x="8393823" y="2270239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80">
                  <a:moveTo>
                    <a:pt x="0" y="0"/>
                  </a:moveTo>
                  <a:lnTo>
                    <a:pt x="0" y="2590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84" name="object 6984"/>
            <p:cNvSpPr/>
            <p:nvPr/>
          </p:nvSpPr>
          <p:spPr>
            <a:xfrm>
              <a:off x="8384323" y="2266276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80">
                  <a:moveTo>
                    <a:pt x="0" y="0"/>
                  </a:moveTo>
                  <a:lnTo>
                    <a:pt x="0" y="25905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85" name="object 6985"/>
            <p:cNvSpPr/>
            <p:nvPr/>
          </p:nvSpPr>
          <p:spPr>
            <a:xfrm>
              <a:off x="8426310" y="23866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8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86" name="object 6986"/>
            <p:cNvSpPr/>
            <p:nvPr/>
          </p:nvSpPr>
          <p:spPr>
            <a:xfrm>
              <a:off x="8427097" y="2284488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1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87" name="object 6987"/>
            <p:cNvSpPr/>
            <p:nvPr/>
          </p:nvSpPr>
          <p:spPr>
            <a:xfrm>
              <a:off x="8393823" y="252849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787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88" name="object 6988"/>
            <p:cNvSpPr/>
            <p:nvPr/>
          </p:nvSpPr>
          <p:spPr>
            <a:xfrm>
              <a:off x="8401748" y="2531668"/>
              <a:ext cx="25400" cy="5080"/>
            </a:xfrm>
            <a:custGeom>
              <a:avLst/>
              <a:gdLst/>
              <a:ahLst/>
              <a:cxnLst/>
              <a:rect l="l" t="t" r="r" b="b"/>
              <a:pathLst>
                <a:path w="25400" h="5080">
                  <a:moveTo>
                    <a:pt x="25349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89" name="object 6989"/>
            <p:cNvSpPr/>
            <p:nvPr/>
          </p:nvSpPr>
          <p:spPr>
            <a:xfrm>
              <a:off x="8426297" y="2387473"/>
              <a:ext cx="1270" cy="15240"/>
            </a:xfrm>
            <a:custGeom>
              <a:avLst/>
              <a:gdLst/>
              <a:ahLst/>
              <a:cxnLst/>
              <a:rect l="l" t="t" r="r" b="b"/>
              <a:pathLst>
                <a:path w="1270" h="15239">
                  <a:moveTo>
                    <a:pt x="800" y="800"/>
                  </a:moveTo>
                  <a:lnTo>
                    <a:pt x="800" y="15062"/>
                  </a:lnTo>
                </a:path>
                <a:path w="1270" h="15239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990" name="object 6990"/>
          <p:cNvGrpSpPr/>
          <p:nvPr/>
        </p:nvGrpSpPr>
        <p:grpSpPr>
          <a:xfrm>
            <a:off x="7107767" y="1761807"/>
            <a:ext cx="2143" cy="76723"/>
            <a:chOff x="8836691" y="2610084"/>
            <a:chExt cx="3175" cy="113664"/>
          </a:xfrm>
        </p:grpSpPr>
        <p:sp>
          <p:nvSpPr>
            <p:cNvPr id="6991" name="object 6991"/>
            <p:cNvSpPr/>
            <p:nvPr/>
          </p:nvSpPr>
          <p:spPr>
            <a:xfrm>
              <a:off x="8837485" y="261087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92" name="object 6992"/>
            <p:cNvSpPr/>
            <p:nvPr/>
          </p:nvSpPr>
          <p:spPr>
            <a:xfrm>
              <a:off x="8839072" y="2618016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3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93" name="object 6993"/>
            <p:cNvSpPr/>
            <p:nvPr/>
          </p:nvSpPr>
          <p:spPr>
            <a:xfrm>
              <a:off x="8837485" y="2613253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0"/>
                  </a:moveTo>
                  <a:lnTo>
                    <a:pt x="0" y="1101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6994" name="object 6994"/>
          <p:cNvGrpSpPr/>
          <p:nvPr/>
        </p:nvGrpSpPr>
        <p:grpSpPr>
          <a:xfrm>
            <a:off x="7162279" y="1977315"/>
            <a:ext cx="3429" cy="228029"/>
            <a:chOff x="8917451" y="2929356"/>
            <a:chExt cx="5080" cy="337820"/>
          </a:xfrm>
        </p:grpSpPr>
        <p:sp>
          <p:nvSpPr>
            <p:cNvPr id="6995" name="object 6995"/>
            <p:cNvSpPr/>
            <p:nvPr/>
          </p:nvSpPr>
          <p:spPr>
            <a:xfrm>
              <a:off x="8920670" y="3258908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0" y="4749"/>
                  </a:moveTo>
                  <a:lnTo>
                    <a:pt x="749" y="7124"/>
                  </a:lnTo>
                  <a:lnTo>
                    <a:pt x="749" y="0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96" name="object 6996"/>
            <p:cNvSpPr/>
            <p:nvPr/>
          </p:nvSpPr>
          <p:spPr>
            <a:xfrm>
              <a:off x="8920670" y="32660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74" y="-793"/>
                  </a:moveTo>
                  <a:lnTo>
                    <a:pt x="374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97" name="object 6997"/>
            <p:cNvSpPr/>
            <p:nvPr/>
          </p:nvSpPr>
          <p:spPr>
            <a:xfrm>
              <a:off x="8918244" y="32636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425" y="2374"/>
                  </a:moveTo>
                  <a:lnTo>
                    <a:pt x="242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98" name="object 6998"/>
            <p:cNvSpPr/>
            <p:nvPr/>
          </p:nvSpPr>
          <p:spPr>
            <a:xfrm>
              <a:off x="8920670" y="2929356"/>
              <a:ext cx="0" cy="334645"/>
            </a:xfrm>
            <a:custGeom>
              <a:avLst/>
              <a:gdLst/>
              <a:ahLst/>
              <a:cxnLst/>
              <a:rect l="l" t="t" r="r" b="b"/>
              <a:pathLst>
                <a:path h="334645">
                  <a:moveTo>
                    <a:pt x="0" y="0"/>
                  </a:moveTo>
                  <a:lnTo>
                    <a:pt x="0" y="33431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6999" name="object 6999"/>
            <p:cNvSpPr/>
            <p:nvPr/>
          </p:nvSpPr>
          <p:spPr>
            <a:xfrm>
              <a:off x="8921419" y="32589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00" name="object 7000"/>
            <p:cNvSpPr/>
            <p:nvPr/>
          </p:nvSpPr>
          <p:spPr>
            <a:xfrm>
              <a:off x="8921419" y="2929356"/>
              <a:ext cx="0" cy="329565"/>
            </a:xfrm>
            <a:custGeom>
              <a:avLst/>
              <a:gdLst/>
              <a:ahLst/>
              <a:cxnLst/>
              <a:rect l="l" t="t" r="r" b="b"/>
              <a:pathLst>
                <a:path h="329564">
                  <a:moveTo>
                    <a:pt x="0" y="0"/>
                  </a:moveTo>
                  <a:lnTo>
                    <a:pt x="0" y="32956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01" name="object 7001"/>
            <p:cNvSpPr/>
            <p:nvPr/>
          </p:nvSpPr>
          <p:spPr>
            <a:xfrm>
              <a:off x="8920670" y="32636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002" name="object 7002"/>
          <p:cNvGrpSpPr/>
          <p:nvPr/>
        </p:nvGrpSpPr>
        <p:grpSpPr>
          <a:xfrm>
            <a:off x="7086884" y="1743629"/>
            <a:ext cx="27432" cy="132445"/>
            <a:chOff x="8805754" y="2583154"/>
            <a:chExt cx="40640" cy="196215"/>
          </a:xfrm>
        </p:grpSpPr>
        <p:sp>
          <p:nvSpPr>
            <p:cNvPr id="7003" name="object 7003"/>
            <p:cNvSpPr/>
            <p:nvPr/>
          </p:nvSpPr>
          <p:spPr>
            <a:xfrm>
              <a:off x="8806548" y="2583154"/>
              <a:ext cx="20320" cy="196215"/>
            </a:xfrm>
            <a:custGeom>
              <a:avLst/>
              <a:gdLst/>
              <a:ahLst/>
              <a:cxnLst/>
              <a:rect l="l" t="t" r="r" b="b"/>
              <a:pathLst>
                <a:path w="20320" h="196214">
                  <a:moveTo>
                    <a:pt x="19812" y="123583"/>
                  </a:moveTo>
                  <a:lnTo>
                    <a:pt x="19812" y="167944"/>
                  </a:lnTo>
                </a:path>
                <a:path w="20320" h="196214">
                  <a:moveTo>
                    <a:pt x="19812" y="3175"/>
                  </a:moveTo>
                  <a:lnTo>
                    <a:pt x="19812" y="123583"/>
                  </a:lnTo>
                </a:path>
                <a:path w="20320" h="196214">
                  <a:moveTo>
                    <a:pt x="18224" y="0"/>
                  </a:moveTo>
                  <a:lnTo>
                    <a:pt x="18224" y="123583"/>
                  </a:lnTo>
                </a:path>
                <a:path w="20320" h="196214">
                  <a:moveTo>
                    <a:pt x="3175" y="175082"/>
                  </a:moveTo>
                  <a:lnTo>
                    <a:pt x="3175" y="195681"/>
                  </a:lnTo>
                </a:path>
                <a:path w="20320" h="196214">
                  <a:moveTo>
                    <a:pt x="3175" y="0"/>
                  </a:moveTo>
                  <a:lnTo>
                    <a:pt x="3175" y="123583"/>
                  </a:lnTo>
                </a:path>
                <a:path w="20320" h="196214">
                  <a:moveTo>
                    <a:pt x="0" y="175082"/>
                  </a:moveTo>
                  <a:lnTo>
                    <a:pt x="0" y="195681"/>
                  </a:lnTo>
                </a:path>
                <a:path w="20320" h="196214">
                  <a:moveTo>
                    <a:pt x="0" y="0"/>
                  </a:moveTo>
                  <a:lnTo>
                    <a:pt x="0" y="12358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04" name="object 7004"/>
            <p:cNvSpPr/>
            <p:nvPr/>
          </p:nvSpPr>
          <p:spPr>
            <a:xfrm>
              <a:off x="8845435" y="2645752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3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05" name="object 7005"/>
            <p:cNvSpPr/>
            <p:nvPr/>
          </p:nvSpPr>
          <p:spPr>
            <a:xfrm>
              <a:off x="8844585" y="2645752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0"/>
                  </a:moveTo>
                  <a:lnTo>
                    <a:pt x="0" y="4991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7006" name="object 7006"/>
          <p:cNvSpPr/>
          <p:nvPr/>
        </p:nvSpPr>
        <p:spPr>
          <a:xfrm>
            <a:off x="7158528" y="1847905"/>
            <a:ext cx="6001" cy="33433"/>
          </a:xfrm>
          <a:custGeom>
            <a:avLst/>
            <a:gdLst/>
            <a:ahLst/>
            <a:cxnLst/>
            <a:rect l="l" t="t" r="r" b="b"/>
            <a:pathLst>
              <a:path w="8890" h="49530">
                <a:moveTo>
                  <a:pt x="0" y="0"/>
                </a:moveTo>
                <a:lnTo>
                  <a:pt x="838" y="3962"/>
                </a:lnTo>
                <a:lnTo>
                  <a:pt x="3727" y="13935"/>
                </a:lnTo>
                <a:lnTo>
                  <a:pt x="5613" y="23952"/>
                </a:lnTo>
                <a:lnTo>
                  <a:pt x="7099" y="34073"/>
                </a:lnTo>
                <a:lnTo>
                  <a:pt x="8788" y="44361"/>
                </a:lnTo>
                <a:lnTo>
                  <a:pt x="8788" y="49110"/>
                </a:lnTo>
              </a:path>
            </a:pathLst>
          </a:custGeom>
          <a:ln w="3175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7007" name="object 7007"/>
          <p:cNvSpPr/>
          <p:nvPr/>
        </p:nvSpPr>
        <p:spPr>
          <a:xfrm>
            <a:off x="7074612" y="1861809"/>
            <a:ext cx="0" cy="12859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2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7008" name="object 7008"/>
          <p:cNvSpPr/>
          <p:nvPr/>
        </p:nvSpPr>
        <p:spPr>
          <a:xfrm>
            <a:off x="7074612" y="1743629"/>
            <a:ext cx="0" cy="83582"/>
          </a:xfrm>
          <a:custGeom>
            <a:avLst/>
            <a:gdLst/>
            <a:ahLst/>
            <a:cxnLst/>
            <a:rect l="l" t="t" r="r" b="b"/>
            <a:pathLst>
              <a:path h="123825">
                <a:moveTo>
                  <a:pt x="0" y="0"/>
                </a:moveTo>
                <a:lnTo>
                  <a:pt x="0" y="12358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7009" name="object 7009"/>
          <p:cNvSpPr/>
          <p:nvPr/>
        </p:nvSpPr>
        <p:spPr>
          <a:xfrm>
            <a:off x="7074612" y="1702995"/>
            <a:ext cx="0" cy="6001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0"/>
                </a:moveTo>
                <a:lnTo>
                  <a:pt x="0" y="869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7010" name="object 7010"/>
          <p:cNvSpPr/>
          <p:nvPr/>
        </p:nvSpPr>
        <p:spPr>
          <a:xfrm>
            <a:off x="7071895" y="1861809"/>
            <a:ext cx="0" cy="12859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1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7011" name="object 7011"/>
          <p:cNvSpPr/>
          <p:nvPr/>
        </p:nvSpPr>
        <p:spPr>
          <a:xfrm>
            <a:off x="7071895" y="1743629"/>
            <a:ext cx="0" cy="83582"/>
          </a:xfrm>
          <a:custGeom>
            <a:avLst/>
            <a:gdLst/>
            <a:ahLst/>
            <a:cxnLst/>
            <a:rect l="l" t="t" r="r" b="b"/>
            <a:pathLst>
              <a:path h="123825">
                <a:moveTo>
                  <a:pt x="0" y="0"/>
                </a:moveTo>
                <a:lnTo>
                  <a:pt x="0" y="12358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7012" name="object 7012"/>
          <p:cNvSpPr/>
          <p:nvPr/>
        </p:nvSpPr>
        <p:spPr>
          <a:xfrm>
            <a:off x="7071895" y="1699789"/>
            <a:ext cx="0" cy="943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44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7013" name="object 7013"/>
          <p:cNvGrpSpPr/>
          <p:nvPr/>
        </p:nvGrpSpPr>
        <p:grpSpPr>
          <a:xfrm>
            <a:off x="7161773" y="1977315"/>
            <a:ext cx="1715" cy="251174"/>
            <a:chOff x="8916701" y="2929356"/>
            <a:chExt cx="2540" cy="372110"/>
          </a:xfrm>
        </p:grpSpPr>
        <p:sp>
          <p:nvSpPr>
            <p:cNvPr id="7014" name="object 7014"/>
            <p:cNvSpPr/>
            <p:nvPr/>
          </p:nvSpPr>
          <p:spPr>
            <a:xfrm>
              <a:off x="8917495" y="2929356"/>
              <a:ext cx="0" cy="370840"/>
            </a:xfrm>
            <a:custGeom>
              <a:avLst/>
              <a:gdLst/>
              <a:ahLst/>
              <a:cxnLst/>
              <a:rect l="l" t="t" r="r" b="b"/>
              <a:pathLst>
                <a:path h="370839">
                  <a:moveTo>
                    <a:pt x="0" y="0"/>
                  </a:moveTo>
                  <a:lnTo>
                    <a:pt x="0" y="37075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15" name="object 7015"/>
            <p:cNvSpPr/>
            <p:nvPr/>
          </p:nvSpPr>
          <p:spPr>
            <a:xfrm>
              <a:off x="8917495" y="3295357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749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16" name="object 7016"/>
            <p:cNvSpPr/>
            <p:nvPr/>
          </p:nvSpPr>
          <p:spPr>
            <a:xfrm>
              <a:off x="8918244" y="2929356"/>
              <a:ext cx="0" cy="366395"/>
            </a:xfrm>
            <a:custGeom>
              <a:avLst/>
              <a:gdLst/>
              <a:ahLst/>
              <a:cxnLst/>
              <a:rect l="l" t="t" r="r" b="b"/>
              <a:pathLst>
                <a:path h="366395">
                  <a:moveTo>
                    <a:pt x="0" y="0"/>
                  </a:moveTo>
                  <a:lnTo>
                    <a:pt x="0" y="36600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17" name="object 7017"/>
            <p:cNvSpPr/>
            <p:nvPr/>
          </p:nvSpPr>
          <p:spPr>
            <a:xfrm>
              <a:off x="8917495" y="330010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7018" name="object 7018"/>
          <p:cNvSpPr/>
          <p:nvPr/>
        </p:nvSpPr>
        <p:spPr>
          <a:xfrm>
            <a:off x="7113669" y="1813684"/>
            <a:ext cx="0" cy="3429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4749"/>
                </a:moveTo>
                <a:lnTo>
                  <a:pt x="0" y="0"/>
                </a:lnTo>
              </a:path>
              <a:path h="5080">
                <a:moveTo>
                  <a:pt x="0" y="4749"/>
                </a:moveTo>
                <a:lnTo>
                  <a:pt x="0" y="4749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7019" name="object 7019"/>
          <p:cNvGrpSpPr/>
          <p:nvPr/>
        </p:nvGrpSpPr>
        <p:grpSpPr>
          <a:xfrm>
            <a:off x="7071359" y="1685881"/>
            <a:ext cx="94298" cy="147447"/>
            <a:chOff x="8782754" y="2497601"/>
            <a:chExt cx="139700" cy="218440"/>
          </a:xfrm>
        </p:grpSpPr>
        <p:sp>
          <p:nvSpPr>
            <p:cNvPr id="7020" name="object 7020"/>
            <p:cNvSpPr/>
            <p:nvPr/>
          </p:nvSpPr>
          <p:spPr>
            <a:xfrm>
              <a:off x="8919082" y="26932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21" name="object 7021"/>
            <p:cNvSpPr/>
            <p:nvPr/>
          </p:nvSpPr>
          <p:spPr>
            <a:xfrm>
              <a:off x="8919082" y="268772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22" name="object 7022"/>
            <p:cNvSpPr/>
            <p:nvPr/>
          </p:nvSpPr>
          <p:spPr>
            <a:xfrm>
              <a:off x="8845435" y="2686938"/>
              <a:ext cx="73660" cy="1270"/>
            </a:xfrm>
            <a:custGeom>
              <a:avLst/>
              <a:gdLst/>
              <a:ahLst/>
              <a:cxnLst/>
              <a:rect l="l" t="t" r="r" b="b"/>
              <a:pathLst>
                <a:path w="73659" h="1269">
                  <a:moveTo>
                    <a:pt x="0" y="0"/>
                  </a:moveTo>
                  <a:lnTo>
                    <a:pt x="7366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23" name="object 7023"/>
            <p:cNvSpPr/>
            <p:nvPr/>
          </p:nvSpPr>
          <p:spPr>
            <a:xfrm>
              <a:off x="8845435" y="269168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24" name="object 7024"/>
            <p:cNvSpPr/>
            <p:nvPr/>
          </p:nvSpPr>
          <p:spPr>
            <a:xfrm>
              <a:off x="8916657" y="27043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25" name="object 7025"/>
            <p:cNvSpPr/>
            <p:nvPr/>
          </p:nvSpPr>
          <p:spPr>
            <a:xfrm>
              <a:off x="8917495" y="2693276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30">
                  <a:moveTo>
                    <a:pt x="1587" y="0"/>
                  </a:moveTo>
                  <a:lnTo>
                    <a:pt x="1587" y="3175"/>
                  </a:lnTo>
                  <a:lnTo>
                    <a:pt x="749" y="3962"/>
                  </a:lnTo>
                  <a:lnTo>
                    <a:pt x="749" y="7912"/>
                  </a:lnTo>
                  <a:lnTo>
                    <a:pt x="0" y="8712"/>
                  </a:lnTo>
                  <a:lnTo>
                    <a:pt x="0" y="110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26" name="object 7026"/>
            <p:cNvSpPr/>
            <p:nvPr/>
          </p:nvSpPr>
          <p:spPr>
            <a:xfrm>
              <a:off x="8783561" y="2503157"/>
              <a:ext cx="64769" cy="165735"/>
            </a:xfrm>
            <a:custGeom>
              <a:avLst/>
              <a:gdLst/>
              <a:ahLst/>
              <a:cxnLst/>
              <a:rect l="l" t="t" r="r" b="b"/>
              <a:pathLst>
                <a:path w="64770" h="165735">
                  <a:moveTo>
                    <a:pt x="64211" y="157645"/>
                  </a:moveTo>
                  <a:lnTo>
                    <a:pt x="64211" y="156070"/>
                  </a:lnTo>
                  <a:lnTo>
                    <a:pt x="63373" y="154470"/>
                  </a:lnTo>
                  <a:lnTo>
                    <a:pt x="63373" y="141808"/>
                  </a:lnTo>
                  <a:lnTo>
                    <a:pt x="62623" y="140208"/>
                  </a:lnTo>
                  <a:lnTo>
                    <a:pt x="62623" y="134670"/>
                  </a:lnTo>
                  <a:lnTo>
                    <a:pt x="61874" y="128333"/>
                  </a:lnTo>
                  <a:lnTo>
                    <a:pt x="60286" y="118821"/>
                  </a:lnTo>
                  <a:lnTo>
                    <a:pt x="59448" y="114871"/>
                  </a:lnTo>
                  <a:lnTo>
                    <a:pt x="58699" y="114084"/>
                  </a:lnTo>
                  <a:lnTo>
                    <a:pt x="58699" y="111696"/>
                  </a:lnTo>
                  <a:lnTo>
                    <a:pt x="57861" y="110909"/>
                  </a:lnTo>
                  <a:lnTo>
                    <a:pt x="57861" y="107734"/>
                  </a:lnTo>
                  <a:lnTo>
                    <a:pt x="57111" y="107734"/>
                  </a:lnTo>
                  <a:lnTo>
                    <a:pt x="55511" y="100609"/>
                  </a:lnTo>
                  <a:lnTo>
                    <a:pt x="54673" y="97434"/>
                  </a:lnTo>
                  <a:lnTo>
                    <a:pt x="53924" y="95846"/>
                  </a:lnTo>
                  <a:lnTo>
                    <a:pt x="52336" y="91097"/>
                  </a:lnTo>
                  <a:lnTo>
                    <a:pt x="52336" y="90309"/>
                  </a:lnTo>
                  <a:lnTo>
                    <a:pt x="49911" y="82384"/>
                  </a:lnTo>
                  <a:lnTo>
                    <a:pt x="49161" y="82384"/>
                  </a:lnTo>
                  <a:lnTo>
                    <a:pt x="49161" y="81597"/>
                  </a:lnTo>
                  <a:lnTo>
                    <a:pt x="48323" y="79209"/>
                  </a:lnTo>
                  <a:lnTo>
                    <a:pt x="47574" y="78422"/>
                  </a:lnTo>
                  <a:lnTo>
                    <a:pt x="46824" y="76060"/>
                  </a:lnTo>
                  <a:lnTo>
                    <a:pt x="45237" y="72885"/>
                  </a:lnTo>
                  <a:lnTo>
                    <a:pt x="42811" y="65747"/>
                  </a:lnTo>
                  <a:lnTo>
                    <a:pt x="41211" y="63373"/>
                  </a:lnTo>
                  <a:lnTo>
                    <a:pt x="36449" y="54660"/>
                  </a:lnTo>
                  <a:lnTo>
                    <a:pt x="34861" y="50698"/>
                  </a:lnTo>
                  <a:lnTo>
                    <a:pt x="33274" y="47523"/>
                  </a:lnTo>
                  <a:lnTo>
                    <a:pt x="32524" y="46736"/>
                  </a:lnTo>
                  <a:lnTo>
                    <a:pt x="32524" y="45948"/>
                  </a:lnTo>
                  <a:lnTo>
                    <a:pt x="31686" y="45148"/>
                  </a:lnTo>
                  <a:lnTo>
                    <a:pt x="31686" y="44361"/>
                  </a:lnTo>
                  <a:lnTo>
                    <a:pt x="30937" y="44361"/>
                  </a:lnTo>
                  <a:lnTo>
                    <a:pt x="29349" y="41186"/>
                  </a:lnTo>
                  <a:lnTo>
                    <a:pt x="22960" y="30562"/>
                  </a:lnTo>
                  <a:lnTo>
                    <a:pt x="16525" y="21042"/>
                  </a:lnTo>
                  <a:lnTo>
                    <a:pt x="9772" y="11891"/>
                  </a:lnTo>
                  <a:lnTo>
                    <a:pt x="2425" y="2374"/>
                  </a:lnTo>
                  <a:lnTo>
                    <a:pt x="1587" y="2374"/>
                  </a:lnTo>
                  <a:lnTo>
                    <a:pt x="838" y="787"/>
                  </a:lnTo>
                  <a:lnTo>
                    <a:pt x="0" y="0"/>
                  </a:lnTo>
                  <a:lnTo>
                    <a:pt x="0" y="15049"/>
                  </a:lnTo>
                  <a:lnTo>
                    <a:pt x="838" y="16637"/>
                  </a:lnTo>
                  <a:lnTo>
                    <a:pt x="1587" y="17424"/>
                  </a:lnTo>
                  <a:lnTo>
                    <a:pt x="2425" y="17424"/>
                  </a:lnTo>
                  <a:lnTo>
                    <a:pt x="3175" y="19011"/>
                  </a:lnTo>
                  <a:lnTo>
                    <a:pt x="4013" y="19799"/>
                  </a:lnTo>
                  <a:lnTo>
                    <a:pt x="6350" y="22974"/>
                  </a:lnTo>
                  <a:lnTo>
                    <a:pt x="7188" y="24549"/>
                  </a:lnTo>
                  <a:lnTo>
                    <a:pt x="7937" y="24549"/>
                  </a:lnTo>
                  <a:lnTo>
                    <a:pt x="11125" y="29311"/>
                  </a:lnTo>
                  <a:lnTo>
                    <a:pt x="15049" y="34848"/>
                  </a:lnTo>
                  <a:lnTo>
                    <a:pt x="18884" y="39992"/>
                  </a:lnTo>
                  <a:lnTo>
                    <a:pt x="22352" y="46101"/>
                  </a:lnTo>
                  <a:lnTo>
                    <a:pt x="26174" y="51485"/>
                  </a:lnTo>
                  <a:lnTo>
                    <a:pt x="27762" y="53860"/>
                  </a:lnTo>
                  <a:lnTo>
                    <a:pt x="29349" y="57035"/>
                  </a:lnTo>
                  <a:lnTo>
                    <a:pt x="32366" y="61527"/>
                  </a:lnTo>
                  <a:lnTo>
                    <a:pt x="36196" y="68545"/>
                  </a:lnTo>
                  <a:lnTo>
                    <a:pt x="39781" y="75748"/>
                  </a:lnTo>
                  <a:lnTo>
                    <a:pt x="42062" y="80797"/>
                  </a:lnTo>
                  <a:lnTo>
                    <a:pt x="42811" y="81597"/>
                  </a:lnTo>
                  <a:lnTo>
                    <a:pt x="42811" y="83172"/>
                  </a:lnTo>
                  <a:lnTo>
                    <a:pt x="43649" y="83172"/>
                  </a:lnTo>
                  <a:lnTo>
                    <a:pt x="45237" y="87934"/>
                  </a:lnTo>
                  <a:lnTo>
                    <a:pt x="46824" y="90309"/>
                  </a:lnTo>
                  <a:lnTo>
                    <a:pt x="47574" y="92684"/>
                  </a:lnTo>
                  <a:lnTo>
                    <a:pt x="48323" y="95846"/>
                  </a:lnTo>
                  <a:lnTo>
                    <a:pt x="49161" y="96647"/>
                  </a:lnTo>
                  <a:lnTo>
                    <a:pt x="49161" y="98234"/>
                  </a:lnTo>
                  <a:lnTo>
                    <a:pt x="50749" y="100609"/>
                  </a:lnTo>
                  <a:lnTo>
                    <a:pt x="51498" y="102984"/>
                  </a:lnTo>
                  <a:lnTo>
                    <a:pt x="52616" y="107276"/>
                  </a:lnTo>
                  <a:lnTo>
                    <a:pt x="54165" y="110680"/>
                  </a:lnTo>
                  <a:lnTo>
                    <a:pt x="55511" y="114871"/>
                  </a:lnTo>
                  <a:lnTo>
                    <a:pt x="56261" y="117246"/>
                  </a:lnTo>
                  <a:lnTo>
                    <a:pt x="56261" y="118821"/>
                  </a:lnTo>
                  <a:lnTo>
                    <a:pt x="57111" y="121996"/>
                  </a:lnTo>
                  <a:lnTo>
                    <a:pt x="58699" y="127546"/>
                  </a:lnTo>
                  <a:lnTo>
                    <a:pt x="59448" y="129921"/>
                  </a:lnTo>
                  <a:lnTo>
                    <a:pt x="59448" y="132295"/>
                  </a:lnTo>
                  <a:lnTo>
                    <a:pt x="60286" y="134670"/>
                  </a:lnTo>
                  <a:lnTo>
                    <a:pt x="60286" y="137058"/>
                  </a:lnTo>
                  <a:lnTo>
                    <a:pt x="61036" y="141808"/>
                  </a:lnTo>
                  <a:lnTo>
                    <a:pt x="61036" y="142595"/>
                  </a:lnTo>
                  <a:lnTo>
                    <a:pt x="61874" y="144170"/>
                  </a:lnTo>
                  <a:lnTo>
                    <a:pt x="61874" y="146545"/>
                  </a:lnTo>
                  <a:lnTo>
                    <a:pt x="62623" y="149733"/>
                  </a:lnTo>
                  <a:lnTo>
                    <a:pt x="62623" y="154470"/>
                  </a:lnTo>
                  <a:lnTo>
                    <a:pt x="63373" y="156845"/>
                  </a:lnTo>
                  <a:lnTo>
                    <a:pt x="63373" y="16556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27" name="object 7027"/>
            <p:cNvSpPr/>
            <p:nvPr/>
          </p:nvSpPr>
          <p:spPr>
            <a:xfrm>
              <a:off x="8855709" y="2498394"/>
              <a:ext cx="65405" cy="189865"/>
            </a:xfrm>
            <a:custGeom>
              <a:avLst/>
              <a:gdLst/>
              <a:ahLst/>
              <a:cxnLst/>
              <a:rect l="l" t="t" r="r" b="b"/>
              <a:pathLst>
                <a:path w="65404" h="189864">
                  <a:moveTo>
                    <a:pt x="0" y="0"/>
                  </a:moveTo>
                  <a:lnTo>
                    <a:pt x="749" y="787"/>
                  </a:lnTo>
                  <a:lnTo>
                    <a:pt x="3175" y="3949"/>
                  </a:lnTo>
                  <a:lnTo>
                    <a:pt x="6261" y="7912"/>
                  </a:lnTo>
                  <a:lnTo>
                    <a:pt x="8674" y="12001"/>
                  </a:lnTo>
                  <a:lnTo>
                    <a:pt x="15151" y="18821"/>
                  </a:lnTo>
                  <a:lnTo>
                    <a:pt x="16637" y="22961"/>
                  </a:lnTo>
                  <a:lnTo>
                    <a:pt x="20561" y="28524"/>
                  </a:lnTo>
                  <a:lnTo>
                    <a:pt x="22148" y="30099"/>
                  </a:lnTo>
                  <a:lnTo>
                    <a:pt x="22898" y="31686"/>
                  </a:lnTo>
                  <a:lnTo>
                    <a:pt x="22898" y="32473"/>
                  </a:lnTo>
                  <a:lnTo>
                    <a:pt x="24485" y="34061"/>
                  </a:lnTo>
                  <a:lnTo>
                    <a:pt x="26924" y="38023"/>
                  </a:lnTo>
                  <a:lnTo>
                    <a:pt x="32435" y="46736"/>
                  </a:lnTo>
                  <a:lnTo>
                    <a:pt x="38036" y="56248"/>
                  </a:lnTo>
                  <a:lnTo>
                    <a:pt x="42710" y="65747"/>
                  </a:lnTo>
                  <a:lnTo>
                    <a:pt x="45897" y="73660"/>
                  </a:lnTo>
                  <a:lnTo>
                    <a:pt x="46736" y="75260"/>
                  </a:lnTo>
                  <a:lnTo>
                    <a:pt x="49072" y="81597"/>
                  </a:lnTo>
                  <a:lnTo>
                    <a:pt x="49911" y="82384"/>
                  </a:lnTo>
                  <a:lnTo>
                    <a:pt x="56700" y="103486"/>
                  </a:lnTo>
                  <a:lnTo>
                    <a:pt x="62022" y="125580"/>
                  </a:lnTo>
                  <a:lnTo>
                    <a:pt x="65050" y="148060"/>
                  </a:lnTo>
                  <a:lnTo>
                    <a:pt x="64960" y="170319"/>
                  </a:lnTo>
                  <a:lnTo>
                    <a:pt x="64960" y="179832"/>
                  </a:lnTo>
                  <a:lnTo>
                    <a:pt x="63373" y="189331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28" name="object 7028"/>
            <p:cNvSpPr/>
            <p:nvPr/>
          </p:nvSpPr>
          <p:spPr>
            <a:xfrm>
              <a:off x="8783548" y="2498394"/>
              <a:ext cx="72390" cy="5080"/>
            </a:xfrm>
            <a:custGeom>
              <a:avLst/>
              <a:gdLst/>
              <a:ahLst/>
              <a:cxnLst/>
              <a:rect l="l" t="t" r="r" b="b"/>
              <a:pathLst>
                <a:path w="72390" h="5080">
                  <a:moveTo>
                    <a:pt x="72161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29" name="object 7029"/>
            <p:cNvSpPr/>
            <p:nvPr/>
          </p:nvSpPr>
          <p:spPr>
            <a:xfrm>
              <a:off x="8790749" y="25118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36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30" name="object 7030"/>
            <p:cNvSpPr/>
            <p:nvPr/>
          </p:nvSpPr>
          <p:spPr>
            <a:xfrm>
              <a:off x="8795511" y="2517406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3086" y="4749"/>
                  </a:moveTo>
                  <a:lnTo>
                    <a:pt x="2336" y="317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31" name="object 7031"/>
            <p:cNvSpPr/>
            <p:nvPr/>
          </p:nvSpPr>
          <p:spPr>
            <a:xfrm>
              <a:off x="8831884" y="258235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38" y="3175"/>
                  </a:moveTo>
                  <a:lnTo>
                    <a:pt x="838" y="23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32" name="object 7032"/>
            <p:cNvSpPr/>
            <p:nvPr/>
          </p:nvSpPr>
          <p:spPr>
            <a:xfrm>
              <a:off x="8835897" y="2593466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4" h="5714">
                  <a:moveTo>
                    <a:pt x="1587" y="5537"/>
                  </a:moveTo>
                  <a:lnTo>
                    <a:pt x="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33" name="object 7033"/>
            <p:cNvSpPr/>
            <p:nvPr/>
          </p:nvSpPr>
          <p:spPr>
            <a:xfrm>
              <a:off x="8839072" y="2603753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587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34" name="object 7034"/>
            <p:cNvSpPr/>
            <p:nvPr/>
          </p:nvSpPr>
          <p:spPr>
            <a:xfrm>
              <a:off x="8841409" y="26108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35" name="object 7035"/>
            <p:cNvSpPr/>
            <p:nvPr/>
          </p:nvSpPr>
          <p:spPr>
            <a:xfrm>
              <a:off x="8846184" y="263782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36" name="object 7036"/>
            <p:cNvSpPr/>
            <p:nvPr/>
          </p:nvSpPr>
          <p:spPr>
            <a:xfrm>
              <a:off x="8846934" y="26497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37" name="object 7037"/>
            <p:cNvSpPr/>
            <p:nvPr/>
          </p:nvSpPr>
          <p:spPr>
            <a:xfrm>
              <a:off x="8845435" y="2657627"/>
              <a:ext cx="2540" cy="29845"/>
            </a:xfrm>
            <a:custGeom>
              <a:avLst/>
              <a:gdLst/>
              <a:ahLst/>
              <a:cxnLst/>
              <a:rect l="l" t="t" r="r" b="b"/>
              <a:pathLst>
                <a:path w="2540" h="29844">
                  <a:moveTo>
                    <a:pt x="0" y="29311"/>
                  </a:moveTo>
                  <a:lnTo>
                    <a:pt x="0" y="28511"/>
                  </a:lnTo>
                  <a:lnTo>
                    <a:pt x="1297" y="21411"/>
                  </a:lnTo>
                  <a:lnTo>
                    <a:pt x="1520" y="15239"/>
                  </a:lnTo>
                  <a:lnTo>
                    <a:pt x="1568" y="8973"/>
                  </a:lnTo>
                  <a:lnTo>
                    <a:pt x="2336" y="1587"/>
                  </a:lnTo>
                  <a:lnTo>
                    <a:pt x="149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38" name="object 7038"/>
            <p:cNvSpPr/>
            <p:nvPr/>
          </p:nvSpPr>
          <p:spPr>
            <a:xfrm>
              <a:off x="8917495" y="2660789"/>
              <a:ext cx="4445" cy="53975"/>
            </a:xfrm>
            <a:custGeom>
              <a:avLst/>
              <a:gdLst/>
              <a:ahLst/>
              <a:cxnLst/>
              <a:rect l="l" t="t" r="r" b="b"/>
              <a:pathLst>
                <a:path w="4445" h="53975">
                  <a:moveTo>
                    <a:pt x="1587" y="32486"/>
                  </a:moveTo>
                  <a:lnTo>
                    <a:pt x="1587" y="35661"/>
                  </a:lnTo>
                  <a:lnTo>
                    <a:pt x="749" y="36448"/>
                  </a:lnTo>
                  <a:lnTo>
                    <a:pt x="749" y="40398"/>
                  </a:lnTo>
                  <a:lnTo>
                    <a:pt x="0" y="41198"/>
                  </a:lnTo>
                  <a:lnTo>
                    <a:pt x="0" y="53873"/>
                  </a:lnTo>
                  <a:lnTo>
                    <a:pt x="749" y="49123"/>
                  </a:lnTo>
                  <a:lnTo>
                    <a:pt x="2288" y="40275"/>
                  </a:lnTo>
                  <a:lnTo>
                    <a:pt x="3003" y="32415"/>
                  </a:lnTo>
                  <a:lnTo>
                    <a:pt x="3385" y="24590"/>
                  </a:lnTo>
                  <a:lnTo>
                    <a:pt x="3924" y="15849"/>
                  </a:lnTo>
                  <a:lnTo>
                    <a:pt x="392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39" name="object 7039"/>
            <p:cNvSpPr/>
            <p:nvPr/>
          </p:nvSpPr>
          <p:spPr>
            <a:xfrm>
              <a:off x="8917495" y="27146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040" name="object 7040"/>
          <p:cNvGrpSpPr/>
          <p:nvPr/>
        </p:nvGrpSpPr>
        <p:grpSpPr>
          <a:xfrm>
            <a:off x="7071934" y="1970895"/>
            <a:ext cx="4286" cy="57007"/>
            <a:chOff x="8783605" y="2919844"/>
            <a:chExt cx="6350" cy="84455"/>
          </a:xfrm>
        </p:grpSpPr>
        <p:sp>
          <p:nvSpPr>
            <p:cNvPr id="7041" name="object 7041"/>
            <p:cNvSpPr/>
            <p:nvPr/>
          </p:nvSpPr>
          <p:spPr>
            <a:xfrm>
              <a:off x="8784399" y="30022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749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42" name="object 7042"/>
            <p:cNvSpPr/>
            <p:nvPr/>
          </p:nvSpPr>
          <p:spPr>
            <a:xfrm>
              <a:off x="8788323" y="29982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43" name="object 7043"/>
            <p:cNvSpPr/>
            <p:nvPr/>
          </p:nvSpPr>
          <p:spPr>
            <a:xfrm>
              <a:off x="8785148" y="2919844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44" name="object 7044"/>
            <p:cNvSpPr/>
            <p:nvPr/>
          </p:nvSpPr>
          <p:spPr>
            <a:xfrm>
              <a:off x="8785136" y="29974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025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45" name="object 7045"/>
            <p:cNvSpPr/>
            <p:nvPr/>
          </p:nvSpPr>
          <p:spPr>
            <a:xfrm>
              <a:off x="8789161" y="2919844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h="78105">
                  <a:moveTo>
                    <a:pt x="0" y="0"/>
                  </a:moveTo>
                  <a:lnTo>
                    <a:pt x="0" y="7763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46" name="object 7046"/>
            <p:cNvSpPr/>
            <p:nvPr/>
          </p:nvSpPr>
          <p:spPr>
            <a:xfrm>
              <a:off x="8784399" y="30014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047" name="object 7047"/>
          <p:cNvGrpSpPr/>
          <p:nvPr/>
        </p:nvGrpSpPr>
        <p:grpSpPr>
          <a:xfrm>
            <a:off x="7114145" y="2012065"/>
            <a:ext cx="3429" cy="5572"/>
            <a:chOff x="8846140" y="2980836"/>
            <a:chExt cx="5080" cy="8255"/>
          </a:xfrm>
        </p:grpSpPr>
        <p:sp>
          <p:nvSpPr>
            <p:cNvPr id="7048" name="object 7048"/>
            <p:cNvSpPr/>
            <p:nvPr/>
          </p:nvSpPr>
          <p:spPr>
            <a:xfrm>
              <a:off x="8846934" y="298162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175" y="2387"/>
                  </a:moveTo>
                  <a:lnTo>
                    <a:pt x="3175" y="0"/>
                  </a:lnTo>
                  <a:lnTo>
                    <a:pt x="0" y="3174"/>
                  </a:lnTo>
                  <a:lnTo>
                    <a:pt x="0" y="6337"/>
                  </a:lnTo>
                </a:path>
                <a:path w="3175" h="6350">
                  <a:moveTo>
                    <a:pt x="3175" y="2387"/>
                  </a:moveTo>
                  <a:lnTo>
                    <a:pt x="0" y="6337"/>
                  </a:lnTo>
                </a:path>
                <a:path w="3175" h="6350">
                  <a:moveTo>
                    <a:pt x="3175" y="2387"/>
                  </a:moveTo>
                  <a:lnTo>
                    <a:pt x="3175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49" name="object 7049"/>
            <p:cNvSpPr/>
            <p:nvPr/>
          </p:nvSpPr>
          <p:spPr>
            <a:xfrm>
              <a:off x="8846185" y="29879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50" name="object 7050"/>
            <p:cNvSpPr/>
            <p:nvPr/>
          </p:nvSpPr>
          <p:spPr>
            <a:xfrm>
              <a:off x="8846185" y="29879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74" y="-793"/>
                  </a:moveTo>
                  <a:lnTo>
                    <a:pt x="374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051" name="object 7051"/>
          <p:cNvGrpSpPr/>
          <p:nvPr/>
        </p:nvGrpSpPr>
        <p:grpSpPr>
          <a:xfrm>
            <a:off x="7043036" y="1972506"/>
            <a:ext cx="122587" cy="411480"/>
            <a:chOff x="8740794" y="2922231"/>
            <a:chExt cx="181610" cy="609600"/>
          </a:xfrm>
        </p:grpSpPr>
        <p:sp>
          <p:nvSpPr>
            <p:cNvPr id="7052" name="object 7052"/>
            <p:cNvSpPr/>
            <p:nvPr/>
          </p:nvSpPr>
          <p:spPr>
            <a:xfrm>
              <a:off x="8846934" y="3445878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3949"/>
                  </a:moveTo>
                  <a:lnTo>
                    <a:pt x="0" y="6337"/>
                  </a:lnTo>
                  <a:lnTo>
                    <a:pt x="3175" y="2374"/>
                  </a:lnTo>
                  <a:lnTo>
                    <a:pt x="3175" y="0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53" name="object 7053"/>
            <p:cNvSpPr/>
            <p:nvPr/>
          </p:nvSpPr>
          <p:spPr>
            <a:xfrm>
              <a:off x="8846934" y="34498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54" name="object 7054"/>
            <p:cNvSpPr/>
            <p:nvPr/>
          </p:nvSpPr>
          <p:spPr>
            <a:xfrm>
              <a:off x="8822449" y="3449053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-793" y="787"/>
                  </a:moveTo>
                  <a:lnTo>
                    <a:pt x="2453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55" name="object 7055"/>
            <p:cNvSpPr/>
            <p:nvPr/>
          </p:nvSpPr>
          <p:spPr>
            <a:xfrm>
              <a:off x="8846185" y="2987979"/>
              <a:ext cx="0" cy="462915"/>
            </a:xfrm>
            <a:custGeom>
              <a:avLst/>
              <a:gdLst/>
              <a:ahLst/>
              <a:cxnLst/>
              <a:rect l="l" t="t" r="r" b="b"/>
              <a:pathLst>
                <a:path h="462914">
                  <a:moveTo>
                    <a:pt x="0" y="0"/>
                  </a:moveTo>
                  <a:lnTo>
                    <a:pt x="0" y="46264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56" name="object 7056"/>
            <p:cNvSpPr/>
            <p:nvPr/>
          </p:nvSpPr>
          <p:spPr>
            <a:xfrm>
              <a:off x="8850109" y="34450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57" name="object 7057"/>
            <p:cNvSpPr/>
            <p:nvPr/>
          </p:nvSpPr>
          <p:spPr>
            <a:xfrm>
              <a:off x="8850109" y="2984017"/>
              <a:ext cx="0" cy="461645"/>
            </a:xfrm>
            <a:custGeom>
              <a:avLst/>
              <a:gdLst/>
              <a:ahLst/>
              <a:cxnLst/>
              <a:rect l="l" t="t" r="r" b="b"/>
              <a:pathLst>
                <a:path h="461645">
                  <a:moveTo>
                    <a:pt x="0" y="0"/>
                  </a:moveTo>
                  <a:lnTo>
                    <a:pt x="0" y="4610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58" name="object 7058"/>
            <p:cNvSpPr/>
            <p:nvPr/>
          </p:nvSpPr>
          <p:spPr>
            <a:xfrm>
              <a:off x="8846172" y="34498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59" name="object 7059"/>
            <p:cNvSpPr/>
            <p:nvPr/>
          </p:nvSpPr>
          <p:spPr>
            <a:xfrm>
              <a:off x="8813647" y="2922231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4">
                  <a:moveTo>
                    <a:pt x="0" y="0"/>
                  </a:moveTo>
                  <a:lnTo>
                    <a:pt x="0" y="4832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60" name="object 7060"/>
            <p:cNvSpPr/>
            <p:nvPr/>
          </p:nvSpPr>
          <p:spPr>
            <a:xfrm>
              <a:off x="8816835" y="2922231"/>
              <a:ext cx="0" cy="43815"/>
            </a:xfrm>
            <a:custGeom>
              <a:avLst/>
              <a:gdLst/>
              <a:ahLst/>
              <a:cxnLst/>
              <a:rect l="l" t="t" r="r" b="b"/>
              <a:pathLst>
                <a:path h="43814">
                  <a:moveTo>
                    <a:pt x="0" y="0"/>
                  </a:moveTo>
                  <a:lnTo>
                    <a:pt x="0" y="4356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61" name="object 7061"/>
            <p:cNvSpPr/>
            <p:nvPr/>
          </p:nvSpPr>
          <p:spPr>
            <a:xfrm>
              <a:off x="8818410" y="3013328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025" y="2374"/>
                  </a:moveTo>
                  <a:lnTo>
                    <a:pt x="4025" y="0"/>
                  </a:lnTo>
                  <a:lnTo>
                    <a:pt x="0" y="3962"/>
                  </a:lnTo>
                  <a:lnTo>
                    <a:pt x="0" y="6337"/>
                  </a:lnTo>
                </a:path>
                <a:path w="4445" h="6350">
                  <a:moveTo>
                    <a:pt x="4025" y="2374"/>
                  </a:moveTo>
                  <a:lnTo>
                    <a:pt x="0" y="6337"/>
                  </a:lnTo>
                </a:path>
                <a:path w="4445" h="6350">
                  <a:moveTo>
                    <a:pt x="4025" y="2374"/>
                  </a:moveTo>
                  <a:lnTo>
                    <a:pt x="4025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62" name="object 7062"/>
            <p:cNvSpPr/>
            <p:nvPr/>
          </p:nvSpPr>
          <p:spPr>
            <a:xfrm>
              <a:off x="8818423" y="30204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63" name="object 7063"/>
            <p:cNvSpPr/>
            <p:nvPr/>
          </p:nvSpPr>
          <p:spPr>
            <a:xfrm>
              <a:off x="8818423" y="30196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64" name="object 7064"/>
            <p:cNvSpPr/>
            <p:nvPr/>
          </p:nvSpPr>
          <p:spPr>
            <a:xfrm>
              <a:off x="8818423" y="3481514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0" y="3962"/>
                  </a:moveTo>
                  <a:lnTo>
                    <a:pt x="0" y="6337"/>
                  </a:lnTo>
                  <a:lnTo>
                    <a:pt x="4013" y="2387"/>
                  </a:lnTo>
                  <a:lnTo>
                    <a:pt x="4013" y="0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65" name="object 7065"/>
            <p:cNvSpPr/>
            <p:nvPr/>
          </p:nvSpPr>
          <p:spPr>
            <a:xfrm>
              <a:off x="8791499" y="3483902"/>
              <a:ext cx="27305" cy="4445"/>
            </a:xfrm>
            <a:custGeom>
              <a:avLst/>
              <a:gdLst/>
              <a:ahLst/>
              <a:cxnLst/>
              <a:rect l="l" t="t" r="r" b="b"/>
              <a:pathLst>
                <a:path w="27304" h="4445">
                  <a:moveTo>
                    <a:pt x="26924" y="3949"/>
                  </a:moveTo>
                  <a:lnTo>
                    <a:pt x="26924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66" name="object 7066"/>
            <p:cNvSpPr/>
            <p:nvPr/>
          </p:nvSpPr>
          <p:spPr>
            <a:xfrm>
              <a:off x="8818423" y="3020453"/>
              <a:ext cx="0" cy="465455"/>
            </a:xfrm>
            <a:custGeom>
              <a:avLst/>
              <a:gdLst/>
              <a:ahLst/>
              <a:cxnLst/>
              <a:rect l="l" t="t" r="r" b="b"/>
              <a:pathLst>
                <a:path h="465454">
                  <a:moveTo>
                    <a:pt x="0" y="0"/>
                  </a:moveTo>
                  <a:lnTo>
                    <a:pt x="0" y="46502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67" name="object 7067"/>
            <p:cNvSpPr/>
            <p:nvPr/>
          </p:nvSpPr>
          <p:spPr>
            <a:xfrm>
              <a:off x="8822436" y="34807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68" name="object 7068"/>
            <p:cNvSpPr/>
            <p:nvPr/>
          </p:nvSpPr>
          <p:spPr>
            <a:xfrm>
              <a:off x="8822436" y="3015703"/>
              <a:ext cx="0" cy="465455"/>
            </a:xfrm>
            <a:custGeom>
              <a:avLst/>
              <a:gdLst/>
              <a:ahLst/>
              <a:cxnLst/>
              <a:rect l="l" t="t" r="r" b="b"/>
              <a:pathLst>
                <a:path h="465454">
                  <a:moveTo>
                    <a:pt x="0" y="0"/>
                  </a:moveTo>
                  <a:lnTo>
                    <a:pt x="0" y="46503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69" name="object 7069"/>
            <p:cNvSpPr/>
            <p:nvPr/>
          </p:nvSpPr>
          <p:spPr>
            <a:xfrm>
              <a:off x="8818423" y="34854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70" name="object 7070"/>
            <p:cNvSpPr/>
            <p:nvPr/>
          </p:nvSpPr>
          <p:spPr>
            <a:xfrm>
              <a:off x="8786736" y="35211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71" name="object 7071"/>
            <p:cNvSpPr/>
            <p:nvPr/>
          </p:nvSpPr>
          <p:spPr>
            <a:xfrm>
              <a:off x="8774112" y="3050552"/>
              <a:ext cx="12700" cy="471170"/>
            </a:xfrm>
            <a:custGeom>
              <a:avLst/>
              <a:gdLst/>
              <a:ahLst/>
              <a:cxnLst/>
              <a:rect l="l" t="t" r="r" b="b"/>
              <a:pathLst>
                <a:path w="12700" h="471170">
                  <a:moveTo>
                    <a:pt x="12623" y="1587"/>
                  </a:moveTo>
                  <a:lnTo>
                    <a:pt x="12623" y="470573"/>
                  </a:lnTo>
                </a:path>
                <a:path w="12700" h="471170">
                  <a:moveTo>
                    <a:pt x="12623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72" name="object 7072"/>
            <p:cNvSpPr/>
            <p:nvPr/>
          </p:nvSpPr>
          <p:spPr>
            <a:xfrm>
              <a:off x="8786736" y="351638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762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73" name="object 7073"/>
            <p:cNvSpPr/>
            <p:nvPr/>
          </p:nvSpPr>
          <p:spPr>
            <a:xfrm>
              <a:off x="8786736" y="3047390"/>
              <a:ext cx="5080" cy="469265"/>
            </a:xfrm>
            <a:custGeom>
              <a:avLst/>
              <a:gdLst/>
              <a:ahLst/>
              <a:cxnLst/>
              <a:rect l="l" t="t" r="r" b="b"/>
              <a:pathLst>
                <a:path w="5079" h="469264">
                  <a:moveTo>
                    <a:pt x="4762" y="0"/>
                  </a:moveTo>
                  <a:lnTo>
                    <a:pt x="4762" y="468998"/>
                  </a:lnTo>
                </a:path>
                <a:path w="5079" h="469264">
                  <a:moveTo>
                    <a:pt x="4762" y="0"/>
                  </a:moveTo>
                  <a:lnTo>
                    <a:pt x="0" y="4762"/>
                  </a:lnTo>
                </a:path>
                <a:path w="5079" h="469264">
                  <a:moveTo>
                    <a:pt x="4762" y="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74" name="object 7074"/>
            <p:cNvSpPr/>
            <p:nvPr/>
          </p:nvSpPr>
          <p:spPr>
            <a:xfrm>
              <a:off x="8741588" y="32620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75" name="object 7075"/>
            <p:cNvSpPr/>
            <p:nvPr/>
          </p:nvSpPr>
          <p:spPr>
            <a:xfrm>
              <a:off x="8741588" y="32636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76" name="object 7076"/>
            <p:cNvSpPr/>
            <p:nvPr/>
          </p:nvSpPr>
          <p:spPr>
            <a:xfrm>
              <a:off x="8741588" y="31931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87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77" name="object 7077"/>
            <p:cNvSpPr/>
            <p:nvPr/>
          </p:nvSpPr>
          <p:spPr>
            <a:xfrm>
              <a:off x="8797099" y="35243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4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78" name="object 7078"/>
            <p:cNvSpPr/>
            <p:nvPr/>
          </p:nvSpPr>
          <p:spPr>
            <a:xfrm>
              <a:off x="8798598" y="35179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35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79" name="object 7079"/>
            <p:cNvSpPr/>
            <p:nvPr/>
          </p:nvSpPr>
          <p:spPr>
            <a:xfrm>
              <a:off x="8785136" y="3521138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0" y="9512"/>
                  </a:moveTo>
                  <a:lnTo>
                    <a:pt x="1587" y="9512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80" name="object 7080"/>
            <p:cNvSpPr/>
            <p:nvPr/>
          </p:nvSpPr>
          <p:spPr>
            <a:xfrm>
              <a:off x="8773319" y="3519557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0" y="2387"/>
                  </a:moveTo>
                  <a:lnTo>
                    <a:pt x="14211" y="2387"/>
                  </a:lnTo>
                  <a:lnTo>
                    <a:pt x="14211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7C7C7C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81" name="object 7081"/>
            <p:cNvSpPr/>
            <p:nvPr/>
          </p:nvSpPr>
          <p:spPr>
            <a:xfrm>
              <a:off x="8741588" y="35179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82" name="object 7082"/>
            <p:cNvSpPr/>
            <p:nvPr/>
          </p:nvSpPr>
          <p:spPr>
            <a:xfrm>
              <a:off x="8798598" y="351796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35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83" name="object 7083"/>
            <p:cNvSpPr/>
            <p:nvPr/>
          </p:nvSpPr>
          <p:spPr>
            <a:xfrm>
              <a:off x="8798611" y="3438740"/>
              <a:ext cx="66675" cy="85725"/>
            </a:xfrm>
            <a:custGeom>
              <a:avLst/>
              <a:gdLst/>
              <a:ahLst/>
              <a:cxnLst/>
              <a:rect l="l" t="t" r="r" b="b"/>
              <a:pathLst>
                <a:path w="66675" h="85725">
                  <a:moveTo>
                    <a:pt x="66548" y="0"/>
                  </a:moveTo>
                  <a:lnTo>
                    <a:pt x="32988" y="46609"/>
                  </a:lnTo>
                  <a:lnTo>
                    <a:pt x="2425" y="82397"/>
                  </a:lnTo>
                  <a:lnTo>
                    <a:pt x="0" y="8555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84" name="object 7084"/>
            <p:cNvSpPr/>
            <p:nvPr/>
          </p:nvSpPr>
          <p:spPr>
            <a:xfrm>
              <a:off x="8865159" y="342369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85" name="object 7085"/>
            <p:cNvSpPr/>
            <p:nvPr/>
          </p:nvSpPr>
          <p:spPr>
            <a:xfrm>
              <a:off x="8850109" y="3423691"/>
              <a:ext cx="15240" cy="21590"/>
            </a:xfrm>
            <a:custGeom>
              <a:avLst/>
              <a:gdLst/>
              <a:ahLst/>
              <a:cxnLst/>
              <a:rect l="l" t="t" r="r" b="b"/>
              <a:pathLst>
                <a:path w="15240" h="21589">
                  <a:moveTo>
                    <a:pt x="0" y="21386"/>
                  </a:moveTo>
                  <a:lnTo>
                    <a:pt x="1587" y="19812"/>
                  </a:lnTo>
                  <a:lnTo>
                    <a:pt x="8788" y="9512"/>
                  </a:lnTo>
                  <a:lnTo>
                    <a:pt x="150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86" name="object 7086"/>
            <p:cNvSpPr/>
            <p:nvPr/>
          </p:nvSpPr>
          <p:spPr>
            <a:xfrm>
              <a:off x="8848522" y="344587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87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87" name="object 7087"/>
            <p:cNvSpPr/>
            <p:nvPr/>
          </p:nvSpPr>
          <p:spPr>
            <a:xfrm>
              <a:off x="8846921" y="34482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74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88" name="object 7088"/>
            <p:cNvSpPr/>
            <p:nvPr/>
          </p:nvSpPr>
          <p:spPr>
            <a:xfrm>
              <a:off x="8822436" y="3450628"/>
              <a:ext cx="24130" cy="30480"/>
            </a:xfrm>
            <a:custGeom>
              <a:avLst/>
              <a:gdLst/>
              <a:ahLst/>
              <a:cxnLst/>
              <a:rect l="l" t="t" r="r" b="b"/>
              <a:pathLst>
                <a:path w="24129" h="30479">
                  <a:moveTo>
                    <a:pt x="0" y="30099"/>
                  </a:moveTo>
                  <a:lnTo>
                    <a:pt x="7099" y="22186"/>
                  </a:lnTo>
                  <a:lnTo>
                    <a:pt x="14211" y="11887"/>
                  </a:lnTo>
                  <a:lnTo>
                    <a:pt x="22148" y="2374"/>
                  </a:lnTo>
                  <a:lnTo>
                    <a:pt x="22148" y="1574"/>
                  </a:lnTo>
                  <a:lnTo>
                    <a:pt x="2373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89" name="object 7089"/>
            <p:cNvSpPr/>
            <p:nvPr/>
          </p:nvSpPr>
          <p:spPr>
            <a:xfrm>
              <a:off x="8818423" y="34815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62"/>
                  </a:moveTo>
                  <a:lnTo>
                    <a:pt x="3175" y="787"/>
                  </a:lnTo>
                  <a:lnTo>
                    <a:pt x="4013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90" name="object 7090"/>
            <p:cNvSpPr/>
            <p:nvPr/>
          </p:nvSpPr>
          <p:spPr>
            <a:xfrm>
              <a:off x="8791499" y="3485502"/>
              <a:ext cx="27305" cy="31115"/>
            </a:xfrm>
            <a:custGeom>
              <a:avLst/>
              <a:gdLst/>
              <a:ahLst/>
              <a:cxnLst/>
              <a:rect l="l" t="t" r="r" b="b"/>
              <a:pathLst>
                <a:path w="27304" h="31114">
                  <a:moveTo>
                    <a:pt x="0" y="30886"/>
                  </a:moveTo>
                  <a:lnTo>
                    <a:pt x="3175" y="27711"/>
                  </a:lnTo>
                  <a:lnTo>
                    <a:pt x="4013" y="26136"/>
                  </a:lnTo>
                  <a:lnTo>
                    <a:pt x="9537" y="20599"/>
                  </a:lnTo>
                  <a:lnTo>
                    <a:pt x="12712" y="16624"/>
                  </a:lnTo>
                  <a:lnTo>
                    <a:pt x="21399" y="6324"/>
                  </a:lnTo>
                  <a:lnTo>
                    <a:pt x="25336" y="2362"/>
                  </a:lnTo>
                  <a:lnTo>
                    <a:pt x="2692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91" name="object 7091"/>
            <p:cNvSpPr/>
            <p:nvPr/>
          </p:nvSpPr>
          <p:spPr>
            <a:xfrm>
              <a:off x="8786736" y="35179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175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92" name="object 7092"/>
            <p:cNvSpPr/>
            <p:nvPr/>
          </p:nvSpPr>
          <p:spPr>
            <a:xfrm>
              <a:off x="8786736" y="3517963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0" y="12687"/>
                  </a:moveTo>
                  <a:lnTo>
                    <a:pt x="1587" y="11887"/>
                  </a:lnTo>
                  <a:lnTo>
                    <a:pt x="2425" y="10299"/>
                  </a:lnTo>
                  <a:lnTo>
                    <a:pt x="4013" y="8724"/>
                  </a:lnTo>
                  <a:lnTo>
                    <a:pt x="4762" y="7924"/>
                  </a:lnTo>
                  <a:lnTo>
                    <a:pt x="5613" y="6350"/>
                  </a:lnTo>
                  <a:lnTo>
                    <a:pt x="6350" y="5549"/>
                  </a:lnTo>
                  <a:lnTo>
                    <a:pt x="7200" y="5549"/>
                  </a:lnTo>
                  <a:lnTo>
                    <a:pt x="7950" y="4762"/>
                  </a:lnTo>
                  <a:lnTo>
                    <a:pt x="7950" y="3962"/>
                  </a:lnTo>
                  <a:lnTo>
                    <a:pt x="9537" y="3175"/>
                  </a:lnTo>
                  <a:lnTo>
                    <a:pt x="10375" y="1587"/>
                  </a:lnTo>
                  <a:lnTo>
                    <a:pt x="11125" y="1587"/>
                  </a:lnTo>
                  <a:lnTo>
                    <a:pt x="118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93" name="object 7093"/>
            <p:cNvSpPr/>
            <p:nvPr/>
          </p:nvSpPr>
          <p:spPr>
            <a:xfrm>
              <a:off x="8794674" y="3506088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0" y="7124"/>
                  </a:moveTo>
                  <a:lnTo>
                    <a:pt x="838" y="5549"/>
                  </a:lnTo>
                  <a:lnTo>
                    <a:pt x="635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94" name="object 7094"/>
            <p:cNvSpPr/>
            <p:nvPr/>
          </p:nvSpPr>
          <p:spPr>
            <a:xfrm>
              <a:off x="8818423" y="34823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175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95" name="object 7095"/>
            <p:cNvSpPr/>
            <p:nvPr/>
          </p:nvSpPr>
          <p:spPr>
            <a:xfrm>
              <a:off x="8822436" y="3452202"/>
              <a:ext cx="22225" cy="28575"/>
            </a:xfrm>
            <a:custGeom>
              <a:avLst/>
              <a:gdLst/>
              <a:ahLst/>
              <a:cxnLst/>
              <a:rect l="l" t="t" r="r" b="b"/>
              <a:pathLst>
                <a:path w="22225" h="28575">
                  <a:moveTo>
                    <a:pt x="0" y="28524"/>
                  </a:moveTo>
                  <a:lnTo>
                    <a:pt x="7099" y="20612"/>
                  </a:lnTo>
                  <a:lnTo>
                    <a:pt x="14211" y="10312"/>
                  </a:lnTo>
                  <a:lnTo>
                    <a:pt x="22148" y="800"/>
                  </a:lnTo>
                  <a:lnTo>
                    <a:pt x="22148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96" name="object 7096"/>
            <p:cNvSpPr/>
            <p:nvPr/>
          </p:nvSpPr>
          <p:spPr>
            <a:xfrm>
              <a:off x="8865159" y="3411016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0" y="12674"/>
                  </a:moveTo>
                  <a:lnTo>
                    <a:pt x="4762" y="6337"/>
                  </a:lnTo>
                  <a:lnTo>
                    <a:pt x="4762" y="5537"/>
                  </a:lnTo>
                  <a:lnTo>
                    <a:pt x="6350" y="3162"/>
                  </a:lnTo>
                  <a:lnTo>
                    <a:pt x="795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97" name="object 7097"/>
            <p:cNvSpPr/>
            <p:nvPr/>
          </p:nvSpPr>
          <p:spPr>
            <a:xfrm>
              <a:off x="8874684" y="3378542"/>
              <a:ext cx="17780" cy="31115"/>
            </a:xfrm>
            <a:custGeom>
              <a:avLst/>
              <a:gdLst/>
              <a:ahLst/>
              <a:cxnLst/>
              <a:rect l="l" t="t" r="r" b="b"/>
              <a:pathLst>
                <a:path w="17779" h="31114">
                  <a:moveTo>
                    <a:pt x="0" y="30899"/>
                  </a:moveTo>
                  <a:lnTo>
                    <a:pt x="2425" y="26923"/>
                  </a:lnTo>
                  <a:lnTo>
                    <a:pt x="6350" y="20586"/>
                  </a:lnTo>
                  <a:lnTo>
                    <a:pt x="9537" y="14262"/>
                  </a:lnTo>
                  <a:lnTo>
                    <a:pt x="12712" y="7924"/>
                  </a:lnTo>
                  <a:lnTo>
                    <a:pt x="15887" y="2374"/>
                  </a:lnTo>
                  <a:lnTo>
                    <a:pt x="1747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98" name="object 7098"/>
            <p:cNvSpPr/>
            <p:nvPr/>
          </p:nvSpPr>
          <p:spPr>
            <a:xfrm>
              <a:off x="8894508" y="3342093"/>
              <a:ext cx="12065" cy="31115"/>
            </a:xfrm>
            <a:custGeom>
              <a:avLst/>
              <a:gdLst/>
              <a:ahLst/>
              <a:cxnLst/>
              <a:rect l="l" t="t" r="r" b="b"/>
              <a:pathLst>
                <a:path w="12065" h="31114">
                  <a:moveTo>
                    <a:pt x="0" y="30899"/>
                  </a:moveTo>
                  <a:lnTo>
                    <a:pt x="1587" y="26136"/>
                  </a:lnTo>
                  <a:lnTo>
                    <a:pt x="4762" y="19799"/>
                  </a:lnTo>
                  <a:lnTo>
                    <a:pt x="7099" y="14262"/>
                  </a:lnTo>
                  <a:lnTo>
                    <a:pt x="9537" y="7924"/>
                  </a:lnTo>
                  <a:lnTo>
                    <a:pt x="11874" y="2374"/>
                  </a:lnTo>
                  <a:lnTo>
                    <a:pt x="118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099" name="object 7099"/>
            <p:cNvSpPr/>
            <p:nvPr/>
          </p:nvSpPr>
          <p:spPr>
            <a:xfrm>
              <a:off x="8908809" y="3305657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4" h="31114">
                  <a:moveTo>
                    <a:pt x="0" y="30899"/>
                  </a:moveTo>
                  <a:lnTo>
                    <a:pt x="1498" y="26149"/>
                  </a:lnTo>
                  <a:lnTo>
                    <a:pt x="3048" y="19637"/>
                  </a:lnTo>
                  <a:lnTo>
                    <a:pt x="4594" y="13511"/>
                  </a:lnTo>
                  <a:lnTo>
                    <a:pt x="5992" y="7363"/>
                  </a:lnTo>
                  <a:lnTo>
                    <a:pt x="7099" y="787"/>
                  </a:lnTo>
                  <a:lnTo>
                    <a:pt x="7848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00" name="object 7100"/>
            <p:cNvSpPr/>
            <p:nvPr/>
          </p:nvSpPr>
          <p:spPr>
            <a:xfrm>
              <a:off x="8914320" y="3311194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0" y="13474"/>
                  </a:moveTo>
                  <a:lnTo>
                    <a:pt x="749" y="11887"/>
                  </a:lnTo>
                  <a:lnTo>
                    <a:pt x="749" y="10299"/>
                  </a:lnTo>
                  <a:lnTo>
                    <a:pt x="1587" y="9512"/>
                  </a:lnTo>
                  <a:lnTo>
                    <a:pt x="1587" y="6337"/>
                  </a:lnTo>
                  <a:lnTo>
                    <a:pt x="2336" y="5549"/>
                  </a:lnTo>
                  <a:lnTo>
                    <a:pt x="2336" y="2374"/>
                  </a:lnTo>
                  <a:lnTo>
                    <a:pt x="3175" y="800"/>
                  </a:lnTo>
                  <a:lnTo>
                    <a:pt x="317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01" name="object 7101"/>
            <p:cNvSpPr/>
            <p:nvPr/>
          </p:nvSpPr>
          <p:spPr>
            <a:xfrm>
              <a:off x="8917495" y="330090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02" name="object 7102"/>
            <p:cNvSpPr/>
            <p:nvPr/>
          </p:nvSpPr>
          <p:spPr>
            <a:xfrm>
              <a:off x="8915070" y="330564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4762"/>
                  </a:moveTo>
                  <a:lnTo>
                    <a:pt x="838" y="80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03" name="object 7103"/>
            <p:cNvSpPr/>
            <p:nvPr/>
          </p:nvSpPr>
          <p:spPr>
            <a:xfrm>
              <a:off x="8908809" y="3323882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0" y="12674"/>
                  </a:moveTo>
                  <a:lnTo>
                    <a:pt x="1498" y="7924"/>
                  </a:lnTo>
                  <a:lnTo>
                    <a:pt x="2336" y="5537"/>
                  </a:lnTo>
                  <a:lnTo>
                    <a:pt x="3086" y="1574"/>
                  </a:lnTo>
                  <a:lnTo>
                    <a:pt x="308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04" name="object 7104"/>
            <p:cNvSpPr/>
            <p:nvPr/>
          </p:nvSpPr>
          <p:spPr>
            <a:xfrm>
              <a:off x="8907221" y="333735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3949"/>
                  </a:moveTo>
                  <a:lnTo>
                    <a:pt x="7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05" name="object 7105"/>
            <p:cNvSpPr/>
            <p:nvPr/>
          </p:nvSpPr>
          <p:spPr>
            <a:xfrm>
              <a:off x="8906370" y="334209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06" name="object 7106"/>
            <p:cNvSpPr/>
            <p:nvPr/>
          </p:nvSpPr>
          <p:spPr>
            <a:xfrm>
              <a:off x="8892172" y="337379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49"/>
                  </a:moveTo>
                  <a:lnTo>
                    <a:pt x="1587" y="774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07" name="object 7107"/>
            <p:cNvSpPr/>
            <p:nvPr/>
          </p:nvSpPr>
          <p:spPr>
            <a:xfrm>
              <a:off x="8874684" y="3380917"/>
              <a:ext cx="16510" cy="28575"/>
            </a:xfrm>
            <a:custGeom>
              <a:avLst/>
              <a:gdLst/>
              <a:ahLst/>
              <a:cxnLst/>
              <a:rect l="l" t="t" r="r" b="b"/>
              <a:pathLst>
                <a:path w="16509" h="28575">
                  <a:moveTo>
                    <a:pt x="0" y="28524"/>
                  </a:moveTo>
                  <a:lnTo>
                    <a:pt x="2425" y="24549"/>
                  </a:lnTo>
                  <a:lnTo>
                    <a:pt x="6350" y="18211"/>
                  </a:lnTo>
                  <a:lnTo>
                    <a:pt x="9537" y="11887"/>
                  </a:lnTo>
                  <a:lnTo>
                    <a:pt x="12712" y="5549"/>
                  </a:lnTo>
                  <a:lnTo>
                    <a:pt x="158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08" name="object 7108"/>
            <p:cNvSpPr/>
            <p:nvPr/>
          </p:nvSpPr>
          <p:spPr>
            <a:xfrm>
              <a:off x="8865159" y="3416554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0" y="7137"/>
                  </a:moveTo>
                  <a:lnTo>
                    <a:pt x="4762" y="800"/>
                  </a:lnTo>
                  <a:lnTo>
                    <a:pt x="47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09" name="object 7109"/>
            <p:cNvSpPr/>
            <p:nvPr/>
          </p:nvSpPr>
          <p:spPr>
            <a:xfrm>
              <a:off x="8865159" y="3329419"/>
              <a:ext cx="49530" cy="109855"/>
            </a:xfrm>
            <a:custGeom>
              <a:avLst/>
              <a:gdLst/>
              <a:ahLst/>
              <a:cxnLst/>
              <a:rect l="l" t="t" r="r" b="b"/>
              <a:pathLst>
                <a:path w="49529" h="109854">
                  <a:moveTo>
                    <a:pt x="49161" y="0"/>
                  </a:moveTo>
                  <a:lnTo>
                    <a:pt x="30259" y="56884"/>
                  </a:lnTo>
                  <a:lnTo>
                    <a:pt x="4013" y="104571"/>
                  </a:lnTo>
                  <a:lnTo>
                    <a:pt x="0" y="109321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10" name="object 7110"/>
            <p:cNvSpPr/>
            <p:nvPr/>
          </p:nvSpPr>
          <p:spPr>
            <a:xfrm>
              <a:off x="8914320" y="332466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11" name="object 7111"/>
            <p:cNvSpPr/>
            <p:nvPr/>
          </p:nvSpPr>
          <p:spPr>
            <a:xfrm>
              <a:off x="8917495" y="3298532"/>
              <a:ext cx="1905" cy="12065"/>
            </a:xfrm>
            <a:custGeom>
              <a:avLst/>
              <a:gdLst/>
              <a:ahLst/>
              <a:cxnLst/>
              <a:rect l="l" t="t" r="r" b="b"/>
              <a:pathLst>
                <a:path w="1904" h="12064">
                  <a:moveTo>
                    <a:pt x="0" y="1574"/>
                  </a:moveTo>
                  <a:lnTo>
                    <a:pt x="0" y="11874"/>
                  </a:lnTo>
                  <a:lnTo>
                    <a:pt x="0" y="9499"/>
                  </a:lnTo>
                  <a:lnTo>
                    <a:pt x="749" y="8712"/>
                  </a:lnTo>
                  <a:lnTo>
                    <a:pt x="749" y="4737"/>
                  </a:lnTo>
                  <a:lnTo>
                    <a:pt x="1587" y="3949"/>
                  </a:lnTo>
                  <a:lnTo>
                    <a:pt x="1587" y="0"/>
                  </a:lnTo>
                  <a:lnTo>
                    <a:pt x="1587" y="47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12" name="object 7112"/>
            <p:cNvSpPr/>
            <p:nvPr/>
          </p:nvSpPr>
          <p:spPr>
            <a:xfrm>
              <a:off x="8919083" y="3262083"/>
              <a:ext cx="2540" cy="41275"/>
            </a:xfrm>
            <a:custGeom>
              <a:avLst/>
              <a:gdLst/>
              <a:ahLst/>
              <a:cxnLst/>
              <a:rect l="l" t="t" r="r" b="b"/>
              <a:pathLst>
                <a:path w="2540" h="41275">
                  <a:moveTo>
                    <a:pt x="2336" y="11099"/>
                  </a:moveTo>
                  <a:lnTo>
                    <a:pt x="2336" y="11899"/>
                  </a:lnTo>
                  <a:lnTo>
                    <a:pt x="1587" y="21386"/>
                  </a:lnTo>
                  <a:lnTo>
                    <a:pt x="749" y="31699"/>
                  </a:lnTo>
                  <a:lnTo>
                    <a:pt x="0" y="41198"/>
                  </a:lnTo>
                </a:path>
                <a:path w="2540" h="41275">
                  <a:moveTo>
                    <a:pt x="2336" y="11099"/>
                  </a:moveTo>
                  <a:lnTo>
                    <a:pt x="233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13" name="object 7113"/>
            <p:cNvSpPr/>
            <p:nvPr/>
          </p:nvSpPr>
          <p:spPr>
            <a:xfrm>
              <a:off x="8918245" y="3263671"/>
              <a:ext cx="2540" cy="31750"/>
            </a:xfrm>
            <a:custGeom>
              <a:avLst/>
              <a:gdLst/>
              <a:ahLst/>
              <a:cxnLst/>
              <a:rect l="l" t="t" r="r" b="b"/>
              <a:pathLst>
                <a:path w="2540" h="31750">
                  <a:moveTo>
                    <a:pt x="0" y="31686"/>
                  </a:moveTo>
                  <a:lnTo>
                    <a:pt x="0" y="30886"/>
                  </a:lnTo>
                  <a:lnTo>
                    <a:pt x="1143" y="23397"/>
                  </a:lnTo>
                  <a:lnTo>
                    <a:pt x="2031" y="16759"/>
                  </a:lnTo>
                  <a:lnTo>
                    <a:pt x="2511" y="10057"/>
                  </a:lnTo>
                  <a:lnTo>
                    <a:pt x="2425" y="2374"/>
                  </a:lnTo>
                  <a:lnTo>
                    <a:pt x="242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14" name="object 7114"/>
            <p:cNvSpPr/>
            <p:nvPr/>
          </p:nvSpPr>
          <p:spPr>
            <a:xfrm>
              <a:off x="8917495" y="3297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15" name="object 7115"/>
            <p:cNvSpPr/>
            <p:nvPr/>
          </p:nvSpPr>
          <p:spPr>
            <a:xfrm>
              <a:off x="8918245" y="3303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16" name="object 7116"/>
            <p:cNvSpPr/>
            <p:nvPr/>
          </p:nvSpPr>
          <p:spPr>
            <a:xfrm>
              <a:off x="8917495" y="330010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17" name="object 7117"/>
            <p:cNvSpPr/>
            <p:nvPr/>
          </p:nvSpPr>
          <p:spPr>
            <a:xfrm>
              <a:off x="8917495" y="331040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118" name="object 7118"/>
          <p:cNvGrpSpPr/>
          <p:nvPr/>
        </p:nvGrpSpPr>
        <p:grpSpPr>
          <a:xfrm>
            <a:off x="6038794" y="1543097"/>
            <a:ext cx="32147" cy="21431"/>
            <a:chOff x="7253027" y="2286069"/>
            <a:chExt cx="47625" cy="31750"/>
          </a:xfrm>
        </p:grpSpPr>
        <p:sp>
          <p:nvSpPr>
            <p:cNvPr id="7119" name="object 7119"/>
            <p:cNvSpPr/>
            <p:nvPr/>
          </p:nvSpPr>
          <p:spPr>
            <a:xfrm>
              <a:off x="7295819" y="231381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20" name="object 7120"/>
            <p:cNvSpPr/>
            <p:nvPr/>
          </p:nvSpPr>
          <p:spPr>
            <a:xfrm>
              <a:off x="7288682" y="2291626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21" name="object 7121"/>
            <p:cNvSpPr/>
            <p:nvPr/>
          </p:nvSpPr>
          <p:spPr>
            <a:xfrm>
              <a:off x="7272845" y="22892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22" name="object 7122"/>
            <p:cNvSpPr/>
            <p:nvPr/>
          </p:nvSpPr>
          <p:spPr>
            <a:xfrm>
              <a:off x="7254620" y="22868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23" name="object 7123"/>
            <p:cNvSpPr/>
            <p:nvPr/>
          </p:nvSpPr>
          <p:spPr>
            <a:xfrm>
              <a:off x="7253833" y="22868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24" name="object 7124"/>
            <p:cNvSpPr/>
            <p:nvPr/>
          </p:nvSpPr>
          <p:spPr>
            <a:xfrm>
              <a:off x="7253820" y="2287663"/>
              <a:ext cx="41275" cy="5080"/>
            </a:xfrm>
            <a:custGeom>
              <a:avLst/>
              <a:gdLst/>
              <a:ahLst/>
              <a:cxnLst/>
              <a:rect l="l" t="t" r="r" b="b"/>
              <a:pathLst>
                <a:path w="41275" h="5080">
                  <a:moveTo>
                    <a:pt x="41198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25" name="object 7125"/>
            <p:cNvSpPr/>
            <p:nvPr/>
          </p:nvSpPr>
          <p:spPr>
            <a:xfrm>
              <a:off x="7295019" y="22924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26" name="object 7126"/>
            <p:cNvSpPr/>
            <p:nvPr/>
          </p:nvSpPr>
          <p:spPr>
            <a:xfrm>
              <a:off x="7253833" y="2287676"/>
              <a:ext cx="41275" cy="29845"/>
            </a:xfrm>
            <a:custGeom>
              <a:avLst/>
              <a:gdLst/>
              <a:ahLst/>
              <a:cxnLst/>
              <a:rect l="l" t="t" r="r" b="b"/>
              <a:pathLst>
                <a:path w="41275" h="29844">
                  <a:moveTo>
                    <a:pt x="0" y="24549"/>
                  </a:moveTo>
                  <a:lnTo>
                    <a:pt x="0" y="0"/>
                  </a:lnTo>
                </a:path>
                <a:path w="41275" h="29844">
                  <a:moveTo>
                    <a:pt x="0" y="24549"/>
                  </a:moveTo>
                  <a:lnTo>
                    <a:pt x="41198" y="29311"/>
                  </a:lnTo>
                  <a:lnTo>
                    <a:pt x="41198" y="47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27" name="object 7127"/>
            <p:cNvSpPr/>
            <p:nvPr/>
          </p:nvSpPr>
          <p:spPr>
            <a:xfrm>
              <a:off x="7295019" y="2314600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4749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28" name="object 7128"/>
            <p:cNvSpPr/>
            <p:nvPr/>
          </p:nvSpPr>
          <p:spPr>
            <a:xfrm>
              <a:off x="7295819" y="2292426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21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129" name="object 7129"/>
          <p:cNvGrpSpPr/>
          <p:nvPr/>
        </p:nvGrpSpPr>
        <p:grpSpPr>
          <a:xfrm>
            <a:off x="6025961" y="1329736"/>
            <a:ext cx="74152" cy="23146"/>
            <a:chOff x="7234015" y="1969979"/>
            <a:chExt cx="109855" cy="34290"/>
          </a:xfrm>
        </p:grpSpPr>
        <p:sp>
          <p:nvSpPr>
            <p:cNvPr id="7130" name="object 7130"/>
            <p:cNvSpPr/>
            <p:nvPr/>
          </p:nvSpPr>
          <p:spPr>
            <a:xfrm>
              <a:off x="7234808" y="1988197"/>
              <a:ext cx="77470" cy="9525"/>
            </a:xfrm>
            <a:custGeom>
              <a:avLst/>
              <a:gdLst/>
              <a:ahLst/>
              <a:cxnLst/>
              <a:rect l="l" t="t" r="r" b="b"/>
              <a:pathLst>
                <a:path w="77470" h="9525">
                  <a:moveTo>
                    <a:pt x="76847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31" name="object 7131"/>
            <p:cNvSpPr/>
            <p:nvPr/>
          </p:nvSpPr>
          <p:spPr>
            <a:xfrm>
              <a:off x="7311669" y="1980285"/>
              <a:ext cx="31115" cy="17780"/>
            </a:xfrm>
            <a:custGeom>
              <a:avLst/>
              <a:gdLst/>
              <a:ahLst/>
              <a:cxnLst/>
              <a:rect l="l" t="t" r="r" b="b"/>
              <a:pathLst>
                <a:path w="31115" h="17780">
                  <a:moveTo>
                    <a:pt x="30886" y="0"/>
                  </a:moveTo>
                  <a:lnTo>
                    <a:pt x="0" y="17424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32" name="object 7132"/>
            <p:cNvSpPr/>
            <p:nvPr/>
          </p:nvSpPr>
          <p:spPr>
            <a:xfrm>
              <a:off x="7265707" y="1970786"/>
              <a:ext cx="77470" cy="9525"/>
            </a:xfrm>
            <a:custGeom>
              <a:avLst/>
              <a:gdLst/>
              <a:ahLst/>
              <a:cxnLst/>
              <a:rect l="l" t="t" r="r" b="b"/>
              <a:pathLst>
                <a:path w="77470" h="9525">
                  <a:moveTo>
                    <a:pt x="0" y="0"/>
                  </a:moveTo>
                  <a:lnTo>
                    <a:pt x="76847" y="949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33" name="object 7133"/>
            <p:cNvSpPr/>
            <p:nvPr/>
          </p:nvSpPr>
          <p:spPr>
            <a:xfrm>
              <a:off x="7234821" y="1970773"/>
              <a:ext cx="31115" cy="17780"/>
            </a:xfrm>
            <a:custGeom>
              <a:avLst/>
              <a:gdLst/>
              <a:ahLst/>
              <a:cxnLst/>
              <a:rect l="l" t="t" r="r" b="b"/>
              <a:pathLst>
                <a:path w="31115" h="17780">
                  <a:moveTo>
                    <a:pt x="0" y="17424"/>
                  </a:moveTo>
                  <a:lnTo>
                    <a:pt x="30886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34" name="object 7134"/>
            <p:cNvSpPr/>
            <p:nvPr/>
          </p:nvSpPr>
          <p:spPr>
            <a:xfrm>
              <a:off x="7311656" y="1997710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0" y="5537"/>
                  </a:moveTo>
                  <a:lnTo>
                    <a:pt x="0" y="0"/>
                  </a:lnTo>
                </a:path>
                <a:path w="1270" h="5714">
                  <a:moveTo>
                    <a:pt x="0" y="5537"/>
                  </a:moveTo>
                  <a:lnTo>
                    <a:pt x="787" y="473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35" name="object 7135"/>
            <p:cNvSpPr/>
            <p:nvPr/>
          </p:nvSpPr>
          <p:spPr>
            <a:xfrm>
              <a:off x="7342555" y="19802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36" name="object 7136"/>
            <p:cNvSpPr/>
            <p:nvPr/>
          </p:nvSpPr>
          <p:spPr>
            <a:xfrm>
              <a:off x="7234821" y="1992947"/>
              <a:ext cx="77470" cy="10795"/>
            </a:xfrm>
            <a:custGeom>
              <a:avLst/>
              <a:gdLst/>
              <a:ahLst/>
              <a:cxnLst/>
              <a:rect l="l" t="t" r="r" b="b"/>
              <a:pathLst>
                <a:path w="77470" h="10794">
                  <a:moveTo>
                    <a:pt x="0" y="0"/>
                  </a:moveTo>
                  <a:lnTo>
                    <a:pt x="76847" y="1029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37" name="object 7137"/>
            <p:cNvSpPr/>
            <p:nvPr/>
          </p:nvSpPr>
          <p:spPr>
            <a:xfrm>
              <a:off x="7234821" y="19881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138" name="object 7138"/>
          <p:cNvGrpSpPr/>
          <p:nvPr/>
        </p:nvGrpSpPr>
        <p:grpSpPr>
          <a:xfrm>
            <a:off x="6261250" y="1576255"/>
            <a:ext cx="21003" cy="21003"/>
            <a:chOff x="7582592" y="2335193"/>
            <a:chExt cx="31115" cy="31115"/>
          </a:xfrm>
        </p:grpSpPr>
        <p:sp>
          <p:nvSpPr>
            <p:cNvPr id="7139" name="object 7139"/>
            <p:cNvSpPr/>
            <p:nvPr/>
          </p:nvSpPr>
          <p:spPr>
            <a:xfrm>
              <a:off x="7583385" y="23359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40" name="object 7140"/>
            <p:cNvSpPr/>
            <p:nvPr/>
          </p:nvSpPr>
          <p:spPr>
            <a:xfrm>
              <a:off x="7583385" y="2335987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5" h="5080">
                  <a:moveTo>
                    <a:pt x="23761" y="4749"/>
                  </a:moveTo>
                  <a:lnTo>
                    <a:pt x="0" y="0"/>
                  </a:lnTo>
                </a:path>
                <a:path w="24765" h="5080">
                  <a:moveTo>
                    <a:pt x="23761" y="4749"/>
                  </a:moveTo>
                  <a:lnTo>
                    <a:pt x="24549" y="3962"/>
                  </a:lnTo>
                  <a:lnTo>
                    <a:pt x="18224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41" name="object 7141"/>
            <p:cNvSpPr/>
            <p:nvPr/>
          </p:nvSpPr>
          <p:spPr>
            <a:xfrm>
              <a:off x="7584173" y="233598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42" name="object 7142"/>
            <p:cNvSpPr/>
            <p:nvPr/>
          </p:nvSpPr>
          <p:spPr>
            <a:xfrm>
              <a:off x="7607947" y="236133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80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43" name="object 7143"/>
            <p:cNvSpPr/>
            <p:nvPr/>
          </p:nvSpPr>
          <p:spPr>
            <a:xfrm>
              <a:off x="7583398" y="2335987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44" name="object 7144"/>
            <p:cNvSpPr/>
            <p:nvPr/>
          </p:nvSpPr>
          <p:spPr>
            <a:xfrm>
              <a:off x="7583385" y="2340749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4">
                  <a:moveTo>
                    <a:pt x="23761" y="24561"/>
                  </a:moveTo>
                  <a:lnTo>
                    <a:pt x="0" y="19799"/>
                  </a:lnTo>
                </a:path>
                <a:path w="24129" h="24764">
                  <a:moveTo>
                    <a:pt x="23761" y="24561"/>
                  </a:moveTo>
                  <a:lnTo>
                    <a:pt x="2376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45" name="object 7145"/>
            <p:cNvSpPr/>
            <p:nvPr/>
          </p:nvSpPr>
          <p:spPr>
            <a:xfrm>
              <a:off x="7607160" y="2362923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53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46" name="object 7146"/>
            <p:cNvSpPr/>
            <p:nvPr/>
          </p:nvSpPr>
          <p:spPr>
            <a:xfrm>
              <a:off x="7607947" y="2339949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21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147" name="object 7147"/>
          <p:cNvGrpSpPr/>
          <p:nvPr/>
        </p:nvGrpSpPr>
        <p:grpSpPr>
          <a:xfrm>
            <a:off x="6263393" y="1385885"/>
            <a:ext cx="38148" cy="197168"/>
            <a:chOff x="7585767" y="2053164"/>
            <a:chExt cx="56515" cy="292100"/>
          </a:xfrm>
        </p:grpSpPr>
        <p:sp>
          <p:nvSpPr>
            <p:cNvPr id="7148" name="object 7148"/>
            <p:cNvSpPr/>
            <p:nvPr/>
          </p:nvSpPr>
          <p:spPr>
            <a:xfrm>
              <a:off x="7587335" y="2055533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5" h="2539">
                  <a:moveTo>
                    <a:pt x="11887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49" name="object 7149"/>
            <p:cNvSpPr/>
            <p:nvPr/>
          </p:nvSpPr>
          <p:spPr>
            <a:xfrm>
              <a:off x="7591310" y="2053958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69">
                  <a:moveTo>
                    <a:pt x="-793" y="400"/>
                  </a:moveTo>
                  <a:lnTo>
                    <a:pt x="8705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50" name="object 7150"/>
            <p:cNvSpPr/>
            <p:nvPr/>
          </p:nvSpPr>
          <p:spPr>
            <a:xfrm>
              <a:off x="7586560" y="2055533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51" name="object 7151"/>
            <p:cNvSpPr/>
            <p:nvPr/>
          </p:nvSpPr>
          <p:spPr>
            <a:xfrm>
              <a:off x="7586573" y="2335974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4" h="3175">
                  <a:moveTo>
                    <a:pt x="142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52" name="object 7152"/>
            <p:cNvSpPr/>
            <p:nvPr/>
          </p:nvSpPr>
          <p:spPr>
            <a:xfrm>
              <a:off x="7600823" y="2057920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53" name="object 7153"/>
            <p:cNvSpPr/>
            <p:nvPr/>
          </p:nvSpPr>
          <p:spPr>
            <a:xfrm>
              <a:off x="7603985" y="23375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54" name="object 7154"/>
            <p:cNvSpPr/>
            <p:nvPr/>
          </p:nvSpPr>
          <p:spPr>
            <a:xfrm>
              <a:off x="7607947" y="2338362"/>
              <a:ext cx="14604" cy="5715"/>
            </a:xfrm>
            <a:custGeom>
              <a:avLst/>
              <a:gdLst/>
              <a:ahLst/>
              <a:cxnLst/>
              <a:rect l="l" t="t" r="r" b="b"/>
              <a:pathLst>
                <a:path w="14604" h="5714">
                  <a:moveTo>
                    <a:pt x="0" y="5537"/>
                  </a:moveTo>
                  <a:lnTo>
                    <a:pt x="142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55" name="object 7155"/>
            <p:cNvSpPr/>
            <p:nvPr/>
          </p:nvSpPr>
          <p:spPr>
            <a:xfrm>
              <a:off x="7622209" y="2061883"/>
              <a:ext cx="0" cy="276860"/>
            </a:xfrm>
            <a:custGeom>
              <a:avLst/>
              <a:gdLst/>
              <a:ahLst/>
              <a:cxnLst/>
              <a:rect l="l" t="t" r="r" b="b"/>
              <a:pathLst>
                <a:path h="276860">
                  <a:moveTo>
                    <a:pt x="0" y="0"/>
                  </a:moveTo>
                  <a:lnTo>
                    <a:pt x="0" y="27647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56" name="object 7156"/>
            <p:cNvSpPr/>
            <p:nvPr/>
          </p:nvSpPr>
          <p:spPr>
            <a:xfrm>
              <a:off x="7600810" y="233756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3175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57" name="object 7157"/>
            <p:cNvSpPr/>
            <p:nvPr/>
          </p:nvSpPr>
          <p:spPr>
            <a:xfrm>
              <a:off x="7622209" y="21870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58" name="object 7158"/>
            <p:cNvSpPr/>
            <p:nvPr/>
          </p:nvSpPr>
          <p:spPr>
            <a:xfrm>
              <a:off x="7622209" y="23383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59" name="object 7159"/>
            <p:cNvSpPr/>
            <p:nvPr/>
          </p:nvSpPr>
          <p:spPr>
            <a:xfrm>
              <a:off x="7641221" y="2190216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30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7160" name="object 7160"/>
          <p:cNvSpPr/>
          <p:nvPr/>
        </p:nvSpPr>
        <p:spPr>
          <a:xfrm>
            <a:off x="6355903" y="1489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7161" name="object 7161"/>
          <p:cNvGrpSpPr/>
          <p:nvPr/>
        </p:nvGrpSpPr>
        <p:grpSpPr>
          <a:xfrm>
            <a:off x="6355903" y="1491229"/>
            <a:ext cx="14145" cy="102441"/>
            <a:chOff x="7722819" y="2209228"/>
            <a:chExt cx="20955" cy="151765"/>
          </a:xfrm>
        </p:grpSpPr>
        <p:sp>
          <p:nvSpPr>
            <p:cNvPr id="7162" name="object 7162"/>
            <p:cNvSpPr/>
            <p:nvPr/>
          </p:nvSpPr>
          <p:spPr>
            <a:xfrm>
              <a:off x="7722819" y="23565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63" name="object 7163"/>
            <p:cNvSpPr/>
            <p:nvPr/>
          </p:nvSpPr>
          <p:spPr>
            <a:xfrm>
              <a:off x="7742618" y="2209228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30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164" name="object 7164"/>
          <p:cNvGrpSpPr/>
          <p:nvPr/>
        </p:nvGrpSpPr>
        <p:grpSpPr>
          <a:xfrm>
            <a:off x="6328098" y="1397647"/>
            <a:ext cx="28718" cy="212169"/>
            <a:chOff x="7681626" y="2070588"/>
            <a:chExt cx="42545" cy="314325"/>
          </a:xfrm>
        </p:grpSpPr>
        <p:sp>
          <p:nvSpPr>
            <p:cNvPr id="7165" name="object 7165"/>
            <p:cNvSpPr/>
            <p:nvPr/>
          </p:nvSpPr>
          <p:spPr>
            <a:xfrm>
              <a:off x="7690332" y="2071382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5">
                  <a:moveTo>
                    <a:pt x="792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66" name="object 7166"/>
            <p:cNvSpPr/>
            <p:nvPr/>
          </p:nvSpPr>
          <p:spPr>
            <a:xfrm>
              <a:off x="7685582" y="2073757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67" name="object 7167"/>
            <p:cNvSpPr/>
            <p:nvPr/>
          </p:nvSpPr>
          <p:spPr>
            <a:xfrm>
              <a:off x="7685569" y="2354198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474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68" name="object 7168"/>
            <p:cNvSpPr/>
            <p:nvPr/>
          </p:nvSpPr>
          <p:spPr>
            <a:xfrm>
              <a:off x="7699044" y="2076132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69" name="object 7169"/>
            <p:cNvSpPr/>
            <p:nvPr/>
          </p:nvSpPr>
          <p:spPr>
            <a:xfrm>
              <a:off x="7703006" y="235579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70" name="object 7170"/>
            <p:cNvSpPr/>
            <p:nvPr/>
          </p:nvSpPr>
          <p:spPr>
            <a:xfrm>
              <a:off x="7706969" y="2356573"/>
              <a:ext cx="15875" cy="5715"/>
            </a:xfrm>
            <a:custGeom>
              <a:avLst/>
              <a:gdLst/>
              <a:ahLst/>
              <a:cxnLst/>
              <a:rect l="l" t="t" r="r" b="b"/>
              <a:pathLst>
                <a:path w="15875" h="5714">
                  <a:moveTo>
                    <a:pt x="0" y="5549"/>
                  </a:moveTo>
                  <a:lnTo>
                    <a:pt x="15836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71" name="object 7171"/>
            <p:cNvSpPr/>
            <p:nvPr/>
          </p:nvSpPr>
          <p:spPr>
            <a:xfrm>
              <a:off x="7722818" y="2080894"/>
              <a:ext cx="0" cy="276225"/>
            </a:xfrm>
            <a:custGeom>
              <a:avLst/>
              <a:gdLst/>
              <a:ahLst/>
              <a:cxnLst/>
              <a:rect l="l" t="t" r="r" b="b"/>
              <a:pathLst>
                <a:path h="276225">
                  <a:moveTo>
                    <a:pt x="0" y="0"/>
                  </a:moveTo>
                  <a:lnTo>
                    <a:pt x="0" y="27569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72" name="object 7172"/>
            <p:cNvSpPr/>
            <p:nvPr/>
          </p:nvSpPr>
          <p:spPr>
            <a:xfrm>
              <a:off x="7699044" y="235578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5">
                  <a:moveTo>
                    <a:pt x="3962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73" name="object 7173"/>
            <p:cNvSpPr/>
            <p:nvPr/>
          </p:nvSpPr>
          <p:spPr>
            <a:xfrm>
              <a:off x="7682420" y="235342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74" name="object 7174"/>
            <p:cNvSpPr/>
            <p:nvPr/>
          </p:nvSpPr>
          <p:spPr>
            <a:xfrm>
              <a:off x="7682420" y="2354211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5" h="5080">
                  <a:moveTo>
                    <a:pt x="22974" y="4762"/>
                  </a:moveTo>
                  <a:lnTo>
                    <a:pt x="0" y="0"/>
                  </a:lnTo>
                </a:path>
                <a:path w="24765" h="5080">
                  <a:moveTo>
                    <a:pt x="22974" y="4762"/>
                  </a:moveTo>
                  <a:lnTo>
                    <a:pt x="24549" y="3962"/>
                  </a:lnTo>
                  <a:lnTo>
                    <a:pt x="17424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75" name="object 7175"/>
            <p:cNvSpPr/>
            <p:nvPr/>
          </p:nvSpPr>
          <p:spPr>
            <a:xfrm>
              <a:off x="7683995" y="235342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8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76" name="object 7176"/>
            <p:cNvSpPr/>
            <p:nvPr/>
          </p:nvSpPr>
          <p:spPr>
            <a:xfrm>
              <a:off x="7706969" y="23795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77" name="object 7177"/>
            <p:cNvSpPr/>
            <p:nvPr/>
          </p:nvSpPr>
          <p:spPr>
            <a:xfrm>
              <a:off x="7682420" y="235421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78" name="object 7178"/>
            <p:cNvSpPr/>
            <p:nvPr/>
          </p:nvSpPr>
          <p:spPr>
            <a:xfrm>
              <a:off x="7682420" y="2358961"/>
              <a:ext cx="23495" cy="24765"/>
            </a:xfrm>
            <a:custGeom>
              <a:avLst/>
              <a:gdLst/>
              <a:ahLst/>
              <a:cxnLst/>
              <a:rect l="l" t="t" r="r" b="b"/>
              <a:pathLst>
                <a:path w="23495" h="24764">
                  <a:moveTo>
                    <a:pt x="22974" y="24561"/>
                  </a:moveTo>
                  <a:lnTo>
                    <a:pt x="0" y="19799"/>
                  </a:lnTo>
                </a:path>
                <a:path w="23495" h="24764">
                  <a:moveTo>
                    <a:pt x="22974" y="24561"/>
                  </a:moveTo>
                  <a:lnTo>
                    <a:pt x="229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79" name="object 7179"/>
            <p:cNvSpPr/>
            <p:nvPr/>
          </p:nvSpPr>
          <p:spPr>
            <a:xfrm>
              <a:off x="7705394" y="2381148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5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80" name="object 7180"/>
            <p:cNvSpPr/>
            <p:nvPr/>
          </p:nvSpPr>
          <p:spPr>
            <a:xfrm>
              <a:off x="7706969" y="2358174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21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181" name="object 7181"/>
          <p:cNvGrpSpPr/>
          <p:nvPr/>
        </p:nvGrpSpPr>
        <p:grpSpPr>
          <a:xfrm>
            <a:off x="6121688" y="1453802"/>
            <a:ext cx="37290" cy="120872"/>
            <a:chOff x="7375835" y="2153780"/>
            <a:chExt cx="55244" cy="179070"/>
          </a:xfrm>
        </p:grpSpPr>
        <p:sp>
          <p:nvSpPr>
            <p:cNvPr id="7182" name="object 7182"/>
            <p:cNvSpPr/>
            <p:nvPr/>
          </p:nvSpPr>
          <p:spPr>
            <a:xfrm>
              <a:off x="7402766" y="232807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5">
                  <a:moveTo>
                    <a:pt x="0" y="157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83" name="object 7183"/>
            <p:cNvSpPr/>
            <p:nvPr/>
          </p:nvSpPr>
          <p:spPr>
            <a:xfrm>
              <a:off x="7376629" y="230351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6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84" name="object 7184"/>
            <p:cNvSpPr/>
            <p:nvPr/>
          </p:nvSpPr>
          <p:spPr>
            <a:xfrm>
              <a:off x="7376629" y="2303500"/>
              <a:ext cx="24765" cy="28575"/>
            </a:xfrm>
            <a:custGeom>
              <a:avLst/>
              <a:gdLst/>
              <a:ahLst/>
              <a:cxnLst/>
              <a:rect l="l" t="t" r="r" b="b"/>
              <a:pathLst>
                <a:path w="24765" h="28575">
                  <a:moveTo>
                    <a:pt x="24549" y="28524"/>
                  </a:moveTo>
                  <a:lnTo>
                    <a:pt x="0" y="24574"/>
                  </a:lnTo>
                </a:path>
                <a:path w="24765" h="28575">
                  <a:moveTo>
                    <a:pt x="24549" y="28524"/>
                  </a:moveTo>
                  <a:lnTo>
                    <a:pt x="24549" y="397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85" name="object 7185"/>
            <p:cNvSpPr/>
            <p:nvPr/>
          </p:nvSpPr>
          <p:spPr>
            <a:xfrm>
              <a:off x="7401178" y="2329649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5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86" name="object 7186"/>
            <p:cNvSpPr/>
            <p:nvPr/>
          </p:nvSpPr>
          <p:spPr>
            <a:xfrm>
              <a:off x="7402766" y="2306675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4">
                  <a:moveTo>
                    <a:pt x="0" y="0"/>
                  </a:moveTo>
                  <a:lnTo>
                    <a:pt x="0" y="229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87" name="object 7187"/>
            <p:cNvSpPr/>
            <p:nvPr/>
          </p:nvSpPr>
          <p:spPr>
            <a:xfrm>
              <a:off x="7401178" y="230667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88" name="object 7188"/>
            <p:cNvSpPr/>
            <p:nvPr/>
          </p:nvSpPr>
          <p:spPr>
            <a:xfrm>
              <a:off x="7376616" y="23035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89" name="object 7189"/>
            <p:cNvSpPr/>
            <p:nvPr/>
          </p:nvSpPr>
          <p:spPr>
            <a:xfrm>
              <a:off x="7395628" y="2305875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90" name="object 7190"/>
            <p:cNvSpPr/>
            <p:nvPr/>
          </p:nvSpPr>
          <p:spPr>
            <a:xfrm>
              <a:off x="7377416" y="23035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91" name="object 7191"/>
            <p:cNvSpPr/>
            <p:nvPr/>
          </p:nvSpPr>
          <p:spPr>
            <a:xfrm>
              <a:off x="7413853" y="2153780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0"/>
                  </a:lnTo>
                  <a:lnTo>
                    <a:pt x="0" y="15130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92" name="object 7192"/>
            <p:cNvSpPr/>
            <p:nvPr/>
          </p:nvSpPr>
          <p:spPr>
            <a:xfrm>
              <a:off x="7429702" y="2156155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30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193" name="object 7193"/>
          <p:cNvGrpSpPr/>
          <p:nvPr/>
        </p:nvGrpSpPr>
        <p:grpSpPr>
          <a:xfrm>
            <a:off x="6394937" y="1411020"/>
            <a:ext cx="41576" cy="197596"/>
            <a:chOff x="7780648" y="2090400"/>
            <a:chExt cx="61594" cy="292735"/>
          </a:xfrm>
        </p:grpSpPr>
        <p:sp>
          <p:nvSpPr>
            <p:cNvPr id="7194" name="object 7194"/>
            <p:cNvSpPr/>
            <p:nvPr/>
          </p:nvSpPr>
          <p:spPr>
            <a:xfrm>
              <a:off x="7787779" y="2094356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3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95" name="object 7195"/>
            <p:cNvSpPr/>
            <p:nvPr/>
          </p:nvSpPr>
          <p:spPr>
            <a:xfrm>
              <a:off x="7786979" y="209119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137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96" name="object 7196"/>
            <p:cNvSpPr/>
            <p:nvPr/>
          </p:nvSpPr>
          <p:spPr>
            <a:xfrm>
              <a:off x="7781442" y="2092782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97" name="object 7197"/>
            <p:cNvSpPr/>
            <p:nvPr/>
          </p:nvSpPr>
          <p:spPr>
            <a:xfrm>
              <a:off x="7781442" y="2373223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461" y="3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98" name="object 7198"/>
            <p:cNvSpPr/>
            <p:nvPr/>
          </p:nvSpPr>
          <p:spPr>
            <a:xfrm>
              <a:off x="7794904" y="2095157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199" name="object 7199"/>
            <p:cNvSpPr/>
            <p:nvPr/>
          </p:nvSpPr>
          <p:spPr>
            <a:xfrm>
              <a:off x="7818665" y="22100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00" name="object 7200"/>
            <p:cNvSpPr/>
            <p:nvPr/>
          </p:nvSpPr>
          <p:spPr>
            <a:xfrm>
              <a:off x="7818665" y="22092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01" name="object 7201"/>
            <p:cNvSpPr/>
            <p:nvPr/>
          </p:nvSpPr>
          <p:spPr>
            <a:xfrm>
              <a:off x="7819465" y="2100694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0"/>
                  </a:moveTo>
                  <a:lnTo>
                    <a:pt x="0" y="1085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02" name="object 7202"/>
            <p:cNvSpPr/>
            <p:nvPr/>
          </p:nvSpPr>
          <p:spPr>
            <a:xfrm>
              <a:off x="7794904" y="2374798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5">
                  <a:moveTo>
                    <a:pt x="3962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03" name="object 7203"/>
            <p:cNvSpPr/>
            <p:nvPr/>
          </p:nvSpPr>
          <p:spPr>
            <a:xfrm>
              <a:off x="7798866" y="23748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04" name="object 7204"/>
            <p:cNvSpPr/>
            <p:nvPr/>
          </p:nvSpPr>
          <p:spPr>
            <a:xfrm>
              <a:off x="7802828" y="2376385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4">
                  <a:moveTo>
                    <a:pt x="0" y="5549"/>
                  </a:moveTo>
                  <a:lnTo>
                    <a:pt x="1663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05" name="object 7205"/>
            <p:cNvSpPr/>
            <p:nvPr/>
          </p:nvSpPr>
          <p:spPr>
            <a:xfrm>
              <a:off x="7819465" y="2210815"/>
              <a:ext cx="0" cy="165735"/>
            </a:xfrm>
            <a:custGeom>
              <a:avLst/>
              <a:gdLst/>
              <a:ahLst/>
              <a:cxnLst/>
              <a:rect l="l" t="t" r="r" b="b"/>
              <a:pathLst>
                <a:path h="165735">
                  <a:moveTo>
                    <a:pt x="0" y="0"/>
                  </a:moveTo>
                  <a:lnTo>
                    <a:pt x="0" y="16556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06" name="object 7206"/>
            <p:cNvSpPr/>
            <p:nvPr/>
          </p:nvSpPr>
          <p:spPr>
            <a:xfrm>
              <a:off x="7840852" y="2229827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5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207" name="object 7207"/>
          <p:cNvGrpSpPr/>
          <p:nvPr/>
        </p:nvGrpSpPr>
        <p:grpSpPr>
          <a:xfrm>
            <a:off x="6194410" y="1374124"/>
            <a:ext cx="24860" cy="197168"/>
            <a:chOff x="7483570" y="2035740"/>
            <a:chExt cx="36830" cy="292100"/>
          </a:xfrm>
        </p:grpSpPr>
        <p:sp>
          <p:nvSpPr>
            <p:cNvPr id="7208" name="object 7208"/>
            <p:cNvSpPr/>
            <p:nvPr/>
          </p:nvSpPr>
          <p:spPr>
            <a:xfrm>
              <a:off x="7489101" y="2036533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8724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09" name="object 7209"/>
            <p:cNvSpPr/>
            <p:nvPr/>
          </p:nvSpPr>
          <p:spPr>
            <a:xfrm>
              <a:off x="7484364" y="2046033"/>
              <a:ext cx="0" cy="273685"/>
            </a:xfrm>
            <a:custGeom>
              <a:avLst/>
              <a:gdLst/>
              <a:ahLst/>
              <a:cxnLst/>
              <a:rect l="l" t="t" r="r" b="b"/>
              <a:pathLst>
                <a:path h="273685">
                  <a:moveTo>
                    <a:pt x="0" y="0"/>
                  </a:moveTo>
                  <a:lnTo>
                    <a:pt x="0" y="27330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10" name="object 7210"/>
            <p:cNvSpPr/>
            <p:nvPr/>
          </p:nvSpPr>
          <p:spPr>
            <a:xfrm>
              <a:off x="7484364" y="2319350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15049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11" name="object 7211"/>
            <p:cNvSpPr/>
            <p:nvPr/>
          </p:nvSpPr>
          <p:spPr>
            <a:xfrm>
              <a:off x="7499413" y="2041283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12" name="object 7212"/>
            <p:cNvSpPr/>
            <p:nvPr/>
          </p:nvSpPr>
          <p:spPr>
            <a:xfrm>
              <a:off x="7501788" y="232015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13" name="object 7213"/>
            <p:cNvSpPr/>
            <p:nvPr/>
          </p:nvSpPr>
          <p:spPr>
            <a:xfrm>
              <a:off x="7506538" y="2320924"/>
              <a:ext cx="12700" cy="5715"/>
            </a:xfrm>
            <a:custGeom>
              <a:avLst/>
              <a:gdLst/>
              <a:ahLst/>
              <a:cxnLst/>
              <a:rect l="l" t="t" r="r" b="b"/>
              <a:pathLst>
                <a:path w="12700" h="5714">
                  <a:moveTo>
                    <a:pt x="0" y="5549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14" name="object 7214"/>
            <p:cNvSpPr/>
            <p:nvPr/>
          </p:nvSpPr>
          <p:spPr>
            <a:xfrm>
              <a:off x="7519212" y="2044458"/>
              <a:ext cx="0" cy="276860"/>
            </a:xfrm>
            <a:custGeom>
              <a:avLst/>
              <a:gdLst/>
              <a:ahLst/>
              <a:cxnLst/>
              <a:rect l="l" t="t" r="r" b="b"/>
              <a:pathLst>
                <a:path h="276860">
                  <a:moveTo>
                    <a:pt x="0" y="0"/>
                  </a:moveTo>
                  <a:lnTo>
                    <a:pt x="0" y="27646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15" name="object 7215"/>
            <p:cNvSpPr/>
            <p:nvPr/>
          </p:nvSpPr>
          <p:spPr>
            <a:xfrm>
              <a:off x="7499413" y="232013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5">
                  <a:moveTo>
                    <a:pt x="237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216" name="object 7216"/>
          <p:cNvGrpSpPr/>
          <p:nvPr/>
        </p:nvGrpSpPr>
        <p:grpSpPr>
          <a:xfrm>
            <a:off x="6393335" y="1601390"/>
            <a:ext cx="20145" cy="21003"/>
            <a:chOff x="7778274" y="2372429"/>
            <a:chExt cx="29845" cy="31115"/>
          </a:xfrm>
        </p:grpSpPr>
        <p:sp>
          <p:nvSpPr>
            <p:cNvPr id="7217" name="object 7217"/>
            <p:cNvSpPr/>
            <p:nvPr/>
          </p:nvSpPr>
          <p:spPr>
            <a:xfrm>
              <a:off x="7779067" y="23732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18" name="object 7218"/>
            <p:cNvSpPr/>
            <p:nvPr/>
          </p:nvSpPr>
          <p:spPr>
            <a:xfrm>
              <a:off x="7779067" y="2373223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80">
                  <a:moveTo>
                    <a:pt x="22186" y="4749"/>
                  </a:moveTo>
                  <a:lnTo>
                    <a:pt x="0" y="0"/>
                  </a:lnTo>
                </a:path>
                <a:path w="24129" h="5080">
                  <a:moveTo>
                    <a:pt x="22186" y="4749"/>
                  </a:moveTo>
                  <a:lnTo>
                    <a:pt x="23761" y="3949"/>
                  </a:lnTo>
                  <a:lnTo>
                    <a:pt x="16636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19" name="object 7219"/>
            <p:cNvSpPr/>
            <p:nvPr/>
          </p:nvSpPr>
          <p:spPr>
            <a:xfrm>
              <a:off x="7780655" y="23732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20" name="object 7220"/>
            <p:cNvSpPr/>
            <p:nvPr/>
          </p:nvSpPr>
          <p:spPr>
            <a:xfrm>
              <a:off x="7802842" y="239857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5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21" name="object 7221"/>
            <p:cNvSpPr/>
            <p:nvPr/>
          </p:nvSpPr>
          <p:spPr>
            <a:xfrm>
              <a:off x="7779067" y="2373236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22" name="object 7222"/>
            <p:cNvSpPr/>
            <p:nvPr/>
          </p:nvSpPr>
          <p:spPr>
            <a:xfrm>
              <a:off x="7779067" y="2377986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4">
                  <a:moveTo>
                    <a:pt x="22186" y="24549"/>
                  </a:moveTo>
                  <a:lnTo>
                    <a:pt x="0" y="19799"/>
                  </a:lnTo>
                </a:path>
                <a:path w="22225" h="24764">
                  <a:moveTo>
                    <a:pt x="22186" y="24549"/>
                  </a:moveTo>
                  <a:lnTo>
                    <a:pt x="2218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23" name="object 7223"/>
            <p:cNvSpPr/>
            <p:nvPr/>
          </p:nvSpPr>
          <p:spPr>
            <a:xfrm>
              <a:off x="7801267" y="2400960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5">
                  <a:moveTo>
                    <a:pt x="55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24" name="object 7224"/>
            <p:cNvSpPr/>
            <p:nvPr/>
          </p:nvSpPr>
          <p:spPr>
            <a:xfrm>
              <a:off x="7802842" y="2377185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4">
                  <a:moveTo>
                    <a:pt x="0" y="0"/>
                  </a:moveTo>
                  <a:lnTo>
                    <a:pt x="0" y="229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225" name="object 7225"/>
          <p:cNvGrpSpPr/>
          <p:nvPr/>
        </p:nvGrpSpPr>
        <p:grpSpPr>
          <a:xfrm>
            <a:off x="6192275" y="1564494"/>
            <a:ext cx="21003" cy="21003"/>
            <a:chOff x="7480407" y="2317768"/>
            <a:chExt cx="31115" cy="31115"/>
          </a:xfrm>
        </p:grpSpPr>
        <p:sp>
          <p:nvSpPr>
            <p:cNvPr id="7226" name="object 7226"/>
            <p:cNvSpPr/>
            <p:nvPr/>
          </p:nvSpPr>
          <p:spPr>
            <a:xfrm>
              <a:off x="7481201" y="23185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27" name="object 7227"/>
            <p:cNvSpPr/>
            <p:nvPr/>
          </p:nvSpPr>
          <p:spPr>
            <a:xfrm>
              <a:off x="7481201" y="2319350"/>
              <a:ext cx="25400" cy="4445"/>
            </a:xfrm>
            <a:custGeom>
              <a:avLst/>
              <a:gdLst/>
              <a:ahLst/>
              <a:cxnLst/>
              <a:rect l="l" t="t" r="r" b="b"/>
              <a:pathLst>
                <a:path w="25400" h="4444">
                  <a:moveTo>
                    <a:pt x="24561" y="3962"/>
                  </a:moveTo>
                  <a:lnTo>
                    <a:pt x="0" y="0"/>
                  </a:lnTo>
                </a:path>
                <a:path w="25400" h="4444">
                  <a:moveTo>
                    <a:pt x="24561" y="3962"/>
                  </a:moveTo>
                  <a:lnTo>
                    <a:pt x="25349" y="3162"/>
                  </a:lnTo>
                  <a:lnTo>
                    <a:pt x="18224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28" name="object 7228"/>
            <p:cNvSpPr/>
            <p:nvPr/>
          </p:nvSpPr>
          <p:spPr>
            <a:xfrm>
              <a:off x="7481988" y="231856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374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29" name="object 7229"/>
            <p:cNvSpPr/>
            <p:nvPr/>
          </p:nvSpPr>
          <p:spPr>
            <a:xfrm>
              <a:off x="7506550" y="234392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5">
                  <a:moveTo>
                    <a:pt x="0" y="1574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30" name="object 7230"/>
            <p:cNvSpPr/>
            <p:nvPr/>
          </p:nvSpPr>
          <p:spPr>
            <a:xfrm>
              <a:off x="7481201" y="231935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6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31" name="object 7231"/>
            <p:cNvSpPr/>
            <p:nvPr/>
          </p:nvSpPr>
          <p:spPr>
            <a:xfrm>
              <a:off x="7481201" y="232332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4">
                  <a:moveTo>
                    <a:pt x="24561" y="24549"/>
                  </a:moveTo>
                  <a:lnTo>
                    <a:pt x="0" y="20599"/>
                  </a:lnTo>
                </a:path>
                <a:path w="24765" h="24764">
                  <a:moveTo>
                    <a:pt x="24561" y="24549"/>
                  </a:moveTo>
                  <a:lnTo>
                    <a:pt x="2456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32" name="object 7232"/>
            <p:cNvSpPr/>
            <p:nvPr/>
          </p:nvSpPr>
          <p:spPr>
            <a:xfrm>
              <a:off x="7505763" y="234549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4749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33" name="object 7233"/>
            <p:cNvSpPr/>
            <p:nvPr/>
          </p:nvSpPr>
          <p:spPr>
            <a:xfrm>
              <a:off x="7506550" y="2322525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4">
                  <a:moveTo>
                    <a:pt x="0" y="0"/>
                  </a:moveTo>
                  <a:lnTo>
                    <a:pt x="0" y="229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7234" name="object 7234"/>
          <p:cNvSpPr/>
          <p:nvPr/>
        </p:nvSpPr>
        <p:spPr>
          <a:xfrm>
            <a:off x="6218469" y="146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7235" name="object 7235"/>
          <p:cNvGrpSpPr/>
          <p:nvPr/>
        </p:nvGrpSpPr>
        <p:grpSpPr>
          <a:xfrm>
            <a:off x="6218469" y="1466626"/>
            <a:ext cx="12430" cy="102013"/>
            <a:chOff x="7519213" y="2172779"/>
            <a:chExt cx="18415" cy="151130"/>
          </a:xfrm>
        </p:grpSpPr>
        <p:sp>
          <p:nvSpPr>
            <p:cNvPr id="7236" name="object 7236"/>
            <p:cNvSpPr/>
            <p:nvPr/>
          </p:nvSpPr>
          <p:spPr>
            <a:xfrm>
              <a:off x="7519213" y="23209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37" name="object 7237"/>
            <p:cNvSpPr/>
            <p:nvPr/>
          </p:nvSpPr>
          <p:spPr>
            <a:xfrm>
              <a:off x="7536650" y="2172779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5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238" name="object 7238"/>
          <p:cNvGrpSpPr/>
          <p:nvPr/>
        </p:nvGrpSpPr>
        <p:grpSpPr>
          <a:xfrm>
            <a:off x="6073555" y="1425989"/>
            <a:ext cx="372475" cy="81867"/>
            <a:chOff x="7304525" y="2112575"/>
            <a:chExt cx="551815" cy="121285"/>
          </a:xfrm>
        </p:grpSpPr>
        <p:sp>
          <p:nvSpPr>
            <p:cNvPr id="7239" name="object 7239"/>
            <p:cNvSpPr/>
            <p:nvPr/>
          </p:nvSpPr>
          <p:spPr>
            <a:xfrm>
              <a:off x="7819466" y="2210015"/>
              <a:ext cx="36195" cy="7620"/>
            </a:xfrm>
            <a:custGeom>
              <a:avLst/>
              <a:gdLst/>
              <a:ahLst/>
              <a:cxnLst/>
              <a:rect l="l" t="t" r="r" b="b"/>
              <a:pathLst>
                <a:path w="36195" h="7619">
                  <a:moveTo>
                    <a:pt x="0" y="0"/>
                  </a:moveTo>
                  <a:lnTo>
                    <a:pt x="7912" y="1574"/>
                  </a:lnTo>
                  <a:lnTo>
                    <a:pt x="22186" y="4749"/>
                  </a:lnTo>
                  <a:lnTo>
                    <a:pt x="35636" y="712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40" name="object 7240"/>
            <p:cNvSpPr/>
            <p:nvPr/>
          </p:nvSpPr>
          <p:spPr>
            <a:xfrm>
              <a:off x="7722819" y="2190216"/>
              <a:ext cx="59055" cy="12065"/>
            </a:xfrm>
            <a:custGeom>
              <a:avLst/>
              <a:gdLst/>
              <a:ahLst/>
              <a:cxnLst/>
              <a:rect l="l" t="t" r="r" b="b"/>
              <a:pathLst>
                <a:path w="59054" h="12064">
                  <a:moveTo>
                    <a:pt x="0" y="0"/>
                  </a:moveTo>
                  <a:lnTo>
                    <a:pt x="15049" y="3175"/>
                  </a:lnTo>
                  <a:lnTo>
                    <a:pt x="30111" y="5537"/>
                  </a:lnTo>
                  <a:lnTo>
                    <a:pt x="45161" y="8712"/>
                  </a:lnTo>
                  <a:lnTo>
                    <a:pt x="58623" y="118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41" name="object 7241"/>
            <p:cNvSpPr/>
            <p:nvPr/>
          </p:nvSpPr>
          <p:spPr>
            <a:xfrm>
              <a:off x="7622209" y="2171992"/>
              <a:ext cx="63500" cy="11430"/>
            </a:xfrm>
            <a:custGeom>
              <a:avLst/>
              <a:gdLst/>
              <a:ahLst/>
              <a:cxnLst/>
              <a:rect l="l" t="t" r="r" b="b"/>
              <a:pathLst>
                <a:path w="63500" h="11430">
                  <a:moveTo>
                    <a:pt x="0" y="0"/>
                  </a:moveTo>
                  <a:lnTo>
                    <a:pt x="8724" y="1587"/>
                  </a:lnTo>
                  <a:lnTo>
                    <a:pt x="24549" y="3949"/>
                  </a:lnTo>
                  <a:lnTo>
                    <a:pt x="39611" y="7124"/>
                  </a:lnTo>
                  <a:lnTo>
                    <a:pt x="55460" y="9499"/>
                  </a:lnTo>
                  <a:lnTo>
                    <a:pt x="63385" y="110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42" name="object 7242"/>
            <p:cNvSpPr/>
            <p:nvPr/>
          </p:nvSpPr>
          <p:spPr>
            <a:xfrm>
              <a:off x="7519212" y="2154567"/>
              <a:ext cx="67945" cy="11430"/>
            </a:xfrm>
            <a:custGeom>
              <a:avLst/>
              <a:gdLst/>
              <a:ahLst/>
              <a:cxnLst/>
              <a:rect l="l" t="t" r="r" b="b"/>
              <a:pathLst>
                <a:path w="67945" h="11430">
                  <a:moveTo>
                    <a:pt x="0" y="0"/>
                  </a:moveTo>
                  <a:lnTo>
                    <a:pt x="1587" y="0"/>
                  </a:lnTo>
                  <a:lnTo>
                    <a:pt x="17437" y="2374"/>
                  </a:lnTo>
                  <a:lnTo>
                    <a:pt x="33274" y="5537"/>
                  </a:lnTo>
                  <a:lnTo>
                    <a:pt x="49123" y="7924"/>
                  </a:lnTo>
                  <a:lnTo>
                    <a:pt x="64960" y="10299"/>
                  </a:lnTo>
                  <a:lnTo>
                    <a:pt x="67348" y="1109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43" name="object 7243"/>
            <p:cNvSpPr/>
            <p:nvPr/>
          </p:nvSpPr>
          <p:spPr>
            <a:xfrm>
              <a:off x="7413853" y="2138718"/>
              <a:ext cx="71120" cy="10795"/>
            </a:xfrm>
            <a:custGeom>
              <a:avLst/>
              <a:gdLst/>
              <a:ahLst/>
              <a:cxnLst/>
              <a:rect l="l" t="t" r="r" b="b"/>
              <a:pathLst>
                <a:path w="71120" h="10794">
                  <a:moveTo>
                    <a:pt x="0" y="0"/>
                  </a:moveTo>
                  <a:lnTo>
                    <a:pt x="9499" y="800"/>
                  </a:lnTo>
                  <a:lnTo>
                    <a:pt x="21386" y="3175"/>
                  </a:lnTo>
                  <a:lnTo>
                    <a:pt x="26149" y="3175"/>
                  </a:lnTo>
                  <a:lnTo>
                    <a:pt x="41986" y="5537"/>
                  </a:lnTo>
                  <a:lnTo>
                    <a:pt x="58623" y="8712"/>
                  </a:lnTo>
                  <a:lnTo>
                    <a:pt x="70510" y="1029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44" name="object 7244"/>
            <p:cNvSpPr/>
            <p:nvPr/>
          </p:nvSpPr>
          <p:spPr>
            <a:xfrm>
              <a:off x="7305319" y="2123668"/>
              <a:ext cx="74930" cy="10795"/>
            </a:xfrm>
            <a:custGeom>
              <a:avLst/>
              <a:gdLst/>
              <a:ahLst/>
              <a:cxnLst/>
              <a:rect l="l" t="t" r="r" b="b"/>
              <a:pathLst>
                <a:path w="74929" h="10794">
                  <a:moveTo>
                    <a:pt x="0" y="0"/>
                  </a:moveTo>
                  <a:lnTo>
                    <a:pt x="1574" y="0"/>
                  </a:lnTo>
                  <a:lnTo>
                    <a:pt x="19011" y="2374"/>
                  </a:lnTo>
                  <a:lnTo>
                    <a:pt x="35648" y="4749"/>
                  </a:lnTo>
                  <a:lnTo>
                    <a:pt x="52273" y="7137"/>
                  </a:lnTo>
                  <a:lnTo>
                    <a:pt x="68922" y="8712"/>
                  </a:lnTo>
                  <a:lnTo>
                    <a:pt x="74460" y="1029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45" name="object 7245"/>
            <p:cNvSpPr/>
            <p:nvPr/>
          </p:nvSpPr>
          <p:spPr>
            <a:xfrm>
              <a:off x="7305319" y="2139505"/>
              <a:ext cx="74930" cy="9525"/>
            </a:xfrm>
            <a:custGeom>
              <a:avLst/>
              <a:gdLst/>
              <a:ahLst/>
              <a:cxnLst/>
              <a:rect l="l" t="t" r="r" b="b"/>
              <a:pathLst>
                <a:path w="74929" h="9525">
                  <a:moveTo>
                    <a:pt x="74460" y="9512"/>
                  </a:moveTo>
                  <a:lnTo>
                    <a:pt x="68922" y="8712"/>
                  </a:lnTo>
                  <a:lnTo>
                    <a:pt x="51833" y="6191"/>
                  </a:lnTo>
                  <a:lnTo>
                    <a:pt x="34856" y="4027"/>
                  </a:lnTo>
                  <a:lnTo>
                    <a:pt x="17882" y="2027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46" name="object 7246"/>
            <p:cNvSpPr/>
            <p:nvPr/>
          </p:nvSpPr>
          <p:spPr>
            <a:xfrm>
              <a:off x="7413853" y="2153780"/>
              <a:ext cx="71120" cy="11430"/>
            </a:xfrm>
            <a:custGeom>
              <a:avLst/>
              <a:gdLst/>
              <a:ahLst/>
              <a:cxnLst/>
              <a:rect l="l" t="t" r="r" b="b"/>
              <a:pathLst>
                <a:path w="71120" h="11430">
                  <a:moveTo>
                    <a:pt x="70510" y="11087"/>
                  </a:moveTo>
                  <a:lnTo>
                    <a:pt x="58635" y="8712"/>
                  </a:lnTo>
                  <a:lnTo>
                    <a:pt x="41986" y="6324"/>
                  </a:lnTo>
                  <a:lnTo>
                    <a:pt x="26149" y="3949"/>
                  </a:lnTo>
                  <a:lnTo>
                    <a:pt x="15849" y="2374"/>
                  </a:lnTo>
                  <a:lnTo>
                    <a:pt x="9512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47" name="object 7247"/>
            <p:cNvSpPr/>
            <p:nvPr/>
          </p:nvSpPr>
          <p:spPr>
            <a:xfrm>
              <a:off x="7519212" y="2170404"/>
              <a:ext cx="67945" cy="10795"/>
            </a:xfrm>
            <a:custGeom>
              <a:avLst/>
              <a:gdLst/>
              <a:ahLst/>
              <a:cxnLst/>
              <a:rect l="l" t="t" r="r" b="b"/>
              <a:pathLst>
                <a:path w="67945" h="10794">
                  <a:moveTo>
                    <a:pt x="67348" y="10299"/>
                  </a:moveTo>
                  <a:lnTo>
                    <a:pt x="64960" y="10299"/>
                  </a:lnTo>
                  <a:lnTo>
                    <a:pt x="49123" y="7924"/>
                  </a:lnTo>
                  <a:lnTo>
                    <a:pt x="33273" y="4762"/>
                  </a:lnTo>
                  <a:lnTo>
                    <a:pt x="17437" y="2374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48" name="object 7248"/>
            <p:cNvSpPr/>
            <p:nvPr/>
          </p:nvSpPr>
          <p:spPr>
            <a:xfrm>
              <a:off x="7622196" y="2187054"/>
              <a:ext cx="63500" cy="12065"/>
            </a:xfrm>
            <a:custGeom>
              <a:avLst/>
              <a:gdLst/>
              <a:ahLst/>
              <a:cxnLst/>
              <a:rect l="l" t="t" r="r" b="b"/>
              <a:pathLst>
                <a:path w="63500" h="12064">
                  <a:moveTo>
                    <a:pt x="63385" y="11874"/>
                  </a:moveTo>
                  <a:lnTo>
                    <a:pt x="55460" y="10299"/>
                  </a:lnTo>
                  <a:lnTo>
                    <a:pt x="39611" y="7124"/>
                  </a:lnTo>
                  <a:lnTo>
                    <a:pt x="24561" y="4749"/>
                  </a:lnTo>
                  <a:lnTo>
                    <a:pt x="19011" y="3162"/>
                  </a:lnTo>
                  <a:lnTo>
                    <a:pt x="8724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49" name="object 7249"/>
            <p:cNvSpPr/>
            <p:nvPr/>
          </p:nvSpPr>
          <p:spPr>
            <a:xfrm>
              <a:off x="7722819" y="2206053"/>
              <a:ext cx="59055" cy="11430"/>
            </a:xfrm>
            <a:custGeom>
              <a:avLst/>
              <a:gdLst/>
              <a:ahLst/>
              <a:cxnLst/>
              <a:rect l="l" t="t" r="r" b="b"/>
              <a:pathLst>
                <a:path w="59054" h="11430">
                  <a:moveTo>
                    <a:pt x="58623" y="11087"/>
                  </a:moveTo>
                  <a:lnTo>
                    <a:pt x="45148" y="8712"/>
                  </a:lnTo>
                  <a:lnTo>
                    <a:pt x="30098" y="5549"/>
                  </a:lnTo>
                  <a:lnTo>
                    <a:pt x="19799" y="3174"/>
                  </a:lnTo>
                  <a:lnTo>
                    <a:pt x="15049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50" name="object 7250"/>
            <p:cNvSpPr/>
            <p:nvPr/>
          </p:nvSpPr>
          <p:spPr>
            <a:xfrm>
              <a:off x="7819466" y="2225065"/>
              <a:ext cx="36195" cy="8255"/>
            </a:xfrm>
            <a:custGeom>
              <a:avLst/>
              <a:gdLst/>
              <a:ahLst/>
              <a:cxnLst/>
              <a:rect l="l" t="t" r="r" b="b"/>
              <a:pathLst>
                <a:path w="36195" h="8255">
                  <a:moveTo>
                    <a:pt x="35636" y="7924"/>
                  </a:moveTo>
                  <a:lnTo>
                    <a:pt x="22174" y="4749"/>
                  </a:lnTo>
                  <a:lnTo>
                    <a:pt x="21386" y="4749"/>
                  </a:lnTo>
                  <a:lnTo>
                    <a:pt x="7912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51" name="object 7251"/>
            <p:cNvSpPr/>
            <p:nvPr/>
          </p:nvSpPr>
          <p:spPr>
            <a:xfrm>
              <a:off x="7305319" y="2123668"/>
              <a:ext cx="74930" cy="10795"/>
            </a:xfrm>
            <a:custGeom>
              <a:avLst/>
              <a:gdLst/>
              <a:ahLst/>
              <a:cxnLst/>
              <a:rect l="l" t="t" r="r" b="b"/>
              <a:pathLst>
                <a:path w="74929" h="10794">
                  <a:moveTo>
                    <a:pt x="0" y="0"/>
                  </a:moveTo>
                  <a:lnTo>
                    <a:pt x="1574" y="0"/>
                  </a:lnTo>
                  <a:lnTo>
                    <a:pt x="19011" y="2374"/>
                  </a:lnTo>
                  <a:lnTo>
                    <a:pt x="35648" y="4749"/>
                  </a:lnTo>
                  <a:lnTo>
                    <a:pt x="52273" y="7137"/>
                  </a:lnTo>
                  <a:lnTo>
                    <a:pt x="68922" y="8712"/>
                  </a:lnTo>
                  <a:lnTo>
                    <a:pt x="74460" y="1029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52" name="object 7252"/>
            <p:cNvSpPr/>
            <p:nvPr/>
          </p:nvSpPr>
          <p:spPr>
            <a:xfrm>
              <a:off x="7413853" y="213871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-793" y="400"/>
                  </a:moveTo>
                  <a:lnTo>
                    <a:pt x="10293" y="4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53" name="object 7253"/>
            <p:cNvSpPr/>
            <p:nvPr/>
          </p:nvSpPr>
          <p:spPr>
            <a:xfrm>
              <a:off x="7435240" y="2141893"/>
              <a:ext cx="49530" cy="7620"/>
            </a:xfrm>
            <a:custGeom>
              <a:avLst/>
              <a:gdLst/>
              <a:ahLst/>
              <a:cxnLst/>
              <a:rect l="l" t="t" r="r" b="b"/>
              <a:pathLst>
                <a:path w="49529" h="7619">
                  <a:moveTo>
                    <a:pt x="0" y="0"/>
                  </a:moveTo>
                  <a:lnTo>
                    <a:pt x="4762" y="0"/>
                  </a:lnTo>
                  <a:lnTo>
                    <a:pt x="20599" y="2374"/>
                  </a:lnTo>
                  <a:lnTo>
                    <a:pt x="37236" y="5537"/>
                  </a:lnTo>
                  <a:lnTo>
                    <a:pt x="49123" y="71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54" name="object 7254"/>
            <p:cNvSpPr/>
            <p:nvPr/>
          </p:nvSpPr>
          <p:spPr>
            <a:xfrm>
              <a:off x="7519212" y="2154567"/>
              <a:ext cx="67945" cy="11430"/>
            </a:xfrm>
            <a:custGeom>
              <a:avLst/>
              <a:gdLst/>
              <a:ahLst/>
              <a:cxnLst/>
              <a:rect l="l" t="t" r="r" b="b"/>
              <a:pathLst>
                <a:path w="67945" h="11430">
                  <a:moveTo>
                    <a:pt x="0" y="0"/>
                  </a:moveTo>
                  <a:lnTo>
                    <a:pt x="1587" y="0"/>
                  </a:lnTo>
                  <a:lnTo>
                    <a:pt x="17437" y="2374"/>
                  </a:lnTo>
                  <a:lnTo>
                    <a:pt x="33274" y="5537"/>
                  </a:lnTo>
                  <a:lnTo>
                    <a:pt x="49123" y="7924"/>
                  </a:lnTo>
                  <a:lnTo>
                    <a:pt x="64960" y="10299"/>
                  </a:lnTo>
                  <a:lnTo>
                    <a:pt x="67348" y="1109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55" name="object 7255"/>
            <p:cNvSpPr/>
            <p:nvPr/>
          </p:nvSpPr>
          <p:spPr>
            <a:xfrm>
              <a:off x="7819466" y="2198141"/>
              <a:ext cx="36195" cy="7620"/>
            </a:xfrm>
            <a:custGeom>
              <a:avLst/>
              <a:gdLst/>
              <a:ahLst/>
              <a:cxnLst/>
              <a:rect l="l" t="t" r="r" b="b"/>
              <a:pathLst>
                <a:path w="36195" h="7619">
                  <a:moveTo>
                    <a:pt x="35636" y="7124"/>
                  </a:moveTo>
                  <a:lnTo>
                    <a:pt x="28511" y="6337"/>
                  </a:lnTo>
                  <a:lnTo>
                    <a:pt x="14249" y="31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56" name="object 7256"/>
            <p:cNvSpPr/>
            <p:nvPr/>
          </p:nvSpPr>
          <p:spPr>
            <a:xfrm>
              <a:off x="7722819" y="2179116"/>
              <a:ext cx="59055" cy="11430"/>
            </a:xfrm>
            <a:custGeom>
              <a:avLst/>
              <a:gdLst/>
              <a:ahLst/>
              <a:cxnLst/>
              <a:rect l="l" t="t" r="r" b="b"/>
              <a:pathLst>
                <a:path w="59054" h="11430">
                  <a:moveTo>
                    <a:pt x="58623" y="11099"/>
                  </a:moveTo>
                  <a:lnTo>
                    <a:pt x="50698" y="9525"/>
                  </a:lnTo>
                  <a:lnTo>
                    <a:pt x="35648" y="7137"/>
                  </a:lnTo>
                  <a:lnTo>
                    <a:pt x="19799" y="3962"/>
                  </a:lnTo>
                  <a:lnTo>
                    <a:pt x="4749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57" name="object 7257"/>
            <p:cNvSpPr/>
            <p:nvPr/>
          </p:nvSpPr>
          <p:spPr>
            <a:xfrm>
              <a:off x="7622196" y="2160892"/>
              <a:ext cx="63500" cy="11430"/>
            </a:xfrm>
            <a:custGeom>
              <a:avLst/>
              <a:gdLst/>
              <a:ahLst/>
              <a:cxnLst/>
              <a:rect l="l" t="t" r="r" b="b"/>
              <a:pathLst>
                <a:path w="63500" h="11430">
                  <a:moveTo>
                    <a:pt x="63385" y="11099"/>
                  </a:moveTo>
                  <a:lnTo>
                    <a:pt x="58623" y="10299"/>
                  </a:lnTo>
                  <a:lnTo>
                    <a:pt x="43573" y="7924"/>
                  </a:lnTo>
                  <a:lnTo>
                    <a:pt x="27724" y="4762"/>
                  </a:lnTo>
                  <a:lnTo>
                    <a:pt x="11887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58" name="object 7258"/>
            <p:cNvSpPr/>
            <p:nvPr/>
          </p:nvSpPr>
          <p:spPr>
            <a:xfrm>
              <a:off x="7519212" y="2144267"/>
              <a:ext cx="67945" cy="10795"/>
            </a:xfrm>
            <a:custGeom>
              <a:avLst/>
              <a:gdLst/>
              <a:ahLst/>
              <a:cxnLst/>
              <a:rect l="l" t="t" r="r" b="b"/>
              <a:pathLst>
                <a:path w="67945" h="10794">
                  <a:moveTo>
                    <a:pt x="67348" y="10299"/>
                  </a:moveTo>
                  <a:lnTo>
                    <a:pt x="50711" y="7924"/>
                  </a:lnTo>
                  <a:lnTo>
                    <a:pt x="34861" y="5549"/>
                  </a:lnTo>
                  <a:lnTo>
                    <a:pt x="19011" y="2387"/>
                  </a:lnTo>
                  <a:lnTo>
                    <a:pt x="23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59" name="object 7259"/>
            <p:cNvSpPr/>
            <p:nvPr/>
          </p:nvSpPr>
          <p:spPr>
            <a:xfrm>
              <a:off x="7413853" y="2128418"/>
              <a:ext cx="71120" cy="10795"/>
            </a:xfrm>
            <a:custGeom>
              <a:avLst/>
              <a:gdLst/>
              <a:ahLst/>
              <a:cxnLst/>
              <a:rect l="l" t="t" r="r" b="b"/>
              <a:pathLst>
                <a:path w="71120" h="10794">
                  <a:moveTo>
                    <a:pt x="70510" y="10299"/>
                  </a:moveTo>
                  <a:lnTo>
                    <a:pt x="58635" y="7924"/>
                  </a:lnTo>
                  <a:lnTo>
                    <a:pt x="41986" y="5549"/>
                  </a:lnTo>
                  <a:lnTo>
                    <a:pt x="25349" y="3162"/>
                  </a:lnTo>
                  <a:lnTo>
                    <a:pt x="8712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60" name="object 7260"/>
            <p:cNvSpPr/>
            <p:nvPr/>
          </p:nvSpPr>
          <p:spPr>
            <a:xfrm>
              <a:off x="7305319" y="2113368"/>
              <a:ext cx="74930" cy="10795"/>
            </a:xfrm>
            <a:custGeom>
              <a:avLst/>
              <a:gdLst/>
              <a:ahLst/>
              <a:cxnLst/>
              <a:rect l="l" t="t" r="r" b="b"/>
              <a:pathLst>
                <a:path w="74929" h="10794">
                  <a:moveTo>
                    <a:pt x="74460" y="10299"/>
                  </a:moveTo>
                  <a:lnTo>
                    <a:pt x="67335" y="8712"/>
                  </a:lnTo>
                  <a:lnTo>
                    <a:pt x="50698" y="7124"/>
                  </a:lnTo>
                  <a:lnTo>
                    <a:pt x="34061" y="4749"/>
                  </a:lnTo>
                  <a:lnTo>
                    <a:pt x="16624" y="23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261" name="object 7261"/>
          <p:cNvGrpSpPr/>
          <p:nvPr/>
        </p:nvGrpSpPr>
        <p:grpSpPr>
          <a:xfrm>
            <a:off x="6067143" y="1559145"/>
            <a:ext cx="3858" cy="3429"/>
            <a:chOff x="7295026" y="2309844"/>
            <a:chExt cx="5715" cy="5080"/>
          </a:xfrm>
        </p:grpSpPr>
        <p:sp>
          <p:nvSpPr>
            <p:cNvPr id="7262" name="object 7262"/>
            <p:cNvSpPr/>
            <p:nvPr/>
          </p:nvSpPr>
          <p:spPr>
            <a:xfrm>
              <a:off x="7295819" y="231300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63" name="object 7263"/>
            <p:cNvSpPr/>
            <p:nvPr/>
          </p:nvSpPr>
          <p:spPr>
            <a:xfrm>
              <a:off x="7295819" y="231063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264" name="object 7264"/>
          <p:cNvGrpSpPr/>
          <p:nvPr/>
        </p:nvGrpSpPr>
        <p:grpSpPr>
          <a:xfrm>
            <a:off x="6190655" y="1576787"/>
            <a:ext cx="22717" cy="6429"/>
            <a:chOff x="7478007" y="2335980"/>
            <a:chExt cx="33655" cy="9525"/>
          </a:xfrm>
        </p:grpSpPr>
        <p:sp>
          <p:nvSpPr>
            <p:cNvPr id="7265" name="object 7265"/>
            <p:cNvSpPr/>
            <p:nvPr/>
          </p:nvSpPr>
          <p:spPr>
            <a:xfrm>
              <a:off x="7506538" y="234073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3962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66" name="object 7266"/>
            <p:cNvSpPr/>
            <p:nvPr/>
          </p:nvSpPr>
          <p:spPr>
            <a:xfrm>
              <a:off x="7478814" y="233677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2387" y="0"/>
                  </a:lnTo>
                </a:path>
                <a:path w="2540" h="3175">
                  <a:moveTo>
                    <a:pt x="0" y="0"/>
                  </a:moveTo>
                  <a:lnTo>
                    <a:pt x="2387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67" name="object 7267"/>
            <p:cNvSpPr/>
            <p:nvPr/>
          </p:nvSpPr>
          <p:spPr>
            <a:xfrm>
              <a:off x="7506538" y="234389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68" name="object 7268"/>
            <p:cNvSpPr/>
            <p:nvPr/>
          </p:nvSpPr>
          <p:spPr>
            <a:xfrm>
              <a:off x="7478814" y="233678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69" name="object 7269"/>
            <p:cNvSpPr/>
            <p:nvPr/>
          </p:nvSpPr>
          <p:spPr>
            <a:xfrm>
              <a:off x="7478801" y="233994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3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270" name="object 7270"/>
          <p:cNvGrpSpPr/>
          <p:nvPr/>
        </p:nvGrpSpPr>
        <p:grpSpPr>
          <a:xfrm>
            <a:off x="6067142" y="1545240"/>
            <a:ext cx="378905" cy="83153"/>
            <a:chOff x="7295026" y="2289244"/>
            <a:chExt cx="561340" cy="123189"/>
          </a:xfrm>
        </p:grpSpPr>
        <p:sp>
          <p:nvSpPr>
            <p:cNvPr id="7271" name="object 7271"/>
            <p:cNvSpPr/>
            <p:nvPr/>
          </p:nvSpPr>
          <p:spPr>
            <a:xfrm>
              <a:off x="7802829" y="2384310"/>
              <a:ext cx="52705" cy="11430"/>
            </a:xfrm>
            <a:custGeom>
              <a:avLst/>
              <a:gdLst/>
              <a:ahLst/>
              <a:cxnLst/>
              <a:rect l="l" t="t" r="r" b="b"/>
              <a:pathLst>
                <a:path w="52704" h="11430">
                  <a:moveTo>
                    <a:pt x="0" y="0"/>
                  </a:moveTo>
                  <a:lnTo>
                    <a:pt x="3175" y="787"/>
                  </a:lnTo>
                  <a:lnTo>
                    <a:pt x="13735" y="2934"/>
                  </a:lnTo>
                  <a:lnTo>
                    <a:pt x="24642" y="5229"/>
                  </a:lnTo>
                  <a:lnTo>
                    <a:pt x="35509" y="7681"/>
                  </a:lnTo>
                  <a:lnTo>
                    <a:pt x="45948" y="10299"/>
                  </a:lnTo>
                  <a:lnTo>
                    <a:pt x="52273" y="110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72" name="object 7272"/>
            <p:cNvSpPr/>
            <p:nvPr/>
          </p:nvSpPr>
          <p:spPr>
            <a:xfrm>
              <a:off x="7706969" y="2364498"/>
              <a:ext cx="72390" cy="15240"/>
            </a:xfrm>
            <a:custGeom>
              <a:avLst/>
              <a:gdLst/>
              <a:ahLst/>
              <a:cxnLst/>
              <a:rect l="l" t="t" r="r" b="b"/>
              <a:pathLst>
                <a:path w="72390" h="15239">
                  <a:moveTo>
                    <a:pt x="0" y="0"/>
                  </a:moveTo>
                  <a:lnTo>
                    <a:pt x="1574" y="800"/>
                  </a:lnTo>
                  <a:lnTo>
                    <a:pt x="18669" y="3907"/>
                  </a:lnTo>
                  <a:lnTo>
                    <a:pt x="35685" y="7319"/>
                  </a:lnTo>
                  <a:lnTo>
                    <a:pt x="52679" y="10835"/>
                  </a:lnTo>
                  <a:lnTo>
                    <a:pt x="69710" y="14249"/>
                  </a:lnTo>
                  <a:lnTo>
                    <a:pt x="72085" y="150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73" name="object 7273"/>
            <p:cNvSpPr/>
            <p:nvPr/>
          </p:nvSpPr>
          <p:spPr>
            <a:xfrm>
              <a:off x="7607947" y="2346286"/>
              <a:ext cx="74930" cy="14604"/>
            </a:xfrm>
            <a:custGeom>
              <a:avLst/>
              <a:gdLst/>
              <a:ahLst/>
              <a:cxnLst/>
              <a:rect l="l" t="t" r="r" b="b"/>
              <a:pathLst>
                <a:path w="74929" h="14605">
                  <a:moveTo>
                    <a:pt x="0" y="0"/>
                  </a:moveTo>
                  <a:lnTo>
                    <a:pt x="3949" y="787"/>
                  </a:lnTo>
                  <a:lnTo>
                    <a:pt x="18929" y="3793"/>
                  </a:lnTo>
                  <a:lnTo>
                    <a:pt x="34358" y="6564"/>
                  </a:lnTo>
                  <a:lnTo>
                    <a:pt x="49832" y="9218"/>
                  </a:lnTo>
                  <a:lnTo>
                    <a:pt x="64947" y="11874"/>
                  </a:lnTo>
                  <a:lnTo>
                    <a:pt x="74460" y="142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74" name="object 7274"/>
            <p:cNvSpPr/>
            <p:nvPr/>
          </p:nvSpPr>
          <p:spPr>
            <a:xfrm>
              <a:off x="7506538" y="232964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0" y="0"/>
                  </a:moveTo>
                  <a:lnTo>
                    <a:pt x="11874" y="1574"/>
                  </a:lnTo>
                  <a:lnTo>
                    <a:pt x="27509" y="4162"/>
                  </a:lnTo>
                  <a:lnTo>
                    <a:pt x="43059" y="6877"/>
                  </a:lnTo>
                  <a:lnTo>
                    <a:pt x="58666" y="9515"/>
                  </a:lnTo>
                  <a:lnTo>
                    <a:pt x="74472" y="11874"/>
                  </a:lnTo>
                  <a:lnTo>
                    <a:pt x="76847" y="126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75" name="object 7275"/>
            <p:cNvSpPr/>
            <p:nvPr/>
          </p:nvSpPr>
          <p:spPr>
            <a:xfrm>
              <a:off x="7402753" y="2313800"/>
              <a:ext cx="78740" cy="12065"/>
            </a:xfrm>
            <a:custGeom>
              <a:avLst/>
              <a:gdLst/>
              <a:ahLst/>
              <a:cxnLst/>
              <a:rect l="l" t="t" r="r" b="b"/>
              <a:pathLst>
                <a:path w="78740" h="12064">
                  <a:moveTo>
                    <a:pt x="0" y="0"/>
                  </a:moveTo>
                  <a:lnTo>
                    <a:pt x="3962" y="0"/>
                  </a:lnTo>
                  <a:lnTo>
                    <a:pt x="19963" y="2686"/>
                  </a:lnTo>
                  <a:lnTo>
                    <a:pt x="35987" y="5353"/>
                  </a:lnTo>
                  <a:lnTo>
                    <a:pt x="52041" y="7915"/>
                  </a:lnTo>
                  <a:lnTo>
                    <a:pt x="68135" y="10287"/>
                  </a:lnTo>
                  <a:lnTo>
                    <a:pt x="78435" y="118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76" name="object 7276"/>
            <p:cNvSpPr/>
            <p:nvPr/>
          </p:nvSpPr>
          <p:spPr>
            <a:xfrm>
              <a:off x="7295819" y="2298750"/>
              <a:ext cx="81280" cy="11430"/>
            </a:xfrm>
            <a:custGeom>
              <a:avLst/>
              <a:gdLst/>
              <a:ahLst/>
              <a:cxnLst/>
              <a:rect l="l" t="t" r="r" b="b"/>
              <a:pathLst>
                <a:path w="81279" h="11430">
                  <a:moveTo>
                    <a:pt x="0" y="0"/>
                  </a:moveTo>
                  <a:lnTo>
                    <a:pt x="8712" y="1574"/>
                  </a:lnTo>
                  <a:lnTo>
                    <a:pt x="25857" y="3370"/>
                  </a:lnTo>
                  <a:lnTo>
                    <a:pt x="43553" y="5888"/>
                  </a:lnTo>
                  <a:lnTo>
                    <a:pt x="61256" y="8627"/>
                  </a:lnTo>
                  <a:lnTo>
                    <a:pt x="78422" y="11087"/>
                  </a:lnTo>
                  <a:lnTo>
                    <a:pt x="80797" y="110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77" name="object 7277"/>
            <p:cNvSpPr/>
            <p:nvPr/>
          </p:nvSpPr>
          <p:spPr>
            <a:xfrm>
              <a:off x="7295819" y="23106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0"/>
                  </a:moveTo>
                  <a:lnTo>
                    <a:pt x="3949" y="0"/>
                  </a:lnTo>
                  <a:lnTo>
                    <a:pt x="3949" y="39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78" name="object 7278"/>
            <p:cNvSpPr/>
            <p:nvPr/>
          </p:nvSpPr>
          <p:spPr>
            <a:xfrm>
              <a:off x="7299769" y="2314587"/>
              <a:ext cx="77470" cy="10795"/>
            </a:xfrm>
            <a:custGeom>
              <a:avLst/>
              <a:gdLst/>
              <a:ahLst/>
              <a:cxnLst/>
              <a:rect l="l" t="t" r="r" b="b"/>
              <a:pathLst>
                <a:path w="77470" h="10794">
                  <a:moveTo>
                    <a:pt x="74472" y="10299"/>
                  </a:moveTo>
                  <a:lnTo>
                    <a:pt x="66548" y="9499"/>
                  </a:lnTo>
                  <a:lnTo>
                    <a:pt x="59423" y="8724"/>
                  </a:lnTo>
                  <a:lnTo>
                    <a:pt x="52285" y="7124"/>
                  </a:lnTo>
                  <a:lnTo>
                    <a:pt x="44373" y="6337"/>
                  </a:lnTo>
                  <a:lnTo>
                    <a:pt x="37236" y="5549"/>
                  </a:lnTo>
                  <a:lnTo>
                    <a:pt x="30111" y="3962"/>
                  </a:lnTo>
                  <a:lnTo>
                    <a:pt x="22186" y="3162"/>
                  </a:lnTo>
                  <a:lnTo>
                    <a:pt x="20599" y="3162"/>
                  </a:lnTo>
                  <a:lnTo>
                    <a:pt x="15049" y="2387"/>
                  </a:lnTo>
                  <a:lnTo>
                    <a:pt x="7137" y="1587"/>
                  </a:lnTo>
                  <a:lnTo>
                    <a:pt x="5549" y="787"/>
                  </a:lnTo>
                  <a:lnTo>
                    <a:pt x="4762" y="787"/>
                  </a:lnTo>
                  <a:lnTo>
                    <a:pt x="0" y="0"/>
                  </a:lnTo>
                </a:path>
                <a:path w="77470" h="10794">
                  <a:moveTo>
                    <a:pt x="74472" y="10299"/>
                  </a:moveTo>
                  <a:lnTo>
                    <a:pt x="74472" y="6337"/>
                  </a:lnTo>
                  <a:lnTo>
                    <a:pt x="76847" y="63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79" name="object 7279"/>
            <p:cNvSpPr/>
            <p:nvPr/>
          </p:nvSpPr>
          <p:spPr>
            <a:xfrm>
              <a:off x="7402753" y="232488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80">
                  <a:moveTo>
                    <a:pt x="0" y="0"/>
                  </a:moveTo>
                  <a:lnTo>
                    <a:pt x="3962" y="800"/>
                  </a:lnTo>
                  <a:lnTo>
                    <a:pt x="3962" y="47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80" name="object 7280"/>
            <p:cNvSpPr/>
            <p:nvPr/>
          </p:nvSpPr>
          <p:spPr>
            <a:xfrm>
              <a:off x="7406728" y="2329649"/>
              <a:ext cx="72390" cy="11430"/>
            </a:xfrm>
            <a:custGeom>
              <a:avLst/>
              <a:gdLst/>
              <a:ahLst/>
              <a:cxnLst/>
              <a:rect l="l" t="t" r="r" b="b"/>
              <a:pathLst>
                <a:path w="72390" h="11430">
                  <a:moveTo>
                    <a:pt x="72085" y="11087"/>
                  </a:moveTo>
                  <a:lnTo>
                    <a:pt x="64960" y="9512"/>
                  </a:lnTo>
                  <a:lnTo>
                    <a:pt x="50628" y="7631"/>
                  </a:lnTo>
                  <a:lnTo>
                    <a:pt x="36077" y="5426"/>
                  </a:lnTo>
                  <a:lnTo>
                    <a:pt x="21512" y="3082"/>
                  </a:lnTo>
                  <a:lnTo>
                    <a:pt x="7137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81" name="object 7281"/>
            <p:cNvSpPr/>
            <p:nvPr/>
          </p:nvSpPr>
          <p:spPr>
            <a:xfrm>
              <a:off x="7506538" y="2340736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80">
                  <a:moveTo>
                    <a:pt x="0" y="0"/>
                  </a:moveTo>
                  <a:lnTo>
                    <a:pt x="3962" y="800"/>
                  </a:lnTo>
                  <a:lnTo>
                    <a:pt x="3962" y="47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82" name="object 7282"/>
            <p:cNvSpPr/>
            <p:nvPr/>
          </p:nvSpPr>
          <p:spPr>
            <a:xfrm>
              <a:off x="7510500" y="2345499"/>
              <a:ext cx="71120" cy="12065"/>
            </a:xfrm>
            <a:custGeom>
              <a:avLst/>
              <a:gdLst/>
              <a:ahLst/>
              <a:cxnLst/>
              <a:rect l="l" t="t" r="r" b="b"/>
              <a:pathLst>
                <a:path w="71120" h="12064">
                  <a:moveTo>
                    <a:pt x="70510" y="11874"/>
                  </a:moveTo>
                  <a:lnTo>
                    <a:pt x="63373" y="11074"/>
                  </a:lnTo>
                  <a:lnTo>
                    <a:pt x="49535" y="8456"/>
                  </a:lnTo>
                  <a:lnTo>
                    <a:pt x="35359" y="6043"/>
                  </a:lnTo>
                  <a:lnTo>
                    <a:pt x="21132" y="3771"/>
                  </a:lnTo>
                  <a:lnTo>
                    <a:pt x="7137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83" name="object 7283"/>
            <p:cNvSpPr/>
            <p:nvPr/>
          </p:nvSpPr>
          <p:spPr>
            <a:xfrm>
              <a:off x="7581010" y="235342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0" y="3949"/>
                  </a:moveTo>
                  <a:lnTo>
                    <a:pt x="0" y="0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84" name="object 7284"/>
            <p:cNvSpPr/>
            <p:nvPr/>
          </p:nvSpPr>
          <p:spPr>
            <a:xfrm>
              <a:off x="7607947" y="235816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80">
                  <a:moveTo>
                    <a:pt x="0" y="0"/>
                  </a:moveTo>
                  <a:lnTo>
                    <a:pt x="3949" y="800"/>
                  </a:lnTo>
                  <a:lnTo>
                    <a:pt x="3949" y="47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85" name="object 7285"/>
            <p:cNvSpPr/>
            <p:nvPr/>
          </p:nvSpPr>
          <p:spPr>
            <a:xfrm>
              <a:off x="7611910" y="2362911"/>
              <a:ext cx="69215" cy="12700"/>
            </a:xfrm>
            <a:custGeom>
              <a:avLst/>
              <a:gdLst/>
              <a:ahLst/>
              <a:cxnLst/>
              <a:rect l="l" t="t" r="r" b="b"/>
              <a:pathLst>
                <a:path w="69215" h="12700">
                  <a:moveTo>
                    <a:pt x="68922" y="12674"/>
                  </a:moveTo>
                  <a:lnTo>
                    <a:pt x="61785" y="11099"/>
                  </a:lnTo>
                  <a:lnTo>
                    <a:pt x="46559" y="8172"/>
                  </a:lnTo>
                  <a:lnTo>
                    <a:pt x="31319" y="5416"/>
                  </a:lnTo>
                  <a:lnTo>
                    <a:pt x="16063" y="2727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86" name="object 7286"/>
            <p:cNvSpPr/>
            <p:nvPr/>
          </p:nvSpPr>
          <p:spPr>
            <a:xfrm>
              <a:off x="7680832" y="237163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0" y="3949"/>
                  </a:moveTo>
                  <a:lnTo>
                    <a:pt x="0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87" name="object 7287"/>
            <p:cNvSpPr/>
            <p:nvPr/>
          </p:nvSpPr>
          <p:spPr>
            <a:xfrm>
              <a:off x="7706969" y="2376385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80">
                  <a:moveTo>
                    <a:pt x="0" y="0"/>
                  </a:moveTo>
                  <a:lnTo>
                    <a:pt x="3949" y="800"/>
                  </a:lnTo>
                  <a:lnTo>
                    <a:pt x="3949" y="47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88" name="object 7288"/>
            <p:cNvSpPr/>
            <p:nvPr/>
          </p:nvSpPr>
          <p:spPr>
            <a:xfrm>
              <a:off x="7710931" y="2381135"/>
              <a:ext cx="66675" cy="13970"/>
            </a:xfrm>
            <a:custGeom>
              <a:avLst/>
              <a:gdLst/>
              <a:ahLst/>
              <a:cxnLst/>
              <a:rect l="l" t="t" r="r" b="b"/>
              <a:pathLst>
                <a:path w="66675" h="13969">
                  <a:moveTo>
                    <a:pt x="66548" y="13474"/>
                  </a:moveTo>
                  <a:lnTo>
                    <a:pt x="59410" y="11887"/>
                  </a:lnTo>
                  <a:lnTo>
                    <a:pt x="46256" y="9267"/>
                  </a:lnTo>
                  <a:lnTo>
                    <a:pt x="32835" y="6470"/>
                  </a:lnTo>
                  <a:lnTo>
                    <a:pt x="19434" y="3807"/>
                  </a:lnTo>
                  <a:lnTo>
                    <a:pt x="6337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89" name="object 7289"/>
            <p:cNvSpPr/>
            <p:nvPr/>
          </p:nvSpPr>
          <p:spPr>
            <a:xfrm>
              <a:off x="7777479" y="239064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0" y="3962"/>
                  </a:moveTo>
                  <a:lnTo>
                    <a:pt x="0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90" name="object 7290"/>
            <p:cNvSpPr/>
            <p:nvPr/>
          </p:nvSpPr>
          <p:spPr>
            <a:xfrm>
              <a:off x="7802829" y="2395397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0" y="0"/>
                  </a:moveTo>
                  <a:lnTo>
                    <a:pt x="3175" y="800"/>
                  </a:lnTo>
                  <a:lnTo>
                    <a:pt x="3175" y="55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91" name="object 7291"/>
            <p:cNvSpPr/>
            <p:nvPr/>
          </p:nvSpPr>
          <p:spPr>
            <a:xfrm>
              <a:off x="7805991" y="2400947"/>
              <a:ext cx="49530" cy="10795"/>
            </a:xfrm>
            <a:custGeom>
              <a:avLst/>
              <a:gdLst/>
              <a:ahLst/>
              <a:cxnLst/>
              <a:rect l="l" t="t" r="r" b="b"/>
              <a:pathLst>
                <a:path w="49529" h="10794">
                  <a:moveTo>
                    <a:pt x="49110" y="10287"/>
                  </a:moveTo>
                  <a:lnTo>
                    <a:pt x="45161" y="9499"/>
                  </a:lnTo>
                  <a:lnTo>
                    <a:pt x="34261" y="7018"/>
                  </a:lnTo>
                  <a:lnTo>
                    <a:pt x="22883" y="4435"/>
                  </a:lnTo>
                  <a:lnTo>
                    <a:pt x="11551" y="2009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92" name="object 7292"/>
            <p:cNvSpPr/>
            <p:nvPr/>
          </p:nvSpPr>
          <p:spPr>
            <a:xfrm>
              <a:off x="7802829" y="239539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3175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93" name="object 7293"/>
            <p:cNvSpPr/>
            <p:nvPr/>
          </p:nvSpPr>
          <p:spPr>
            <a:xfrm>
              <a:off x="7777479" y="23906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74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94" name="object 7294"/>
            <p:cNvSpPr/>
            <p:nvPr/>
          </p:nvSpPr>
          <p:spPr>
            <a:xfrm>
              <a:off x="7802816" y="23985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95" name="object 7295"/>
            <p:cNvSpPr/>
            <p:nvPr/>
          </p:nvSpPr>
          <p:spPr>
            <a:xfrm>
              <a:off x="7777479" y="239381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96" name="object 7296"/>
            <p:cNvSpPr/>
            <p:nvPr/>
          </p:nvSpPr>
          <p:spPr>
            <a:xfrm>
              <a:off x="7402753" y="232488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3962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97" name="object 7297"/>
            <p:cNvSpPr/>
            <p:nvPr/>
          </p:nvSpPr>
          <p:spPr>
            <a:xfrm>
              <a:off x="7374242" y="232092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574" y="31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98" name="object 7298"/>
            <p:cNvSpPr/>
            <p:nvPr/>
          </p:nvSpPr>
          <p:spPr>
            <a:xfrm>
              <a:off x="7375817" y="232409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299" name="object 7299"/>
            <p:cNvSpPr/>
            <p:nvPr/>
          </p:nvSpPr>
          <p:spPr>
            <a:xfrm>
              <a:off x="7402766" y="232806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00" name="object 7300"/>
            <p:cNvSpPr/>
            <p:nvPr/>
          </p:nvSpPr>
          <p:spPr>
            <a:xfrm>
              <a:off x="7374242" y="232409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01" name="object 7301"/>
            <p:cNvSpPr/>
            <p:nvPr/>
          </p:nvSpPr>
          <p:spPr>
            <a:xfrm>
              <a:off x="7706969" y="23763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02" name="object 7302"/>
            <p:cNvSpPr/>
            <p:nvPr/>
          </p:nvSpPr>
          <p:spPr>
            <a:xfrm>
              <a:off x="7680832" y="23716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74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03" name="object 7303"/>
            <p:cNvSpPr/>
            <p:nvPr/>
          </p:nvSpPr>
          <p:spPr>
            <a:xfrm>
              <a:off x="7706982" y="237874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04" name="object 7304"/>
            <p:cNvSpPr/>
            <p:nvPr/>
          </p:nvSpPr>
          <p:spPr>
            <a:xfrm>
              <a:off x="7680832" y="237479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05" name="object 7305"/>
            <p:cNvSpPr/>
            <p:nvPr/>
          </p:nvSpPr>
          <p:spPr>
            <a:xfrm>
              <a:off x="7607947" y="235816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3949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06" name="object 7306"/>
            <p:cNvSpPr/>
            <p:nvPr/>
          </p:nvSpPr>
          <p:spPr>
            <a:xfrm>
              <a:off x="7581010" y="23534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2374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07" name="object 7307"/>
            <p:cNvSpPr/>
            <p:nvPr/>
          </p:nvSpPr>
          <p:spPr>
            <a:xfrm>
              <a:off x="7607947" y="236053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08" name="object 7308"/>
            <p:cNvSpPr/>
            <p:nvPr/>
          </p:nvSpPr>
          <p:spPr>
            <a:xfrm>
              <a:off x="7581010" y="235657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09" name="object 7309"/>
            <p:cNvSpPr/>
            <p:nvPr/>
          </p:nvSpPr>
          <p:spPr>
            <a:xfrm>
              <a:off x="7305319" y="2300338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40" h="1905">
                  <a:moveTo>
                    <a:pt x="0" y="0"/>
                  </a:moveTo>
                  <a:lnTo>
                    <a:pt x="3175" y="0"/>
                  </a:lnTo>
                  <a:lnTo>
                    <a:pt x="15062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10" name="object 7310"/>
            <p:cNvSpPr/>
            <p:nvPr/>
          </p:nvSpPr>
          <p:spPr>
            <a:xfrm>
              <a:off x="7402753" y="2313800"/>
              <a:ext cx="78740" cy="12065"/>
            </a:xfrm>
            <a:custGeom>
              <a:avLst/>
              <a:gdLst/>
              <a:ahLst/>
              <a:cxnLst/>
              <a:rect l="l" t="t" r="r" b="b"/>
              <a:pathLst>
                <a:path w="78740" h="12064">
                  <a:moveTo>
                    <a:pt x="0" y="0"/>
                  </a:moveTo>
                  <a:lnTo>
                    <a:pt x="3962" y="0"/>
                  </a:lnTo>
                  <a:lnTo>
                    <a:pt x="19963" y="2686"/>
                  </a:lnTo>
                  <a:lnTo>
                    <a:pt x="35987" y="5353"/>
                  </a:lnTo>
                  <a:lnTo>
                    <a:pt x="52041" y="7915"/>
                  </a:lnTo>
                  <a:lnTo>
                    <a:pt x="68135" y="10287"/>
                  </a:lnTo>
                  <a:lnTo>
                    <a:pt x="78435" y="118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11" name="object 7311"/>
            <p:cNvSpPr/>
            <p:nvPr/>
          </p:nvSpPr>
          <p:spPr>
            <a:xfrm>
              <a:off x="7506538" y="232964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0" y="0"/>
                  </a:moveTo>
                  <a:lnTo>
                    <a:pt x="11874" y="1574"/>
                  </a:lnTo>
                  <a:lnTo>
                    <a:pt x="27509" y="4162"/>
                  </a:lnTo>
                  <a:lnTo>
                    <a:pt x="43059" y="6877"/>
                  </a:lnTo>
                  <a:lnTo>
                    <a:pt x="58666" y="9515"/>
                  </a:lnTo>
                  <a:lnTo>
                    <a:pt x="74472" y="11874"/>
                  </a:lnTo>
                  <a:lnTo>
                    <a:pt x="76847" y="126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12" name="object 7312"/>
            <p:cNvSpPr/>
            <p:nvPr/>
          </p:nvSpPr>
          <p:spPr>
            <a:xfrm>
              <a:off x="7607947" y="2346286"/>
              <a:ext cx="74930" cy="14604"/>
            </a:xfrm>
            <a:custGeom>
              <a:avLst/>
              <a:gdLst/>
              <a:ahLst/>
              <a:cxnLst/>
              <a:rect l="l" t="t" r="r" b="b"/>
              <a:pathLst>
                <a:path w="74929" h="14605">
                  <a:moveTo>
                    <a:pt x="0" y="0"/>
                  </a:moveTo>
                  <a:lnTo>
                    <a:pt x="3949" y="787"/>
                  </a:lnTo>
                  <a:lnTo>
                    <a:pt x="18929" y="3798"/>
                  </a:lnTo>
                  <a:lnTo>
                    <a:pt x="34358" y="6569"/>
                  </a:lnTo>
                  <a:lnTo>
                    <a:pt x="49832" y="9220"/>
                  </a:lnTo>
                  <a:lnTo>
                    <a:pt x="64947" y="11874"/>
                  </a:lnTo>
                  <a:lnTo>
                    <a:pt x="74460" y="142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13" name="object 7313"/>
            <p:cNvSpPr/>
            <p:nvPr/>
          </p:nvSpPr>
          <p:spPr>
            <a:xfrm>
              <a:off x="7708557" y="2365298"/>
              <a:ext cx="71120" cy="14604"/>
            </a:xfrm>
            <a:custGeom>
              <a:avLst/>
              <a:gdLst/>
              <a:ahLst/>
              <a:cxnLst/>
              <a:rect l="l" t="t" r="r" b="b"/>
              <a:pathLst>
                <a:path w="71120" h="14605">
                  <a:moveTo>
                    <a:pt x="0" y="0"/>
                  </a:moveTo>
                  <a:lnTo>
                    <a:pt x="9499" y="1574"/>
                  </a:lnTo>
                  <a:lnTo>
                    <a:pt x="24206" y="4626"/>
                  </a:lnTo>
                  <a:lnTo>
                    <a:pt x="38860" y="7523"/>
                  </a:lnTo>
                  <a:lnTo>
                    <a:pt x="53492" y="10416"/>
                  </a:lnTo>
                  <a:lnTo>
                    <a:pt x="68135" y="13462"/>
                  </a:lnTo>
                  <a:lnTo>
                    <a:pt x="70510" y="142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14" name="object 7314"/>
            <p:cNvSpPr/>
            <p:nvPr/>
          </p:nvSpPr>
          <p:spPr>
            <a:xfrm>
              <a:off x="7802829" y="238431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3175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15" name="object 7315"/>
            <p:cNvSpPr/>
            <p:nvPr/>
          </p:nvSpPr>
          <p:spPr>
            <a:xfrm>
              <a:off x="7840852" y="2392222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4" h="3175">
                  <a:moveTo>
                    <a:pt x="0" y="0"/>
                  </a:moveTo>
                  <a:lnTo>
                    <a:pt x="7924" y="2387"/>
                  </a:lnTo>
                  <a:lnTo>
                    <a:pt x="14249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16" name="object 7316"/>
            <p:cNvSpPr/>
            <p:nvPr/>
          </p:nvSpPr>
          <p:spPr>
            <a:xfrm>
              <a:off x="7819466" y="2376373"/>
              <a:ext cx="36195" cy="7620"/>
            </a:xfrm>
            <a:custGeom>
              <a:avLst/>
              <a:gdLst/>
              <a:ahLst/>
              <a:cxnLst/>
              <a:rect l="l" t="t" r="r" b="b"/>
              <a:pathLst>
                <a:path w="36195" h="7619">
                  <a:moveTo>
                    <a:pt x="35636" y="7137"/>
                  </a:moveTo>
                  <a:lnTo>
                    <a:pt x="22174" y="4762"/>
                  </a:lnTo>
                  <a:lnTo>
                    <a:pt x="21386" y="3962"/>
                  </a:lnTo>
                  <a:lnTo>
                    <a:pt x="7912" y="16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17" name="object 7317"/>
            <p:cNvSpPr/>
            <p:nvPr/>
          </p:nvSpPr>
          <p:spPr>
            <a:xfrm>
              <a:off x="7722819" y="2356573"/>
              <a:ext cx="59055" cy="12065"/>
            </a:xfrm>
            <a:custGeom>
              <a:avLst/>
              <a:gdLst/>
              <a:ahLst/>
              <a:cxnLst/>
              <a:rect l="l" t="t" r="r" b="b"/>
              <a:pathLst>
                <a:path w="59054" h="12064">
                  <a:moveTo>
                    <a:pt x="58623" y="11887"/>
                  </a:moveTo>
                  <a:lnTo>
                    <a:pt x="45148" y="8712"/>
                  </a:lnTo>
                  <a:lnTo>
                    <a:pt x="30098" y="6337"/>
                  </a:lnTo>
                  <a:lnTo>
                    <a:pt x="19799" y="3962"/>
                  </a:lnTo>
                  <a:lnTo>
                    <a:pt x="15049" y="31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18" name="object 7318"/>
            <p:cNvSpPr/>
            <p:nvPr/>
          </p:nvSpPr>
          <p:spPr>
            <a:xfrm>
              <a:off x="7622209" y="2338349"/>
              <a:ext cx="63500" cy="11430"/>
            </a:xfrm>
            <a:custGeom>
              <a:avLst/>
              <a:gdLst/>
              <a:ahLst/>
              <a:cxnLst/>
              <a:rect l="l" t="t" r="r" b="b"/>
              <a:pathLst>
                <a:path w="63500" h="11430">
                  <a:moveTo>
                    <a:pt x="63373" y="11099"/>
                  </a:moveTo>
                  <a:lnTo>
                    <a:pt x="55460" y="9512"/>
                  </a:lnTo>
                  <a:lnTo>
                    <a:pt x="39598" y="7137"/>
                  </a:lnTo>
                  <a:lnTo>
                    <a:pt x="24549" y="3962"/>
                  </a:lnTo>
                  <a:lnTo>
                    <a:pt x="19011" y="3175"/>
                  </a:lnTo>
                  <a:lnTo>
                    <a:pt x="871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19" name="object 7319"/>
            <p:cNvSpPr/>
            <p:nvPr/>
          </p:nvSpPr>
          <p:spPr>
            <a:xfrm>
              <a:off x="7519212" y="2320924"/>
              <a:ext cx="67945" cy="11430"/>
            </a:xfrm>
            <a:custGeom>
              <a:avLst/>
              <a:gdLst/>
              <a:ahLst/>
              <a:cxnLst/>
              <a:rect l="l" t="t" r="r" b="b"/>
              <a:pathLst>
                <a:path w="67945" h="11430">
                  <a:moveTo>
                    <a:pt x="67335" y="11099"/>
                  </a:moveTo>
                  <a:lnTo>
                    <a:pt x="64960" y="10299"/>
                  </a:lnTo>
                  <a:lnTo>
                    <a:pt x="49110" y="7924"/>
                  </a:lnTo>
                  <a:lnTo>
                    <a:pt x="33261" y="5562"/>
                  </a:lnTo>
                  <a:lnTo>
                    <a:pt x="17424" y="2387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20" name="object 7320"/>
            <p:cNvSpPr/>
            <p:nvPr/>
          </p:nvSpPr>
          <p:spPr>
            <a:xfrm>
              <a:off x="7413853" y="2305100"/>
              <a:ext cx="71120" cy="10795"/>
            </a:xfrm>
            <a:custGeom>
              <a:avLst/>
              <a:gdLst/>
              <a:ahLst/>
              <a:cxnLst/>
              <a:rect l="l" t="t" r="r" b="b"/>
              <a:pathLst>
                <a:path w="71120" h="10794">
                  <a:moveTo>
                    <a:pt x="70510" y="10287"/>
                  </a:moveTo>
                  <a:lnTo>
                    <a:pt x="58635" y="8712"/>
                  </a:lnTo>
                  <a:lnTo>
                    <a:pt x="41986" y="5537"/>
                  </a:lnTo>
                  <a:lnTo>
                    <a:pt x="25349" y="3162"/>
                  </a:lnTo>
                  <a:lnTo>
                    <a:pt x="15849" y="2374"/>
                  </a:lnTo>
                  <a:lnTo>
                    <a:pt x="9512" y="7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21" name="object 7321"/>
            <p:cNvSpPr/>
            <p:nvPr/>
          </p:nvSpPr>
          <p:spPr>
            <a:xfrm>
              <a:off x="7305306" y="2290038"/>
              <a:ext cx="74930" cy="10795"/>
            </a:xfrm>
            <a:custGeom>
              <a:avLst/>
              <a:gdLst/>
              <a:ahLst/>
              <a:cxnLst/>
              <a:rect l="l" t="t" r="r" b="b"/>
              <a:pathLst>
                <a:path w="74929" h="10794">
                  <a:moveTo>
                    <a:pt x="74472" y="10299"/>
                  </a:moveTo>
                  <a:lnTo>
                    <a:pt x="68135" y="9499"/>
                  </a:lnTo>
                  <a:lnTo>
                    <a:pt x="51520" y="7054"/>
                  </a:lnTo>
                  <a:lnTo>
                    <a:pt x="34866" y="4597"/>
                  </a:lnTo>
                  <a:lnTo>
                    <a:pt x="18209" y="2216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322" name="object 7322"/>
          <p:cNvGrpSpPr/>
          <p:nvPr/>
        </p:nvGrpSpPr>
        <p:grpSpPr>
          <a:xfrm>
            <a:off x="6051626" y="1336157"/>
            <a:ext cx="394335" cy="224171"/>
            <a:chOff x="7272039" y="1979491"/>
            <a:chExt cx="584200" cy="332105"/>
          </a:xfrm>
        </p:grpSpPr>
        <p:sp>
          <p:nvSpPr>
            <p:cNvPr id="7323" name="object 7323"/>
            <p:cNvSpPr/>
            <p:nvPr/>
          </p:nvSpPr>
          <p:spPr>
            <a:xfrm>
              <a:off x="7272845" y="1997709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39598" y="5549"/>
                  </a:moveTo>
                  <a:lnTo>
                    <a:pt x="35636" y="4749"/>
                  </a:lnTo>
                  <a:lnTo>
                    <a:pt x="27691" y="4066"/>
                  </a:lnTo>
                  <a:lnTo>
                    <a:pt x="19773" y="3073"/>
                  </a:lnTo>
                  <a:lnTo>
                    <a:pt x="11865" y="1928"/>
                  </a:lnTo>
                  <a:lnTo>
                    <a:pt x="3949" y="787"/>
                  </a:lnTo>
                  <a:lnTo>
                    <a:pt x="0" y="787"/>
                  </a:lnTo>
                  <a:lnTo>
                    <a:pt x="7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24" name="object 7324"/>
            <p:cNvSpPr/>
            <p:nvPr/>
          </p:nvSpPr>
          <p:spPr>
            <a:xfrm>
              <a:off x="7288682" y="1997709"/>
              <a:ext cx="24130" cy="5715"/>
            </a:xfrm>
            <a:custGeom>
              <a:avLst/>
              <a:gdLst/>
              <a:ahLst/>
              <a:cxnLst/>
              <a:rect l="l" t="t" r="r" b="b"/>
              <a:pathLst>
                <a:path w="24129" h="5714">
                  <a:moveTo>
                    <a:pt x="23761" y="0"/>
                  </a:moveTo>
                  <a:lnTo>
                    <a:pt x="23761" y="5549"/>
                  </a:lnTo>
                  <a:lnTo>
                    <a:pt x="19799" y="4762"/>
                  </a:lnTo>
                  <a:lnTo>
                    <a:pt x="14325" y="5156"/>
                  </a:lnTo>
                  <a:lnTo>
                    <a:pt x="7607" y="3009"/>
                  </a:lnTo>
                  <a:lnTo>
                    <a:pt x="800" y="23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25" name="object 7325"/>
            <p:cNvSpPr/>
            <p:nvPr/>
          </p:nvSpPr>
          <p:spPr>
            <a:xfrm>
              <a:off x="7272845" y="1998510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40" h="1905">
                  <a:moveTo>
                    <a:pt x="15049" y="1574"/>
                  </a:moveTo>
                  <a:lnTo>
                    <a:pt x="11874" y="1574"/>
                  </a:lnTo>
                  <a:lnTo>
                    <a:pt x="7912" y="787"/>
                  </a:lnTo>
                  <a:lnTo>
                    <a:pt x="394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26" name="object 7326"/>
            <p:cNvSpPr/>
            <p:nvPr/>
          </p:nvSpPr>
          <p:spPr>
            <a:xfrm>
              <a:off x="7272845" y="199851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27" name="object 7327"/>
            <p:cNvSpPr/>
            <p:nvPr/>
          </p:nvSpPr>
          <p:spPr>
            <a:xfrm>
              <a:off x="7272832" y="2008797"/>
              <a:ext cx="582295" cy="100330"/>
            </a:xfrm>
            <a:custGeom>
              <a:avLst/>
              <a:gdLst/>
              <a:ahLst/>
              <a:cxnLst/>
              <a:rect l="l" t="t" r="r" b="b"/>
              <a:pathLst>
                <a:path w="582295" h="100330">
                  <a:moveTo>
                    <a:pt x="582269" y="99822"/>
                  </a:moveTo>
                  <a:lnTo>
                    <a:pt x="572769" y="97434"/>
                  </a:lnTo>
                  <a:lnTo>
                    <a:pt x="558507" y="94272"/>
                  </a:lnTo>
                  <a:lnTo>
                    <a:pt x="546633" y="91897"/>
                  </a:lnTo>
                  <a:lnTo>
                    <a:pt x="520572" y="86396"/>
                  </a:lnTo>
                  <a:lnTo>
                    <a:pt x="494360" y="80856"/>
                  </a:lnTo>
                  <a:lnTo>
                    <a:pt x="468137" y="75489"/>
                  </a:lnTo>
                  <a:lnTo>
                    <a:pt x="442048" y="70510"/>
                  </a:lnTo>
                  <a:lnTo>
                    <a:pt x="426999" y="67335"/>
                  </a:lnTo>
                  <a:lnTo>
                    <a:pt x="425411" y="67335"/>
                  </a:lnTo>
                  <a:lnTo>
                    <a:pt x="419087" y="65747"/>
                  </a:lnTo>
                  <a:lnTo>
                    <a:pt x="413537" y="64960"/>
                  </a:lnTo>
                  <a:lnTo>
                    <a:pt x="411949" y="64960"/>
                  </a:lnTo>
                  <a:lnTo>
                    <a:pt x="381850" y="58623"/>
                  </a:lnTo>
                  <a:lnTo>
                    <a:pt x="366801" y="56248"/>
                  </a:lnTo>
                  <a:lnTo>
                    <a:pt x="351739" y="53073"/>
                  </a:lnTo>
                  <a:lnTo>
                    <a:pt x="349364" y="53073"/>
                  </a:lnTo>
                  <a:lnTo>
                    <a:pt x="335902" y="50698"/>
                  </a:lnTo>
                  <a:lnTo>
                    <a:pt x="327964" y="49123"/>
                  </a:lnTo>
                  <a:lnTo>
                    <a:pt x="320852" y="48323"/>
                  </a:lnTo>
                  <a:lnTo>
                    <a:pt x="313715" y="46736"/>
                  </a:lnTo>
                  <a:lnTo>
                    <a:pt x="256867" y="37023"/>
                  </a:lnTo>
                  <a:lnTo>
                    <a:pt x="208772" y="29312"/>
                  </a:lnTo>
                  <a:lnTo>
                    <a:pt x="160669" y="21969"/>
                  </a:lnTo>
                  <a:lnTo>
                    <a:pt x="112512" y="14938"/>
                  </a:lnTo>
                  <a:lnTo>
                    <a:pt x="64255" y="8163"/>
                  </a:lnTo>
                  <a:lnTo>
                    <a:pt x="15849" y="1587"/>
                  </a:lnTo>
                  <a:lnTo>
                    <a:pt x="8712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28" name="object 7328"/>
            <p:cNvSpPr/>
            <p:nvPr/>
          </p:nvSpPr>
          <p:spPr>
            <a:xfrm>
              <a:off x="7312444" y="1997709"/>
              <a:ext cx="542925" cy="95250"/>
            </a:xfrm>
            <a:custGeom>
              <a:avLst/>
              <a:gdLst/>
              <a:ahLst/>
              <a:cxnLst/>
              <a:rect l="l" t="t" r="r" b="b"/>
              <a:pathLst>
                <a:path w="542925" h="95250">
                  <a:moveTo>
                    <a:pt x="0" y="0"/>
                  </a:moveTo>
                  <a:lnTo>
                    <a:pt x="6337" y="1587"/>
                  </a:lnTo>
                  <a:lnTo>
                    <a:pt x="58231" y="8400"/>
                  </a:lnTo>
                  <a:lnTo>
                    <a:pt x="110053" y="15743"/>
                  </a:lnTo>
                  <a:lnTo>
                    <a:pt x="161803" y="23591"/>
                  </a:lnTo>
                  <a:lnTo>
                    <a:pt x="213482" y="31914"/>
                  </a:lnTo>
                  <a:lnTo>
                    <a:pt x="265090" y="40686"/>
                  </a:lnTo>
                  <a:lnTo>
                    <a:pt x="316627" y="49878"/>
                  </a:lnTo>
                  <a:lnTo>
                    <a:pt x="368093" y="59465"/>
                  </a:lnTo>
                  <a:lnTo>
                    <a:pt x="419489" y="69417"/>
                  </a:lnTo>
                  <a:lnTo>
                    <a:pt x="470815" y="79708"/>
                  </a:lnTo>
                  <a:lnTo>
                    <a:pt x="522071" y="90309"/>
                  </a:lnTo>
                  <a:lnTo>
                    <a:pt x="542658" y="9507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29" name="object 7329"/>
            <p:cNvSpPr/>
            <p:nvPr/>
          </p:nvSpPr>
          <p:spPr>
            <a:xfrm>
              <a:off x="7312444" y="1980285"/>
              <a:ext cx="542925" cy="87630"/>
            </a:xfrm>
            <a:custGeom>
              <a:avLst/>
              <a:gdLst/>
              <a:ahLst/>
              <a:cxnLst/>
              <a:rect l="l" t="t" r="r" b="b"/>
              <a:pathLst>
                <a:path w="542925" h="87630">
                  <a:moveTo>
                    <a:pt x="542658" y="87147"/>
                  </a:moveTo>
                  <a:lnTo>
                    <a:pt x="537908" y="86347"/>
                  </a:lnTo>
                  <a:lnTo>
                    <a:pt x="490591" y="76388"/>
                  </a:lnTo>
                  <a:lnTo>
                    <a:pt x="443199" y="66878"/>
                  </a:lnTo>
                  <a:lnTo>
                    <a:pt x="395736" y="57792"/>
                  </a:lnTo>
                  <a:lnTo>
                    <a:pt x="348205" y="49105"/>
                  </a:lnTo>
                  <a:lnTo>
                    <a:pt x="300610" y="40792"/>
                  </a:lnTo>
                  <a:lnTo>
                    <a:pt x="252954" y="32828"/>
                  </a:lnTo>
                  <a:lnTo>
                    <a:pt x="205242" y="25188"/>
                  </a:lnTo>
                  <a:lnTo>
                    <a:pt x="157476" y="17847"/>
                  </a:lnTo>
                  <a:lnTo>
                    <a:pt x="109660" y="10780"/>
                  </a:lnTo>
                  <a:lnTo>
                    <a:pt x="61798" y="3962"/>
                  </a:lnTo>
                  <a:lnTo>
                    <a:pt x="31699" y="0"/>
                  </a:lnTo>
                  <a:lnTo>
                    <a:pt x="0" y="174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30" name="object 7330"/>
            <p:cNvSpPr/>
            <p:nvPr/>
          </p:nvSpPr>
          <p:spPr>
            <a:xfrm>
              <a:off x="7319581" y="1999297"/>
              <a:ext cx="88265" cy="12065"/>
            </a:xfrm>
            <a:custGeom>
              <a:avLst/>
              <a:gdLst/>
              <a:ahLst/>
              <a:cxnLst/>
              <a:rect l="l" t="t" r="r" b="b"/>
              <a:pathLst>
                <a:path w="88265" h="12064">
                  <a:moveTo>
                    <a:pt x="0" y="0"/>
                  </a:moveTo>
                  <a:lnTo>
                    <a:pt x="23761" y="3162"/>
                  </a:lnTo>
                  <a:lnTo>
                    <a:pt x="54660" y="7137"/>
                  </a:lnTo>
                  <a:lnTo>
                    <a:pt x="84759" y="11874"/>
                  </a:lnTo>
                  <a:lnTo>
                    <a:pt x="87934" y="118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31" name="object 7331"/>
            <p:cNvSpPr/>
            <p:nvPr/>
          </p:nvSpPr>
          <p:spPr>
            <a:xfrm>
              <a:off x="7418603" y="2012772"/>
              <a:ext cx="364490" cy="65405"/>
            </a:xfrm>
            <a:custGeom>
              <a:avLst/>
              <a:gdLst/>
              <a:ahLst/>
              <a:cxnLst/>
              <a:rect l="l" t="t" r="r" b="b"/>
              <a:pathLst>
                <a:path w="364490" h="65405">
                  <a:moveTo>
                    <a:pt x="0" y="0"/>
                  </a:moveTo>
                  <a:lnTo>
                    <a:pt x="65484" y="10150"/>
                  </a:lnTo>
                  <a:lnTo>
                    <a:pt x="115078" y="18224"/>
                  </a:lnTo>
                  <a:lnTo>
                    <a:pt x="164613" y="26628"/>
                  </a:lnTo>
                  <a:lnTo>
                    <a:pt x="214083" y="35394"/>
                  </a:lnTo>
                  <a:lnTo>
                    <a:pt x="263481" y="44552"/>
                  </a:lnTo>
                  <a:lnTo>
                    <a:pt x="312802" y="54135"/>
                  </a:lnTo>
                  <a:lnTo>
                    <a:pt x="362038" y="64173"/>
                  </a:lnTo>
                  <a:lnTo>
                    <a:pt x="364413" y="6496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32" name="object 7332"/>
            <p:cNvSpPr/>
            <p:nvPr/>
          </p:nvSpPr>
          <p:spPr>
            <a:xfrm>
              <a:off x="7272845" y="2008797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33" name="object 7333"/>
            <p:cNvSpPr/>
            <p:nvPr/>
          </p:nvSpPr>
          <p:spPr>
            <a:xfrm>
              <a:off x="7272832" y="2289238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15849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34" name="object 7334"/>
            <p:cNvSpPr/>
            <p:nvPr/>
          </p:nvSpPr>
          <p:spPr>
            <a:xfrm>
              <a:off x="7288682" y="2010384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35" name="object 7335"/>
            <p:cNvSpPr/>
            <p:nvPr/>
          </p:nvSpPr>
          <p:spPr>
            <a:xfrm>
              <a:off x="7291057" y="229003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36" name="object 7336"/>
            <p:cNvSpPr/>
            <p:nvPr/>
          </p:nvSpPr>
          <p:spPr>
            <a:xfrm>
              <a:off x="7295819" y="2290038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0" y="5537"/>
                  </a:moveTo>
                  <a:lnTo>
                    <a:pt x="949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37" name="object 7337"/>
            <p:cNvSpPr/>
            <p:nvPr/>
          </p:nvSpPr>
          <p:spPr>
            <a:xfrm>
              <a:off x="7305319" y="201275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4">
                  <a:moveTo>
                    <a:pt x="0" y="0"/>
                  </a:moveTo>
                  <a:lnTo>
                    <a:pt x="0" y="27727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38" name="object 7338"/>
            <p:cNvSpPr/>
            <p:nvPr/>
          </p:nvSpPr>
          <p:spPr>
            <a:xfrm>
              <a:off x="7288682" y="229002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5">
                  <a:moveTo>
                    <a:pt x="237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39" name="object 7339"/>
            <p:cNvSpPr/>
            <p:nvPr/>
          </p:nvSpPr>
          <p:spPr>
            <a:xfrm>
              <a:off x="7305319" y="22900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40" name="object 7340"/>
            <p:cNvSpPr/>
            <p:nvPr/>
          </p:nvSpPr>
          <p:spPr>
            <a:xfrm>
              <a:off x="7320368" y="2141092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5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41" name="object 7341"/>
            <p:cNvSpPr/>
            <p:nvPr/>
          </p:nvSpPr>
          <p:spPr>
            <a:xfrm>
              <a:off x="7305319" y="21395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42" name="object 7342"/>
            <p:cNvSpPr/>
            <p:nvPr/>
          </p:nvSpPr>
          <p:spPr>
            <a:xfrm>
              <a:off x="7380573" y="20234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68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43" name="object 7343"/>
            <p:cNvSpPr/>
            <p:nvPr/>
          </p:nvSpPr>
          <p:spPr>
            <a:xfrm>
              <a:off x="7384542" y="202067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512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44" name="object 7344"/>
            <p:cNvSpPr/>
            <p:nvPr/>
          </p:nvSpPr>
          <p:spPr>
            <a:xfrm>
              <a:off x="7379779" y="2023059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45" name="object 7345"/>
            <p:cNvSpPr/>
            <p:nvPr/>
          </p:nvSpPr>
          <p:spPr>
            <a:xfrm>
              <a:off x="7379779" y="2303500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15062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46" name="object 7346"/>
            <p:cNvSpPr/>
            <p:nvPr/>
          </p:nvSpPr>
          <p:spPr>
            <a:xfrm>
              <a:off x="7394841" y="2046033"/>
              <a:ext cx="0" cy="260350"/>
            </a:xfrm>
            <a:custGeom>
              <a:avLst/>
              <a:gdLst/>
              <a:ahLst/>
              <a:cxnLst/>
              <a:rect l="l" t="t" r="r" b="b"/>
              <a:pathLst>
                <a:path h="260350">
                  <a:moveTo>
                    <a:pt x="0" y="0"/>
                  </a:moveTo>
                  <a:lnTo>
                    <a:pt x="0" y="2598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47" name="object 7347"/>
            <p:cNvSpPr/>
            <p:nvPr/>
          </p:nvSpPr>
          <p:spPr>
            <a:xfrm>
              <a:off x="7413066" y="21379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48" name="object 7348"/>
            <p:cNvSpPr/>
            <p:nvPr/>
          </p:nvSpPr>
          <p:spPr>
            <a:xfrm>
              <a:off x="7413853" y="2046033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8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49" name="object 7349"/>
            <p:cNvSpPr/>
            <p:nvPr/>
          </p:nvSpPr>
          <p:spPr>
            <a:xfrm>
              <a:off x="7394841" y="230428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3175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50" name="object 7350"/>
            <p:cNvSpPr/>
            <p:nvPr/>
          </p:nvSpPr>
          <p:spPr>
            <a:xfrm>
              <a:off x="7398016" y="230428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51" name="object 7351"/>
            <p:cNvSpPr/>
            <p:nvPr/>
          </p:nvSpPr>
          <p:spPr>
            <a:xfrm>
              <a:off x="7402753" y="2305088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0" y="5549"/>
                  </a:moveTo>
                  <a:lnTo>
                    <a:pt x="1109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52" name="object 7352"/>
            <p:cNvSpPr/>
            <p:nvPr/>
          </p:nvSpPr>
          <p:spPr>
            <a:xfrm>
              <a:off x="7413066" y="21601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787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53" name="object 7353"/>
            <p:cNvSpPr/>
            <p:nvPr/>
          </p:nvSpPr>
          <p:spPr>
            <a:xfrm>
              <a:off x="7413053" y="21593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54" name="object 7354"/>
            <p:cNvSpPr/>
            <p:nvPr/>
          </p:nvSpPr>
          <p:spPr>
            <a:xfrm>
              <a:off x="7413053" y="2138718"/>
              <a:ext cx="1270" cy="15240"/>
            </a:xfrm>
            <a:custGeom>
              <a:avLst/>
              <a:gdLst/>
              <a:ahLst/>
              <a:cxnLst/>
              <a:rect l="l" t="t" r="r" b="b"/>
              <a:pathLst>
                <a:path w="1270" h="15239">
                  <a:moveTo>
                    <a:pt x="800" y="787"/>
                  </a:moveTo>
                  <a:lnTo>
                    <a:pt x="800" y="15049"/>
                  </a:lnTo>
                </a:path>
                <a:path w="1270" h="15239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7355" name="object 7355"/>
          <p:cNvSpPr/>
          <p:nvPr/>
        </p:nvSpPr>
        <p:spPr>
          <a:xfrm>
            <a:off x="5970342" y="1344438"/>
            <a:ext cx="7715" cy="2143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2400" y="3175"/>
                </a:moveTo>
                <a:lnTo>
                  <a:pt x="11112" y="3175"/>
                </a:lnTo>
              </a:path>
              <a:path w="11429" h="3175">
                <a:moveTo>
                  <a:pt x="0" y="0"/>
                </a:moveTo>
                <a:lnTo>
                  <a:pt x="11099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7356" name="object 7356"/>
          <p:cNvGrpSpPr/>
          <p:nvPr/>
        </p:nvGrpSpPr>
        <p:grpSpPr>
          <a:xfrm>
            <a:off x="5967144" y="1345779"/>
            <a:ext cx="22289" cy="193739"/>
            <a:chOff x="7146880" y="1993747"/>
            <a:chExt cx="33020" cy="287020"/>
          </a:xfrm>
        </p:grpSpPr>
        <p:sp>
          <p:nvSpPr>
            <p:cNvPr id="7357" name="object 7357"/>
            <p:cNvSpPr/>
            <p:nvPr/>
          </p:nvSpPr>
          <p:spPr>
            <a:xfrm>
              <a:off x="7165899" y="22749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58" name="object 7358"/>
            <p:cNvSpPr/>
            <p:nvPr/>
          </p:nvSpPr>
          <p:spPr>
            <a:xfrm>
              <a:off x="7147674" y="2274189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5">
                  <a:moveTo>
                    <a:pt x="-793" y="787"/>
                  </a:moveTo>
                  <a:lnTo>
                    <a:pt x="1663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59" name="object 7359"/>
            <p:cNvSpPr/>
            <p:nvPr/>
          </p:nvSpPr>
          <p:spPr>
            <a:xfrm>
              <a:off x="7163524" y="1995335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60" name="object 7360"/>
            <p:cNvSpPr/>
            <p:nvPr/>
          </p:nvSpPr>
          <p:spPr>
            <a:xfrm>
              <a:off x="7147674" y="1993747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61" name="object 7361"/>
            <p:cNvSpPr/>
            <p:nvPr/>
          </p:nvSpPr>
          <p:spPr>
            <a:xfrm>
              <a:off x="7178573" y="21070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62" name="object 7362"/>
            <p:cNvSpPr/>
            <p:nvPr/>
          </p:nvSpPr>
          <p:spPr>
            <a:xfrm>
              <a:off x="7178573" y="1996909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0"/>
                  </a:moveTo>
                  <a:lnTo>
                    <a:pt x="0" y="1101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63" name="object 7363"/>
            <p:cNvSpPr/>
            <p:nvPr/>
          </p:nvSpPr>
          <p:spPr>
            <a:xfrm>
              <a:off x="7163524" y="227496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64" name="object 7364"/>
            <p:cNvSpPr/>
            <p:nvPr/>
          </p:nvSpPr>
          <p:spPr>
            <a:xfrm>
              <a:off x="7170648" y="2274189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4" h="5714">
                  <a:moveTo>
                    <a:pt x="7924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65" name="object 7365"/>
            <p:cNvSpPr/>
            <p:nvPr/>
          </p:nvSpPr>
          <p:spPr>
            <a:xfrm>
              <a:off x="7178573" y="210940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0"/>
                  </a:moveTo>
                  <a:lnTo>
                    <a:pt x="0" y="142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66" name="object 7366"/>
            <p:cNvSpPr/>
            <p:nvPr/>
          </p:nvSpPr>
          <p:spPr>
            <a:xfrm>
              <a:off x="7178573" y="21086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367" name="object 7367"/>
          <p:cNvGrpSpPr/>
          <p:nvPr/>
        </p:nvGrpSpPr>
        <p:grpSpPr>
          <a:xfrm>
            <a:off x="5889075" y="1526518"/>
            <a:ext cx="22717" cy="20145"/>
            <a:chOff x="7031221" y="2261508"/>
            <a:chExt cx="33655" cy="29845"/>
          </a:xfrm>
        </p:grpSpPr>
        <p:sp>
          <p:nvSpPr>
            <p:cNvPr id="7368" name="object 7368"/>
            <p:cNvSpPr/>
            <p:nvPr/>
          </p:nvSpPr>
          <p:spPr>
            <a:xfrm>
              <a:off x="7032015" y="2263089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39">
                  <a:moveTo>
                    <a:pt x="-793" y="1193"/>
                  </a:moveTo>
                  <a:lnTo>
                    <a:pt x="26943" y="1193"/>
                  </a:lnTo>
                </a:path>
              </a:pathLst>
            </a:custGeom>
            <a:ln w="39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69" name="object 7369"/>
            <p:cNvSpPr/>
            <p:nvPr/>
          </p:nvSpPr>
          <p:spPr>
            <a:xfrm>
              <a:off x="7058152" y="22646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70" name="object 7370"/>
            <p:cNvSpPr/>
            <p:nvPr/>
          </p:nvSpPr>
          <p:spPr>
            <a:xfrm>
              <a:off x="7052602" y="2263889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633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71" name="object 7371"/>
            <p:cNvSpPr/>
            <p:nvPr/>
          </p:nvSpPr>
          <p:spPr>
            <a:xfrm>
              <a:off x="7032803" y="22623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72" name="object 7372"/>
            <p:cNvSpPr/>
            <p:nvPr/>
          </p:nvSpPr>
          <p:spPr>
            <a:xfrm>
              <a:off x="7032015" y="22623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8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73" name="object 7373"/>
            <p:cNvSpPr/>
            <p:nvPr/>
          </p:nvSpPr>
          <p:spPr>
            <a:xfrm>
              <a:off x="7058939" y="228607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5">
                  <a:moveTo>
                    <a:pt x="238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74" name="object 7374"/>
            <p:cNvSpPr/>
            <p:nvPr/>
          </p:nvSpPr>
          <p:spPr>
            <a:xfrm>
              <a:off x="7058152" y="226547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0" y="0"/>
                  </a:moveTo>
                  <a:lnTo>
                    <a:pt x="0" y="24549"/>
                  </a:lnTo>
                  <a:lnTo>
                    <a:pt x="5537" y="2138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75" name="object 7375"/>
            <p:cNvSpPr/>
            <p:nvPr/>
          </p:nvSpPr>
          <p:spPr>
            <a:xfrm>
              <a:off x="7058939" y="2264689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4">
                  <a:moveTo>
                    <a:pt x="0" y="229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76" name="object 7376"/>
            <p:cNvSpPr/>
            <p:nvPr/>
          </p:nvSpPr>
          <p:spPr>
            <a:xfrm>
              <a:off x="7032015" y="2287663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39">
                  <a:moveTo>
                    <a:pt x="-793" y="1187"/>
                  </a:moveTo>
                  <a:lnTo>
                    <a:pt x="26943" y="1187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77" name="object 7377"/>
            <p:cNvSpPr/>
            <p:nvPr/>
          </p:nvSpPr>
          <p:spPr>
            <a:xfrm>
              <a:off x="7032015" y="226310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378" name="object 7378"/>
          <p:cNvGrpSpPr/>
          <p:nvPr/>
        </p:nvGrpSpPr>
        <p:grpSpPr>
          <a:xfrm>
            <a:off x="5912601" y="1424916"/>
            <a:ext cx="8573" cy="103299"/>
            <a:chOff x="7066076" y="2110987"/>
            <a:chExt cx="12700" cy="153035"/>
          </a:xfrm>
        </p:grpSpPr>
        <p:sp>
          <p:nvSpPr>
            <p:cNvPr id="7379" name="object 7379"/>
            <p:cNvSpPr/>
            <p:nvPr/>
          </p:nvSpPr>
          <p:spPr>
            <a:xfrm>
              <a:off x="7066076" y="21117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80" name="object 7380"/>
            <p:cNvSpPr/>
            <p:nvPr/>
          </p:nvSpPr>
          <p:spPr>
            <a:xfrm>
              <a:off x="7077950" y="2112581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30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381" name="object 7381"/>
          <p:cNvGrpSpPr/>
          <p:nvPr/>
        </p:nvGrpSpPr>
        <p:grpSpPr>
          <a:xfrm>
            <a:off x="5596032" y="1354330"/>
            <a:ext cx="456914" cy="204883"/>
            <a:chOff x="6597084" y="2006415"/>
            <a:chExt cx="676910" cy="303530"/>
          </a:xfrm>
        </p:grpSpPr>
        <p:sp>
          <p:nvSpPr>
            <p:cNvPr id="7382" name="object 7382"/>
            <p:cNvSpPr/>
            <p:nvPr/>
          </p:nvSpPr>
          <p:spPr>
            <a:xfrm>
              <a:off x="7170648" y="229480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3949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83" name="object 7383"/>
            <p:cNvSpPr/>
            <p:nvPr/>
          </p:nvSpPr>
          <p:spPr>
            <a:xfrm>
              <a:off x="7140536" y="22916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175" y="0"/>
                  </a:lnTo>
                </a:path>
                <a:path w="3175" h="3175">
                  <a:moveTo>
                    <a:pt x="0" y="0"/>
                  </a:moveTo>
                  <a:lnTo>
                    <a:pt x="1587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84" name="object 7384"/>
            <p:cNvSpPr/>
            <p:nvPr/>
          </p:nvSpPr>
          <p:spPr>
            <a:xfrm>
              <a:off x="7142137" y="22948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85" name="object 7385"/>
            <p:cNvSpPr/>
            <p:nvPr/>
          </p:nvSpPr>
          <p:spPr>
            <a:xfrm>
              <a:off x="7170648" y="229796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86" name="object 7386"/>
            <p:cNvSpPr/>
            <p:nvPr/>
          </p:nvSpPr>
          <p:spPr>
            <a:xfrm>
              <a:off x="7140536" y="229163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87" name="object 7387"/>
            <p:cNvSpPr/>
            <p:nvPr/>
          </p:nvSpPr>
          <p:spPr>
            <a:xfrm>
              <a:off x="7140549" y="229480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88" name="object 7388"/>
            <p:cNvSpPr/>
            <p:nvPr/>
          </p:nvSpPr>
          <p:spPr>
            <a:xfrm>
              <a:off x="7170648" y="2294801"/>
              <a:ext cx="83185" cy="14604"/>
            </a:xfrm>
            <a:custGeom>
              <a:avLst/>
              <a:gdLst/>
              <a:ahLst/>
              <a:cxnLst/>
              <a:rect l="l" t="t" r="r" b="b"/>
              <a:pathLst>
                <a:path w="83184" h="14605">
                  <a:moveTo>
                    <a:pt x="0" y="0"/>
                  </a:moveTo>
                  <a:lnTo>
                    <a:pt x="3949" y="787"/>
                  </a:lnTo>
                  <a:lnTo>
                    <a:pt x="3949" y="4749"/>
                  </a:lnTo>
                  <a:lnTo>
                    <a:pt x="7912" y="5537"/>
                  </a:lnTo>
                  <a:lnTo>
                    <a:pt x="23988" y="7093"/>
                  </a:lnTo>
                  <a:lnTo>
                    <a:pt x="40193" y="9110"/>
                  </a:lnTo>
                  <a:lnTo>
                    <a:pt x="56502" y="11125"/>
                  </a:lnTo>
                  <a:lnTo>
                    <a:pt x="72885" y="12674"/>
                  </a:lnTo>
                  <a:lnTo>
                    <a:pt x="80010" y="14249"/>
                  </a:lnTo>
                  <a:lnTo>
                    <a:pt x="80010" y="9512"/>
                  </a:lnTo>
                  <a:lnTo>
                    <a:pt x="83185" y="102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89" name="object 7389"/>
            <p:cNvSpPr/>
            <p:nvPr/>
          </p:nvSpPr>
          <p:spPr>
            <a:xfrm>
              <a:off x="7170648" y="2283701"/>
              <a:ext cx="83185" cy="9525"/>
            </a:xfrm>
            <a:custGeom>
              <a:avLst/>
              <a:gdLst/>
              <a:ahLst/>
              <a:cxnLst/>
              <a:rect l="l" t="t" r="r" b="b"/>
              <a:pathLst>
                <a:path w="83184" h="9525">
                  <a:moveTo>
                    <a:pt x="83184" y="9512"/>
                  </a:moveTo>
                  <a:lnTo>
                    <a:pt x="71297" y="7937"/>
                  </a:lnTo>
                  <a:lnTo>
                    <a:pt x="54659" y="6202"/>
                  </a:lnTo>
                  <a:lnTo>
                    <a:pt x="37606" y="4325"/>
                  </a:lnTo>
                  <a:lnTo>
                    <a:pt x="20564" y="2270"/>
                  </a:lnTo>
                  <a:lnTo>
                    <a:pt x="39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90" name="object 7390"/>
            <p:cNvSpPr/>
            <p:nvPr/>
          </p:nvSpPr>
          <p:spPr>
            <a:xfrm>
              <a:off x="7058939" y="2271826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90" h="8889">
                  <a:moveTo>
                    <a:pt x="84772" y="8712"/>
                  </a:moveTo>
                  <a:lnTo>
                    <a:pt x="81597" y="8712"/>
                  </a:lnTo>
                  <a:lnTo>
                    <a:pt x="63364" y="6457"/>
                  </a:lnTo>
                  <a:lnTo>
                    <a:pt x="44429" y="4308"/>
                  </a:lnTo>
                  <a:lnTo>
                    <a:pt x="25463" y="2382"/>
                  </a:lnTo>
                  <a:lnTo>
                    <a:pt x="713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91" name="object 7391"/>
            <p:cNvSpPr/>
            <p:nvPr/>
          </p:nvSpPr>
          <p:spPr>
            <a:xfrm>
              <a:off x="6946455" y="2260739"/>
              <a:ext cx="85725" cy="8255"/>
            </a:xfrm>
            <a:custGeom>
              <a:avLst/>
              <a:gdLst/>
              <a:ahLst/>
              <a:cxnLst/>
              <a:rect l="l" t="t" r="r" b="b"/>
              <a:pathLst>
                <a:path w="85725" h="8255">
                  <a:moveTo>
                    <a:pt x="85559" y="7912"/>
                  </a:moveTo>
                  <a:lnTo>
                    <a:pt x="73685" y="7111"/>
                  </a:lnTo>
                  <a:lnTo>
                    <a:pt x="56254" y="5575"/>
                  </a:lnTo>
                  <a:lnTo>
                    <a:pt x="38804" y="3914"/>
                  </a:lnTo>
                  <a:lnTo>
                    <a:pt x="21364" y="2268"/>
                  </a:lnTo>
                  <a:lnTo>
                    <a:pt x="3962" y="7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92" name="object 7392"/>
            <p:cNvSpPr/>
            <p:nvPr/>
          </p:nvSpPr>
          <p:spPr>
            <a:xfrm>
              <a:off x="6831584" y="2251214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29" h="7619">
                  <a:moveTo>
                    <a:pt x="87147" y="7137"/>
                  </a:moveTo>
                  <a:lnTo>
                    <a:pt x="83972" y="7137"/>
                  </a:lnTo>
                  <a:lnTo>
                    <a:pt x="63634" y="5293"/>
                  </a:lnTo>
                  <a:lnTo>
                    <a:pt x="43626" y="3568"/>
                  </a:lnTo>
                  <a:lnTo>
                    <a:pt x="23591" y="2043"/>
                  </a:lnTo>
                  <a:lnTo>
                    <a:pt x="3174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93" name="object 7393"/>
            <p:cNvSpPr/>
            <p:nvPr/>
          </p:nvSpPr>
          <p:spPr>
            <a:xfrm>
              <a:off x="6715125" y="2243302"/>
              <a:ext cx="88265" cy="6350"/>
            </a:xfrm>
            <a:custGeom>
              <a:avLst/>
              <a:gdLst/>
              <a:ahLst/>
              <a:cxnLst/>
              <a:rect l="l" t="t" r="r" b="b"/>
              <a:pathLst>
                <a:path w="88265" h="6350">
                  <a:moveTo>
                    <a:pt x="87934" y="6337"/>
                  </a:moveTo>
                  <a:lnTo>
                    <a:pt x="76060" y="5537"/>
                  </a:lnTo>
                  <a:lnTo>
                    <a:pt x="58623" y="3949"/>
                  </a:lnTo>
                  <a:lnTo>
                    <a:pt x="40398" y="3162"/>
                  </a:lnTo>
                  <a:lnTo>
                    <a:pt x="22174" y="1574"/>
                  </a:lnTo>
                  <a:lnTo>
                    <a:pt x="9512" y="800"/>
                  </a:lnTo>
                  <a:lnTo>
                    <a:pt x="4749" y="800"/>
                  </a:lnTo>
                  <a:lnTo>
                    <a:pt x="23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94" name="object 7394"/>
            <p:cNvSpPr/>
            <p:nvPr/>
          </p:nvSpPr>
          <p:spPr>
            <a:xfrm>
              <a:off x="6597878" y="2236965"/>
              <a:ext cx="88900" cy="5080"/>
            </a:xfrm>
            <a:custGeom>
              <a:avLst/>
              <a:gdLst/>
              <a:ahLst/>
              <a:cxnLst/>
              <a:rect l="l" t="t" r="r" b="b"/>
              <a:pathLst>
                <a:path w="88900" h="5080">
                  <a:moveTo>
                    <a:pt x="88722" y="4749"/>
                  </a:moveTo>
                  <a:lnTo>
                    <a:pt x="86347" y="4749"/>
                  </a:lnTo>
                  <a:lnTo>
                    <a:pt x="64984" y="3557"/>
                  </a:lnTo>
                  <a:lnTo>
                    <a:pt x="43605" y="2251"/>
                  </a:lnTo>
                  <a:lnTo>
                    <a:pt x="22207" y="1006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95" name="object 7395"/>
            <p:cNvSpPr/>
            <p:nvPr/>
          </p:nvSpPr>
          <p:spPr>
            <a:xfrm>
              <a:off x="6597878" y="2248052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0" y="0"/>
                  </a:moveTo>
                  <a:lnTo>
                    <a:pt x="3949" y="800"/>
                  </a:lnTo>
                  <a:lnTo>
                    <a:pt x="3949" y="4762"/>
                  </a:lnTo>
                  <a:lnTo>
                    <a:pt x="6337" y="4762"/>
                  </a:lnTo>
                  <a:lnTo>
                    <a:pt x="24119" y="5570"/>
                  </a:lnTo>
                  <a:lnTo>
                    <a:pt x="41952" y="6610"/>
                  </a:lnTo>
                  <a:lnTo>
                    <a:pt x="59802" y="7716"/>
                  </a:lnTo>
                  <a:lnTo>
                    <a:pt x="77635" y="8724"/>
                  </a:lnTo>
                  <a:lnTo>
                    <a:pt x="85559" y="8724"/>
                  </a:lnTo>
                  <a:lnTo>
                    <a:pt x="85559" y="4762"/>
                  </a:lnTo>
                  <a:lnTo>
                    <a:pt x="88722" y="55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96" name="object 7396"/>
            <p:cNvSpPr/>
            <p:nvPr/>
          </p:nvSpPr>
          <p:spPr>
            <a:xfrm>
              <a:off x="6715125" y="2255189"/>
              <a:ext cx="88265" cy="9525"/>
            </a:xfrm>
            <a:custGeom>
              <a:avLst/>
              <a:gdLst/>
              <a:ahLst/>
              <a:cxnLst/>
              <a:rect l="l" t="t" r="r" b="b"/>
              <a:pathLst>
                <a:path w="88265" h="9525">
                  <a:moveTo>
                    <a:pt x="0" y="0"/>
                  </a:moveTo>
                  <a:lnTo>
                    <a:pt x="3962" y="0"/>
                  </a:lnTo>
                  <a:lnTo>
                    <a:pt x="3962" y="3962"/>
                  </a:lnTo>
                  <a:lnTo>
                    <a:pt x="9512" y="4762"/>
                  </a:lnTo>
                  <a:lnTo>
                    <a:pt x="26302" y="5633"/>
                  </a:lnTo>
                  <a:lnTo>
                    <a:pt x="43218" y="6805"/>
                  </a:lnTo>
                  <a:lnTo>
                    <a:pt x="60115" y="7946"/>
                  </a:lnTo>
                  <a:lnTo>
                    <a:pt x="76847" y="8724"/>
                  </a:lnTo>
                  <a:lnTo>
                    <a:pt x="84772" y="9499"/>
                  </a:lnTo>
                  <a:lnTo>
                    <a:pt x="84772" y="5549"/>
                  </a:lnTo>
                  <a:lnTo>
                    <a:pt x="87934" y="55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97" name="object 7397"/>
            <p:cNvSpPr/>
            <p:nvPr/>
          </p:nvSpPr>
          <p:spPr>
            <a:xfrm>
              <a:off x="6831584" y="2263114"/>
              <a:ext cx="87630" cy="11430"/>
            </a:xfrm>
            <a:custGeom>
              <a:avLst/>
              <a:gdLst/>
              <a:ahLst/>
              <a:cxnLst/>
              <a:rect l="l" t="t" r="r" b="b"/>
              <a:pathLst>
                <a:path w="87629" h="11430">
                  <a:moveTo>
                    <a:pt x="0" y="0"/>
                  </a:moveTo>
                  <a:lnTo>
                    <a:pt x="3962" y="0"/>
                  </a:lnTo>
                  <a:lnTo>
                    <a:pt x="3962" y="3949"/>
                  </a:lnTo>
                  <a:lnTo>
                    <a:pt x="11887" y="4749"/>
                  </a:lnTo>
                  <a:lnTo>
                    <a:pt x="27979" y="6300"/>
                  </a:lnTo>
                  <a:lnTo>
                    <a:pt x="43907" y="7451"/>
                  </a:lnTo>
                  <a:lnTo>
                    <a:pt x="59868" y="8636"/>
                  </a:lnTo>
                  <a:lnTo>
                    <a:pt x="76060" y="10287"/>
                  </a:lnTo>
                  <a:lnTo>
                    <a:pt x="83972" y="11087"/>
                  </a:lnTo>
                  <a:lnTo>
                    <a:pt x="83972" y="6337"/>
                  </a:lnTo>
                  <a:lnTo>
                    <a:pt x="87147" y="71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98" name="object 7398"/>
            <p:cNvSpPr/>
            <p:nvPr/>
          </p:nvSpPr>
          <p:spPr>
            <a:xfrm>
              <a:off x="6946442" y="2272614"/>
              <a:ext cx="85725" cy="12065"/>
            </a:xfrm>
            <a:custGeom>
              <a:avLst/>
              <a:gdLst/>
              <a:ahLst/>
              <a:cxnLst/>
              <a:rect l="l" t="t" r="r" b="b"/>
              <a:pathLst>
                <a:path w="85725" h="12064">
                  <a:moveTo>
                    <a:pt x="0" y="0"/>
                  </a:moveTo>
                  <a:lnTo>
                    <a:pt x="3962" y="0"/>
                  </a:lnTo>
                  <a:lnTo>
                    <a:pt x="3962" y="3962"/>
                  </a:lnTo>
                  <a:lnTo>
                    <a:pt x="4762" y="3962"/>
                  </a:lnTo>
                  <a:lnTo>
                    <a:pt x="22139" y="5881"/>
                  </a:lnTo>
                  <a:lnTo>
                    <a:pt x="39574" y="7596"/>
                  </a:lnTo>
                  <a:lnTo>
                    <a:pt x="57031" y="9275"/>
                  </a:lnTo>
                  <a:lnTo>
                    <a:pt x="74472" y="11087"/>
                  </a:lnTo>
                  <a:lnTo>
                    <a:pt x="82397" y="11874"/>
                  </a:lnTo>
                  <a:lnTo>
                    <a:pt x="82397" y="7137"/>
                  </a:lnTo>
                  <a:lnTo>
                    <a:pt x="85559" y="79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399" name="object 7399"/>
            <p:cNvSpPr/>
            <p:nvPr/>
          </p:nvSpPr>
          <p:spPr>
            <a:xfrm>
              <a:off x="7058939" y="2282913"/>
              <a:ext cx="81915" cy="12700"/>
            </a:xfrm>
            <a:custGeom>
              <a:avLst/>
              <a:gdLst/>
              <a:ahLst/>
              <a:cxnLst/>
              <a:rect l="l" t="t" r="r" b="b"/>
              <a:pathLst>
                <a:path w="81915" h="12700">
                  <a:moveTo>
                    <a:pt x="0" y="0"/>
                  </a:moveTo>
                  <a:lnTo>
                    <a:pt x="4762" y="787"/>
                  </a:lnTo>
                  <a:lnTo>
                    <a:pt x="4762" y="4749"/>
                  </a:lnTo>
                  <a:lnTo>
                    <a:pt x="7137" y="4749"/>
                  </a:lnTo>
                  <a:lnTo>
                    <a:pt x="23837" y="6773"/>
                  </a:lnTo>
                  <a:lnTo>
                    <a:pt x="40738" y="8502"/>
                  </a:lnTo>
                  <a:lnTo>
                    <a:pt x="57672" y="10136"/>
                  </a:lnTo>
                  <a:lnTo>
                    <a:pt x="74472" y="11874"/>
                  </a:lnTo>
                  <a:lnTo>
                    <a:pt x="81597" y="12661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00" name="object 7400"/>
            <p:cNvSpPr/>
            <p:nvPr/>
          </p:nvSpPr>
          <p:spPr>
            <a:xfrm>
              <a:off x="6946442" y="227261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01" name="object 7401"/>
            <p:cNvSpPr/>
            <p:nvPr/>
          </p:nvSpPr>
          <p:spPr>
            <a:xfrm>
              <a:off x="6915556" y="226945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800" y="31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02" name="object 7402"/>
            <p:cNvSpPr/>
            <p:nvPr/>
          </p:nvSpPr>
          <p:spPr>
            <a:xfrm>
              <a:off x="6916356" y="22726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03" name="object 7403"/>
            <p:cNvSpPr/>
            <p:nvPr/>
          </p:nvSpPr>
          <p:spPr>
            <a:xfrm>
              <a:off x="6946455" y="227498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04" name="object 7404"/>
            <p:cNvSpPr/>
            <p:nvPr/>
          </p:nvSpPr>
          <p:spPr>
            <a:xfrm>
              <a:off x="6915556" y="227261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05" name="object 7405"/>
            <p:cNvSpPr/>
            <p:nvPr/>
          </p:nvSpPr>
          <p:spPr>
            <a:xfrm>
              <a:off x="6715125" y="22551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06" name="object 7406"/>
            <p:cNvSpPr/>
            <p:nvPr/>
          </p:nvSpPr>
          <p:spPr>
            <a:xfrm>
              <a:off x="6683438" y="225281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800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07" name="object 7407"/>
            <p:cNvSpPr/>
            <p:nvPr/>
          </p:nvSpPr>
          <p:spPr>
            <a:xfrm>
              <a:off x="6684225" y="225597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08" name="object 7408"/>
            <p:cNvSpPr/>
            <p:nvPr/>
          </p:nvSpPr>
          <p:spPr>
            <a:xfrm>
              <a:off x="6715125" y="225755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09" name="object 7409"/>
            <p:cNvSpPr/>
            <p:nvPr/>
          </p:nvSpPr>
          <p:spPr>
            <a:xfrm>
              <a:off x="6683425" y="22559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10" name="object 7410"/>
            <p:cNvSpPr/>
            <p:nvPr/>
          </p:nvSpPr>
          <p:spPr>
            <a:xfrm>
              <a:off x="6831584" y="22631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11" name="object 7411"/>
            <p:cNvSpPr/>
            <p:nvPr/>
          </p:nvSpPr>
          <p:spPr>
            <a:xfrm>
              <a:off x="6799897" y="226073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574" y="31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12" name="object 7412"/>
            <p:cNvSpPr/>
            <p:nvPr/>
          </p:nvSpPr>
          <p:spPr>
            <a:xfrm>
              <a:off x="6801472" y="226390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13" name="object 7413"/>
            <p:cNvSpPr/>
            <p:nvPr/>
          </p:nvSpPr>
          <p:spPr>
            <a:xfrm>
              <a:off x="6831584" y="226627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14" name="object 7414"/>
            <p:cNvSpPr/>
            <p:nvPr/>
          </p:nvSpPr>
          <p:spPr>
            <a:xfrm>
              <a:off x="6799897" y="226390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15" name="object 7415"/>
            <p:cNvSpPr/>
            <p:nvPr/>
          </p:nvSpPr>
          <p:spPr>
            <a:xfrm>
              <a:off x="7250658" y="23074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7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16" name="object 7416"/>
            <p:cNvSpPr/>
            <p:nvPr/>
          </p:nvSpPr>
          <p:spPr>
            <a:xfrm>
              <a:off x="7250658" y="23043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1574" y="3175"/>
                  </a:lnTo>
                </a:path>
                <a:path w="3175" h="3175">
                  <a:moveTo>
                    <a:pt x="0" y="0"/>
                  </a:moveTo>
                  <a:lnTo>
                    <a:pt x="3175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17" name="object 7417"/>
            <p:cNvSpPr/>
            <p:nvPr/>
          </p:nvSpPr>
          <p:spPr>
            <a:xfrm>
              <a:off x="7252246" y="23074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18" name="object 7418"/>
            <p:cNvSpPr/>
            <p:nvPr/>
          </p:nvSpPr>
          <p:spPr>
            <a:xfrm>
              <a:off x="6597891" y="225122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19" name="object 7419"/>
            <p:cNvSpPr/>
            <p:nvPr/>
          </p:nvSpPr>
          <p:spPr>
            <a:xfrm>
              <a:off x="6598666" y="224805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20" name="object 7420"/>
            <p:cNvSpPr/>
            <p:nvPr/>
          </p:nvSpPr>
          <p:spPr>
            <a:xfrm>
              <a:off x="7058939" y="228291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4762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21" name="object 7421"/>
            <p:cNvSpPr/>
            <p:nvPr/>
          </p:nvSpPr>
          <p:spPr>
            <a:xfrm>
              <a:off x="7028840" y="227975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574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22" name="object 7422"/>
            <p:cNvSpPr/>
            <p:nvPr/>
          </p:nvSpPr>
          <p:spPr>
            <a:xfrm>
              <a:off x="7030427" y="22829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23" name="object 7423"/>
            <p:cNvSpPr/>
            <p:nvPr/>
          </p:nvSpPr>
          <p:spPr>
            <a:xfrm>
              <a:off x="7058939" y="228608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24" name="object 7424"/>
            <p:cNvSpPr/>
            <p:nvPr/>
          </p:nvSpPr>
          <p:spPr>
            <a:xfrm>
              <a:off x="7028853" y="22829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7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25" name="object 7425"/>
            <p:cNvSpPr/>
            <p:nvPr/>
          </p:nvSpPr>
          <p:spPr>
            <a:xfrm>
              <a:off x="6604215" y="2236965"/>
              <a:ext cx="82550" cy="5080"/>
            </a:xfrm>
            <a:custGeom>
              <a:avLst/>
              <a:gdLst/>
              <a:ahLst/>
              <a:cxnLst/>
              <a:rect l="l" t="t" r="r" b="b"/>
              <a:pathLst>
                <a:path w="82550" h="5080">
                  <a:moveTo>
                    <a:pt x="82384" y="4749"/>
                  </a:moveTo>
                  <a:lnTo>
                    <a:pt x="80009" y="4749"/>
                  </a:lnTo>
                  <a:lnTo>
                    <a:pt x="61798" y="3962"/>
                  </a:lnTo>
                  <a:lnTo>
                    <a:pt x="43560" y="2374"/>
                  </a:lnTo>
                  <a:lnTo>
                    <a:pt x="25349" y="1587"/>
                  </a:lnTo>
                  <a:lnTo>
                    <a:pt x="7124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26" name="object 7426"/>
            <p:cNvSpPr/>
            <p:nvPr/>
          </p:nvSpPr>
          <p:spPr>
            <a:xfrm>
              <a:off x="6717499" y="224330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137" y="800"/>
                  </a:moveTo>
                  <a:lnTo>
                    <a:pt x="2374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27" name="object 7427"/>
            <p:cNvSpPr/>
            <p:nvPr/>
          </p:nvSpPr>
          <p:spPr>
            <a:xfrm>
              <a:off x="6844245" y="2252814"/>
              <a:ext cx="74930" cy="5715"/>
            </a:xfrm>
            <a:custGeom>
              <a:avLst/>
              <a:gdLst/>
              <a:ahLst/>
              <a:cxnLst/>
              <a:rect l="l" t="t" r="r" b="b"/>
              <a:pathLst>
                <a:path w="74929" h="5714">
                  <a:moveTo>
                    <a:pt x="74472" y="5537"/>
                  </a:moveTo>
                  <a:lnTo>
                    <a:pt x="71297" y="5537"/>
                  </a:lnTo>
                  <a:lnTo>
                    <a:pt x="53086" y="3962"/>
                  </a:lnTo>
                  <a:lnTo>
                    <a:pt x="35648" y="2374"/>
                  </a:lnTo>
                  <a:lnTo>
                    <a:pt x="18224" y="7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28" name="object 7428"/>
            <p:cNvSpPr/>
            <p:nvPr/>
          </p:nvSpPr>
          <p:spPr>
            <a:xfrm>
              <a:off x="6946442" y="2260739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4762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29" name="object 7429"/>
            <p:cNvSpPr/>
            <p:nvPr/>
          </p:nvSpPr>
          <p:spPr>
            <a:xfrm>
              <a:off x="7066076" y="2272614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5" h="1269">
                  <a:moveTo>
                    <a:pt x="11887" y="787"/>
                  </a:moveTo>
                  <a:lnTo>
                    <a:pt x="554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30" name="object 7430"/>
            <p:cNvSpPr/>
            <p:nvPr/>
          </p:nvSpPr>
          <p:spPr>
            <a:xfrm>
              <a:off x="7170648" y="2283701"/>
              <a:ext cx="83185" cy="9525"/>
            </a:xfrm>
            <a:custGeom>
              <a:avLst/>
              <a:gdLst/>
              <a:ahLst/>
              <a:cxnLst/>
              <a:rect l="l" t="t" r="r" b="b"/>
              <a:pathLst>
                <a:path w="83184" h="9525">
                  <a:moveTo>
                    <a:pt x="83184" y="9512"/>
                  </a:moveTo>
                  <a:lnTo>
                    <a:pt x="71297" y="7937"/>
                  </a:lnTo>
                  <a:lnTo>
                    <a:pt x="54659" y="6202"/>
                  </a:lnTo>
                  <a:lnTo>
                    <a:pt x="37606" y="4325"/>
                  </a:lnTo>
                  <a:lnTo>
                    <a:pt x="20564" y="2270"/>
                  </a:lnTo>
                  <a:lnTo>
                    <a:pt x="39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31" name="object 7431"/>
            <p:cNvSpPr/>
            <p:nvPr/>
          </p:nvSpPr>
          <p:spPr>
            <a:xfrm>
              <a:off x="7178560" y="2274989"/>
              <a:ext cx="78740" cy="8890"/>
            </a:xfrm>
            <a:custGeom>
              <a:avLst/>
              <a:gdLst/>
              <a:ahLst/>
              <a:cxnLst/>
              <a:rect l="l" t="t" r="r" b="b"/>
              <a:pathLst>
                <a:path w="78740" h="8889">
                  <a:moveTo>
                    <a:pt x="0" y="0"/>
                  </a:moveTo>
                  <a:lnTo>
                    <a:pt x="8712" y="800"/>
                  </a:lnTo>
                  <a:lnTo>
                    <a:pt x="25437" y="2309"/>
                  </a:lnTo>
                  <a:lnTo>
                    <a:pt x="43045" y="4389"/>
                  </a:lnTo>
                  <a:lnTo>
                    <a:pt x="60716" y="6652"/>
                  </a:lnTo>
                  <a:lnTo>
                    <a:pt x="77635" y="8712"/>
                  </a:lnTo>
                  <a:lnTo>
                    <a:pt x="78435" y="87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32" name="object 7432"/>
            <p:cNvSpPr/>
            <p:nvPr/>
          </p:nvSpPr>
          <p:spPr>
            <a:xfrm>
              <a:off x="7066076" y="2262314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0" y="0"/>
                  </a:moveTo>
                  <a:lnTo>
                    <a:pt x="800" y="0"/>
                  </a:lnTo>
                  <a:lnTo>
                    <a:pt x="17896" y="2290"/>
                  </a:lnTo>
                  <a:lnTo>
                    <a:pt x="35180" y="4006"/>
                  </a:lnTo>
                  <a:lnTo>
                    <a:pt x="52504" y="5504"/>
                  </a:lnTo>
                  <a:lnTo>
                    <a:pt x="69723" y="7137"/>
                  </a:lnTo>
                  <a:lnTo>
                    <a:pt x="81597" y="87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33" name="object 7433"/>
            <p:cNvSpPr/>
            <p:nvPr/>
          </p:nvSpPr>
          <p:spPr>
            <a:xfrm>
              <a:off x="6951205" y="2252014"/>
              <a:ext cx="85090" cy="8255"/>
            </a:xfrm>
            <a:custGeom>
              <a:avLst/>
              <a:gdLst/>
              <a:ahLst/>
              <a:cxnLst/>
              <a:rect l="l" t="t" r="r" b="b"/>
              <a:pathLst>
                <a:path w="85090" h="8255">
                  <a:moveTo>
                    <a:pt x="0" y="0"/>
                  </a:moveTo>
                  <a:lnTo>
                    <a:pt x="9499" y="800"/>
                  </a:lnTo>
                  <a:lnTo>
                    <a:pt x="27131" y="2326"/>
                  </a:lnTo>
                  <a:lnTo>
                    <a:pt x="44764" y="3921"/>
                  </a:lnTo>
                  <a:lnTo>
                    <a:pt x="62391" y="5539"/>
                  </a:lnTo>
                  <a:lnTo>
                    <a:pt x="80010" y="7137"/>
                  </a:lnTo>
                  <a:lnTo>
                    <a:pt x="84772" y="79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34" name="object 7434"/>
            <p:cNvSpPr/>
            <p:nvPr/>
          </p:nvSpPr>
          <p:spPr>
            <a:xfrm>
              <a:off x="6834746" y="2242515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5" h="7619">
                  <a:moveTo>
                    <a:pt x="0" y="0"/>
                  </a:moveTo>
                  <a:lnTo>
                    <a:pt x="1587" y="0"/>
                  </a:lnTo>
                  <a:lnTo>
                    <a:pt x="19333" y="1486"/>
                  </a:lnTo>
                  <a:lnTo>
                    <a:pt x="37098" y="2606"/>
                  </a:lnTo>
                  <a:lnTo>
                    <a:pt x="54931" y="3807"/>
                  </a:lnTo>
                  <a:lnTo>
                    <a:pt x="72885" y="5537"/>
                  </a:lnTo>
                  <a:lnTo>
                    <a:pt x="87934" y="71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35" name="object 7435"/>
            <p:cNvSpPr/>
            <p:nvPr/>
          </p:nvSpPr>
          <p:spPr>
            <a:xfrm>
              <a:off x="6717499" y="2234590"/>
              <a:ext cx="90805" cy="5715"/>
            </a:xfrm>
            <a:custGeom>
              <a:avLst/>
              <a:gdLst/>
              <a:ahLst/>
              <a:cxnLst/>
              <a:rect l="l" t="t" r="r" b="b"/>
              <a:pathLst>
                <a:path w="90804" h="5714">
                  <a:moveTo>
                    <a:pt x="0" y="0"/>
                  </a:moveTo>
                  <a:lnTo>
                    <a:pt x="7137" y="0"/>
                  </a:lnTo>
                  <a:lnTo>
                    <a:pt x="25954" y="1240"/>
                  </a:lnTo>
                  <a:lnTo>
                    <a:pt x="44775" y="2435"/>
                  </a:lnTo>
                  <a:lnTo>
                    <a:pt x="63589" y="3796"/>
                  </a:lnTo>
                  <a:lnTo>
                    <a:pt x="82384" y="5537"/>
                  </a:lnTo>
                  <a:lnTo>
                    <a:pt x="90309" y="55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36" name="object 7436"/>
            <p:cNvSpPr/>
            <p:nvPr/>
          </p:nvSpPr>
          <p:spPr>
            <a:xfrm>
              <a:off x="6598666" y="2227453"/>
              <a:ext cx="93980" cy="5715"/>
            </a:xfrm>
            <a:custGeom>
              <a:avLst/>
              <a:gdLst/>
              <a:ahLst/>
              <a:cxnLst/>
              <a:rect l="l" t="t" r="r" b="b"/>
              <a:pathLst>
                <a:path w="93979" h="5714">
                  <a:moveTo>
                    <a:pt x="0" y="0"/>
                  </a:moveTo>
                  <a:lnTo>
                    <a:pt x="1587" y="0"/>
                  </a:lnTo>
                  <a:lnTo>
                    <a:pt x="23902" y="1872"/>
                  </a:lnTo>
                  <a:lnTo>
                    <a:pt x="46990" y="2798"/>
                  </a:lnTo>
                  <a:lnTo>
                    <a:pt x="70153" y="3712"/>
                  </a:lnTo>
                  <a:lnTo>
                    <a:pt x="92697" y="5549"/>
                  </a:lnTo>
                  <a:lnTo>
                    <a:pt x="93484" y="55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37" name="object 7437"/>
            <p:cNvSpPr/>
            <p:nvPr/>
          </p:nvSpPr>
          <p:spPr>
            <a:xfrm>
              <a:off x="7256995" y="2287663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5">
                  <a:moveTo>
                    <a:pt x="-793" y="787"/>
                  </a:moveTo>
                  <a:lnTo>
                    <a:pt x="1663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38" name="object 7438"/>
            <p:cNvSpPr/>
            <p:nvPr/>
          </p:nvSpPr>
          <p:spPr>
            <a:xfrm>
              <a:off x="7272845" y="2008797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39" name="object 7439"/>
            <p:cNvSpPr/>
            <p:nvPr/>
          </p:nvSpPr>
          <p:spPr>
            <a:xfrm>
              <a:off x="7264120" y="200720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0" y="0"/>
                  </a:moveTo>
                  <a:lnTo>
                    <a:pt x="8724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40" name="object 7440"/>
            <p:cNvSpPr/>
            <p:nvPr/>
          </p:nvSpPr>
          <p:spPr>
            <a:xfrm>
              <a:off x="7256995" y="2006422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41" name="object 7441"/>
            <p:cNvSpPr/>
            <p:nvPr/>
          </p:nvSpPr>
          <p:spPr>
            <a:xfrm>
              <a:off x="7272845" y="22892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442" name="object 7442"/>
          <p:cNvGrpSpPr/>
          <p:nvPr/>
        </p:nvGrpSpPr>
        <p:grpSpPr>
          <a:xfrm>
            <a:off x="5579985" y="1292300"/>
            <a:ext cx="472773" cy="64294"/>
            <a:chOff x="6573310" y="1914518"/>
            <a:chExt cx="700405" cy="95250"/>
          </a:xfrm>
        </p:grpSpPr>
        <p:sp>
          <p:nvSpPr>
            <p:cNvPr id="7443" name="object 7443"/>
            <p:cNvSpPr/>
            <p:nvPr/>
          </p:nvSpPr>
          <p:spPr>
            <a:xfrm>
              <a:off x="6574104" y="1915312"/>
              <a:ext cx="56515" cy="17780"/>
            </a:xfrm>
            <a:custGeom>
              <a:avLst/>
              <a:gdLst/>
              <a:ahLst/>
              <a:cxnLst/>
              <a:rect l="l" t="t" r="r" b="b"/>
              <a:pathLst>
                <a:path w="56515" h="17780">
                  <a:moveTo>
                    <a:pt x="56248" y="0"/>
                  </a:moveTo>
                  <a:lnTo>
                    <a:pt x="49123" y="11099"/>
                  </a:lnTo>
                  <a:lnTo>
                    <a:pt x="6337" y="8724"/>
                  </a:lnTo>
                  <a:lnTo>
                    <a:pt x="0" y="174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44" name="object 7444"/>
            <p:cNvSpPr/>
            <p:nvPr/>
          </p:nvSpPr>
          <p:spPr>
            <a:xfrm>
              <a:off x="6574116" y="1932736"/>
              <a:ext cx="659130" cy="55880"/>
            </a:xfrm>
            <a:custGeom>
              <a:avLst/>
              <a:gdLst/>
              <a:ahLst/>
              <a:cxnLst/>
              <a:rect l="l" t="t" r="r" b="b"/>
              <a:pathLst>
                <a:path w="659129" h="55880">
                  <a:moveTo>
                    <a:pt x="659117" y="55460"/>
                  </a:moveTo>
                  <a:lnTo>
                    <a:pt x="575545" y="45433"/>
                  </a:lnTo>
                  <a:lnTo>
                    <a:pt x="523602" y="39724"/>
                  </a:lnTo>
                  <a:lnTo>
                    <a:pt x="471606" y="34359"/>
                  </a:lnTo>
                  <a:lnTo>
                    <a:pt x="419566" y="29330"/>
                  </a:lnTo>
                  <a:lnTo>
                    <a:pt x="367486" y="24626"/>
                  </a:lnTo>
                  <a:lnTo>
                    <a:pt x="315374" y="20239"/>
                  </a:lnTo>
                  <a:lnTo>
                    <a:pt x="263235" y="16157"/>
                  </a:lnTo>
                  <a:lnTo>
                    <a:pt x="211077" y="12372"/>
                  </a:lnTo>
                  <a:lnTo>
                    <a:pt x="158906" y="8873"/>
                  </a:lnTo>
                  <a:lnTo>
                    <a:pt x="106727" y="5651"/>
                  </a:lnTo>
                  <a:lnTo>
                    <a:pt x="54548" y="2697"/>
                  </a:lnTo>
                  <a:lnTo>
                    <a:pt x="23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45" name="object 7445"/>
            <p:cNvSpPr/>
            <p:nvPr/>
          </p:nvSpPr>
          <p:spPr>
            <a:xfrm>
              <a:off x="7233234" y="1969973"/>
              <a:ext cx="31750" cy="18415"/>
            </a:xfrm>
            <a:custGeom>
              <a:avLst/>
              <a:gdLst/>
              <a:ahLst/>
              <a:cxnLst/>
              <a:rect l="l" t="t" r="r" b="b"/>
              <a:pathLst>
                <a:path w="31750" h="18414">
                  <a:moveTo>
                    <a:pt x="0" y="18224"/>
                  </a:moveTo>
                  <a:lnTo>
                    <a:pt x="3168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46" name="object 7446"/>
            <p:cNvSpPr/>
            <p:nvPr/>
          </p:nvSpPr>
          <p:spPr>
            <a:xfrm>
              <a:off x="7233234" y="19881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47" name="object 7447"/>
            <p:cNvSpPr/>
            <p:nvPr/>
          </p:nvSpPr>
          <p:spPr>
            <a:xfrm>
              <a:off x="7233234" y="199217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48" name="object 7448"/>
            <p:cNvSpPr/>
            <p:nvPr/>
          </p:nvSpPr>
          <p:spPr>
            <a:xfrm>
              <a:off x="7264920" y="19699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49" name="object 7449"/>
            <p:cNvSpPr/>
            <p:nvPr/>
          </p:nvSpPr>
          <p:spPr>
            <a:xfrm>
              <a:off x="7233234" y="1992960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39611" y="5549"/>
                  </a:moveTo>
                  <a:lnTo>
                    <a:pt x="38811" y="4749"/>
                  </a:lnTo>
                  <a:lnTo>
                    <a:pt x="30244" y="4066"/>
                  </a:lnTo>
                  <a:lnTo>
                    <a:pt x="21310" y="2844"/>
                  </a:lnTo>
                  <a:lnTo>
                    <a:pt x="12415" y="1585"/>
                  </a:lnTo>
                  <a:lnTo>
                    <a:pt x="3962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50" name="object 7450"/>
            <p:cNvSpPr/>
            <p:nvPr/>
          </p:nvSpPr>
          <p:spPr>
            <a:xfrm>
              <a:off x="7272845" y="199770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51" name="object 7451"/>
            <p:cNvSpPr/>
            <p:nvPr/>
          </p:nvSpPr>
          <p:spPr>
            <a:xfrm>
              <a:off x="7233221" y="1992947"/>
              <a:ext cx="39370" cy="5080"/>
            </a:xfrm>
            <a:custGeom>
              <a:avLst/>
              <a:gdLst/>
              <a:ahLst/>
              <a:cxnLst/>
              <a:rect l="l" t="t" r="r" b="b"/>
              <a:pathLst>
                <a:path w="39370" h="5080">
                  <a:moveTo>
                    <a:pt x="38823" y="4762"/>
                  </a:moveTo>
                  <a:lnTo>
                    <a:pt x="35648" y="4762"/>
                  </a:lnTo>
                  <a:lnTo>
                    <a:pt x="27827" y="3755"/>
                  </a:lnTo>
                  <a:lnTo>
                    <a:pt x="19724" y="2595"/>
                  </a:lnTo>
                  <a:lnTo>
                    <a:pt x="11661" y="1528"/>
                  </a:lnTo>
                  <a:lnTo>
                    <a:pt x="3962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52" name="object 7452"/>
            <p:cNvSpPr/>
            <p:nvPr/>
          </p:nvSpPr>
          <p:spPr>
            <a:xfrm>
              <a:off x="6727799" y="1941461"/>
              <a:ext cx="415290" cy="36195"/>
            </a:xfrm>
            <a:custGeom>
              <a:avLst/>
              <a:gdLst/>
              <a:ahLst/>
              <a:cxnLst/>
              <a:rect l="l" t="t" r="r" b="b"/>
              <a:pathLst>
                <a:path w="415290" h="36194">
                  <a:moveTo>
                    <a:pt x="415112" y="35648"/>
                  </a:moveTo>
                  <a:lnTo>
                    <a:pt x="410362" y="35648"/>
                  </a:lnTo>
                  <a:lnTo>
                    <a:pt x="361173" y="30183"/>
                  </a:lnTo>
                  <a:lnTo>
                    <a:pt x="311929" y="25077"/>
                  </a:lnTo>
                  <a:lnTo>
                    <a:pt x="262639" y="20311"/>
                  </a:lnTo>
                  <a:lnTo>
                    <a:pt x="213313" y="15860"/>
                  </a:lnTo>
                  <a:lnTo>
                    <a:pt x="163961" y="11705"/>
                  </a:lnTo>
                  <a:lnTo>
                    <a:pt x="114591" y="7822"/>
                  </a:lnTo>
                  <a:lnTo>
                    <a:pt x="65213" y="4190"/>
                  </a:lnTo>
                  <a:lnTo>
                    <a:pt x="15836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53" name="object 7453"/>
            <p:cNvSpPr/>
            <p:nvPr/>
          </p:nvSpPr>
          <p:spPr>
            <a:xfrm>
              <a:off x="6574116" y="1932749"/>
              <a:ext cx="699135" cy="76200"/>
            </a:xfrm>
            <a:custGeom>
              <a:avLst/>
              <a:gdLst/>
              <a:ahLst/>
              <a:cxnLst/>
              <a:rect l="l" t="t" r="r" b="b"/>
              <a:pathLst>
                <a:path w="699134" h="76200">
                  <a:moveTo>
                    <a:pt x="0" y="0"/>
                  </a:moveTo>
                  <a:lnTo>
                    <a:pt x="0" y="15049"/>
                  </a:lnTo>
                  <a:lnTo>
                    <a:pt x="3962" y="15849"/>
                  </a:lnTo>
                  <a:lnTo>
                    <a:pt x="53085" y="18302"/>
                  </a:lnTo>
                  <a:lnTo>
                    <a:pt x="102197" y="21025"/>
                  </a:lnTo>
                  <a:lnTo>
                    <a:pt x="151296" y="24015"/>
                  </a:lnTo>
                  <a:lnTo>
                    <a:pt x="200381" y="27273"/>
                  </a:lnTo>
                  <a:lnTo>
                    <a:pt x="249450" y="30799"/>
                  </a:lnTo>
                  <a:lnTo>
                    <a:pt x="298500" y="34592"/>
                  </a:lnTo>
                  <a:lnTo>
                    <a:pt x="347530" y="38650"/>
                  </a:lnTo>
                  <a:lnTo>
                    <a:pt x="396538" y="42975"/>
                  </a:lnTo>
                  <a:lnTo>
                    <a:pt x="445521" y="47564"/>
                  </a:lnTo>
                  <a:lnTo>
                    <a:pt x="494478" y="52419"/>
                  </a:lnTo>
                  <a:lnTo>
                    <a:pt x="543407" y="57537"/>
                  </a:lnTo>
                  <a:lnTo>
                    <a:pt x="592305" y="62919"/>
                  </a:lnTo>
                  <a:lnTo>
                    <a:pt x="641171" y="68565"/>
                  </a:lnTo>
                  <a:lnTo>
                    <a:pt x="690003" y="74472"/>
                  </a:lnTo>
                  <a:lnTo>
                    <a:pt x="698728" y="76047"/>
                  </a:lnTo>
                  <a:lnTo>
                    <a:pt x="698728" y="6576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54" name="object 7454"/>
            <p:cNvSpPr/>
            <p:nvPr/>
          </p:nvSpPr>
          <p:spPr>
            <a:xfrm>
              <a:off x="7272845" y="200800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455" name="object 7455"/>
          <p:cNvGrpSpPr/>
          <p:nvPr/>
        </p:nvGrpSpPr>
        <p:grpSpPr>
          <a:xfrm>
            <a:off x="5576778" y="1314764"/>
            <a:ext cx="465487" cy="239601"/>
            <a:chOff x="6568560" y="1947798"/>
            <a:chExt cx="689610" cy="354965"/>
          </a:xfrm>
        </p:grpSpPr>
        <p:sp>
          <p:nvSpPr>
            <p:cNvPr id="7456" name="object 7456"/>
            <p:cNvSpPr/>
            <p:nvPr/>
          </p:nvSpPr>
          <p:spPr>
            <a:xfrm>
              <a:off x="6604215" y="2076919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30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57" name="object 7457"/>
            <p:cNvSpPr/>
            <p:nvPr/>
          </p:nvSpPr>
          <p:spPr>
            <a:xfrm>
              <a:off x="6598665" y="20769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58" name="object 7458"/>
            <p:cNvSpPr/>
            <p:nvPr/>
          </p:nvSpPr>
          <p:spPr>
            <a:xfrm>
              <a:off x="6592328" y="22282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59" name="object 7459"/>
            <p:cNvSpPr/>
            <p:nvPr/>
          </p:nvSpPr>
          <p:spPr>
            <a:xfrm>
              <a:off x="6574116" y="222902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-793" y="400"/>
                  </a:moveTo>
                  <a:lnTo>
                    <a:pt x="18230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60" name="object 7460"/>
            <p:cNvSpPr/>
            <p:nvPr/>
          </p:nvSpPr>
          <p:spPr>
            <a:xfrm>
              <a:off x="6591540" y="1949386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61" name="object 7461"/>
            <p:cNvSpPr/>
            <p:nvPr/>
          </p:nvSpPr>
          <p:spPr>
            <a:xfrm>
              <a:off x="6574116" y="1947798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62" name="object 7462"/>
            <p:cNvSpPr/>
            <p:nvPr/>
          </p:nvSpPr>
          <p:spPr>
            <a:xfrm>
              <a:off x="6596290" y="22274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374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63" name="object 7463"/>
            <p:cNvSpPr/>
            <p:nvPr/>
          </p:nvSpPr>
          <p:spPr>
            <a:xfrm>
              <a:off x="6598665" y="194938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30">
                  <a:moveTo>
                    <a:pt x="0" y="0"/>
                  </a:moveTo>
                  <a:lnTo>
                    <a:pt x="0" y="27805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64" name="object 7464"/>
            <p:cNvSpPr/>
            <p:nvPr/>
          </p:nvSpPr>
          <p:spPr>
            <a:xfrm>
              <a:off x="6591540" y="222824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8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65" name="object 7465"/>
            <p:cNvSpPr/>
            <p:nvPr/>
          </p:nvSpPr>
          <p:spPr>
            <a:xfrm>
              <a:off x="6597878" y="225121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8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66" name="object 7466"/>
            <p:cNvSpPr/>
            <p:nvPr/>
          </p:nvSpPr>
          <p:spPr>
            <a:xfrm>
              <a:off x="6597090" y="2230627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0" y="0"/>
                  </a:moveTo>
                  <a:lnTo>
                    <a:pt x="0" y="24549"/>
                  </a:lnTo>
                  <a:lnTo>
                    <a:pt x="3175" y="2058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67" name="object 7467"/>
            <p:cNvSpPr/>
            <p:nvPr/>
          </p:nvSpPr>
          <p:spPr>
            <a:xfrm>
              <a:off x="6597078" y="2229827"/>
              <a:ext cx="1270" cy="23495"/>
            </a:xfrm>
            <a:custGeom>
              <a:avLst/>
              <a:gdLst/>
              <a:ahLst/>
              <a:cxnLst/>
              <a:rect l="l" t="t" r="r" b="b"/>
              <a:pathLst>
                <a:path w="1270" h="23494">
                  <a:moveTo>
                    <a:pt x="800" y="22974"/>
                  </a:moveTo>
                  <a:lnTo>
                    <a:pt x="80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68" name="object 7468"/>
            <p:cNvSpPr/>
            <p:nvPr/>
          </p:nvSpPr>
          <p:spPr>
            <a:xfrm>
              <a:off x="6568560" y="2229821"/>
              <a:ext cx="29845" cy="24765"/>
            </a:xfrm>
            <a:custGeom>
              <a:avLst/>
              <a:gdLst/>
              <a:ahLst/>
              <a:cxnLst/>
              <a:rect l="l" t="t" r="r" b="b"/>
              <a:pathLst>
                <a:path w="29845" h="24764">
                  <a:moveTo>
                    <a:pt x="0" y="24561"/>
                  </a:moveTo>
                  <a:lnTo>
                    <a:pt x="29324" y="24561"/>
                  </a:lnTo>
                </a:path>
                <a:path w="29845" h="24764">
                  <a:moveTo>
                    <a:pt x="0" y="0"/>
                  </a:moveTo>
                  <a:lnTo>
                    <a:pt x="2932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69" name="object 7469"/>
            <p:cNvSpPr/>
            <p:nvPr/>
          </p:nvSpPr>
          <p:spPr>
            <a:xfrm>
              <a:off x="6569354" y="222904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70" name="object 7470"/>
            <p:cNvSpPr/>
            <p:nvPr/>
          </p:nvSpPr>
          <p:spPr>
            <a:xfrm>
              <a:off x="6591540" y="222982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71" name="object 7471"/>
            <p:cNvSpPr/>
            <p:nvPr/>
          </p:nvSpPr>
          <p:spPr>
            <a:xfrm>
              <a:off x="6570154" y="222902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72" name="object 7472"/>
            <p:cNvSpPr/>
            <p:nvPr/>
          </p:nvSpPr>
          <p:spPr>
            <a:xfrm>
              <a:off x="6569354" y="22290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73" name="object 7473"/>
            <p:cNvSpPr/>
            <p:nvPr/>
          </p:nvSpPr>
          <p:spPr>
            <a:xfrm>
              <a:off x="6598665" y="2076919"/>
              <a:ext cx="93980" cy="5080"/>
            </a:xfrm>
            <a:custGeom>
              <a:avLst/>
              <a:gdLst/>
              <a:ahLst/>
              <a:cxnLst/>
              <a:rect l="l" t="t" r="r" b="b"/>
              <a:pathLst>
                <a:path w="93979" h="5080">
                  <a:moveTo>
                    <a:pt x="0" y="0"/>
                  </a:moveTo>
                  <a:lnTo>
                    <a:pt x="1587" y="0"/>
                  </a:lnTo>
                  <a:lnTo>
                    <a:pt x="24374" y="928"/>
                  </a:lnTo>
                  <a:lnTo>
                    <a:pt x="47131" y="2376"/>
                  </a:lnTo>
                  <a:lnTo>
                    <a:pt x="69890" y="3827"/>
                  </a:lnTo>
                  <a:lnTo>
                    <a:pt x="92684" y="4762"/>
                  </a:lnTo>
                  <a:lnTo>
                    <a:pt x="93484" y="47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74" name="object 7474"/>
            <p:cNvSpPr/>
            <p:nvPr/>
          </p:nvSpPr>
          <p:spPr>
            <a:xfrm>
              <a:off x="6717499" y="2083269"/>
              <a:ext cx="90805" cy="6350"/>
            </a:xfrm>
            <a:custGeom>
              <a:avLst/>
              <a:gdLst/>
              <a:ahLst/>
              <a:cxnLst/>
              <a:rect l="l" t="t" r="r" b="b"/>
              <a:pathLst>
                <a:path w="90804" h="6350">
                  <a:moveTo>
                    <a:pt x="0" y="0"/>
                  </a:moveTo>
                  <a:lnTo>
                    <a:pt x="7137" y="800"/>
                  </a:lnTo>
                  <a:lnTo>
                    <a:pt x="25945" y="1986"/>
                  </a:lnTo>
                  <a:lnTo>
                    <a:pt x="44753" y="3302"/>
                  </a:lnTo>
                  <a:lnTo>
                    <a:pt x="63567" y="4550"/>
                  </a:lnTo>
                  <a:lnTo>
                    <a:pt x="82397" y="5537"/>
                  </a:lnTo>
                  <a:lnTo>
                    <a:pt x="90309" y="63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75" name="object 7475"/>
            <p:cNvSpPr/>
            <p:nvPr/>
          </p:nvSpPr>
          <p:spPr>
            <a:xfrm>
              <a:off x="6834745" y="2091194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5" h="7619">
                  <a:moveTo>
                    <a:pt x="0" y="0"/>
                  </a:moveTo>
                  <a:lnTo>
                    <a:pt x="1587" y="787"/>
                  </a:lnTo>
                  <a:lnTo>
                    <a:pt x="19096" y="1518"/>
                  </a:lnTo>
                  <a:lnTo>
                    <a:pt x="37160" y="3048"/>
                  </a:lnTo>
                  <a:lnTo>
                    <a:pt x="55262" y="4834"/>
                  </a:lnTo>
                  <a:lnTo>
                    <a:pt x="72885" y="6337"/>
                  </a:lnTo>
                  <a:lnTo>
                    <a:pt x="87934" y="71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76" name="object 7476"/>
            <p:cNvSpPr/>
            <p:nvPr/>
          </p:nvSpPr>
          <p:spPr>
            <a:xfrm>
              <a:off x="6951204" y="2100694"/>
              <a:ext cx="85090" cy="8255"/>
            </a:xfrm>
            <a:custGeom>
              <a:avLst/>
              <a:gdLst/>
              <a:ahLst/>
              <a:cxnLst/>
              <a:rect l="l" t="t" r="r" b="b"/>
              <a:pathLst>
                <a:path w="85090" h="8255">
                  <a:moveTo>
                    <a:pt x="0" y="0"/>
                  </a:moveTo>
                  <a:lnTo>
                    <a:pt x="9499" y="800"/>
                  </a:lnTo>
                  <a:lnTo>
                    <a:pt x="27106" y="2370"/>
                  </a:lnTo>
                  <a:lnTo>
                    <a:pt x="44848" y="3856"/>
                  </a:lnTo>
                  <a:lnTo>
                    <a:pt x="62540" y="5591"/>
                  </a:lnTo>
                  <a:lnTo>
                    <a:pt x="79997" y="7912"/>
                  </a:lnTo>
                  <a:lnTo>
                    <a:pt x="84759" y="791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77" name="object 7477"/>
            <p:cNvSpPr/>
            <p:nvPr/>
          </p:nvSpPr>
          <p:spPr>
            <a:xfrm>
              <a:off x="7066063" y="2111781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0" y="0"/>
                  </a:moveTo>
                  <a:lnTo>
                    <a:pt x="800" y="0"/>
                  </a:lnTo>
                  <a:lnTo>
                    <a:pt x="18155" y="1418"/>
                  </a:lnTo>
                  <a:lnTo>
                    <a:pt x="35366" y="3330"/>
                  </a:lnTo>
                  <a:lnTo>
                    <a:pt x="52524" y="5361"/>
                  </a:lnTo>
                  <a:lnTo>
                    <a:pt x="69723" y="7137"/>
                  </a:lnTo>
                  <a:lnTo>
                    <a:pt x="81610" y="872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78" name="object 7478"/>
            <p:cNvSpPr/>
            <p:nvPr/>
          </p:nvSpPr>
          <p:spPr>
            <a:xfrm>
              <a:off x="7178573" y="2123668"/>
              <a:ext cx="78740" cy="9525"/>
            </a:xfrm>
            <a:custGeom>
              <a:avLst/>
              <a:gdLst/>
              <a:ahLst/>
              <a:cxnLst/>
              <a:rect l="l" t="t" r="r" b="b"/>
              <a:pathLst>
                <a:path w="78740" h="9525">
                  <a:moveTo>
                    <a:pt x="0" y="0"/>
                  </a:moveTo>
                  <a:lnTo>
                    <a:pt x="9499" y="800"/>
                  </a:lnTo>
                  <a:lnTo>
                    <a:pt x="26305" y="3089"/>
                  </a:lnTo>
                  <a:lnTo>
                    <a:pt x="43362" y="4992"/>
                  </a:lnTo>
                  <a:lnTo>
                    <a:pt x="60522" y="6974"/>
                  </a:lnTo>
                  <a:lnTo>
                    <a:pt x="77635" y="9499"/>
                  </a:lnTo>
                  <a:lnTo>
                    <a:pt x="78435" y="949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79" name="object 7479"/>
            <p:cNvSpPr/>
            <p:nvPr/>
          </p:nvSpPr>
          <p:spPr>
            <a:xfrm>
              <a:off x="7178560" y="2107818"/>
              <a:ext cx="78740" cy="9525"/>
            </a:xfrm>
            <a:custGeom>
              <a:avLst/>
              <a:gdLst/>
              <a:ahLst/>
              <a:cxnLst/>
              <a:rect l="l" t="t" r="r" b="b"/>
              <a:pathLst>
                <a:path w="78740" h="9525">
                  <a:moveTo>
                    <a:pt x="78435" y="9512"/>
                  </a:moveTo>
                  <a:lnTo>
                    <a:pt x="77635" y="9512"/>
                  </a:lnTo>
                  <a:lnTo>
                    <a:pt x="60210" y="7124"/>
                  </a:lnTo>
                  <a:lnTo>
                    <a:pt x="43573" y="5549"/>
                  </a:lnTo>
                  <a:lnTo>
                    <a:pt x="26136" y="3175"/>
                  </a:lnTo>
                  <a:lnTo>
                    <a:pt x="951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80" name="object 7480"/>
            <p:cNvSpPr/>
            <p:nvPr/>
          </p:nvSpPr>
          <p:spPr>
            <a:xfrm>
              <a:off x="7066063" y="2095931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610" y="8724"/>
                  </a:moveTo>
                  <a:lnTo>
                    <a:pt x="69723" y="7137"/>
                  </a:lnTo>
                  <a:lnTo>
                    <a:pt x="53086" y="5549"/>
                  </a:lnTo>
                  <a:lnTo>
                    <a:pt x="35661" y="3962"/>
                  </a:lnTo>
                  <a:lnTo>
                    <a:pt x="18224" y="1587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81" name="object 7481"/>
            <p:cNvSpPr/>
            <p:nvPr/>
          </p:nvSpPr>
          <p:spPr>
            <a:xfrm>
              <a:off x="6951204" y="2085644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90" h="7619">
                  <a:moveTo>
                    <a:pt x="84759" y="7124"/>
                  </a:moveTo>
                  <a:lnTo>
                    <a:pt x="79997" y="7124"/>
                  </a:lnTo>
                  <a:lnTo>
                    <a:pt x="62572" y="5549"/>
                  </a:lnTo>
                  <a:lnTo>
                    <a:pt x="45161" y="3962"/>
                  </a:lnTo>
                  <a:lnTo>
                    <a:pt x="27724" y="2374"/>
                  </a:lnTo>
                  <a:lnTo>
                    <a:pt x="9499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82" name="object 7482"/>
            <p:cNvSpPr/>
            <p:nvPr/>
          </p:nvSpPr>
          <p:spPr>
            <a:xfrm>
              <a:off x="6834745" y="2076145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5" h="7619">
                  <a:moveTo>
                    <a:pt x="87934" y="7124"/>
                  </a:moveTo>
                  <a:lnTo>
                    <a:pt x="72885" y="5549"/>
                  </a:lnTo>
                  <a:lnTo>
                    <a:pt x="55460" y="3949"/>
                  </a:lnTo>
                  <a:lnTo>
                    <a:pt x="37236" y="2374"/>
                  </a:lnTo>
                  <a:lnTo>
                    <a:pt x="19011" y="1587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83" name="object 7483"/>
            <p:cNvSpPr/>
            <p:nvPr/>
          </p:nvSpPr>
          <p:spPr>
            <a:xfrm>
              <a:off x="6717499" y="2068220"/>
              <a:ext cx="90805" cy="5715"/>
            </a:xfrm>
            <a:custGeom>
              <a:avLst/>
              <a:gdLst/>
              <a:ahLst/>
              <a:cxnLst/>
              <a:rect l="l" t="t" r="r" b="b"/>
              <a:pathLst>
                <a:path w="90804" h="5714">
                  <a:moveTo>
                    <a:pt x="90309" y="5537"/>
                  </a:moveTo>
                  <a:lnTo>
                    <a:pt x="82397" y="5537"/>
                  </a:lnTo>
                  <a:lnTo>
                    <a:pt x="63398" y="3777"/>
                  </a:lnTo>
                  <a:lnTo>
                    <a:pt x="44376" y="2411"/>
                  </a:lnTo>
                  <a:lnTo>
                    <a:pt x="25351" y="1224"/>
                  </a:lnTo>
                  <a:lnTo>
                    <a:pt x="633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84" name="object 7484"/>
            <p:cNvSpPr/>
            <p:nvPr/>
          </p:nvSpPr>
          <p:spPr>
            <a:xfrm>
              <a:off x="6598665" y="2061095"/>
              <a:ext cx="93980" cy="5715"/>
            </a:xfrm>
            <a:custGeom>
              <a:avLst/>
              <a:gdLst/>
              <a:ahLst/>
              <a:cxnLst/>
              <a:rect l="l" t="t" r="r" b="b"/>
              <a:pathLst>
                <a:path w="93979" h="5714">
                  <a:moveTo>
                    <a:pt x="93484" y="5537"/>
                  </a:moveTo>
                  <a:lnTo>
                    <a:pt x="92684" y="5537"/>
                  </a:lnTo>
                  <a:lnTo>
                    <a:pt x="70067" y="3895"/>
                  </a:lnTo>
                  <a:lnTo>
                    <a:pt x="47240" y="2582"/>
                  </a:lnTo>
                  <a:lnTo>
                    <a:pt x="24361" y="1363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85" name="object 7485"/>
            <p:cNvSpPr/>
            <p:nvPr/>
          </p:nvSpPr>
          <p:spPr>
            <a:xfrm>
              <a:off x="6723836" y="2068207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11099" y="800"/>
                  </a:moveTo>
                  <a:lnTo>
                    <a:pt x="39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86" name="object 7486"/>
            <p:cNvSpPr/>
            <p:nvPr/>
          </p:nvSpPr>
          <p:spPr>
            <a:xfrm>
              <a:off x="6834745" y="2076145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5" h="7619">
                  <a:moveTo>
                    <a:pt x="87934" y="7124"/>
                  </a:moveTo>
                  <a:lnTo>
                    <a:pt x="72885" y="5549"/>
                  </a:lnTo>
                  <a:lnTo>
                    <a:pt x="55460" y="3949"/>
                  </a:lnTo>
                  <a:lnTo>
                    <a:pt x="37236" y="2374"/>
                  </a:lnTo>
                  <a:lnTo>
                    <a:pt x="19011" y="1587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87" name="object 7487"/>
            <p:cNvSpPr/>
            <p:nvPr/>
          </p:nvSpPr>
          <p:spPr>
            <a:xfrm>
              <a:off x="6951204" y="2085644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90" h="7619">
                  <a:moveTo>
                    <a:pt x="84759" y="7124"/>
                  </a:moveTo>
                  <a:lnTo>
                    <a:pt x="79997" y="7124"/>
                  </a:lnTo>
                  <a:lnTo>
                    <a:pt x="62572" y="5549"/>
                  </a:lnTo>
                  <a:lnTo>
                    <a:pt x="45161" y="3962"/>
                  </a:lnTo>
                  <a:lnTo>
                    <a:pt x="27724" y="2374"/>
                  </a:lnTo>
                  <a:lnTo>
                    <a:pt x="9499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88" name="object 7488"/>
            <p:cNvSpPr/>
            <p:nvPr/>
          </p:nvSpPr>
          <p:spPr>
            <a:xfrm>
              <a:off x="7066063" y="2095931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610" y="8724"/>
                  </a:moveTo>
                  <a:lnTo>
                    <a:pt x="69723" y="7137"/>
                  </a:lnTo>
                  <a:lnTo>
                    <a:pt x="53086" y="5549"/>
                  </a:lnTo>
                  <a:lnTo>
                    <a:pt x="35661" y="3962"/>
                  </a:lnTo>
                  <a:lnTo>
                    <a:pt x="18224" y="1587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89" name="object 7489"/>
            <p:cNvSpPr/>
            <p:nvPr/>
          </p:nvSpPr>
          <p:spPr>
            <a:xfrm>
              <a:off x="7178560" y="2107818"/>
              <a:ext cx="78740" cy="9525"/>
            </a:xfrm>
            <a:custGeom>
              <a:avLst/>
              <a:gdLst/>
              <a:ahLst/>
              <a:cxnLst/>
              <a:rect l="l" t="t" r="r" b="b"/>
              <a:pathLst>
                <a:path w="78740" h="9525">
                  <a:moveTo>
                    <a:pt x="78435" y="9512"/>
                  </a:moveTo>
                  <a:lnTo>
                    <a:pt x="77635" y="9512"/>
                  </a:lnTo>
                  <a:lnTo>
                    <a:pt x="60210" y="7124"/>
                  </a:lnTo>
                  <a:lnTo>
                    <a:pt x="43573" y="5549"/>
                  </a:lnTo>
                  <a:lnTo>
                    <a:pt x="26136" y="3175"/>
                  </a:lnTo>
                  <a:lnTo>
                    <a:pt x="951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90" name="object 7490"/>
            <p:cNvSpPr/>
            <p:nvPr/>
          </p:nvSpPr>
          <p:spPr>
            <a:xfrm>
              <a:off x="7178573" y="2098319"/>
              <a:ext cx="78740" cy="9525"/>
            </a:xfrm>
            <a:custGeom>
              <a:avLst/>
              <a:gdLst/>
              <a:ahLst/>
              <a:cxnLst/>
              <a:rect l="l" t="t" r="r" b="b"/>
              <a:pathLst>
                <a:path w="78740" h="9525">
                  <a:moveTo>
                    <a:pt x="0" y="0"/>
                  </a:moveTo>
                  <a:lnTo>
                    <a:pt x="4749" y="787"/>
                  </a:lnTo>
                  <a:lnTo>
                    <a:pt x="22174" y="2374"/>
                  </a:lnTo>
                  <a:lnTo>
                    <a:pt x="39611" y="4749"/>
                  </a:lnTo>
                  <a:lnTo>
                    <a:pt x="57035" y="6337"/>
                  </a:lnTo>
                  <a:lnTo>
                    <a:pt x="74472" y="8712"/>
                  </a:lnTo>
                  <a:lnTo>
                    <a:pt x="78435" y="951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91" name="object 7491"/>
            <p:cNvSpPr/>
            <p:nvPr/>
          </p:nvSpPr>
          <p:spPr>
            <a:xfrm>
              <a:off x="7066063" y="2086432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0" y="0"/>
                  </a:moveTo>
                  <a:lnTo>
                    <a:pt x="12687" y="1587"/>
                  </a:lnTo>
                  <a:lnTo>
                    <a:pt x="30111" y="3162"/>
                  </a:lnTo>
                  <a:lnTo>
                    <a:pt x="47536" y="4762"/>
                  </a:lnTo>
                  <a:lnTo>
                    <a:pt x="64973" y="6337"/>
                  </a:lnTo>
                  <a:lnTo>
                    <a:pt x="81610" y="871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92" name="object 7492"/>
            <p:cNvSpPr/>
            <p:nvPr/>
          </p:nvSpPr>
          <p:spPr>
            <a:xfrm>
              <a:off x="6951204" y="2076145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90" h="7619">
                  <a:moveTo>
                    <a:pt x="0" y="0"/>
                  </a:moveTo>
                  <a:lnTo>
                    <a:pt x="2374" y="0"/>
                  </a:lnTo>
                  <a:lnTo>
                    <a:pt x="20586" y="1574"/>
                  </a:lnTo>
                  <a:lnTo>
                    <a:pt x="38023" y="3175"/>
                  </a:lnTo>
                  <a:lnTo>
                    <a:pt x="56235" y="4749"/>
                  </a:lnTo>
                  <a:lnTo>
                    <a:pt x="73660" y="6337"/>
                  </a:lnTo>
                  <a:lnTo>
                    <a:pt x="84759" y="712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93" name="object 7493"/>
            <p:cNvSpPr/>
            <p:nvPr/>
          </p:nvSpPr>
          <p:spPr>
            <a:xfrm>
              <a:off x="6834745" y="2066632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5" h="7619">
                  <a:moveTo>
                    <a:pt x="0" y="0"/>
                  </a:moveTo>
                  <a:lnTo>
                    <a:pt x="10299" y="800"/>
                  </a:lnTo>
                  <a:lnTo>
                    <a:pt x="28524" y="2374"/>
                  </a:lnTo>
                  <a:lnTo>
                    <a:pt x="46748" y="3162"/>
                  </a:lnTo>
                  <a:lnTo>
                    <a:pt x="64973" y="4749"/>
                  </a:lnTo>
                  <a:lnTo>
                    <a:pt x="83185" y="6337"/>
                  </a:lnTo>
                  <a:lnTo>
                    <a:pt x="87934" y="712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94" name="object 7494"/>
            <p:cNvSpPr/>
            <p:nvPr/>
          </p:nvSpPr>
          <p:spPr>
            <a:xfrm>
              <a:off x="6717499" y="2058708"/>
              <a:ext cx="90805" cy="5715"/>
            </a:xfrm>
            <a:custGeom>
              <a:avLst/>
              <a:gdLst/>
              <a:ahLst/>
              <a:cxnLst/>
              <a:rect l="l" t="t" r="r" b="b"/>
              <a:pathLst>
                <a:path w="90804" h="5714">
                  <a:moveTo>
                    <a:pt x="0" y="0"/>
                  </a:moveTo>
                  <a:lnTo>
                    <a:pt x="18211" y="800"/>
                  </a:lnTo>
                  <a:lnTo>
                    <a:pt x="36449" y="2387"/>
                  </a:lnTo>
                  <a:lnTo>
                    <a:pt x="54660" y="3162"/>
                  </a:lnTo>
                  <a:lnTo>
                    <a:pt x="72885" y="4762"/>
                  </a:lnTo>
                  <a:lnTo>
                    <a:pt x="90309" y="554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95" name="object 7495"/>
            <p:cNvSpPr/>
            <p:nvPr/>
          </p:nvSpPr>
          <p:spPr>
            <a:xfrm>
              <a:off x="6598665" y="2052370"/>
              <a:ext cx="93980" cy="5080"/>
            </a:xfrm>
            <a:custGeom>
              <a:avLst/>
              <a:gdLst/>
              <a:ahLst/>
              <a:cxnLst/>
              <a:rect l="l" t="t" r="r" b="b"/>
              <a:pathLst>
                <a:path w="93979" h="5080">
                  <a:moveTo>
                    <a:pt x="0" y="0"/>
                  </a:moveTo>
                  <a:lnTo>
                    <a:pt x="7924" y="0"/>
                  </a:lnTo>
                  <a:lnTo>
                    <a:pt x="26149" y="800"/>
                  </a:lnTo>
                  <a:lnTo>
                    <a:pt x="44361" y="1574"/>
                  </a:lnTo>
                  <a:lnTo>
                    <a:pt x="63373" y="3175"/>
                  </a:lnTo>
                  <a:lnTo>
                    <a:pt x="81597" y="3962"/>
                  </a:lnTo>
                  <a:lnTo>
                    <a:pt x="93484" y="474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96" name="object 7496"/>
            <p:cNvSpPr/>
            <p:nvPr/>
          </p:nvSpPr>
          <p:spPr>
            <a:xfrm>
              <a:off x="6686600" y="2235365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39">
                  <a:moveTo>
                    <a:pt x="-793" y="1187"/>
                  </a:moveTo>
                  <a:lnTo>
                    <a:pt x="28517" y="1187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97" name="object 7497"/>
            <p:cNvSpPr/>
            <p:nvPr/>
          </p:nvSpPr>
          <p:spPr>
            <a:xfrm>
              <a:off x="6714324" y="22369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98" name="object 7498"/>
            <p:cNvSpPr/>
            <p:nvPr/>
          </p:nvSpPr>
          <p:spPr>
            <a:xfrm>
              <a:off x="6708787" y="2236165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633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499" name="object 7499"/>
            <p:cNvSpPr/>
            <p:nvPr/>
          </p:nvSpPr>
          <p:spPr>
            <a:xfrm>
              <a:off x="6687400" y="223536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00" name="object 7500"/>
            <p:cNvSpPr/>
            <p:nvPr/>
          </p:nvSpPr>
          <p:spPr>
            <a:xfrm>
              <a:off x="6686600" y="22353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01" name="object 7501"/>
            <p:cNvSpPr/>
            <p:nvPr/>
          </p:nvSpPr>
          <p:spPr>
            <a:xfrm>
              <a:off x="6715111" y="2258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02" name="object 7502"/>
            <p:cNvSpPr/>
            <p:nvPr/>
          </p:nvSpPr>
          <p:spPr>
            <a:xfrm>
              <a:off x="6714324" y="2237739"/>
              <a:ext cx="4445" cy="24765"/>
            </a:xfrm>
            <a:custGeom>
              <a:avLst/>
              <a:gdLst/>
              <a:ahLst/>
              <a:cxnLst/>
              <a:rect l="l" t="t" r="r" b="b"/>
              <a:pathLst>
                <a:path w="4445" h="24764">
                  <a:moveTo>
                    <a:pt x="0" y="0"/>
                  </a:moveTo>
                  <a:lnTo>
                    <a:pt x="0" y="24561"/>
                  </a:lnTo>
                  <a:lnTo>
                    <a:pt x="3962" y="205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03" name="object 7503"/>
            <p:cNvSpPr/>
            <p:nvPr/>
          </p:nvSpPr>
          <p:spPr>
            <a:xfrm>
              <a:off x="6715124" y="223695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04" name="object 7504"/>
            <p:cNvSpPr/>
            <p:nvPr/>
          </p:nvSpPr>
          <p:spPr>
            <a:xfrm>
              <a:off x="6686600" y="2259926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39">
                  <a:moveTo>
                    <a:pt x="-793" y="1193"/>
                  </a:moveTo>
                  <a:lnTo>
                    <a:pt x="28517" y="1193"/>
                  </a:lnTo>
                </a:path>
              </a:pathLst>
            </a:custGeom>
            <a:ln w="39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05" name="object 7505"/>
            <p:cNvSpPr/>
            <p:nvPr/>
          </p:nvSpPr>
          <p:spPr>
            <a:xfrm>
              <a:off x="6686600" y="2235377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06" name="object 7506"/>
            <p:cNvSpPr/>
            <p:nvPr/>
          </p:nvSpPr>
          <p:spPr>
            <a:xfrm>
              <a:off x="6717499" y="2083269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0"/>
                  </a:lnTo>
                  <a:lnTo>
                    <a:pt x="0" y="15130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07" name="object 7507"/>
            <p:cNvSpPr/>
            <p:nvPr/>
          </p:nvSpPr>
          <p:spPr>
            <a:xfrm>
              <a:off x="6724636" y="2084057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5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08" name="object 7508"/>
            <p:cNvSpPr/>
            <p:nvPr/>
          </p:nvSpPr>
          <p:spPr>
            <a:xfrm>
              <a:off x="6692940" y="195412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09" name="object 7509"/>
            <p:cNvSpPr/>
            <p:nvPr/>
          </p:nvSpPr>
          <p:spPr>
            <a:xfrm>
              <a:off x="6709587" y="22353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10" name="object 7510"/>
            <p:cNvSpPr/>
            <p:nvPr/>
          </p:nvSpPr>
          <p:spPr>
            <a:xfrm>
              <a:off x="6692150" y="2235365"/>
              <a:ext cx="15875" cy="1270"/>
            </a:xfrm>
            <a:custGeom>
              <a:avLst/>
              <a:gdLst/>
              <a:ahLst/>
              <a:cxnLst/>
              <a:rect l="l" t="t" r="r" b="b"/>
              <a:pathLst>
                <a:path w="15875" h="1269">
                  <a:moveTo>
                    <a:pt x="-793" y="393"/>
                  </a:moveTo>
                  <a:lnTo>
                    <a:pt x="16630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11" name="object 7511"/>
            <p:cNvSpPr/>
            <p:nvPr/>
          </p:nvSpPr>
          <p:spPr>
            <a:xfrm>
              <a:off x="6707999" y="1977897"/>
              <a:ext cx="0" cy="258445"/>
            </a:xfrm>
            <a:custGeom>
              <a:avLst/>
              <a:gdLst/>
              <a:ahLst/>
              <a:cxnLst/>
              <a:rect l="l" t="t" r="r" b="b"/>
              <a:pathLst>
                <a:path h="258444">
                  <a:moveTo>
                    <a:pt x="0" y="0"/>
                  </a:moveTo>
                  <a:lnTo>
                    <a:pt x="0" y="25825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12" name="object 7512"/>
            <p:cNvSpPr/>
            <p:nvPr/>
          </p:nvSpPr>
          <p:spPr>
            <a:xfrm>
              <a:off x="6692150" y="1954923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13" name="object 7513"/>
            <p:cNvSpPr/>
            <p:nvPr/>
          </p:nvSpPr>
          <p:spPr>
            <a:xfrm>
              <a:off x="6716712" y="20674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87" y="1574"/>
                  </a:moveTo>
                  <a:lnTo>
                    <a:pt x="0" y="774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14" name="object 7514"/>
            <p:cNvSpPr/>
            <p:nvPr/>
          </p:nvSpPr>
          <p:spPr>
            <a:xfrm>
              <a:off x="6717499" y="1977897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52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15" name="object 7515"/>
            <p:cNvSpPr/>
            <p:nvPr/>
          </p:nvSpPr>
          <p:spPr>
            <a:xfrm>
              <a:off x="6707987" y="223536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787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16" name="object 7516"/>
            <p:cNvSpPr/>
            <p:nvPr/>
          </p:nvSpPr>
          <p:spPr>
            <a:xfrm>
              <a:off x="6715124" y="22345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37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17" name="object 7517"/>
            <p:cNvSpPr/>
            <p:nvPr/>
          </p:nvSpPr>
          <p:spPr>
            <a:xfrm>
              <a:off x="6717499" y="206900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0"/>
                  </a:moveTo>
                  <a:lnTo>
                    <a:pt x="0" y="142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18" name="object 7518"/>
            <p:cNvSpPr/>
            <p:nvPr/>
          </p:nvSpPr>
          <p:spPr>
            <a:xfrm>
              <a:off x="7040727" y="1979485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69">
                  <a:moveTo>
                    <a:pt x="-793" y="393"/>
                  </a:moveTo>
                  <a:lnTo>
                    <a:pt x="11080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19" name="object 7519"/>
            <p:cNvSpPr/>
            <p:nvPr/>
          </p:nvSpPr>
          <p:spPr>
            <a:xfrm>
              <a:off x="7054189" y="226308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20" name="object 7520"/>
            <p:cNvSpPr/>
            <p:nvPr/>
          </p:nvSpPr>
          <p:spPr>
            <a:xfrm>
              <a:off x="7035964" y="2262314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5">
                  <a:moveTo>
                    <a:pt x="-793" y="787"/>
                  </a:moveTo>
                  <a:lnTo>
                    <a:pt x="1663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21" name="object 7521"/>
            <p:cNvSpPr/>
            <p:nvPr/>
          </p:nvSpPr>
          <p:spPr>
            <a:xfrm>
              <a:off x="7051814" y="1983447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22" name="object 7522"/>
            <p:cNvSpPr/>
            <p:nvPr/>
          </p:nvSpPr>
          <p:spPr>
            <a:xfrm>
              <a:off x="7035964" y="1981860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23" name="object 7523"/>
            <p:cNvSpPr/>
            <p:nvPr/>
          </p:nvSpPr>
          <p:spPr>
            <a:xfrm>
              <a:off x="7058939" y="2262314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7124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24" name="object 7524"/>
            <p:cNvSpPr/>
            <p:nvPr/>
          </p:nvSpPr>
          <p:spPr>
            <a:xfrm>
              <a:off x="7066063" y="1985035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4">
                  <a:moveTo>
                    <a:pt x="0" y="0"/>
                  </a:moveTo>
                  <a:lnTo>
                    <a:pt x="0" y="27727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25" name="object 7525"/>
            <p:cNvSpPr/>
            <p:nvPr/>
          </p:nvSpPr>
          <p:spPr>
            <a:xfrm>
              <a:off x="7051814" y="226308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26" name="object 7526"/>
            <p:cNvSpPr/>
            <p:nvPr/>
          </p:nvSpPr>
          <p:spPr>
            <a:xfrm>
              <a:off x="6834745" y="20911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27" name="object 7527"/>
            <p:cNvSpPr/>
            <p:nvPr/>
          </p:nvSpPr>
          <p:spPr>
            <a:xfrm>
              <a:off x="6844258" y="2091969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3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28" name="object 7528"/>
            <p:cNvSpPr/>
            <p:nvPr/>
          </p:nvSpPr>
          <p:spPr>
            <a:xfrm>
              <a:off x="6807015" y="1960079"/>
              <a:ext cx="18415" cy="283845"/>
            </a:xfrm>
            <a:custGeom>
              <a:avLst/>
              <a:gdLst/>
              <a:ahLst/>
              <a:cxnLst/>
              <a:rect l="l" t="t" r="r" b="b"/>
              <a:pathLst>
                <a:path w="18415" h="283844">
                  <a:moveTo>
                    <a:pt x="3962" y="0"/>
                  </a:moveTo>
                  <a:lnTo>
                    <a:pt x="16636" y="0"/>
                  </a:lnTo>
                </a:path>
                <a:path w="18415" h="283844">
                  <a:moveTo>
                    <a:pt x="0" y="283616"/>
                  </a:moveTo>
                  <a:lnTo>
                    <a:pt x="18224" y="28361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29" name="object 7529"/>
            <p:cNvSpPr/>
            <p:nvPr/>
          </p:nvSpPr>
          <p:spPr>
            <a:xfrm>
              <a:off x="6824446" y="1963635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30" name="object 7530"/>
            <p:cNvSpPr/>
            <p:nvPr/>
          </p:nvSpPr>
          <p:spPr>
            <a:xfrm>
              <a:off x="6807809" y="1962061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31" name="object 7531"/>
            <p:cNvSpPr/>
            <p:nvPr/>
          </p:nvSpPr>
          <p:spPr>
            <a:xfrm>
              <a:off x="6826033" y="224330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32" name="object 7532"/>
            <p:cNvSpPr/>
            <p:nvPr/>
          </p:nvSpPr>
          <p:spPr>
            <a:xfrm>
              <a:off x="6831570" y="22425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75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33" name="object 7533"/>
            <p:cNvSpPr/>
            <p:nvPr/>
          </p:nvSpPr>
          <p:spPr>
            <a:xfrm>
              <a:off x="6834745" y="1964435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30">
                  <a:moveTo>
                    <a:pt x="0" y="0"/>
                  </a:moveTo>
                  <a:lnTo>
                    <a:pt x="0" y="27806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34" name="object 7534"/>
            <p:cNvSpPr/>
            <p:nvPr/>
          </p:nvSpPr>
          <p:spPr>
            <a:xfrm>
              <a:off x="6824446" y="224328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787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35" name="object 7535"/>
            <p:cNvSpPr/>
            <p:nvPr/>
          </p:nvSpPr>
          <p:spPr>
            <a:xfrm>
              <a:off x="7178560" y="2123668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30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36" name="object 7536"/>
            <p:cNvSpPr/>
            <p:nvPr/>
          </p:nvSpPr>
          <p:spPr>
            <a:xfrm>
              <a:off x="7192035" y="2125256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5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37" name="object 7537"/>
            <p:cNvSpPr/>
            <p:nvPr/>
          </p:nvSpPr>
          <p:spPr>
            <a:xfrm>
              <a:off x="7170660" y="2297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7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38" name="object 7538"/>
            <p:cNvSpPr/>
            <p:nvPr/>
          </p:nvSpPr>
          <p:spPr>
            <a:xfrm>
              <a:off x="7169848" y="2277363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0" y="0"/>
                  </a:moveTo>
                  <a:lnTo>
                    <a:pt x="0" y="24549"/>
                  </a:lnTo>
                  <a:lnTo>
                    <a:pt x="4749" y="2138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39" name="object 7539"/>
            <p:cNvSpPr/>
            <p:nvPr/>
          </p:nvSpPr>
          <p:spPr>
            <a:xfrm>
              <a:off x="7169848" y="2276576"/>
              <a:ext cx="1270" cy="23495"/>
            </a:xfrm>
            <a:custGeom>
              <a:avLst/>
              <a:gdLst/>
              <a:ahLst/>
              <a:cxnLst/>
              <a:rect l="l" t="t" r="r" b="b"/>
              <a:pathLst>
                <a:path w="1270" h="23494">
                  <a:moveTo>
                    <a:pt x="800" y="22974"/>
                  </a:moveTo>
                  <a:lnTo>
                    <a:pt x="80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40" name="object 7540"/>
            <p:cNvSpPr/>
            <p:nvPr/>
          </p:nvSpPr>
          <p:spPr>
            <a:xfrm>
              <a:off x="7143711" y="2298750"/>
              <a:ext cx="26670" cy="3175"/>
            </a:xfrm>
            <a:custGeom>
              <a:avLst/>
              <a:gdLst/>
              <a:ahLst/>
              <a:cxnLst/>
              <a:rect l="l" t="t" r="r" b="b"/>
              <a:pathLst>
                <a:path w="26670" h="3175">
                  <a:moveTo>
                    <a:pt x="0" y="0"/>
                  </a:moveTo>
                  <a:lnTo>
                    <a:pt x="26149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41" name="object 7541"/>
            <p:cNvSpPr/>
            <p:nvPr/>
          </p:nvSpPr>
          <p:spPr>
            <a:xfrm>
              <a:off x="7143711" y="2274201"/>
              <a:ext cx="26670" cy="3175"/>
            </a:xfrm>
            <a:custGeom>
              <a:avLst/>
              <a:gdLst/>
              <a:ahLst/>
              <a:cxnLst/>
              <a:rect l="l" t="t" r="r" b="b"/>
              <a:pathLst>
                <a:path w="26670" h="3175">
                  <a:moveTo>
                    <a:pt x="0" y="0"/>
                  </a:moveTo>
                  <a:lnTo>
                    <a:pt x="26149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42" name="object 7542"/>
            <p:cNvSpPr/>
            <p:nvPr/>
          </p:nvSpPr>
          <p:spPr>
            <a:xfrm>
              <a:off x="7143711" y="227420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43" name="object 7543"/>
            <p:cNvSpPr/>
            <p:nvPr/>
          </p:nvSpPr>
          <p:spPr>
            <a:xfrm>
              <a:off x="7163523" y="2275776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44" name="object 7544"/>
            <p:cNvSpPr/>
            <p:nvPr/>
          </p:nvSpPr>
          <p:spPr>
            <a:xfrm>
              <a:off x="7144511" y="22742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45" name="object 7545"/>
            <p:cNvSpPr/>
            <p:nvPr/>
          </p:nvSpPr>
          <p:spPr>
            <a:xfrm>
              <a:off x="7143711" y="22742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46" name="object 7546"/>
            <p:cNvSpPr/>
            <p:nvPr/>
          </p:nvSpPr>
          <p:spPr>
            <a:xfrm>
              <a:off x="6918731" y="2252814"/>
              <a:ext cx="27305" cy="2540"/>
            </a:xfrm>
            <a:custGeom>
              <a:avLst/>
              <a:gdLst/>
              <a:ahLst/>
              <a:cxnLst/>
              <a:rect l="l" t="t" r="r" b="b"/>
              <a:pathLst>
                <a:path w="27304" h="2539">
                  <a:moveTo>
                    <a:pt x="-793" y="1187"/>
                  </a:moveTo>
                  <a:lnTo>
                    <a:pt x="27730" y="1187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47" name="object 7547"/>
            <p:cNvSpPr/>
            <p:nvPr/>
          </p:nvSpPr>
          <p:spPr>
            <a:xfrm>
              <a:off x="6945655" y="22543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48" name="object 7548"/>
            <p:cNvSpPr/>
            <p:nvPr/>
          </p:nvSpPr>
          <p:spPr>
            <a:xfrm>
              <a:off x="6939330" y="225360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-793" y="400"/>
                  </a:moveTo>
                  <a:lnTo>
                    <a:pt x="7918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49" name="object 7549"/>
            <p:cNvSpPr/>
            <p:nvPr/>
          </p:nvSpPr>
          <p:spPr>
            <a:xfrm>
              <a:off x="6918731" y="225201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50" name="object 7550"/>
            <p:cNvSpPr/>
            <p:nvPr/>
          </p:nvSpPr>
          <p:spPr>
            <a:xfrm>
              <a:off x="6918731" y="225201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51" name="object 7551"/>
            <p:cNvSpPr/>
            <p:nvPr/>
          </p:nvSpPr>
          <p:spPr>
            <a:xfrm>
              <a:off x="6946442" y="22757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52" name="object 7552"/>
            <p:cNvSpPr/>
            <p:nvPr/>
          </p:nvSpPr>
          <p:spPr>
            <a:xfrm>
              <a:off x="6945667" y="2255189"/>
              <a:ext cx="4445" cy="24765"/>
            </a:xfrm>
            <a:custGeom>
              <a:avLst/>
              <a:gdLst/>
              <a:ahLst/>
              <a:cxnLst/>
              <a:rect l="l" t="t" r="r" b="b"/>
              <a:pathLst>
                <a:path w="4445" h="24764">
                  <a:moveTo>
                    <a:pt x="0" y="0"/>
                  </a:moveTo>
                  <a:lnTo>
                    <a:pt x="0" y="24561"/>
                  </a:lnTo>
                  <a:lnTo>
                    <a:pt x="3949" y="2058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53" name="object 7553"/>
            <p:cNvSpPr/>
            <p:nvPr/>
          </p:nvSpPr>
          <p:spPr>
            <a:xfrm>
              <a:off x="6946442" y="2254389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54" name="object 7554"/>
            <p:cNvSpPr/>
            <p:nvPr/>
          </p:nvSpPr>
          <p:spPr>
            <a:xfrm>
              <a:off x="6918731" y="2277363"/>
              <a:ext cx="27305" cy="2540"/>
            </a:xfrm>
            <a:custGeom>
              <a:avLst/>
              <a:gdLst/>
              <a:ahLst/>
              <a:cxnLst/>
              <a:rect l="l" t="t" r="r" b="b"/>
              <a:pathLst>
                <a:path w="27304" h="2539">
                  <a:moveTo>
                    <a:pt x="-793" y="1193"/>
                  </a:moveTo>
                  <a:lnTo>
                    <a:pt x="27730" y="1193"/>
                  </a:lnTo>
                </a:path>
              </a:pathLst>
            </a:custGeom>
            <a:ln w="39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55" name="object 7555"/>
            <p:cNvSpPr/>
            <p:nvPr/>
          </p:nvSpPr>
          <p:spPr>
            <a:xfrm>
              <a:off x="6918731" y="225281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56" name="object 7556"/>
            <p:cNvSpPr/>
            <p:nvPr/>
          </p:nvSpPr>
          <p:spPr>
            <a:xfrm>
              <a:off x="6951204" y="21006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57" name="object 7557"/>
            <p:cNvSpPr/>
            <p:nvPr/>
          </p:nvSpPr>
          <p:spPr>
            <a:xfrm>
              <a:off x="6951204" y="22520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58" name="object 7558"/>
            <p:cNvSpPr/>
            <p:nvPr/>
          </p:nvSpPr>
          <p:spPr>
            <a:xfrm>
              <a:off x="6961491" y="2101494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30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59" name="object 7559"/>
            <p:cNvSpPr/>
            <p:nvPr/>
          </p:nvSpPr>
          <p:spPr>
            <a:xfrm>
              <a:off x="6803059" y="2243302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39">
                  <a:moveTo>
                    <a:pt x="-793" y="1187"/>
                  </a:moveTo>
                  <a:lnTo>
                    <a:pt x="28517" y="1187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60" name="object 7560"/>
            <p:cNvSpPr/>
            <p:nvPr/>
          </p:nvSpPr>
          <p:spPr>
            <a:xfrm>
              <a:off x="6830783" y="22448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61" name="object 7561"/>
            <p:cNvSpPr/>
            <p:nvPr/>
          </p:nvSpPr>
          <p:spPr>
            <a:xfrm>
              <a:off x="6824446" y="224407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-793" y="400"/>
                  </a:moveTo>
                  <a:lnTo>
                    <a:pt x="7918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62" name="object 7562"/>
            <p:cNvSpPr/>
            <p:nvPr/>
          </p:nvSpPr>
          <p:spPr>
            <a:xfrm>
              <a:off x="6803846" y="224250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3962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63" name="object 7563"/>
            <p:cNvSpPr/>
            <p:nvPr/>
          </p:nvSpPr>
          <p:spPr>
            <a:xfrm>
              <a:off x="6803059" y="2242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64" name="object 7564"/>
            <p:cNvSpPr/>
            <p:nvPr/>
          </p:nvSpPr>
          <p:spPr>
            <a:xfrm>
              <a:off x="6831570" y="22662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65" name="object 7565"/>
            <p:cNvSpPr/>
            <p:nvPr/>
          </p:nvSpPr>
          <p:spPr>
            <a:xfrm>
              <a:off x="6830783" y="2245677"/>
              <a:ext cx="4445" cy="24765"/>
            </a:xfrm>
            <a:custGeom>
              <a:avLst/>
              <a:gdLst/>
              <a:ahLst/>
              <a:cxnLst/>
              <a:rect l="l" t="t" r="r" b="b"/>
              <a:pathLst>
                <a:path w="4445" h="24764">
                  <a:moveTo>
                    <a:pt x="0" y="0"/>
                  </a:moveTo>
                  <a:lnTo>
                    <a:pt x="0" y="24549"/>
                  </a:lnTo>
                  <a:lnTo>
                    <a:pt x="3949" y="2058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66" name="object 7566"/>
            <p:cNvSpPr/>
            <p:nvPr/>
          </p:nvSpPr>
          <p:spPr>
            <a:xfrm>
              <a:off x="6831570" y="2244864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67" name="object 7567"/>
            <p:cNvSpPr/>
            <p:nvPr/>
          </p:nvSpPr>
          <p:spPr>
            <a:xfrm>
              <a:off x="6803059" y="2267851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39">
                  <a:moveTo>
                    <a:pt x="-793" y="1187"/>
                  </a:moveTo>
                  <a:lnTo>
                    <a:pt x="28517" y="1187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68" name="object 7568"/>
            <p:cNvSpPr/>
            <p:nvPr/>
          </p:nvSpPr>
          <p:spPr>
            <a:xfrm>
              <a:off x="6803059" y="224330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69" name="object 7569"/>
            <p:cNvSpPr/>
            <p:nvPr/>
          </p:nvSpPr>
          <p:spPr>
            <a:xfrm>
              <a:off x="6924268" y="1971560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69">
                  <a:moveTo>
                    <a:pt x="-793" y="400"/>
                  </a:moveTo>
                  <a:lnTo>
                    <a:pt x="14268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70" name="object 7570"/>
            <p:cNvSpPr/>
            <p:nvPr/>
          </p:nvSpPr>
          <p:spPr>
            <a:xfrm>
              <a:off x="6927443" y="1969185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69">
                  <a:moveTo>
                    <a:pt x="-793" y="393"/>
                  </a:moveTo>
                  <a:lnTo>
                    <a:pt x="110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71" name="object 7571"/>
            <p:cNvSpPr/>
            <p:nvPr/>
          </p:nvSpPr>
          <p:spPr>
            <a:xfrm>
              <a:off x="6940905" y="225201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72" name="object 7572"/>
            <p:cNvSpPr/>
            <p:nvPr/>
          </p:nvSpPr>
          <p:spPr>
            <a:xfrm>
              <a:off x="6922693" y="2252014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5">
                  <a:moveTo>
                    <a:pt x="-793" y="787"/>
                  </a:moveTo>
                  <a:lnTo>
                    <a:pt x="17418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73" name="object 7573"/>
            <p:cNvSpPr/>
            <p:nvPr/>
          </p:nvSpPr>
          <p:spPr>
            <a:xfrm>
              <a:off x="6939317" y="1973148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74" name="object 7574"/>
            <p:cNvSpPr/>
            <p:nvPr/>
          </p:nvSpPr>
          <p:spPr>
            <a:xfrm>
              <a:off x="6922693" y="1971560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75" name="object 7575"/>
            <p:cNvSpPr/>
            <p:nvPr/>
          </p:nvSpPr>
          <p:spPr>
            <a:xfrm>
              <a:off x="6946442" y="2252014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4">
                  <a:moveTo>
                    <a:pt x="4762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76" name="object 7576"/>
            <p:cNvSpPr/>
            <p:nvPr/>
          </p:nvSpPr>
          <p:spPr>
            <a:xfrm>
              <a:off x="6951204" y="1973935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30">
                  <a:moveTo>
                    <a:pt x="0" y="0"/>
                  </a:moveTo>
                  <a:lnTo>
                    <a:pt x="0" y="27806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77" name="object 7577"/>
            <p:cNvSpPr/>
            <p:nvPr/>
          </p:nvSpPr>
          <p:spPr>
            <a:xfrm>
              <a:off x="6939317" y="22520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74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578" name="object 7578"/>
          <p:cNvGrpSpPr/>
          <p:nvPr/>
        </p:nvGrpSpPr>
        <p:grpSpPr>
          <a:xfrm>
            <a:off x="5286419" y="1393373"/>
            <a:ext cx="32147" cy="102870"/>
            <a:chOff x="6138398" y="2064257"/>
            <a:chExt cx="47625" cy="152400"/>
          </a:xfrm>
        </p:grpSpPr>
        <p:sp>
          <p:nvSpPr>
            <p:cNvPr id="7579" name="object 7579"/>
            <p:cNvSpPr/>
            <p:nvPr/>
          </p:nvSpPr>
          <p:spPr>
            <a:xfrm>
              <a:off x="6185141" y="2064257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30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80" name="object 7580"/>
            <p:cNvSpPr/>
            <p:nvPr/>
          </p:nvSpPr>
          <p:spPr>
            <a:xfrm>
              <a:off x="6183553" y="22155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81" name="object 7581"/>
            <p:cNvSpPr/>
            <p:nvPr/>
          </p:nvSpPr>
          <p:spPr>
            <a:xfrm>
              <a:off x="6139192" y="2064257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5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582" name="object 7582"/>
          <p:cNvGrpSpPr/>
          <p:nvPr/>
        </p:nvGrpSpPr>
        <p:grpSpPr>
          <a:xfrm>
            <a:off x="5304061" y="1305142"/>
            <a:ext cx="13716" cy="192881"/>
            <a:chOff x="6164535" y="1933543"/>
            <a:chExt cx="20320" cy="285750"/>
          </a:xfrm>
        </p:grpSpPr>
        <p:sp>
          <p:nvSpPr>
            <p:cNvPr id="7583" name="object 7583"/>
            <p:cNvSpPr/>
            <p:nvPr/>
          </p:nvSpPr>
          <p:spPr>
            <a:xfrm>
              <a:off x="6166929" y="193671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2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84" name="object 7584"/>
            <p:cNvSpPr/>
            <p:nvPr/>
          </p:nvSpPr>
          <p:spPr>
            <a:xfrm>
              <a:off x="6167704" y="193433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4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85" name="object 7585"/>
            <p:cNvSpPr/>
            <p:nvPr/>
          </p:nvSpPr>
          <p:spPr>
            <a:xfrm>
              <a:off x="6165329" y="1936711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86" name="object 7586"/>
            <p:cNvSpPr/>
            <p:nvPr/>
          </p:nvSpPr>
          <p:spPr>
            <a:xfrm>
              <a:off x="6165329" y="221715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-793" y="393"/>
                  </a:moveTo>
                  <a:lnTo>
                    <a:pt x="18230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87" name="object 7587"/>
            <p:cNvSpPr/>
            <p:nvPr/>
          </p:nvSpPr>
          <p:spPr>
            <a:xfrm>
              <a:off x="6182766" y="1936711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28"/>
                  </a:lnTo>
                  <a:lnTo>
                    <a:pt x="0" y="27965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88" name="object 7588"/>
            <p:cNvSpPr/>
            <p:nvPr/>
          </p:nvSpPr>
          <p:spPr>
            <a:xfrm>
              <a:off x="6183553" y="221556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89" name="object 7589"/>
            <p:cNvSpPr/>
            <p:nvPr/>
          </p:nvSpPr>
          <p:spPr>
            <a:xfrm>
              <a:off x="6183553" y="1936711"/>
              <a:ext cx="0" cy="279400"/>
            </a:xfrm>
            <a:custGeom>
              <a:avLst/>
              <a:gdLst/>
              <a:ahLst/>
              <a:cxnLst/>
              <a:rect l="l" t="t" r="r" b="b"/>
              <a:pathLst>
                <a:path h="279400">
                  <a:moveTo>
                    <a:pt x="0" y="0"/>
                  </a:moveTo>
                  <a:lnTo>
                    <a:pt x="0" y="27885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90" name="object 7590"/>
            <p:cNvSpPr/>
            <p:nvPr/>
          </p:nvSpPr>
          <p:spPr>
            <a:xfrm>
              <a:off x="6182766" y="22163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591" name="object 7591"/>
          <p:cNvGrpSpPr/>
          <p:nvPr/>
        </p:nvGrpSpPr>
        <p:grpSpPr>
          <a:xfrm>
            <a:off x="5270371" y="1496043"/>
            <a:ext cx="20574" cy="18431"/>
            <a:chOff x="6114624" y="2216359"/>
            <a:chExt cx="30480" cy="27305"/>
          </a:xfrm>
        </p:grpSpPr>
        <p:sp>
          <p:nvSpPr>
            <p:cNvPr id="7592" name="object 7592"/>
            <p:cNvSpPr/>
            <p:nvPr/>
          </p:nvSpPr>
          <p:spPr>
            <a:xfrm>
              <a:off x="6115418" y="221715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93" name="object 7593"/>
            <p:cNvSpPr/>
            <p:nvPr/>
          </p:nvSpPr>
          <p:spPr>
            <a:xfrm>
              <a:off x="6115418" y="221715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524" y="787"/>
                  </a:moveTo>
                  <a:lnTo>
                    <a:pt x="0" y="787"/>
                  </a:lnTo>
                </a:path>
                <a:path w="28575" h="1269">
                  <a:moveTo>
                    <a:pt x="28524" y="787"/>
                  </a:moveTo>
                  <a:lnTo>
                    <a:pt x="2852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94" name="object 7594"/>
            <p:cNvSpPr/>
            <p:nvPr/>
          </p:nvSpPr>
          <p:spPr>
            <a:xfrm>
              <a:off x="6143942" y="22385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95" name="object 7595"/>
            <p:cNvSpPr/>
            <p:nvPr/>
          </p:nvSpPr>
          <p:spPr>
            <a:xfrm>
              <a:off x="6115418" y="221794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6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96" name="object 7596"/>
            <p:cNvSpPr/>
            <p:nvPr/>
          </p:nvSpPr>
          <p:spPr>
            <a:xfrm>
              <a:off x="6115418" y="2217940"/>
              <a:ext cx="28575" cy="24765"/>
            </a:xfrm>
            <a:custGeom>
              <a:avLst/>
              <a:gdLst/>
              <a:ahLst/>
              <a:cxnLst/>
              <a:rect l="l" t="t" r="r" b="b"/>
              <a:pathLst>
                <a:path w="28575" h="24764">
                  <a:moveTo>
                    <a:pt x="28524" y="24561"/>
                  </a:moveTo>
                  <a:lnTo>
                    <a:pt x="0" y="24561"/>
                  </a:lnTo>
                </a:path>
                <a:path w="28575" h="24764">
                  <a:moveTo>
                    <a:pt x="28524" y="24561"/>
                  </a:moveTo>
                  <a:lnTo>
                    <a:pt x="2852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97" name="object 7597"/>
            <p:cNvSpPr/>
            <p:nvPr/>
          </p:nvSpPr>
          <p:spPr>
            <a:xfrm>
              <a:off x="6143942" y="223854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598" name="object 7598"/>
            <p:cNvSpPr/>
            <p:nvPr/>
          </p:nvSpPr>
          <p:spPr>
            <a:xfrm>
              <a:off x="6143942" y="2217153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4">
                  <a:moveTo>
                    <a:pt x="0" y="0"/>
                  </a:moveTo>
                  <a:lnTo>
                    <a:pt x="0" y="229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599" name="object 7599"/>
          <p:cNvGrpSpPr/>
          <p:nvPr/>
        </p:nvGrpSpPr>
        <p:grpSpPr>
          <a:xfrm>
            <a:off x="5274117" y="1304602"/>
            <a:ext cx="13716" cy="192881"/>
            <a:chOff x="6120174" y="1932743"/>
            <a:chExt cx="20320" cy="285750"/>
          </a:xfrm>
        </p:grpSpPr>
        <p:sp>
          <p:nvSpPr>
            <p:cNvPr id="7600" name="object 7600"/>
            <p:cNvSpPr/>
            <p:nvPr/>
          </p:nvSpPr>
          <p:spPr>
            <a:xfrm>
              <a:off x="6125718" y="193671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0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01" name="object 7601"/>
            <p:cNvSpPr/>
            <p:nvPr/>
          </p:nvSpPr>
          <p:spPr>
            <a:xfrm>
              <a:off x="6122555" y="193353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2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02" name="object 7602"/>
            <p:cNvSpPr/>
            <p:nvPr/>
          </p:nvSpPr>
          <p:spPr>
            <a:xfrm>
              <a:off x="6120968" y="1936711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03" name="object 7603"/>
            <p:cNvSpPr/>
            <p:nvPr/>
          </p:nvSpPr>
          <p:spPr>
            <a:xfrm>
              <a:off x="6138392" y="1936711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  <a:lnTo>
                    <a:pt x="0" y="27885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04" name="object 7604"/>
            <p:cNvSpPr/>
            <p:nvPr/>
          </p:nvSpPr>
          <p:spPr>
            <a:xfrm>
              <a:off x="6138392" y="221476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8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05" name="object 7605"/>
            <p:cNvSpPr/>
            <p:nvPr/>
          </p:nvSpPr>
          <p:spPr>
            <a:xfrm>
              <a:off x="6139192" y="193671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30">
                  <a:moveTo>
                    <a:pt x="0" y="0"/>
                  </a:moveTo>
                  <a:lnTo>
                    <a:pt x="0" y="27805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06" name="object 7606"/>
            <p:cNvSpPr/>
            <p:nvPr/>
          </p:nvSpPr>
          <p:spPr>
            <a:xfrm>
              <a:off x="6138392" y="221556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607" name="object 7607"/>
          <p:cNvGrpSpPr/>
          <p:nvPr/>
        </p:nvGrpSpPr>
        <p:grpSpPr>
          <a:xfrm>
            <a:off x="5450582" y="1285887"/>
            <a:ext cx="33433" cy="25718"/>
            <a:chOff x="6381603" y="1905018"/>
            <a:chExt cx="49530" cy="38100"/>
          </a:xfrm>
        </p:grpSpPr>
        <p:sp>
          <p:nvSpPr>
            <p:cNvPr id="7608" name="object 7608"/>
            <p:cNvSpPr/>
            <p:nvPr/>
          </p:nvSpPr>
          <p:spPr>
            <a:xfrm>
              <a:off x="6387147" y="190581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09" name="object 7609"/>
            <p:cNvSpPr/>
            <p:nvPr/>
          </p:nvSpPr>
          <p:spPr>
            <a:xfrm>
              <a:off x="6382397" y="1905812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79" h="10794">
                  <a:moveTo>
                    <a:pt x="0" y="10299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10" name="object 7610"/>
            <p:cNvSpPr/>
            <p:nvPr/>
          </p:nvSpPr>
          <p:spPr>
            <a:xfrm>
              <a:off x="6421208" y="1917699"/>
              <a:ext cx="8890" cy="24765"/>
            </a:xfrm>
            <a:custGeom>
              <a:avLst/>
              <a:gdLst/>
              <a:ahLst/>
              <a:cxnLst/>
              <a:rect l="l" t="t" r="r" b="b"/>
              <a:pathLst>
                <a:path w="8889" h="24764">
                  <a:moveTo>
                    <a:pt x="3962" y="4749"/>
                  </a:moveTo>
                  <a:lnTo>
                    <a:pt x="3962" y="5549"/>
                  </a:lnTo>
                  <a:lnTo>
                    <a:pt x="3962" y="0"/>
                  </a:lnTo>
                  <a:lnTo>
                    <a:pt x="0" y="8712"/>
                  </a:lnTo>
                  <a:lnTo>
                    <a:pt x="0" y="24561"/>
                  </a:lnTo>
                  <a:lnTo>
                    <a:pt x="8724" y="47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611" name="object 7611"/>
          <p:cNvGrpSpPr/>
          <p:nvPr/>
        </p:nvGrpSpPr>
        <p:grpSpPr>
          <a:xfrm>
            <a:off x="4978941" y="1285356"/>
            <a:ext cx="501920" cy="26575"/>
            <a:chOff x="5682875" y="1904231"/>
            <a:chExt cx="743585" cy="39370"/>
          </a:xfrm>
        </p:grpSpPr>
        <p:sp>
          <p:nvSpPr>
            <p:cNvPr id="7612" name="object 7612"/>
            <p:cNvSpPr/>
            <p:nvPr/>
          </p:nvSpPr>
          <p:spPr>
            <a:xfrm>
              <a:off x="5683668" y="19406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13" name="object 7613"/>
            <p:cNvSpPr/>
            <p:nvPr/>
          </p:nvSpPr>
          <p:spPr>
            <a:xfrm>
              <a:off x="5683668" y="193036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299"/>
                  </a:lnTo>
                </a:path>
                <a:path h="10794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14" name="object 7614"/>
            <p:cNvSpPr/>
            <p:nvPr/>
          </p:nvSpPr>
          <p:spPr>
            <a:xfrm>
              <a:off x="5725655" y="1924024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4" h="5714">
                  <a:moveTo>
                    <a:pt x="0" y="800"/>
                  </a:moveTo>
                  <a:lnTo>
                    <a:pt x="1574" y="5562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15" name="object 7615"/>
            <p:cNvSpPr/>
            <p:nvPr/>
          </p:nvSpPr>
          <p:spPr>
            <a:xfrm>
              <a:off x="5720905" y="1905025"/>
              <a:ext cx="6350" cy="19050"/>
            </a:xfrm>
            <a:custGeom>
              <a:avLst/>
              <a:gdLst/>
              <a:ahLst/>
              <a:cxnLst/>
              <a:rect l="l" t="t" r="r" b="b"/>
              <a:pathLst>
                <a:path w="6350" h="19050">
                  <a:moveTo>
                    <a:pt x="0" y="0"/>
                  </a:moveTo>
                  <a:lnTo>
                    <a:pt x="6337" y="189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16" name="object 7616"/>
            <p:cNvSpPr/>
            <p:nvPr/>
          </p:nvSpPr>
          <p:spPr>
            <a:xfrm>
              <a:off x="5720905" y="190502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17" name="object 7617"/>
            <p:cNvSpPr/>
            <p:nvPr/>
          </p:nvSpPr>
          <p:spPr>
            <a:xfrm>
              <a:off x="5683668" y="1929574"/>
              <a:ext cx="43815" cy="1270"/>
            </a:xfrm>
            <a:custGeom>
              <a:avLst/>
              <a:gdLst/>
              <a:ahLst/>
              <a:cxnLst/>
              <a:rect l="l" t="t" r="r" b="b"/>
              <a:pathLst>
                <a:path w="43814" h="1269">
                  <a:moveTo>
                    <a:pt x="0" y="787"/>
                  </a:moveTo>
                  <a:lnTo>
                    <a:pt x="3949" y="787"/>
                  </a:lnTo>
                  <a:lnTo>
                    <a:pt x="13197" y="875"/>
                  </a:lnTo>
                  <a:lnTo>
                    <a:pt x="21912" y="488"/>
                  </a:lnTo>
                  <a:lnTo>
                    <a:pt x="30558" y="55"/>
                  </a:lnTo>
                  <a:lnTo>
                    <a:pt x="39598" y="0"/>
                  </a:lnTo>
                  <a:lnTo>
                    <a:pt x="4356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18" name="object 7618"/>
            <p:cNvSpPr/>
            <p:nvPr/>
          </p:nvSpPr>
          <p:spPr>
            <a:xfrm>
              <a:off x="5727242" y="1920816"/>
              <a:ext cx="366395" cy="16510"/>
            </a:xfrm>
            <a:custGeom>
              <a:avLst/>
              <a:gdLst/>
              <a:ahLst/>
              <a:cxnLst/>
              <a:rect l="l" t="t" r="r" b="b"/>
              <a:pathLst>
                <a:path w="366395" h="16510">
                  <a:moveTo>
                    <a:pt x="366001" y="15882"/>
                  </a:moveTo>
                  <a:lnTo>
                    <a:pt x="366001" y="32"/>
                  </a:lnTo>
                  <a:lnTo>
                    <a:pt x="328764" y="32"/>
                  </a:lnTo>
                  <a:lnTo>
                    <a:pt x="280047" y="0"/>
                  </a:lnTo>
                  <a:lnTo>
                    <a:pt x="231321" y="158"/>
                  </a:lnTo>
                  <a:lnTo>
                    <a:pt x="182592" y="534"/>
                  </a:lnTo>
                  <a:lnTo>
                    <a:pt x="133866" y="1151"/>
                  </a:lnTo>
                  <a:lnTo>
                    <a:pt x="85150" y="2034"/>
                  </a:lnTo>
                  <a:lnTo>
                    <a:pt x="36449" y="3207"/>
                  </a:lnTo>
                  <a:lnTo>
                    <a:pt x="0" y="320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19" name="object 7619"/>
            <p:cNvSpPr/>
            <p:nvPr/>
          </p:nvSpPr>
          <p:spPr>
            <a:xfrm>
              <a:off x="5683668" y="193036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20" name="object 7620"/>
            <p:cNvSpPr/>
            <p:nvPr/>
          </p:nvSpPr>
          <p:spPr>
            <a:xfrm>
              <a:off x="5682875" y="1938611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79">
                  <a:moveTo>
                    <a:pt x="0" y="0"/>
                  </a:moveTo>
                  <a:lnTo>
                    <a:pt x="129914" y="0"/>
                  </a:lnTo>
                </a:path>
                <a:path w="411479">
                  <a:moveTo>
                    <a:pt x="234486" y="0"/>
                  </a:moveTo>
                  <a:lnTo>
                    <a:pt x="411149" y="0"/>
                  </a:lnTo>
                </a:path>
              </a:pathLst>
            </a:custGeom>
            <a:ln w="5688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21" name="object 7621"/>
            <p:cNvSpPr/>
            <p:nvPr/>
          </p:nvSpPr>
          <p:spPr>
            <a:xfrm>
              <a:off x="6093231" y="1936691"/>
              <a:ext cx="328295" cy="5715"/>
            </a:xfrm>
            <a:custGeom>
              <a:avLst/>
              <a:gdLst/>
              <a:ahLst/>
              <a:cxnLst/>
              <a:rect l="l" t="t" r="r" b="b"/>
              <a:pathLst>
                <a:path w="328295" h="5714">
                  <a:moveTo>
                    <a:pt x="327977" y="5557"/>
                  </a:moveTo>
                  <a:lnTo>
                    <a:pt x="264083" y="3411"/>
                  </a:lnTo>
                  <a:lnTo>
                    <a:pt x="216824" y="2188"/>
                  </a:lnTo>
                  <a:lnTo>
                    <a:pt x="169562" y="1163"/>
                  </a:lnTo>
                  <a:lnTo>
                    <a:pt x="122294" y="409"/>
                  </a:lnTo>
                  <a:lnTo>
                    <a:pt x="75020" y="0"/>
                  </a:lnTo>
                  <a:lnTo>
                    <a:pt x="27736" y="7"/>
                  </a:lnTo>
                  <a:lnTo>
                    <a:pt x="0" y="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22" name="object 7622"/>
            <p:cNvSpPr/>
            <p:nvPr/>
          </p:nvSpPr>
          <p:spPr>
            <a:xfrm>
              <a:off x="6093243" y="1920862"/>
              <a:ext cx="328295" cy="5715"/>
            </a:xfrm>
            <a:custGeom>
              <a:avLst/>
              <a:gdLst/>
              <a:ahLst/>
              <a:cxnLst/>
              <a:rect l="l" t="t" r="r" b="b"/>
              <a:pathLst>
                <a:path w="328295" h="5714">
                  <a:moveTo>
                    <a:pt x="0" y="0"/>
                  </a:moveTo>
                  <a:lnTo>
                    <a:pt x="32486" y="0"/>
                  </a:lnTo>
                  <a:lnTo>
                    <a:pt x="84946" y="534"/>
                  </a:lnTo>
                  <a:lnTo>
                    <a:pt x="137648" y="1043"/>
                  </a:lnTo>
                  <a:lnTo>
                    <a:pt x="190420" y="1762"/>
                  </a:lnTo>
                  <a:lnTo>
                    <a:pt x="243092" y="2923"/>
                  </a:lnTo>
                  <a:lnTo>
                    <a:pt x="295490" y="4762"/>
                  </a:lnTo>
                  <a:lnTo>
                    <a:pt x="327977" y="55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23" name="object 7623"/>
            <p:cNvSpPr/>
            <p:nvPr/>
          </p:nvSpPr>
          <p:spPr>
            <a:xfrm>
              <a:off x="5917361" y="1921634"/>
              <a:ext cx="177165" cy="0"/>
            </a:xfrm>
            <a:custGeom>
              <a:avLst/>
              <a:gdLst/>
              <a:ahLst/>
              <a:cxnLst/>
              <a:rect l="l" t="t" r="r" b="b"/>
              <a:pathLst>
                <a:path w="177164">
                  <a:moveTo>
                    <a:pt x="0" y="0"/>
                  </a:moveTo>
                  <a:lnTo>
                    <a:pt x="176676" y="0"/>
                  </a:lnTo>
                </a:path>
              </a:pathLst>
            </a:custGeom>
            <a:ln w="3218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24" name="object 7624"/>
            <p:cNvSpPr/>
            <p:nvPr/>
          </p:nvSpPr>
          <p:spPr>
            <a:xfrm>
              <a:off x="6093243" y="1920862"/>
              <a:ext cx="180340" cy="1905"/>
            </a:xfrm>
            <a:custGeom>
              <a:avLst/>
              <a:gdLst/>
              <a:ahLst/>
              <a:cxnLst/>
              <a:rect l="l" t="t" r="r" b="b"/>
              <a:pathLst>
                <a:path w="180339" h="1905">
                  <a:moveTo>
                    <a:pt x="-793" y="793"/>
                  </a:moveTo>
                  <a:lnTo>
                    <a:pt x="180638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25" name="object 7625"/>
            <p:cNvSpPr/>
            <p:nvPr/>
          </p:nvSpPr>
          <p:spPr>
            <a:xfrm>
              <a:off x="6382384" y="1916112"/>
              <a:ext cx="43180" cy="1905"/>
            </a:xfrm>
            <a:custGeom>
              <a:avLst/>
              <a:gdLst/>
              <a:ahLst/>
              <a:cxnLst/>
              <a:rect l="l" t="t" r="r" b="b"/>
              <a:pathLst>
                <a:path w="43179" h="1905">
                  <a:moveTo>
                    <a:pt x="42786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626" name="object 7626"/>
          <p:cNvGrpSpPr/>
          <p:nvPr/>
        </p:nvGrpSpPr>
        <p:grpSpPr>
          <a:xfrm>
            <a:off x="4990179" y="1494431"/>
            <a:ext cx="491204" cy="21003"/>
            <a:chOff x="5699524" y="2213972"/>
            <a:chExt cx="727710" cy="31115"/>
          </a:xfrm>
        </p:grpSpPr>
        <p:sp>
          <p:nvSpPr>
            <p:cNvPr id="7627" name="object 7627"/>
            <p:cNvSpPr/>
            <p:nvPr/>
          </p:nvSpPr>
          <p:spPr>
            <a:xfrm>
              <a:off x="6307924" y="22377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28" name="object 7628"/>
            <p:cNvSpPr/>
            <p:nvPr/>
          </p:nvSpPr>
          <p:spPr>
            <a:xfrm>
              <a:off x="6275450" y="223695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0"/>
                  </a:moveTo>
                  <a:lnTo>
                    <a:pt x="3975" y="0"/>
                  </a:lnTo>
                </a:path>
                <a:path w="4445" h="3175">
                  <a:moveTo>
                    <a:pt x="0" y="0"/>
                  </a:moveTo>
                  <a:lnTo>
                    <a:pt x="800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29" name="object 7629"/>
            <p:cNvSpPr/>
            <p:nvPr/>
          </p:nvSpPr>
          <p:spPr>
            <a:xfrm>
              <a:off x="6276238" y="22401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30" name="object 7630"/>
            <p:cNvSpPr/>
            <p:nvPr/>
          </p:nvSpPr>
          <p:spPr>
            <a:xfrm>
              <a:off x="6307924" y="22409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31" name="object 7631"/>
            <p:cNvSpPr/>
            <p:nvPr/>
          </p:nvSpPr>
          <p:spPr>
            <a:xfrm>
              <a:off x="6275450" y="223695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32" name="object 7632"/>
            <p:cNvSpPr/>
            <p:nvPr/>
          </p:nvSpPr>
          <p:spPr>
            <a:xfrm>
              <a:off x="6275450" y="22401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33" name="object 7633"/>
            <p:cNvSpPr/>
            <p:nvPr/>
          </p:nvSpPr>
          <p:spPr>
            <a:xfrm>
              <a:off x="6275450" y="223695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7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34" name="object 7634"/>
            <p:cNvSpPr/>
            <p:nvPr/>
          </p:nvSpPr>
          <p:spPr>
            <a:xfrm>
              <a:off x="6307924" y="22377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35" name="object 7635"/>
            <p:cNvSpPr/>
            <p:nvPr/>
          </p:nvSpPr>
          <p:spPr>
            <a:xfrm>
              <a:off x="6312687" y="223774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36" name="object 7636"/>
            <p:cNvSpPr/>
            <p:nvPr/>
          </p:nvSpPr>
          <p:spPr>
            <a:xfrm>
              <a:off x="6312687" y="2241702"/>
              <a:ext cx="82550" cy="2540"/>
            </a:xfrm>
            <a:custGeom>
              <a:avLst/>
              <a:gdLst/>
              <a:ahLst/>
              <a:cxnLst/>
              <a:rect l="l" t="t" r="r" b="b"/>
              <a:pathLst>
                <a:path w="82550" h="2539">
                  <a:moveTo>
                    <a:pt x="82384" y="2374"/>
                  </a:moveTo>
                  <a:lnTo>
                    <a:pt x="74472" y="2374"/>
                  </a:lnTo>
                  <a:lnTo>
                    <a:pt x="57856" y="1885"/>
                  </a:lnTo>
                  <a:lnTo>
                    <a:pt x="41217" y="1273"/>
                  </a:lnTo>
                  <a:lnTo>
                    <a:pt x="24570" y="817"/>
                  </a:lnTo>
                  <a:lnTo>
                    <a:pt x="7924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37" name="object 7637"/>
            <p:cNvSpPr/>
            <p:nvPr/>
          </p:nvSpPr>
          <p:spPr>
            <a:xfrm>
              <a:off x="6395072" y="22401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3962"/>
                  </a:moveTo>
                  <a:lnTo>
                    <a:pt x="0" y="0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38" name="object 7638"/>
            <p:cNvSpPr/>
            <p:nvPr/>
          </p:nvSpPr>
          <p:spPr>
            <a:xfrm>
              <a:off x="6307924" y="2226652"/>
              <a:ext cx="91440" cy="2540"/>
            </a:xfrm>
            <a:custGeom>
              <a:avLst/>
              <a:gdLst/>
              <a:ahLst/>
              <a:cxnLst/>
              <a:rect l="l" t="t" r="r" b="b"/>
              <a:pathLst>
                <a:path w="91439" h="2539">
                  <a:moveTo>
                    <a:pt x="0" y="0"/>
                  </a:moveTo>
                  <a:lnTo>
                    <a:pt x="15849" y="0"/>
                  </a:lnTo>
                  <a:lnTo>
                    <a:pt x="48323" y="787"/>
                  </a:lnTo>
                  <a:lnTo>
                    <a:pt x="81597" y="1574"/>
                  </a:lnTo>
                  <a:lnTo>
                    <a:pt x="91109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39" name="object 7639"/>
            <p:cNvSpPr/>
            <p:nvPr/>
          </p:nvSpPr>
          <p:spPr>
            <a:xfrm>
              <a:off x="6188303" y="2224278"/>
              <a:ext cx="91440" cy="1905"/>
            </a:xfrm>
            <a:custGeom>
              <a:avLst/>
              <a:gdLst/>
              <a:ahLst/>
              <a:cxnLst/>
              <a:rect l="l" t="t" r="r" b="b"/>
              <a:pathLst>
                <a:path w="91439" h="1905">
                  <a:moveTo>
                    <a:pt x="0" y="0"/>
                  </a:moveTo>
                  <a:lnTo>
                    <a:pt x="3962" y="0"/>
                  </a:lnTo>
                  <a:lnTo>
                    <a:pt x="36449" y="800"/>
                  </a:lnTo>
                  <a:lnTo>
                    <a:pt x="69710" y="800"/>
                  </a:lnTo>
                  <a:lnTo>
                    <a:pt x="91109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40" name="object 7640"/>
            <p:cNvSpPr/>
            <p:nvPr/>
          </p:nvSpPr>
          <p:spPr>
            <a:xfrm>
              <a:off x="6143942" y="222427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83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41" name="object 7641"/>
            <p:cNvSpPr/>
            <p:nvPr/>
          </p:nvSpPr>
          <p:spPr>
            <a:xfrm>
              <a:off x="6093244" y="2223490"/>
              <a:ext cx="22225" cy="1270"/>
            </a:xfrm>
            <a:custGeom>
              <a:avLst/>
              <a:gdLst/>
              <a:ahLst/>
              <a:cxnLst/>
              <a:rect l="l" t="t" r="r" b="b"/>
              <a:pathLst>
                <a:path w="22225" h="1269">
                  <a:moveTo>
                    <a:pt x="0" y="0"/>
                  </a:moveTo>
                  <a:lnTo>
                    <a:pt x="22186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42" name="object 7642"/>
            <p:cNvSpPr/>
            <p:nvPr/>
          </p:nvSpPr>
          <p:spPr>
            <a:xfrm>
              <a:off x="6093244" y="222349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43" name="object 7643"/>
            <p:cNvSpPr/>
            <p:nvPr/>
          </p:nvSpPr>
          <p:spPr>
            <a:xfrm>
              <a:off x="6093244" y="2235377"/>
              <a:ext cx="22225" cy="4445"/>
            </a:xfrm>
            <a:custGeom>
              <a:avLst/>
              <a:gdLst/>
              <a:ahLst/>
              <a:cxnLst/>
              <a:rect l="l" t="t" r="r" b="b"/>
              <a:pathLst>
                <a:path w="22225" h="4444">
                  <a:moveTo>
                    <a:pt x="18224" y="3949"/>
                  </a:moveTo>
                  <a:lnTo>
                    <a:pt x="16637" y="3949"/>
                  </a:lnTo>
                  <a:lnTo>
                    <a:pt x="1587" y="3949"/>
                  </a:lnTo>
                  <a:lnTo>
                    <a:pt x="0" y="3949"/>
                  </a:lnTo>
                </a:path>
                <a:path w="22225" h="4444">
                  <a:moveTo>
                    <a:pt x="18224" y="3949"/>
                  </a:moveTo>
                  <a:lnTo>
                    <a:pt x="18224" y="0"/>
                  </a:lnTo>
                  <a:lnTo>
                    <a:pt x="2218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44" name="object 7644"/>
            <p:cNvSpPr/>
            <p:nvPr/>
          </p:nvSpPr>
          <p:spPr>
            <a:xfrm>
              <a:off x="6143942" y="22353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0"/>
                  </a:moveTo>
                  <a:lnTo>
                    <a:pt x="3949" y="0"/>
                  </a:lnTo>
                  <a:lnTo>
                    <a:pt x="3949" y="39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45" name="object 7645"/>
            <p:cNvSpPr/>
            <p:nvPr/>
          </p:nvSpPr>
          <p:spPr>
            <a:xfrm>
              <a:off x="6147904" y="2235377"/>
              <a:ext cx="12065" cy="4445"/>
            </a:xfrm>
            <a:custGeom>
              <a:avLst/>
              <a:gdLst/>
              <a:ahLst/>
              <a:cxnLst/>
              <a:rect l="l" t="t" r="r" b="b"/>
              <a:pathLst>
                <a:path w="12064" h="4444">
                  <a:moveTo>
                    <a:pt x="7924" y="3949"/>
                  </a:moveTo>
                  <a:lnTo>
                    <a:pt x="0" y="3949"/>
                  </a:lnTo>
                </a:path>
                <a:path w="12064" h="4444">
                  <a:moveTo>
                    <a:pt x="7924" y="3949"/>
                  </a:moveTo>
                  <a:lnTo>
                    <a:pt x="7924" y="0"/>
                  </a:lnTo>
                  <a:lnTo>
                    <a:pt x="118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46" name="object 7646"/>
            <p:cNvSpPr/>
            <p:nvPr/>
          </p:nvSpPr>
          <p:spPr>
            <a:xfrm>
              <a:off x="6188303" y="2236152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4">
                  <a:moveTo>
                    <a:pt x="0" y="0"/>
                  </a:moveTo>
                  <a:lnTo>
                    <a:pt x="4749" y="0"/>
                  </a:lnTo>
                  <a:lnTo>
                    <a:pt x="4749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47" name="object 7647"/>
            <p:cNvSpPr/>
            <p:nvPr/>
          </p:nvSpPr>
          <p:spPr>
            <a:xfrm>
              <a:off x="6193066" y="2240114"/>
              <a:ext cx="82550" cy="1270"/>
            </a:xfrm>
            <a:custGeom>
              <a:avLst/>
              <a:gdLst/>
              <a:ahLst/>
              <a:cxnLst/>
              <a:rect l="l" t="t" r="r" b="b"/>
              <a:pathLst>
                <a:path w="82550" h="1269">
                  <a:moveTo>
                    <a:pt x="-793" y="444"/>
                  </a:moveTo>
                  <a:lnTo>
                    <a:pt x="83178" y="44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48" name="object 7648"/>
            <p:cNvSpPr/>
            <p:nvPr/>
          </p:nvSpPr>
          <p:spPr>
            <a:xfrm>
              <a:off x="6395072" y="224011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0"/>
                  </a:moveTo>
                  <a:lnTo>
                    <a:pt x="3962" y="0"/>
                  </a:lnTo>
                </a:path>
                <a:path w="4445" h="3175">
                  <a:moveTo>
                    <a:pt x="0" y="0"/>
                  </a:moveTo>
                  <a:lnTo>
                    <a:pt x="787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49" name="object 7649"/>
            <p:cNvSpPr/>
            <p:nvPr/>
          </p:nvSpPr>
          <p:spPr>
            <a:xfrm>
              <a:off x="6395072" y="224330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62" y="0"/>
                  </a:moveTo>
                  <a:lnTo>
                    <a:pt x="787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50" name="object 7650"/>
            <p:cNvSpPr/>
            <p:nvPr/>
          </p:nvSpPr>
          <p:spPr>
            <a:xfrm>
              <a:off x="6425171" y="222031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51" name="object 7651"/>
            <p:cNvSpPr/>
            <p:nvPr/>
          </p:nvSpPr>
          <p:spPr>
            <a:xfrm>
              <a:off x="6189090" y="22361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52" name="object 7652"/>
            <p:cNvSpPr/>
            <p:nvPr/>
          </p:nvSpPr>
          <p:spPr>
            <a:xfrm>
              <a:off x="6155829" y="223536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53" name="object 7653"/>
            <p:cNvSpPr/>
            <p:nvPr/>
          </p:nvSpPr>
          <p:spPr>
            <a:xfrm>
              <a:off x="6155829" y="223536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54" name="object 7654"/>
            <p:cNvSpPr/>
            <p:nvPr/>
          </p:nvSpPr>
          <p:spPr>
            <a:xfrm>
              <a:off x="6155829" y="223854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55" name="object 7655"/>
            <p:cNvSpPr/>
            <p:nvPr/>
          </p:nvSpPr>
          <p:spPr>
            <a:xfrm>
              <a:off x="6188303" y="22385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56" name="object 7656"/>
            <p:cNvSpPr/>
            <p:nvPr/>
          </p:nvSpPr>
          <p:spPr>
            <a:xfrm>
              <a:off x="6155829" y="22385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57" name="object 7657"/>
            <p:cNvSpPr/>
            <p:nvPr/>
          </p:nvSpPr>
          <p:spPr>
            <a:xfrm>
              <a:off x="6143942" y="223536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58" name="object 7658"/>
            <p:cNvSpPr/>
            <p:nvPr/>
          </p:nvSpPr>
          <p:spPr>
            <a:xfrm>
              <a:off x="6111468" y="223536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59" name="object 7659"/>
            <p:cNvSpPr/>
            <p:nvPr/>
          </p:nvSpPr>
          <p:spPr>
            <a:xfrm>
              <a:off x="6111468" y="223536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60" name="object 7660"/>
            <p:cNvSpPr/>
            <p:nvPr/>
          </p:nvSpPr>
          <p:spPr>
            <a:xfrm>
              <a:off x="6111468" y="223854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61" name="object 7661"/>
            <p:cNvSpPr/>
            <p:nvPr/>
          </p:nvSpPr>
          <p:spPr>
            <a:xfrm>
              <a:off x="6143955" y="223854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62" name="object 7662"/>
            <p:cNvSpPr/>
            <p:nvPr/>
          </p:nvSpPr>
          <p:spPr>
            <a:xfrm>
              <a:off x="6111468" y="22385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63" name="object 7663"/>
            <p:cNvSpPr/>
            <p:nvPr/>
          </p:nvSpPr>
          <p:spPr>
            <a:xfrm>
              <a:off x="6068694" y="2223490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64" name="object 7664"/>
            <p:cNvSpPr/>
            <p:nvPr/>
          </p:nvSpPr>
          <p:spPr>
            <a:xfrm>
              <a:off x="5947473" y="2224278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10">
                  <a:moveTo>
                    <a:pt x="926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65" name="object 7665"/>
            <p:cNvSpPr/>
            <p:nvPr/>
          </p:nvSpPr>
          <p:spPr>
            <a:xfrm>
              <a:off x="5826264" y="2224278"/>
              <a:ext cx="92710" cy="1905"/>
            </a:xfrm>
            <a:custGeom>
              <a:avLst/>
              <a:gdLst/>
              <a:ahLst/>
              <a:cxnLst/>
              <a:rect l="l" t="t" r="r" b="b"/>
              <a:pathLst>
                <a:path w="92710" h="1905">
                  <a:moveTo>
                    <a:pt x="92697" y="0"/>
                  </a:moveTo>
                  <a:lnTo>
                    <a:pt x="61798" y="800"/>
                  </a:lnTo>
                  <a:lnTo>
                    <a:pt x="20599" y="80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66" name="object 7666"/>
            <p:cNvSpPr/>
            <p:nvPr/>
          </p:nvSpPr>
          <p:spPr>
            <a:xfrm>
              <a:off x="5705855" y="2225865"/>
              <a:ext cx="92710" cy="2540"/>
            </a:xfrm>
            <a:custGeom>
              <a:avLst/>
              <a:gdLst/>
              <a:ahLst/>
              <a:cxnLst/>
              <a:rect l="l" t="t" r="r" b="b"/>
              <a:pathLst>
                <a:path w="92710" h="2539">
                  <a:moveTo>
                    <a:pt x="92684" y="0"/>
                  </a:moveTo>
                  <a:lnTo>
                    <a:pt x="59410" y="800"/>
                  </a:lnTo>
                  <a:lnTo>
                    <a:pt x="18211" y="15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67" name="object 7667"/>
            <p:cNvSpPr/>
            <p:nvPr/>
          </p:nvSpPr>
          <p:spPr>
            <a:xfrm>
              <a:off x="5705855" y="223932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68" name="object 7668"/>
            <p:cNvSpPr/>
            <p:nvPr/>
          </p:nvSpPr>
          <p:spPr>
            <a:xfrm>
              <a:off x="5709805" y="223932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69" name="object 7669"/>
            <p:cNvSpPr/>
            <p:nvPr/>
          </p:nvSpPr>
          <p:spPr>
            <a:xfrm>
              <a:off x="5709805" y="2241715"/>
              <a:ext cx="84455" cy="1905"/>
            </a:xfrm>
            <a:custGeom>
              <a:avLst/>
              <a:gdLst/>
              <a:ahLst/>
              <a:cxnLst/>
              <a:rect l="l" t="t" r="r" b="b"/>
              <a:pathLst>
                <a:path w="84454" h="1905">
                  <a:moveTo>
                    <a:pt x="0" y="1587"/>
                  </a:moveTo>
                  <a:lnTo>
                    <a:pt x="8724" y="1587"/>
                  </a:lnTo>
                  <a:lnTo>
                    <a:pt x="25552" y="1021"/>
                  </a:lnTo>
                  <a:lnTo>
                    <a:pt x="42387" y="784"/>
                  </a:lnTo>
                  <a:lnTo>
                    <a:pt x="59225" y="551"/>
                  </a:lnTo>
                  <a:lnTo>
                    <a:pt x="76060" y="0"/>
                  </a:lnTo>
                  <a:lnTo>
                    <a:pt x="8398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70" name="object 7670"/>
            <p:cNvSpPr/>
            <p:nvPr/>
          </p:nvSpPr>
          <p:spPr>
            <a:xfrm>
              <a:off x="5793790" y="223774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71" name="object 7671"/>
            <p:cNvSpPr/>
            <p:nvPr/>
          </p:nvSpPr>
          <p:spPr>
            <a:xfrm>
              <a:off x="5793790" y="22377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72" name="object 7672"/>
            <p:cNvSpPr/>
            <p:nvPr/>
          </p:nvSpPr>
          <p:spPr>
            <a:xfrm>
              <a:off x="5826264" y="22369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73" name="object 7673"/>
            <p:cNvSpPr/>
            <p:nvPr/>
          </p:nvSpPr>
          <p:spPr>
            <a:xfrm>
              <a:off x="5831027" y="223695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74" name="object 7674"/>
            <p:cNvSpPr/>
            <p:nvPr/>
          </p:nvSpPr>
          <p:spPr>
            <a:xfrm>
              <a:off x="5831027" y="2240114"/>
              <a:ext cx="84455" cy="1270"/>
            </a:xfrm>
            <a:custGeom>
              <a:avLst/>
              <a:gdLst/>
              <a:ahLst/>
              <a:cxnLst/>
              <a:rect l="l" t="t" r="r" b="b"/>
              <a:pathLst>
                <a:path w="84454" h="1269">
                  <a:moveTo>
                    <a:pt x="-793" y="451"/>
                  </a:moveTo>
                  <a:lnTo>
                    <a:pt x="84766" y="451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75" name="object 7675"/>
            <p:cNvSpPr/>
            <p:nvPr/>
          </p:nvSpPr>
          <p:spPr>
            <a:xfrm>
              <a:off x="5914999" y="223615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76" name="object 7676"/>
            <p:cNvSpPr/>
            <p:nvPr/>
          </p:nvSpPr>
          <p:spPr>
            <a:xfrm>
              <a:off x="5914999" y="223615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77" name="object 7677"/>
            <p:cNvSpPr/>
            <p:nvPr/>
          </p:nvSpPr>
          <p:spPr>
            <a:xfrm>
              <a:off x="5947473" y="223615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78" name="object 7678"/>
            <p:cNvSpPr/>
            <p:nvPr/>
          </p:nvSpPr>
          <p:spPr>
            <a:xfrm>
              <a:off x="5951435" y="223615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79" name="object 7679"/>
            <p:cNvSpPr/>
            <p:nvPr/>
          </p:nvSpPr>
          <p:spPr>
            <a:xfrm>
              <a:off x="5951435" y="2239297"/>
              <a:ext cx="84455" cy="1270"/>
            </a:xfrm>
            <a:custGeom>
              <a:avLst/>
              <a:gdLst/>
              <a:ahLst/>
              <a:cxnLst/>
              <a:rect l="l" t="t" r="r" b="b"/>
              <a:pathLst>
                <a:path w="84454" h="1269">
                  <a:moveTo>
                    <a:pt x="-793" y="408"/>
                  </a:moveTo>
                  <a:lnTo>
                    <a:pt x="84778" y="408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80" name="object 7680"/>
            <p:cNvSpPr/>
            <p:nvPr/>
          </p:nvSpPr>
          <p:spPr>
            <a:xfrm>
              <a:off x="6035420" y="223536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81" name="object 7681"/>
            <p:cNvSpPr/>
            <p:nvPr/>
          </p:nvSpPr>
          <p:spPr>
            <a:xfrm>
              <a:off x="6035420" y="223536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82" name="object 7682"/>
            <p:cNvSpPr/>
            <p:nvPr/>
          </p:nvSpPr>
          <p:spPr>
            <a:xfrm>
              <a:off x="6068682" y="223536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83" name="object 7683"/>
            <p:cNvSpPr/>
            <p:nvPr/>
          </p:nvSpPr>
          <p:spPr>
            <a:xfrm>
              <a:off x="6072644" y="2235377"/>
              <a:ext cx="20955" cy="4445"/>
            </a:xfrm>
            <a:custGeom>
              <a:avLst/>
              <a:gdLst/>
              <a:ahLst/>
              <a:cxnLst/>
              <a:rect l="l" t="t" r="r" b="b"/>
              <a:pathLst>
                <a:path w="20954" h="4444">
                  <a:moveTo>
                    <a:pt x="0" y="3949"/>
                  </a:moveTo>
                  <a:lnTo>
                    <a:pt x="0" y="0"/>
                  </a:lnTo>
                </a:path>
                <a:path w="20954" h="4444">
                  <a:moveTo>
                    <a:pt x="0" y="3949"/>
                  </a:moveTo>
                  <a:lnTo>
                    <a:pt x="2374" y="3949"/>
                  </a:lnTo>
                  <a:lnTo>
                    <a:pt x="18211" y="3949"/>
                  </a:lnTo>
                  <a:lnTo>
                    <a:pt x="20586" y="39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84" name="object 7684"/>
            <p:cNvSpPr/>
            <p:nvPr/>
          </p:nvSpPr>
          <p:spPr>
            <a:xfrm>
              <a:off x="5709805" y="223932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85" name="object 7685"/>
            <p:cNvSpPr/>
            <p:nvPr/>
          </p:nvSpPr>
          <p:spPr>
            <a:xfrm>
              <a:off x="5705855" y="22425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86" name="object 7686"/>
            <p:cNvSpPr/>
            <p:nvPr/>
          </p:nvSpPr>
          <p:spPr>
            <a:xfrm>
              <a:off x="5705855" y="223932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87" name="object 7687"/>
            <p:cNvSpPr/>
            <p:nvPr/>
          </p:nvSpPr>
          <p:spPr>
            <a:xfrm>
              <a:off x="5796965" y="22377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88" name="object 7688"/>
            <p:cNvSpPr/>
            <p:nvPr/>
          </p:nvSpPr>
          <p:spPr>
            <a:xfrm>
              <a:off x="5793790" y="22409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89" name="object 7689"/>
            <p:cNvSpPr/>
            <p:nvPr/>
          </p:nvSpPr>
          <p:spPr>
            <a:xfrm>
              <a:off x="5826264" y="224011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90" name="object 7690"/>
            <p:cNvSpPr/>
            <p:nvPr/>
          </p:nvSpPr>
          <p:spPr>
            <a:xfrm>
              <a:off x="5830227" y="223695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800" y="0"/>
                  </a:moveTo>
                  <a:lnTo>
                    <a:pt x="0" y="3175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91" name="object 7691"/>
            <p:cNvSpPr/>
            <p:nvPr/>
          </p:nvSpPr>
          <p:spPr>
            <a:xfrm>
              <a:off x="5947473" y="223615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92" name="object 7692"/>
            <p:cNvSpPr/>
            <p:nvPr/>
          </p:nvSpPr>
          <p:spPr>
            <a:xfrm>
              <a:off x="5918161" y="22361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93" name="object 7693"/>
            <p:cNvSpPr/>
            <p:nvPr/>
          </p:nvSpPr>
          <p:spPr>
            <a:xfrm>
              <a:off x="5914999" y="223932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94" name="object 7694"/>
            <p:cNvSpPr/>
            <p:nvPr/>
          </p:nvSpPr>
          <p:spPr>
            <a:xfrm>
              <a:off x="5947473" y="223854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95" name="object 7695"/>
            <p:cNvSpPr/>
            <p:nvPr/>
          </p:nvSpPr>
          <p:spPr>
            <a:xfrm>
              <a:off x="5951435" y="223615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96" name="object 7696"/>
            <p:cNvSpPr/>
            <p:nvPr/>
          </p:nvSpPr>
          <p:spPr>
            <a:xfrm>
              <a:off x="6068682" y="223536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97" name="object 7697"/>
            <p:cNvSpPr/>
            <p:nvPr/>
          </p:nvSpPr>
          <p:spPr>
            <a:xfrm>
              <a:off x="6035420" y="223536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98" name="object 7698"/>
            <p:cNvSpPr/>
            <p:nvPr/>
          </p:nvSpPr>
          <p:spPr>
            <a:xfrm>
              <a:off x="6035420" y="22385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699" name="object 7699"/>
            <p:cNvSpPr/>
            <p:nvPr/>
          </p:nvSpPr>
          <p:spPr>
            <a:xfrm>
              <a:off x="6068682" y="223854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00" name="object 7700"/>
            <p:cNvSpPr/>
            <p:nvPr/>
          </p:nvSpPr>
          <p:spPr>
            <a:xfrm>
              <a:off x="6072644" y="223536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01" name="object 7701"/>
            <p:cNvSpPr/>
            <p:nvPr/>
          </p:nvSpPr>
          <p:spPr>
            <a:xfrm>
              <a:off x="6305562" y="2217140"/>
              <a:ext cx="99060" cy="2540"/>
            </a:xfrm>
            <a:custGeom>
              <a:avLst/>
              <a:gdLst/>
              <a:ahLst/>
              <a:cxnLst/>
              <a:rect l="l" t="t" r="r" b="b"/>
              <a:pathLst>
                <a:path w="99060" h="2539">
                  <a:moveTo>
                    <a:pt x="99009" y="2387"/>
                  </a:moveTo>
                  <a:lnTo>
                    <a:pt x="87134" y="2387"/>
                  </a:lnTo>
                  <a:lnTo>
                    <a:pt x="53847" y="1587"/>
                  </a:lnTo>
                  <a:lnTo>
                    <a:pt x="20586" y="800"/>
                  </a:lnTo>
                  <a:lnTo>
                    <a:pt x="23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02" name="object 7702"/>
            <p:cNvSpPr/>
            <p:nvPr/>
          </p:nvSpPr>
          <p:spPr>
            <a:xfrm>
              <a:off x="6183553" y="2215565"/>
              <a:ext cx="101600" cy="1905"/>
            </a:xfrm>
            <a:custGeom>
              <a:avLst/>
              <a:gdLst/>
              <a:ahLst/>
              <a:cxnLst/>
              <a:rect l="l" t="t" r="r" b="b"/>
              <a:pathLst>
                <a:path w="101600" h="1905">
                  <a:moveTo>
                    <a:pt x="101409" y="1574"/>
                  </a:moveTo>
                  <a:lnTo>
                    <a:pt x="76060" y="787"/>
                  </a:lnTo>
                  <a:lnTo>
                    <a:pt x="4278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03" name="object 7703"/>
            <p:cNvSpPr/>
            <p:nvPr/>
          </p:nvSpPr>
          <p:spPr>
            <a:xfrm>
              <a:off x="6139179" y="2214765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261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04" name="object 7704"/>
            <p:cNvSpPr/>
            <p:nvPr/>
          </p:nvSpPr>
          <p:spPr>
            <a:xfrm>
              <a:off x="6093231" y="221476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7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05" name="object 7705"/>
            <p:cNvSpPr/>
            <p:nvPr/>
          </p:nvSpPr>
          <p:spPr>
            <a:xfrm>
              <a:off x="6062344" y="2214765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4">
                  <a:moveTo>
                    <a:pt x="0" y="0"/>
                  </a:moveTo>
                  <a:lnTo>
                    <a:pt x="3088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06" name="object 7706"/>
            <p:cNvSpPr/>
            <p:nvPr/>
          </p:nvSpPr>
          <p:spPr>
            <a:xfrm>
              <a:off x="5820721" y="2215165"/>
              <a:ext cx="226060" cy="1270"/>
            </a:xfrm>
            <a:custGeom>
              <a:avLst/>
              <a:gdLst/>
              <a:ahLst/>
              <a:cxnLst/>
              <a:rect l="l" t="t" r="r" b="b"/>
              <a:pathLst>
                <a:path w="226060" h="1269">
                  <a:moveTo>
                    <a:pt x="120421" y="0"/>
                  </a:moveTo>
                  <a:lnTo>
                    <a:pt x="225780" y="0"/>
                  </a:lnTo>
                </a:path>
                <a:path w="226060" h="1269">
                  <a:moveTo>
                    <a:pt x="0" y="787"/>
                  </a:moveTo>
                  <a:lnTo>
                    <a:pt x="103784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07" name="object 7707"/>
            <p:cNvSpPr/>
            <p:nvPr/>
          </p:nvSpPr>
          <p:spPr>
            <a:xfrm>
              <a:off x="5700318" y="2217140"/>
              <a:ext cx="101600" cy="1905"/>
            </a:xfrm>
            <a:custGeom>
              <a:avLst/>
              <a:gdLst/>
              <a:ahLst/>
              <a:cxnLst/>
              <a:rect l="l" t="t" r="r" b="b"/>
              <a:pathLst>
                <a:path w="101600" h="1905">
                  <a:moveTo>
                    <a:pt x="0" y="1587"/>
                  </a:moveTo>
                  <a:lnTo>
                    <a:pt x="21386" y="1587"/>
                  </a:lnTo>
                  <a:lnTo>
                    <a:pt x="62572" y="787"/>
                  </a:lnTo>
                  <a:lnTo>
                    <a:pt x="99822" y="0"/>
                  </a:lnTo>
                  <a:lnTo>
                    <a:pt x="10139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08" name="object 7708"/>
            <p:cNvSpPr/>
            <p:nvPr/>
          </p:nvSpPr>
          <p:spPr>
            <a:xfrm>
              <a:off x="6143955" y="222427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83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09" name="object 7709"/>
            <p:cNvSpPr/>
            <p:nvPr/>
          </p:nvSpPr>
          <p:spPr>
            <a:xfrm>
              <a:off x="6188316" y="2224278"/>
              <a:ext cx="91440" cy="1905"/>
            </a:xfrm>
            <a:custGeom>
              <a:avLst/>
              <a:gdLst/>
              <a:ahLst/>
              <a:cxnLst/>
              <a:rect l="l" t="t" r="r" b="b"/>
              <a:pathLst>
                <a:path w="91439" h="1905">
                  <a:moveTo>
                    <a:pt x="0" y="0"/>
                  </a:moveTo>
                  <a:lnTo>
                    <a:pt x="3962" y="0"/>
                  </a:lnTo>
                  <a:lnTo>
                    <a:pt x="36449" y="800"/>
                  </a:lnTo>
                  <a:lnTo>
                    <a:pt x="69710" y="800"/>
                  </a:lnTo>
                  <a:lnTo>
                    <a:pt x="91109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10" name="object 7710"/>
            <p:cNvSpPr/>
            <p:nvPr/>
          </p:nvSpPr>
          <p:spPr>
            <a:xfrm>
              <a:off x="6307924" y="2226652"/>
              <a:ext cx="91440" cy="2540"/>
            </a:xfrm>
            <a:custGeom>
              <a:avLst/>
              <a:gdLst/>
              <a:ahLst/>
              <a:cxnLst/>
              <a:rect l="l" t="t" r="r" b="b"/>
              <a:pathLst>
                <a:path w="91439" h="2539">
                  <a:moveTo>
                    <a:pt x="0" y="0"/>
                  </a:moveTo>
                  <a:lnTo>
                    <a:pt x="15849" y="0"/>
                  </a:lnTo>
                  <a:lnTo>
                    <a:pt x="48323" y="787"/>
                  </a:lnTo>
                  <a:lnTo>
                    <a:pt x="81597" y="1574"/>
                  </a:lnTo>
                  <a:lnTo>
                    <a:pt x="91109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7711" name="object 7711"/>
          <p:cNvSpPr/>
          <p:nvPr/>
        </p:nvSpPr>
        <p:spPr>
          <a:xfrm>
            <a:off x="5255939" y="1382676"/>
            <a:ext cx="0" cy="10716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-793" y="7924"/>
                </a:moveTo>
                <a:lnTo>
                  <a:pt x="793" y="7924"/>
                </a:lnTo>
              </a:path>
            </a:pathLst>
          </a:custGeom>
          <a:ln w="15849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7712" name="object 7712"/>
          <p:cNvGrpSpPr/>
          <p:nvPr/>
        </p:nvGrpSpPr>
        <p:grpSpPr>
          <a:xfrm>
            <a:off x="4990171" y="1375719"/>
            <a:ext cx="493776" cy="22289"/>
            <a:chOff x="5699512" y="2038102"/>
            <a:chExt cx="731520" cy="33020"/>
          </a:xfrm>
        </p:grpSpPr>
        <p:sp>
          <p:nvSpPr>
            <p:cNvPr id="7713" name="object 7713"/>
            <p:cNvSpPr/>
            <p:nvPr/>
          </p:nvSpPr>
          <p:spPr>
            <a:xfrm>
              <a:off x="5700305" y="2065832"/>
              <a:ext cx="101600" cy="2540"/>
            </a:xfrm>
            <a:custGeom>
              <a:avLst/>
              <a:gdLst/>
              <a:ahLst/>
              <a:cxnLst/>
              <a:rect l="l" t="t" r="r" b="b"/>
              <a:pathLst>
                <a:path w="101600" h="2539">
                  <a:moveTo>
                    <a:pt x="0" y="2387"/>
                  </a:moveTo>
                  <a:lnTo>
                    <a:pt x="21386" y="1587"/>
                  </a:lnTo>
                  <a:lnTo>
                    <a:pt x="62572" y="800"/>
                  </a:lnTo>
                  <a:lnTo>
                    <a:pt x="99822" y="0"/>
                  </a:lnTo>
                  <a:lnTo>
                    <a:pt x="10139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14" name="object 7714"/>
            <p:cNvSpPr/>
            <p:nvPr/>
          </p:nvSpPr>
          <p:spPr>
            <a:xfrm>
              <a:off x="5821514" y="2064257"/>
              <a:ext cx="102235" cy="1905"/>
            </a:xfrm>
            <a:custGeom>
              <a:avLst/>
              <a:gdLst/>
              <a:ahLst/>
              <a:cxnLst/>
              <a:rect l="l" t="t" r="r" b="b"/>
              <a:pathLst>
                <a:path w="102235" h="1905">
                  <a:moveTo>
                    <a:pt x="0" y="1574"/>
                  </a:moveTo>
                  <a:lnTo>
                    <a:pt x="23774" y="1574"/>
                  </a:lnTo>
                  <a:lnTo>
                    <a:pt x="64947" y="787"/>
                  </a:lnTo>
                  <a:lnTo>
                    <a:pt x="101396" y="0"/>
                  </a:lnTo>
                  <a:lnTo>
                    <a:pt x="10219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15" name="object 7715"/>
            <p:cNvSpPr/>
            <p:nvPr/>
          </p:nvSpPr>
          <p:spPr>
            <a:xfrm>
              <a:off x="5941936" y="2064257"/>
              <a:ext cx="104139" cy="0"/>
            </a:xfrm>
            <a:custGeom>
              <a:avLst/>
              <a:gdLst/>
              <a:ahLst/>
              <a:cxnLst/>
              <a:rect l="l" t="t" r="r" b="b"/>
              <a:pathLst>
                <a:path w="104139">
                  <a:moveTo>
                    <a:pt x="0" y="0"/>
                  </a:moveTo>
                  <a:lnTo>
                    <a:pt x="103771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16" name="object 7716"/>
            <p:cNvSpPr/>
            <p:nvPr/>
          </p:nvSpPr>
          <p:spPr>
            <a:xfrm>
              <a:off x="6062344" y="2064257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4">
                  <a:moveTo>
                    <a:pt x="0" y="0"/>
                  </a:moveTo>
                  <a:lnTo>
                    <a:pt x="3088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17" name="object 7717"/>
            <p:cNvSpPr/>
            <p:nvPr/>
          </p:nvSpPr>
          <p:spPr>
            <a:xfrm>
              <a:off x="6062344" y="2048408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4">
                  <a:moveTo>
                    <a:pt x="308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18" name="object 7718"/>
            <p:cNvSpPr/>
            <p:nvPr/>
          </p:nvSpPr>
          <p:spPr>
            <a:xfrm>
              <a:off x="5820720" y="2048808"/>
              <a:ext cx="226060" cy="1270"/>
            </a:xfrm>
            <a:custGeom>
              <a:avLst/>
              <a:gdLst/>
              <a:ahLst/>
              <a:cxnLst/>
              <a:rect l="l" t="t" r="r" b="b"/>
              <a:pathLst>
                <a:path w="226060" h="1269">
                  <a:moveTo>
                    <a:pt x="120421" y="0"/>
                  </a:moveTo>
                  <a:lnTo>
                    <a:pt x="225780" y="0"/>
                  </a:lnTo>
                </a:path>
                <a:path w="226060" h="1269">
                  <a:moveTo>
                    <a:pt x="0" y="787"/>
                  </a:moveTo>
                  <a:lnTo>
                    <a:pt x="103784" y="7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19" name="object 7719"/>
            <p:cNvSpPr/>
            <p:nvPr/>
          </p:nvSpPr>
          <p:spPr>
            <a:xfrm>
              <a:off x="5700305" y="2050783"/>
              <a:ext cx="101600" cy="1905"/>
            </a:xfrm>
            <a:custGeom>
              <a:avLst/>
              <a:gdLst/>
              <a:ahLst/>
              <a:cxnLst/>
              <a:rect l="l" t="t" r="r" b="b"/>
              <a:pathLst>
                <a:path w="101600" h="1905">
                  <a:moveTo>
                    <a:pt x="101396" y="0"/>
                  </a:moveTo>
                  <a:lnTo>
                    <a:pt x="62572" y="800"/>
                  </a:lnTo>
                  <a:lnTo>
                    <a:pt x="21386" y="15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20" name="object 7720"/>
            <p:cNvSpPr/>
            <p:nvPr/>
          </p:nvSpPr>
          <p:spPr>
            <a:xfrm>
              <a:off x="6093231" y="206425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7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21" name="object 7721"/>
            <p:cNvSpPr/>
            <p:nvPr/>
          </p:nvSpPr>
          <p:spPr>
            <a:xfrm>
              <a:off x="6139179" y="2064257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261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22" name="object 7722"/>
            <p:cNvSpPr/>
            <p:nvPr/>
          </p:nvSpPr>
          <p:spPr>
            <a:xfrm>
              <a:off x="6183553" y="2064257"/>
              <a:ext cx="101600" cy="1905"/>
            </a:xfrm>
            <a:custGeom>
              <a:avLst/>
              <a:gdLst/>
              <a:ahLst/>
              <a:cxnLst/>
              <a:rect l="l" t="t" r="r" b="b"/>
              <a:pathLst>
                <a:path w="101600" h="1905">
                  <a:moveTo>
                    <a:pt x="101396" y="1574"/>
                  </a:moveTo>
                  <a:lnTo>
                    <a:pt x="76047" y="787"/>
                  </a:lnTo>
                  <a:lnTo>
                    <a:pt x="42786" y="787"/>
                  </a:lnTo>
                  <a:lnTo>
                    <a:pt x="949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23" name="object 7723"/>
            <p:cNvSpPr/>
            <p:nvPr/>
          </p:nvSpPr>
          <p:spPr>
            <a:xfrm>
              <a:off x="6305549" y="2066620"/>
              <a:ext cx="99060" cy="2540"/>
            </a:xfrm>
            <a:custGeom>
              <a:avLst/>
              <a:gdLst/>
              <a:ahLst/>
              <a:cxnLst/>
              <a:rect l="l" t="t" r="r" b="b"/>
              <a:pathLst>
                <a:path w="99060" h="2539">
                  <a:moveTo>
                    <a:pt x="99021" y="2374"/>
                  </a:moveTo>
                  <a:lnTo>
                    <a:pt x="87147" y="1587"/>
                  </a:lnTo>
                  <a:lnTo>
                    <a:pt x="2058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24" name="object 7724"/>
            <p:cNvSpPr/>
            <p:nvPr/>
          </p:nvSpPr>
          <p:spPr>
            <a:xfrm>
              <a:off x="6425971" y="20697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25" name="object 7725"/>
            <p:cNvSpPr/>
            <p:nvPr/>
          </p:nvSpPr>
          <p:spPr>
            <a:xfrm>
              <a:off x="6425971" y="205394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  <a:path h="1587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26" name="object 7726"/>
            <p:cNvSpPr/>
            <p:nvPr/>
          </p:nvSpPr>
          <p:spPr>
            <a:xfrm>
              <a:off x="6305549" y="2050783"/>
              <a:ext cx="99060" cy="2540"/>
            </a:xfrm>
            <a:custGeom>
              <a:avLst/>
              <a:gdLst/>
              <a:ahLst/>
              <a:cxnLst/>
              <a:rect l="l" t="t" r="r" b="b"/>
              <a:pathLst>
                <a:path w="99060" h="2539">
                  <a:moveTo>
                    <a:pt x="0" y="0"/>
                  </a:moveTo>
                  <a:lnTo>
                    <a:pt x="20586" y="800"/>
                  </a:lnTo>
                  <a:lnTo>
                    <a:pt x="53873" y="1587"/>
                  </a:lnTo>
                  <a:lnTo>
                    <a:pt x="87147" y="2387"/>
                  </a:lnTo>
                  <a:lnTo>
                    <a:pt x="99021" y="23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27" name="object 7727"/>
            <p:cNvSpPr/>
            <p:nvPr/>
          </p:nvSpPr>
          <p:spPr>
            <a:xfrm>
              <a:off x="6183553" y="2049195"/>
              <a:ext cx="101600" cy="1270"/>
            </a:xfrm>
            <a:custGeom>
              <a:avLst/>
              <a:gdLst/>
              <a:ahLst/>
              <a:cxnLst/>
              <a:rect l="l" t="t" r="r" b="b"/>
              <a:pathLst>
                <a:path w="101600" h="1269">
                  <a:moveTo>
                    <a:pt x="-793" y="400"/>
                  </a:moveTo>
                  <a:lnTo>
                    <a:pt x="102190" y="4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28" name="object 7728"/>
            <p:cNvSpPr/>
            <p:nvPr/>
          </p:nvSpPr>
          <p:spPr>
            <a:xfrm>
              <a:off x="6139192" y="2048408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149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29" name="object 7729"/>
            <p:cNvSpPr/>
            <p:nvPr/>
          </p:nvSpPr>
          <p:spPr>
            <a:xfrm>
              <a:off x="6093231" y="204840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73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30" name="object 7730"/>
            <p:cNvSpPr/>
            <p:nvPr/>
          </p:nvSpPr>
          <p:spPr>
            <a:xfrm>
              <a:off x="6425971" y="204523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962" y="15049"/>
                  </a:moveTo>
                  <a:lnTo>
                    <a:pt x="3962" y="0"/>
                  </a:lnTo>
                  <a:lnTo>
                    <a:pt x="0" y="871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31" name="object 7731"/>
            <p:cNvSpPr/>
            <p:nvPr/>
          </p:nvSpPr>
          <p:spPr>
            <a:xfrm>
              <a:off x="6425971" y="204523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32" name="object 7732"/>
            <p:cNvSpPr/>
            <p:nvPr/>
          </p:nvSpPr>
          <p:spPr>
            <a:xfrm>
              <a:off x="6305549" y="2041270"/>
              <a:ext cx="99060" cy="3175"/>
            </a:xfrm>
            <a:custGeom>
              <a:avLst/>
              <a:gdLst/>
              <a:ahLst/>
              <a:cxnLst/>
              <a:rect l="l" t="t" r="r" b="b"/>
              <a:pathLst>
                <a:path w="99060" h="3175">
                  <a:moveTo>
                    <a:pt x="99021" y="3175"/>
                  </a:moveTo>
                  <a:lnTo>
                    <a:pt x="91109" y="2387"/>
                  </a:lnTo>
                  <a:lnTo>
                    <a:pt x="57823" y="1600"/>
                  </a:lnTo>
                  <a:lnTo>
                    <a:pt x="23761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33" name="object 7733"/>
            <p:cNvSpPr/>
            <p:nvPr/>
          </p:nvSpPr>
          <p:spPr>
            <a:xfrm>
              <a:off x="6183553" y="2039696"/>
              <a:ext cx="101600" cy="1905"/>
            </a:xfrm>
            <a:custGeom>
              <a:avLst/>
              <a:gdLst/>
              <a:ahLst/>
              <a:cxnLst/>
              <a:rect l="l" t="t" r="r" b="b"/>
              <a:pathLst>
                <a:path w="101600" h="1905">
                  <a:moveTo>
                    <a:pt x="101396" y="1574"/>
                  </a:moveTo>
                  <a:lnTo>
                    <a:pt x="78422" y="787"/>
                  </a:lnTo>
                  <a:lnTo>
                    <a:pt x="44361" y="787"/>
                  </a:lnTo>
                  <a:lnTo>
                    <a:pt x="110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34" name="object 7734"/>
            <p:cNvSpPr/>
            <p:nvPr/>
          </p:nvSpPr>
          <p:spPr>
            <a:xfrm>
              <a:off x="6139179" y="2039696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261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35" name="object 7735"/>
            <p:cNvSpPr/>
            <p:nvPr/>
          </p:nvSpPr>
          <p:spPr>
            <a:xfrm>
              <a:off x="6093231" y="2038896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27736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36" name="object 7736"/>
            <p:cNvSpPr/>
            <p:nvPr/>
          </p:nvSpPr>
          <p:spPr>
            <a:xfrm>
              <a:off x="6062344" y="2038896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4">
                  <a:moveTo>
                    <a:pt x="0" y="0"/>
                  </a:moveTo>
                  <a:lnTo>
                    <a:pt x="3088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37" name="object 7737"/>
            <p:cNvSpPr/>
            <p:nvPr/>
          </p:nvSpPr>
          <p:spPr>
            <a:xfrm>
              <a:off x="5941936" y="2039696"/>
              <a:ext cx="104139" cy="0"/>
            </a:xfrm>
            <a:custGeom>
              <a:avLst/>
              <a:gdLst/>
              <a:ahLst/>
              <a:cxnLst/>
              <a:rect l="l" t="t" r="r" b="b"/>
              <a:pathLst>
                <a:path w="104139">
                  <a:moveTo>
                    <a:pt x="0" y="0"/>
                  </a:moveTo>
                  <a:lnTo>
                    <a:pt x="103771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38" name="object 7738"/>
            <p:cNvSpPr/>
            <p:nvPr/>
          </p:nvSpPr>
          <p:spPr>
            <a:xfrm>
              <a:off x="5821514" y="2039696"/>
              <a:ext cx="102235" cy="1905"/>
            </a:xfrm>
            <a:custGeom>
              <a:avLst/>
              <a:gdLst/>
              <a:ahLst/>
              <a:cxnLst/>
              <a:rect l="l" t="t" r="r" b="b"/>
              <a:pathLst>
                <a:path w="102235" h="1905">
                  <a:moveTo>
                    <a:pt x="0" y="1574"/>
                  </a:moveTo>
                  <a:lnTo>
                    <a:pt x="22186" y="787"/>
                  </a:lnTo>
                  <a:lnTo>
                    <a:pt x="63373" y="787"/>
                  </a:lnTo>
                  <a:lnTo>
                    <a:pt x="10219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39" name="object 7739"/>
            <p:cNvSpPr/>
            <p:nvPr/>
          </p:nvSpPr>
          <p:spPr>
            <a:xfrm>
              <a:off x="5700305" y="2041270"/>
              <a:ext cx="101600" cy="2540"/>
            </a:xfrm>
            <a:custGeom>
              <a:avLst/>
              <a:gdLst/>
              <a:ahLst/>
              <a:cxnLst/>
              <a:rect l="l" t="t" r="r" b="b"/>
              <a:pathLst>
                <a:path w="101600" h="2539">
                  <a:moveTo>
                    <a:pt x="0" y="2387"/>
                  </a:moveTo>
                  <a:lnTo>
                    <a:pt x="18211" y="1587"/>
                  </a:lnTo>
                  <a:lnTo>
                    <a:pt x="60210" y="800"/>
                  </a:lnTo>
                  <a:lnTo>
                    <a:pt x="10139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40" name="object 7740"/>
            <p:cNvSpPr/>
            <p:nvPr/>
          </p:nvSpPr>
          <p:spPr>
            <a:xfrm>
              <a:off x="6139192" y="2048408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149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41" name="object 7741"/>
            <p:cNvSpPr/>
            <p:nvPr/>
          </p:nvSpPr>
          <p:spPr>
            <a:xfrm>
              <a:off x="6183553" y="2049195"/>
              <a:ext cx="92075" cy="1270"/>
            </a:xfrm>
            <a:custGeom>
              <a:avLst/>
              <a:gdLst/>
              <a:ahLst/>
              <a:cxnLst/>
              <a:rect l="l" t="t" r="r" b="b"/>
              <a:pathLst>
                <a:path w="92075" h="1269">
                  <a:moveTo>
                    <a:pt x="-793" y="400"/>
                  </a:moveTo>
                  <a:lnTo>
                    <a:pt x="92690" y="4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42" name="object 7742"/>
            <p:cNvSpPr/>
            <p:nvPr/>
          </p:nvSpPr>
          <p:spPr>
            <a:xfrm>
              <a:off x="6305549" y="2050783"/>
              <a:ext cx="99060" cy="2540"/>
            </a:xfrm>
            <a:custGeom>
              <a:avLst/>
              <a:gdLst/>
              <a:ahLst/>
              <a:cxnLst/>
              <a:rect l="l" t="t" r="r" b="b"/>
              <a:pathLst>
                <a:path w="99060" h="2539">
                  <a:moveTo>
                    <a:pt x="0" y="0"/>
                  </a:moveTo>
                  <a:lnTo>
                    <a:pt x="20586" y="800"/>
                  </a:lnTo>
                  <a:lnTo>
                    <a:pt x="53873" y="1587"/>
                  </a:lnTo>
                  <a:lnTo>
                    <a:pt x="87147" y="2387"/>
                  </a:lnTo>
                  <a:lnTo>
                    <a:pt x="99021" y="23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743" name="object 7743"/>
          <p:cNvGrpSpPr/>
          <p:nvPr/>
        </p:nvGrpSpPr>
        <p:grpSpPr>
          <a:xfrm>
            <a:off x="5300315" y="1496042"/>
            <a:ext cx="21003" cy="18860"/>
            <a:chOff x="6158985" y="2216359"/>
            <a:chExt cx="31115" cy="27940"/>
          </a:xfrm>
        </p:grpSpPr>
        <p:sp>
          <p:nvSpPr>
            <p:cNvPr id="7744" name="object 7744"/>
            <p:cNvSpPr/>
            <p:nvPr/>
          </p:nvSpPr>
          <p:spPr>
            <a:xfrm>
              <a:off x="6159792" y="221715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45" name="object 7745"/>
            <p:cNvSpPr/>
            <p:nvPr/>
          </p:nvSpPr>
          <p:spPr>
            <a:xfrm>
              <a:off x="6159779" y="221792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524" y="800"/>
                  </a:moveTo>
                  <a:lnTo>
                    <a:pt x="0" y="0"/>
                  </a:lnTo>
                </a:path>
                <a:path w="28575" h="1269">
                  <a:moveTo>
                    <a:pt x="28524" y="800"/>
                  </a:moveTo>
                  <a:lnTo>
                    <a:pt x="28524" y="0"/>
                  </a:lnTo>
                  <a:lnTo>
                    <a:pt x="229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46" name="object 7746"/>
            <p:cNvSpPr/>
            <p:nvPr/>
          </p:nvSpPr>
          <p:spPr>
            <a:xfrm>
              <a:off x="6159792" y="221715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47" name="object 7747"/>
            <p:cNvSpPr/>
            <p:nvPr/>
          </p:nvSpPr>
          <p:spPr>
            <a:xfrm>
              <a:off x="6188303" y="22385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48" name="object 7748"/>
            <p:cNvSpPr/>
            <p:nvPr/>
          </p:nvSpPr>
          <p:spPr>
            <a:xfrm>
              <a:off x="6159792" y="221794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6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49" name="object 7749"/>
            <p:cNvSpPr/>
            <p:nvPr/>
          </p:nvSpPr>
          <p:spPr>
            <a:xfrm>
              <a:off x="6159779" y="2218740"/>
              <a:ext cx="28575" cy="24765"/>
            </a:xfrm>
            <a:custGeom>
              <a:avLst/>
              <a:gdLst/>
              <a:ahLst/>
              <a:cxnLst/>
              <a:rect l="l" t="t" r="r" b="b"/>
              <a:pathLst>
                <a:path w="28575" h="24764">
                  <a:moveTo>
                    <a:pt x="28524" y="24561"/>
                  </a:moveTo>
                  <a:lnTo>
                    <a:pt x="0" y="23761"/>
                  </a:lnTo>
                </a:path>
                <a:path w="28575" h="24764">
                  <a:moveTo>
                    <a:pt x="28524" y="24561"/>
                  </a:moveTo>
                  <a:lnTo>
                    <a:pt x="2852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50" name="object 7750"/>
            <p:cNvSpPr/>
            <p:nvPr/>
          </p:nvSpPr>
          <p:spPr>
            <a:xfrm>
              <a:off x="6188303" y="2238540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80">
                  <a:moveTo>
                    <a:pt x="787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51" name="object 7751"/>
            <p:cNvSpPr/>
            <p:nvPr/>
          </p:nvSpPr>
          <p:spPr>
            <a:xfrm>
              <a:off x="6188303" y="2217940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218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752" name="object 7752"/>
          <p:cNvGrpSpPr/>
          <p:nvPr/>
        </p:nvGrpSpPr>
        <p:grpSpPr>
          <a:xfrm>
            <a:off x="5381060" y="1497105"/>
            <a:ext cx="21431" cy="18860"/>
            <a:chOff x="6278607" y="2217934"/>
            <a:chExt cx="31750" cy="27940"/>
          </a:xfrm>
        </p:grpSpPr>
        <p:sp>
          <p:nvSpPr>
            <p:cNvPr id="7753" name="object 7753"/>
            <p:cNvSpPr/>
            <p:nvPr/>
          </p:nvSpPr>
          <p:spPr>
            <a:xfrm>
              <a:off x="6279400" y="22187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54" name="object 7754"/>
            <p:cNvSpPr/>
            <p:nvPr/>
          </p:nvSpPr>
          <p:spPr>
            <a:xfrm>
              <a:off x="6279400" y="221951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524" y="800"/>
                  </a:moveTo>
                  <a:lnTo>
                    <a:pt x="0" y="0"/>
                  </a:lnTo>
                </a:path>
                <a:path w="28575" h="1269">
                  <a:moveTo>
                    <a:pt x="28524" y="800"/>
                  </a:moveTo>
                  <a:lnTo>
                    <a:pt x="28524" y="0"/>
                  </a:lnTo>
                  <a:lnTo>
                    <a:pt x="2298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55" name="object 7755"/>
            <p:cNvSpPr/>
            <p:nvPr/>
          </p:nvSpPr>
          <p:spPr>
            <a:xfrm>
              <a:off x="6280200" y="221872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47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56" name="object 7756"/>
            <p:cNvSpPr/>
            <p:nvPr/>
          </p:nvSpPr>
          <p:spPr>
            <a:xfrm>
              <a:off x="6307925" y="22409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57" name="object 7757"/>
            <p:cNvSpPr/>
            <p:nvPr/>
          </p:nvSpPr>
          <p:spPr>
            <a:xfrm>
              <a:off x="6279400" y="221952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58" name="object 7758"/>
            <p:cNvSpPr/>
            <p:nvPr/>
          </p:nvSpPr>
          <p:spPr>
            <a:xfrm>
              <a:off x="6279400" y="2220328"/>
              <a:ext cx="28575" cy="24765"/>
            </a:xfrm>
            <a:custGeom>
              <a:avLst/>
              <a:gdLst/>
              <a:ahLst/>
              <a:cxnLst/>
              <a:rect l="l" t="t" r="r" b="b"/>
              <a:pathLst>
                <a:path w="28575" h="24764">
                  <a:moveTo>
                    <a:pt x="28524" y="24549"/>
                  </a:moveTo>
                  <a:lnTo>
                    <a:pt x="0" y="23748"/>
                  </a:lnTo>
                </a:path>
                <a:path w="28575" h="24764">
                  <a:moveTo>
                    <a:pt x="28524" y="24549"/>
                  </a:moveTo>
                  <a:lnTo>
                    <a:pt x="2852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59" name="object 7759"/>
            <p:cNvSpPr/>
            <p:nvPr/>
          </p:nvSpPr>
          <p:spPr>
            <a:xfrm>
              <a:off x="6307925" y="224091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1587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60" name="object 7760"/>
            <p:cNvSpPr/>
            <p:nvPr/>
          </p:nvSpPr>
          <p:spPr>
            <a:xfrm>
              <a:off x="6307925" y="2219528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218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761" name="object 7761"/>
          <p:cNvGrpSpPr/>
          <p:nvPr/>
        </p:nvGrpSpPr>
        <p:grpSpPr>
          <a:xfrm>
            <a:off x="5384815" y="1306205"/>
            <a:ext cx="16716" cy="192881"/>
            <a:chOff x="6284169" y="1935118"/>
            <a:chExt cx="24765" cy="285750"/>
          </a:xfrm>
        </p:grpSpPr>
        <p:sp>
          <p:nvSpPr>
            <p:cNvPr id="7762" name="object 7762"/>
            <p:cNvSpPr/>
            <p:nvPr/>
          </p:nvSpPr>
          <p:spPr>
            <a:xfrm>
              <a:off x="6290513" y="193828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63" name="object 7763"/>
            <p:cNvSpPr/>
            <p:nvPr/>
          </p:nvSpPr>
          <p:spPr>
            <a:xfrm>
              <a:off x="6287338" y="193591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4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64" name="object 7764"/>
            <p:cNvSpPr/>
            <p:nvPr/>
          </p:nvSpPr>
          <p:spPr>
            <a:xfrm>
              <a:off x="6284963" y="1938286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65" name="object 7765"/>
            <p:cNvSpPr/>
            <p:nvPr/>
          </p:nvSpPr>
          <p:spPr>
            <a:xfrm>
              <a:off x="6284950" y="221952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4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66" name="object 7766"/>
            <p:cNvSpPr/>
            <p:nvPr/>
          </p:nvSpPr>
          <p:spPr>
            <a:xfrm>
              <a:off x="6302387" y="1939086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67" name="object 7767"/>
            <p:cNvSpPr/>
            <p:nvPr/>
          </p:nvSpPr>
          <p:spPr>
            <a:xfrm>
              <a:off x="6305562" y="20507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68" name="object 7768"/>
            <p:cNvSpPr/>
            <p:nvPr/>
          </p:nvSpPr>
          <p:spPr>
            <a:xfrm>
              <a:off x="6305562" y="204999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69" name="object 7769"/>
            <p:cNvSpPr/>
            <p:nvPr/>
          </p:nvSpPr>
          <p:spPr>
            <a:xfrm>
              <a:off x="6305562" y="1939086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70" name="object 7770"/>
            <p:cNvSpPr/>
            <p:nvPr/>
          </p:nvSpPr>
          <p:spPr>
            <a:xfrm>
              <a:off x="6302387" y="22179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71" name="object 7771"/>
            <p:cNvSpPr/>
            <p:nvPr/>
          </p:nvSpPr>
          <p:spPr>
            <a:xfrm>
              <a:off x="6304749" y="221715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72" name="object 7772"/>
            <p:cNvSpPr/>
            <p:nvPr/>
          </p:nvSpPr>
          <p:spPr>
            <a:xfrm>
              <a:off x="6305562" y="205157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73" name="object 7773"/>
            <p:cNvSpPr/>
            <p:nvPr/>
          </p:nvSpPr>
          <p:spPr>
            <a:xfrm>
              <a:off x="6307924" y="2066620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5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74" name="object 7774"/>
            <p:cNvSpPr/>
            <p:nvPr/>
          </p:nvSpPr>
          <p:spPr>
            <a:xfrm>
              <a:off x="6305562" y="2066620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5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775" name="object 7775"/>
          <p:cNvGrpSpPr/>
          <p:nvPr/>
        </p:nvGrpSpPr>
        <p:grpSpPr>
          <a:xfrm>
            <a:off x="5461812" y="1303534"/>
            <a:ext cx="22289" cy="214741"/>
            <a:chOff x="6398240" y="1931161"/>
            <a:chExt cx="33020" cy="318135"/>
          </a:xfrm>
        </p:grpSpPr>
        <p:sp>
          <p:nvSpPr>
            <p:cNvPr id="7776" name="object 7776"/>
            <p:cNvSpPr/>
            <p:nvPr/>
          </p:nvSpPr>
          <p:spPr>
            <a:xfrm>
              <a:off x="6429933" y="2152980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52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77" name="object 7777"/>
            <p:cNvSpPr/>
            <p:nvPr/>
          </p:nvSpPr>
          <p:spPr>
            <a:xfrm>
              <a:off x="6425971" y="2060282"/>
              <a:ext cx="4445" cy="63500"/>
            </a:xfrm>
            <a:custGeom>
              <a:avLst/>
              <a:gdLst/>
              <a:ahLst/>
              <a:cxnLst/>
              <a:rect l="l" t="t" r="r" b="b"/>
              <a:pathLst>
                <a:path w="4445" h="63500">
                  <a:moveTo>
                    <a:pt x="3962" y="0"/>
                  </a:moveTo>
                  <a:lnTo>
                    <a:pt x="3962" y="63385"/>
                  </a:lnTo>
                </a:path>
                <a:path w="4445" h="63500">
                  <a:moveTo>
                    <a:pt x="3962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78" name="object 7778"/>
            <p:cNvSpPr/>
            <p:nvPr/>
          </p:nvSpPr>
          <p:spPr>
            <a:xfrm>
              <a:off x="6425971" y="222031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79" name="object 7779"/>
            <p:cNvSpPr/>
            <p:nvPr/>
          </p:nvSpPr>
          <p:spPr>
            <a:xfrm>
              <a:off x="6404584" y="1941461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80" name="object 7780"/>
            <p:cNvSpPr/>
            <p:nvPr/>
          </p:nvSpPr>
          <p:spPr>
            <a:xfrm>
              <a:off x="6404584" y="2221890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69">
                  <a:moveTo>
                    <a:pt x="-793" y="400"/>
                  </a:moveTo>
                  <a:lnTo>
                    <a:pt x="17430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81" name="object 7781"/>
            <p:cNvSpPr/>
            <p:nvPr/>
          </p:nvSpPr>
          <p:spPr>
            <a:xfrm>
              <a:off x="6421221" y="1942249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82" name="object 7782"/>
            <p:cNvSpPr/>
            <p:nvPr/>
          </p:nvSpPr>
          <p:spPr>
            <a:xfrm>
              <a:off x="6404584" y="1941448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69">
                  <a:moveTo>
                    <a:pt x="-793" y="400"/>
                  </a:moveTo>
                  <a:lnTo>
                    <a:pt x="17430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83" name="object 7783"/>
            <p:cNvSpPr/>
            <p:nvPr/>
          </p:nvSpPr>
          <p:spPr>
            <a:xfrm>
              <a:off x="6422008" y="222110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84" name="object 7784"/>
            <p:cNvSpPr/>
            <p:nvPr/>
          </p:nvSpPr>
          <p:spPr>
            <a:xfrm>
              <a:off x="6425971" y="1931161"/>
              <a:ext cx="0" cy="289560"/>
            </a:xfrm>
            <a:custGeom>
              <a:avLst/>
              <a:gdLst/>
              <a:ahLst/>
              <a:cxnLst/>
              <a:rect l="l" t="t" r="r" b="b"/>
              <a:pathLst>
                <a:path h="289560">
                  <a:moveTo>
                    <a:pt x="0" y="0"/>
                  </a:moveTo>
                  <a:lnTo>
                    <a:pt x="0" y="28915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85" name="object 7785"/>
            <p:cNvSpPr/>
            <p:nvPr/>
          </p:nvSpPr>
          <p:spPr>
            <a:xfrm>
              <a:off x="6421221" y="222110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8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86" name="object 7786"/>
            <p:cNvSpPr/>
            <p:nvPr/>
          </p:nvSpPr>
          <p:spPr>
            <a:xfrm>
              <a:off x="6427558" y="2240140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4">
                  <a:moveTo>
                    <a:pt x="0" y="5537"/>
                  </a:moveTo>
                  <a:lnTo>
                    <a:pt x="23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87" name="object 7787"/>
            <p:cNvSpPr/>
            <p:nvPr/>
          </p:nvSpPr>
          <p:spPr>
            <a:xfrm>
              <a:off x="6399034" y="222269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88" name="object 7788"/>
            <p:cNvSpPr/>
            <p:nvPr/>
          </p:nvSpPr>
          <p:spPr>
            <a:xfrm>
              <a:off x="6399034" y="2222690"/>
              <a:ext cx="28575" cy="25400"/>
            </a:xfrm>
            <a:custGeom>
              <a:avLst/>
              <a:gdLst/>
              <a:ahLst/>
              <a:cxnLst/>
              <a:rect l="l" t="t" r="r" b="b"/>
              <a:pathLst>
                <a:path w="28575" h="25400">
                  <a:moveTo>
                    <a:pt x="28524" y="25349"/>
                  </a:moveTo>
                  <a:lnTo>
                    <a:pt x="0" y="24549"/>
                  </a:lnTo>
                </a:path>
                <a:path w="28575" h="25400">
                  <a:moveTo>
                    <a:pt x="28524" y="25349"/>
                  </a:moveTo>
                  <a:lnTo>
                    <a:pt x="28524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89" name="object 7789"/>
            <p:cNvSpPr/>
            <p:nvPr/>
          </p:nvSpPr>
          <p:spPr>
            <a:xfrm>
              <a:off x="6427558" y="2242502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4">
                  <a:moveTo>
                    <a:pt x="2374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90" name="object 7790"/>
            <p:cNvSpPr/>
            <p:nvPr/>
          </p:nvSpPr>
          <p:spPr>
            <a:xfrm>
              <a:off x="6429933" y="22401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91" name="object 7791"/>
            <p:cNvSpPr/>
            <p:nvPr/>
          </p:nvSpPr>
          <p:spPr>
            <a:xfrm>
              <a:off x="6427558" y="222269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4">
                  <a:moveTo>
                    <a:pt x="0" y="0"/>
                  </a:moveTo>
                  <a:lnTo>
                    <a:pt x="0" y="229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92" name="object 7792"/>
            <p:cNvSpPr/>
            <p:nvPr/>
          </p:nvSpPr>
          <p:spPr>
            <a:xfrm>
              <a:off x="6427558" y="22226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93" name="object 7793"/>
            <p:cNvSpPr/>
            <p:nvPr/>
          </p:nvSpPr>
          <p:spPr>
            <a:xfrm>
              <a:off x="6399034" y="2221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94" name="object 7794"/>
            <p:cNvSpPr/>
            <p:nvPr/>
          </p:nvSpPr>
          <p:spPr>
            <a:xfrm>
              <a:off x="6421221" y="222269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95" name="object 7795"/>
            <p:cNvSpPr/>
            <p:nvPr/>
          </p:nvSpPr>
          <p:spPr>
            <a:xfrm>
              <a:off x="6399822" y="222190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796" name="object 7796"/>
          <p:cNvGrpSpPr/>
          <p:nvPr/>
        </p:nvGrpSpPr>
        <p:grpSpPr>
          <a:xfrm>
            <a:off x="4945791" y="1285356"/>
            <a:ext cx="62579" cy="18860"/>
            <a:chOff x="5633764" y="1904231"/>
            <a:chExt cx="92710" cy="27940"/>
          </a:xfrm>
        </p:grpSpPr>
        <p:sp>
          <p:nvSpPr>
            <p:cNvPr id="7797" name="object 7797"/>
            <p:cNvSpPr/>
            <p:nvPr/>
          </p:nvSpPr>
          <p:spPr>
            <a:xfrm>
              <a:off x="5634558" y="1905025"/>
              <a:ext cx="91440" cy="21590"/>
            </a:xfrm>
            <a:custGeom>
              <a:avLst/>
              <a:gdLst/>
              <a:ahLst/>
              <a:cxnLst/>
              <a:rect l="l" t="t" r="r" b="b"/>
              <a:pathLst>
                <a:path w="91439" h="21589">
                  <a:moveTo>
                    <a:pt x="6337" y="21386"/>
                  </a:moveTo>
                  <a:lnTo>
                    <a:pt x="91097" y="19011"/>
                  </a:lnTo>
                  <a:lnTo>
                    <a:pt x="84759" y="0"/>
                  </a:lnTo>
                  <a:lnTo>
                    <a:pt x="0" y="1574"/>
                  </a:lnTo>
                  <a:lnTo>
                    <a:pt x="6337" y="21386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98" name="object 7798"/>
            <p:cNvSpPr/>
            <p:nvPr/>
          </p:nvSpPr>
          <p:spPr>
            <a:xfrm>
              <a:off x="5640895" y="192641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799" name="object 7799"/>
            <p:cNvSpPr/>
            <p:nvPr/>
          </p:nvSpPr>
          <p:spPr>
            <a:xfrm>
              <a:off x="5634558" y="190660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00" name="object 7800"/>
            <p:cNvSpPr/>
            <p:nvPr/>
          </p:nvSpPr>
          <p:spPr>
            <a:xfrm>
              <a:off x="5640095" y="192721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80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01" name="object 7801"/>
            <p:cNvSpPr/>
            <p:nvPr/>
          </p:nvSpPr>
          <p:spPr>
            <a:xfrm>
              <a:off x="5640895" y="1929574"/>
              <a:ext cx="85090" cy="1905"/>
            </a:xfrm>
            <a:custGeom>
              <a:avLst/>
              <a:gdLst/>
              <a:ahLst/>
              <a:cxnLst/>
              <a:rect l="l" t="t" r="r" b="b"/>
              <a:pathLst>
                <a:path w="85089" h="1905">
                  <a:moveTo>
                    <a:pt x="84759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02" name="object 7802"/>
            <p:cNvSpPr/>
            <p:nvPr/>
          </p:nvSpPr>
          <p:spPr>
            <a:xfrm>
              <a:off x="5725655" y="192403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803" name="object 7803"/>
          <p:cNvGrpSpPr/>
          <p:nvPr/>
        </p:nvGrpSpPr>
        <p:grpSpPr>
          <a:xfrm>
            <a:off x="5140429" y="1393373"/>
            <a:ext cx="1286" cy="102870"/>
            <a:chOff x="5922117" y="2064257"/>
            <a:chExt cx="1905" cy="152400"/>
          </a:xfrm>
        </p:grpSpPr>
        <p:sp>
          <p:nvSpPr>
            <p:cNvPr id="7804" name="object 7804"/>
            <p:cNvSpPr/>
            <p:nvPr/>
          </p:nvSpPr>
          <p:spPr>
            <a:xfrm>
              <a:off x="5923711" y="22155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05" name="object 7805"/>
            <p:cNvSpPr/>
            <p:nvPr/>
          </p:nvSpPr>
          <p:spPr>
            <a:xfrm>
              <a:off x="5922911" y="2064257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30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806" name="object 7806"/>
          <p:cNvGrpSpPr/>
          <p:nvPr/>
        </p:nvGrpSpPr>
        <p:grpSpPr>
          <a:xfrm>
            <a:off x="4978941" y="1309419"/>
            <a:ext cx="12430" cy="191167"/>
            <a:chOff x="5682875" y="1939880"/>
            <a:chExt cx="18415" cy="283210"/>
          </a:xfrm>
        </p:grpSpPr>
        <p:sp>
          <p:nvSpPr>
            <p:cNvPr id="7807" name="object 7807"/>
            <p:cNvSpPr/>
            <p:nvPr/>
          </p:nvSpPr>
          <p:spPr>
            <a:xfrm>
              <a:off x="5683668" y="1940674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08" name="object 7808"/>
            <p:cNvSpPr/>
            <p:nvPr/>
          </p:nvSpPr>
          <p:spPr>
            <a:xfrm>
              <a:off x="5683668" y="2221103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69">
                  <a:moveTo>
                    <a:pt x="-793" y="400"/>
                  </a:moveTo>
                  <a:lnTo>
                    <a:pt x="17430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09" name="object 7809"/>
            <p:cNvSpPr/>
            <p:nvPr/>
          </p:nvSpPr>
          <p:spPr>
            <a:xfrm>
              <a:off x="5683668" y="1940674"/>
              <a:ext cx="17145" cy="280670"/>
            </a:xfrm>
            <a:custGeom>
              <a:avLst/>
              <a:gdLst/>
              <a:ahLst/>
              <a:cxnLst/>
              <a:rect l="l" t="t" r="r" b="b"/>
              <a:pathLst>
                <a:path w="17145" h="280669">
                  <a:moveTo>
                    <a:pt x="16637" y="0"/>
                  </a:moveTo>
                  <a:lnTo>
                    <a:pt x="16637" y="280428"/>
                  </a:lnTo>
                </a:path>
                <a:path w="17145" h="280669">
                  <a:moveTo>
                    <a:pt x="166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10" name="object 7810"/>
            <p:cNvSpPr/>
            <p:nvPr/>
          </p:nvSpPr>
          <p:spPr>
            <a:xfrm>
              <a:off x="5683668" y="22219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811" name="object 7811"/>
          <p:cNvGrpSpPr/>
          <p:nvPr/>
        </p:nvGrpSpPr>
        <p:grpSpPr>
          <a:xfrm>
            <a:off x="5057551" y="1394446"/>
            <a:ext cx="2143" cy="102441"/>
            <a:chOff x="5799334" y="2065845"/>
            <a:chExt cx="3175" cy="151765"/>
          </a:xfrm>
        </p:grpSpPr>
        <p:sp>
          <p:nvSpPr>
            <p:cNvPr id="7812" name="object 7812"/>
            <p:cNvSpPr/>
            <p:nvPr/>
          </p:nvSpPr>
          <p:spPr>
            <a:xfrm>
              <a:off x="5801702" y="2065845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30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13" name="object 7813"/>
            <p:cNvSpPr/>
            <p:nvPr/>
          </p:nvSpPr>
          <p:spPr>
            <a:xfrm>
              <a:off x="5800128" y="2065845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30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814" name="object 7814"/>
          <p:cNvGrpSpPr/>
          <p:nvPr/>
        </p:nvGrpSpPr>
        <p:grpSpPr>
          <a:xfrm>
            <a:off x="5058614" y="1306205"/>
            <a:ext cx="14573" cy="192881"/>
            <a:chOff x="5800909" y="1935118"/>
            <a:chExt cx="21590" cy="285750"/>
          </a:xfrm>
        </p:grpSpPr>
        <p:sp>
          <p:nvSpPr>
            <p:cNvPr id="7815" name="object 7815"/>
            <p:cNvSpPr/>
            <p:nvPr/>
          </p:nvSpPr>
          <p:spPr>
            <a:xfrm>
              <a:off x="5805665" y="1935911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800" y="2374"/>
                  </a:moveTo>
                  <a:lnTo>
                    <a:pt x="7124" y="2374"/>
                  </a:lnTo>
                </a:path>
                <a:path w="7620" h="2539">
                  <a:moveTo>
                    <a:pt x="0" y="0"/>
                  </a:moveTo>
                  <a:lnTo>
                    <a:pt x="712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16" name="object 7816"/>
            <p:cNvSpPr/>
            <p:nvPr/>
          </p:nvSpPr>
          <p:spPr>
            <a:xfrm>
              <a:off x="5804077" y="1938286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17" name="object 7817"/>
            <p:cNvSpPr/>
            <p:nvPr/>
          </p:nvSpPr>
          <p:spPr>
            <a:xfrm>
              <a:off x="5804077" y="2218728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-793" y="400"/>
                  </a:moveTo>
                  <a:lnTo>
                    <a:pt x="18230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18" name="object 7818"/>
            <p:cNvSpPr/>
            <p:nvPr/>
          </p:nvSpPr>
          <p:spPr>
            <a:xfrm>
              <a:off x="5803283" y="1958886"/>
              <a:ext cx="18415" cy="260350"/>
            </a:xfrm>
            <a:custGeom>
              <a:avLst/>
              <a:gdLst/>
              <a:ahLst/>
              <a:cxnLst/>
              <a:rect l="l" t="t" r="r" b="b"/>
              <a:pathLst>
                <a:path w="18414" h="260350">
                  <a:moveTo>
                    <a:pt x="18230" y="0"/>
                  </a:moveTo>
                  <a:lnTo>
                    <a:pt x="18230" y="259841"/>
                  </a:lnTo>
                </a:path>
                <a:path w="18414" h="260350">
                  <a:moveTo>
                    <a:pt x="0" y="259848"/>
                  </a:moveTo>
                  <a:lnTo>
                    <a:pt x="1587" y="25984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19" name="object 7819"/>
            <p:cNvSpPr/>
            <p:nvPr/>
          </p:nvSpPr>
          <p:spPr>
            <a:xfrm>
              <a:off x="5801702" y="1938286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7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20" name="object 7820"/>
            <p:cNvSpPr/>
            <p:nvPr/>
          </p:nvSpPr>
          <p:spPr>
            <a:xfrm>
              <a:off x="5801702" y="204999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21" name="object 7821"/>
            <p:cNvSpPr/>
            <p:nvPr/>
          </p:nvSpPr>
          <p:spPr>
            <a:xfrm>
              <a:off x="5801702" y="20507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22" name="object 7822"/>
            <p:cNvSpPr/>
            <p:nvPr/>
          </p:nvSpPr>
          <p:spPr>
            <a:xfrm>
              <a:off x="5801702" y="2051583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0"/>
                  </a:moveTo>
                  <a:lnTo>
                    <a:pt x="0" y="142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23" name="object 7823"/>
            <p:cNvSpPr/>
            <p:nvPr/>
          </p:nvSpPr>
          <p:spPr>
            <a:xfrm>
              <a:off x="5801702" y="221715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800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24" name="object 7824"/>
            <p:cNvSpPr/>
            <p:nvPr/>
          </p:nvSpPr>
          <p:spPr>
            <a:xfrm>
              <a:off x="5804077" y="22179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825" name="object 7825"/>
          <p:cNvGrpSpPr/>
          <p:nvPr/>
        </p:nvGrpSpPr>
        <p:grpSpPr>
          <a:xfrm>
            <a:off x="3871493" y="1362895"/>
            <a:ext cx="74580" cy="216456"/>
            <a:chOff x="4042212" y="2019103"/>
            <a:chExt cx="110489" cy="320675"/>
          </a:xfrm>
        </p:grpSpPr>
        <p:sp>
          <p:nvSpPr>
            <p:cNvPr id="7826" name="object 7826"/>
            <p:cNvSpPr/>
            <p:nvPr/>
          </p:nvSpPr>
          <p:spPr>
            <a:xfrm>
              <a:off x="4043006" y="2019896"/>
              <a:ext cx="108585" cy="27305"/>
            </a:xfrm>
            <a:custGeom>
              <a:avLst/>
              <a:gdLst/>
              <a:ahLst/>
              <a:cxnLst/>
              <a:rect l="l" t="t" r="r" b="b"/>
              <a:pathLst>
                <a:path w="108585" h="27305">
                  <a:moveTo>
                    <a:pt x="31673" y="26936"/>
                  </a:moveTo>
                  <a:lnTo>
                    <a:pt x="108521" y="17424"/>
                  </a:lnTo>
                  <a:lnTo>
                    <a:pt x="76835" y="0"/>
                  </a:lnTo>
                  <a:lnTo>
                    <a:pt x="0" y="9499"/>
                  </a:lnTo>
                  <a:lnTo>
                    <a:pt x="31673" y="26936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27" name="object 7827"/>
            <p:cNvSpPr/>
            <p:nvPr/>
          </p:nvSpPr>
          <p:spPr>
            <a:xfrm>
              <a:off x="4074680" y="204683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28" name="object 7828"/>
            <p:cNvSpPr/>
            <p:nvPr/>
          </p:nvSpPr>
          <p:spPr>
            <a:xfrm>
              <a:off x="4043006" y="202939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29" name="object 7829"/>
            <p:cNvSpPr/>
            <p:nvPr/>
          </p:nvSpPr>
          <p:spPr>
            <a:xfrm>
              <a:off x="4073893" y="20515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30" name="object 7830"/>
            <p:cNvSpPr/>
            <p:nvPr/>
          </p:nvSpPr>
          <p:spPr>
            <a:xfrm>
              <a:off x="4074680" y="2042071"/>
              <a:ext cx="77470" cy="10795"/>
            </a:xfrm>
            <a:custGeom>
              <a:avLst/>
              <a:gdLst/>
              <a:ahLst/>
              <a:cxnLst/>
              <a:rect l="l" t="t" r="r" b="b"/>
              <a:pathLst>
                <a:path w="77470" h="10794">
                  <a:moveTo>
                    <a:pt x="76847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31" name="object 7831"/>
            <p:cNvSpPr/>
            <p:nvPr/>
          </p:nvSpPr>
          <p:spPr>
            <a:xfrm>
              <a:off x="4151528" y="203732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32" name="object 7832"/>
            <p:cNvSpPr/>
            <p:nvPr/>
          </p:nvSpPr>
          <p:spPr>
            <a:xfrm>
              <a:off x="4113504" y="2057920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33" name="object 7833"/>
            <p:cNvSpPr/>
            <p:nvPr/>
          </p:nvSpPr>
          <p:spPr>
            <a:xfrm>
              <a:off x="4113504" y="2336774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5">
                  <a:moveTo>
                    <a:pt x="-793" y="787"/>
                  </a:moveTo>
                  <a:lnTo>
                    <a:pt x="1584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34" name="object 7834"/>
            <p:cNvSpPr/>
            <p:nvPr/>
          </p:nvSpPr>
          <p:spPr>
            <a:xfrm>
              <a:off x="4113504" y="2055533"/>
              <a:ext cx="15240" cy="281305"/>
            </a:xfrm>
            <a:custGeom>
              <a:avLst/>
              <a:gdLst/>
              <a:ahLst/>
              <a:cxnLst/>
              <a:rect l="l" t="t" r="r" b="b"/>
              <a:pathLst>
                <a:path w="15239" h="281305">
                  <a:moveTo>
                    <a:pt x="15049" y="0"/>
                  </a:moveTo>
                  <a:lnTo>
                    <a:pt x="15049" y="281241"/>
                  </a:lnTo>
                </a:path>
                <a:path w="15239" h="281305">
                  <a:moveTo>
                    <a:pt x="15049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35" name="object 7835"/>
            <p:cNvSpPr/>
            <p:nvPr/>
          </p:nvSpPr>
          <p:spPr>
            <a:xfrm>
              <a:off x="4113504" y="23383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836" name="object 7836"/>
          <p:cNvGrpSpPr/>
          <p:nvPr/>
        </p:nvGrpSpPr>
        <p:grpSpPr>
          <a:xfrm>
            <a:off x="4047958" y="1458610"/>
            <a:ext cx="9858" cy="102013"/>
            <a:chOff x="4303642" y="2160904"/>
            <a:chExt cx="14604" cy="151130"/>
          </a:xfrm>
        </p:grpSpPr>
        <p:sp>
          <p:nvSpPr>
            <p:cNvPr id="7837" name="object 7837"/>
            <p:cNvSpPr/>
            <p:nvPr/>
          </p:nvSpPr>
          <p:spPr>
            <a:xfrm>
              <a:off x="4317898" y="23098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38" name="object 7838"/>
            <p:cNvSpPr/>
            <p:nvPr/>
          </p:nvSpPr>
          <p:spPr>
            <a:xfrm>
              <a:off x="4304436" y="2160904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5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839" name="object 7839"/>
          <p:cNvGrpSpPr/>
          <p:nvPr/>
        </p:nvGrpSpPr>
        <p:grpSpPr>
          <a:xfrm>
            <a:off x="4288048" y="1344713"/>
            <a:ext cx="20574" cy="195024"/>
            <a:chOff x="4659331" y="1992166"/>
            <a:chExt cx="30480" cy="288925"/>
          </a:xfrm>
        </p:grpSpPr>
        <p:sp>
          <p:nvSpPr>
            <p:cNvPr id="7840" name="object 7840"/>
            <p:cNvSpPr/>
            <p:nvPr/>
          </p:nvSpPr>
          <p:spPr>
            <a:xfrm>
              <a:off x="4673587" y="1995335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5">
                  <a:moveTo>
                    <a:pt x="1347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41" name="object 7841"/>
            <p:cNvSpPr/>
            <p:nvPr/>
          </p:nvSpPr>
          <p:spPr>
            <a:xfrm>
              <a:off x="4673599" y="1992960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4" h="1269">
                  <a:moveTo>
                    <a:pt x="-793" y="393"/>
                  </a:moveTo>
                  <a:lnTo>
                    <a:pt x="12668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42" name="object 7842"/>
            <p:cNvSpPr/>
            <p:nvPr/>
          </p:nvSpPr>
          <p:spPr>
            <a:xfrm>
              <a:off x="4672812" y="1996909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43" name="object 7843"/>
            <p:cNvSpPr/>
            <p:nvPr/>
          </p:nvSpPr>
          <p:spPr>
            <a:xfrm>
              <a:off x="4672812" y="2275763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5">
                  <a:moveTo>
                    <a:pt x="-793" y="793"/>
                  </a:moveTo>
                  <a:lnTo>
                    <a:pt x="1664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44" name="object 7844"/>
            <p:cNvSpPr/>
            <p:nvPr/>
          </p:nvSpPr>
          <p:spPr>
            <a:xfrm>
              <a:off x="4688662" y="1995335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45" name="object 7845"/>
            <p:cNvSpPr/>
            <p:nvPr/>
          </p:nvSpPr>
          <p:spPr>
            <a:xfrm>
              <a:off x="4670424" y="22757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46" name="object 7846"/>
            <p:cNvSpPr/>
            <p:nvPr/>
          </p:nvSpPr>
          <p:spPr>
            <a:xfrm>
              <a:off x="4660125" y="21094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47" name="object 7847"/>
            <p:cNvSpPr/>
            <p:nvPr/>
          </p:nvSpPr>
          <p:spPr>
            <a:xfrm>
              <a:off x="4660125" y="211020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48" name="object 7848"/>
            <p:cNvSpPr/>
            <p:nvPr/>
          </p:nvSpPr>
          <p:spPr>
            <a:xfrm>
              <a:off x="4660125" y="2275763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4">
                  <a:moveTo>
                    <a:pt x="0" y="0"/>
                  </a:moveTo>
                  <a:lnTo>
                    <a:pt x="5537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49" name="object 7849"/>
            <p:cNvSpPr/>
            <p:nvPr/>
          </p:nvSpPr>
          <p:spPr>
            <a:xfrm>
              <a:off x="4670424" y="227577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2387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50" name="object 7850"/>
            <p:cNvSpPr/>
            <p:nvPr/>
          </p:nvSpPr>
          <p:spPr>
            <a:xfrm>
              <a:off x="4660125" y="1997709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51" name="object 7851"/>
            <p:cNvSpPr/>
            <p:nvPr/>
          </p:nvSpPr>
          <p:spPr>
            <a:xfrm>
              <a:off x="4660125" y="21086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852" name="object 7852"/>
          <p:cNvGrpSpPr/>
          <p:nvPr/>
        </p:nvGrpSpPr>
        <p:grpSpPr>
          <a:xfrm>
            <a:off x="4359706" y="1428126"/>
            <a:ext cx="7715" cy="102013"/>
            <a:chOff x="4765490" y="2115743"/>
            <a:chExt cx="11430" cy="151130"/>
          </a:xfrm>
        </p:grpSpPr>
        <p:sp>
          <p:nvSpPr>
            <p:cNvPr id="7853" name="object 7853"/>
            <p:cNvSpPr/>
            <p:nvPr/>
          </p:nvSpPr>
          <p:spPr>
            <a:xfrm>
              <a:off x="4776584" y="22654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54" name="object 7854"/>
            <p:cNvSpPr/>
            <p:nvPr/>
          </p:nvSpPr>
          <p:spPr>
            <a:xfrm>
              <a:off x="4766284" y="2115743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5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855" name="object 7855"/>
          <p:cNvGrpSpPr/>
          <p:nvPr/>
        </p:nvGrpSpPr>
        <p:grpSpPr>
          <a:xfrm>
            <a:off x="3972024" y="1376259"/>
            <a:ext cx="32147" cy="196310"/>
            <a:chOff x="4191146" y="2038902"/>
            <a:chExt cx="47625" cy="290830"/>
          </a:xfrm>
        </p:grpSpPr>
        <p:sp>
          <p:nvSpPr>
            <p:cNvPr id="7856" name="object 7856"/>
            <p:cNvSpPr/>
            <p:nvPr/>
          </p:nvSpPr>
          <p:spPr>
            <a:xfrm>
              <a:off x="4223626" y="2042071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5">
                  <a:moveTo>
                    <a:pt x="1347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57" name="object 7857"/>
            <p:cNvSpPr/>
            <p:nvPr/>
          </p:nvSpPr>
          <p:spPr>
            <a:xfrm>
              <a:off x="4223626" y="2039696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10299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58" name="object 7858"/>
            <p:cNvSpPr/>
            <p:nvPr/>
          </p:nvSpPr>
          <p:spPr>
            <a:xfrm>
              <a:off x="4222826" y="2043658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59" name="object 7859"/>
            <p:cNvSpPr/>
            <p:nvPr/>
          </p:nvSpPr>
          <p:spPr>
            <a:xfrm>
              <a:off x="4222826" y="2322512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39" h="2539">
                  <a:moveTo>
                    <a:pt x="15062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60" name="object 7860"/>
            <p:cNvSpPr/>
            <p:nvPr/>
          </p:nvSpPr>
          <p:spPr>
            <a:xfrm>
              <a:off x="4237888" y="2057920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4">
                  <a:moveTo>
                    <a:pt x="0" y="0"/>
                  </a:moveTo>
                  <a:lnTo>
                    <a:pt x="0" y="26459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61" name="object 7861"/>
            <p:cNvSpPr/>
            <p:nvPr/>
          </p:nvSpPr>
          <p:spPr>
            <a:xfrm>
              <a:off x="4220451" y="23233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62" name="object 7862"/>
            <p:cNvSpPr/>
            <p:nvPr/>
          </p:nvSpPr>
          <p:spPr>
            <a:xfrm>
              <a:off x="4206189" y="2046033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0"/>
                  </a:moveTo>
                  <a:lnTo>
                    <a:pt x="0" y="1101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63" name="object 7863"/>
            <p:cNvSpPr/>
            <p:nvPr/>
          </p:nvSpPr>
          <p:spPr>
            <a:xfrm>
              <a:off x="4206189" y="215615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64" name="object 7864"/>
            <p:cNvSpPr/>
            <p:nvPr/>
          </p:nvSpPr>
          <p:spPr>
            <a:xfrm>
              <a:off x="4206189" y="21569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65" name="object 7865"/>
            <p:cNvSpPr/>
            <p:nvPr/>
          </p:nvSpPr>
          <p:spPr>
            <a:xfrm>
              <a:off x="4206189" y="215773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66" name="object 7866"/>
            <p:cNvSpPr/>
            <p:nvPr/>
          </p:nvSpPr>
          <p:spPr>
            <a:xfrm>
              <a:off x="4206189" y="2323312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0" y="0"/>
                  </a:moveTo>
                  <a:lnTo>
                    <a:pt x="9512" y="55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67" name="object 7867"/>
            <p:cNvSpPr/>
            <p:nvPr/>
          </p:nvSpPr>
          <p:spPr>
            <a:xfrm>
              <a:off x="4220451" y="232331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237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68" name="object 7868"/>
            <p:cNvSpPr/>
            <p:nvPr/>
          </p:nvSpPr>
          <p:spPr>
            <a:xfrm>
              <a:off x="4206189" y="2172779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5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69" name="object 7869"/>
            <p:cNvSpPr/>
            <p:nvPr/>
          </p:nvSpPr>
          <p:spPr>
            <a:xfrm>
              <a:off x="4191939" y="2174367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5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870" name="object 7870"/>
          <p:cNvGrpSpPr/>
          <p:nvPr/>
        </p:nvGrpSpPr>
        <p:grpSpPr>
          <a:xfrm>
            <a:off x="4281105" y="1434548"/>
            <a:ext cx="8144" cy="102441"/>
            <a:chOff x="4649044" y="2125256"/>
            <a:chExt cx="12065" cy="151765"/>
          </a:xfrm>
        </p:grpSpPr>
        <p:sp>
          <p:nvSpPr>
            <p:cNvPr id="7871" name="object 7871"/>
            <p:cNvSpPr/>
            <p:nvPr/>
          </p:nvSpPr>
          <p:spPr>
            <a:xfrm>
              <a:off x="4660125" y="2125256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5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72" name="object 7872"/>
            <p:cNvSpPr/>
            <p:nvPr/>
          </p:nvSpPr>
          <p:spPr>
            <a:xfrm>
              <a:off x="4649838" y="2126043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5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7873" name="object 7873"/>
          <p:cNvSpPr/>
          <p:nvPr/>
        </p:nvSpPr>
        <p:spPr>
          <a:xfrm>
            <a:off x="4203031" y="1442032"/>
            <a:ext cx="0" cy="102441"/>
          </a:xfrm>
          <a:custGeom>
            <a:avLst/>
            <a:gdLst/>
            <a:ahLst/>
            <a:cxnLst/>
            <a:rect l="l" t="t" r="r" b="b"/>
            <a:pathLst>
              <a:path h="151764">
                <a:moveTo>
                  <a:pt x="0" y="0"/>
                </a:moveTo>
                <a:lnTo>
                  <a:pt x="0" y="15130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7874" name="object 7874"/>
          <p:cNvGrpSpPr/>
          <p:nvPr/>
        </p:nvGrpSpPr>
        <p:grpSpPr>
          <a:xfrm>
            <a:off x="4209979" y="1351656"/>
            <a:ext cx="21431" cy="195453"/>
            <a:chOff x="4543672" y="2002453"/>
            <a:chExt cx="31750" cy="289560"/>
          </a:xfrm>
        </p:grpSpPr>
        <p:sp>
          <p:nvSpPr>
            <p:cNvPr id="7875" name="object 7875"/>
            <p:cNvSpPr/>
            <p:nvPr/>
          </p:nvSpPr>
          <p:spPr>
            <a:xfrm>
              <a:off x="4559515" y="2005634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5">
                  <a:moveTo>
                    <a:pt x="1347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76" name="object 7876"/>
            <p:cNvSpPr/>
            <p:nvPr/>
          </p:nvSpPr>
          <p:spPr>
            <a:xfrm>
              <a:off x="4559528" y="2003247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4" h="1269">
                  <a:moveTo>
                    <a:pt x="-793" y="400"/>
                  </a:moveTo>
                  <a:lnTo>
                    <a:pt x="12668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77" name="object 7877"/>
            <p:cNvSpPr/>
            <p:nvPr/>
          </p:nvSpPr>
          <p:spPr>
            <a:xfrm>
              <a:off x="4557941" y="2007209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78" name="object 7878"/>
            <p:cNvSpPr/>
            <p:nvPr/>
          </p:nvSpPr>
          <p:spPr>
            <a:xfrm>
              <a:off x="4557941" y="2286863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5">
                  <a:moveTo>
                    <a:pt x="-793" y="793"/>
                  </a:moveTo>
                  <a:lnTo>
                    <a:pt x="17430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79" name="object 7879"/>
            <p:cNvSpPr/>
            <p:nvPr/>
          </p:nvSpPr>
          <p:spPr>
            <a:xfrm>
              <a:off x="4574578" y="2005634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80" name="object 7880"/>
            <p:cNvSpPr/>
            <p:nvPr/>
          </p:nvSpPr>
          <p:spPr>
            <a:xfrm>
              <a:off x="4544466" y="2286076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0" y="0"/>
                  </a:moveTo>
                  <a:lnTo>
                    <a:pt x="6337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81" name="object 7881"/>
            <p:cNvSpPr/>
            <p:nvPr/>
          </p:nvSpPr>
          <p:spPr>
            <a:xfrm>
              <a:off x="4556353" y="22868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82" name="object 7882"/>
            <p:cNvSpPr/>
            <p:nvPr/>
          </p:nvSpPr>
          <p:spPr>
            <a:xfrm>
              <a:off x="4556366" y="2286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74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83" name="object 7883"/>
            <p:cNvSpPr/>
            <p:nvPr/>
          </p:nvSpPr>
          <p:spPr>
            <a:xfrm>
              <a:off x="4544466" y="200880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4">
                  <a:moveTo>
                    <a:pt x="0" y="0"/>
                  </a:moveTo>
                  <a:lnTo>
                    <a:pt x="0" y="27726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7884" name="object 7884"/>
          <p:cNvGrpSpPr/>
          <p:nvPr/>
        </p:nvGrpSpPr>
        <p:grpSpPr>
          <a:xfrm>
            <a:off x="3900906" y="1319037"/>
            <a:ext cx="488633" cy="278606"/>
            <a:chOff x="4085787" y="1954129"/>
            <a:chExt cx="723900" cy="412750"/>
          </a:xfrm>
        </p:grpSpPr>
        <p:sp>
          <p:nvSpPr>
            <p:cNvPr id="7885" name="object 7885"/>
            <p:cNvSpPr/>
            <p:nvPr/>
          </p:nvSpPr>
          <p:spPr>
            <a:xfrm>
              <a:off x="4740935" y="1954923"/>
              <a:ext cx="53975" cy="10795"/>
            </a:xfrm>
            <a:custGeom>
              <a:avLst/>
              <a:gdLst/>
              <a:ahLst/>
              <a:cxnLst/>
              <a:rect l="l" t="t" r="r" b="b"/>
              <a:pathLst>
                <a:path w="53975" h="10794">
                  <a:moveTo>
                    <a:pt x="53873" y="6337"/>
                  </a:moveTo>
                  <a:lnTo>
                    <a:pt x="11087" y="1029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86" name="object 7886"/>
            <p:cNvSpPr/>
            <p:nvPr/>
          </p:nvSpPr>
          <p:spPr>
            <a:xfrm>
              <a:off x="4120642" y="1954923"/>
              <a:ext cx="620395" cy="64769"/>
            </a:xfrm>
            <a:custGeom>
              <a:avLst/>
              <a:gdLst/>
              <a:ahLst/>
              <a:cxnLst/>
              <a:rect l="l" t="t" r="r" b="b"/>
              <a:pathLst>
                <a:path w="620395" h="64769">
                  <a:moveTo>
                    <a:pt x="0" y="64173"/>
                  </a:moveTo>
                  <a:lnTo>
                    <a:pt x="80797" y="54208"/>
                  </a:lnTo>
                  <a:lnTo>
                    <a:pt x="131500" y="48323"/>
                  </a:lnTo>
                  <a:lnTo>
                    <a:pt x="182222" y="42566"/>
                  </a:lnTo>
                  <a:lnTo>
                    <a:pt x="232961" y="36947"/>
                  </a:lnTo>
                  <a:lnTo>
                    <a:pt x="283718" y="31478"/>
                  </a:lnTo>
                  <a:lnTo>
                    <a:pt x="334493" y="26169"/>
                  </a:lnTo>
                  <a:lnTo>
                    <a:pt x="385284" y="21030"/>
                  </a:lnTo>
                  <a:lnTo>
                    <a:pt x="436093" y="16072"/>
                  </a:lnTo>
                  <a:lnTo>
                    <a:pt x="486918" y="11305"/>
                  </a:lnTo>
                  <a:lnTo>
                    <a:pt x="537760" y="6740"/>
                  </a:lnTo>
                  <a:lnTo>
                    <a:pt x="588619" y="2387"/>
                  </a:lnTo>
                  <a:lnTo>
                    <a:pt x="62030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87" name="object 7887"/>
            <p:cNvSpPr/>
            <p:nvPr/>
          </p:nvSpPr>
          <p:spPr>
            <a:xfrm>
              <a:off x="4120642" y="2019096"/>
              <a:ext cx="33020" cy="18415"/>
            </a:xfrm>
            <a:custGeom>
              <a:avLst/>
              <a:gdLst/>
              <a:ahLst/>
              <a:cxnLst/>
              <a:rect l="l" t="t" r="r" b="b"/>
              <a:pathLst>
                <a:path w="33020" h="18414">
                  <a:moveTo>
                    <a:pt x="0" y="0"/>
                  </a:moveTo>
                  <a:lnTo>
                    <a:pt x="32486" y="18211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88" name="object 7888"/>
            <p:cNvSpPr/>
            <p:nvPr/>
          </p:nvSpPr>
          <p:spPr>
            <a:xfrm>
              <a:off x="4153116" y="1969973"/>
              <a:ext cx="651510" cy="67945"/>
            </a:xfrm>
            <a:custGeom>
              <a:avLst/>
              <a:gdLst/>
              <a:ahLst/>
              <a:cxnLst/>
              <a:rect l="l" t="t" r="r" b="b"/>
              <a:pathLst>
                <a:path w="651510" h="67944">
                  <a:moveTo>
                    <a:pt x="651205" y="0"/>
                  </a:moveTo>
                  <a:lnTo>
                    <a:pt x="648030" y="0"/>
                  </a:lnTo>
                  <a:lnTo>
                    <a:pt x="596591" y="4395"/>
                  </a:lnTo>
                  <a:lnTo>
                    <a:pt x="545154" y="8889"/>
                  </a:lnTo>
                  <a:lnTo>
                    <a:pt x="493722" y="13500"/>
                  </a:lnTo>
                  <a:lnTo>
                    <a:pt x="442300" y="18248"/>
                  </a:lnTo>
                  <a:lnTo>
                    <a:pt x="390890" y="23150"/>
                  </a:lnTo>
                  <a:lnTo>
                    <a:pt x="339496" y="28225"/>
                  </a:lnTo>
                  <a:lnTo>
                    <a:pt x="288122" y="33494"/>
                  </a:lnTo>
                  <a:lnTo>
                    <a:pt x="236773" y="38973"/>
                  </a:lnTo>
                  <a:lnTo>
                    <a:pt x="185450" y="44684"/>
                  </a:lnTo>
                  <a:lnTo>
                    <a:pt x="134159" y="50643"/>
                  </a:lnTo>
                  <a:lnTo>
                    <a:pt x="82903" y="56871"/>
                  </a:lnTo>
                  <a:lnTo>
                    <a:pt x="31686" y="63385"/>
                  </a:lnTo>
                  <a:lnTo>
                    <a:pt x="0" y="6733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89" name="object 7889"/>
            <p:cNvSpPr/>
            <p:nvPr/>
          </p:nvSpPr>
          <p:spPr>
            <a:xfrm>
              <a:off x="4794808" y="1961260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89">
                  <a:moveTo>
                    <a:pt x="9512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90" name="object 7890"/>
            <p:cNvSpPr/>
            <p:nvPr/>
          </p:nvSpPr>
          <p:spPr>
            <a:xfrm>
              <a:off x="4113517" y="20579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91" name="object 7891"/>
            <p:cNvSpPr/>
            <p:nvPr/>
          </p:nvSpPr>
          <p:spPr>
            <a:xfrm>
              <a:off x="4113517" y="204760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92" name="object 7892"/>
            <p:cNvSpPr/>
            <p:nvPr/>
          </p:nvSpPr>
          <p:spPr>
            <a:xfrm>
              <a:off x="4112717" y="20468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80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93" name="object 7893"/>
            <p:cNvSpPr/>
            <p:nvPr/>
          </p:nvSpPr>
          <p:spPr>
            <a:xfrm>
              <a:off x="4151541" y="2037308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80">
                  <a:moveTo>
                    <a:pt x="0" y="3962"/>
                  </a:moveTo>
                  <a:lnTo>
                    <a:pt x="1574" y="4762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94" name="object 7894"/>
            <p:cNvSpPr/>
            <p:nvPr/>
          </p:nvSpPr>
          <p:spPr>
            <a:xfrm>
              <a:off x="4120642" y="20190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95" name="object 7895"/>
            <p:cNvSpPr/>
            <p:nvPr/>
          </p:nvSpPr>
          <p:spPr>
            <a:xfrm>
              <a:off x="4113517" y="2042071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0" y="5537"/>
                  </a:moveTo>
                  <a:lnTo>
                    <a:pt x="35648" y="787"/>
                  </a:lnTo>
                  <a:lnTo>
                    <a:pt x="3959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96" name="object 7896"/>
            <p:cNvSpPr/>
            <p:nvPr/>
          </p:nvSpPr>
          <p:spPr>
            <a:xfrm>
              <a:off x="4113517" y="1969985"/>
              <a:ext cx="690880" cy="88265"/>
            </a:xfrm>
            <a:custGeom>
              <a:avLst/>
              <a:gdLst/>
              <a:ahLst/>
              <a:cxnLst/>
              <a:rect l="l" t="t" r="r" b="b"/>
              <a:pathLst>
                <a:path w="690879" h="88264">
                  <a:moveTo>
                    <a:pt x="0" y="87934"/>
                  </a:moveTo>
                  <a:lnTo>
                    <a:pt x="7124" y="86359"/>
                  </a:lnTo>
                  <a:lnTo>
                    <a:pt x="15049" y="85547"/>
                  </a:lnTo>
                  <a:lnTo>
                    <a:pt x="24549" y="84759"/>
                  </a:lnTo>
                  <a:lnTo>
                    <a:pt x="49154" y="81200"/>
                  </a:lnTo>
                  <a:lnTo>
                    <a:pt x="74221" y="78136"/>
                  </a:lnTo>
                  <a:lnTo>
                    <a:pt x="99408" y="75215"/>
                  </a:lnTo>
                  <a:lnTo>
                    <a:pt x="124371" y="72085"/>
                  </a:lnTo>
                  <a:lnTo>
                    <a:pt x="133883" y="70510"/>
                  </a:lnTo>
                  <a:lnTo>
                    <a:pt x="167944" y="66547"/>
                  </a:lnTo>
                  <a:lnTo>
                    <a:pt x="202006" y="62585"/>
                  </a:lnTo>
                  <a:lnTo>
                    <a:pt x="204381" y="62585"/>
                  </a:lnTo>
                  <a:lnTo>
                    <a:pt x="219430" y="60998"/>
                  </a:lnTo>
                  <a:lnTo>
                    <a:pt x="234492" y="59410"/>
                  </a:lnTo>
                  <a:lnTo>
                    <a:pt x="235292" y="59410"/>
                  </a:lnTo>
                  <a:lnTo>
                    <a:pt x="236067" y="58623"/>
                  </a:lnTo>
                  <a:lnTo>
                    <a:pt x="270929" y="55448"/>
                  </a:lnTo>
                  <a:lnTo>
                    <a:pt x="305003" y="51485"/>
                  </a:lnTo>
                  <a:lnTo>
                    <a:pt x="316877" y="49910"/>
                  </a:lnTo>
                  <a:lnTo>
                    <a:pt x="331939" y="48323"/>
                  </a:lnTo>
                  <a:lnTo>
                    <a:pt x="388369" y="42814"/>
                  </a:lnTo>
                  <a:lnTo>
                    <a:pt x="436905" y="38123"/>
                  </a:lnTo>
                  <a:lnTo>
                    <a:pt x="485456" y="33499"/>
                  </a:lnTo>
                  <a:lnTo>
                    <a:pt x="534015" y="28990"/>
                  </a:lnTo>
                  <a:lnTo>
                    <a:pt x="582580" y="24645"/>
                  </a:lnTo>
                  <a:lnTo>
                    <a:pt x="631144" y="20511"/>
                  </a:lnTo>
                  <a:lnTo>
                    <a:pt x="679704" y="16636"/>
                  </a:lnTo>
                  <a:lnTo>
                    <a:pt x="687628" y="15849"/>
                  </a:lnTo>
                  <a:lnTo>
                    <a:pt x="690803" y="15849"/>
                  </a:lnTo>
                  <a:lnTo>
                    <a:pt x="690803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97" name="object 7897"/>
            <p:cNvSpPr/>
            <p:nvPr/>
          </p:nvSpPr>
          <p:spPr>
            <a:xfrm>
              <a:off x="4241850" y="1982660"/>
              <a:ext cx="409575" cy="43815"/>
            </a:xfrm>
            <a:custGeom>
              <a:avLst/>
              <a:gdLst/>
              <a:ahLst/>
              <a:cxnLst/>
              <a:rect l="l" t="t" r="r" b="b"/>
              <a:pathLst>
                <a:path w="409575" h="43814">
                  <a:moveTo>
                    <a:pt x="409575" y="0"/>
                  </a:moveTo>
                  <a:lnTo>
                    <a:pt x="396100" y="1574"/>
                  </a:lnTo>
                  <a:lnTo>
                    <a:pt x="347324" y="6187"/>
                  </a:lnTo>
                  <a:lnTo>
                    <a:pt x="298555" y="10883"/>
                  </a:lnTo>
                  <a:lnTo>
                    <a:pt x="249798" y="15699"/>
                  </a:lnTo>
                  <a:lnTo>
                    <a:pt x="201056" y="20669"/>
                  </a:lnTo>
                  <a:lnTo>
                    <a:pt x="152335" y="25826"/>
                  </a:lnTo>
                  <a:lnTo>
                    <a:pt x="103638" y="31207"/>
                  </a:lnTo>
                  <a:lnTo>
                    <a:pt x="54971" y="36844"/>
                  </a:lnTo>
                  <a:lnTo>
                    <a:pt x="6337" y="42773"/>
                  </a:lnTo>
                  <a:lnTo>
                    <a:pt x="0" y="43561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98" name="object 7898"/>
            <p:cNvSpPr/>
            <p:nvPr/>
          </p:nvSpPr>
          <p:spPr>
            <a:xfrm>
              <a:off x="4138066" y="2042071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39" h="2539">
                  <a:moveTo>
                    <a:pt x="0" y="2374"/>
                  </a:moveTo>
                  <a:lnTo>
                    <a:pt x="150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899" name="object 7899"/>
            <p:cNvSpPr/>
            <p:nvPr/>
          </p:nvSpPr>
          <p:spPr>
            <a:xfrm>
              <a:off x="4113517" y="204603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1574"/>
                  </a:moveTo>
                  <a:lnTo>
                    <a:pt x="951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00" name="object 7900"/>
            <p:cNvSpPr/>
            <p:nvPr/>
          </p:nvSpPr>
          <p:spPr>
            <a:xfrm>
              <a:off x="4446232" y="2017509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69">
                  <a:moveTo>
                    <a:pt x="-793" y="393"/>
                  </a:moveTo>
                  <a:lnTo>
                    <a:pt x="14268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01" name="object 7901"/>
            <p:cNvSpPr/>
            <p:nvPr/>
          </p:nvSpPr>
          <p:spPr>
            <a:xfrm>
              <a:off x="4446232" y="201434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11099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02" name="object 7902"/>
            <p:cNvSpPr/>
            <p:nvPr/>
          </p:nvSpPr>
          <p:spPr>
            <a:xfrm>
              <a:off x="4445457" y="2018296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03" name="object 7903"/>
            <p:cNvSpPr/>
            <p:nvPr/>
          </p:nvSpPr>
          <p:spPr>
            <a:xfrm>
              <a:off x="4445444" y="2297963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5">
                  <a:moveTo>
                    <a:pt x="-793" y="787"/>
                  </a:moveTo>
                  <a:lnTo>
                    <a:pt x="1663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04" name="object 7904"/>
            <p:cNvSpPr/>
            <p:nvPr/>
          </p:nvSpPr>
          <p:spPr>
            <a:xfrm>
              <a:off x="4461281" y="2016721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05" name="object 7905"/>
            <p:cNvSpPr/>
            <p:nvPr/>
          </p:nvSpPr>
          <p:spPr>
            <a:xfrm>
              <a:off x="4443069" y="22979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06" name="object 7906"/>
            <p:cNvSpPr/>
            <p:nvPr/>
          </p:nvSpPr>
          <p:spPr>
            <a:xfrm>
              <a:off x="4430395" y="2297963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4" h="5080">
                  <a:moveTo>
                    <a:pt x="0" y="0"/>
                  </a:moveTo>
                  <a:lnTo>
                    <a:pt x="7924" y="47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07" name="object 7907"/>
            <p:cNvSpPr/>
            <p:nvPr/>
          </p:nvSpPr>
          <p:spPr>
            <a:xfrm>
              <a:off x="4443069" y="229796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23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08" name="object 7908"/>
            <p:cNvSpPr/>
            <p:nvPr/>
          </p:nvSpPr>
          <p:spPr>
            <a:xfrm>
              <a:off x="4430395" y="2019884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30">
                  <a:moveTo>
                    <a:pt x="0" y="0"/>
                  </a:moveTo>
                  <a:lnTo>
                    <a:pt x="0" y="27806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09" name="object 7909"/>
            <p:cNvSpPr/>
            <p:nvPr/>
          </p:nvSpPr>
          <p:spPr>
            <a:xfrm>
              <a:off x="4418507" y="2148230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5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10" name="object 7910"/>
            <p:cNvSpPr/>
            <p:nvPr/>
          </p:nvSpPr>
          <p:spPr>
            <a:xfrm>
              <a:off x="4213326" y="234707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0" y="0"/>
                  </a:moveTo>
                  <a:lnTo>
                    <a:pt x="23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11" name="object 7911"/>
            <p:cNvSpPr/>
            <p:nvPr/>
          </p:nvSpPr>
          <p:spPr>
            <a:xfrm>
              <a:off x="4216489" y="2325687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12" name="object 7912"/>
            <p:cNvSpPr/>
            <p:nvPr/>
          </p:nvSpPr>
          <p:spPr>
            <a:xfrm>
              <a:off x="4215701" y="23256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13" name="object 7913"/>
            <p:cNvSpPr/>
            <p:nvPr/>
          </p:nvSpPr>
          <p:spPr>
            <a:xfrm>
              <a:off x="4215701" y="2325687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14" name="object 7914"/>
            <p:cNvSpPr/>
            <p:nvPr/>
          </p:nvSpPr>
          <p:spPr>
            <a:xfrm>
              <a:off x="4210951" y="2347874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553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15" name="object 7915"/>
            <p:cNvSpPr/>
            <p:nvPr/>
          </p:nvSpPr>
          <p:spPr>
            <a:xfrm>
              <a:off x="4216489" y="2347874"/>
              <a:ext cx="25400" cy="2540"/>
            </a:xfrm>
            <a:custGeom>
              <a:avLst/>
              <a:gdLst/>
              <a:ahLst/>
              <a:cxnLst/>
              <a:rect l="l" t="t" r="r" b="b"/>
              <a:pathLst>
                <a:path w="25400" h="2539">
                  <a:moveTo>
                    <a:pt x="-793" y="1187"/>
                  </a:moveTo>
                  <a:lnTo>
                    <a:pt x="26142" y="1187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16" name="object 7916"/>
            <p:cNvSpPr/>
            <p:nvPr/>
          </p:nvSpPr>
          <p:spPr>
            <a:xfrm>
              <a:off x="4216489" y="232252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349" y="25349"/>
                  </a:moveTo>
                  <a:lnTo>
                    <a:pt x="25349" y="0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17" name="object 7917"/>
            <p:cNvSpPr/>
            <p:nvPr/>
          </p:nvSpPr>
          <p:spPr>
            <a:xfrm>
              <a:off x="4237888" y="232252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18" name="object 7918"/>
            <p:cNvSpPr/>
            <p:nvPr/>
          </p:nvSpPr>
          <p:spPr>
            <a:xfrm>
              <a:off x="4215701" y="232490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19" name="object 7919"/>
            <p:cNvSpPr/>
            <p:nvPr/>
          </p:nvSpPr>
          <p:spPr>
            <a:xfrm>
              <a:off x="4088955" y="236291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20" name="object 7920"/>
            <p:cNvSpPr/>
            <p:nvPr/>
          </p:nvSpPr>
          <p:spPr>
            <a:xfrm>
              <a:off x="4131729" y="23359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21" name="object 7921"/>
            <p:cNvSpPr/>
            <p:nvPr/>
          </p:nvSpPr>
          <p:spPr>
            <a:xfrm>
              <a:off x="4128566" y="233598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22" name="object 7922"/>
            <p:cNvSpPr/>
            <p:nvPr/>
          </p:nvSpPr>
          <p:spPr>
            <a:xfrm>
              <a:off x="4090530" y="2340736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23" name="object 7923"/>
            <p:cNvSpPr/>
            <p:nvPr/>
          </p:nvSpPr>
          <p:spPr>
            <a:xfrm>
              <a:off x="4090530" y="2336787"/>
              <a:ext cx="42545" cy="5080"/>
            </a:xfrm>
            <a:custGeom>
              <a:avLst/>
              <a:gdLst/>
              <a:ahLst/>
              <a:cxnLst/>
              <a:rect l="l" t="t" r="r" b="b"/>
              <a:pathLst>
                <a:path w="42545" h="5080">
                  <a:moveTo>
                    <a:pt x="800" y="4749"/>
                  </a:moveTo>
                  <a:lnTo>
                    <a:pt x="0" y="4749"/>
                  </a:lnTo>
                </a:path>
                <a:path w="42545" h="5080">
                  <a:moveTo>
                    <a:pt x="800" y="4749"/>
                  </a:moveTo>
                  <a:lnTo>
                    <a:pt x="41998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24" name="object 7924"/>
            <p:cNvSpPr/>
            <p:nvPr/>
          </p:nvSpPr>
          <p:spPr>
            <a:xfrm>
              <a:off x="4132516" y="2336787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25" name="object 7925"/>
            <p:cNvSpPr/>
            <p:nvPr/>
          </p:nvSpPr>
          <p:spPr>
            <a:xfrm>
              <a:off x="4091330" y="2341537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26" name="object 7926"/>
            <p:cNvSpPr/>
            <p:nvPr/>
          </p:nvSpPr>
          <p:spPr>
            <a:xfrm>
              <a:off x="4091317" y="2361336"/>
              <a:ext cx="41275" cy="5080"/>
            </a:xfrm>
            <a:custGeom>
              <a:avLst/>
              <a:gdLst/>
              <a:ahLst/>
              <a:cxnLst/>
              <a:rect l="l" t="t" r="r" b="b"/>
              <a:pathLst>
                <a:path w="41275" h="5080">
                  <a:moveTo>
                    <a:pt x="41198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27" name="object 7927"/>
            <p:cNvSpPr/>
            <p:nvPr/>
          </p:nvSpPr>
          <p:spPr>
            <a:xfrm>
              <a:off x="4090530" y="2341537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218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28" name="object 7928"/>
            <p:cNvSpPr/>
            <p:nvPr/>
          </p:nvSpPr>
          <p:spPr>
            <a:xfrm>
              <a:off x="4086580" y="2363711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4749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29" name="object 7929"/>
            <p:cNvSpPr/>
            <p:nvPr/>
          </p:nvSpPr>
          <p:spPr>
            <a:xfrm>
              <a:off x="4665675" y="22781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30" name="object 7930"/>
            <p:cNvSpPr/>
            <p:nvPr/>
          </p:nvSpPr>
          <p:spPr>
            <a:xfrm>
              <a:off x="4666462" y="2276576"/>
              <a:ext cx="27305" cy="2540"/>
            </a:xfrm>
            <a:custGeom>
              <a:avLst/>
              <a:gdLst/>
              <a:ahLst/>
              <a:cxnLst/>
              <a:rect l="l" t="t" r="r" b="b"/>
              <a:pathLst>
                <a:path w="27304" h="2539">
                  <a:moveTo>
                    <a:pt x="-793" y="1193"/>
                  </a:moveTo>
                  <a:lnTo>
                    <a:pt x="27730" y="1193"/>
                  </a:lnTo>
                </a:path>
              </a:pathLst>
            </a:custGeom>
            <a:ln w="39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31" name="object 7931"/>
            <p:cNvSpPr/>
            <p:nvPr/>
          </p:nvSpPr>
          <p:spPr>
            <a:xfrm>
              <a:off x="4688649" y="227577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4749" y="800"/>
                  </a:moveTo>
                  <a:lnTo>
                    <a:pt x="394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32" name="object 7932"/>
            <p:cNvSpPr/>
            <p:nvPr/>
          </p:nvSpPr>
          <p:spPr>
            <a:xfrm>
              <a:off x="4665662" y="2277363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33" name="object 7933"/>
            <p:cNvSpPr/>
            <p:nvPr/>
          </p:nvSpPr>
          <p:spPr>
            <a:xfrm>
              <a:off x="4664087" y="229955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34" name="object 7934"/>
            <p:cNvSpPr/>
            <p:nvPr/>
          </p:nvSpPr>
          <p:spPr>
            <a:xfrm>
              <a:off x="4666462" y="227895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35" name="object 7935"/>
            <p:cNvSpPr/>
            <p:nvPr/>
          </p:nvSpPr>
          <p:spPr>
            <a:xfrm>
              <a:off x="4665675" y="2278151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36" name="object 7936"/>
            <p:cNvSpPr/>
            <p:nvPr/>
          </p:nvSpPr>
          <p:spPr>
            <a:xfrm>
              <a:off x="4661712" y="229955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4">
                  <a:moveTo>
                    <a:pt x="4749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37" name="object 7937"/>
            <p:cNvSpPr/>
            <p:nvPr/>
          </p:nvSpPr>
          <p:spPr>
            <a:xfrm>
              <a:off x="4666462" y="2301138"/>
              <a:ext cx="27305" cy="2540"/>
            </a:xfrm>
            <a:custGeom>
              <a:avLst/>
              <a:gdLst/>
              <a:ahLst/>
              <a:cxnLst/>
              <a:rect l="l" t="t" r="r" b="b"/>
              <a:pathLst>
                <a:path w="27304" h="2539">
                  <a:moveTo>
                    <a:pt x="-793" y="1187"/>
                  </a:moveTo>
                  <a:lnTo>
                    <a:pt x="27730" y="1187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38" name="object 7938"/>
            <p:cNvSpPr/>
            <p:nvPr/>
          </p:nvSpPr>
          <p:spPr>
            <a:xfrm>
              <a:off x="4693399" y="2276576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39" name="object 7939"/>
            <p:cNvSpPr/>
            <p:nvPr/>
          </p:nvSpPr>
          <p:spPr>
            <a:xfrm>
              <a:off x="4787684" y="1986610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40" name="object 7940"/>
            <p:cNvSpPr/>
            <p:nvPr/>
          </p:nvSpPr>
          <p:spPr>
            <a:xfrm>
              <a:off x="4787684" y="2266264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5">
                  <a:moveTo>
                    <a:pt x="-793" y="793"/>
                  </a:moveTo>
                  <a:lnTo>
                    <a:pt x="17418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41" name="object 7941"/>
            <p:cNvSpPr/>
            <p:nvPr/>
          </p:nvSpPr>
          <p:spPr>
            <a:xfrm>
              <a:off x="4804308" y="1985822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42" name="object 7942"/>
            <p:cNvSpPr/>
            <p:nvPr/>
          </p:nvSpPr>
          <p:spPr>
            <a:xfrm>
              <a:off x="4793234" y="198582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69">
                  <a:moveTo>
                    <a:pt x="-793" y="393"/>
                  </a:moveTo>
                  <a:lnTo>
                    <a:pt x="8705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43" name="object 7943"/>
            <p:cNvSpPr/>
            <p:nvPr/>
          </p:nvSpPr>
          <p:spPr>
            <a:xfrm>
              <a:off x="4786096" y="226626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44" name="object 7944"/>
            <p:cNvSpPr/>
            <p:nvPr/>
          </p:nvSpPr>
          <p:spPr>
            <a:xfrm>
              <a:off x="4776597" y="2265476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80">
                  <a:moveTo>
                    <a:pt x="0" y="0"/>
                  </a:moveTo>
                  <a:lnTo>
                    <a:pt x="3949" y="47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45" name="object 7945"/>
            <p:cNvSpPr/>
            <p:nvPr/>
          </p:nvSpPr>
          <p:spPr>
            <a:xfrm>
              <a:off x="4786096" y="22662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87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46" name="object 7946"/>
            <p:cNvSpPr/>
            <p:nvPr/>
          </p:nvSpPr>
          <p:spPr>
            <a:xfrm>
              <a:off x="4776597" y="1988197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4">
                  <a:moveTo>
                    <a:pt x="0" y="0"/>
                  </a:moveTo>
                  <a:lnTo>
                    <a:pt x="0" y="27727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47" name="object 7947"/>
            <p:cNvSpPr/>
            <p:nvPr/>
          </p:nvSpPr>
          <p:spPr>
            <a:xfrm>
              <a:off x="4779759" y="228925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80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48" name="object 7948"/>
            <p:cNvSpPr/>
            <p:nvPr/>
          </p:nvSpPr>
          <p:spPr>
            <a:xfrm>
              <a:off x="4781347" y="226865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49" name="object 7949"/>
            <p:cNvSpPr/>
            <p:nvPr/>
          </p:nvSpPr>
          <p:spPr>
            <a:xfrm>
              <a:off x="4780546" y="226865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50" name="object 7950"/>
            <p:cNvSpPr/>
            <p:nvPr/>
          </p:nvSpPr>
          <p:spPr>
            <a:xfrm>
              <a:off x="4780546" y="2268651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51" name="object 7951"/>
            <p:cNvSpPr/>
            <p:nvPr/>
          </p:nvSpPr>
          <p:spPr>
            <a:xfrm>
              <a:off x="4777384" y="2290038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962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52" name="object 7952"/>
            <p:cNvSpPr/>
            <p:nvPr/>
          </p:nvSpPr>
          <p:spPr>
            <a:xfrm>
              <a:off x="4781347" y="2291626"/>
              <a:ext cx="27305" cy="1905"/>
            </a:xfrm>
            <a:custGeom>
              <a:avLst/>
              <a:gdLst/>
              <a:ahLst/>
              <a:cxnLst/>
              <a:rect l="l" t="t" r="r" b="b"/>
              <a:pathLst>
                <a:path w="27304" h="1905">
                  <a:moveTo>
                    <a:pt x="-793" y="793"/>
                  </a:moveTo>
                  <a:lnTo>
                    <a:pt x="27717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53" name="object 7953"/>
            <p:cNvSpPr/>
            <p:nvPr/>
          </p:nvSpPr>
          <p:spPr>
            <a:xfrm>
              <a:off x="4781347" y="2267077"/>
              <a:ext cx="27305" cy="24765"/>
            </a:xfrm>
            <a:custGeom>
              <a:avLst/>
              <a:gdLst/>
              <a:ahLst/>
              <a:cxnLst/>
              <a:rect l="l" t="t" r="r" b="b"/>
              <a:pathLst>
                <a:path w="27304" h="24764">
                  <a:moveTo>
                    <a:pt x="26924" y="24549"/>
                  </a:moveTo>
                  <a:lnTo>
                    <a:pt x="26924" y="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54" name="object 7954"/>
            <p:cNvSpPr/>
            <p:nvPr/>
          </p:nvSpPr>
          <p:spPr>
            <a:xfrm>
              <a:off x="4804321" y="226626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49" y="800"/>
                  </a:moveTo>
                  <a:lnTo>
                    <a:pt x="394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55" name="object 7955"/>
            <p:cNvSpPr/>
            <p:nvPr/>
          </p:nvSpPr>
          <p:spPr>
            <a:xfrm>
              <a:off x="4780546" y="226786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56" name="object 7956"/>
            <p:cNvSpPr/>
            <p:nvPr/>
          </p:nvSpPr>
          <p:spPr>
            <a:xfrm>
              <a:off x="4334535" y="2029396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5">
                  <a:moveTo>
                    <a:pt x="13462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57" name="object 7957"/>
            <p:cNvSpPr/>
            <p:nvPr/>
          </p:nvSpPr>
          <p:spPr>
            <a:xfrm>
              <a:off x="4334535" y="2027421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4">
                  <a:moveTo>
                    <a:pt x="0" y="0"/>
                  </a:moveTo>
                  <a:lnTo>
                    <a:pt x="1188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58" name="object 7958"/>
            <p:cNvSpPr/>
            <p:nvPr/>
          </p:nvSpPr>
          <p:spPr>
            <a:xfrm>
              <a:off x="4332960" y="2057920"/>
              <a:ext cx="0" cy="254000"/>
            </a:xfrm>
            <a:custGeom>
              <a:avLst/>
              <a:gdLst/>
              <a:ahLst/>
              <a:cxnLst/>
              <a:rect l="l" t="t" r="r" b="b"/>
              <a:pathLst>
                <a:path h="254000">
                  <a:moveTo>
                    <a:pt x="0" y="0"/>
                  </a:moveTo>
                  <a:lnTo>
                    <a:pt x="0" y="25349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59" name="object 7959"/>
            <p:cNvSpPr/>
            <p:nvPr/>
          </p:nvSpPr>
          <p:spPr>
            <a:xfrm>
              <a:off x="4332960" y="2309837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5">
                  <a:moveTo>
                    <a:pt x="-793" y="787"/>
                  </a:moveTo>
                  <a:lnTo>
                    <a:pt x="1663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60" name="object 7960"/>
            <p:cNvSpPr/>
            <p:nvPr/>
          </p:nvSpPr>
          <p:spPr>
            <a:xfrm>
              <a:off x="4348797" y="2029396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61" name="object 7961"/>
            <p:cNvSpPr/>
            <p:nvPr/>
          </p:nvSpPr>
          <p:spPr>
            <a:xfrm>
              <a:off x="4331373" y="231063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62" name="object 7962"/>
            <p:cNvSpPr/>
            <p:nvPr/>
          </p:nvSpPr>
          <p:spPr>
            <a:xfrm>
              <a:off x="4317898" y="2309837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4" h="5714">
                  <a:moveTo>
                    <a:pt x="0" y="0"/>
                  </a:moveTo>
                  <a:lnTo>
                    <a:pt x="7912" y="55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63" name="object 7963"/>
            <p:cNvSpPr/>
            <p:nvPr/>
          </p:nvSpPr>
          <p:spPr>
            <a:xfrm>
              <a:off x="4331373" y="231063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8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64" name="object 7964"/>
            <p:cNvSpPr/>
            <p:nvPr/>
          </p:nvSpPr>
          <p:spPr>
            <a:xfrm>
              <a:off x="4317898" y="2057920"/>
              <a:ext cx="0" cy="252095"/>
            </a:xfrm>
            <a:custGeom>
              <a:avLst/>
              <a:gdLst/>
              <a:ahLst/>
              <a:cxnLst/>
              <a:rect l="l" t="t" r="r" b="b"/>
              <a:pathLst>
                <a:path h="252094">
                  <a:moveTo>
                    <a:pt x="0" y="0"/>
                  </a:moveTo>
                  <a:lnTo>
                    <a:pt x="0" y="25191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65" name="object 7965"/>
            <p:cNvSpPr/>
            <p:nvPr/>
          </p:nvSpPr>
          <p:spPr>
            <a:xfrm>
              <a:off x="4688662" y="2099106"/>
              <a:ext cx="88265" cy="8255"/>
            </a:xfrm>
            <a:custGeom>
              <a:avLst/>
              <a:gdLst/>
              <a:ahLst/>
              <a:cxnLst/>
              <a:rect l="l" t="t" r="r" b="b"/>
              <a:pathLst>
                <a:path w="88264" h="8255">
                  <a:moveTo>
                    <a:pt x="87934" y="0"/>
                  </a:moveTo>
                  <a:lnTo>
                    <a:pt x="68122" y="1587"/>
                  </a:lnTo>
                  <a:lnTo>
                    <a:pt x="32473" y="4762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66" name="object 7966"/>
            <p:cNvSpPr/>
            <p:nvPr/>
          </p:nvSpPr>
          <p:spPr>
            <a:xfrm>
              <a:off x="4574578" y="2109406"/>
              <a:ext cx="85725" cy="8255"/>
            </a:xfrm>
            <a:custGeom>
              <a:avLst/>
              <a:gdLst/>
              <a:ahLst/>
              <a:cxnLst/>
              <a:rect l="l" t="t" r="r" b="b"/>
              <a:pathLst>
                <a:path w="85725" h="8255">
                  <a:moveTo>
                    <a:pt x="85559" y="0"/>
                  </a:moveTo>
                  <a:lnTo>
                    <a:pt x="77635" y="800"/>
                  </a:lnTo>
                  <a:lnTo>
                    <a:pt x="75260" y="800"/>
                  </a:lnTo>
                  <a:lnTo>
                    <a:pt x="66548" y="1587"/>
                  </a:lnTo>
                  <a:lnTo>
                    <a:pt x="39611" y="3962"/>
                  </a:lnTo>
                  <a:lnTo>
                    <a:pt x="4749" y="7137"/>
                  </a:lnTo>
                  <a:lnTo>
                    <a:pt x="0" y="791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67" name="object 7967"/>
            <p:cNvSpPr/>
            <p:nvPr/>
          </p:nvSpPr>
          <p:spPr>
            <a:xfrm>
              <a:off x="4461294" y="2119706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185" y="0"/>
                  </a:moveTo>
                  <a:lnTo>
                    <a:pt x="82384" y="0"/>
                  </a:lnTo>
                  <a:lnTo>
                    <a:pt x="47536" y="3962"/>
                  </a:lnTo>
                  <a:lnTo>
                    <a:pt x="12674" y="7137"/>
                  </a:lnTo>
                  <a:lnTo>
                    <a:pt x="0" y="871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68" name="object 7968"/>
            <p:cNvSpPr/>
            <p:nvPr/>
          </p:nvSpPr>
          <p:spPr>
            <a:xfrm>
              <a:off x="4348797" y="2131593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4" h="8889">
                  <a:moveTo>
                    <a:pt x="81597" y="0"/>
                  </a:moveTo>
                  <a:lnTo>
                    <a:pt x="54673" y="2387"/>
                  </a:lnTo>
                  <a:lnTo>
                    <a:pt x="20599" y="6337"/>
                  </a:lnTo>
                  <a:lnTo>
                    <a:pt x="0" y="872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69" name="object 7969"/>
            <p:cNvSpPr/>
            <p:nvPr/>
          </p:nvSpPr>
          <p:spPr>
            <a:xfrm>
              <a:off x="4237888" y="2143480"/>
              <a:ext cx="80010" cy="9525"/>
            </a:xfrm>
            <a:custGeom>
              <a:avLst/>
              <a:gdLst/>
              <a:ahLst/>
              <a:cxnLst/>
              <a:rect l="l" t="t" r="r" b="b"/>
              <a:pathLst>
                <a:path w="80010" h="9525">
                  <a:moveTo>
                    <a:pt x="80010" y="0"/>
                  </a:moveTo>
                  <a:lnTo>
                    <a:pt x="62585" y="2374"/>
                  </a:lnTo>
                  <a:lnTo>
                    <a:pt x="27724" y="6324"/>
                  </a:lnTo>
                  <a:lnTo>
                    <a:pt x="0" y="949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70" name="object 7970"/>
            <p:cNvSpPr/>
            <p:nvPr/>
          </p:nvSpPr>
          <p:spPr>
            <a:xfrm>
              <a:off x="4153116" y="2156942"/>
              <a:ext cx="53340" cy="6350"/>
            </a:xfrm>
            <a:custGeom>
              <a:avLst/>
              <a:gdLst/>
              <a:ahLst/>
              <a:cxnLst/>
              <a:rect l="l" t="t" r="r" b="b"/>
              <a:pathLst>
                <a:path w="53339" h="6350">
                  <a:moveTo>
                    <a:pt x="53086" y="0"/>
                  </a:moveTo>
                  <a:lnTo>
                    <a:pt x="44373" y="800"/>
                  </a:lnTo>
                  <a:lnTo>
                    <a:pt x="10299" y="5549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71" name="object 7971"/>
            <p:cNvSpPr/>
            <p:nvPr/>
          </p:nvSpPr>
          <p:spPr>
            <a:xfrm>
              <a:off x="4153116" y="2172779"/>
              <a:ext cx="53340" cy="6350"/>
            </a:xfrm>
            <a:custGeom>
              <a:avLst/>
              <a:gdLst/>
              <a:ahLst/>
              <a:cxnLst/>
              <a:rect l="l" t="t" r="r" b="b"/>
              <a:pathLst>
                <a:path w="53339" h="6350">
                  <a:moveTo>
                    <a:pt x="0" y="6337"/>
                  </a:moveTo>
                  <a:lnTo>
                    <a:pt x="10299" y="4762"/>
                  </a:lnTo>
                  <a:lnTo>
                    <a:pt x="38823" y="1587"/>
                  </a:lnTo>
                  <a:lnTo>
                    <a:pt x="44373" y="800"/>
                  </a:lnTo>
                  <a:lnTo>
                    <a:pt x="5308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72" name="object 7972"/>
            <p:cNvSpPr/>
            <p:nvPr/>
          </p:nvSpPr>
          <p:spPr>
            <a:xfrm>
              <a:off x="4237888" y="2159317"/>
              <a:ext cx="80010" cy="9525"/>
            </a:xfrm>
            <a:custGeom>
              <a:avLst/>
              <a:gdLst/>
              <a:ahLst/>
              <a:cxnLst/>
              <a:rect l="l" t="t" r="r" b="b"/>
              <a:pathLst>
                <a:path w="80010" h="9525">
                  <a:moveTo>
                    <a:pt x="0" y="9512"/>
                  </a:moveTo>
                  <a:lnTo>
                    <a:pt x="27724" y="6337"/>
                  </a:lnTo>
                  <a:lnTo>
                    <a:pt x="62585" y="2374"/>
                  </a:lnTo>
                  <a:lnTo>
                    <a:pt x="66548" y="1587"/>
                  </a:lnTo>
                  <a:lnTo>
                    <a:pt x="8001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73" name="object 7973"/>
            <p:cNvSpPr/>
            <p:nvPr/>
          </p:nvSpPr>
          <p:spPr>
            <a:xfrm>
              <a:off x="4348797" y="2146642"/>
              <a:ext cx="81915" cy="9525"/>
            </a:xfrm>
            <a:custGeom>
              <a:avLst/>
              <a:gdLst/>
              <a:ahLst/>
              <a:cxnLst/>
              <a:rect l="l" t="t" r="r" b="b"/>
              <a:pathLst>
                <a:path w="81914" h="9525">
                  <a:moveTo>
                    <a:pt x="0" y="9499"/>
                  </a:moveTo>
                  <a:lnTo>
                    <a:pt x="20586" y="7124"/>
                  </a:lnTo>
                  <a:lnTo>
                    <a:pt x="54660" y="3162"/>
                  </a:lnTo>
                  <a:lnTo>
                    <a:pt x="69710" y="1587"/>
                  </a:lnTo>
                  <a:lnTo>
                    <a:pt x="8158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74" name="object 7974"/>
            <p:cNvSpPr/>
            <p:nvPr/>
          </p:nvSpPr>
          <p:spPr>
            <a:xfrm>
              <a:off x="4461294" y="2135555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0" y="8712"/>
                  </a:moveTo>
                  <a:lnTo>
                    <a:pt x="12674" y="7137"/>
                  </a:lnTo>
                  <a:lnTo>
                    <a:pt x="47536" y="3174"/>
                  </a:lnTo>
                  <a:lnTo>
                    <a:pt x="72085" y="787"/>
                  </a:lnTo>
                  <a:lnTo>
                    <a:pt x="82384" y="0"/>
                  </a:lnTo>
                  <a:lnTo>
                    <a:pt x="83185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75" name="object 7975"/>
            <p:cNvSpPr/>
            <p:nvPr/>
          </p:nvSpPr>
          <p:spPr>
            <a:xfrm>
              <a:off x="4574578" y="2125243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0" y="7137"/>
                  </a:moveTo>
                  <a:lnTo>
                    <a:pt x="4762" y="7137"/>
                  </a:lnTo>
                  <a:lnTo>
                    <a:pt x="39611" y="3962"/>
                  </a:lnTo>
                  <a:lnTo>
                    <a:pt x="75260" y="800"/>
                  </a:lnTo>
                  <a:lnTo>
                    <a:pt x="85559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76" name="object 7976"/>
            <p:cNvSpPr/>
            <p:nvPr/>
          </p:nvSpPr>
          <p:spPr>
            <a:xfrm>
              <a:off x="4688662" y="2114943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0" y="7137"/>
                  </a:moveTo>
                  <a:lnTo>
                    <a:pt x="32486" y="4762"/>
                  </a:lnTo>
                  <a:lnTo>
                    <a:pt x="68135" y="1600"/>
                  </a:lnTo>
                  <a:lnTo>
                    <a:pt x="77635" y="800"/>
                  </a:lnTo>
                  <a:lnTo>
                    <a:pt x="8793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77" name="object 7977"/>
            <p:cNvSpPr/>
            <p:nvPr/>
          </p:nvSpPr>
          <p:spPr>
            <a:xfrm>
              <a:off x="4461294" y="2119706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185" y="0"/>
                  </a:moveTo>
                  <a:lnTo>
                    <a:pt x="82384" y="0"/>
                  </a:lnTo>
                  <a:lnTo>
                    <a:pt x="47536" y="3962"/>
                  </a:lnTo>
                  <a:lnTo>
                    <a:pt x="12674" y="7137"/>
                  </a:lnTo>
                  <a:lnTo>
                    <a:pt x="0" y="871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78" name="object 7978"/>
            <p:cNvSpPr/>
            <p:nvPr/>
          </p:nvSpPr>
          <p:spPr>
            <a:xfrm>
              <a:off x="4641126" y="2110206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11087" y="0"/>
                  </a:moveTo>
                  <a:lnTo>
                    <a:pt x="8712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79" name="object 7979"/>
            <p:cNvSpPr/>
            <p:nvPr/>
          </p:nvSpPr>
          <p:spPr>
            <a:xfrm>
              <a:off x="4688662" y="2089619"/>
              <a:ext cx="88265" cy="8255"/>
            </a:xfrm>
            <a:custGeom>
              <a:avLst/>
              <a:gdLst/>
              <a:ahLst/>
              <a:cxnLst/>
              <a:rect l="l" t="t" r="r" b="b"/>
              <a:pathLst>
                <a:path w="88264" h="8255">
                  <a:moveTo>
                    <a:pt x="0" y="7912"/>
                  </a:moveTo>
                  <a:lnTo>
                    <a:pt x="22174" y="5537"/>
                  </a:lnTo>
                  <a:lnTo>
                    <a:pt x="57835" y="2374"/>
                  </a:lnTo>
                  <a:lnTo>
                    <a:pt x="8793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80" name="object 7980"/>
            <p:cNvSpPr/>
            <p:nvPr/>
          </p:nvSpPr>
          <p:spPr>
            <a:xfrm>
              <a:off x="4574578" y="2099906"/>
              <a:ext cx="85725" cy="8255"/>
            </a:xfrm>
            <a:custGeom>
              <a:avLst/>
              <a:gdLst/>
              <a:ahLst/>
              <a:cxnLst/>
              <a:rect l="l" t="t" r="r" b="b"/>
              <a:pathLst>
                <a:path w="85725" h="8255">
                  <a:moveTo>
                    <a:pt x="0" y="7924"/>
                  </a:moveTo>
                  <a:lnTo>
                    <a:pt x="28524" y="4749"/>
                  </a:lnTo>
                  <a:lnTo>
                    <a:pt x="64173" y="1587"/>
                  </a:lnTo>
                  <a:lnTo>
                    <a:pt x="85559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81" name="object 7981"/>
            <p:cNvSpPr/>
            <p:nvPr/>
          </p:nvSpPr>
          <p:spPr>
            <a:xfrm>
              <a:off x="4461294" y="2110206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0" y="8712"/>
                  </a:moveTo>
                  <a:lnTo>
                    <a:pt x="0" y="7912"/>
                  </a:lnTo>
                  <a:lnTo>
                    <a:pt x="35648" y="4749"/>
                  </a:lnTo>
                  <a:lnTo>
                    <a:pt x="71285" y="1574"/>
                  </a:lnTo>
                  <a:lnTo>
                    <a:pt x="83185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82" name="object 7982"/>
            <p:cNvSpPr/>
            <p:nvPr/>
          </p:nvSpPr>
          <p:spPr>
            <a:xfrm>
              <a:off x="4348797" y="2121293"/>
              <a:ext cx="81915" cy="9525"/>
            </a:xfrm>
            <a:custGeom>
              <a:avLst/>
              <a:gdLst/>
              <a:ahLst/>
              <a:cxnLst/>
              <a:rect l="l" t="t" r="r" b="b"/>
              <a:pathLst>
                <a:path w="81914" h="9525">
                  <a:moveTo>
                    <a:pt x="0" y="9512"/>
                  </a:moveTo>
                  <a:lnTo>
                    <a:pt x="7124" y="8712"/>
                  </a:lnTo>
                  <a:lnTo>
                    <a:pt x="42773" y="4749"/>
                  </a:lnTo>
                  <a:lnTo>
                    <a:pt x="77622" y="787"/>
                  </a:lnTo>
                  <a:lnTo>
                    <a:pt x="8158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83" name="object 7983"/>
            <p:cNvSpPr/>
            <p:nvPr/>
          </p:nvSpPr>
          <p:spPr>
            <a:xfrm>
              <a:off x="4237888" y="2133968"/>
              <a:ext cx="80010" cy="9525"/>
            </a:xfrm>
            <a:custGeom>
              <a:avLst/>
              <a:gdLst/>
              <a:ahLst/>
              <a:cxnLst/>
              <a:rect l="l" t="t" r="r" b="b"/>
              <a:pathLst>
                <a:path w="80010" h="9525">
                  <a:moveTo>
                    <a:pt x="0" y="9512"/>
                  </a:moveTo>
                  <a:lnTo>
                    <a:pt x="14262" y="7124"/>
                  </a:lnTo>
                  <a:lnTo>
                    <a:pt x="49123" y="3162"/>
                  </a:lnTo>
                  <a:lnTo>
                    <a:pt x="8001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84" name="object 7984"/>
            <p:cNvSpPr/>
            <p:nvPr/>
          </p:nvSpPr>
          <p:spPr>
            <a:xfrm>
              <a:off x="4153116" y="2146655"/>
              <a:ext cx="53340" cy="6350"/>
            </a:xfrm>
            <a:custGeom>
              <a:avLst/>
              <a:gdLst/>
              <a:ahLst/>
              <a:cxnLst/>
              <a:rect l="l" t="t" r="r" b="b"/>
              <a:pathLst>
                <a:path w="53339" h="6350">
                  <a:moveTo>
                    <a:pt x="0" y="6324"/>
                  </a:moveTo>
                  <a:lnTo>
                    <a:pt x="30111" y="3149"/>
                  </a:lnTo>
                  <a:lnTo>
                    <a:pt x="5308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85" name="object 7985"/>
            <p:cNvSpPr/>
            <p:nvPr/>
          </p:nvSpPr>
          <p:spPr>
            <a:xfrm>
              <a:off x="4435932" y="232172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0" y="0"/>
                  </a:moveTo>
                  <a:lnTo>
                    <a:pt x="23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86" name="object 7986"/>
            <p:cNvSpPr/>
            <p:nvPr/>
          </p:nvSpPr>
          <p:spPr>
            <a:xfrm>
              <a:off x="4439107" y="230033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3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87" name="object 7987"/>
            <p:cNvSpPr/>
            <p:nvPr/>
          </p:nvSpPr>
          <p:spPr>
            <a:xfrm>
              <a:off x="4438319" y="23003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88" name="object 7988"/>
            <p:cNvSpPr/>
            <p:nvPr/>
          </p:nvSpPr>
          <p:spPr>
            <a:xfrm>
              <a:off x="4438319" y="2300338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89" name="object 7989"/>
            <p:cNvSpPr/>
            <p:nvPr/>
          </p:nvSpPr>
          <p:spPr>
            <a:xfrm>
              <a:off x="4433570" y="232172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4">
                  <a:moveTo>
                    <a:pt x="5537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90" name="object 7990"/>
            <p:cNvSpPr/>
            <p:nvPr/>
          </p:nvSpPr>
          <p:spPr>
            <a:xfrm>
              <a:off x="4439094" y="2297963"/>
              <a:ext cx="26670" cy="27940"/>
            </a:xfrm>
            <a:custGeom>
              <a:avLst/>
              <a:gdLst/>
              <a:ahLst/>
              <a:cxnLst/>
              <a:rect l="l" t="t" r="r" b="b"/>
              <a:pathLst>
                <a:path w="26670" h="27939">
                  <a:moveTo>
                    <a:pt x="26149" y="24561"/>
                  </a:moveTo>
                  <a:lnTo>
                    <a:pt x="0" y="27724"/>
                  </a:lnTo>
                </a:path>
                <a:path w="26670" h="27939">
                  <a:moveTo>
                    <a:pt x="26149" y="24561"/>
                  </a:moveTo>
                  <a:lnTo>
                    <a:pt x="26149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91" name="object 7991"/>
            <p:cNvSpPr/>
            <p:nvPr/>
          </p:nvSpPr>
          <p:spPr>
            <a:xfrm>
              <a:off x="4461281" y="229716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62" y="800"/>
                  </a:moveTo>
                  <a:lnTo>
                    <a:pt x="3162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92" name="object 7992"/>
            <p:cNvSpPr/>
            <p:nvPr/>
          </p:nvSpPr>
          <p:spPr>
            <a:xfrm>
              <a:off x="4438319" y="229955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2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93" name="object 7993"/>
            <p:cNvSpPr/>
            <p:nvPr/>
          </p:nvSpPr>
          <p:spPr>
            <a:xfrm>
              <a:off x="4324235" y="2333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87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94" name="object 7994"/>
            <p:cNvSpPr/>
            <p:nvPr/>
          </p:nvSpPr>
          <p:spPr>
            <a:xfrm>
              <a:off x="4326610" y="231301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95" name="object 7995"/>
            <p:cNvSpPr/>
            <p:nvPr/>
          </p:nvSpPr>
          <p:spPr>
            <a:xfrm>
              <a:off x="4325823" y="23122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7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96" name="object 7996"/>
            <p:cNvSpPr/>
            <p:nvPr/>
          </p:nvSpPr>
          <p:spPr>
            <a:xfrm>
              <a:off x="4325823" y="2312225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4">
                  <a:moveTo>
                    <a:pt x="0" y="229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97" name="object 7997"/>
            <p:cNvSpPr/>
            <p:nvPr/>
          </p:nvSpPr>
          <p:spPr>
            <a:xfrm>
              <a:off x="4321860" y="2334399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98" name="object 7998"/>
            <p:cNvSpPr/>
            <p:nvPr/>
          </p:nvSpPr>
          <p:spPr>
            <a:xfrm>
              <a:off x="4326610" y="2309837"/>
              <a:ext cx="26670" cy="27940"/>
            </a:xfrm>
            <a:custGeom>
              <a:avLst/>
              <a:gdLst/>
              <a:ahLst/>
              <a:cxnLst/>
              <a:rect l="l" t="t" r="r" b="b"/>
              <a:pathLst>
                <a:path w="26670" h="27939">
                  <a:moveTo>
                    <a:pt x="26149" y="24561"/>
                  </a:moveTo>
                  <a:lnTo>
                    <a:pt x="0" y="27724"/>
                  </a:lnTo>
                </a:path>
                <a:path w="26670" h="27939">
                  <a:moveTo>
                    <a:pt x="26149" y="24561"/>
                  </a:moveTo>
                  <a:lnTo>
                    <a:pt x="26149" y="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7999" name="object 7999"/>
            <p:cNvSpPr/>
            <p:nvPr/>
          </p:nvSpPr>
          <p:spPr>
            <a:xfrm>
              <a:off x="4348810" y="230985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00" name="object 8000"/>
            <p:cNvSpPr/>
            <p:nvPr/>
          </p:nvSpPr>
          <p:spPr>
            <a:xfrm>
              <a:off x="4325823" y="2311425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01" name="object 8001"/>
            <p:cNvSpPr/>
            <p:nvPr/>
          </p:nvSpPr>
          <p:spPr>
            <a:xfrm>
              <a:off x="4132516" y="2332024"/>
              <a:ext cx="83185" cy="10795"/>
            </a:xfrm>
            <a:custGeom>
              <a:avLst/>
              <a:gdLst/>
              <a:ahLst/>
              <a:cxnLst/>
              <a:rect l="l" t="t" r="r" b="b"/>
              <a:pathLst>
                <a:path w="83185" h="10794">
                  <a:moveTo>
                    <a:pt x="83185" y="0"/>
                  </a:moveTo>
                  <a:lnTo>
                    <a:pt x="79222" y="800"/>
                  </a:lnTo>
                  <a:lnTo>
                    <a:pt x="73672" y="1587"/>
                  </a:lnTo>
                  <a:lnTo>
                    <a:pt x="59410" y="3175"/>
                  </a:lnTo>
                  <a:lnTo>
                    <a:pt x="45161" y="4762"/>
                  </a:lnTo>
                  <a:lnTo>
                    <a:pt x="11887" y="8712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02" name="object 8002"/>
            <p:cNvSpPr/>
            <p:nvPr/>
          </p:nvSpPr>
          <p:spPr>
            <a:xfrm>
              <a:off x="4241850" y="2319350"/>
              <a:ext cx="84455" cy="9525"/>
            </a:xfrm>
            <a:custGeom>
              <a:avLst/>
              <a:gdLst/>
              <a:ahLst/>
              <a:cxnLst/>
              <a:rect l="l" t="t" r="r" b="b"/>
              <a:pathLst>
                <a:path w="84454" h="9525">
                  <a:moveTo>
                    <a:pt x="83972" y="0"/>
                  </a:moveTo>
                  <a:lnTo>
                    <a:pt x="76060" y="800"/>
                  </a:lnTo>
                  <a:lnTo>
                    <a:pt x="71297" y="800"/>
                  </a:lnTo>
                  <a:lnTo>
                    <a:pt x="62585" y="2387"/>
                  </a:lnTo>
                  <a:lnTo>
                    <a:pt x="37236" y="4762"/>
                  </a:lnTo>
                  <a:lnTo>
                    <a:pt x="3962" y="9512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03" name="object 8003"/>
            <p:cNvSpPr/>
            <p:nvPr/>
          </p:nvSpPr>
          <p:spPr>
            <a:xfrm>
              <a:off x="4352747" y="2306675"/>
              <a:ext cx="85725" cy="9525"/>
            </a:xfrm>
            <a:custGeom>
              <a:avLst/>
              <a:gdLst/>
              <a:ahLst/>
              <a:cxnLst/>
              <a:rect l="l" t="t" r="r" b="b"/>
              <a:pathLst>
                <a:path w="85725" h="9525">
                  <a:moveTo>
                    <a:pt x="85559" y="0"/>
                  </a:moveTo>
                  <a:lnTo>
                    <a:pt x="77647" y="800"/>
                  </a:lnTo>
                  <a:lnTo>
                    <a:pt x="65760" y="2387"/>
                  </a:lnTo>
                  <a:lnTo>
                    <a:pt x="63373" y="2387"/>
                  </a:lnTo>
                  <a:lnTo>
                    <a:pt x="29311" y="6337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04" name="object 8004"/>
            <p:cNvSpPr/>
            <p:nvPr/>
          </p:nvSpPr>
          <p:spPr>
            <a:xfrm>
              <a:off x="4465243" y="2295588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59" y="0"/>
                  </a:moveTo>
                  <a:lnTo>
                    <a:pt x="79222" y="787"/>
                  </a:lnTo>
                  <a:lnTo>
                    <a:pt x="68135" y="1574"/>
                  </a:lnTo>
                  <a:lnTo>
                    <a:pt x="55448" y="3175"/>
                  </a:lnTo>
                  <a:lnTo>
                    <a:pt x="20599" y="6337"/>
                  </a:lnTo>
                  <a:lnTo>
                    <a:pt x="0" y="87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05" name="object 8005"/>
            <p:cNvSpPr/>
            <p:nvPr/>
          </p:nvSpPr>
          <p:spPr>
            <a:xfrm>
              <a:off x="4578540" y="2284501"/>
              <a:ext cx="87630" cy="8255"/>
            </a:xfrm>
            <a:custGeom>
              <a:avLst/>
              <a:gdLst/>
              <a:ahLst/>
              <a:cxnLst/>
              <a:rect l="l" t="t" r="r" b="b"/>
              <a:pathLst>
                <a:path w="87629" h="8255">
                  <a:moveTo>
                    <a:pt x="87134" y="0"/>
                  </a:moveTo>
                  <a:lnTo>
                    <a:pt x="82384" y="800"/>
                  </a:lnTo>
                  <a:lnTo>
                    <a:pt x="81597" y="800"/>
                  </a:lnTo>
                  <a:lnTo>
                    <a:pt x="71297" y="1587"/>
                  </a:lnTo>
                  <a:lnTo>
                    <a:pt x="46735" y="3962"/>
                  </a:lnTo>
                  <a:lnTo>
                    <a:pt x="11874" y="7137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06" name="object 8006"/>
            <p:cNvSpPr/>
            <p:nvPr/>
          </p:nvSpPr>
          <p:spPr>
            <a:xfrm>
              <a:off x="4693399" y="227498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29" h="7619">
                  <a:moveTo>
                    <a:pt x="87147" y="0"/>
                  </a:moveTo>
                  <a:lnTo>
                    <a:pt x="83185" y="0"/>
                  </a:lnTo>
                  <a:lnTo>
                    <a:pt x="73672" y="800"/>
                  </a:lnTo>
                  <a:lnTo>
                    <a:pt x="72885" y="800"/>
                  </a:lnTo>
                  <a:lnTo>
                    <a:pt x="38023" y="3962"/>
                  </a:lnTo>
                  <a:lnTo>
                    <a:pt x="2374" y="7137"/>
                  </a:lnTo>
                  <a:lnTo>
                    <a:pt x="0" y="71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07" name="object 8007"/>
            <p:cNvSpPr/>
            <p:nvPr/>
          </p:nvSpPr>
          <p:spPr>
            <a:xfrm>
              <a:off x="4688649" y="2265489"/>
              <a:ext cx="88265" cy="8255"/>
            </a:xfrm>
            <a:custGeom>
              <a:avLst/>
              <a:gdLst/>
              <a:ahLst/>
              <a:cxnLst/>
              <a:rect l="l" t="t" r="r" b="b"/>
              <a:pathLst>
                <a:path w="88264" h="8255">
                  <a:moveTo>
                    <a:pt x="0" y="7924"/>
                  </a:moveTo>
                  <a:lnTo>
                    <a:pt x="32486" y="4749"/>
                  </a:lnTo>
                  <a:lnTo>
                    <a:pt x="68135" y="1587"/>
                  </a:lnTo>
                  <a:lnTo>
                    <a:pt x="77635" y="787"/>
                  </a:lnTo>
                  <a:lnTo>
                    <a:pt x="8793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08" name="object 8008"/>
            <p:cNvSpPr/>
            <p:nvPr/>
          </p:nvSpPr>
          <p:spPr>
            <a:xfrm>
              <a:off x="4574578" y="2275789"/>
              <a:ext cx="85725" cy="8255"/>
            </a:xfrm>
            <a:custGeom>
              <a:avLst/>
              <a:gdLst/>
              <a:ahLst/>
              <a:cxnLst/>
              <a:rect l="l" t="t" r="r" b="b"/>
              <a:pathLst>
                <a:path w="85725" h="8255">
                  <a:moveTo>
                    <a:pt x="0" y="7912"/>
                  </a:moveTo>
                  <a:lnTo>
                    <a:pt x="4762" y="7124"/>
                  </a:lnTo>
                  <a:lnTo>
                    <a:pt x="39611" y="3962"/>
                  </a:lnTo>
                  <a:lnTo>
                    <a:pt x="75260" y="787"/>
                  </a:lnTo>
                  <a:lnTo>
                    <a:pt x="8555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09" name="object 8009"/>
            <p:cNvSpPr/>
            <p:nvPr/>
          </p:nvSpPr>
          <p:spPr>
            <a:xfrm>
              <a:off x="4461281" y="2286088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0" y="8712"/>
                  </a:moveTo>
                  <a:lnTo>
                    <a:pt x="12674" y="7124"/>
                  </a:lnTo>
                  <a:lnTo>
                    <a:pt x="47536" y="3949"/>
                  </a:lnTo>
                  <a:lnTo>
                    <a:pt x="72097" y="1574"/>
                  </a:lnTo>
                  <a:lnTo>
                    <a:pt x="82384" y="0"/>
                  </a:lnTo>
                  <a:lnTo>
                    <a:pt x="8318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10" name="object 8010"/>
            <p:cNvSpPr/>
            <p:nvPr/>
          </p:nvSpPr>
          <p:spPr>
            <a:xfrm>
              <a:off x="4348797" y="2297963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4" h="8889">
                  <a:moveTo>
                    <a:pt x="0" y="8712"/>
                  </a:moveTo>
                  <a:lnTo>
                    <a:pt x="20586" y="6337"/>
                  </a:lnTo>
                  <a:lnTo>
                    <a:pt x="55460" y="2374"/>
                  </a:lnTo>
                  <a:lnTo>
                    <a:pt x="69723" y="800"/>
                  </a:lnTo>
                  <a:lnTo>
                    <a:pt x="8159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11" name="object 8011"/>
            <p:cNvSpPr/>
            <p:nvPr/>
          </p:nvSpPr>
          <p:spPr>
            <a:xfrm>
              <a:off x="4237888" y="2309837"/>
              <a:ext cx="80010" cy="9525"/>
            </a:xfrm>
            <a:custGeom>
              <a:avLst/>
              <a:gdLst/>
              <a:ahLst/>
              <a:cxnLst/>
              <a:rect l="l" t="t" r="r" b="b"/>
              <a:pathLst>
                <a:path w="80010" h="9525">
                  <a:moveTo>
                    <a:pt x="0" y="9512"/>
                  </a:moveTo>
                  <a:lnTo>
                    <a:pt x="27724" y="6337"/>
                  </a:lnTo>
                  <a:lnTo>
                    <a:pt x="62572" y="2374"/>
                  </a:lnTo>
                  <a:lnTo>
                    <a:pt x="66548" y="1600"/>
                  </a:lnTo>
                  <a:lnTo>
                    <a:pt x="8001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12" name="object 8012"/>
            <p:cNvSpPr/>
            <p:nvPr/>
          </p:nvSpPr>
          <p:spPr>
            <a:xfrm>
              <a:off x="4153116" y="2323312"/>
              <a:ext cx="53340" cy="6350"/>
            </a:xfrm>
            <a:custGeom>
              <a:avLst/>
              <a:gdLst/>
              <a:ahLst/>
              <a:cxnLst/>
              <a:rect l="l" t="t" r="r" b="b"/>
              <a:pathLst>
                <a:path w="53339" h="6350">
                  <a:moveTo>
                    <a:pt x="0" y="6337"/>
                  </a:moveTo>
                  <a:lnTo>
                    <a:pt x="10299" y="5537"/>
                  </a:lnTo>
                  <a:lnTo>
                    <a:pt x="38823" y="1587"/>
                  </a:lnTo>
                  <a:lnTo>
                    <a:pt x="44373" y="800"/>
                  </a:lnTo>
                  <a:lnTo>
                    <a:pt x="5308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13" name="object 8013"/>
            <p:cNvSpPr/>
            <p:nvPr/>
          </p:nvSpPr>
          <p:spPr>
            <a:xfrm>
              <a:off x="4766284" y="2274989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69">
                  <a:moveTo>
                    <a:pt x="-793" y="400"/>
                  </a:moveTo>
                  <a:lnTo>
                    <a:pt x="110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14" name="object 8014"/>
            <p:cNvSpPr/>
            <p:nvPr/>
          </p:nvSpPr>
          <p:spPr>
            <a:xfrm>
              <a:off x="4660138" y="2284501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69">
                  <a:moveTo>
                    <a:pt x="55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15" name="object 8015"/>
            <p:cNvSpPr/>
            <p:nvPr/>
          </p:nvSpPr>
          <p:spPr>
            <a:xfrm>
              <a:off x="4304423" y="2320150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5">
                  <a:moveTo>
                    <a:pt x="13474" y="0"/>
                  </a:moveTo>
                  <a:lnTo>
                    <a:pt x="8712" y="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16" name="object 8016"/>
            <p:cNvSpPr/>
            <p:nvPr/>
          </p:nvSpPr>
          <p:spPr>
            <a:xfrm>
              <a:off x="4206189" y="2332024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512" y="0"/>
                  </a:moveTo>
                  <a:lnTo>
                    <a:pt x="5549" y="80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17" name="object 8017"/>
            <p:cNvSpPr/>
            <p:nvPr/>
          </p:nvSpPr>
          <p:spPr>
            <a:xfrm>
              <a:off x="4136479" y="2340736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5">
                  <a:moveTo>
                    <a:pt x="792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18" name="object 8018"/>
            <p:cNvSpPr/>
            <p:nvPr/>
          </p:nvSpPr>
          <p:spPr>
            <a:xfrm>
              <a:off x="4132516" y="2353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3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19" name="object 8019"/>
            <p:cNvSpPr/>
            <p:nvPr/>
          </p:nvSpPr>
          <p:spPr>
            <a:xfrm>
              <a:off x="4134904" y="2347874"/>
              <a:ext cx="76200" cy="10795"/>
            </a:xfrm>
            <a:custGeom>
              <a:avLst/>
              <a:gdLst/>
              <a:ahLst/>
              <a:cxnLst/>
              <a:rect l="l" t="t" r="r" b="b"/>
              <a:pathLst>
                <a:path w="76200" h="10794">
                  <a:moveTo>
                    <a:pt x="0" y="10299"/>
                  </a:moveTo>
                  <a:lnTo>
                    <a:pt x="0" y="5549"/>
                  </a:lnTo>
                </a:path>
                <a:path w="76200" h="10794">
                  <a:moveTo>
                    <a:pt x="0" y="10299"/>
                  </a:moveTo>
                  <a:lnTo>
                    <a:pt x="30886" y="6337"/>
                  </a:lnTo>
                  <a:lnTo>
                    <a:pt x="38023" y="4762"/>
                  </a:lnTo>
                  <a:lnTo>
                    <a:pt x="45948" y="3962"/>
                  </a:lnTo>
                  <a:lnTo>
                    <a:pt x="53073" y="3162"/>
                  </a:lnTo>
                  <a:lnTo>
                    <a:pt x="57035" y="2374"/>
                  </a:lnTo>
                  <a:lnTo>
                    <a:pt x="60998" y="2374"/>
                  </a:lnTo>
                  <a:lnTo>
                    <a:pt x="68910" y="1587"/>
                  </a:lnTo>
                  <a:lnTo>
                    <a:pt x="71297" y="787"/>
                  </a:lnTo>
                  <a:lnTo>
                    <a:pt x="7604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20" name="object 8020"/>
            <p:cNvSpPr/>
            <p:nvPr/>
          </p:nvSpPr>
          <p:spPr>
            <a:xfrm>
              <a:off x="4210951" y="234391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21" name="object 8021"/>
            <p:cNvSpPr/>
            <p:nvPr/>
          </p:nvSpPr>
          <p:spPr>
            <a:xfrm>
              <a:off x="4210939" y="23439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22" name="object 8022"/>
            <p:cNvSpPr/>
            <p:nvPr/>
          </p:nvSpPr>
          <p:spPr>
            <a:xfrm>
              <a:off x="4241838" y="233996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23" name="object 8023"/>
            <p:cNvSpPr/>
            <p:nvPr/>
          </p:nvSpPr>
          <p:spPr>
            <a:xfrm>
              <a:off x="4245013" y="233996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24" name="object 8024"/>
            <p:cNvSpPr/>
            <p:nvPr/>
          </p:nvSpPr>
          <p:spPr>
            <a:xfrm>
              <a:off x="4245013" y="2335199"/>
              <a:ext cx="77470" cy="8890"/>
            </a:xfrm>
            <a:custGeom>
              <a:avLst/>
              <a:gdLst/>
              <a:ahLst/>
              <a:cxnLst/>
              <a:rect l="l" t="t" r="r" b="b"/>
              <a:pathLst>
                <a:path w="77470" h="8889">
                  <a:moveTo>
                    <a:pt x="0" y="8712"/>
                  </a:moveTo>
                  <a:lnTo>
                    <a:pt x="7137" y="7924"/>
                  </a:lnTo>
                  <a:lnTo>
                    <a:pt x="23823" y="6368"/>
                  </a:lnTo>
                  <a:lnTo>
                    <a:pt x="40216" y="4143"/>
                  </a:lnTo>
                  <a:lnTo>
                    <a:pt x="56506" y="2027"/>
                  </a:lnTo>
                  <a:lnTo>
                    <a:pt x="72885" y="800"/>
                  </a:lnTo>
                  <a:lnTo>
                    <a:pt x="7684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25" name="object 8025"/>
            <p:cNvSpPr/>
            <p:nvPr/>
          </p:nvSpPr>
          <p:spPr>
            <a:xfrm>
              <a:off x="4321860" y="233125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26" name="object 8026"/>
            <p:cNvSpPr/>
            <p:nvPr/>
          </p:nvSpPr>
          <p:spPr>
            <a:xfrm>
              <a:off x="4321860" y="233045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27" name="object 8027"/>
            <p:cNvSpPr/>
            <p:nvPr/>
          </p:nvSpPr>
          <p:spPr>
            <a:xfrm>
              <a:off x="4352747" y="23272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28" name="object 8028"/>
            <p:cNvSpPr/>
            <p:nvPr/>
          </p:nvSpPr>
          <p:spPr>
            <a:xfrm>
              <a:off x="4355922" y="232728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29" name="object 8029"/>
            <p:cNvSpPr/>
            <p:nvPr/>
          </p:nvSpPr>
          <p:spPr>
            <a:xfrm>
              <a:off x="4355922" y="2322525"/>
              <a:ext cx="78105" cy="8890"/>
            </a:xfrm>
            <a:custGeom>
              <a:avLst/>
              <a:gdLst/>
              <a:ahLst/>
              <a:cxnLst/>
              <a:rect l="l" t="t" r="r" b="b"/>
              <a:pathLst>
                <a:path w="78104" h="8889">
                  <a:moveTo>
                    <a:pt x="0" y="8724"/>
                  </a:moveTo>
                  <a:lnTo>
                    <a:pt x="7912" y="7924"/>
                  </a:lnTo>
                  <a:lnTo>
                    <a:pt x="19597" y="6712"/>
                  </a:lnTo>
                  <a:lnTo>
                    <a:pt x="31281" y="5516"/>
                  </a:lnTo>
                  <a:lnTo>
                    <a:pt x="42968" y="4336"/>
                  </a:lnTo>
                  <a:lnTo>
                    <a:pt x="54660" y="3175"/>
                  </a:lnTo>
                  <a:lnTo>
                    <a:pt x="62585" y="2387"/>
                  </a:lnTo>
                  <a:lnTo>
                    <a:pt x="62585" y="1587"/>
                  </a:lnTo>
                  <a:lnTo>
                    <a:pt x="70510" y="800"/>
                  </a:lnTo>
                  <a:lnTo>
                    <a:pt x="74472" y="800"/>
                  </a:lnTo>
                  <a:lnTo>
                    <a:pt x="7763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30" name="object 8030"/>
            <p:cNvSpPr/>
            <p:nvPr/>
          </p:nvSpPr>
          <p:spPr>
            <a:xfrm>
              <a:off x="4433557" y="23185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31" name="object 8031"/>
            <p:cNvSpPr/>
            <p:nvPr/>
          </p:nvSpPr>
          <p:spPr>
            <a:xfrm>
              <a:off x="4433557" y="231857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32" name="object 8032"/>
            <p:cNvSpPr/>
            <p:nvPr/>
          </p:nvSpPr>
          <p:spPr>
            <a:xfrm>
              <a:off x="4465243" y="23153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33" name="object 8033"/>
            <p:cNvSpPr/>
            <p:nvPr/>
          </p:nvSpPr>
          <p:spPr>
            <a:xfrm>
              <a:off x="4468418" y="231538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34" name="object 8034"/>
            <p:cNvSpPr/>
            <p:nvPr/>
          </p:nvSpPr>
          <p:spPr>
            <a:xfrm>
              <a:off x="4468418" y="2311438"/>
              <a:ext cx="78740" cy="8255"/>
            </a:xfrm>
            <a:custGeom>
              <a:avLst/>
              <a:gdLst/>
              <a:ahLst/>
              <a:cxnLst/>
              <a:rect l="l" t="t" r="r" b="b"/>
              <a:pathLst>
                <a:path w="78739" h="8255">
                  <a:moveTo>
                    <a:pt x="0" y="7912"/>
                  </a:moveTo>
                  <a:lnTo>
                    <a:pt x="7924" y="7124"/>
                  </a:lnTo>
                  <a:lnTo>
                    <a:pt x="24937" y="5332"/>
                  </a:lnTo>
                  <a:lnTo>
                    <a:pt x="42052" y="3695"/>
                  </a:lnTo>
                  <a:lnTo>
                    <a:pt x="59134" y="1991"/>
                  </a:lnTo>
                  <a:lnTo>
                    <a:pt x="76047" y="0"/>
                  </a:lnTo>
                  <a:lnTo>
                    <a:pt x="7842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35" name="object 8035"/>
            <p:cNvSpPr/>
            <p:nvPr/>
          </p:nvSpPr>
          <p:spPr>
            <a:xfrm>
              <a:off x="4546841" y="23074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36" name="object 8036"/>
            <p:cNvSpPr/>
            <p:nvPr/>
          </p:nvSpPr>
          <p:spPr>
            <a:xfrm>
              <a:off x="4546841" y="230667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37" name="object 8037"/>
            <p:cNvSpPr/>
            <p:nvPr/>
          </p:nvSpPr>
          <p:spPr>
            <a:xfrm>
              <a:off x="4578527" y="23043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38" name="object 8038"/>
            <p:cNvSpPr/>
            <p:nvPr/>
          </p:nvSpPr>
          <p:spPr>
            <a:xfrm>
              <a:off x="4581702" y="23043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39" name="object 8039"/>
            <p:cNvSpPr/>
            <p:nvPr/>
          </p:nvSpPr>
          <p:spPr>
            <a:xfrm>
              <a:off x="4581702" y="2301138"/>
              <a:ext cx="79375" cy="7620"/>
            </a:xfrm>
            <a:custGeom>
              <a:avLst/>
              <a:gdLst/>
              <a:ahLst/>
              <a:cxnLst/>
              <a:rect l="l" t="t" r="r" b="b"/>
              <a:pathLst>
                <a:path w="79375" h="7619">
                  <a:moveTo>
                    <a:pt x="0" y="7137"/>
                  </a:moveTo>
                  <a:lnTo>
                    <a:pt x="7912" y="6337"/>
                  </a:lnTo>
                  <a:lnTo>
                    <a:pt x="25481" y="4620"/>
                  </a:lnTo>
                  <a:lnTo>
                    <a:pt x="43219" y="2744"/>
                  </a:lnTo>
                  <a:lnTo>
                    <a:pt x="60931" y="1081"/>
                  </a:lnTo>
                  <a:lnTo>
                    <a:pt x="78422" y="0"/>
                  </a:lnTo>
                  <a:lnTo>
                    <a:pt x="7922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40" name="object 8040"/>
            <p:cNvSpPr/>
            <p:nvPr/>
          </p:nvSpPr>
          <p:spPr>
            <a:xfrm>
              <a:off x="4660925" y="229637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41" name="object 8041"/>
            <p:cNvSpPr/>
            <p:nvPr/>
          </p:nvSpPr>
          <p:spPr>
            <a:xfrm>
              <a:off x="4660925" y="229637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42" name="object 8042"/>
            <p:cNvSpPr/>
            <p:nvPr/>
          </p:nvSpPr>
          <p:spPr>
            <a:xfrm>
              <a:off x="4693399" y="229321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43" name="object 8043"/>
            <p:cNvSpPr/>
            <p:nvPr/>
          </p:nvSpPr>
          <p:spPr>
            <a:xfrm>
              <a:off x="4696574" y="229320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44" name="object 8044"/>
            <p:cNvSpPr/>
            <p:nvPr/>
          </p:nvSpPr>
          <p:spPr>
            <a:xfrm>
              <a:off x="4696574" y="2290825"/>
              <a:ext cx="80010" cy="7620"/>
            </a:xfrm>
            <a:custGeom>
              <a:avLst/>
              <a:gdLst/>
              <a:ahLst/>
              <a:cxnLst/>
              <a:rect l="l" t="t" r="r" b="b"/>
              <a:pathLst>
                <a:path w="80010" h="7619">
                  <a:moveTo>
                    <a:pt x="0" y="7137"/>
                  </a:moveTo>
                  <a:lnTo>
                    <a:pt x="7912" y="6337"/>
                  </a:lnTo>
                  <a:lnTo>
                    <a:pt x="24097" y="4620"/>
                  </a:lnTo>
                  <a:lnTo>
                    <a:pt x="40055" y="3268"/>
                  </a:lnTo>
                  <a:lnTo>
                    <a:pt x="55985" y="2067"/>
                  </a:lnTo>
                  <a:lnTo>
                    <a:pt x="72085" y="800"/>
                  </a:lnTo>
                  <a:lnTo>
                    <a:pt x="8001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45" name="object 8045"/>
            <p:cNvSpPr/>
            <p:nvPr/>
          </p:nvSpPr>
          <p:spPr>
            <a:xfrm>
              <a:off x="4776584" y="22868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46" name="object 8046"/>
            <p:cNvSpPr/>
            <p:nvPr/>
          </p:nvSpPr>
          <p:spPr>
            <a:xfrm>
              <a:off x="4776584" y="228687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47" name="object 8047"/>
            <p:cNvSpPr/>
            <p:nvPr/>
          </p:nvSpPr>
          <p:spPr>
            <a:xfrm>
              <a:off x="4133316" y="235342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80">
                  <a:moveTo>
                    <a:pt x="1587" y="0"/>
                  </a:moveTo>
                  <a:lnTo>
                    <a:pt x="0" y="3162"/>
                  </a:lnTo>
                  <a:lnTo>
                    <a:pt x="1587" y="47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48" name="object 8048"/>
            <p:cNvSpPr/>
            <p:nvPr/>
          </p:nvSpPr>
          <p:spPr>
            <a:xfrm>
              <a:off x="4132516" y="23565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49" name="object 8049"/>
            <p:cNvSpPr/>
            <p:nvPr/>
          </p:nvSpPr>
          <p:spPr>
            <a:xfrm>
              <a:off x="4132516" y="235342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3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50" name="object 8050"/>
            <p:cNvSpPr/>
            <p:nvPr/>
          </p:nvSpPr>
          <p:spPr>
            <a:xfrm>
              <a:off x="4210939" y="23439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51" name="object 8051"/>
            <p:cNvSpPr/>
            <p:nvPr/>
          </p:nvSpPr>
          <p:spPr>
            <a:xfrm>
              <a:off x="4210951" y="234628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787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52" name="object 8052"/>
            <p:cNvSpPr/>
            <p:nvPr/>
          </p:nvSpPr>
          <p:spPr>
            <a:xfrm>
              <a:off x="4241838" y="23431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53" name="object 8053"/>
            <p:cNvSpPr/>
            <p:nvPr/>
          </p:nvSpPr>
          <p:spPr>
            <a:xfrm>
              <a:off x="4243438" y="233996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1574" y="0"/>
                  </a:moveTo>
                  <a:lnTo>
                    <a:pt x="0" y="3162"/>
                  </a:lnTo>
                  <a:lnTo>
                    <a:pt x="1574" y="39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54" name="object 8054"/>
            <p:cNvSpPr/>
            <p:nvPr/>
          </p:nvSpPr>
          <p:spPr>
            <a:xfrm>
              <a:off x="4321873" y="233045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55" name="object 8055"/>
            <p:cNvSpPr/>
            <p:nvPr/>
          </p:nvSpPr>
          <p:spPr>
            <a:xfrm>
              <a:off x="4321860" y="233362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56" name="object 8056"/>
            <p:cNvSpPr/>
            <p:nvPr/>
          </p:nvSpPr>
          <p:spPr>
            <a:xfrm>
              <a:off x="4352760" y="23304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57" name="object 8057"/>
            <p:cNvSpPr/>
            <p:nvPr/>
          </p:nvSpPr>
          <p:spPr>
            <a:xfrm>
              <a:off x="4354334" y="232728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1587" y="0"/>
                  </a:moveTo>
                  <a:lnTo>
                    <a:pt x="0" y="3175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58" name="object 8058"/>
            <p:cNvSpPr/>
            <p:nvPr/>
          </p:nvSpPr>
          <p:spPr>
            <a:xfrm>
              <a:off x="4433557" y="231857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59" name="object 8059"/>
            <p:cNvSpPr/>
            <p:nvPr/>
          </p:nvSpPr>
          <p:spPr>
            <a:xfrm>
              <a:off x="4433557" y="232093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80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60" name="object 8060"/>
            <p:cNvSpPr/>
            <p:nvPr/>
          </p:nvSpPr>
          <p:spPr>
            <a:xfrm>
              <a:off x="4465243" y="23185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61" name="object 8061"/>
            <p:cNvSpPr/>
            <p:nvPr/>
          </p:nvSpPr>
          <p:spPr>
            <a:xfrm>
              <a:off x="4466831" y="231538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1587" y="0"/>
                  </a:moveTo>
                  <a:lnTo>
                    <a:pt x="0" y="3175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62" name="object 8062"/>
            <p:cNvSpPr/>
            <p:nvPr/>
          </p:nvSpPr>
          <p:spPr>
            <a:xfrm>
              <a:off x="4546841" y="230667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63" name="object 8063"/>
            <p:cNvSpPr/>
            <p:nvPr/>
          </p:nvSpPr>
          <p:spPr>
            <a:xfrm>
              <a:off x="4546841" y="230985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64" name="object 8064"/>
            <p:cNvSpPr/>
            <p:nvPr/>
          </p:nvSpPr>
          <p:spPr>
            <a:xfrm>
              <a:off x="4578540" y="230667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65" name="object 8065"/>
            <p:cNvSpPr/>
            <p:nvPr/>
          </p:nvSpPr>
          <p:spPr>
            <a:xfrm>
              <a:off x="4580115" y="230430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1587" y="0"/>
                  </a:moveTo>
                  <a:lnTo>
                    <a:pt x="0" y="2374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66" name="object 8066"/>
            <p:cNvSpPr/>
            <p:nvPr/>
          </p:nvSpPr>
          <p:spPr>
            <a:xfrm>
              <a:off x="4660925" y="229637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67" name="object 8067"/>
            <p:cNvSpPr/>
            <p:nvPr/>
          </p:nvSpPr>
          <p:spPr>
            <a:xfrm>
              <a:off x="4660925" y="229955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68" name="object 8068"/>
            <p:cNvSpPr/>
            <p:nvPr/>
          </p:nvSpPr>
          <p:spPr>
            <a:xfrm>
              <a:off x="4693399" y="22963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69" name="object 8069"/>
            <p:cNvSpPr/>
            <p:nvPr/>
          </p:nvSpPr>
          <p:spPr>
            <a:xfrm>
              <a:off x="4694999" y="2293213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80">
                  <a:moveTo>
                    <a:pt x="1574" y="0"/>
                  </a:moveTo>
                  <a:lnTo>
                    <a:pt x="0" y="3162"/>
                  </a:lnTo>
                  <a:lnTo>
                    <a:pt x="1574" y="47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70" name="object 8070"/>
            <p:cNvSpPr/>
            <p:nvPr/>
          </p:nvSpPr>
          <p:spPr>
            <a:xfrm>
              <a:off x="4776584" y="228687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71" name="object 8071"/>
            <p:cNvSpPr/>
            <p:nvPr/>
          </p:nvSpPr>
          <p:spPr>
            <a:xfrm>
              <a:off x="4776584" y="228925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787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72" name="object 8072"/>
            <p:cNvSpPr/>
            <p:nvPr/>
          </p:nvSpPr>
          <p:spPr>
            <a:xfrm>
              <a:off x="4550803" y="2288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80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73" name="object 8073"/>
            <p:cNvSpPr/>
            <p:nvPr/>
          </p:nvSpPr>
          <p:spPr>
            <a:xfrm>
              <a:off x="4551604" y="2286876"/>
              <a:ext cx="27305" cy="2540"/>
            </a:xfrm>
            <a:custGeom>
              <a:avLst/>
              <a:gdLst/>
              <a:ahLst/>
              <a:cxnLst/>
              <a:rect l="l" t="t" r="r" b="b"/>
              <a:pathLst>
                <a:path w="27304" h="2539">
                  <a:moveTo>
                    <a:pt x="-793" y="1187"/>
                  </a:moveTo>
                  <a:lnTo>
                    <a:pt x="27730" y="1187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74" name="object 8074"/>
            <p:cNvSpPr/>
            <p:nvPr/>
          </p:nvSpPr>
          <p:spPr>
            <a:xfrm>
              <a:off x="4574578" y="228608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62" y="787"/>
                  </a:moveTo>
                  <a:lnTo>
                    <a:pt x="3162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75" name="object 8075"/>
            <p:cNvSpPr/>
            <p:nvPr/>
          </p:nvSpPr>
          <p:spPr>
            <a:xfrm>
              <a:off x="4550803" y="228846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1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76" name="object 8076"/>
            <p:cNvSpPr/>
            <p:nvPr/>
          </p:nvSpPr>
          <p:spPr>
            <a:xfrm>
              <a:off x="4549229" y="23098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74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77" name="object 8077"/>
            <p:cNvSpPr/>
            <p:nvPr/>
          </p:nvSpPr>
          <p:spPr>
            <a:xfrm>
              <a:off x="4551604" y="2289251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6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78" name="object 8078"/>
            <p:cNvSpPr/>
            <p:nvPr/>
          </p:nvSpPr>
          <p:spPr>
            <a:xfrm>
              <a:off x="4550803" y="2288463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4">
                  <a:moveTo>
                    <a:pt x="0" y="229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79" name="object 8079"/>
            <p:cNvSpPr/>
            <p:nvPr/>
          </p:nvSpPr>
          <p:spPr>
            <a:xfrm>
              <a:off x="4546854" y="230985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4">
                  <a:moveTo>
                    <a:pt x="4749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80" name="object 8080"/>
            <p:cNvSpPr/>
            <p:nvPr/>
          </p:nvSpPr>
          <p:spPr>
            <a:xfrm>
              <a:off x="4551604" y="2311425"/>
              <a:ext cx="27305" cy="2540"/>
            </a:xfrm>
            <a:custGeom>
              <a:avLst/>
              <a:gdLst/>
              <a:ahLst/>
              <a:cxnLst/>
              <a:rect l="l" t="t" r="r" b="b"/>
              <a:pathLst>
                <a:path w="27304" h="2539">
                  <a:moveTo>
                    <a:pt x="-793" y="1193"/>
                  </a:moveTo>
                  <a:lnTo>
                    <a:pt x="27730" y="1193"/>
                  </a:lnTo>
                </a:path>
              </a:pathLst>
            </a:custGeom>
            <a:ln w="39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81" name="object 8081"/>
            <p:cNvSpPr/>
            <p:nvPr/>
          </p:nvSpPr>
          <p:spPr>
            <a:xfrm>
              <a:off x="4578540" y="2286876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082" name="object 8082"/>
          <p:cNvGrpSpPr/>
          <p:nvPr/>
        </p:nvGrpSpPr>
        <p:grpSpPr>
          <a:xfrm>
            <a:off x="5219571" y="1496043"/>
            <a:ext cx="20574" cy="18431"/>
            <a:chOff x="6039364" y="2216359"/>
            <a:chExt cx="30480" cy="27305"/>
          </a:xfrm>
        </p:grpSpPr>
        <p:sp>
          <p:nvSpPr>
            <p:cNvPr id="8083" name="object 8083"/>
            <p:cNvSpPr/>
            <p:nvPr/>
          </p:nvSpPr>
          <p:spPr>
            <a:xfrm>
              <a:off x="6040170" y="22385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84" name="object 8084"/>
            <p:cNvSpPr/>
            <p:nvPr/>
          </p:nvSpPr>
          <p:spPr>
            <a:xfrm>
              <a:off x="6040170" y="221795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85" name="object 8085"/>
            <p:cNvSpPr/>
            <p:nvPr/>
          </p:nvSpPr>
          <p:spPr>
            <a:xfrm>
              <a:off x="6040170" y="22171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86" name="object 8086"/>
            <p:cNvSpPr/>
            <p:nvPr/>
          </p:nvSpPr>
          <p:spPr>
            <a:xfrm>
              <a:off x="6040170" y="2217153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87" name="object 8087"/>
            <p:cNvSpPr/>
            <p:nvPr/>
          </p:nvSpPr>
          <p:spPr>
            <a:xfrm>
              <a:off x="6040170" y="223855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88" name="object 8088"/>
            <p:cNvSpPr/>
            <p:nvPr/>
          </p:nvSpPr>
          <p:spPr>
            <a:xfrm>
              <a:off x="6040158" y="2217966"/>
              <a:ext cx="28575" cy="24765"/>
            </a:xfrm>
            <a:custGeom>
              <a:avLst/>
              <a:gdLst/>
              <a:ahLst/>
              <a:cxnLst/>
              <a:rect l="l" t="t" r="r" b="b"/>
              <a:pathLst>
                <a:path w="28575" h="24764">
                  <a:moveTo>
                    <a:pt x="28511" y="24549"/>
                  </a:moveTo>
                  <a:lnTo>
                    <a:pt x="0" y="24549"/>
                  </a:lnTo>
                </a:path>
                <a:path w="28575" h="24764">
                  <a:moveTo>
                    <a:pt x="28511" y="24549"/>
                  </a:moveTo>
                  <a:lnTo>
                    <a:pt x="285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89" name="object 8089"/>
            <p:cNvSpPr/>
            <p:nvPr/>
          </p:nvSpPr>
          <p:spPr>
            <a:xfrm>
              <a:off x="6040158" y="221715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511" y="800"/>
                  </a:moveTo>
                  <a:lnTo>
                    <a:pt x="2851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090" name="object 8090"/>
          <p:cNvGrpSpPr/>
          <p:nvPr/>
        </p:nvGrpSpPr>
        <p:grpSpPr>
          <a:xfrm>
            <a:off x="5137755" y="1305142"/>
            <a:ext cx="20574" cy="210026"/>
            <a:chOff x="5918155" y="1933543"/>
            <a:chExt cx="30480" cy="311150"/>
          </a:xfrm>
        </p:grpSpPr>
        <p:sp>
          <p:nvSpPr>
            <p:cNvPr id="8091" name="object 8091"/>
            <p:cNvSpPr/>
            <p:nvPr/>
          </p:nvSpPr>
          <p:spPr>
            <a:xfrm>
              <a:off x="5929248" y="193671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110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92" name="object 8092"/>
            <p:cNvSpPr/>
            <p:nvPr/>
          </p:nvSpPr>
          <p:spPr>
            <a:xfrm>
              <a:off x="5926086" y="193433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2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93" name="object 8093"/>
            <p:cNvSpPr/>
            <p:nvPr/>
          </p:nvSpPr>
          <p:spPr>
            <a:xfrm>
              <a:off x="5924499" y="1936711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94" name="object 8094"/>
            <p:cNvSpPr/>
            <p:nvPr/>
          </p:nvSpPr>
          <p:spPr>
            <a:xfrm>
              <a:off x="5941923" y="1936711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95" name="object 8095"/>
            <p:cNvSpPr/>
            <p:nvPr/>
          </p:nvSpPr>
          <p:spPr>
            <a:xfrm>
              <a:off x="5924499" y="22163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96" name="object 8096"/>
            <p:cNvSpPr/>
            <p:nvPr/>
          </p:nvSpPr>
          <p:spPr>
            <a:xfrm>
              <a:off x="5923711" y="221556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97" name="object 8097"/>
            <p:cNvSpPr/>
            <p:nvPr/>
          </p:nvSpPr>
          <p:spPr>
            <a:xfrm>
              <a:off x="5924499" y="221636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98" name="object 8098"/>
            <p:cNvSpPr/>
            <p:nvPr/>
          </p:nvSpPr>
          <p:spPr>
            <a:xfrm>
              <a:off x="5923711" y="1936711"/>
              <a:ext cx="0" cy="279400"/>
            </a:xfrm>
            <a:custGeom>
              <a:avLst/>
              <a:gdLst/>
              <a:ahLst/>
              <a:cxnLst/>
              <a:rect l="l" t="t" r="r" b="b"/>
              <a:pathLst>
                <a:path h="279400">
                  <a:moveTo>
                    <a:pt x="0" y="0"/>
                  </a:moveTo>
                  <a:lnTo>
                    <a:pt x="0" y="27885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099" name="object 8099"/>
            <p:cNvSpPr/>
            <p:nvPr/>
          </p:nvSpPr>
          <p:spPr>
            <a:xfrm>
              <a:off x="5918949" y="22393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00" name="object 8100"/>
            <p:cNvSpPr/>
            <p:nvPr/>
          </p:nvSpPr>
          <p:spPr>
            <a:xfrm>
              <a:off x="5918949" y="221874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6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01" name="object 8101"/>
            <p:cNvSpPr/>
            <p:nvPr/>
          </p:nvSpPr>
          <p:spPr>
            <a:xfrm>
              <a:off x="5918949" y="221795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02" name="object 8102"/>
            <p:cNvSpPr/>
            <p:nvPr/>
          </p:nvSpPr>
          <p:spPr>
            <a:xfrm>
              <a:off x="5918949" y="2217953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03" name="object 8103"/>
            <p:cNvSpPr/>
            <p:nvPr/>
          </p:nvSpPr>
          <p:spPr>
            <a:xfrm>
              <a:off x="5918949" y="223934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04" name="object 8104"/>
            <p:cNvSpPr/>
            <p:nvPr/>
          </p:nvSpPr>
          <p:spPr>
            <a:xfrm>
              <a:off x="5918949" y="2217953"/>
              <a:ext cx="28575" cy="25400"/>
            </a:xfrm>
            <a:custGeom>
              <a:avLst/>
              <a:gdLst/>
              <a:ahLst/>
              <a:cxnLst/>
              <a:rect l="l" t="t" r="r" b="b"/>
              <a:pathLst>
                <a:path w="28575" h="25400">
                  <a:moveTo>
                    <a:pt x="28524" y="24561"/>
                  </a:moveTo>
                  <a:lnTo>
                    <a:pt x="0" y="25361"/>
                  </a:lnTo>
                </a:path>
                <a:path w="28575" h="25400">
                  <a:moveTo>
                    <a:pt x="28524" y="24561"/>
                  </a:moveTo>
                  <a:lnTo>
                    <a:pt x="28524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05" name="object 8105"/>
            <p:cNvSpPr/>
            <p:nvPr/>
          </p:nvSpPr>
          <p:spPr>
            <a:xfrm>
              <a:off x="5918949" y="221795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5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106" name="object 8106"/>
          <p:cNvSpPr/>
          <p:nvPr/>
        </p:nvSpPr>
        <p:spPr>
          <a:xfrm>
            <a:off x="3740484" y="1499244"/>
            <a:ext cx="0" cy="102441"/>
          </a:xfrm>
          <a:custGeom>
            <a:avLst/>
            <a:gdLst/>
            <a:ahLst/>
            <a:cxnLst/>
            <a:rect l="l" t="t" r="r" b="b"/>
            <a:pathLst>
              <a:path h="151764">
                <a:moveTo>
                  <a:pt x="0" y="0"/>
                </a:moveTo>
                <a:lnTo>
                  <a:pt x="0" y="15130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8107" name="object 8107"/>
          <p:cNvSpPr/>
          <p:nvPr/>
        </p:nvSpPr>
        <p:spPr>
          <a:xfrm>
            <a:off x="3862402" y="1482133"/>
            <a:ext cx="0" cy="102013"/>
          </a:xfrm>
          <a:custGeom>
            <a:avLst/>
            <a:gdLst/>
            <a:ahLst/>
            <a:cxnLst/>
            <a:rect l="l" t="t" r="r" b="b"/>
            <a:pathLst>
              <a:path h="151130">
                <a:moveTo>
                  <a:pt x="0" y="0"/>
                </a:moveTo>
                <a:lnTo>
                  <a:pt x="0" y="15052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108" name="object 8108"/>
          <p:cNvGrpSpPr/>
          <p:nvPr/>
        </p:nvGrpSpPr>
        <p:grpSpPr>
          <a:xfrm>
            <a:off x="3896629" y="1388569"/>
            <a:ext cx="23574" cy="195024"/>
            <a:chOff x="4079449" y="2057139"/>
            <a:chExt cx="34925" cy="288925"/>
          </a:xfrm>
        </p:grpSpPr>
        <p:sp>
          <p:nvSpPr>
            <p:cNvPr id="8109" name="object 8109"/>
            <p:cNvSpPr/>
            <p:nvPr/>
          </p:nvSpPr>
          <p:spPr>
            <a:xfrm>
              <a:off x="4097667" y="2338362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0" y="2374"/>
                  </a:moveTo>
                  <a:lnTo>
                    <a:pt x="15836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10" name="object 8110"/>
            <p:cNvSpPr/>
            <p:nvPr/>
          </p:nvSpPr>
          <p:spPr>
            <a:xfrm>
              <a:off x="4113504" y="2057920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11" name="object 8111"/>
            <p:cNvSpPr/>
            <p:nvPr/>
          </p:nvSpPr>
          <p:spPr>
            <a:xfrm>
              <a:off x="4097667" y="2057933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5">
                  <a:moveTo>
                    <a:pt x="-793" y="787"/>
                  </a:moveTo>
                  <a:lnTo>
                    <a:pt x="1663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12" name="object 8112"/>
            <p:cNvSpPr/>
            <p:nvPr/>
          </p:nvSpPr>
          <p:spPr>
            <a:xfrm>
              <a:off x="4097667" y="2059508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13" name="object 8113"/>
            <p:cNvSpPr/>
            <p:nvPr/>
          </p:nvSpPr>
          <p:spPr>
            <a:xfrm>
              <a:off x="4095292" y="233914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0" y="1587"/>
                  </a:moveTo>
                  <a:lnTo>
                    <a:pt x="0" y="0"/>
                  </a:lnTo>
                  <a:lnTo>
                    <a:pt x="2374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14" name="object 8114"/>
            <p:cNvSpPr/>
            <p:nvPr/>
          </p:nvSpPr>
          <p:spPr>
            <a:xfrm>
              <a:off x="4080243" y="2061883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4">
                  <a:moveTo>
                    <a:pt x="0" y="0"/>
                  </a:moveTo>
                  <a:lnTo>
                    <a:pt x="0" y="27726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15" name="object 8115"/>
            <p:cNvSpPr/>
            <p:nvPr/>
          </p:nvSpPr>
          <p:spPr>
            <a:xfrm>
              <a:off x="4080243" y="2339149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5" h="5714">
                  <a:moveTo>
                    <a:pt x="10287" y="5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116" name="object 8116"/>
          <p:cNvGrpSpPr/>
          <p:nvPr/>
        </p:nvGrpSpPr>
        <p:grpSpPr>
          <a:xfrm>
            <a:off x="3812669" y="1486952"/>
            <a:ext cx="12002" cy="104156"/>
            <a:chOff x="3955065" y="2202891"/>
            <a:chExt cx="17780" cy="154305"/>
          </a:xfrm>
        </p:grpSpPr>
        <p:sp>
          <p:nvSpPr>
            <p:cNvPr id="8117" name="object 8117"/>
            <p:cNvSpPr/>
            <p:nvPr/>
          </p:nvSpPr>
          <p:spPr>
            <a:xfrm>
              <a:off x="3971696" y="2202891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30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18" name="object 8118"/>
            <p:cNvSpPr/>
            <p:nvPr/>
          </p:nvSpPr>
          <p:spPr>
            <a:xfrm>
              <a:off x="3955859" y="2205266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30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119" name="object 8119"/>
          <p:cNvGrpSpPr/>
          <p:nvPr/>
        </p:nvGrpSpPr>
        <p:grpSpPr>
          <a:xfrm>
            <a:off x="3836723" y="1396585"/>
            <a:ext cx="9858" cy="4286"/>
            <a:chOff x="3990701" y="2069014"/>
            <a:chExt cx="14604" cy="6350"/>
          </a:xfrm>
        </p:grpSpPr>
        <p:sp>
          <p:nvSpPr>
            <p:cNvPr id="8120" name="object 8120"/>
            <p:cNvSpPr/>
            <p:nvPr/>
          </p:nvSpPr>
          <p:spPr>
            <a:xfrm>
              <a:off x="3991508" y="2072170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2374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21" name="object 8121"/>
            <p:cNvSpPr/>
            <p:nvPr/>
          </p:nvSpPr>
          <p:spPr>
            <a:xfrm>
              <a:off x="3991495" y="206980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512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122" name="object 8122"/>
          <p:cNvSpPr/>
          <p:nvPr/>
        </p:nvSpPr>
        <p:spPr>
          <a:xfrm>
            <a:off x="3834594" y="1589093"/>
            <a:ext cx="0" cy="1286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793" y="787"/>
                </a:moveTo>
                <a:lnTo>
                  <a:pt x="793" y="78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8123" name="object 8123"/>
          <p:cNvSpPr/>
          <p:nvPr/>
        </p:nvSpPr>
        <p:spPr>
          <a:xfrm>
            <a:off x="3823895" y="1476253"/>
            <a:ext cx="857" cy="10716"/>
          </a:xfrm>
          <a:custGeom>
            <a:avLst/>
            <a:gdLst/>
            <a:ahLst/>
            <a:cxnLst/>
            <a:rect l="l" t="t" r="r" b="b"/>
            <a:pathLst>
              <a:path w="1270" h="15875">
                <a:moveTo>
                  <a:pt x="0" y="0"/>
                </a:moveTo>
                <a:lnTo>
                  <a:pt x="800" y="800"/>
                </a:lnTo>
                <a:lnTo>
                  <a:pt x="0" y="1587"/>
                </a:lnTo>
                <a:lnTo>
                  <a:pt x="0" y="1583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124" name="object 8124"/>
          <p:cNvGrpSpPr/>
          <p:nvPr/>
        </p:nvGrpSpPr>
        <p:grpSpPr>
          <a:xfrm>
            <a:off x="3823359" y="1398723"/>
            <a:ext cx="24432" cy="195024"/>
            <a:chOff x="3970902" y="2072182"/>
            <a:chExt cx="36195" cy="288925"/>
          </a:xfrm>
        </p:grpSpPr>
        <p:sp>
          <p:nvSpPr>
            <p:cNvPr id="8125" name="object 8125"/>
            <p:cNvSpPr/>
            <p:nvPr/>
          </p:nvSpPr>
          <p:spPr>
            <a:xfrm>
              <a:off x="3971696" y="2354211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11099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26" name="object 8126"/>
            <p:cNvSpPr/>
            <p:nvPr/>
          </p:nvSpPr>
          <p:spPr>
            <a:xfrm>
              <a:off x="3987545" y="235419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3162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27" name="object 8127"/>
            <p:cNvSpPr/>
            <p:nvPr/>
          </p:nvSpPr>
          <p:spPr>
            <a:xfrm>
              <a:off x="3990708" y="2074545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28" name="object 8128"/>
            <p:cNvSpPr/>
            <p:nvPr/>
          </p:nvSpPr>
          <p:spPr>
            <a:xfrm>
              <a:off x="3971696" y="2076919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0"/>
                  </a:moveTo>
                  <a:lnTo>
                    <a:pt x="0" y="1101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29" name="object 8129"/>
            <p:cNvSpPr/>
            <p:nvPr/>
          </p:nvSpPr>
          <p:spPr>
            <a:xfrm>
              <a:off x="3990708" y="2353411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5">
                  <a:moveTo>
                    <a:pt x="-793" y="787"/>
                  </a:moveTo>
                  <a:lnTo>
                    <a:pt x="1584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30" name="object 8130"/>
            <p:cNvSpPr/>
            <p:nvPr/>
          </p:nvSpPr>
          <p:spPr>
            <a:xfrm>
              <a:off x="4005757" y="2072182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131" name="object 8131"/>
          <p:cNvSpPr/>
          <p:nvPr/>
        </p:nvSpPr>
        <p:spPr>
          <a:xfrm>
            <a:off x="3598241" y="1522236"/>
            <a:ext cx="0" cy="102441"/>
          </a:xfrm>
          <a:custGeom>
            <a:avLst/>
            <a:gdLst/>
            <a:ahLst/>
            <a:cxnLst/>
            <a:rect l="l" t="t" r="r" b="b"/>
            <a:pathLst>
              <a:path h="151764">
                <a:moveTo>
                  <a:pt x="0" y="0"/>
                </a:moveTo>
                <a:lnTo>
                  <a:pt x="0" y="15132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132" name="object 8132"/>
          <p:cNvGrpSpPr/>
          <p:nvPr/>
        </p:nvGrpSpPr>
        <p:grpSpPr>
          <a:xfrm>
            <a:off x="3625514" y="1429734"/>
            <a:ext cx="9430" cy="3858"/>
            <a:chOff x="3677799" y="2118124"/>
            <a:chExt cx="13970" cy="5715"/>
          </a:xfrm>
        </p:grpSpPr>
        <p:sp>
          <p:nvSpPr>
            <p:cNvPr id="8133" name="object 8133"/>
            <p:cNvSpPr/>
            <p:nvPr/>
          </p:nvSpPr>
          <p:spPr>
            <a:xfrm>
              <a:off x="3678593" y="2120506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4" h="2539">
                  <a:moveTo>
                    <a:pt x="0" y="2374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34" name="object 8134"/>
            <p:cNvSpPr/>
            <p:nvPr/>
          </p:nvSpPr>
          <p:spPr>
            <a:xfrm>
              <a:off x="3678593" y="2118918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5">
                  <a:moveTo>
                    <a:pt x="7912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135" name="object 8135"/>
          <p:cNvGrpSpPr/>
          <p:nvPr/>
        </p:nvGrpSpPr>
        <p:grpSpPr>
          <a:xfrm>
            <a:off x="3610006" y="1431342"/>
            <a:ext cx="25289" cy="195453"/>
            <a:chOff x="3654824" y="2120506"/>
            <a:chExt cx="37465" cy="289560"/>
          </a:xfrm>
        </p:grpSpPr>
        <p:sp>
          <p:nvSpPr>
            <p:cNvPr id="8136" name="object 8136"/>
            <p:cNvSpPr/>
            <p:nvPr/>
          </p:nvSpPr>
          <p:spPr>
            <a:xfrm>
              <a:off x="3677005" y="2401722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0" y="2387"/>
                  </a:moveTo>
                  <a:lnTo>
                    <a:pt x="142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37" name="object 8137"/>
            <p:cNvSpPr/>
            <p:nvPr/>
          </p:nvSpPr>
          <p:spPr>
            <a:xfrm>
              <a:off x="3691267" y="2120506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38" name="object 8138"/>
            <p:cNvSpPr/>
            <p:nvPr/>
          </p:nvSpPr>
          <p:spPr>
            <a:xfrm>
              <a:off x="3677005" y="2122881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39" name="object 8139"/>
            <p:cNvSpPr/>
            <p:nvPr/>
          </p:nvSpPr>
          <p:spPr>
            <a:xfrm>
              <a:off x="3673830" y="240252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587"/>
                  </a:moveTo>
                  <a:lnTo>
                    <a:pt x="0" y="0"/>
                  </a:lnTo>
                  <a:lnTo>
                    <a:pt x="3162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40" name="object 8140"/>
            <p:cNvSpPr/>
            <p:nvPr/>
          </p:nvSpPr>
          <p:spPr>
            <a:xfrm>
              <a:off x="3655618" y="2126843"/>
              <a:ext cx="0" cy="276860"/>
            </a:xfrm>
            <a:custGeom>
              <a:avLst/>
              <a:gdLst/>
              <a:ahLst/>
              <a:cxnLst/>
              <a:rect l="l" t="t" r="r" b="b"/>
              <a:pathLst>
                <a:path h="276860">
                  <a:moveTo>
                    <a:pt x="0" y="0"/>
                  </a:moveTo>
                  <a:lnTo>
                    <a:pt x="0" y="27647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41" name="object 8141"/>
            <p:cNvSpPr/>
            <p:nvPr/>
          </p:nvSpPr>
          <p:spPr>
            <a:xfrm>
              <a:off x="3655618" y="2403322"/>
              <a:ext cx="14604" cy="5715"/>
            </a:xfrm>
            <a:custGeom>
              <a:avLst/>
              <a:gdLst/>
              <a:ahLst/>
              <a:cxnLst/>
              <a:rect l="l" t="t" r="r" b="b"/>
              <a:pathLst>
                <a:path w="14604" h="5714">
                  <a:moveTo>
                    <a:pt x="14249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142" name="object 8142"/>
          <p:cNvSpPr/>
          <p:nvPr/>
        </p:nvSpPr>
        <p:spPr>
          <a:xfrm>
            <a:off x="3514282" y="1537743"/>
            <a:ext cx="0" cy="102013"/>
          </a:xfrm>
          <a:custGeom>
            <a:avLst/>
            <a:gdLst/>
            <a:ahLst/>
            <a:cxnLst/>
            <a:rect l="l" t="t" r="r" b="b"/>
            <a:pathLst>
              <a:path h="151130">
                <a:moveTo>
                  <a:pt x="0" y="0"/>
                </a:moveTo>
                <a:lnTo>
                  <a:pt x="0" y="15053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143" name="object 8143"/>
          <p:cNvGrpSpPr/>
          <p:nvPr/>
        </p:nvGrpSpPr>
        <p:grpSpPr>
          <a:xfrm>
            <a:off x="3529254" y="1446313"/>
            <a:ext cx="9430" cy="4286"/>
            <a:chOff x="3535191" y="2142686"/>
            <a:chExt cx="13970" cy="6350"/>
          </a:xfrm>
        </p:grpSpPr>
        <p:sp>
          <p:nvSpPr>
            <p:cNvPr id="8144" name="object 8144"/>
            <p:cNvSpPr/>
            <p:nvPr/>
          </p:nvSpPr>
          <p:spPr>
            <a:xfrm>
              <a:off x="3537572" y="2145855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0" y="2374"/>
                  </a:moveTo>
                  <a:lnTo>
                    <a:pt x="102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45" name="object 8145"/>
            <p:cNvSpPr/>
            <p:nvPr/>
          </p:nvSpPr>
          <p:spPr>
            <a:xfrm>
              <a:off x="3535984" y="2143480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5">
                  <a:moveTo>
                    <a:pt x="8712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146" name="object 8146"/>
          <p:cNvGrpSpPr/>
          <p:nvPr/>
        </p:nvGrpSpPr>
        <p:grpSpPr>
          <a:xfrm>
            <a:off x="3513746" y="1448452"/>
            <a:ext cx="25718" cy="195453"/>
            <a:chOff x="3512216" y="2145855"/>
            <a:chExt cx="38100" cy="289560"/>
          </a:xfrm>
        </p:grpSpPr>
        <p:sp>
          <p:nvSpPr>
            <p:cNvPr id="8147" name="object 8147"/>
            <p:cNvSpPr/>
            <p:nvPr/>
          </p:nvSpPr>
          <p:spPr>
            <a:xfrm>
              <a:off x="3535197" y="2426284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4" h="3175">
                  <a:moveTo>
                    <a:pt x="0" y="3175"/>
                  </a:moveTo>
                  <a:lnTo>
                    <a:pt x="142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48" name="object 8148"/>
            <p:cNvSpPr/>
            <p:nvPr/>
          </p:nvSpPr>
          <p:spPr>
            <a:xfrm>
              <a:off x="3549459" y="2145855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49" name="object 8149"/>
            <p:cNvSpPr/>
            <p:nvPr/>
          </p:nvSpPr>
          <p:spPr>
            <a:xfrm>
              <a:off x="3535197" y="2148230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50" name="object 8150"/>
            <p:cNvSpPr/>
            <p:nvPr/>
          </p:nvSpPr>
          <p:spPr>
            <a:xfrm>
              <a:off x="3513010" y="226231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51" name="object 8151"/>
            <p:cNvSpPr/>
            <p:nvPr/>
          </p:nvSpPr>
          <p:spPr>
            <a:xfrm>
              <a:off x="3513010" y="2428671"/>
              <a:ext cx="14604" cy="5715"/>
            </a:xfrm>
            <a:custGeom>
              <a:avLst/>
              <a:gdLst/>
              <a:ahLst/>
              <a:cxnLst/>
              <a:rect l="l" t="t" r="r" b="b"/>
              <a:pathLst>
                <a:path w="14604" h="5714">
                  <a:moveTo>
                    <a:pt x="14262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52" name="object 8152"/>
            <p:cNvSpPr/>
            <p:nvPr/>
          </p:nvSpPr>
          <p:spPr>
            <a:xfrm>
              <a:off x="3532022" y="242787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587"/>
                  </a:moveTo>
                  <a:lnTo>
                    <a:pt x="0" y="0"/>
                  </a:lnTo>
                  <a:lnTo>
                    <a:pt x="3162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53" name="object 8153"/>
            <p:cNvSpPr/>
            <p:nvPr/>
          </p:nvSpPr>
          <p:spPr>
            <a:xfrm>
              <a:off x="3513010" y="2152192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0"/>
                  </a:moveTo>
                  <a:lnTo>
                    <a:pt x="0" y="1101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154" name="object 8154"/>
          <p:cNvGrpSpPr/>
          <p:nvPr/>
        </p:nvGrpSpPr>
        <p:grpSpPr>
          <a:xfrm>
            <a:off x="3685933" y="1608882"/>
            <a:ext cx="21431" cy="20574"/>
            <a:chOff x="3767308" y="2383529"/>
            <a:chExt cx="31750" cy="30480"/>
          </a:xfrm>
        </p:grpSpPr>
        <p:sp>
          <p:nvSpPr>
            <p:cNvPr id="8155" name="object 8155"/>
            <p:cNvSpPr/>
            <p:nvPr/>
          </p:nvSpPr>
          <p:spPr>
            <a:xfrm>
              <a:off x="3769690" y="240887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2374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56" name="object 8156"/>
            <p:cNvSpPr/>
            <p:nvPr/>
          </p:nvSpPr>
          <p:spPr>
            <a:xfrm>
              <a:off x="3773652" y="2408872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4">
                  <a:moveTo>
                    <a:pt x="0" y="3962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57" name="object 8157"/>
            <p:cNvSpPr/>
            <p:nvPr/>
          </p:nvSpPr>
          <p:spPr>
            <a:xfrm>
              <a:off x="3798201" y="238432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58" name="object 8158"/>
            <p:cNvSpPr/>
            <p:nvPr/>
          </p:nvSpPr>
          <p:spPr>
            <a:xfrm>
              <a:off x="3773652" y="2384323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4">
                  <a:moveTo>
                    <a:pt x="0" y="3962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59" name="object 8159"/>
            <p:cNvSpPr/>
            <p:nvPr/>
          </p:nvSpPr>
          <p:spPr>
            <a:xfrm>
              <a:off x="3772064" y="2388285"/>
              <a:ext cx="1905" cy="24765"/>
            </a:xfrm>
            <a:custGeom>
              <a:avLst/>
              <a:gdLst/>
              <a:ahLst/>
              <a:cxnLst/>
              <a:rect l="l" t="t" r="r" b="b"/>
              <a:pathLst>
                <a:path w="1904" h="24764">
                  <a:moveTo>
                    <a:pt x="1587" y="24549"/>
                  </a:moveTo>
                  <a:lnTo>
                    <a:pt x="1587" y="0"/>
                  </a:lnTo>
                  <a:lnTo>
                    <a:pt x="0" y="0"/>
                  </a:lnTo>
                  <a:lnTo>
                    <a:pt x="0" y="221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60" name="object 8160"/>
            <p:cNvSpPr/>
            <p:nvPr/>
          </p:nvSpPr>
          <p:spPr>
            <a:xfrm>
              <a:off x="3768102" y="2410460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0" y="0"/>
                  </a:moveTo>
                  <a:lnTo>
                    <a:pt x="5537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61" name="object 8161"/>
            <p:cNvSpPr/>
            <p:nvPr/>
          </p:nvSpPr>
          <p:spPr>
            <a:xfrm>
              <a:off x="3796626" y="23843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62" name="object 8162"/>
            <p:cNvSpPr/>
            <p:nvPr/>
          </p:nvSpPr>
          <p:spPr>
            <a:xfrm>
              <a:off x="3794239" y="23843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63" name="object 8163"/>
            <p:cNvSpPr/>
            <p:nvPr/>
          </p:nvSpPr>
          <p:spPr>
            <a:xfrm>
              <a:off x="3772064" y="238669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1587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164" name="object 8164"/>
          <p:cNvGrpSpPr/>
          <p:nvPr/>
        </p:nvGrpSpPr>
        <p:grpSpPr>
          <a:xfrm>
            <a:off x="3765083" y="1407275"/>
            <a:ext cx="9858" cy="3858"/>
            <a:chOff x="3884567" y="2084851"/>
            <a:chExt cx="14604" cy="5715"/>
          </a:xfrm>
        </p:grpSpPr>
        <p:sp>
          <p:nvSpPr>
            <p:cNvPr id="8165" name="object 8165"/>
            <p:cNvSpPr/>
            <p:nvPr/>
          </p:nvSpPr>
          <p:spPr>
            <a:xfrm>
              <a:off x="3885361" y="208803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1574"/>
                  </a:moveTo>
                  <a:lnTo>
                    <a:pt x="12661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66" name="object 8166"/>
            <p:cNvSpPr/>
            <p:nvPr/>
          </p:nvSpPr>
          <p:spPr>
            <a:xfrm>
              <a:off x="3885361" y="2085644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499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167" name="object 8167"/>
          <p:cNvGrpSpPr/>
          <p:nvPr/>
        </p:nvGrpSpPr>
        <p:grpSpPr>
          <a:xfrm>
            <a:off x="3751179" y="1409413"/>
            <a:ext cx="24432" cy="195024"/>
            <a:chOff x="3863968" y="2088019"/>
            <a:chExt cx="36195" cy="288925"/>
          </a:xfrm>
        </p:grpSpPr>
        <p:sp>
          <p:nvSpPr>
            <p:cNvPr id="8168" name="object 8168"/>
            <p:cNvSpPr/>
            <p:nvPr/>
          </p:nvSpPr>
          <p:spPr>
            <a:xfrm>
              <a:off x="3881399" y="236924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587"/>
                  </a:moveTo>
                  <a:lnTo>
                    <a:pt x="0" y="0"/>
                  </a:lnTo>
                  <a:lnTo>
                    <a:pt x="3162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69" name="object 8169"/>
            <p:cNvSpPr/>
            <p:nvPr/>
          </p:nvSpPr>
          <p:spPr>
            <a:xfrm>
              <a:off x="3884561" y="2089607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70" name="object 8170"/>
            <p:cNvSpPr/>
            <p:nvPr/>
          </p:nvSpPr>
          <p:spPr>
            <a:xfrm>
              <a:off x="3864762" y="2092769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4">
                  <a:moveTo>
                    <a:pt x="0" y="0"/>
                  </a:moveTo>
                  <a:lnTo>
                    <a:pt x="0" y="27727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71" name="object 8171"/>
            <p:cNvSpPr/>
            <p:nvPr/>
          </p:nvSpPr>
          <p:spPr>
            <a:xfrm>
              <a:off x="3864762" y="2370048"/>
              <a:ext cx="12065" cy="5715"/>
            </a:xfrm>
            <a:custGeom>
              <a:avLst/>
              <a:gdLst/>
              <a:ahLst/>
              <a:cxnLst/>
              <a:rect l="l" t="t" r="r" b="b"/>
              <a:pathLst>
                <a:path w="12064" h="5714">
                  <a:moveTo>
                    <a:pt x="11874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72" name="object 8172"/>
            <p:cNvSpPr/>
            <p:nvPr/>
          </p:nvSpPr>
          <p:spPr>
            <a:xfrm>
              <a:off x="3884561" y="2368461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0" y="2374"/>
                  </a:moveTo>
                  <a:lnTo>
                    <a:pt x="142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73" name="object 8173"/>
            <p:cNvSpPr/>
            <p:nvPr/>
          </p:nvSpPr>
          <p:spPr>
            <a:xfrm>
              <a:off x="3898823" y="2088019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174" name="object 8174"/>
          <p:cNvGrpSpPr/>
          <p:nvPr/>
        </p:nvGrpSpPr>
        <p:grpSpPr>
          <a:xfrm>
            <a:off x="3505191" y="1459146"/>
            <a:ext cx="392621" cy="80582"/>
            <a:chOff x="3499542" y="2161698"/>
            <a:chExt cx="581660" cy="119380"/>
          </a:xfrm>
        </p:grpSpPr>
        <p:sp>
          <p:nvSpPr>
            <p:cNvPr id="8175" name="object 8175"/>
            <p:cNvSpPr/>
            <p:nvPr/>
          </p:nvSpPr>
          <p:spPr>
            <a:xfrm>
              <a:off x="4077068" y="217277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76" name="object 8176"/>
            <p:cNvSpPr/>
            <p:nvPr/>
          </p:nvSpPr>
          <p:spPr>
            <a:xfrm>
              <a:off x="4005770" y="2177541"/>
              <a:ext cx="38100" cy="5715"/>
            </a:xfrm>
            <a:custGeom>
              <a:avLst/>
              <a:gdLst/>
              <a:ahLst/>
              <a:cxnLst/>
              <a:rect l="l" t="t" r="r" b="b"/>
              <a:pathLst>
                <a:path w="38100" h="5714">
                  <a:moveTo>
                    <a:pt x="0" y="5537"/>
                  </a:moveTo>
                  <a:lnTo>
                    <a:pt x="22974" y="2362"/>
                  </a:lnTo>
                  <a:lnTo>
                    <a:pt x="38023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77" name="object 8177"/>
            <p:cNvSpPr/>
            <p:nvPr/>
          </p:nvSpPr>
          <p:spPr>
            <a:xfrm>
              <a:off x="3898823" y="2187841"/>
              <a:ext cx="74295" cy="10795"/>
            </a:xfrm>
            <a:custGeom>
              <a:avLst/>
              <a:gdLst/>
              <a:ahLst/>
              <a:cxnLst/>
              <a:rect l="l" t="t" r="r" b="b"/>
              <a:pathLst>
                <a:path w="74295" h="10794">
                  <a:moveTo>
                    <a:pt x="0" y="10299"/>
                  </a:moveTo>
                  <a:lnTo>
                    <a:pt x="30886" y="5537"/>
                  </a:lnTo>
                  <a:lnTo>
                    <a:pt x="52285" y="3162"/>
                  </a:lnTo>
                  <a:lnTo>
                    <a:pt x="63385" y="1574"/>
                  </a:lnTo>
                  <a:lnTo>
                    <a:pt x="63385" y="787"/>
                  </a:lnTo>
                  <a:lnTo>
                    <a:pt x="73672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78" name="object 8178"/>
            <p:cNvSpPr/>
            <p:nvPr/>
          </p:nvSpPr>
          <p:spPr>
            <a:xfrm>
              <a:off x="3794239" y="2202878"/>
              <a:ext cx="71120" cy="11430"/>
            </a:xfrm>
            <a:custGeom>
              <a:avLst/>
              <a:gdLst/>
              <a:ahLst/>
              <a:cxnLst/>
              <a:rect l="l" t="t" r="r" b="b"/>
              <a:pathLst>
                <a:path w="71120" h="11430">
                  <a:moveTo>
                    <a:pt x="0" y="11099"/>
                  </a:moveTo>
                  <a:lnTo>
                    <a:pt x="4762" y="10299"/>
                  </a:lnTo>
                  <a:lnTo>
                    <a:pt x="37236" y="5549"/>
                  </a:lnTo>
                  <a:lnTo>
                    <a:pt x="69723" y="800"/>
                  </a:lnTo>
                  <a:lnTo>
                    <a:pt x="7051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79" name="object 8179"/>
            <p:cNvSpPr/>
            <p:nvPr/>
          </p:nvSpPr>
          <p:spPr>
            <a:xfrm>
              <a:off x="3691267" y="2219528"/>
              <a:ext cx="68580" cy="11430"/>
            </a:xfrm>
            <a:custGeom>
              <a:avLst/>
              <a:gdLst/>
              <a:ahLst/>
              <a:cxnLst/>
              <a:rect l="l" t="t" r="r" b="b"/>
              <a:pathLst>
                <a:path w="68579" h="11430">
                  <a:moveTo>
                    <a:pt x="0" y="11099"/>
                  </a:moveTo>
                  <a:lnTo>
                    <a:pt x="11874" y="9512"/>
                  </a:lnTo>
                  <a:lnTo>
                    <a:pt x="43561" y="3962"/>
                  </a:lnTo>
                  <a:lnTo>
                    <a:pt x="68122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80" name="object 8180"/>
            <p:cNvSpPr/>
            <p:nvPr/>
          </p:nvSpPr>
          <p:spPr>
            <a:xfrm>
              <a:off x="3618382" y="2236965"/>
              <a:ext cx="37465" cy="6350"/>
            </a:xfrm>
            <a:custGeom>
              <a:avLst/>
              <a:gdLst/>
              <a:ahLst/>
              <a:cxnLst/>
              <a:rect l="l" t="t" r="r" b="b"/>
              <a:pathLst>
                <a:path w="37464" h="6350">
                  <a:moveTo>
                    <a:pt x="0" y="6337"/>
                  </a:moveTo>
                  <a:lnTo>
                    <a:pt x="21399" y="2374"/>
                  </a:lnTo>
                  <a:lnTo>
                    <a:pt x="3723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81" name="object 8181"/>
            <p:cNvSpPr/>
            <p:nvPr/>
          </p:nvSpPr>
          <p:spPr>
            <a:xfrm>
              <a:off x="3549459" y="2249639"/>
              <a:ext cx="33020" cy="5715"/>
            </a:xfrm>
            <a:custGeom>
              <a:avLst/>
              <a:gdLst/>
              <a:ahLst/>
              <a:cxnLst/>
              <a:rect l="l" t="t" r="r" b="b"/>
              <a:pathLst>
                <a:path w="33020" h="5714">
                  <a:moveTo>
                    <a:pt x="0" y="5537"/>
                  </a:moveTo>
                  <a:lnTo>
                    <a:pt x="27724" y="774"/>
                  </a:lnTo>
                  <a:lnTo>
                    <a:pt x="3248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82" name="object 8182"/>
            <p:cNvSpPr/>
            <p:nvPr/>
          </p:nvSpPr>
          <p:spPr>
            <a:xfrm>
              <a:off x="3500335" y="2262314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2374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83" name="object 8183"/>
            <p:cNvSpPr/>
            <p:nvPr/>
          </p:nvSpPr>
          <p:spPr>
            <a:xfrm>
              <a:off x="3500335" y="2278151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67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84" name="object 8184"/>
            <p:cNvSpPr/>
            <p:nvPr/>
          </p:nvSpPr>
          <p:spPr>
            <a:xfrm>
              <a:off x="3549459" y="2265476"/>
              <a:ext cx="33020" cy="5715"/>
            </a:xfrm>
            <a:custGeom>
              <a:avLst/>
              <a:gdLst/>
              <a:ahLst/>
              <a:cxnLst/>
              <a:rect l="l" t="t" r="r" b="b"/>
              <a:pathLst>
                <a:path w="33020" h="5714">
                  <a:moveTo>
                    <a:pt x="32486" y="0"/>
                  </a:moveTo>
                  <a:lnTo>
                    <a:pt x="27724" y="787"/>
                  </a:lnTo>
                  <a:lnTo>
                    <a:pt x="14262" y="3162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85" name="object 8185"/>
            <p:cNvSpPr/>
            <p:nvPr/>
          </p:nvSpPr>
          <p:spPr>
            <a:xfrm>
              <a:off x="3618382" y="2252014"/>
              <a:ext cx="37465" cy="7620"/>
            </a:xfrm>
            <a:custGeom>
              <a:avLst/>
              <a:gdLst/>
              <a:ahLst/>
              <a:cxnLst/>
              <a:rect l="l" t="t" r="r" b="b"/>
              <a:pathLst>
                <a:path w="37464" h="7619">
                  <a:moveTo>
                    <a:pt x="37236" y="0"/>
                  </a:moveTo>
                  <a:lnTo>
                    <a:pt x="21386" y="3175"/>
                  </a:lnTo>
                  <a:lnTo>
                    <a:pt x="19011" y="3175"/>
                  </a:lnTo>
                  <a:lnTo>
                    <a:pt x="0" y="71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86" name="object 8186"/>
            <p:cNvSpPr/>
            <p:nvPr/>
          </p:nvSpPr>
          <p:spPr>
            <a:xfrm>
              <a:off x="3691267" y="2235365"/>
              <a:ext cx="68580" cy="11430"/>
            </a:xfrm>
            <a:custGeom>
              <a:avLst/>
              <a:gdLst/>
              <a:ahLst/>
              <a:cxnLst/>
              <a:rect l="l" t="t" r="r" b="b"/>
              <a:pathLst>
                <a:path w="68579" h="11430">
                  <a:moveTo>
                    <a:pt x="68122" y="0"/>
                  </a:moveTo>
                  <a:lnTo>
                    <a:pt x="50698" y="2374"/>
                  </a:lnTo>
                  <a:lnTo>
                    <a:pt x="43573" y="3962"/>
                  </a:lnTo>
                  <a:lnTo>
                    <a:pt x="11874" y="8712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87" name="object 8187"/>
            <p:cNvSpPr/>
            <p:nvPr/>
          </p:nvSpPr>
          <p:spPr>
            <a:xfrm>
              <a:off x="3794252" y="2218728"/>
              <a:ext cx="71120" cy="11430"/>
            </a:xfrm>
            <a:custGeom>
              <a:avLst/>
              <a:gdLst/>
              <a:ahLst/>
              <a:cxnLst/>
              <a:rect l="l" t="t" r="r" b="b"/>
              <a:pathLst>
                <a:path w="71120" h="11430">
                  <a:moveTo>
                    <a:pt x="70510" y="0"/>
                  </a:moveTo>
                  <a:lnTo>
                    <a:pt x="69710" y="0"/>
                  </a:lnTo>
                  <a:lnTo>
                    <a:pt x="53873" y="2374"/>
                  </a:lnTo>
                  <a:lnTo>
                    <a:pt x="37236" y="5537"/>
                  </a:lnTo>
                  <a:lnTo>
                    <a:pt x="4749" y="10299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88" name="object 8188"/>
            <p:cNvSpPr/>
            <p:nvPr/>
          </p:nvSpPr>
          <p:spPr>
            <a:xfrm>
              <a:off x="3898811" y="2202891"/>
              <a:ext cx="73025" cy="11430"/>
            </a:xfrm>
            <a:custGeom>
              <a:avLst/>
              <a:gdLst/>
              <a:ahLst/>
              <a:cxnLst/>
              <a:rect l="l" t="t" r="r" b="b"/>
              <a:pathLst>
                <a:path w="73025" h="11430">
                  <a:moveTo>
                    <a:pt x="72885" y="0"/>
                  </a:moveTo>
                  <a:lnTo>
                    <a:pt x="63385" y="1587"/>
                  </a:lnTo>
                  <a:lnTo>
                    <a:pt x="57035" y="2374"/>
                  </a:lnTo>
                  <a:lnTo>
                    <a:pt x="30899" y="6337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89" name="object 8189"/>
            <p:cNvSpPr/>
            <p:nvPr/>
          </p:nvSpPr>
          <p:spPr>
            <a:xfrm>
              <a:off x="4005770" y="2193378"/>
              <a:ext cx="38100" cy="5715"/>
            </a:xfrm>
            <a:custGeom>
              <a:avLst/>
              <a:gdLst/>
              <a:ahLst/>
              <a:cxnLst/>
              <a:rect l="l" t="t" r="r" b="b"/>
              <a:pathLst>
                <a:path w="38100" h="5714">
                  <a:moveTo>
                    <a:pt x="38023" y="0"/>
                  </a:moveTo>
                  <a:lnTo>
                    <a:pt x="22974" y="1587"/>
                  </a:lnTo>
                  <a:lnTo>
                    <a:pt x="22974" y="2374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90" name="object 8190"/>
            <p:cNvSpPr/>
            <p:nvPr/>
          </p:nvSpPr>
          <p:spPr>
            <a:xfrm>
              <a:off x="4077068" y="218862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91" name="object 8191"/>
            <p:cNvSpPr/>
            <p:nvPr/>
          </p:nvSpPr>
          <p:spPr>
            <a:xfrm>
              <a:off x="3549459" y="2249639"/>
              <a:ext cx="33020" cy="5715"/>
            </a:xfrm>
            <a:custGeom>
              <a:avLst/>
              <a:gdLst/>
              <a:ahLst/>
              <a:cxnLst/>
              <a:rect l="l" t="t" r="r" b="b"/>
              <a:pathLst>
                <a:path w="33020" h="5714">
                  <a:moveTo>
                    <a:pt x="0" y="5537"/>
                  </a:moveTo>
                  <a:lnTo>
                    <a:pt x="27724" y="774"/>
                  </a:lnTo>
                  <a:lnTo>
                    <a:pt x="3248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92" name="object 8192"/>
            <p:cNvSpPr/>
            <p:nvPr/>
          </p:nvSpPr>
          <p:spPr>
            <a:xfrm>
              <a:off x="3618382" y="2236965"/>
              <a:ext cx="37465" cy="6350"/>
            </a:xfrm>
            <a:custGeom>
              <a:avLst/>
              <a:gdLst/>
              <a:ahLst/>
              <a:cxnLst/>
              <a:rect l="l" t="t" r="r" b="b"/>
              <a:pathLst>
                <a:path w="37464" h="6350">
                  <a:moveTo>
                    <a:pt x="0" y="6337"/>
                  </a:moveTo>
                  <a:lnTo>
                    <a:pt x="21399" y="2374"/>
                  </a:lnTo>
                  <a:lnTo>
                    <a:pt x="3723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93" name="object 8193"/>
            <p:cNvSpPr/>
            <p:nvPr/>
          </p:nvSpPr>
          <p:spPr>
            <a:xfrm>
              <a:off x="3794239" y="2202891"/>
              <a:ext cx="71120" cy="11430"/>
            </a:xfrm>
            <a:custGeom>
              <a:avLst/>
              <a:gdLst/>
              <a:ahLst/>
              <a:cxnLst/>
              <a:rect l="l" t="t" r="r" b="b"/>
              <a:pathLst>
                <a:path w="71120" h="11430">
                  <a:moveTo>
                    <a:pt x="0" y="11099"/>
                  </a:moveTo>
                  <a:lnTo>
                    <a:pt x="4762" y="10299"/>
                  </a:lnTo>
                  <a:lnTo>
                    <a:pt x="37236" y="5549"/>
                  </a:lnTo>
                  <a:lnTo>
                    <a:pt x="69723" y="800"/>
                  </a:lnTo>
                  <a:lnTo>
                    <a:pt x="7051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94" name="object 8194"/>
            <p:cNvSpPr/>
            <p:nvPr/>
          </p:nvSpPr>
          <p:spPr>
            <a:xfrm>
              <a:off x="3898823" y="2191003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4" h="7619">
                  <a:moveTo>
                    <a:pt x="0" y="7137"/>
                  </a:moveTo>
                  <a:lnTo>
                    <a:pt x="30886" y="2374"/>
                  </a:lnTo>
                  <a:lnTo>
                    <a:pt x="52285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95" name="object 8195"/>
            <p:cNvSpPr/>
            <p:nvPr/>
          </p:nvSpPr>
          <p:spPr>
            <a:xfrm>
              <a:off x="3962196" y="2187841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0" y="1574"/>
                  </a:moveTo>
                  <a:lnTo>
                    <a:pt x="10287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96" name="object 8196"/>
            <p:cNvSpPr/>
            <p:nvPr/>
          </p:nvSpPr>
          <p:spPr>
            <a:xfrm>
              <a:off x="4005770" y="2177541"/>
              <a:ext cx="38100" cy="5715"/>
            </a:xfrm>
            <a:custGeom>
              <a:avLst/>
              <a:gdLst/>
              <a:ahLst/>
              <a:cxnLst/>
              <a:rect l="l" t="t" r="r" b="b"/>
              <a:pathLst>
                <a:path w="38100" h="5714">
                  <a:moveTo>
                    <a:pt x="0" y="5537"/>
                  </a:moveTo>
                  <a:lnTo>
                    <a:pt x="22974" y="2362"/>
                  </a:lnTo>
                  <a:lnTo>
                    <a:pt x="38023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97" name="object 8197"/>
            <p:cNvSpPr/>
            <p:nvPr/>
          </p:nvSpPr>
          <p:spPr>
            <a:xfrm>
              <a:off x="4077068" y="216249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98" name="object 8198"/>
            <p:cNvSpPr/>
            <p:nvPr/>
          </p:nvSpPr>
          <p:spPr>
            <a:xfrm>
              <a:off x="4005770" y="2167254"/>
              <a:ext cx="38100" cy="5715"/>
            </a:xfrm>
            <a:custGeom>
              <a:avLst/>
              <a:gdLst/>
              <a:ahLst/>
              <a:cxnLst/>
              <a:rect l="l" t="t" r="r" b="b"/>
              <a:pathLst>
                <a:path w="38100" h="5714">
                  <a:moveTo>
                    <a:pt x="38023" y="0"/>
                  </a:moveTo>
                  <a:lnTo>
                    <a:pt x="7912" y="4749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199" name="object 8199"/>
            <p:cNvSpPr/>
            <p:nvPr/>
          </p:nvSpPr>
          <p:spPr>
            <a:xfrm>
              <a:off x="3898811" y="2177541"/>
              <a:ext cx="73025" cy="10795"/>
            </a:xfrm>
            <a:custGeom>
              <a:avLst/>
              <a:gdLst/>
              <a:ahLst/>
              <a:cxnLst/>
              <a:rect l="l" t="t" r="r" b="b"/>
              <a:pathLst>
                <a:path w="73025" h="10794">
                  <a:moveTo>
                    <a:pt x="72885" y="0"/>
                  </a:moveTo>
                  <a:lnTo>
                    <a:pt x="47536" y="3175"/>
                  </a:lnTo>
                  <a:lnTo>
                    <a:pt x="14274" y="7924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00" name="object 8200"/>
            <p:cNvSpPr/>
            <p:nvPr/>
          </p:nvSpPr>
          <p:spPr>
            <a:xfrm>
              <a:off x="3794252" y="2192591"/>
              <a:ext cx="71120" cy="11430"/>
            </a:xfrm>
            <a:custGeom>
              <a:avLst/>
              <a:gdLst/>
              <a:ahLst/>
              <a:cxnLst/>
              <a:rect l="l" t="t" r="r" b="b"/>
              <a:pathLst>
                <a:path w="71120" h="11430">
                  <a:moveTo>
                    <a:pt x="70510" y="0"/>
                  </a:moveTo>
                  <a:lnTo>
                    <a:pt x="53073" y="3162"/>
                  </a:lnTo>
                  <a:lnTo>
                    <a:pt x="19799" y="7924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01" name="object 8201"/>
            <p:cNvSpPr/>
            <p:nvPr/>
          </p:nvSpPr>
          <p:spPr>
            <a:xfrm>
              <a:off x="3691267" y="2209228"/>
              <a:ext cx="68580" cy="11430"/>
            </a:xfrm>
            <a:custGeom>
              <a:avLst/>
              <a:gdLst/>
              <a:ahLst/>
              <a:cxnLst/>
              <a:rect l="l" t="t" r="r" b="b"/>
              <a:pathLst>
                <a:path w="68579" h="11430">
                  <a:moveTo>
                    <a:pt x="68122" y="0"/>
                  </a:moveTo>
                  <a:lnTo>
                    <a:pt x="57835" y="1587"/>
                  </a:lnTo>
                  <a:lnTo>
                    <a:pt x="26136" y="6337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02" name="object 8202"/>
            <p:cNvSpPr/>
            <p:nvPr/>
          </p:nvSpPr>
          <p:spPr>
            <a:xfrm>
              <a:off x="3618382" y="2225865"/>
              <a:ext cx="37465" cy="6350"/>
            </a:xfrm>
            <a:custGeom>
              <a:avLst/>
              <a:gdLst/>
              <a:ahLst/>
              <a:cxnLst/>
              <a:rect l="l" t="t" r="r" b="b"/>
              <a:pathLst>
                <a:path w="37464" h="6350">
                  <a:moveTo>
                    <a:pt x="37236" y="0"/>
                  </a:moveTo>
                  <a:lnTo>
                    <a:pt x="34848" y="800"/>
                  </a:lnTo>
                  <a:lnTo>
                    <a:pt x="3162" y="6337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03" name="object 8203"/>
            <p:cNvSpPr/>
            <p:nvPr/>
          </p:nvSpPr>
          <p:spPr>
            <a:xfrm>
              <a:off x="3549459" y="2238540"/>
              <a:ext cx="33020" cy="6350"/>
            </a:xfrm>
            <a:custGeom>
              <a:avLst/>
              <a:gdLst/>
              <a:ahLst/>
              <a:cxnLst/>
              <a:rect l="l" t="t" r="r" b="b"/>
              <a:pathLst>
                <a:path w="33020" h="6350">
                  <a:moveTo>
                    <a:pt x="32486" y="0"/>
                  </a:moveTo>
                  <a:lnTo>
                    <a:pt x="8712" y="4762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04" name="object 8204"/>
            <p:cNvSpPr/>
            <p:nvPr/>
          </p:nvSpPr>
          <p:spPr>
            <a:xfrm>
              <a:off x="3500335" y="2251214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1267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205" name="object 8205"/>
          <p:cNvGrpSpPr/>
          <p:nvPr/>
        </p:nvGrpSpPr>
        <p:grpSpPr>
          <a:xfrm>
            <a:off x="3756519" y="1597643"/>
            <a:ext cx="21431" cy="21003"/>
            <a:chOff x="3871880" y="2366879"/>
            <a:chExt cx="31750" cy="31115"/>
          </a:xfrm>
        </p:grpSpPr>
        <p:sp>
          <p:nvSpPr>
            <p:cNvPr id="8206" name="object 8206"/>
            <p:cNvSpPr/>
            <p:nvPr/>
          </p:nvSpPr>
          <p:spPr>
            <a:xfrm>
              <a:off x="3874261" y="23930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07" name="object 8207"/>
            <p:cNvSpPr/>
            <p:nvPr/>
          </p:nvSpPr>
          <p:spPr>
            <a:xfrm>
              <a:off x="3878224" y="2393035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4">
                  <a:moveTo>
                    <a:pt x="0" y="3962"/>
                  </a:moveTo>
                  <a:lnTo>
                    <a:pt x="2456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08" name="object 8208"/>
            <p:cNvSpPr/>
            <p:nvPr/>
          </p:nvSpPr>
          <p:spPr>
            <a:xfrm>
              <a:off x="3902786" y="2368473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09" name="object 8209"/>
            <p:cNvSpPr/>
            <p:nvPr/>
          </p:nvSpPr>
          <p:spPr>
            <a:xfrm>
              <a:off x="3878224" y="2368473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4">
                  <a:moveTo>
                    <a:pt x="0" y="3949"/>
                  </a:moveTo>
                  <a:lnTo>
                    <a:pt x="2456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10" name="object 8210"/>
            <p:cNvSpPr/>
            <p:nvPr/>
          </p:nvSpPr>
          <p:spPr>
            <a:xfrm>
              <a:off x="3876649" y="2371648"/>
              <a:ext cx="1905" cy="25400"/>
            </a:xfrm>
            <a:custGeom>
              <a:avLst/>
              <a:gdLst/>
              <a:ahLst/>
              <a:cxnLst/>
              <a:rect l="l" t="t" r="r" b="b"/>
              <a:pathLst>
                <a:path w="1904" h="25400">
                  <a:moveTo>
                    <a:pt x="1574" y="25349"/>
                  </a:moveTo>
                  <a:lnTo>
                    <a:pt x="1574" y="787"/>
                  </a:lnTo>
                  <a:lnTo>
                    <a:pt x="0" y="0"/>
                  </a:lnTo>
                  <a:lnTo>
                    <a:pt x="0" y="221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11" name="object 8211"/>
            <p:cNvSpPr/>
            <p:nvPr/>
          </p:nvSpPr>
          <p:spPr>
            <a:xfrm>
              <a:off x="3872674" y="2394623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0" y="0"/>
                  </a:moveTo>
                  <a:lnTo>
                    <a:pt x="5537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12" name="object 8212"/>
            <p:cNvSpPr/>
            <p:nvPr/>
          </p:nvSpPr>
          <p:spPr>
            <a:xfrm>
              <a:off x="3901986" y="236768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13" name="object 8213"/>
            <p:cNvSpPr/>
            <p:nvPr/>
          </p:nvSpPr>
          <p:spPr>
            <a:xfrm>
              <a:off x="3898823" y="236767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14" name="object 8214"/>
            <p:cNvSpPr/>
            <p:nvPr/>
          </p:nvSpPr>
          <p:spPr>
            <a:xfrm>
              <a:off x="3876636" y="237084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215" name="object 8215"/>
          <p:cNvGrpSpPr/>
          <p:nvPr/>
        </p:nvGrpSpPr>
        <p:grpSpPr>
          <a:xfrm>
            <a:off x="3668292" y="1510492"/>
            <a:ext cx="12430" cy="102441"/>
            <a:chOff x="3741172" y="2237765"/>
            <a:chExt cx="18415" cy="151765"/>
          </a:xfrm>
        </p:grpSpPr>
        <p:sp>
          <p:nvSpPr>
            <p:cNvPr id="8216" name="object 8216"/>
            <p:cNvSpPr/>
            <p:nvPr/>
          </p:nvSpPr>
          <p:spPr>
            <a:xfrm>
              <a:off x="3759390" y="23858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17" name="object 8217"/>
            <p:cNvSpPr/>
            <p:nvPr/>
          </p:nvSpPr>
          <p:spPr>
            <a:xfrm>
              <a:off x="3741966" y="2237765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30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218" name="object 8218"/>
          <p:cNvGrpSpPr/>
          <p:nvPr/>
        </p:nvGrpSpPr>
        <p:grpSpPr>
          <a:xfrm>
            <a:off x="3505191" y="1369306"/>
            <a:ext cx="415338" cy="85725"/>
            <a:chOff x="3499542" y="2028602"/>
            <a:chExt cx="615315" cy="127000"/>
          </a:xfrm>
        </p:grpSpPr>
        <p:sp>
          <p:nvSpPr>
            <p:cNvPr id="8219" name="object 8219"/>
            <p:cNvSpPr/>
            <p:nvPr/>
          </p:nvSpPr>
          <p:spPr>
            <a:xfrm>
              <a:off x="3500335" y="2047620"/>
              <a:ext cx="574040" cy="92075"/>
            </a:xfrm>
            <a:custGeom>
              <a:avLst/>
              <a:gdLst/>
              <a:ahLst/>
              <a:cxnLst/>
              <a:rect l="l" t="t" r="r" b="b"/>
              <a:pathLst>
                <a:path w="574039" h="92075">
                  <a:moveTo>
                    <a:pt x="0" y="91897"/>
                  </a:moveTo>
                  <a:lnTo>
                    <a:pt x="55714" y="81176"/>
                  </a:lnTo>
                  <a:lnTo>
                    <a:pt x="106708" y="72172"/>
                  </a:lnTo>
                  <a:lnTo>
                    <a:pt x="157733" y="63319"/>
                  </a:lnTo>
                  <a:lnTo>
                    <a:pt x="208791" y="54641"/>
                  </a:lnTo>
                  <a:lnTo>
                    <a:pt x="259883" y="46162"/>
                  </a:lnTo>
                  <a:lnTo>
                    <a:pt x="311009" y="37906"/>
                  </a:lnTo>
                  <a:lnTo>
                    <a:pt x="362173" y="29896"/>
                  </a:lnTo>
                  <a:lnTo>
                    <a:pt x="413374" y="22155"/>
                  </a:lnTo>
                  <a:lnTo>
                    <a:pt x="464615" y="14708"/>
                  </a:lnTo>
                  <a:lnTo>
                    <a:pt x="515896" y="7577"/>
                  </a:lnTo>
                  <a:lnTo>
                    <a:pt x="567220" y="787"/>
                  </a:lnTo>
                  <a:lnTo>
                    <a:pt x="57355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20" name="object 8220"/>
            <p:cNvSpPr/>
            <p:nvPr/>
          </p:nvSpPr>
          <p:spPr>
            <a:xfrm>
              <a:off x="4041419" y="2029396"/>
              <a:ext cx="33020" cy="18415"/>
            </a:xfrm>
            <a:custGeom>
              <a:avLst/>
              <a:gdLst/>
              <a:ahLst/>
              <a:cxnLst/>
              <a:rect l="l" t="t" r="r" b="b"/>
              <a:pathLst>
                <a:path w="33020" h="18414">
                  <a:moveTo>
                    <a:pt x="0" y="0"/>
                  </a:moveTo>
                  <a:lnTo>
                    <a:pt x="32473" y="182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21" name="object 8221"/>
            <p:cNvSpPr/>
            <p:nvPr/>
          </p:nvSpPr>
          <p:spPr>
            <a:xfrm>
              <a:off x="3500335" y="2029396"/>
              <a:ext cx="541655" cy="85725"/>
            </a:xfrm>
            <a:custGeom>
              <a:avLst/>
              <a:gdLst/>
              <a:ahLst/>
              <a:cxnLst/>
              <a:rect l="l" t="t" r="r" b="b"/>
              <a:pathLst>
                <a:path w="541654" h="85725">
                  <a:moveTo>
                    <a:pt x="541083" y="0"/>
                  </a:moveTo>
                  <a:lnTo>
                    <a:pt x="462961" y="10866"/>
                  </a:lnTo>
                  <a:lnTo>
                    <a:pt x="414144" y="17902"/>
                  </a:lnTo>
                  <a:lnTo>
                    <a:pt x="365321" y="25090"/>
                  </a:lnTo>
                  <a:lnTo>
                    <a:pt x="316505" y="32454"/>
                  </a:lnTo>
                  <a:lnTo>
                    <a:pt x="267712" y="40017"/>
                  </a:lnTo>
                  <a:lnTo>
                    <a:pt x="218955" y="47801"/>
                  </a:lnTo>
                  <a:lnTo>
                    <a:pt x="170247" y="55828"/>
                  </a:lnTo>
                  <a:lnTo>
                    <a:pt x="121603" y="64122"/>
                  </a:lnTo>
                  <a:lnTo>
                    <a:pt x="73037" y="72704"/>
                  </a:lnTo>
                  <a:lnTo>
                    <a:pt x="24561" y="81597"/>
                  </a:lnTo>
                  <a:lnTo>
                    <a:pt x="0" y="8555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22" name="object 8222"/>
            <p:cNvSpPr/>
            <p:nvPr/>
          </p:nvSpPr>
          <p:spPr>
            <a:xfrm>
              <a:off x="4073893" y="2047620"/>
              <a:ext cx="40005" cy="5080"/>
            </a:xfrm>
            <a:custGeom>
              <a:avLst/>
              <a:gdLst/>
              <a:ahLst/>
              <a:cxnLst/>
              <a:rect l="l" t="t" r="r" b="b"/>
              <a:pathLst>
                <a:path w="40004" h="5080">
                  <a:moveTo>
                    <a:pt x="39611" y="0"/>
                  </a:moveTo>
                  <a:lnTo>
                    <a:pt x="35648" y="0"/>
                  </a:lnTo>
                  <a:lnTo>
                    <a:pt x="31686" y="787"/>
                  </a:lnTo>
                  <a:lnTo>
                    <a:pt x="27736" y="1574"/>
                  </a:lnTo>
                  <a:lnTo>
                    <a:pt x="22186" y="1574"/>
                  </a:lnTo>
                  <a:lnTo>
                    <a:pt x="19799" y="2374"/>
                  </a:lnTo>
                  <a:lnTo>
                    <a:pt x="15836" y="3162"/>
                  </a:lnTo>
                  <a:lnTo>
                    <a:pt x="11887" y="3162"/>
                  </a:lnTo>
                  <a:lnTo>
                    <a:pt x="8724" y="3949"/>
                  </a:lnTo>
                  <a:lnTo>
                    <a:pt x="6350" y="3949"/>
                  </a:lnTo>
                  <a:lnTo>
                    <a:pt x="3962" y="4749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23" name="object 8223"/>
            <p:cNvSpPr/>
            <p:nvPr/>
          </p:nvSpPr>
          <p:spPr>
            <a:xfrm>
              <a:off x="4112704" y="20468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24" name="object 8224"/>
            <p:cNvSpPr/>
            <p:nvPr/>
          </p:nvSpPr>
          <p:spPr>
            <a:xfrm>
              <a:off x="3500335" y="2057920"/>
              <a:ext cx="613410" cy="97155"/>
            </a:xfrm>
            <a:custGeom>
              <a:avLst/>
              <a:gdLst/>
              <a:ahLst/>
              <a:cxnLst/>
              <a:rect l="l" t="t" r="r" b="b"/>
              <a:pathLst>
                <a:path w="613410" h="97155">
                  <a:moveTo>
                    <a:pt x="613168" y="0"/>
                  </a:moveTo>
                  <a:lnTo>
                    <a:pt x="597319" y="1574"/>
                  </a:lnTo>
                  <a:lnTo>
                    <a:pt x="595744" y="2362"/>
                  </a:lnTo>
                  <a:lnTo>
                    <a:pt x="579907" y="3949"/>
                  </a:lnTo>
                  <a:lnTo>
                    <a:pt x="557480" y="6983"/>
                  </a:lnTo>
                  <a:lnTo>
                    <a:pt x="535120" y="10163"/>
                  </a:lnTo>
                  <a:lnTo>
                    <a:pt x="512770" y="13404"/>
                  </a:lnTo>
                  <a:lnTo>
                    <a:pt x="490372" y="16624"/>
                  </a:lnTo>
                  <a:lnTo>
                    <a:pt x="480872" y="17424"/>
                  </a:lnTo>
                  <a:lnTo>
                    <a:pt x="471360" y="18999"/>
                  </a:lnTo>
                  <a:lnTo>
                    <a:pt x="448386" y="22174"/>
                  </a:lnTo>
                  <a:lnTo>
                    <a:pt x="415124" y="26924"/>
                  </a:lnTo>
                  <a:lnTo>
                    <a:pt x="398487" y="30099"/>
                  </a:lnTo>
                  <a:lnTo>
                    <a:pt x="385013" y="31686"/>
                  </a:lnTo>
                  <a:lnTo>
                    <a:pt x="384213" y="31686"/>
                  </a:lnTo>
                  <a:lnTo>
                    <a:pt x="383438" y="32473"/>
                  </a:lnTo>
                  <a:lnTo>
                    <a:pt x="364426" y="34861"/>
                  </a:lnTo>
                  <a:lnTo>
                    <a:pt x="350939" y="37223"/>
                  </a:lnTo>
                  <a:lnTo>
                    <a:pt x="318465" y="41973"/>
                  </a:lnTo>
                  <a:lnTo>
                    <a:pt x="293903" y="45935"/>
                  </a:lnTo>
                  <a:lnTo>
                    <a:pt x="286778" y="46736"/>
                  </a:lnTo>
                  <a:lnTo>
                    <a:pt x="279654" y="48310"/>
                  </a:lnTo>
                  <a:lnTo>
                    <a:pt x="249904" y="52969"/>
                  </a:lnTo>
                  <a:lnTo>
                    <a:pt x="220137" y="57650"/>
                  </a:lnTo>
                  <a:lnTo>
                    <a:pt x="190419" y="62614"/>
                  </a:lnTo>
                  <a:lnTo>
                    <a:pt x="160820" y="68122"/>
                  </a:lnTo>
                  <a:lnTo>
                    <a:pt x="155270" y="68922"/>
                  </a:lnTo>
                  <a:lnTo>
                    <a:pt x="129133" y="73660"/>
                  </a:lnTo>
                  <a:lnTo>
                    <a:pt x="105404" y="77240"/>
                  </a:lnTo>
                  <a:lnTo>
                    <a:pt x="81792" y="81497"/>
                  </a:lnTo>
                  <a:lnTo>
                    <a:pt x="58283" y="85995"/>
                  </a:lnTo>
                  <a:lnTo>
                    <a:pt x="34861" y="90297"/>
                  </a:lnTo>
                  <a:lnTo>
                    <a:pt x="12674" y="94272"/>
                  </a:lnTo>
                  <a:lnTo>
                    <a:pt x="6337" y="95846"/>
                  </a:lnTo>
                  <a:lnTo>
                    <a:pt x="0" y="9663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25" name="object 8225"/>
            <p:cNvSpPr/>
            <p:nvPr/>
          </p:nvSpPr>
          <p:spPr>
            <a:xfrm>
              <a:off x="4113504" y="204762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26" name="object 8226"/>
            <p:cNvSpPr/>
            <p:nvPr/>
          </p:nvSpPr>
          <p:spPr>
            <a:xfrm>
              <a:off x="4098455" y="2047620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5">
                  <a:moveTo>
                    <a:pt x="-793" y="787"/>
                  </a:moveTo>
                  <a:lnTo>
                    <a:pt x="15843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27" name="object 8227"/>
            <p:cNvSpPr/>
            <p:nvPr/>
          </p:nvSpPr>
          <p:spPr>
            <a:xfrm>
              <a:off x="4073893" y="2047620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80">
                  <a:moveTo>
                    <a:pt x="23774" y="1574"/>
                  </a:moveTo>
                  <a:lnTo>
                    <a:pt x="22199" y="1574"/>
                  </a:lnTo>
                  <a:lnTo>
                    <a:pt x="16357" y="3937"/>
                  </a:lnTo>
                  <a:lnTo>
                    <a:pt x="9855" y="2806"/>
                  </a:lnTo>
                  <a:lnTo>
                    <a:pt x="3962" y="4749"/>
                  </a:lnTo>
                  <a:lnTo>
                    <a:pt x="0" y="47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28" name="object 8228"/>
            <p:cNvSpPr/>
            <p:nvPr/>
          </p:nvSpPr>
          <p:spPr>
            <a:xfrm>
              <a:off x="3978033" y="2048408"/>
              <a:ext cx="88265" cy="12065"/>
            </a:xfrm>
            <a:custGeom>
              <a:avLst/>
              <a:gdLst/>
              <a:ahLst/>
              <a:cxnLst/>
              <a:rect l="l" t="t" r="r" b="b"/>
              <a:pathLst>
                <a:path w="88264" h="12064">
                  <a:moveTo>
                    <a:pt x="0" y="11874"/>
                  </a:moveTo>
                  <a:lnTo>
                    <a:pt x="3175" y="11874"/>
                  </a:lnTo>
                  <a:lnTo>
                    <a:pt x="34061" y="7124"/>
                  </a:lnTo>
                  <a:lnTo>
                    <a:pt x="64960" y="3162"/>
                  </a:lnTo>
                  <a:lnTo>
                    <a:pt x="8793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29" name="object 8229"/>
            <p:cNvSpPr/>
            <p:nvPr/>
          </p:nvSpPr>
          <p:spPr>
            <a:xfrm>
              <a:off x="3780777" y="2103869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2374"/>
                  </a:moveTo>
                  <a:lnTo>
                    <a:pt x="12661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30" name="object 8230"/>
            <p:cNvSpPr/>
            <p:nvPr/>
          </p:nvSpPr>
          <p:spPr>
            <a:xfrm>
              <a:off x="3780777" y="2101494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499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231" name="object 8231"/>
          <p:cNvGrpSpPr/>
          <p:nvPr/>
        </p:nvGrpSpPr>
        <p:grpSpPr>
          <a:xfrm>
            <a:off x="3693957" y="1488023"/>
            <a:ext cx="10716" cy="123873"/>
            <a:chOff x="3779196" y="2204478"/>
            <a:chExt cx="15875" cy="183515"/>
          </a:xfrm>
        </p:grpSpPr>
        <p:sp>
          <p:nvSpPr>
            <p:cNvPr id="8232" name="object 8232"/>
            <p:cNvSpPr/>
            <p:nvPr/>
          </p:nvSpPr>
          <p:spPr>
            <a:xfrm>
              <a:off x="3779989" y="2384310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0" y="2374"/>
                  </a:moveTo>
                  <a:lnTo>
                    <a:pt x="142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33" name="object 8233"/>
            <p:cNvSpPr/>
            <p:nvPr/>
          </p:nvSpPr>
          <p:spPr>
            <a:xfrm>
              <a:off x="3794239" y="2204478"/>
              <a:ext cx="0" cy="180340"/>
            </a:xfrm>
            <a:custGeom>
              <a:avLst/>
              <a:gdLst/>
              <a:ahLst/>
              <a:cxnLst/>
              <a:rect l="l" t="t" r="r" b="b"/>
              <a:pathLst>
                <a:path h="180339">
                  <a:moveTo>
                    <a:pt x="0" y="0"/>
                  </a:moveTo>
                  <a:lnTo>
                    <a:pt x="0" y="17983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234" name="object 8234"/>
          <p:cNvSpPr/>
          <p:nvPr/>
        </p:nvSpPr>
        <p:spPr>
          <a:xfrm>
            <a:off x="3704111" y="1420111"/>
            <a:ext cx="0" cy="33433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1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8235" name="object 8235"/>
          <p:cNvSpPr/>
          <p:nvPr/>
        </p:nvSpPr>
        <p:spPr>
          <a:xfrm>
            <a:off x="3694493" y="1488023"/>
            <a:ext cx="0" cy="123015"/>
          </a:xfrm>
          <a:custGeom>
            <a:avLst/>
            <a:gdLst/>
            <a:ahLst/>
            <a:cxnLst/>
            <a:rect l="l" t="t" r="r" b="b"/>
            <a:pathLst>
              <a:path h="182244">
                <a:moveTo>
                  <a:pt x="0" y="0"/>
                </a:moveTo>
                <a:lnTo>
                  <a:pt x="0" y="18220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8236" name="object 8236"/>
          <p:cNvSpPr/>
          <p:nvPr/>
        </p:nvSpPr>
        <p:spPr>
          <a:xfrm>
            <a:off x="3694493" y="1421715"/>
            <a:ext cx="0" cy="31718"/>
          </a:xfrm>
          <a:custGeom>
            <a:avLst/>
            <a:gdLst/>
            <a:ahLst/>
            <a:cxnLst/>
            <a:rect l="l" t="t" r="r" b="b"/>
            <a:pathLst>
              <a:path h="46989">
                <a:moveTo>
                  <a:pt x="0" y="0"/>
                </a:moveTo>
                <a:lnTo>
                  <a:pt x="0" y="4673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237" name="object 8237"/>
          <p:cNvGrpSpPr/>
          <p:nvPr/>
        </p:nvGrpSpPr>
        <p:grpSpPr>
          <a:xfrm>
            <a:off x="3680053" y="1488023"/>
            <a:ext cx="15002" cy="124301"/>
            <a:chOff x="3758596" y="2204478"/>
            <a:chExt cx="22225" cy="184150"/>
          </a:xfrm>
        </p:grpSpPr>
        <p:sp>
          <p:nvSpPr>
            <p:cNvPr id="8238" name="object 8238"/>
            <p:cNvSpPr/>
            <p:nvPr/>
          </p:nvSpPr>
          <p:spPr>
            <a:xfrm>
              <a:off x="3776815" y="238589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574"/>
                  </a:moveTo>
                  <a:lnTo>
                    <a:pt x="0" y="0"/>
                  </a:lnTo>
                  <a:lnTo>
                    <a:pt x="3175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39" name="object 8239"/>
            <p:cNvSpPr/>
            <p:nvPr/>
          </p:nvSpPr>
          <p:spPr>
            <a:xfrm>
              <a:off x="3759390" y="2204478"/>
              <a:ext cx="0" cy="181610"/>
            </a:xfrm>
            <a:custGeom>
              <a:avLst/>
              <a:gdLst/>
              <a:ahLst/>
              <a:cxnLst/>
              <a:rect l="l" t="t" r="r" b="b"/>
              <a:pathLst>
                <a:path h="181610">
                  <a:moveTo>
                    <a:pt x="0" y="0"/>
                  </a:moveTo>
                  <a:lnTo>
                    <a:pt x="0" y="18140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240" name="object 8240"/>
          <p:cNvSpPr/>
          <p:nvPr/>
        </p:nvSpPr>
        <p:spPr>
          <a:xfrm>
            <a:off x="3680588" y="1423849"/>
            <a:ext cx="0" cy="29575"/>
          </a:xfrm>
          <a:custGeom>
            <a:avLst/>
            <a:gdLst/>
            <a:ahLst/>
            <a:cxnLst/>
            <a:rect l="l" t="t" r="r" b="b"/>
            <a:pathLst>
              <a:path h="43814">
                <a:moveTo>
                  <a:pt x="0" y="0"/>
                </a:moveTo>
                <a:lnTo>
                  <a:pt x="0" y="4357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8241" name="object 8241"/>
          <p:cNvSpPr/>
          <p:nvPr/>
        </p:nvSpPr>
        <p:spPr>
          <a:xfrm>
            <a:off x="3680588" y="1610473"/>
            <a:ext cx="8573" cy="3858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12674" y="5549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242" name="object 8242"/>
          <p:cNvGrpSpPr/>
          <p:nvPr/>
        </p:nvGrpSpPr>
        <p:grpSpPr>
          <a:xfrm>
            <a:off x="3520698" y="1637215"/>
            <a:ext cx="21003" cy="21003"/>
            <a:chOff x="3522516" y="2425503"/>
            <a:chExt cx="31115" cy="31115"/>
          </a:xfrm>
        </p:grpSpPr>
        <p:sp>
          <p:nvSpPr>
            <p:cNvPr id="8243" name="object 8243"/>
            <p:cNvSpPr/>
            <p:nvPr/>
          </p:nvSpPr>
          <p:spPr>
            <a:xfrm>
              <a:off x="3528860" y="2426296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80">
                  <a:moveTo>
                    <a:pt x="0" y="4762"/>
                  </a:moveTo>
                  <a:lnTo>
                    <a:pt x="237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44" name="object 8244"/>
            <p:cNvSpPr/>
            <p:nvPr/>
          </p:nvSpPr>
          <p:spPr>
            <a:xfrm>
              <a:off x="3551034" y="242630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45" name="object 8245"/>
            <p:cNvSpPr/>
            <p:nvPr/>
          </p:nvSpPr>
          <p:spPr>
            <a:xfrm>
              <a:off x="3549459" y="242630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46" name="object 8246"/>
            <p:cNvSpPr/>
            <p:nvPr/>
          </p:nvSpPr>
          <p:spPr>
            <a:xfrm>
              <a:off x="3527272" y="242868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1587"/>
                  </a:moveTo>
                  <a:lnTo>
                    <a:pt x="712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47" name="object 8247"/>
            <p:cNvSpPr/>
            <p:nvPr/>
          </p:nvSpPr>
          <p:spPr>
            <a:xfrm>
              <a:off x="3527285" y="243025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48" name="object 8248"/>
            <p:cNvSpPr/>
            <p:nvPr/>
          </p:nvSpPr>
          <p:spPr>
            <a:xfrm>
              <a:off x="3524897" y="245164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49" name="object 8249"/>
            <p:cNvSpPr/>
            <p:nvPr/>
          </p:nvSpPr>
          <p:spPr>
            <a:xfrm>
              <a:off x="3528860" y="2450858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80">
                  <a:moveTo>
                    <a:pt x="0" y="4762"/>
                  </a:moveTo>
                  <a:lnTo>
                    <a:pt x="237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50" name="object 8250"/>
            <p:cNvSpPr/>
            <p:nvPr/>
          </p:nvSpPr>
          <p:spPr>
            <a:xfrm>
              <a:off x="3552621" y="242630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51" name="object 8251"/>
            <p:cNvSpPr/>
            <p:nvPr/>
          </p:nvSpPr>
          <p:spPr>
            <a:xfrm>
              <a:off x="3528860" y="243107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52" name="object 8252"/>
            <p:cNvSpPr/>
            <p:nvPr/>
          </p:nvSpPr>
          <p:spPr>
            <a:xfrm>
              <a:off x="3527272" y="2430271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218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53" name="object 8253"/>
            <p:cNvSpPr/>
            <p:nvPr/>
          </p:nvSpPr>
          <p:spPr>
            <a:xfrm>
              <a:off x="3523310" y="2453233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0" y="0"/>
                  </a:moveTo>
                  <a:lnTo>
                    <a:pt x="5537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254" name="object 8254"/>
          <p:cNvGrpSpPr/>
          <p:nvPr/>
        </p:nvGrpSpPr>
        <p:grpSpPr>
          <a:xfrm>
            <a:off x="3828177" y="1587494"/>
            <a:ext cx="21431" cy="20574"/>
            <a:chOff x="3978040" y="2351843"/>
            <a:chExt cx="31750" cy="30480"/>
          </a:xfrm>
        </p:grpSpPr>
        <p:sp>
          <p:nvSpPr>
            <p:cNvPr id="8255" name="object 8255"/>
            <p:cNvSpPr/>
            <p:nvPr/>
          </p:nvSpPr>
          <p:spPr>
            <a:xfrm>
              <a:off x="3980421" y="237718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2374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56" name="object 8256"/>
            <p:cNvSpPr/>
            <p:nvPr/>
          </p:nvSpPr>
          <p:spPr>
            <a:xfrm>
              <a:off x="3984383" y="2377973"/>
              <a:ext cx="24765" cy="3175"/>
            </a:xfrm>
            <a:custGeom>
              <a:avLst/>
              <a:gdLst/>
              <a:ahLst/>
              <a:cxnLst/>
              <a:rect l="l" t="t" r="r" b="b"/>
              <a:pathLst>
                <a:path w="24764" h="3175">
                  <a:moveTo>
                    <a:pt x="0" y="3175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57" name="object 8257"/>
            <p:cNvSpPr/>
            <p:nvPr/>
          </p:nvSpPr>
          <p:spPr>
            <a:xfrm>
              <a:off x="4008932" y="235342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58" name="object 8258"/>
            <p:cNvSpPr/>
            <p:nvPr/>
          </p:nvSpPr>
          <p:spPr>
            <a:xfrm>
              <a:off x="3984383" y="2353424"/>
              <a:ext cx="24765" cy="3175"/>
            </a:xfrm>
            <a:custGeom>
              <a:avLst/>
              <a:gdLst/>
              <a:ahLst/>
              <a:cxnLst/>
              <a:rect l="l" t="t" r="r" b="b"/>
              <a:pathLst>
                <a:path w="24764" h="3175">
                  <a:moveTo>
                    <a:pt x="0" y="3175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59" name="object 8259"/>
            <p:cNvSpPr/>
            <p:nvPr/>
          </p:nvSpPr>
          <p:spPr>
            <a:xfrm>
              <a:off x="3982796" y="2355799"/>
              <a:ext cx="1905" cy="25400"/>
            </a:xfrm>
            <a:custGeom>
              <a:avLst/>
              <a:gdLst/>
              <a:ahLst/>
              <a:cxnLst/>
              <a:rect l="l" t="t" r="r" b="b"/>
              <a:pathLst>
                <a:path w="1904" h="25400">
                  <a:moveTo>
                    <a:pt x="1587" y="25349"/>
                  </a:moveTo>
                  <a:lnTo>
                    <a:pt x="1587" y="800"/>
                  </a:lnTo>
                  <a:lnTo>
                    <a:pt x="0" y="0"/>
                  </a:lnTo>
                  <a:lnTo>
                    <a:pt x="0" y="229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60" name="object 8260"/>
            <p:cNvSpPr/>
            <p:nvPr/>
          </p:nvSpPr>
          <p:spPr>
            <a:xfrm>
              <a:off x="3978833" y="2378773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0" y="0"/>
                  </a:moveTo>
                  <a:lnTo>
                    <a:pt x="5549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61" name="object 8261"/>
            <p:cNvSpPr/>
            <p:nvPr/>
          </p:nvSpPr>
          <p:spPr>
            <a:xfrm>
              <a:off x="4008145" y="23526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62" name="object 8262"/>
            <p:cNvSpPr/>
            <p:nvPr/>
          </p:nvSpPr>
          <p:spPr>
            <a:xfrm>
              <a:off x="4005770" y="23526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63" name="object 8263"/>
            <p:cNvSpPr/>
            <p:nvPr/>
          </p:nvSpPr>
          <p:spPr>
            <a:xfrm>
              <a:off x="3982796" y="2354999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264" name="object 8264"/>
          <p:cNvGrpSpPr/>
          <p:nvPr/>
        </p:nvGrpSpPr>
        <p:grpSpPr>
          <a:xfrm>
            <a:off x="3505191" y="1578399"/>
            <a:ext cx="399479" cy="81009"/>
            <a:chOff x="3499542" y="2338368"/>
            <a:chExt cx="591820" cy="120014"/>
          </a:xfrm>
        </p:grpSpPr>
        <p:sp>
          <p:nvSpPr>
            <p:cNvPr id="8265" name="object 8265"/>
            <p:cNvSpPr/>
            <p:nvPr/>
          </p:nvSpPr>
          <p:spPr>
            <a:xfrm>
              <a:off x="3552621" y="24437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66" name="object 8266"/>
            <p:cNvSpPr/>
            <p:nvPr/>
          </p:nvSpPr>
          <p:spPr>
            <a:xfrm>
              <a:off x="3524110" y="244848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80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67" name="object 8267"/>
            <p:cNvSpPr/>
            <p:nvPr/>
          </p:nvSpPr>
          <p:spPr>
            <a:xfrm>
              <a:off x="3524097" y="245085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68" name="object 8268"/>
            <p:cNvSpPr/>
            <p:nvPr/>
          </p:nvSpPr>
          <p:spPr>
            <a:xfrm>
              <a:off x="3552634" y="244373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1574" y="0"/>
                  </a:moveTo>
                  <a:lnTo>
                    <a:pt x="0" y="2387"/>
                  </a:lnTo>
                </a:path>
                <a:path w="1904" h="4444">
                  <a:moveTo>
                    <a:pt x="1574" y="0"/>
                  </a:moveTo>
                  <a:lnTo>
                    <a:pt x="1574" y="3962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69" name="object 8269"/>
            <p:cNvSpPr/>
            <p:nvPr/>
          </p:nvSpPr>
          <p:spPr>
            <a:xfrm>
              <a:off x="3524110" y="244928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70" name="object 8270"/>
            <p:cNvSpPr/>
            <p:nvPr/>
          </p:nvSpPr>
          <p:spPr>
            <a:xfrm>
              <a:off x="3526485" y="24484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71" name="object 8271"/>
            <p:cNvSpPr/>
            <p:nvPr/>
          </p:nvSpPr>
          <p:spPr>
            <a:xfrm>
              <a:off x="3554196" y="2440559"/>
              <a:ext cx="39370" cy="7620"/>
            </a:xfrm>
            <a:custGeom>
              <a:avLst/>
              <a:gdLst/>
              <a:ahLst/>
              <a:cxnLst/>
              <a:rect l="l" t="t" r="r" b="b"/>
              <a:pathLst>
                <a:path w="39370" h="7619">
                  <a:moveTo>
                    <a:pt x="38823" y="0"/>
                  </a:moveTo>
                  <a:lnTo>
                    <a:pt x="38023" y="0"/>
                  </a:lnTo>
                  <a:lnTo>
                    <a:pt x="29535" y="1709"/>
                  </a:lnTo>
                  <a:lnTo>
                    <a:pt x="21035" y="3144"/>
                  </a:lnTo>
                  <a:lnTo>
                    <a:pt x="12515" y="4591"/>
                  </a:lnTo>
                  <a:lnTo>
                    <a:pt x="3962" y="6337"/>
                  </a:lnTo>
                  <a:lnTo>
                    <a:pt x="0" y="71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72" name="object 8272"/>
            <p:cNvSpPr/>
            <p:nvPr/>
          </p:nvSpPr>
          <p:spPr>
            <a:xfrm>
              <a:off x="3593020" y="243580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4749"/>
                  </a:moveTo>
                  <a:lnTo>
                    <a:pt x="0" y="787"/>
                  </a:lnTo>
                  <a:lnTo>
                    <a:pt x="317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73" name="object 8273"/>
            <p:cNvSpPr/>
            <p:nvPr/>
          </p:nvSpPr>
          <p:spPr>
            <a:xfrm>
              <a:off x="3621544" y="2431059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0" y="0"/>
                  </a:moveTo>
                  <a:lnTo>
                    <a:pt x="1587" y="0"/>
                  </a:lnTo>
                  <a:lnTo>
                    <a:pt x="1587" y="39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74" name="object 8274"/>
            <p:cNvSpPr/>
            <p:nvPr/>
          </p:nvSpPr>
          <p:spPr>
            <a:xfrm>
              <a:off x="3623132" y="2427897"/>
              <a:ext cx="43180" cy="7620"/>
            </a:xfrm>
            <a:custGeom>
              <a:avLst/>
              <a:gdLst/>
              <a:ahLst/>
              <a:cxnLst/>
              <a:rect l="l" t="t" r="r" b="b"/>
              <a:pathLst>
                <a:path w="43179" h="7619">
                  <a:moveTo>
                    <a:pt x="42773" y="0"/>
                  </a:moveTo>
                  <a:lnTo>
                    <a:pt x="38023" y="787"/>
                  </a:lnTo>
                  <a:lnTo>
                    <a:pt x="29452" y="2465"/>
                  </a:lnTo>
                  <a:lnTo>
                    <a:pt x="21282" y="3789"/>
                  </a:lnTo>
                  <a:lnTo>
                    <a:pt x="13163" y="4996"/>
                  </a:lnTo>
                  <a:lnTo>
                    <a:pt x="4749" y="6324"/>
                  </a:lnTo>
                  <a:lnTo>
                    <a:pt x="0" y="71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75" name="object 8275"/>
            <p:cNvSpPr/>
            <p:nvPr/>
          </p:nvSpPr>
          <p:spPr>
            <a:xfrm>
              <a:off x="3665905" y="2423134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80">
                  <a:moveTo>
                    <a:pt x="0" y="4762"/>
                  </a:moveTo>
                  <a:lnTo>
                    <a:pt x="0" y="787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76" name="object 8276"/>
            <p:cNvSpPr/>
            <p:nvPr/>
          </p:nvSpPr>
          <p:spPr>
            <a:xfrm>
              <a:off x="3694430" y="241837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0" y="800"/>
                  </a:moveTo>
                  <a:lnTo>
                    <a:pt x="2374" y="0"/>
                  </a:lnTo>
                  <a:lnTo>
                    <a:pt x="2374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77" name="object 8277"/>
            <p:cNvSpPr/>
            <p:nvPr/>
          </p:nvSpPr>
          <p:spPr>
            <a:xfrm>
              <a:off x="3696804" y="2410460"/>
              <a:ext cx="71755" cy="12065"/>
            </a:xfrm>
            <a:custGeom>
              <a:avLst/>
              <a:gdLst/>
              <a:ahLst/>
              <a:cxnLst/>
              <a:rect l="l" t="t" r="r" b="b"/>
              <a:pathLst>
                <a:path w="71754" h="12064">
                  <a:moveTo>
                    <a:pt x="71297" y="0"/>
                  </a:moveTo>
                  <a:lnTo>
                    <a:pt x="64160" y="1574"/>
                  </a:lnTo>
                  <a:lnTo>
                    <a:pt x="49885" y="3802"/>
                  </a:lnTo>
                  <a:lnTo>
                    <a:pt x="35618" y="6107"/>
                  </a:lnTo>
                  <a:lnTo>
                    <a:pt x="21363" y="8523"/>
                  </a:lnTo>
                  <a:lnTo>
                    <a:pt x="7124" y="11087"/>
                  </a:lnTo>
                  <a:lnTo>
                    <a:pt x="0" y="118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78" name="object 8278"/>
            <p:cNvSpPr/>
            <p:nvPr/>
          </p:nvSpPr>
          <p:spPr>
            <a:xfrm>
              <a:off x="3768102" y="240569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80">
                  <a:moveTo>
                    <a:pt x="0" y="4762"/>
                  </a:moveTo>
                  <a:lnTo>
                    <a:pt x="0" y="800"/>
                  </a:lnTo>
                  <a:lnTo>
                    <a:pt x="39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79" name="object 8279"/>
            <p:cNvSpPr/>
            <p:nvPr/>
          </p:nvSpPr>
          <p:spPr>
            <a:xfrm>
              <a:off x="3798201" y="240173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0" y="0"/>
                  </a:moveTo>
                  <a:lnTo>
                    <a:pt x="1587" y="0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80" name="object 8280"/>
            <p:cNvSpPr/>
            <p:nvPr/>
          </p:nvSpPr>
          <p:spPr>
            <a:xfrm>
              <a:off x="3799789" y="2389860"/>
              <a:ext cx="77470" cy="15875"/>
            </a:xfrm>
            <a:custGeom>
              <a:avLst/>
              <a:gdLst/>
              <a:ahLst/>
              <a:cxnLst/>
              <a:rect l="l" t="t" r="r" b="b"/>
              <a:pathLst>
                <a:path w="77470" h="15875">
                  <a:moveTo>
                    <a:pt x="72885" y="4762"/>
                  </a:moveTo>
                  <a:lnTo>
                    <a:pt x="65747" y="5549"/>
                  </a:lnTo>
                  <a:lnTo>
                    <a:pt x="64973" y="5549"/>
                  </a:lnTo>
                  <a:lnTo>
                    <a:pt x="58635" y="7137"/>
                  </a:lnTo>
                  <a:lnTo>
                    <a:pt x="51498" y="7924"/>
                  </a:lnTo>
                  <a:lnTo>
                    <a:pt x="48323" y="8712"/>
                  </a:lnTo>
                  <a:lnTo>
                    <a:pt x="43573" y="8712"/>
                  </a:lnTo>
                  <a:lnTo>
                    <a:pt x="36436" y="10299"/>
                  </a:lnTo>
                  <a:lnTo>
                    <a:pt x="29311" y="11099"/>
                  </a:lnTo>
                  <a:lnTo>
                    <a:pt x="22186" y="12674"/>
                  </a:lnTo>
                  <a:lnTo>
                    <a:pt x="15049" y="13474"/>
                  </a:lnTo>
                  <a:lnTo>
                    <a:pt x="7924" y="15062"/>
                  </a:lnTo>
                  <a:lnTo>
                    <a:pt x="0" y="15849"/>
                  </a:lnTo>
                </a:path>
                <a:path w="77470" h="15875">
                  <a:moveTo>
                    <a:pt x="72885" y="4762"/>
                  </a:moveTo>
                  <a:lnTo>
                    <a:pt x="72885" y="800"/>
                  </a:lnTo>
                  <a:lnTo>
                    <a:pt x="7684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81" name="object 8281"/>
            <p:cNvSpPr/>
            <p:nvPr/>
          </p:nvSpPr>
          <p:spPr>
            <a:xfrm>
              <a:off x="3902786" y="238589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0" y="0"/>
                  </a:moveTo>
                  <a:lnTo>
                    <a:pt x="2374" y="0"/>
                  </a:lnTo>
                  <a:lnTo>
                    <a:pt x="2374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82" name="object 8282"/>
            <p:cNvSpPr/>
            <p:nvPr/>
          </p:nvSpPr>
          <p:spPr>
            <a:xfrm>
              <a:off x="3905161" y="2378760"/>
              <a:ext cx="74295" cy="11430"/>
            </a:xfrm>
            <a:custGeom>
              <a:avLst/>
              <a:gdLst/>
              <a:ahLst/>
              <a:cxnLst/>
              <a:rect l="l" t="t" r="r" b="b"/>
              <a:pathLst>
                <a:path w="74295" h="11430">
                  <a:moveTo>
                    <a:pt x="73672" y="0"/>
                  </a:moveTo>
                  <a:lnTo>
                    <a:pt x="66535" y="800"/>
                  </a:lnTo>
                  <a:lnTo>
                    <a:pt x="66535" y="1587"/>
                  </a:lnTo>
                  <a:lnTo>
                    <a:pt x="58623" y="2387"/>
                  </a:lnTo>
                  <a:lnTo>
                    <a:pt x="45852" y="4116"/>
                  </a:lnTo>
                  <a:lnTo>
                    <a:pt x="32907" y="6107"/>
                  </a:lnTo>
                  <a:lnTo>
                    <a:pt x="19945" y="8018"/>
                  </a:lnTo>
                  <a:lnTo>
                    <a:pt x="7124" y="9512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83" name="object 8283"/>
            <p:cNvSpPr/>
            <p:nvPr/>
          </p:nvSpPr>
          <p:spPr>
            <a:xfrm>
              <a:off x="3978833" y="237401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80">
                  <a:moveTo>
                    <a:pt x="0" y="4749"/>
                  </a:moveTo>
                  <a:lnTo>
                    <a:pt x="0" y="800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84" name="object 8284"/>
            <p:cNvSpPr/>
            <p:nvPr/>
          </p:nvSpPr>
          <p:spPr>
            <a:xfrm>
              <a:off x="4008932" y="237006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0" y="787"/>
                  </a:moveTo>
                  <a:lnTo>
                    <a:pt x="2374" y="0"/>
                  </a:lnTo>
                  <a:lnTo>
                    <a:pt x="2374" y="39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85" name="object 8285"/>
            <p:cNvSpPr/>
            <p:nvPr/>
          </p:nvSpPr>
          <p:spPr>
            <a:xfrm>
              <a:off x="4011307" y="2364511"/>
              <a:ext cx="75565" cy="9525"/>
            </a:xfrm>
            <a:custGeom>
              <a:avLst/>
              <a:gdLst/>
              <a:ahLst/>
              <a:cxnLst/>
              <a:rect l="l" t="t" r="r" b="b"/>
              <a:pathLst>
                <a:path w="75564" h="9525">
                  <a:moveTo>
                    <a:pt x="75260" y="0"/>
                  </a:moveTo>
                  <a:lnTo>
                    <a:pt x="69722" y="0"/>
                  </a:lnTo>
                  <a:lnTo>
                    <a:pt x="68935" y="800"/>
                  </a:lnTo>
                  <a:lnTo>
                    <a:pt x="61772" y="1231"/>
                  </a:lnTo>
                  <a:lnTo>
                    <a:pt x="54635" y="2235"/>
                  </a:lnTo>
                  <a:lnTo>
                    <a:pt x="47536" y="3162"/>
                  </a:lnTo>
                  <a:lnTo>
                    <a:pt x="45161" y="3962"/>
                  </a:lnTo>
                  <a:lnTo>
                    <a:pt x="38036" y="4749"/>
                  </a:lnTo>
                  <a:lnTo>
                    <a:pt x="30454" y="6172"/>
                  </a:lnTo>
                  <a:lnTo>
                    <a:pt x="22428" y="5410"/>
                  </a:lnTo>
                  <a:lnTo>
                    <a:pt x="15049" y="7912"/>
                  </a:lnTo>
                  <a:lnTo>
                    <a:pt x="7937" y="8724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86" name="object 8286"/>
            <p:cNvSpPr/>
            <p:nvPr/>
          </p:nvSpPr>
          <p:spPr>
            <a:xfrm>
              <a:off x="4086567" y="2359748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80">
                  <a:moveTo>
                    <a:pt x="0" y="4762"/>
                  </a:moveTo>
                  <a:lnTo>
                    <a:pt x="0" y="0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87" name="object 8287"/>
            <p:cNvSpPr/>
            <p:nvPr/>
          </p:nvSpPr>
          <p:spPr>
            <a:xfrm>
              <a:off x="4008932" y="2347874"/>
              <a:ext cx="81915" cy="11430"/>
            </a:xfrm>
            <a:custGeom>
              <a:avLst/>
              <a:gdLst/>
              <a:ahLst/>
              <a:cxnLst/>
              <a:rect l="l" t="t" r="r" b="b"/>
              <a:pathLst>
                <a:path w="81914" h="11430">
                  <a:moveTo>
                    <a:pt x="0" y="11099"/>
                  </a:moveTo>
                  <a:lnTo>
                    <a:pt x="2374" y="11099"/>
                  </a:lnTo>
                  <a:lnTo>
                    <a:pt x="19630" y="8672"/>
                  </a:lnTo>
                  <a:lnTo>
                    <a:pt x="36864" y="6176"/>
                  </a:lnTo>
                  <a:lnTo>
                    <a:pt x="54084" y="3764"/>
                  </a:lnTo>
                  <a:lnTo>
                    <a:pt x="71297" y="1587"/>
                  </a:lnTo>
                  <a:lnTo>
                    <a:pt x="8158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88" name="object 8288"/>
            <p:cNvSpPr/>
            <p:nvPr/>
          </p:nvSpPr>
          <p:spPr>
            <a:xfrm>
              <a:off x="3902786" y="2362923"/>
              <a:ext cx="80010" cy="12065"/>
            </a:xfrm>
            <a:custGeom>
              <a:avLst/>
              <a:gdLst/>
              <a:ahLst/>
              <a:cxnLst/>
              <a:rect l="l" t="t" r="r" b="b"/>
              <a:pathLst>
                <a:path w="80010" h="12064">
                  <a:moveTo>
                    <a:pt x="0" y="11887"/>
                  </a:moveTo>
                  <a:lnTo>
                    <a:pt x="10299" y="10312"/>
                  </a:lnTo>
                  <a:lnTo>
                    <a:pt x="26546" y="7982"/>
                  </a:lnTo>
                  <a:lnTo>
                    <a:pt x="42779" y="5554"/>
                  </a:lnTo>
                  <a:lnTo>
                    <a:pt x="59012" y="3124"/>
                  </a:lnTo>
                  <a:lnTo>
                    <a:pt x="75260" y="787"/>
                  </a:lnTo>
                  <a:lnTo>
                    <a:pt x="8001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89" name="object 8289"/>
            <p:cNvSpPr/>
            <p:nvPr/>
          </p:nvSpPr>
          <p:spPr>
            <a:xfrm>
              <a:off x="3798201" y="2377986"/>
              <a:ext cx="78740" cy="12700"/>
            </a:xfrm>
            <a:custGeom>
              <a:avLst/>
              <a:gdLst/>
              <a:ahLst/>
              <a:cxnLst/>
              <a:rect l="l" t="t" r="r" b="b"/>
              <a:pathLst>
                <a:path w="78739" h="12700">
                  <a:moveTo>
                    <a:pt x="0" y="12674"/>
                  </a:moveTo>
                  <a:lnTo>
                    <a:pt x="2387" y="11874"/>
                  </a:lnTo>
                  <a:lnTo>
                    <a:pt x="34074" y="7137"/>
                  </a:lnTo>
                  <a:lnTo>
                    <a:pt x="49911" y="4749"/>
                  </a:lnTo>
                  <a:lnTo>
                    <a:pt x="66548" y="2374"/>
                  </a:lnTo>
                  <a:lnTo>
                    <a:pt x="7843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90" name="object 8290"/>
            <p:cNvSpPr/>
            <p:nvPr/>
          </p:nvSpPr>
          <p:spPr>
            <a:xfrm>
              <a:off x="3694430" y="2394623"/>
              <a:ext cx="78105" cy="12700"/>
            </a:xfrm>
            <a:custGeom>
              <a:avLst/>
              <a:gdLst/>
              <a:ahLst/>
              <a:cxnLst/>
              <a:rect l="l" t="t" r="r" b="b"/>
              <a:pathLst>
                <a:path w="78104" h="12700">
                  <a:moveTo>
                    <a:pt x="0" y="12674"/>
                  </a:moveTo>
                  <a:lnTo>
                    <a:pt x="10287" y="11087"/>
                  </a:lnTo>
                  <a:lnTo>
                    <a:pt x="26132" y="8465"/>
                  </a:lnTo>
                  <a:lnTo>
                    <a:pt x="41956" y="5780"/>
                  </a:lnTo>
                  <a:lnTo>
                    <a:pt x="57791" y="3173"/>
                  </a:lnTo>
                  <a:lnTo>
                    <a:pt x="73672" y="787"/>
                  </a:lnTo>
                  <a:lnTo>
                    <a:pt x="7762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91" name="object 8291"/>
            <p:cNvSpPr/>
            <p:nvPr/>
          </p:nvSpPr>
          <p:spPr>
            <a:xfrm>
              <a:off x="3621544" y="2411260"/>
              <a:ext cx="48895" cy="8890"/>
            </a:xfrm>
            <a:custGeom>
              <a:avLst/>
              <a:gdLst/>
              <a:ahLst/>
              <a:cxnLst/>
              <a:rect l="l" t="t" r="r" b="b"/>
              <a:pathLst>
                <a:path w="48895" h="8889">
                  <a:moveTo>
                    <a:pt x="0" y="8712"/>
                  </a:moveTo>
                  <a:lnTo>
                    <a:pt x="5537" y="7912"/>
                  </a:lnTo>
                  <a:lnTo>
                    <a:pt x="15836" y="5537"/>
                  </a:lnTo>
                  <a:lnTo>
                    <a:pt x="20599" y="4749"/>
                  </a:lnTo>
                  <a:lnTo>
                    <a:pt x="34074" y="2374"/>
                  </a:lnTo>
                  <a:lnTo>
                    <a:pt x="36449" y="2374"/>
                  </a:lnTo>
                  <a:lnTo>
                    <a:pt x="48323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92" name="object 8292"/>
            <p:cNvSpPr/>
            <p:nvPr/>
          </p:nvSpPr>
          <p:spPr>
            <a:xfrm>
              <a:off x="3552634" y="2424734"/>
              <a:ext cx="43815" cy="8255"/>
            </a:xfrm>
            <a:custGeom>
              <a:avLst/>
              <a:gdLst/>
              <a:ahLst/>
              <a:cxnLst/>
              <a:rect l="l" t="t" r="r" b="b"/>
              <a:pathLst>
                <a:path w="43814" h="8255">
                  <a:moveTo>
                    <a:pt x="0" y="7912"/>
                  </a:moveTo>
                  <a:lnTo>
                    <a:pt x="11087" y="5524"/>
                  </a:lnTo>
                  <a:lnTo>
                    <a:pt x="11874" y="5524"/>
                  </a:lnTo>
                  <a:lnTo>
                    <a:pt x="27724" y="2362"/>
                  </a:lnTo>
                  <a:lnTo>
                    <a:pt x="29311" y="2362"/>
                  </a:lnTo>
                  <a:lnTo>
                    <a:pt x="42773" y="0"/>
                  </a:lnTo>
                  <a:lnTo>
                    <a:pt x="4356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93" name="object 8293"/>
            <p:cNvSpPr/>
            <p:nvPr/>
          </p:nvSpPr>
          <p:spPr>
            <a:xfrm>
              <a:off x="3500335" y="2436596"/>
              <a:ext cx="27305" cy="5715"/>
            </a:xfrm>
            <a:custGeom>
              <a:avLst/>
              <a:gdLst/>
              <a:ahLst/>
              <a:cxnLst/>
              <a:rect l="l" t="t" r="r" b="b"/>
              <a:pathLst>
                <a:path w="27304" h="5714">
                  <a:moveTo>
                    <a:pt x="0" y="5549"/>
                  </a:moveTo>
                  <a:lnTo>
                    <a:pt x="3175" y="4749"/>
                  </a:lnTo>
                  <a:lnTo>
                    <a:pt x="12674" y="3175"/>
                  </a:lnTo>
                  <a:lnTo>
                    <a:pt x="19011" y="1587"/>
                  </a:lnTo>
                  <a:lnTo>
                    <a:pt x="26149" y="787"/>
                  </a:lnTo>
                  <a:lnTo>
                    <a:pt x="2693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94" name="object 8294"/>
            <p:cNvSpPr/>
            <p:nvPr/>
          </p:nvSpPr>
          <p:spPr>
            <a:xfrm>
              <a:off x="3500335" y="2453233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4">
                  <a:moveTo>
                    <a:pt x="23774" y="0"/>
                  </a:moveTo>
                  <a:lnTo>
                    <a:pt x="22974" y="0"/>
                  </a:lnTo>
                  <a:lnTo>
                    <a:pt x="20599" y="800"/>
                  </a:lnTo>
                  <a:lnTo>
                    <a:pt x="17437" y="800"/>
                  </a:lnTo>
                  <a:lnTo>
                    <a:pt x="15062" y="1587"/>
                  </a:lnTo>
                  <a:lnTo>
                    <a:pt x="12674" y="2374"/>
                  </a:lnTo>
                  <a:lnTo>
                    <a:pt x="9512" y="2374"/>
                  </a:lnTo>
                  <a:lnTo>
                    <a:pt x="6337" y="3162"/>
                  </a:lnTo>
                  <a:lnTo>
                    <a:pt x="3962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95" name="object 8295"/>
            <p:cNvSpPr/>
            <p:nvPr/>
          </p:nvSpPr>
          <p:spPr>
            <a:xfrm>
              <a:off x="3593020" y="243580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787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96" name="object 8296"/>
            <p:cNvSpPr/>
            <p:nvPr/>
          </p:nvSpPr>
          <p:spPr>
            <a:xfrm>
              <a:off x="3593020" y="24389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97" name="object 8297"/>
            <p:cNvSpPr/>
            <p:nvPr/>
          </p:nvSpPr>
          <p:spPr>
            <a:xfrm>
              <a:off x="3621544" y="243105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0"/>
                  </a:moveTo>
                  <a:lnTo>
                    <a:pt x="0" y="23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98" name="object 8298"/>
            <p:cNvSpPr/>
            <p:nvPr/>
          </p:nvSpPr>
          <p:spPr>
            <a:xfrm>
              <a:off x="3621544" y="243422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299" name="object 8299"/>
            <p:cNvSpPr/>
            <p:nvPr/>
          </p:nvSpPr>
          <p:spPr>
            <a:xfrm>
              <a:off x="3500335" y="2437384"/>
              <a:ext cx="26670" cy="5080"/>
            </a:xfrm>
            <a:custGeom>
              <a:avLst/>
              <a:gdLst/>
              <a:ahLst/>
              <a:cxnLst/>
              <a:rect l="l" t="t" r="r" b="b"/>
              <a:pathLst>
                <a:path w="26670" h="5080">
                  <a:moveTo>
                    <a:pt x="0" y="4762"/>
                  </a:moveTo>
                  <a:lnTo>
                    <a:pt x="3175" y="3962"/>
                  </a:lnTo>
                  <a:lnTo>
                    <a:pt x="12674" y="2387"/>
                  </a:lnTo>
                  <a:lnTo>
                    <a:pt x="19011" y="800"/>
                  </a:lnTo>
                  <a:lnTo>
                    <a:pt x="261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00" name="object 8300"/>
            <p:cNvSpPr/>
            <p:nvPr/>
          </p:nvSpPr>
          <p:spPr>
            <a:xfrm>
              <a:off x="3581946" y="2424722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0" y="2362"/>
                  </a:moveTo>
                  <a:lnTo>
                    <a:pt x="142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01" name="object 8301"/>
            <p:cNvSpPr/>
            <p:nvPr/>
          </p:nvSpPr>
          <p:spPr>
            <a:xfrm>
              <a:off x="3621544" y="2411260"/>
              <a:ext cx="48895" cy="8890"/>
            </a:xfrm>
            <a:custGeom>
              <a:avLst/>
              <a:gdLst/>
              <a:ahLst/>
              <a:cxnLst/>
              <a:rect l="l" t="t" r="r" b="b"/>
              <a:pathLst>
                <a:path w="48895" h="8889">
                  <a:moveTo>
                    <a:pt x="0" y="8712"/>
                  </a:moveTo>
                  <a:lnTo>
                    <a:pt x="5537" y="7912"/>
                  </a:lnTo>
                  <a:lnTo>
                    <a:pt x="15836" y="5537"/>
                  </a:lnTo>
                  <a:lnTo>
                    <a:pt x="20599" y="4749"/>
                  </a:lnTo>
                  <a:lnTo>
                    <a:pt x="34074" y="2374"/>
                  </a:lnTo>
                  <a:lnTo>
                    <a:pt x="36449" y="2374"/>
                  </a:lnTo>
                  <a:lnTo>
                    <a:pt x="48323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02" name="object 8302"/>
            <p:cNvSpPr/>
            <p:nvPr/>
          </p:nvSpPr>
          <p:spPr>
            <a:xfrm>
              <a:off x="3694430" y="2394623"/>
              <a:ext cx="78105" cy="12700"/>
            </a:xfrm>
            <a:custGeom>
              <a:avLst/>
              <a:gdLst/>
              <a:ahLst/>
              <a:cxnLst/>
              <a:rect l="l" t="t" r="r" b="b"/>
              <a:pathLst>
                <a:path w="78104" h="12700">
                  <a:moveTo>
                    <a:pt x="0" y="12674"/>
                  </a:moveTo>
                  <a:lnTo>
                    <a:pt x="10287" y="11087"/>
                  </a:lnTo>
                  <a:lnTo>
                    <a:pt x="26132" y="8465"/>
                  </a:lnTo>
                  <a:lnTo>
                    <a:pt x="41956" y="5780"/>
                  </a:lnTo>
                  <a:lnTo>
                    <a:pt x="57791" y="3173"/>
                  </a:lnTo>
                  <a:lnTo>
                    <a:pt x="73672" y="787"/>
                  </a:lnTo>
                  <a:lnTo>
                    <a:pt x="7762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03" name="object 8303"/>
            <p:cNvSpPr/>
            <p:nvPr/>
          </p:nvSpPr>
          <p:spPr>
            <a:xfrm>
              <a:off x="3798201" y="2382735"/>
              <a:ext cx="50165" cy="8255"/>
            </a:xfrm>
            <a:custGeom>
              <a:avLst/>
              <a:gdLst/>
              <a:ahLst/>
              <a:cxnLst/>
              <a:rect l="l" t="t" r="r" b="b"/>
              <a:pathLst>
                <a:path w="50164" h="8255">
                  <a:moveTo>
                    <a:pt x="0" y="7924"/>
                  </a:moveTo>
                  <a:lnTo>
                    <a:pt x="2387" y="7124"/>
                  </a:lnTo>
                  <a:lnTo>
                    <a:pt x="34074" y="2387"/>
                  </a:lnTo>
                  <a:lnTo>
                    <a:pt x="4991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04" name="object 8304"/>
            <p:cNvSpPr/>
            <p:nvPr/>
          </p:nvSpPr>
          <p:spPr>
            <a:xfrm>
              <a:off x="3902786" y="2362923"/>
              <a:ext cx="80010" cy="12065"/>
            </a:xfrm>
            <a:custGeom>
              <a:avLst/>
              <a:gdLst/>
              <a:ahLst/>
              <a:cxnLst/>
              <a:rect l="l" t="t" r="r" b="b"/>
              <a:pathLst>
                <a:path w="80010" h="12064">
                  <a:moveTo>
                    <a:pt x="0" y="11887"/>
                  </a:moveTo>
                  <a:lnTo>
                    <a:pt x="10299" y="10312"/>
                  </a:lnTo>
                  <a:lnTo>
                    <a:pt x="26546" y="7982"/>
                  </a:lnTo>
                  <a:lnTo>
                    <a:pt x="42779" y="5554"/>
                  </a:lnTo>
                  <a:lnTo>
                    <a:pt x="59012" y="3124"/>
                  </a:lnTo>
                  <a:lnTo>
                    <a:pt x="75260" y="787"/>
                  </a:lnTo>
                  <a:lnTo>
                    <a:pt x="8001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05" name="object 8305"/>
            <p:cNvSpPr/>
            <p:nvPr/>
          </p:nvSpPr>
          <p:spPr>
            <a:xfrm>
              <a:off x="4043794" y="2351036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0" y="3175"/>
                  </a:moveTo>
                  <a:lnTo>
                    <a:pt x="15049" y="1600"/>
                  </a:lnTo>
                  <a:lnTo>
                    <a:pt x="17437" y="800"/>
                  </a:lnTo>
                  <a:lnTo>
                    <a:pt x="2138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06" name="object 8306"/>
            <p:cNvSpPr/>
            <p:nvPr/>
          </p:nvSpPr>
          <p:spPr>
            <a:xfrm>
              <a:off x="4074680" y="2349461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69">
                  <a:moveTo>
                    <a:pt x="0" y="800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07" name="object 8307"/>
            <p:cNvSpPr/>
            <p:nvPr/>
          </p:nvSpPr>
          <p:spPr>
            <a:xfrm>
              <a:off x="4077068" y="233916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08" name="object 8308"/>
            <p:cNvSpPr/>
            <p:nvPr/>
          </p:nvSpPr>
          <p:spPr>
            <a:xfrm>
              <a:off x="4005757" y="2343912"/>
              <a:ext cx="38100" cy="5715"/>
            </a:xfrm>
            <a:custGeom>
              <a:avLst/>
              <a:gdLst/>
              <a:ahLst/>
              <a:cxnLst/>
              <a:rect l="l" t="t" r="r" b="b"/>
              <a:pathLst>
                <a:path w="38100" h="5714">
                  <a:moveTo>
                    <a:pt x="38036" y="0"/>
                  </a:moveTo>
                  <a:lnTo>
                    <a:pt x="22987" y="2387"/>
                  </a:lnTo>
                  <a:lnTo>
                    <a:pt x="6350" y="4762"/>
                  </a:lnTo>
                  <a:lnTo>
                    <a:pt x="0" y="55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09" name="object 8309"/>
            <p:cNvSpPr/>
            <p:nvPr/>
          </p:nvSpPr>
          <p:spPr>
            <a:xfrm>
              <a:off x="3898811" y="2354211"/>
              <a:ext cx="73025" cy="10795"/>
            </a:xfrm>
            <a:custGeom>
              <a:avLst/>
              <a:gdLst/>
              <a:ahLst/>
              <a:cxnLst/>
              <a:rect l="l" t="t" r="r" b="b"/>
              <a:pathLst>
                <a:path w="73025" h="10794">
                  <a:moveTo>
                    <a:pt x="72885" y="0"/>
                  </a:moveTo>
                  <a:lnTo>
                    <a:pt x="63372" y="1587"/>
                  </a:lnTo>
                  <a:lnTo>
                    <a:pt x="57035" y="2374"/>
                  </a:lnTo>
                  <a:lnTo>
                    <a:pt x="46748" y="3175"/>
                  </a:lnTo>
                  <a:lnTo>
                    <a:pt x="30899" y="5537"/>
                  </a:lnTo>
                  <a:lnTo>
                    <a:pt x="14274" y="7924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10" name="object 8310"/>
            <p:cNvSpPr/>
            <p:nvPr/>
          </p:nvSpPr>
          <p:spPr>
            <a:xfrm>
              <a:off x="3794252" y="2370061"/>
              <a:ext cx="71120" cy="10795"/>
            </a:xfrm>
            <a:custGeom>
              <a:avLst/>
              <a:gdLst/>
              <a:ahLst/>
              <a:cxnLst/>
              <a:rect l="l" t="t" r="r" b="b"/>
              <a:pathLst>
                <a:path w="71120" h="10794">
                  <a:moveTo>
                    <a:pt x="70510" y="0"/>
                  </a:moveTo>
                  <a:lnTo>
                    <a:pt x="69710" y="0"/>
                  </a:lnTo>
                  <a:lnTo>
                    <a:pt x="53479" y="2373"/>
                  </a:lnTo>
                  <a:lnTo>
                    <a:pt x="37234" y="4721"/>
                  </a:lnTo>
                  <a:lnTo>
                    <a:pt x="20988" y="7083"/>
                  </a:lnTo>
                  <a:lnTo>
                    <a:pt x="4749" y="9499"/>
                  </a:lnTo>
                  <a:lnTo>
                    <a:pt x="0" y="102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11" name="object 8311"/>
            <p:cNvSpPr/>
            <p:nvPr/>
          </p:nvSpPr>
          <p:spPr>
            <a:xfrm>
              <a:off x="3691267" y="2385898"/>
              <a:ext cx="68580" cy="11430"/>
            </a:xfrm>
            <a:custGeom>
              <a:avLst/>
              <a:gdLst/>
              <a:ahLst/>
              <a:cxnLst/>
              <a:rect l="l" t="t" r="r" b="b"/>
              <a:pathLst>
                <a:path w="68579" h="11430">
                  <a:moveTo>
                    <a:pt x="68122" y="0"/>
                  </a:moveTo>
                  <a:lnTo>
                    <a:pt x="59410" y="1587"/>
                  </a:lnTo>
                  <a:lnTo>
                    <a:pt x="50698" y="3175"/>
                  </a:lnTo>
                  <a:lnTo>
                    <a:pt x="43573" y="3962"/>
                  </a:lnTo>
                  <a:lnTo>
                    <a:pt x="27724" y="7137"/>
                  </a:lnTo>
                  <a:lnTo>
                    <a:pt x="11874" y="9512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12" name="object 8312"/>
            <p:cNvSpPr/>
            <p:nvPr/>
          </p:nvSpPr>
          <p:spPr>
            <a:xfrm>
              <a:off x="3618382" y="2403335"/>
              <a:ext cx="37465" cy="6350"/>
            </a:xfrm>
            <a:custGeom>
              <a:avLst/>
              <a:gdLst/>
              <a:ahLst/>
              <a:cxnLst/>
              <a:rect l="l" t="t" r="r" b="b"/>
              <a:pathLst>
                <a:path w="37464" h="6350">
                  <a:moveTo>
                    <a:pt x="37236" y="0"/>
                  </a:moveTo>
                  <a:lnTo>
                    <a:pt x="21399" y="2374"/>
                  </a:lnTo>
                  <a:lnTo>
                    <a:pt x="19011" y="3175"/>
                  </a:lnTo>
                  <a:lnTo>
                    <a:pt x="5537" y="5537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13" name="object 8313"/>
            <p:cNvSpPr/>
            <p:nvPr/>
          </p:nvSpPr>
          <p:spPr>
            <a:xfrm>
              <a:off x="3549459" y="2416009"/>
              <a:ext cx="33020" cy="5715"/>
            </a:xfrm>
            <a:custGeom>
              <a:avLst/>
              <a:gdLst/>
              <a:ahLst/>
              <a:cxnLst/>
              <a:rect l="l" t="t" r="r" b="b"/>
              <a:pathLst>
                <a:path w="33020" h="5714">
                  <a:moveTo>
                    <a:pt x="32486" y="0"/>
                  </a:moveTo>
                  <a:lnTo>
                    <a:pt x="27724" y="800"/>
                  </a:lnTo>
                  <a:lnTo>
                    <a:pt x="14262" y="3162"/>
                  </a:lnTo>
                  <a:lnTo>
                    <a:pt x="11887" y="3962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14" name="object 8314"/>
            <p:cNvSpPr/>
            <p:nvPr/>
          </p:nvSpPr>
          <p:spPr>
            <a:xfrm>
              <a:off x="3500335" y="2428684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12674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15" name="object 8315"/>
            <p:cNvSpPr/>
            <p:nvPr/>
          </p:nvSpPr>
          <p:spPr>
            <a:xfrm>
              <a:off x="4086567" y="235974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16" name="object 8316"/>
            <p:cNvSpPr/>
            <p:nvPr/>
          </p:nvSpPr>
          <p:spPr>
            <a:xfrm>
              <a:off x="4086567" y="236213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62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17" name="object 8317"/>
            <p:cNvSpPr/>
            <p:nvPr/>
          </p:nvSpPr>
          <p:spPr>
            <a:xfrm>
              <a:off x="3978833" y="237401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80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18" name="object 8318"/>
            <p:cNvSpPr/>
            <p:nvPr/>
          </p:nvSpPr>
          <p:spPr>
            <a:xfrm>
              <a:off x="3978833" y="237718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19" name="object 8319"/>
            <p:cNvSpPr/>
            <p:nvPr/>
          </p:nvSpPr>
          <p:spPr>
            <a:xfrm>
              <a:off x="4008932" y="23732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20" name="object 8320"/>
            <p:cNvSpPr/>
            <p:nvPr/>
          </p:nvSpPr>
          <p:spPr>
            <a:xfrm>
              <a:off x="4009732" y="237006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21" name="object 8321"/>
            <p:cNvSpPr/>
            <p:nvPr/>
          </p:nvSpPr>
          <p:spPr>
            <a:xfrm>
              <a:off x="4009732" y="237322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74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22" name="object 8322"/>
            <p:cNvSpPr/>
            <p:nvPr/>
          </p:nvSpPr>
          <p:spPr>
            <a:xfrm>
              <a:off x="3872674" y="238986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80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23" name="object 8323"/>
            <p:cNvSpPr/>
            <p:nvPr/>
          </p:nvSpPr>
          <p:spPr>
            <a:xfrm>
              <a:off x="3872674" y="239223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24" name="object 8324"/>
            <p:cNvSpPr/>
            <p:nvPr/>
          </p:nvSpPr>
          <p:spPr>
            <a:xfrm>
              <a:off x="3902786" y="23882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25" name="object 8325"/>
            <p:cNvSpPr/>
            <p:nvPr/>
          </p:nvSpPr>
          <p:spPr>
            <a:xfrm>
              <a:off x="3902786" y="23858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74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26" name="object 8326"/>
            <p:cNvSpPr/>
            <p:nvPr/>
          </p:nvSpPr>
          <p:spPr>
            <a:xfrm>
              <a:off x="3902786" y="238828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237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27" name="object 8327"/>
            <p:cNvSpPr/>
            <p:nvPr/>
          </p:nvSpPr>
          <p:spPr>
            <a:xfrm>
              <a:off x="3768102" y="240569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80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28" name="object 8328"/>
            <p:cNvSpPr/>
            <p:nvPr/>
          </p:nvSpPr>
          <p:spPr>
            <a:xfrm>
              <a:off x="3768115" y="240887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29" name="object 8329"/>
            <p:cNvSpPr/>
            <p:nvPr/>
          </p:nvSpPr>
          <p:spPr>
            <a:xfrm>
              <a:off x="3798201" y="24049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30" name="object 8330"/>
            <p:cNvSpPr/>
            <p:nvPr/>
          </p:nvSpPr>
          <p:spPr>
            <a:xfrm>
              <a:off x="3798201" y="240173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31" name="object 8331"/>
            <p:cNvSpPr/>
            <p:nvPr/>
          </p:nvSpPr>
          <p:spPr>
            <a:xfrm>
              <a:off x="3798201" y="240492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8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32" name="object 8332"/>
            <p:cNvSpPr/>
            <p:nvPr/>
          </p:nvSpPr>
          <p:spPr>
            <a:xfrm>
              <a:off x="3665905" y="242313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787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33" name="object 8333"/>
            <p:cNvSpPr/>
            <p:nvPr/>
          </p:nvSpPr>
          <p:spPr>
            <a:xfrm>
              <a:off x="3665905" y="242550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34" name="object 8334"/>
            <p:cNvSpPr/>
            <p:nvPr/>
          </p:nvSpPr>
          <p:spPr>
            <a:xfrm>
              <a:off x="3694430" y="24183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74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35" name="object 8335"/>
            <p:cNvSpPr/>
            <p:nvPr/>
          </p:nvSpPr>
          <p:spPr>
            <a:xfrm>
              <a:off x="3694430" y="242154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36" name="object 8336"/>
            <p:cNvSpPr/>
            <p:nvPr/>
          </p:nvSpPr>
          <p:spPr>
            <a:xfrm>
              <a:off x="3670668" y="2401760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4">
                  <a:moveTo>
                    <a:pt x="0" y="3949"/>
                  </a:moveTo>
                  <a:lnTo>
                    <a:pt x="237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37" name="object 8337"/>
            <p:cNvSpPr/>
            <p:nvPr/>
          </p:nvSpPr>
          <p:spPr>
            <a:xfrm>
              <a:off x="3693642" y="24009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38" name="object 8338"/>
            <p:cNvSpPr/>
            <p:nvPr/>
          </p:nvSpPr>
          <p:spPr>
            <a:xfrm>
              <a:off x="3691267" y="24009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39" name="object 8339"/>
            <p:cNvSpPr/>
            <p:nvPr/>
          </p:nvSpPr>
          <p:spPr>
            <a:xfrm>
              <a:off x="3669868" y="2404122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80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40" name="object 8340"/>
            <p:cNvSpPr/>
            <p:nvPr/>
          </p:nvSpPr>
          <p:spPr>
            <a:xfrm>
              <a:off x="3669868" y="24049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41" name="object 8341"/>
            <p:cNvSpPr/>
            <p:nvPr/>
          </p:nvSpPr>
          <p:spPr>
            <a:xfrm>
              <a:off x="3666705" y="242629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62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42" name="object 8342"/>
            <p:cNvSpPr/>
            <p:nvPr/>
          </p:nvSpPr>
          <p:spPr>
            <a:xfrm>
              <a:off x="3670668" y="2426309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4">
                  <a:moveTo>
                    <a:pt x="0" y="3949"/>
                  </a:moveTo>
                  <a:lnTo>
                    <a:pt x="237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43" name="object 8343"/>
            <p:cNvSpPr/>
            <p:nvPr/>
          </p:nvSpPr>
          <p:spPr>
            <a:xfrm>
              <a:off x="3694430" y="2401747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44" name="object 8344"/>
            <p:cNvSpPr/>
            <p:nvPr/>
          </p:nvSpPr>
          <p:spPr>
            <a:xfrm>
              <a:off x="3670668" y="240571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45" name="object 8345"/>
            <p:cNvSpPr/>
            <p:nvPr/>
          </p:nvSpPr>
          <p:spPr>
            <a:xfrm>
              <a:off x="3669868" y="240492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21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46" name="object 8346"/>
            <p:cNvSpPr/>
            <p:nvPr/>
          </p:nvSpPr>
          <p:spPr>
            <a:xfrm>
              <a:off x="3665918" y="2427884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4749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347" name="object 8347"/>
          <p:cNvGrpSpPr/>
          <p:nvPr/>
        </p:nvGrpSpPr>
        <p:grpSpPr>
          <a:xfrm>
            <a:off x="5223317" y="1393374"/>
            <a:ext cx="1286" cy="102441"/>
            <a:chOff x="6044914" y="2064257"/>
            <a:chExt cx="1905" cy="151765"/>
          </a:xfrm>
        </p:grpSpPr>
        <p:sp>
          <p:nvSpPr>
            <p:cNvPr id="8348" name="object 8348"/>
            <p:cNvSpPr/>
            <p:nvPr/>
          </p:nvSpPr>
          <p:spPr>
            <a:xfrm>
              <a:off x="6045708" y="22147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49" name="object 8349"/>
            <p:cNvSpPr/>
            <p:nvPr/>
          </p:nvSpPr>
          <p:spPr>
            <a:xfrm>
              <a:off x="6045708" y="2064257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5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350" name="object 8350"/>
          <p:cNvGrpSpPr/>
          <p:nvPr/>
        </p:nvGrpSpPr>
        <p:grpSpPr>
          <a:xfrm>
            <a:off x="5223317" y="1304602"/>
            <a:ext cx="12430" cy="192024"/>
            <a:chOff x="6044914" y="1932743"/>
            <a:chExt cx="18415" cy="284480"/>
          </a:xfrm>
        </p:grpSpPr>
        <p:sp>
          <p:nvSpPr>
            <p:cNvPr id="8351" name="object 8351"/>
            <p:cNvSpPr/>
            <p:nvPr/>
          </p:nvSpPr>
          <p:spPr>
            <a:xfrm>
              <a:off x="6047282" y="193671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2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52" name="object 8352"/>
            <p:cNvSpPr/>
            <p:nvPr/>
          </p:nvSpPr>
          <p:spPr>
            <a:xfrm>
              <a:off x="6047282" y="193353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2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53" name="object 8353"/>
            <p:cNvSpPr/>
            <p:nvPr/>
          </p:nvSpPr>
          <p:spPr>
            <a:xfrm>
              <a:off x="6045708" y="1936711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54" name="object 8354"/>
            <p:cNvSpPr/>
            <p:nvPr/>
          </p:nvSpPr>
          <p:spPr>
            <a:xfrm>
              <a:off x="6062345" y="1936711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55" name="object 8355"/>
            <p:cNvSpPr/>
            <p:nvPr/>
          </p:nvSpPr>
          <p:spPr>
            <a:xfrm>
              <a:off x="6045708" y="221477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56" name="object 8356"/>
            <p:cNvSpPr/>
            <p:nvPr/>
          </p:nvSpPr>
          <p:spPr>
            <a:xfrm>
              <a:off x="6045708" y="221556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57" name="object 8357"/>
            <p:cNvSpPr/>
            <p:nvPr/>
          </p:nvSpPr>
          <p:spPr>
            <a:xfrm>
              <a:off x="6045708" y="193671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30">
                  <a:moveTo>
                    <a:pt x="0" y="0"/>
                  </a:moveTo>
                  <a:lnTo>
                    <a:pt x="0" y="27806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358" name="object 8358"/>
          <p:cNvGrpSpPr/>
          <p:nvPr/>
        </p:nvGrpSpPr>
        <p:grpSpPr>
          <a:xfrm>
            <a:off x="4962362" y="1498717"/>
            <a:ext cx="33004" cy="18860"/>
            <a:chOff x="5658313" y="2220322"/>
            <a:chExt cx="48895" cy="27940"/>
          </a:xfrm>
        </p:grpSpPr>
        <p:sp>
          <p:nvSpPr>
            <p:cNvPr id="8359" name="object 8359"/>
            <p:cNvSpPr/>
            <p:nvPr/>
          </p:nvSpPr>
          <p:spPr>
            <a:xfrm>
              <a:off x="5659894" y="224331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60" name="object 8360"/>
            <p:cNvSpPr/>
            <p:nvPr/>
          </p:nvSpPr>
          <p:spPr>
            <a:xfrm>
              <a:off x="5705855" y="22211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61" name="object 8361"/>
            <p:cNvSpPr/>
            <p:nvPr/>
          </p:nvSpPr>
          <p:spPr>
            <a:xfrm>
              <a:off x="5700306" y="222111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62" name="object 8362"/>
            <p:cNvSpPr/>
            <p:nvPr/>
          </p:nvSpPr>
          <p:spPr>
            <a:xfrm>
              <a:off x="5683669" y="22219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63" name="object 8363"/>
            <p:cNvSpPr/>
            <p:nvPr/>
          </p:nvSpPr>
          <p:spPr>
            <a:xfrm>
              <a:off x="5660694" y="22219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64" name="object 8364"/>
            <p:cNvSpPr/>
            <p:nvPr/>
          </p:nvSpPr>
          <p:spPr>
            <a:xfrm>
              <a:off x="5660694" y="222190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65" name="object 8365"/>
            <p:cNvSpPr/>
            <p:nvPr/>
          </p:nvSpPr>
          <p:spPr>
            <a:xfrm>
              <a:off x="5660694" y="2221903"/>
              <a:ext cx="45720" cy="1270"/>
            </a:xfrm>
            <a:custGeom>
              <a:avLst/>
              <a:gdLst/>
              <a:ahLst/>
              <a:cxnLst/>
              <a:rect l="l" t="t" r="r" b="b"/>
              <a:pathLst>
                <a:path w="45720" h="1269">
                  <a:moveTo>
                    <a:pt x="0" y="800"/>
                  </a:moveTo>
                  <a:lnTo>
                    <a:pt x="4516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66" name="object 8366"/>
            <p:cNvSpPr/>
            <p:nvPr/>
          </p:nvSpPr>
          <p:spPr>
            <a:xfrm>
              <a:off x="5705855" y="222191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67" name="object 8367"/>
            <p:cNvSpPr/>
            <p:nvPr/>
          </p:nvSpPr>
          <p:spPr>
            <a:xfrm>
              <a:off x="5660694" y="222271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68" name="object 8368"/>
            <p:cNvSpPr/>
            <p:nvPr/>
          </p:nvSpPr>
          <p:spPr>
            <a:xfrm>
              <a:off x="5660694" y="2246477"/>
              <a:ext cx="45720" cy="1270"/>
            </a:xfrm>
            <a:custGeom>
              <a:avLst/>
              <a:gdLst/>
              <a:ahLst/>
              <a:cxnLst/>
              <a:rect l="l" t="t" r="r" b="b"/>
              <a:pathLst>
                <a:path w="45720" h="1269">
                  <a:moveTo>
                    <a:pt x="45161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69" name="object 8369"/>
            <p:cNvSpPr/>
            <p:nvPr/>
          </p:nvSpPr>
          <p:spPr>
            <a:xfrm>
              <a:off x="5660694" y="2221915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4">
                  <a:moveTo>
                    <a:pt x="0" y="0"/>
                  </a:moveTo>
                  <a:lnTo>
                    <a:pt x="0" y="229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70" name="object 8370"/>
            <p:cNvSpPr/>
            <p:nvPr/>
          </p:nvSpPr>
          <p:spPr>
            <a:xfrm>
              <a:off x="5659107" y="224330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0" y="0"/>
                  </a:moveTo>
                  <a:lnTo>
                    <a:pt x="1587" y="39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371" name="object 8371"/>
          <p:cNvGrpSpPr/>
          <p:nvPr/>
        </p:nvGrpSpPr>
        <p:grpSpPr>
          <a:xfrm>
            <a:off x="5055939" y="1497113"/>
            <a:ext cx="20574" cy="18860"/>
            <a:chOff x="5796946" y="2217946"/>
            <a:chExt cx="30480" cy="27940"/>
          </a:xfrm>
        </p:grpSpPr>
        <p:sp>
          <p:nvSpPr>
            <p:cNvPr id="8372" name="object 8372"/>
            <p:cNvSpPr/>
            <p:nvPr/>
          </p:nvSpPr>
          <p:spPr>
            <a:xfrm>
              <a:off x="5797740" y="2240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7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73" name="object 8373"/>
            <p:cNvSpPr/>
            <p:nvPr/>
          </p:nvSpPr>
          <p:spPr>
            <a:xfrm>
              <a:off x="5798528" y="222032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74" name="object 8374"/>
            <p:cNvSpPr/>
            <p:nvPr/>
          </p:nvSpPr>
          <p:spPr>
            <a:xfrm>
              <a:off x="5798528" y="22195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75" name="object 8375"/>
            <p:cNvSpPr/>
            <p:nvPr/>
          </p:nvSpPr>
          <p:spPr>
            <a:xfrm>
              <a:off x="5798528" y="2219528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76" name="object 8376"/>
            <p:cNvSpPr/>
            <p:nvPr/>
          </p:nvSpPr>
          <p:spPr>
            <a:xfrm>
              <a:off x="5797740" y="224092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787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77" name="object 8377"/>
            <p:cNvSpPr/>
            <p:nvPr/>
          </p:nvSpPr>
          <p:spPr>
            <a:xfrm>
              <a:off x="5798528" y="2219540"/>
              <a:ext cx="27940" cy="25400"/>
            </a:xfrm>
            <a:custGeom>
              <a:avLst/>
              <a:gdLst/>
              <a:ahLst/>
              <a:cxnLst/>
              <a:rect l="l" t="t" r="r" b="b"/>
              <a:pathLst>
                <a:path w="27939" h="25400">
                  <a:moveTo>
                    <a:pt x="27736" y="24549"/>
                  </a:moveTo>
                  <a:lnTo>
                    <a:pt x="0" y="25349"/>
                  </a:lnTo>
                </a:path>
                <a:path w="27939" h="25400">
                  <a:moveTo>
                    <a:pt x="27736" y="24549"/>
                  </a:moveTo>
                  <a:lnTo>
                    <a:pt x="27736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78" name="object 8378"/>
            <p:cNvSpPr/>
            <p:nvPr/>
          </p:nvSpPr>
          <p:spPr>
            <a:xfrm>
              <a:off x="5821515" y="221874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4749" y="800"/>
                  </a:moveTo>
                  <a:lnTo>
                    <a:pt x="474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79" name="object 8379"/>
            <p:cNvSpPr/>
            <p:nvPr/>
          </p:nvSpPr>
          <p:spPr>
            <a:xfrm>
              <a:off x="5798528" y="2219540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380" name="object 8380"/>
          <p:cNvSpPr/>
          <p:nvPr/>
        </p:nvSpPr>
        <p:spPr>
          <a:xfrm>
            <a:off x="4479494" y="1521172"/>
            <a:ext cx="0" cy="12859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1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8381" name="object 8381"/>
          <p:cNvSpPr/>
          <p:nvPr/>
        </p:nvSpPr>
        <p:spPr>
          <a:xfrm>
            <a:off x="4479494" y="14190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382" name="object 8382"/>
          <p:cNvGrpSpPr/>
          <p:nvPr/>
        </p:nvGrpSpPr>
        <p:grpSpPr>
          <a:xfrm>
            <a:off x="4478958" y="1326002"/>
            <a:ext cx="19288" cy="197168"/>
            <a:chOff x="4942160" y="1964448"/>
            <a:chExt cx="28575" cy="292100"/>
          </a:xfrm>
        </p:grpSpPr>
        <p:sp>
          <p:nvSpPr>
            <p:cNvPr id="8383" name="object 8383"/>
            <p:cNvSpPr/>
            <p:nvPr/>
          </p:nvSpPr>
          <p:spPr>
            <a:xfrm>
              <a:off x="4953241" y="2254377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69">
                  <a:moveTo>
                    <a:pt x="-793" y="400"/>
                  </a:moveTo>
                  <a:lnTo>
                    <a:pt x="17430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84" name="object 8384"/>
            <p:cNvSpPr/>
            <p:nvPr/>
          </p:nvSpPr>
          <p:spPr>
            <a:xfrm>
              <a:off x="4969891" y="1973148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85" name="object 8385"/>
            <p:cNvSpPr/>
            <p:nvPr/>
          </p:nvSpPr>
          <p:spPr>
            <a:xfrm>
              <a:off x="4953241" y="1973148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5">
                  <a:moveTo>
                    <a:pt x="-793" y="793"/>
                  </a:moveTo>
                  <a:lnTo>
                    <a:pt x="17430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86" name="object 8386"/>
            <p:cNvSpPr/>
            <p:nvPr/>
          </p:nvSpPr>
          <p:spPr>
            <a:xfrm>
              <a:off x="4953241" y="1974735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87" name="object 8387"/>
            <p:cNvSpPr/>
            <p:nvPr/>
          </p:nvSpPr>
          <p:spPr>
            <a:xfrm>
              <a:off x="4951666" y="22535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87"/>
                  </a:moveTo>
                  <a:lnTo>
                    <a:pt x="0" y="0"/>
                  </a:lnTo>
                  <a:lnTo>
                    <a:pt x="1574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88" name="object 8388"/>
            <p:cNvSpPr/>
            <p:nvPr/>
          </p:nvSpPr>
          <p:spPr>
            <a:xfrm>
              <a:off x="4942954" y="1964448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247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89" name="object 8389"/>
            <p:cNvSpPr/>
            <p:nvPr/>
          </p:nvSpPr>
          <p:spPr>
            <a:xfrm>
              <a:off x="4942954" y="2025446"/>
              <a:ext cx="0" cy="184785"/>
            </a:xfrm>
            <a:custGeom>
              <a:avLst/>
              <a:gdLst/>
              <a:ahLst/>
              <a:cxnLst/>
              <a:rect l="l" t="t" r="r" b="b"/>
              <a:pathLst>
                <a:path h="184785">
                  <a:moveTo>
                    <a:pt x="0" y="0"/>
                  </a:moveTo>
                  <a:lnTo>
                    <a:pt x="0" y="18458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90" name="object 8390"/>
            <p:cNvSpPr/>
            <p:nvPr/>
          </p:nvSpPr>
          <p:spPr>
            <a:xfrm>
              <a:off x="4942954" y="223854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391" name="object 8391"/>
          <p:cNvGrpSpPr/>
          <p:nvPr/>
        </p:nvGrpSpPr>
        <p:grpSpPr>
          <a:xfrm>
            <a:off x="4635097" y="1409413"/>
            <a:ext cx="5144" cy="102441"/>
            <a:chOff x="5173478" y="2088019"/>
            <a:chExt cx="7620" cy="151765"/>
          </a:xfrm>
        </p:grpSpPr>
        <p:sp>
          <p:nvSpPr>
            <p:cNvPr id="8392" name="object 8392"/>
            <p:cNvSpPr/>
            <p:nvPr/>
          </p:nvSpPr>
          <p:spPr>
            <a:xfrm>
              <a:off x="5180622" y="22385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93" name="object 8393"/>
            <p:cNvSpPr/>
            <p:nvPr/>
          </p:nvSpPr>
          <p:spPr>
            <a:xfrm>
              <a:off x="5174272" y="2088019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30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394" name="object 8394"/>
          <p:cNvSpPr/>
          <p:nvPr/>
        </p:nvSpPr>
        <p:spPr>
          <a:xfrm>
            <a:off x="4645792" y="1320113"/>
            <a:ext cx="10287" cy="3429"/>
          </a:xfrm>
          <a:custGeom>
            <a:avLst/>
            <a:gdLst/>
            <a:ahLst/>
            <a:cxnLst/>
            <a:rect l="l" t="t" r="r" b="b"/>
            <a:pathLst>
              <a:path w="15239" h="5080">
                <a:moveTo>
                  <a:pt x="15062" y="2374"/>
                </a:moveTo>
                <a:lnTo>
                  <a:pt x="13474" y="2374"/>
                </a:lnTo>
                <a:lnTo>
                  <a:pt x="13474" y="0"/>
                </a:lnTo>
                <a:lnTo>
                  <a:pt x="12" y="0"/>
                </a:lnTo>
                <a:lnTo>
                  <a:pt x="12" y="2374"/>
                </a:lnTo>
                <a:lnTo>
                  <a:pt x="0" y="4762"/>
                </a:lnTo>
                <a:lnTo>
                  <a:pt x="15062" y="4762"/>
                </a:lnTo>
                <a:lnTo>
                  <a:pt x="15062" y="2374"/>
                </a:lnTo>
                <a:close/>
              </a:path>
            </a:pathLst>
          </a:custGeom>
          <a:solidFill>
            <a:srgbClr val="5A5A5A"/>
          </a:solidFill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395" name="object 8395"/>
          <p:cNvGrpSpPr/>
          <p:nvPr/>
        </p:nvGrpSpPr>
        <p:grpSpPr>
          <a:xfrm>
            <a:off x="4639384" y="1322248"/>
            <a:ext cx="18002" cy="191167"/>
            <a:chOff x="5179828" y="1958886"/>
            <a:chExt cx="26670" cy="283210"/>
          </a:xfrm>
        </p:grpSpPr>
        <p:sp>
          <p:nvSpPr>
            <p:cNvPr id="8396" name="object 8396"/>
            <p:cNvSpPr/>
            <p:nvPr/>
          </p:nvSpPr>
          <p:spPr>
            <a:xfrm>
              <a:off x="5188534" y="2240127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69">
                  <a:moveTo>
                    <a:pt x="-793" y="400"/>
                  </a:moveTo>
                  <a:lnTo>
                    <a:pt x="17430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97" name="object 8397"/>
            <p:cNvSpPr/>
            <p:nvPr/>
          </p:nvSpPr>
          <p:spPr>
            <a:xfrm>
              <a:off x="5205171" y="1958886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98" name="object 8398"/>
            <p:cNvSpPr/>
            <p:nvPr/>
          </p:nvSpPr>
          <p:spPr>
            <a:xfrm>
              <a:off x="5188534" y="1959686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399" name="object 8399"/>
            <p:cNvSpPr/>
            <p:nvPr/>
          </p:nvSpPr>
          <p:spPr>
            <a:xfrm>
              <a:off x="5187746" y="223934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87"/>
                  </a:moveTo>
                  <a:lnTo>
                    <a:pt x="0" y="0"/>
                  </a:lnTo>
                  <a:lnTo>
                    <a:pt x="787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00" name="object 8400"/>
            <p:cNvSpPr/>
            <p:nvPr/>
          </p:nvSpPr>
          <p:spPr>
            <a:xfrm>
              <a:off x="5180622" y="1984235"/>
              <a:ext cx="0" cy="254635"/>
            </a:xfrm>
            <a:custGeom>
              <a:avLst/>
              <a:gdLst/>
              <a:ahLst/>
              <a:cxnLst/>
              <a:rect l="l" t="t" r="r" b="b"/>
              <a:pathLst>
                <a:path h="254635">
                  <a:moveTo>
                    <a:pt x="0" y="0"/>
                  </a:moveTo>
                  <a:lnTo>
                    <a:pt x="0" y="25429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01" name="object 8401"/>
            <p:cNvSpPr/>
            <p:nvPr/>
          </p:nvSpPr>
          <p:spPr>
            <a:xfrm>
              <a:off x="5180622" y="22385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74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402" name="object 8402"/>
          <p:cNvGrpSpPr/>
          <p:nvPr/>
        </p:nvGrpSpPr>
        <p:grpSpPr>
          <a:xfrm>
            <a:off x="4553822" y="1414231"/>
            <a:ext cx="6429" cy="102013"/>
            <a:chOff x="5053069" y="2095157"/>
            <a:chExt cx="9525" cy="151130"/>
          </a:xfrm>
        </p:grpSpPr>
        <p:sp>
          <p:nvSpPr>
            <p:cNvPr id="8403" name="object 8403"/>
            <p:cNvSpPr/>
            <p:nvPr/>
          </p:nvSpPr>
          <p:spPr>
            <a:xfrm>
              <a:off x="5061788" y="2095157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5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04" name="object 8404"/>
            <p:cNvSpPr/>
            <p:nvPr/>
          </p:nvSpPr>
          <p:spPr>
            <a:xfrm>
              <a:off x="5053863" y="2095157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5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405" name="object 8405"/>
          <p:cNvSpPr/>
          <p:nvPr/>
        </p:nvSpPr>
        <p:spPr>
          <a:xfrm>
            <a:off x="4566111" y="1324931"/>
            <a:ext cx="5572" cy="3429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937" y="0"/>
                </a:moveTo>
                <a:lnTo>
                  <a:pt x="0" y="0"/>
                </a:lnTo>
                <a:lnTo>
                  <a:pt x="0" y="2362"/>
                </a:lnTo>
                <a:lnTo>
                  <a:pt x="0" y="4749"/>
                </a:lnTo>
                <a:lnTo>
                  <a:pt x="7937" y="4749"/>
                </a:lnTo>
                <a:lnTo>
                  <a:pt x="7937" y="2387"/>
                </a:lnTo>
                <a:lnTo>
                  <a:pt x="7937" y="0"/>
                </a:lnTo>
                <a:close/>
              </a:path>
            </a:pathLst>
          </a:custGeom>
          <a:solidFill>
            <a:srgbClr val="5A5A5A"/>
          </a:solidFill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406" name="object 8406"/>
          <p:cNvGrpSpPr/>
          <p:nvPr/>
        </p:nvGrpSpPr>
        <p:grpSpPr>
          <a:xfrm>
            <a:off x="4559171" y="1327597"/>
            <a:ext cx="18431" cy="190738"/>
            <a:chOff x="5060994" y="1966810"/>
            <a:chExt cx="27305" cy="282575"/>
          </a:xfrm>
        </p:grpSpPr>
        <p:sp>
          <p:nvSpPr>
            <p:cNvPr id="8407" name="object 8407"/>
            <p:cNvSpPr/>
            <p:nvPr/>
          </p:nvSpPr>
          <p:spPr>
            <a:xfrm>
              <a:off x="5070500" y="2246464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5">
                  <a:moveTo>
                    <a:pt x="-793" y="787"/>
                  </a:moveTo>
                  <a:lnTo>
                    <a:pt x="1743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08" name="object 8408"/>
            <p:cNvSpPr/>
            <p:nvPr/>
          </p:nvSpPr>
          <p:spPr>
            <a:xfrm>
              <a:off x="5087137" y="1984235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5">
                  <a:moveTo>
                    <a:pt x="0" y="0"/>
                  </a:moveTo>
                  <a:lnTo>
                    <a:pt x="0" y="26222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09" name="object 8409"/>
            <p:cNvSpPr/>
            <p:nvPr/>
          </p:nvSpPr>
          <p:spPr>
            <a:xfrm>
              <a:off x="5070500" y="1966810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10" name="object 8410"/>
            <p:cNvSpPr/>
            <p:nvPr/>
          </p:nvSpPr>
          <p:spPr>
            <a:xfrm>
              <a:off x="5061788" y="2079307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11" name="object 8411"/>
            <p:cNvSpPr/>
            <p:nvPr/>
          </p:nvSpPr>
          <p:spPr>
            <a:xfrm>
              <a:off x="5061788" y="22456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12" name="object 8412"/>
            <p:cNvSpPr/>
            <p:nvPr/>
          </p:nvSpPr>
          <p:spPr>
            <a:xfrm>
              <a:off x="5068913" y="22464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74"/>
                  </a:moveTo>
                  <a:lnTo>
                    <a:pt x="0" y="0"/>
                  </a:lnTo>
                  <a:lnTo>
                    <a:pt x="1587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13" name="object 8413"/>
            <p:cNvSpPr/>
            <p:nvPr/>
          </p:nvSpPr>
          <p:spPr>
            <a:xfrm>
              <a:off x="5061788" y="1967611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6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414" name="object 8414"/>
          <p:cNvGrpSpPr/>
          <p:nvPr/>
        </p:nvGrpSpPr>
        <p:grpSpPr>
          <a:xfrm>
            <a:off x="4638844" y="1511550"/>
            <a:ext cx="21431" cy="18860"/>
            <a:chOff x="5179028" y="2239333"/>
            <a:chExt cx="31750" cy="27940"/>
          </a:xfrm>
        </p:grpSpPr>
        <p:sp>
          <p:nvSpPr>
            <p:cNvPr id="8415" name="object 8415"/>
            <p:cNvSpPr/>
            <p:nvPr/>
          </p:nvSpPr>
          <p:spPr>
            <a:xfrm>
              <a:off x="5182196" y="2240127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5">
                  <a:moveTo>
                    <a:pt x="-793" y="787"/>
                  </a:moveTo>
                  <a:lnTo>
                    <a:pt x="2853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16" name="object 8416"/>
            <p:cNvSpPr/>
            <p:nvPr/>
          </p:nvSpPr>
          <p:spPr>
            <a:xfrm>
              <a:off x="5205171" y="224012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17" name="object 8417"/>
            <p:cNvSpPr/>
            <p:nvPr/>
          </p:nvSpPr>
          <p:spPr>
            <a:xfrm>
              <a:off x="5182196" y="22409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18" name="object 8418"/>
            <p:cNvSpPr/>
            <p:nvPr/>
          </p:nvSpPr>
          <p:spPr>
            <a:xfrm>
              <a:off x="5182196" y="224090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19" name="object 8419"/>
            <p:cNvSpPr/>
            <p:nvPr/>
          </p:nvSpPr>
          <p:spPr>
            <a:xfrm>
              <a:off x="5181409" y="226231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20" name="object 8420"/>
            <p:cNvSpPr/>
            <p:nvPr/>
          </p:nvSpPr>
          <p:spPr>
            <a:xfrm>
              <a:off x="5182196" y="2264689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5">
                  <a:moveTo>
                    <a:pt x="-793" y="787"/>
                  </a:moveTo>
                  <a:lnTo>
                    <a:pt x="2853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21" name="object 8421"/>
            <p:cNvSpPr/>
            <p:nvPr/>
          </p:nvSpPr>
          <p:spPr>
            <a:xfrm>
              <a:off x="5209933" y="2240127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22" name="object 8422"/>
            <p:cNvSpPr/>
            <p:nvPr/>
          </p:nvSpPr>
          <p:spPr>
            <a:xfrm>
              <a:off x="5182196" y="224171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23" name="object 8423"/>
            <p:cNvSpPr/>
            <p:nvPr/>
          </p:nvSpPr>
          <p:spPr>
            <a:xfrm>
              <a:off x="5182196" y="2240915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4">
                  <a:moveTo>
                    <a:pt x="0" y="0"/>
                  </a:moveTo>
                  <a:lnTo>
                    <a:pt x="0" y="229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24" name="object 8424"/>
            <p:cNvSpPr/>
            <p:nvPr/>
          </p:nvSpPr>
          <p:spPr>
            <a:xfrm>
              <a:off x="5179821" y="22623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0" y="0"/>
                  </a:moveTo>
                  <a:lnTo>
                    <a:pt x="2374" y="39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425" name="object 8425"/>
          <p:cNvGrpSpPr/>
          <p:nvPr/>
        </p:nvGrpSpPr>
        <p:grpSpPr>
          <a:xfrm>
            <a:off x="4478958" y="1405676"/>
            <a:ext cx="487347" cy="135017"/>
            <a:chOff x="4942160" y="2082482"/>
            <a:chExt cx="721995" cy="200025"/>
          </a:xfrm>
        </p:grpSpPr>
        <p:sp>
          <p:nvSpPr>
            <p:cNvPr id="8426" name="object 8426"/>
            <p:cNvSpPr/>
            <p:nvPr/>
          </p:nvSpPr>
          <p:spPr>
            <a:xfrm>
              <a:off x="4974640" y="2255189"/>
              <a:ext cx="89535" cy="5715"/>
            </a:xfrm>
            <a:custGeom>
              <a:avLst/>
              <a:gdLst/>
              <a:ahLst/>
              <a:cxnLst/>
              <a:rect l="l" t="t" r="r" b="b"/>
              <a:pathLst>
                <a:path w="89535" h="5714">
                  <a:moveTo>
                    <a:pt x="0" y="5537"/>
                  </a:moveTo>
                  <a:lnTo>
                    <a:pt x="12674" y="4737"/>
                  </a:lnTo>
                  <a:lnTo>
                    <a:pt x="49110" y="2374"/>
                  </a:lnTo>
                  <a:lnTo>
                    <a:pt x="79222" y="0"/>
                  </a:lnTo>
                  <a:lnTo>
                    <a:pt x="8952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27" name="object 8427"/>
            <p:cNvSpPr/>
            <p:nvPr/>
          </p:nvSpPr>
          <p:spPr>
            <a:xfrm>
              <a:off x="5091887" y="2248052"/>
              <a:ext cx="90805" cy="5080"/>
            </a:xfrm>
            <a:custGeom>
              <a:avLst/>
              <a:gdLst/>
              <a:ahLst/>
              <a:cxnLst/>
              <a:rect l="l" t="t" r="r" b="b"/>
              <a:pathLst>
                <a:path w="90804" h="5080">
                  <a:moveTo>
                    <a:pt x="0" y="4762"/>
                  </a:moveTo>
                  <a:lnTo>
                    <a:pt x="3962" y="4762"/>
                  </a:lnTo>
                  <a:lnTo>
                    <a:pt x="40411" y="2374"/>
                  </a:lnTo>
                  <a:lnTo>
                    <a:pt x="76847" y="800"/>
                  </a:lnTo>
                  <a:lnTo>
                    <a:pt x="82397" y="0"/>
                  </a:lnTo>
                  <a:lnTo>
                    <a:pt x="9030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28" name="object 8428"/>
            <p:cNvSpPr/>
            <p:nvPr/>
          </p:nvSpPr>
          <p:spPr>
            <a:xfrm>
              <a:off x="5209933" y="2241715"/>
              <a:ext cx="91440" cy="5080"/>
            </a:xfrm>
            <a:custGeom>
              <a:avLst/>
              <a:gdLst/>
              <a:ahLst/>
              <a:cxnLst/>
              <a:rect l="l" t="t" r="r" b="b"/>
              <a:pathLst>
                <a:path w="91439" h="5080">
                  <a:moveTo>
                    <a:pt x="0" y="4762"/>
                  </a:moveTo>
                  <a:lnTo>
                    <a:pt x="31686" y="3175"/>
                  </a:lnTo>
                  <a:lnTo>
                    <a:pt x="68122" y="1587"/>
                  </a:lnTo>
                  <a:lnTo>
                    <a:pt x="84759" y="800"/>
                  </a:lnTo>
                  <a:lnTo>
                    <a:pt x="90309" y="0"/>
                  </a:lnTo>
                  <a:lnTo>
                    <a:pt x="9109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29" name="object 8429"/>
            <p:cNvSpPr/>
            <p:nvPr/>
          </p:nvSpPr>
          <p:spPr>
            <a:xfrm>
              <a:off x="5329542" y="2236978"/>
              <a:ext cx="91440" cy="4445"/>
            </a:xfrm>
            <a:custGeom>
              <a:avLst/>
              <a:gdLst/>
              <a:ahLst/>
              <a:cxnLst/>
              <a:rect l="l" t="t" r="r" b="b"/>
              <a:pathLst>
                <a:path w="91439" h="4444">
                  <a:moveTo>
                    <a:pt x="0" y="3949"/>
                  </a:moveTo>
                  <a:lnTo>
                    <a:pt x="22186" y="2374"/>
                  </a:lnTo>
                  <a:lnTo>
                    <a:pt x="58623" y="787"/>
                  </a:lnTo>
                  <a:lnTo>
                    <a:pt x="86360" y="0"/>
                  </a:lnTo>
                  <a:lnTo>
                    <a:pt x="9110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30" name="object 8430"/>
            <p:cNvSpPr/>
            <p:nvPr/>
          </p:nvSpPr>
          <p:spPr>
            <a:xfrm>
              <a:off x="5448389" y="2232215"/>
              <a:ext cx="92075" cy="3175"/>
            </a:xfrm>
            <a:custGeom>
              <a:avLst/>
              <a:gdLst/>
              <a:ahLst/>
              <a:cxnLst/>
              <a:rect l="l" t="t" r="r" b="b"/>
              <a:pathLst>
                <a:path w="92075" h="3175">
                  <a:moveTo>
                    <a:pt x="0" y="3162"/>
                  </a:moveTo>
                  <a:lnTo>
                    <a:pt x="13462" y="3162"/>
                  </a:lnTo>
                  <a:lnTo>
                    <a:pt x="49911" y="1587"/>
                  </a:lnTo>
                  <a:lnTo>
                    <a:pt x="87134" y="0"/>
                  </a:lnTo>
                  <a:lnTo>
                    <a:pt x="9189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31" name="object 8431"/>
            <p:cNvSpPr/>
            <p:nvPr/>
          </p:nvSpPr>
          <p:spPr>
            <a:xfrm>
              <a:off x="5568797" y="2229040"/>
              <a:ext cx="92075" cy="2540"/>
            </a:xfrm>
            <a:custGeom>
              <a:avLst/>
              <a:gdLst/>
              <a:ahLst/>
              <a:cxnLst/>
              <a:rect l="l" t="t" r="r" b="b"/>
              <a:pathLst>
                <a:path w="92075" h="2539">
                  <a:moveTo>
                    <a:pt x="0" y="2387"/>
                  </a:moveTo>
                  <a:lnTo>
                    <a:pt x="3175" y="2387"/>
                  </a:lnTo>
                  <a:lnTo>
                    <a:pt x="40411" y="1587"/>
                  </a:lnTo>
                  <a:lnTo>
                    <a:pt x="77635" y="0"/>
                  </a:lnTo>
                  <a:lnTo>
                    <a:pt x="9189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32" name="object 8432"/>
            <p:cNvSpPr/>
            <p:nvPr/>
          </p:nvSpPr>
          <p:spPr>
            <a:xfrm>
              <a:off x="5563247" y="2219540"/>
              <a:ext cx="100330" cy="3175"/>
            </a:xfrm>
            <a:custGeom>
              <a:avLst/>
              <a:gdLst/>
              <a:ahLst/>
              <a:cxnLst/>
              <a:rect l="l" t="t" r="r" b="b"/>
              <a:pathLst>
                <a:path w="100329" h="3175">
                  <a:moveTo>
                    <a:pt x="99822" y="0"/>
                  </a:moveTo>
                  <a:lnTo>
                    <a:pt x="96647" y="0"/>
                  </a:lnTo>
                  <a:lnTo>
                    <a:pt x="79222" y="800"/>
                  </a:lnTo>
                  <a:lnTo>
                    <a:pt x="41986" y="1574"/>
                  </a:lnTo>
                  <a:lnTo>
                    <a:pt x="4749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33" name="object 8433"/>
            <p:cNvSpPr/>
            <p:nvPr/>
          </p:nvSpPr>
          <p:spPr>
            <a:xfrm>
              <a:off x="5443639" y="2223503"/>
              <a:ext cx="98425" cy="3175"/>
            </a:xfrm>
            <a:custGeom>
              <a:avLst/>
              <a:gdLst/>
              <a:ahLst/>
              <a:cxnLst/>
              <a:rect l="l" t="t" r="r" b="b"/>
              <a:pathLst>
                <a:path w="98425" h="3175">
                  <a:moveTo>
                    <a:pt x="98234" y="0"/>
                  </a:moveTo>
                  <a:lnTo>
                    <a:pt x="87134" y="0"/>
                  </a:lnTo>
                  <a:lnTo>
                    <a:pt x="50698" y="1587"/>
                  </a:lnTo>
                  <a:lnTo>
                    <a:pt x="13462" y="2374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34" name="object 8434"/>
            <p:cNvSpPr/>
            <p:nvPr/>
          </p:nvSpPr>
          <p:spPr>
            <a:xfrm>
              <a:off x="5324005" y="2227453"/>
              <a:ext cx="97155" cy="4445"/>
            </a:xfrm>
            <a:custGeom>
              <a:avLst/>
              <a:gdLst/>
              <a:ahLst/>
              <a:cxnLst/>
              <a:rect l="l" t="t" r="r" b="b"/>
              <a:pathLst>
                <a:path w="97154" h="4444">
                  <a:moveTo>
                    <a:pt x="96647" y="0"/>
                  </a:moveTo>
                  <a:lnTo>
                    <a:pt x="91897" y="0"/>
                  </a:lnTo>
                  <a:lnTo>
                    <a:pt x="58623" y="1587"/>
                  </a:lnTo>
                  <a:lnTo>
                    <a:pt x="22174" y="3162"/>
                  </a:lnTo>
                  <a:lnTo>
                    <a:pt x="0" y="39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35" name="object 8435"/>
            <p:cNvSpPr/>
            <p:nvPr/>
          </p:nvSpPr>
          <p:spPr>
            <a:xfrm>
              <a:off x="5205171" y="2233002"/>
              <a:ext cx="95250" cy="5080"/>
            </a:xfrm>
            <a:custGeom>
              <a:avLst/>
              <a:gdLst/>
              <a:ahLst/>
              <a:cxnLst/>
              <a:rect l="l" t="t" r="r" b="b"/>
              <a:pathLst>
                <a:path w="95250" h="5080">
                  <a:moveTo>
                    <a:pt x="95072" y="0"/>
                  </a:moveTo>
                  <a:lnTo>
                    <a:pt x="89522" y="0"/>
                  </a:lnTo>
                  <a:lnTo>
                    <a:pt x="67335" y="800"/>
                  </a:lnTo>
                  <a:lnTo>
                    <a:pt x="30111" y="3162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36" name="object 8436"/>
            <p:cNvSpPr/>
            <p:nvPr/>
          </p:nvSpPr>
          <p:spPr>
            <a:xfrm>
              <a:off x="5087137" y="2238552"/>
              <a:ext cx="93980" cy="5715"/>
            </a:xfrm>
            <a:custGeom>
              <a:avLst/>
              <a:gdLst/>
              <a:ahLst/>
              <a:cxnLst/>
              <a:rect l="l" t="t" r="r" b="b"/>
              <a:pathLst>
                <a:path w="93979" h="5714">
                  <a:moveTo>
                    <a:pt x="93484" y="0"/>
                  </a:moveTo>
                  <a:lnTo>
                    <a:pt x="87147" y="800"/>
                  </a:lnTo>
                  <a:lnTo>
                    <a:pt x="74472" y="800"/>
                  </a:lnTo>
                  <a:lnTo>
                    <a:pt x="38023" y="3175"/>
                  </a:lnTo>
                  <a:lnTo>
                    <a:pt x="1587" y="5549"/>
                  </a:lnTo>
                  <a:lnTo>
                    <a:pt x="0" y="55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37" name="object 8437"/>
            <p:cNvSpPr/>
            <p:nvPr/>
          </p:nvSpPr>
          <p:spPr>
            <a:xfrm>
              <a:off x="4969891" y="2245677"/>
              <a:ext cx="92075" cy="5715"/>
            </a:xfrm>
            <a:custGeom>
              <a:avLst/>
              <a:gdLst/>
              <a:ahLst/>
              <a:cxnLst/>
              <a:rect l="l" t="t" r="r" b="b"/>
              <a:pathLst>
                <a:path w="92075" h="5714">
                  <a:moveTo>
                    <a:pt x="91897" y="0"/>
                  </a:moveTo>
                  <a:lnTo>
                    <a:pt x="83972" y="0"/>
                  </a:lnTo>
                  <a:lnTo>
                    <a:pt x="82384" y="800"/>
                  </a:lnTo>
                  <a:lnTo>
                    <a:pt x="45948" y="3175"/>
                  </a:lnTo>
                  <a:lnTo>
                    <a:pt x="9499" y="5537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38" name="object 8438"/>
            <p:cNvSpPr/>
            <p:nvPr/>
          </p:nvSpPr>
          <p:spPr>
            <a:xfrm>
              <a:off x="4942954" y="22536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175" y="31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39" name="object 8439"/>
            <p:cNvSpPr/>
            <p:nvPr/>
          </p:nvSpPr>
          <p:spPr>
            <a:xfrm>
              <a:off x="5568797" y="2229040"/>
              <a:ext cx="91440" cy="2540"/>
            </a:xfrm>
            <a:custGeom>
              <a:avLst/>
              <a:gdLst/>
              <a:ahLst/>
              <a:cxnLst/>
              <a:rect l="l" t="t" r="r" b="b"/>
              <a:pathLst>
                <a:path w="91439" h="2539">
                  <a:moveTo>
                    <a:pt x="0" y="2387"/>
                  </a:moveTo>
                  <a:lnTo>
                    <a:pt x="3175" y="2387"/>
                  </a:lnTo>
                  <a:lnTo>
                    <a:pt x="40411" y="1587"/>
                  </a:lnTo>
                  <a:lnTo>
                    <a:pt x="77635" y="0"/>
                  </a:lnTo>
                  <a:lnTo>
                    <a:pt x="9110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40" name="object 8440"/>
            <p:cNvSpPr/>
            <p:nvPr/>
          </p:nvSpPr>
          <p:spPr>
            <a:xfrm>
              <a:off x="5448389" y="2232215"/>
              <a:ext cx="89535" cy="3175"/>
            </a:xfrm>
            <a:custGeom>
              <a:avLst/>
              <a:gdLst/>
              <a:ahLst/>
              <a:cxnLst/>
              <a:rect l="l" t="t" r="r" b="b"/>
              <a:pathLst>
                <a:path w="89535" h="3175">
                  <a:moveTo>
                    <a:pt x="0" y="3162"/>
                  </a:moveTo>
                  <a:lnTo>
                    <a:pt x="13462" y="3162"/>
                  </a:lnTo>
                  <a:lnTo>
                    <a:pt x="49911" y="1587"/>
                  </a:lnTo>
                  <a:lnTo>
                    <a:pt x="87134" y="0"/>
                  </a:lnTo>
                  <a:lnTo>
                    <a:pt x="8952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41" name="object 8441"/>
            <p:cNvSpPr/>
            <p:nvPr/>
          </p:nvSpPr>
          <p:spPr>
            <a:xfrm>
              <a:off x="5091887" y="2248052"/>
              <a:ext cx="82550" cy="5080"/>
            </a:xfrm>
            <a:custGeom>
              <a:avLst/>
              <a:gdLst/>
              <a:ahLst/>
              <a:cxnLst/>
              <a:rect l="l" t="t" r="r" b="b"/>
              <a:pathLst>
                <a:path w="82550" h="5080">
                  <a:moveTo>
                    <a:pt x="0" y="4762"/>
                  </a:moveTo>
                  <a:lnTo>
                    <a:pt x="3962" y="4762"/>
                  </a:lnTo>
                  <a:lnTo>
                    <a:pt x="40411" y="2374"/>
                  </a:lnTo>
                  <a:lnTo>
                    <a:pt x="76847" y="800"/>
                  </a:lnTo>
                  <a:lnTo>
                    <a:pt x="8239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42" name="object 8442"/>
            <p:cNvSpPr/>
            <p:nvPr/>
          </p:nvSpPr>
          <p:spPr>
            <a:xfrm>
              <a:off x="5053863" y="225518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792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43" name="object 8443"/>
            <p:cNvSpPr/>
            <p:nvPr/>
          </p:nvSpPr>
          <p:spPr>
            <a:xfrm>
              <a:off x="4974640" y="227181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0" y="0"/>
                  </a:moveTo>
                  <a:lnTo>
                    <a:pt x="3162" y="0"/>
                  </a:lnTo>
                  <a:lnTo>
                    <a:pt x="3162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44" name="object 8444"/>
            <p:cNvSpPr/>
            <p:nvPr/>
          </p:nvSpPr>
          <p:spPr>
            <a:xfrm>
              <a:off x="4977803" y="2271026"/>
              <a:ext cx="81915" cy="5080"/>
            </a:xfrm>
            <a:custGeom>
              <a:avLst/>
              <a:gdLst/>
              <a:ahLst/>
              <a:cxnLst/>
              <a:rect l="l" t="t" r="r" b="b"/>
              <a:pathLst>
                <a:path w="81914" h="5080">
                  <a:moveTo>
                    <a:pt x="81597" y="0"/>
                  </a:moveTo>
                  <a:lnTo>
                    <a:pt x="76060" y="0"/>
                  </a:lnTo>
                  <a:lnTo>
                    <a:pt x="59029" y="972"/>
                  </a:lnTo>
                  <a:lnTo>
                    <a:pt x="41959" y="1979"/>
                  </a:lnTo>
                  <a:lnTo>
                    <a:pt x="24905" y="3184"/>
                  </a:lnTo>
                  <a:lnTo>
                    <a:pt x="7924" y="4749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45" name="object 8445"/>
            <p:cNvSpPr/>
            <p:nvPr/>
          </p:nvSpPr>
          <p:spPr>
            <a:xfrm>
              <a:off x="5059400" y="226626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0" y="4762"/>
                  </a:moveTo>
                  <a:lnTo>
                    <a:pt x="0" y="0"/>
                  </a:lnTo>
                  <a:lnTo>
                    <a:pt x="47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46" name="object 8446"/>
            <p:cNvSpPr/>
            <p:nvPr/>
          </p:nvSpPr>
          <p:spPr>
            <a:xfrm>
              <a:off x="5091887" y="22646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0"/>
                  </a:moveTo>
                  <a:lnTo>
                    <a:pt x="3962" y="0"/>
                  </a:lnTo>
                  <a:lnTo>
                    <a:pt x="3962" y="39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47" name="object 8447"/>
            <p:cNvSpPr/>
            <p:nvPr/>
          </p:nvSpPr>
          <p:spPr>
            <a:xfrm>
              <a:off x="5095849" y="2263902"/>
              <a:ext cx="81915" cy="5080"/>
            </a:xfrm>
            <a:custGeom>
              <a:avLst/>
              <a:gdLst/>
              <a:ahLst/>
              <a:cxnLst/>
              <a:rect l="l" t="t" r="r" b="b"/>
              <a:pathLst>
                <a:path w="81914" h="5080">
                  <a:moveTo>
                    <a:pt x="81597" y="0"/>
                  </a:moveTo>
                  <a:lnTo>
                    <a:pt x="78422" y="0"/>
                  </a:lnTo>
                  <a:lnTo>
                    <a:pt x="60854" y="1049"/>
                  </a:lnTo>
                  <a:lnTo>
                    <a:pt x="43168" y="2109"/>
                  </a:lnTo>
                  <a:lnTo>
                    <a:pt x="25485" y="3105"/>
                  </a:lnTo>
                  <a:lnTo>
                    <a:pt x="7924" y="3962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48" name="object 8448"/>
            <p:cNvSpPr/>
            <p:nvPr/>
          </p:nvSpPr>
          <p:spPr>
            <a:xfrm>
              <a:off x="5177447" y="225915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0" y="4749"/>
                  </a:moveTo>
                  <a:lnTo>
                    <a:pt x="0" y="787"/>
                  </a:lnTo>
                  <a:lnTo>
                    <a:pt x="47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49" name="object 8449"/>
            <p:cNvSpPr/>
            <p:nvPr/>
          </p:nvSpPr>
          <p:spPr>
            <a:xfrm>
              <a:off x="5209933" y="225756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0"/>
                  </a:moveTo>
                  <a:lnTo>
                    <a:pt x="3949" y="0"/>
                  </a:lnTo>
                  <a:lnTo>
                    <a:pt x="3949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50" name="object 8450"/>
            <p:cNvSpPr/>
            <p:nvPr/>
          </p:nvSpPr>
          <p:spPr>
            <a:xfrm>
              <a:off x="5213883" y="2257564"/>
              <a:ext cx="82550" cy="4445"/>
            </a:xfrm>
            <a:custGeom>
              <a:avLst/>
              <a:gdLst/>
              <a:ahLst/>
              <a:cxnLst/>
              <a:rect l="l" t="t" r="r" b="b"/>
              <a:pathLst>
                <a:path w="82550" h="4444">
                  <a:moveTo>
                    <a:pt x="82397" y="0"/>
                  </a:moveTo>
                  <a:lnTo>
                    <a:pt x="80810" y="0"/>
                  </a:lnTo>
                  <a:lnTo>
                    <a:pt x="62717" y="1217"/>
                  </a:lnTo>
                  <a:lnTo>
                    <a:pt x="44396" y="2052"/>
                  </a:lnTo>
                  <a:lnTo>
                    <a:pt x="26060" y="2852"/>
                  </a:lnTo>
                  <a:lnTo>
                    <a:pt x="7924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51" name="object 8451"/>
            <p:cNvSpPr/>
            <p:nvPr/>
          </p:nvSpPr>
          <p:spPr>
            <a:xfrm>
              <a:off x="5296281" y="2253602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4">
                  <a:moveTo>
                    <a:pt x="0" y="3962"/>
                  </a:moveTo>
                  <a:lnTo>
                    <a:pt x="0" y="0"/>
                  </a:lnTo>
                  <a:lnTo>
                    <a:pt x="47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52" name="object 8452"/>
            <p:cNvSpPr/>
            <p:nvPr/>
          </p:nvSpPr>
          <p:spPr>
            <a:xfrm>
              <a:off x="5329542" y="225201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0" y="0"/>
                  </a:moveTo>
                  <a:lnTo>
                    <a:pt x="3162" y="0"/>
                  </a:lnTo>
                  <a:lnTo>
                    <a:pt x="3162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53" name="object 8453"/>
            <p:cNvSpPr/>
            <p:nvPr/>
          </p:nvSpPr>
          <p:spPr>
            <a:xfrm>
              <a:off x="5332717" y="2252814"/>
              <a:ext cx="83185" cy="3175"/>
            </a:xfrm>
            <a:custGeom>
              <a:avLst/>
              <a:gdLst/>
              <a:ahLst/>
              <a:cxnLst/>
              <a:rect l="l" t="t" r="r" b="b"/>
              <a:pathLst>
                <a:path w="83185" h="3175">
                  <a:moveTo>
                    <a:pt x="83185" y="0"/>
                  </a:moveTo>
                  <a:lnTo>
                    <a:pt x="75260" y="0"/>
                  </a:lnTo>
                  <a:lnTo>
                    <a:pt x="58702" y="586"/>
                  </a:lnTo>
                  <a:lnTo>
                    <a:pt x="41971" y="1314"/>
                  </a:lnTo>
                  <a:lnTo>
                    <a:pt x="25248" y="2175"/>
                  </a:lnTo>
                  <a:lnTo>
                    <a:pt x="8712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54" name="object 8454"/>
            <p:cNvSpPr/>
            <p:nvPr/>
          </p:nvSpPr>
          <p:spPr>
            <a:xfrm>
              <a:off x="5415902" y="224805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0" y="4762"/>
                  </a:moveTo>
                  <a:lnTo>
                    <a:pt x="0" y="0"/>
                  </a:lnTo>
                  <a:lnTo>
                    <a:pt x="47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55" name="object 8455"/>
            <p:cNvSpPr/>
            <p:nvPr/>
          </p:nvSpPr>
          <p:spPr>
            <a:xfrm>
              <a:off x="5448389" y="22472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0"/>
                  </a:moveTo>
                  <a:lnTo>
                    <a:pt x="3949" y="0"/>
                  </a:lnTo>
                  <a:lnTo>
                    <a:pt x="3949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56" name="object 8456"/>
            <p:cNvSpPr/>
            <p:nvPr/>
          </p:nvSpPr>
          <p:spPr>
            <a:xfrm>
              <a:off x="5452338" y="2248052"/>
              <a:ext cx="84455" cy="3175"/>
            </a:xfrm>
            <a:custGeom>
              <a:avLst/>
              <a:gdLst/>
              <a:ahLst/>
              <a:cxnLst/>
              <a:rect l="l" t="t" r="r" b="b"/>
              <a:pathLst>
                <a:path w="84454" h="3175">
                  <a:moveTo>
                    <a:pt x="83972" y="0"/>
                  </a:moveTo>
                  <a:lnTo>
                    <a:pt x="75260" y="0"/>
                  </a:lnTo>
                  <a:lnTo>
                    <a:pt x="58795" y="983"/>
                  </a:lnTo>
                  <a:lnTo>
                    <a:pt x="42019" y="1668"/>
                  </a:lnTo>
                  <a:lnTo>
                    <a:pt x="25227" y="2112"/>
                  </a:lnTo>
                  <a:lnTo>
                    <a:pt x="8712" y="2374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57" name="object 8457"/>
            <p:cNvSpPr/>
            <p:nvPr/>
          </p:nvSpPr>
          <p:spPr>
            <a:xfrm>
              <a:off x="5536311" y="22441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3949"/>
                  </a:moveTo>
                  <a:lnTo>
                    <a:pt x="0" y="0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58" name="object 8458"/>
            <p:cNvSpPr/>
            <p:nvPr/>
          </p:nvSpPr>
          <p:spPr>
            <a:xfrm>
              <a:off x="5568797" y="2242502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80">
                  <a:moveTo>
                    <a:pt x="0" y="800"/>
                  </a:moveTo>
                  <a:lnTo>
                    <a:pt x="3962" y="0"/>
                  </a:lnTo>
                  <a:lnTo>
                    <a:pt x="3962" y="47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59" name="object 8459"/>
            <p:cNvSpPr/>
            <p:nvPr/>
          </p:nvSpPr>
          <p:spPr>
            <a:xfrm>
              <a:off x="5572760" y="2244890"/>
              <a:ext cx="83185" cy="2540"/>
            </a:xfrm>
            <a:custGeom>
              <a:avLst/>
              <a:gdLst/>
              <a:ahLst/>
              <a:cxnLst/>
              <a:rect l="l" t="t" r="r" b="b"/>
              <a:pathLst>
                <a:path w="83185" h="2539">
                  <a:moveTo>
                    <a:pt x="83185" y="0"/>
                  </a:moveTo>
                  <a:lnTo>
                    <a:pt x="75260" y="0"/>
                  </a:lnTo>
                  <a:lnTo>
                    <a:pt x="58429" y="476"/>
                  </a:lnTo>
                  <a:lnTo>
                    <a:pt x="41597" y="936"/>
                  </a:lnTo>
                  <a:lnTo>
                    <a:pt x="24762" y="1325"/>
                  </a:lnTo>
                  <a:lnTo>
                    <a:pt x="7924" y="1587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60" name="object 8460"/>
            <p:cNvSpPr/>
            <p:nvPr/>
          </p:nvSpPr>
          <p:spPr>
            <a:xfrm>
              <a:off x="5655945" y="224014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0" y="4749"/>
                  </a:moveTo>
                  <a:lnTo>
                    <a:pt x="0" y="787"/>
                  </a:lnTo>
                  <a:lnTo>
                    <a:pt x="47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61" name="object 8461"/>
            <p:cNvSpPr/>
            <p:nvPr/>
          </p:nvSpPr>
          <p:spPr>
            <a:xfrm>
              <a:off x="5659107" y="22401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62" name="object 8462"/>
            <p:cNvSpPr/>
            <p:nvPr/>
          </p:nvSpPr>
          <p:spPr>
            <a:xfrm>
              <a:off x="5655932" y="22433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63" name="object 8463"/>
            <p:cNvSpPr/>
            <p:nvPr/>
          </p:nvSpPr>
          <p:spPr>
            <a:xfrm>
              <a:off x="5538686" y="224410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64" name="object 8464"/>
            <p:cNvSpPr/>
            <p:nvPr/>
          </p:nvSpPr>
          <p:spPr>
            <a:xfrm>
              <a:off x="5536311" y="224647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62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65" name="object 8465"/>
            <p:cNvSpPr/>
            <p:nvPr/>
          </p:nvSpPr>
          <p:spPr>
            <a:xfrm>
              <a:off x="5568785" y="22456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66" name="object 8466"/>
            <p:cNvSpPr/>
            <p:nvPr/>
          </p:nvSpPr>
          <p:spPr>
            <a:xfrm>
              <a:off x="5571960" y="224251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67" name="object 8467"/>
            <p:cNvSpPr/>
            <p:nvPr/>
          </p:nvSpPr>
          <p:spPr>
            <a:xfrm>
              <a:off x="5571960" y="224569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68" name="object 8468"/>
            <p:cNvSpPr/>
            <p:nvPr/>
          </p:nvSpPr>
          <p:spPr>
            <a:xfrm>
              <a:off x="5418277" y="22480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69" name="object 8469"/>
            <p:cNvSpPr/>
            <p:nvPr/>
          </p:nvSpPr>
          <p:spPr>
            <a:xfrm>
              <a:off x="5415902" y="225122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70" name="object 8470"/>
            <p:cNvSpPr/>
            <p:nvPr/>
          </p:nvSpPr>
          <p:spPr>
            <a:xfrm>
              <a:off x="5448376" y="224963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71" name="object 8471"/>
            <p:cNvSpPr/>
            <p:nvPr/>
          </p:nvSpPr>
          <p:spPr>
            <a:xfrm>
              <a:off x="5451551" y="224726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72" name="object 8472"/>
            <p:cNvSpPr/>
            <p:nvPr/>
          </p:nvSpPr>
          <p:spPr>
            <a:xfrm>
              <a:off x="5451551" y="224965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73" name="object 8473"/>
            <p:cNvSpPr/>
            <p:nvPr/>
          </p:nvSpPr>
          <p:spPr>
            <a:xfrm>
              <a:off x="5300243" y="22536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74" name="object 8474"/>
            <p:cNvSpPr/>
            <p:nvPr/>
          </p:nvSpPr>
          <p:spPr>
            <a:xfrm>
              <a:off x="5296281" y="225597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4749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75" name="object 8475"/>
            <p:cNvSpPr/>
            <p:nvPr/>
          </p:nvSpPr>
          <p:spPr>
            <a:xfrm>
              <a:off x="5329542" y="22551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76" name="object 8476"/>
            <p:cNvSpPr/>
            <p:nvPr/>
          </p:nvSpPr>
          <p:spPr>
            <a:xfrm>
              <a:off x="5331930" y="225201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87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77" name="object 8477"/>
            <p:cNvSpPr/>
            <p:nvPr/>
          </p:nvSpPr>
          <p:spPr>
            <a:xfrm>
              <a:off x="5331930" y="22551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78" name="object 8478"/>
            <p:cNvSpPr/>
            <p:nvPr/>
          </p:nvSpPr>
          <p:spPr>
            <a:xfrm>
              <a:off x="5180622" y="22591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79" name="object 8479"/>
            <p:cNvSpPr/>
            <p:nvPr/>
          </p:nvSpPr>
          <p:spPr>
            <a:xfrm>
              <a:off x="5177447" y="226231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80" name="object 8480"/>
            <p:cNvSpPr/>
            <p:nvPr/>
          </p:nvSpPr>
          <p:spPr>
            <a:xfrm>
              <a:off x="5209921" y="22607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81" name="object 8481"/>
            <p:cNvSpPr/>
            <p:nvPr/>
          </p:nvSpPr>
          <p:spPr>
            <a:xfrm>
              <a:off x="5213096" y="225756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87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82" name="object 8482"/>
            <p:cNvSpPr/>
            <p:nvPr/>
          </p:nvSpPr>
          <p:spPr>
            <a:xfrm>
              <a:off x="5213096" y="22607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83" name="object 8483"/>
            <p:cNvSpPr/>
            <p:nvPr/>
          </p:nvSpPr>
          <p:spPr>
            <a:xfrm>
              <a:off x="5061788" y="22662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84" name="object 8484"/>
            <p:cNvSpPr/>
            <p:nvPr/>
          </p:nvSpPr>
          <p:spPr>
            <a:xfrm>
              <a:off x="5059400" y="226943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85" name="object 8485"/>
            <p:cNvSpPr/>
            <p:nvPr/>
          </p:nvSpPr>
          <p:spPr>
            <a:xfrm>
              <a:off x="5091887" y="226706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3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86" name="object 8486"/>
            <p:cNvSpPr/>
            <p:nvPr/>
          </p:nvSpPr>
          <p:spPr>
            <a:xfrm>
              <a:off x="5094274" y="226468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7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87" name="object 8487"/>
            <p:cNvSpPr/>
            <p:nvPr/>
          </p:nvSpPr>
          <p:spPr>
            <a:xfrm>
              <a:off x="5094274" y="22670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7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88" name="object 8488"/>
            <p:cNvSpPr/>
            <p:nvPr/>
          </p:nvSpPr>
          <p:spPr>
            <a:xfrm>
              <a:off x="4974640" y="22749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89" name="object 8489"/>
            <p:cNvSpPr/>
            <p:nvPr/>
          </p:nvSpPr>
          <p:spPr>
            <a:xfrm>
              <a:off x="4977015" y="227181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90" name="object 8490"/>
            <p:cNvSpPr/>
            <p:nvPr/>
          </p:nvSpPr>
          <p:spPr>
            <a:xfrm>
              <a:off x="4974640" y="22718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91" name="object 8491"/>
            <p:cNvSpPr/>
            <p:nvPr/>
          </p:nvSpPr>
          <p:spPr>
            <a:xfrm>
              <a:off x="4977015" y="22749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92" name="object 8492"/>
            <p:cNvSpPr/>
            <p:nvPr/>
          </p:nvSpPr>
          <p:spPr>
            <a:xfrm>
              <a:off x="4942954" y="22686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175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93" name="object 8493"/>
            <p:cNvSpPr/>
            <p:nvPr/>
          </p:nvSpPr>
          <p:spPr>
            <a:xfrm>
              <a:off x="5539473" y="22472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94" name="object 8494"/>
            <p:cNvSpPr/>
            <p:nvPr/>
          </p:nvSpPr>
          <p:spPr>
            <a:xfrm>
              <a:off x="5540273" y="225042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800"/>
                  </a:moveTo>
                  <a:lnTo>
                    <a:pt x="2851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95" name="object 8495"/>
            <p:cNvSpPr/>
            <p:nvPr/>
          </p:nvSpPr>
          <p:spPr>
            <a:xfrm>
              <a:off x="5568797" y="222507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3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96" name="object 8496"/>
            <p:cNvSpPr/>
            <p:nvPr/>
          </p:nvSpPr>
          <p:spPr>
            <a:xfrm>
              <a:off x="5540273" y="2225078"/>
              <a:ext cx="28575" cy="1905"/>
            </a:xfrm>
            <a:custGeom>
              <a:avLst/>
              <a:gdLst/>
              <a:ahLst/>
              <a:cxnLst/>
              <a:rect l="l" t="t" r="r" b="b"/>
              <a:pathLst>
                <a:path w="28575" h="1905">
                  <a:moveTo>
                    <a:pt x="-793" y="793"/>
                  </a:moveTo>
                  <a:lnTo>
                    <a:pt x="29305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97" name="object 8497"/>
            <p:cNvSpPr/>
            <p:nvPr/>
          </p:nvSpPr>
          <p:spPr>
            <a:xfrm>
              <a:off x="5540273" y="222587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-793" y="12674"/>
                  </a:moveTo>
                  <a:lnTo>
                    <a:pt x="793" y="12674"/>
                  </a:lnTo>
                </a:path>
              </a:pathLst>
            </a:custGeom>
            <a:ln w="25349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98" name="object 8498"/>
            <p:cNvSpPr/>
            <p:nvPr/>
          </p:nvSpPr>
          <p:spPr>
            <a:xfrm>
              <a:off x="5538686" y="224726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0" y="0"/>
                  </a:moveTo>
                  <a:lnTo>
                    <a:pt x="1587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499" name="object 8499"/>
            <p:cNvSpPr/>
            <p:nvPr/>
          </p:nvSpPr>
          <p:spPr>
            <a:xfrm>
              <a:off x="5568797" y="22250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00" name="object 8500"/>
            <p:cNvSpPr/>
            <p:nvPr/>
          </p:nvSpPr>
          <p:spPr>
            <a:xfrm>
              <a:off x="5563247" y="222507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01" name="object 8501"/>
            <p:cNvSpPr/>
            <p:nvPr/>
          </p:nvSpPr>
          <p:spPr>
            <a:xfrm>
              <a:off x="5540273" y="222587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02" name="object 8502"/>
            <p:cNvSpPr/>
            <p:nvPr/>
          </p:nvSpPr>
          <p:spPr>
            <a:xfrm>
              <a:off x="5300243" y="22329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03" name="object 8503"/>
            <p:cNvSpPr/>
            <p:nvPr/>
          </p:nvSpPr>
          <p:spPr>
            <a:xfrm>
              <a:off x="5294693" y="2082482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5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04" name="object 8504"/>
            <p:cNvSpPr/>
            <p:nvPr/>
          </p:nvSpPr>
          <p:spPr>
            <a:xfrm>
              <a:off x="4942954" y="227261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05" name="object 8505"/>
            <p:cNvSpPr/>
            <p:nvPr/>
          </p:nvSpPr>
          <p:spPr>
            <a:xfrm>
              <a:off x="4942954" y="22749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75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06" name="object 8506"/>
            <p:cNvSpPr/>
            <p:nvPr/>
          </p:nvSpPr>
          <p:spPr>
            <a:xfrm>
              <a:off x="4946904" y="2278951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39">
                  <a:moveTo>
                    <a:pt x="-793" y="1187"/>
                  </a:moveTo>
                  <a:lnTo>
                    <a:pt x="28530" y="1187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07" name="object 8507"/>
            <p:cNvSpPr/>
            <p:nvPr/>
          </p:nvSpPr>
          <p:spPr>
            <a:xfrm>
              <a:off x="4974640" y="225438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08" name="object 8508"/>
            <p:cNvSpPr/>
            <p:nvPr/>
          </p:nvSpPr>
          <p:spPr>
            <a:xfrm>
              <a:off x="4946904" y="2254389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39">
                  <a:moveTo>
                    <a:pt x="-793" y="1187"/>
                  </a:moveTo>
                  <a:lnTo>
                    <a:pt x="28530" y="1187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09" name="object 8509"/>
            <p:cNvSpPr/>
            <p:nvPr/>
          </p:nvSpPr>
          <p:spPr>
            <a:xfrm>
              <a:off x="4946116" y="2255977"/>
              <a:ext cx="1270" cy="25400"/>
            </a:xfrm>
            <a:custGeom>
              <a:avLst/>
              <a:gdLst/>
              <a:ahLst/>
              <a:cxnLst/>
              <a:rect l="l" t="t" r="r" b="b"/>
              <a:pathLst>
                <a:path w="1270" h="25400">
                  <a:moveTo>
                    <a:pt x="787" y="25349"/>
                  </a:moveTo>
                  <a:lnTo>
                    <a:pt x="787" y="800"/>
                  </a:lnTo>
                  <a:lnTo>
                    <a:pt x="0" y="0"/>
                  </a:lnTo>
                  <a:lnTo>
                    <a:pt x="0" y="221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10" name="object 8510"/>
            <p:cNvSpPr/>
            <p:nvPr/>
          </p:nvSpPr>
          <p:spPr>
            <a:xfrm>
              <a:off x="4942954" y="2276563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80">
                  <a:moveTo>
                    <a:pt x="0" y="0"/>
                  </a:moveTo>
                  <a:lnTo>
                    <a:pt x="3949" y="47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11" name="object 8511"/>
            <p:cNvSpPr/>
            <p:nvPr/>
          </p:nvSpPr>
          <p:spPr>
            <a:xfrm>
              <a:off x="4973853" y="22536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12" name="object 8512"/>
            <p:cNvSpPr/>
            <p:nvPr/>
          </p:nvSpPr>
          <p:spPr>
            <a:xfrm>
              <a:off x="4969878" y="225358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80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13" name="object 8513"/>
            <p:cNvSpPr/>
            <p:nvPr/>
          </p:nvSpPr>
          <p:spPr>
            <a:xfrm>
              <a:off x="4946129" y="225516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-793" y="400"/>
                  </a:moveTo>
                  <a:lnTo>
                    <a:pt x="7918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14" name="object 8514"/>
            <p:cNvSpPr/>
            <p:nvPr/>
          </p:nvSpPr>
          <p:spPr>
            <a:xfrm>
              <a:off x="5300243" y="225597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15" name="object 8515"/>
            <p:cNvSpPr/>
            <p:nvPr/>
          </p:nvSpPr>
          <p:spPr>
            <a:xfrm>
              <a:off x="5301030" y="2259139"/>
              <a:ext cx="28575" cy="1905"/>
            </a:xfrm>
            <a:custGeom>
              <a:avLst/>
              <a:gdLst/>
              <a:ahLst/>
              <a:cxnLst/>
              <a:rect l="l" t="t" r="r" b="b"/>
              <a:pathLst>
                <a:path w="28575" h="1905">
                  <a:moveTo>
                    <a:pt x="-793" y="793"/>
                  </a:moveTo>
                  <a:lnTo>
                    <a:pt x="29317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16" name="object 8516"/>
            <p:cNvSpPr/>
            <p:nvPr/>
          </p:nvSpPr>
          <p:spPr>
            <a:xfrm>
              <a:off x="5329542" y="223459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17" name="object 8517"/>
            <p:cNvSpPr/>
            <p:nvPr/>
          </p:nvSpPr>
          <p:spPr>
            <a:xfrm>
              <a:off x="5301030" y="2234590"/>
              <a:ext cx="28575" cy="1905"/>
            </a:xfrm>
            <a:custGeom>
              <a:avLst/>
              <a:gdLst/>
              <a:ahLst/>
              <a:cxnLst/>
              <a:rect l="l" t="t" r="r" b="b"/>
              <a:pathLst>
                <a:path w="28575" h="1905">
                  <a:moveTo>
                    <a:pt x="-793" y="787"/>
                  </a:moveTo>
                  <a:lnTo>
                    <a:pt x="29317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18" name="object 8518"/>
            <p:cNvSpPr/>
            <p:nvPr/>
          </p:nvSpPr>
          <p:spPr>
            <a:xfrm>
              <a:off x="5301030" y="2235365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-793" y="12680"/>
                  </a:moveTo>
                  <a:lnTo>
                    <a:pt x="793" y="12680"/>
                  </a:lnTo>
                </a:path>
              </a:pathLst>
            </a:custGeom>
            <a:ln w="25361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19" name="object 8519"/>
            <p:cNvSpPr/>
            <p:nvPr/>
          </p:nvSpPr>
          <p:spPr>
            <a:xfrm>
              <a:off x="5298656" y="225676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0" y="0"/>
                  </a:moveTo>
                  <a:lnTo>
                    <a:pt x="2374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20" name="object 8520"/>
            <p:cNvSpPr/>
            <p:nvPr/>
          </p:nvSpPr>
          <p:spPr>
            <a:xfrm>
              <a:off x="5328755" y="22337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7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21" name="object 8521"/>
            <p:cNvSpPr/>
            <p:nvPr/>
          </p:nvSpPr>
          <p:spPr>
            <a:xfrm>
              <a:off x="5324005" y="22337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22" name="object 8522"/>
            <p:cNvSpPr/>
            <p:nvPr/>
          </p:nvSpPr>
          <p:spPr>
            <a:xfrm>
              <a:off x="5301030" y="2234577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-793" y="393"/>
                  </a:moveTo>
                  <a:lnTo>
                    <a:pt x="7131" y="3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23" name="object 8523"/>
            <p:cNvSpPr/>
            <p:nvPr/>
          </p:nvSpPr>
          <p:spPr>
            <a:xfrm>
              <a:off x="5419852" y="225121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24" name="object 8524"/>
            <p:cNvSpPr/>
            <p:nvPr/>
          </p:nvSpPr>
          <p:spPr>
            <a:xfrm>
              <a:off x="5420652" y="225438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0" y="787"/>
                  </a:moveTo>
                  <a:lnTo>
                    <a:pt x="2773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25" name="object 8525"/>
            <p:cNvSpPr/>
            <p:nvPr/>
          </p:nvSpPr>
          <p:spPr>
            <a:xfrm>
              <a:off x="5448389" y="2229827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6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26" name="object 8526"/>
            <p:cNvSpPr/>
            <p:nvPr/>
          </p:nvSpPr>
          <p:spPr>
            <a:xfrm>
              <a:off x="5420652" y="2229827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0" y="800"/>
                  </a:moveTo>
                  <a:lnTo>
                    <a:pt x="2773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27" name="object 8527"/>
            <p:cNvSpPr/>
            <p:nvPr/>
          </p:nvSpPr>
          <p:spPr>
            <a:xfrm>
              <a:off x="5420652" y="222982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-793" y="12674"/>
                  </a:moveTo>
                  <a:lnTo>
                    <a:pt x="793" y="12674"/>
                  </a:lnTo>
                </a:path>
              </a:pathLst>
            </a:custGeom>
            <a:ln w="25349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28" name="object 8528"/>
            <p:cNvSpPr/>
            <p:nvPr/>
          </p:nvSpPr>
          <p:spPr>
            <a:xfrm>
              <a:off x="5418277" y="22512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0" y="0"/>
                  </a:moveTo>
                  <a:lnTo>
                    <a:pt x="2374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29" name="object 8529"/>
            <p:cNvSpPr/>
            <p:nvPr/>
          </p:nvSpPr>
          <p:spPr>
            <a:xfrm>
              <a:off x="5448389" y="22290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30" name="object 8530"/>
            <p:cNvSpPr/>
            <p:nvPr/>
          </p:nvSpPr>
          <p:spPr>
            <a:xfrm>
              <a:off x="5443626" y="222902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31" name="object 8531"/>
            <p:cNvSpPr/>
            <p:nvPr/>
          </p:nvSpPr>
          <p:spPr>
            <a:xfrm>
              <a:off x="5420652" y="222982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532" name="object 8532"/>
          <p:cNvGrpSpPr/>
          <p:nvPr/>
        </p:nvGrpSpPr>
        <p:grpSpPr>
          <a:xfrm>
            <a:off x="4806222" y="1312625"/>
            <a:ext cx="10287" cy="3429"/>
            <a:chOff x="5426995" y="1944630"/>
            <a:chExt cx="15240" cy="5080"/>
          </a:xfrm>
        </p:grpSpPr>
        <p:sp>
          <p:nvSpPr>
            <p:cNvPr id="8533" name="object 8533"/>
            <p:cNvSpPr/>
            <p:nvPr/>
          </p:nvSpPr>
          <p:spPr>
            <a:xfrm>
              <a:off x="5427789" y="194858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2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34" name="object 8534"/>
            <p:cNvSpPr/>
            <p:nvPr/>
          </p:nvSpPr>
          <p:spPr>
            <a:xfrm>
              <a:off x="5427789" y="1945424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-793" y="400"/>
                  </a:moveTo>
                  <a:lnTo>
                    <a:pt x="13468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535" name="object 8535"/>
          <p:cNvGrpSpPr/>
          <p:nvPr/>
        </p:nvGrpSpPr>
        <p:grpSpPr>
          <a:xfrm>
            <a:off x="4801413" y="1315296"/>
            <a:ext cx="16716" cy="190738"/>
            <a:chOff x="5419871" y="1948586"/>
            <a:chExt cx="24765" cy="282575"/>
          </a:xfrm>
        </p:grpSpPr>
        <p:sp>
          <p:nvSpPr>
            <p:cNvPr id="8536" name="object 8536"/>
            <p:cNvSpPr/>
            <p:nvPr/>
          </p:nvSpPr>
          <p:spPr>
            <a:xfrm>
              <a:off x="5426202" y="222824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87"/>
                  </a:moveTo>
                  <a:lnTo>
                    <a:pt x="0" y="0"/>
                  </a:lnTo>
                  <a:lnTo>
                    <a:pt x="800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37" name="object 8537"/>
            <p:cNvSpPr/>
            <p:nvPr/>
          </p:nvSpPr>
          <p:spPr>
            <a:xfrm>
              <a:off x="5427002" y="1948586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38" name="object 8538"/>
            <p:cNvSpPr/>
            <p:nvPr/>
          </p:nvSpPr>
          <p:spPr>
            <a:xfrm>
              <a:off x="5420664" y="1949386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30">
                  <a:moveTo>
                    <a:pt x="0" y="0"/>
                  </a:moveTo>
                  <a:lnTo>
                    <a:pt x="0" y="27805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39" name="object 8539"/>
            <p:cNvSpPr/>
            <p:nvPr/>
          </p:nvSpPr>
          <p:spPr>
            <a:xfrm>
              <a:off x="5420664" y="222744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74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40" name="object 8540"/>
            <p:cNvSpPr/>
            <p:nvPr/>
          </p:nvSpPr>
          <p:spPr>
            <a:xfrm>
              <a:off x="5427002" y="2229027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69">
                  <a:moveTo>
                    <a:pt x="-793" y="400"/>
                  </a:moveTo>
                  <a:lnTo>
                    <a:pt x="17418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41" name="object 8541"/>
            <p:cNvSpPr/>
            <p:nvPr/>
          </p:nvSpPr>
          <p:spPr>
            <a:xfrm>
              <a:off x="5443626" y="1948586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542" name="object 8542"/>
          <p:cNvGrpSpPr/>
          <p:nvPr/>
        </p:nvGrpSpPr>
        <p:grpSpPr>
          <a:xfrm>
            <a:off x="4478958" y="1379473"/>
            <a:ext cx="487347" cy="39433"/>
            <a:chOff x="4942160" y="2043664"/>
            <a:chExt cx="721995" cy="58419"/>
          </a:xfrm>
        </p:grpSpPr>
        <p:sp>
          <p:nvSpPr>
            <p:cNvPr id="8543" name="object 8543"/>
            <p:cNvSpPr/>
            <p:nvPr/>
          </p:nvSpPr>
          <p:spPr>
            <a:xfrm>
              <a:off x="5563247" y="2053158"/>
              <a:ext cx="100330" cy="3175"/>
            </a:xfrm>
            <a:custGeom>
              <a:avLst/>
              <a:gdLst/>
              <a:ahLst/>
              <a:cxnLst/>
              <a:rect l="l" t="t" r="r" b="b"/>
              <a:pathLst>
                <a:path w="100329" h="3175">
                  <a:moveTo>
                    <a:pt x="0" y="3175"/>
                  </a:moveTo>
                  <a:lnTo>
                    <a:pt x="4749" y="3175"/>
                  </a:lnTo>
                  <a:lnTo>
                    <a:pt x="41986" y="1600"/>
                  </a:lnTo>
                  <a:lnTo>
                    <a:pt x="79222" y="800"/>
                  </a:lnTo>
                  <a:lnTo>
                    <a:pt x="99822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44" name="object 8544"/>
            <p:cNvSpPr/>
            <p:nvPr/>
          </p:nvSpPr>
          <p:spPr>
            <a:xfrm>
              <a:off x="5443626" y="2057107"/>
              <a:ext cx="98425" cy="3175"/>
            </a:xfrm>
            <a:custGeom>
              <a:avLst/>
              <a:gdLst/>
              <a:ahLst/>
              <a:cxnLst/>
              <a:rect l="l" t="t" r="r" b="b"/>
              <a:pathLst>
                <a:path w="98425" h="3175">
                  <a:moveTo>
                    <a:pt x="0" y="3175"/>
                  </a:moveTo>
                  <a:lnTo>
                    <a:pt x="13474" y="2387"/>
                  </a:lnTo>
                  <a:lnTo>
                    <a:pt x="50698" y="1600"/>
                  </a:lnTo>
                  <a:lnTo>
                    <a:pt x="82397" y="0"/>
                  </a:lnTo>
                  <a:lnTo>
                    <a:pt x="9823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45" name="object 8545"/>
            <p:cNvSpPr/>
            <p:nvPr/>
          </p:nvSpPr>
          <p:spPr>
            <a:xfrm>
              <a:off x="5324005" y="2061083"/>
              <a:ext cx="97155" cy="4445"/>
            </a:xfrm>
            <a:custGeom>
              <a:avLst/>
              <a:gdLst/>
              <a:ahLst/>
              <a:cxnLst/>
              <a:rect l="l" t="t" r="r" b="b"/>
              <a:pathLst>
                <a:path w="97154" h="4444">
                  <a:moveTo>
                    <a:pt x="0" y="3962"/>
                  </a:moveTo>
                  <a:lnTo>
                    <a:pt x="22186" y="3162"/>
                  </a:lnTo>
                  <a:lnTo>
                    <a:pt x="58623" y="1587"/>
                  </a:lnTo>
                  <a:lnTo>
                    <a:pt x="95859" y="0"/>
                  </a:lnTo>
                  <a:lnTo>
                    <a:pt x="96647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46" name="object 8546"/>
            <p:cNvSpPr/>
            <p:nvPr/>
          </p:nvSpPr>
          <p:spPr>
            <a:xfrm>
              <a:off x="5205171" y="2066620"/>
              <a:ext cx="95250" cy="5080"/>
            </a:xfrm>
            <a:custGeom>
              <a:avLst/>
              <a:gdLst/>
              <a:ahLst/>
              <a:cxnLst/>
              <a:rect l="l" t="t" r="r" b="b"/>
              <a:pathLst>
                <a:path w="95250" h="5080">
                  <a:moveTo>
                    <a:pt x="0" y="4762"/>
                  </a:moveTo>
                  <a:lnTo>
                    <a:pt x="30111" y="3175"/>
                  </a:lnTo>
                  <a:lnTo>
                    <a:pt x="67335" y="800"/>
                  </a:lnTo>
                  <a:lnTo>
                    <a:pt x="95072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47" name="object 8547"/>
            <p:cNvSpPr/>
            <p:nvPr/>
          </p:nvSpPr>
          <p:spPr>
            <a:xfrm>
              <a:off x="5087137" y="2072182"/>
              <a:ext cx="93980" cy="5715"/>
            </a:xfrm>
            <a:custGeom>
              <a:avLst/>
              <a:gdLst/>
              <a:ahLst/>
              <a:cxnLst/>
              <a:rect l="l" t="t" r="r" b="b"/>
              <a:pathLst>
                <a:path w="93979" h="5714">
                  <a:moveTo>
                    <a:pt x="0" y="5537"/>
                  </a:moveTo>
                  <a:lnTo>
                    <a:pt x="1587" y="5537"/>
                  </a:lnTo>
                  <a:lnTo>
                    <a:pt x="38023" y="3162"/>
                  </a:lnTo>
                  <a:lnTo>
                    <a:pt x="74472" y="774"/>
                  </a:lnTo>
                  <a:lnTo>
                    <a:pt x="9348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48" name="object 8548"/>
            <p:cNvSpPr/>
            <p:nvPr/>
          </p:nvSpPr>
          <p:spPr>
            <a:xfrm>
              <a:off x="4969891" y="2079320"/>
              <a:ext cx="92075" cy="5715"/>
            </a:xfrm>
            <a:custGeom>
              <a:avLst/>
              <a:gdLst/>
              <a:ahLst/>
              <a:cxnLst/>
              <a:rect l="l" t="t" r="r" b="b"/>
              <a:pathLst>
                <a:path w="92075" h="5714">
                  <a:moveTo>
                    <a:pt x="0" y="5537"/>
                  </a:moveTo>
                  <a:lnTo>
                    <a:pt x="9499" y="5537"/>
                  </a:lnTo>
                  <a:lnTo>
                    <a:pt x="45935" y="3162"/>
                  </a:lnTo>
                  <a:lnTo>
                    <a:pt x="82384" y="774"/>
                  </a:lnTo>
                  <a:lnTo>
                    <a:pt x="91897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49" name="object 8549"/>
            <p:cNvSpPr/>
            <p:nvPr/>
          </p:nvSpPr>
          <p:spPr>
            <a:xfrm>
              <a:off x="4969891" y="2095157"/>
              <a:ext cx="92075" cy="5715"/>
            </a:xfrm>
            <a:custGeom>
              <a:avLst/>
              <a:gdLst/>
              <a:ahLst/>
              <a:cxnLst/>
              <a:rect l="l" t="t" r="r" b="b"/>
              <a:pathLst>
                <a:path w="92075" h="5714">
                  <a:moveTo>
                    <a:pt x="91897" y="0"/>
                  </a:moveTo>
                  <a:lnTo>
                    <a:pt x="82384" y="0"/>
                  </a:lnTo>
                  <a:lnTo>
                    <a:pt x="45948" y="2374"/>
                  </a:lnTo>
                  <a:lnTo>
                    <a:pt x="9499" y="4749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50" name="object 8550"/>
            <p:cNvSpPr/>
            <p:nvPr/>
          </p:nvSpPr>
          <p:spPr>
            <a:xfrm>
              <a:off x="5087137" y="2088019"/>
              <a:ext cx="93980" cy="5715"/>
            </a:xfrm>
            <a:custGeom>
              <a:avLst/>
              <a:gdLst/>
              <a:ahLst/>
              <a:cxnLst/>
              <a:rect l="l" t="t" r="r" b="b"/>
              <a:pathLst>
                <a:path w="93979" h="5714">
                  <a:moveTo>
                    <a:pt x="93484" y="0"/>
                  </a:moveTo>
                  <a:lnTo>
                    <a:pt x="87147" y="0"/>
                  </a:lnTo>
                  <a:lnTo>
                    <a:pt x="74472" y="800"/>
                  </a:lnTo>
                  <a:lnTo>
                    <a:pt x="38023" y="3162"/>
                  </a:lnTo>
                  <a:lnTo>
                    <a:pt x="1587" y="4749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51" name="object 8551"/>
            <p:cNvSpPr/>
            <p:nvPr/>
          </p:nvSpPr>
          <p:spPr>
            <a:xfrm>
              <a:off x="5205171" y="2081682"/>
              <a:ext cx="95250" cy="5080"/>
            </a:xfrm>
            <a:custGeom>
              <a:avLst/>
              <a:gdLst/>
              <a:ahLst/>
              <a:cxnLst/>
              <a:rect l="l" t="t" r="r" b="b"/>
              <a:pathLst>
                <a:path w="95250" h="5080">
                  <a:moveTo>
                    <a:pt x="95072" y="0"/>
                  </a:moveTo>
                  <a:lnTo>
                    <a:pt x="89522" y="800"/>
                  </a:lnTo>
                  <a:lnTo>
                    <a:pt x="67335" y="1574"/>
                  </a:lnTo>
                  <a:lnTo>
                    <a:pt x="30111" y="3162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52" name="object 8552"/>
            <p:cNvSpPr/>
            <p:nvPr/>
          </p:nvSpPr>
          <p:spPr>
            <a:xfrm>
              <a:off x="5324005" y="2076919"/>
              <a:ext cx="97155" cy="4445"/>
            </a:xfrm>
            <a:custGeom>
              <a:avLst/>
              <a:gdLst/>
              <a:ahLst/>
              <a:cxnLst/>
              <a:rect l="l" t="t" r="r" b="b"/>
              <a:pathLst>
                <a:path w="97154" h="4444">
                  <a:moveTo>
                    <a:pt x="96647" y="0"/>
                  </a:moveTo>
                  <a:lnTo>
                    <a:pt x="91897" y="0"/>
                  </a:lnTo>
                  <a:lnTo>
                    <a:pt x="58623" y="1587"/>
                  </a:lnTo>
                  <a:lnTo>
                    <a:pt x="22186" y="3175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53" name="object 8553"/>
            <p:cNvSpPr/>
            <p:nvPr/>
          </p:nvSpPr>
          <p:spPr>
            <a:xfrm>
              <a:off x="5443626" y="2072182"/>
              <a:ext cx="98425" cy="4445"/>
            </a:xfrm>
            <a:custGeom>
              <a:avLst/>
              <a:gdLst/>
              <a:ahLst/>
              <a:cxnLst/>
              <a:rect l="l" t="t" r="r" b="b"/>
              <a:pathLst>
                <a:path w="98425" h="4444">
                  <a:moveTo>
                    <a:pt x="98234" y="0"/>
                  </a:moveTo>
                  <a:lnTo>
                    <a:pt x="94272" y="0"/>
                  </a:lnTo>
                  <a:lnTo>
                    <a:pt x="87134" y="787"/>
                  </a:lnTo>
                  <a:lnTo>
                    <a:pt x="50698" y="1574"/>
                  </a:lnTo>
                  <a:lnTo>
                    <a:pt x="13462" y="3175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54" name="object 8554"/>
            <p:cNvSpPr/>
            <p:nvPr/>
          </p:nvSpPr>
          <p:spPr>
            <a:xfrm>
              <a:off x="5563247" y="2069007"/>
              <a:ext cx="100330" cy="2540"/>
            </a:xfrm>
            <a:custGeom>
              <a:avLst/>
              <a:gdLst/>
              <a:ahLst/>
              <a:cxnLst/>
              <a:rect l="l" t="t" r="r" b="b"/>
              <a:pathLst>
                <a:path w="100329" h="2539">
                  <a:moveTo>
                    <a:pt x="99822" y="0"/>
                  </a:moveTo>
                  <a:lnTo>
                    <a:pt x="96647" y="0"/>
                  </a:lnTo>
                  <a:lnTo>
                    <a:pt x="79222" y="787"/>
                  </a:lnTo>
                  <a:lnTo>
                    <a:pt x="41986" y="1574"/>
                  </a:lnTo>
                  <a:lnTo>
                    <a:pt x="4749" y="23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55" name="object 8555"/>
            <p:cNvSpPr/>
            <p:nvPr/>
          </p:nvSpPr>
          <p:spPr>
            <a:xfrm>
              <a:off x="4942954" y="208643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56" name="object 8556"/>
            <p:cNvSpPr/>
            <p:nvPr/>
          </p:nvSpPr>
          <p:spPr>
            <a:xfrm>
              <a:off x="4969891" y="2079320"/>
              <a:ext cx="92075" cy="5715"/>
            </a:xfrm>
            <a:custGeom>
              <a:avLst/>
              <a:gdLst/>
              <a:ahLst/>
              <a:cxnLst/>
              <a:rect l="l" t="t" r="r" b="b"/>
              <a:pathLst>
                <a:path w="92075" h="5714">
                  <a:moveTo>
                    <a:pt x="0" y="5537"/>
                  </a:moveTo>
                  <a:lnTo>
                    <a:pt x="9499" y="5537"/>
                  </a:lnTo>
                  <a:lnTo>
                    <a:pt x="45935" y="3162"/>
                  </a:lnTo>
                  <a:lnTo>
                    <a:pt x="82384" y="774"/>
                  </a:lnTo>
                  <a:lnTo>
                    <a:pt x="91897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57" name="object 8557"/>
            <p:cNvSpPr/>
            <p:nvPr/>
          </p:nvSpPr>
          <p:spPr>
            <a:xfrm>
              <a:off x="5088725" y="2072182"/>
              <a:ext cx="92075" cy="5715"/>
            </a:xfrm>
            <a:custGeom>
              <a:avLst/>
              <a:gdLst/>
              <a:ahLst/>
              <a:cxnLst/>
              <a:rect l="l" t="t" r="r" b="b"/>
              <a:pathLst>
                <a:path w="92075" h="5714">
                  <a:moveTo>
                    <a:pt x="0" y="5537"/>
                  </a:moveTo>
                  <a:lnTo>
                    <a:pt x="36436" y="3162"/>
                  </a:lnTo>
                  <a:lnTo>
                    <a:pt x="72885" y="774"/>
                  </a:lnTo>
                  <a:lnTo>
                    <a:pt x="91897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58" name="object 8558"/>
            <p:cNvSpPr/>
            <p:nvPr/>
          </p:nvSpPr>
          <p:spPr>
            <a:xfrm>
              <a:off x="5324005" y="2061083"/>
              <a:ext cx="97155" cy="4445"/>
            </a:xfrm>
            <a:custGeom>
              <a:avLst/>
              <a:gdLst/>
              <a:ahLst/>
              <a:cxnLst/>
              <a:rect l="l" t="t" r="r" b="b"/>
              <a:pathLst>
                <a:path w="97154" h="4444">
                  <a:moveTo>
                    <a:pt x="0" y="3962"/>
                  </a:moveTo>
                  <a:lnTo>
                    <a:pt x="22186" y="3162"/>
                  </a:lnTo>
                  <a:lnTo>
                    <a:pt x="58623" y="1587"/>
                  </a:lnTo>
                  <a:lnTo>
                    <a:pt x="95859" y="0"/>
                  </a:lnTo>
                  <a:lnTo>
                    <a:pt x="96647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59" name="object 8559"/>
            <p:cNvSpPr/>
            <p:nvPr/>
          </p:nvSpPr>
          <p:spPr>
            <a:xfrm>
              <a:off x="5526024" y="205712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087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60" name="object 8560"/>
            <p:cNvSpPr/>
            <p:nvPr/>
          </p:nvSpPr>
          <p:spPr>
            <a:xfrm>
              <a:off x="5563247" y="2053170"/>
              <a:ext cx="100330" cy="3175"/>
            </a:xfrm>
            <a:custGeom>
              <a:avLst/>
              <a:gdLst/>
              <a:ahLst/>
              <a:cxnLst/>
              <a:rect l="l" t="t" r="r" b="b"/>
              <a:pathLst>
                <a:path w="100329" h="3175">
                  <a:moveTo>
                    <a:pt x="0" y="3162"/>
                  </a:moveTo>
                  <a:lnTo>
                    <a:pt x="4749" y="3162"/>
                  </a:lnTo>
                  <a:lnTo>
                    <a:pt x="41986" y="1587"/>
                  </a:lnTo>
                  <a:lnTo>
                    <a:pt x="79222" y="787"/>
                  </a:lnTo>
                  <a:lnTo>
                    <a:pt x="99822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61" name="object 8561"/>
            <p:cNvSpPr/>
            <p:nvPr/>
          </p:nvSpPr>
          <p:spPr>
            <a:xfrm>
              <a:off x="5563247" y="2044458"/>
              <a:ext cx="100330" cy="2540"/>
            </a:xfrm>
            <a:custGeom>
              <a:avLst/>
              <a:gdLst/>
              <a:ahLst/>
              <a:cxnLst/>
              <a:rect l="l" t="t" r="r" b="b"/>
              <a:pathLst>
                <a:path w="100329" h="2539">
                  <a:moveTo>
                    <a:pt x="99822" y="0"/>
                  </a:moveTo>
                  <a:lnTo>
                    <a:pt x="76047" y="787"/>
                  </a:lnTo>
                  <a:lnTo>
                    <a:pt x="38811" y="1574"/>
                  </a:lnTo>
                  <a:lnTo>
                    <a:pt x="1587" y="23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62" name="object 8562"/>
            <p:cNvSpPr/>
            <p:nvPr/>
          </p:nvSpPr>
          <p:spPr>
            <a:xfrm>
              <a:off x="5443626" y="2047621"/>
              <a:ext cx="98425" cy="3175"/>
            </a:xfrm>
            <a:custGeom>
              <a:avLst/>
              <a:gdLst/>
              <a:ahLst/>
              <a:cxnLst/>
              <a:rect l="l" t="t" r="r" b="b"/>
              <a:pathLst>
                <a:path w="98425" h="3175">
                  <a:moveTo>
                    <a:pt x="98234" y="0"/>
                  </a:moveTo>
                  <a:lnTo>
                    <a:pt x="83185" y="787"/>
                  </a:lnTo>
                  <a:lnTo>
                    <a:pt x="45948" y="1574"/>
                  </a:lnTo>
                  <a:lnTo>
                    <a:pt x="8712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63" name="object 8563"/>
            <p:cNvSpPr/>
            <p:nvPr/>
          </p:nvSpPr>
          <p:spPr>
            <a:xfrm>
              <a:off x="5324005" y="2051583"/>
              <a:ext cx="97155" cy="5080"/>
            </a:xfrm>
            <a:custGeom>
              <a:avLst/>
              <a:gdLst/>
              <a:ahLst/>
              <a:cxnLst/>
              <a:rect l="l" t="t" r="r" b="b"/>
              <a:pathLst>
                <a:path w="97154" h="5080">
                  <a:moveTo>
                    <a:pt x="96647" y="0"/>
                  </a:moveTo>
                  <a:lnTo>
                    <a:pt x="91109" y="787"/>
                  </a:lnTo>
                  <a:lnTo>
                    <a:pt x="53860" y="2374"/>
                  </a:lnTo>
                  <a:lnTo>
                    <a:pt x="16637" y="3949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64" name="object 8564"/>
            <p:cNvSpPr/>
            <p:nvPr/>
          </p:nvSpPr>
          <p:spPr>
            <a:xfrm>
              <a:off x="5205171" y="2057120"/>
              <a:ext cx="95250" cy="5080"/>
            </a:xfrm>
            <a:custGeom>
              <a:avLst/>
              <a:gdLst/>
              <a:ahLst/>
              <a:cxnLst/>
              <a:rect l="l" t="t" r="r" b="b"/>
              <a:pathLst>
                <a:path w="95250" h="5080">
                  <a:moveTo>
                    <a:pt x="95072" y="0"/>
                  </a:moveTo>
                  <a:lnTo>
                    <a:pt x="60998" y="1587"/>
                  </a:lnTo>
                  <a:lnTo>
                    <a:pt x="23774" y="3162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65" name="object 8565"/>
            <p:cNvSpPr/>
            <p:nvPr/>
          </p:nvSpPr>
          <p:spPr>
            <a:xfrm>
              <a:off x="5087137" y="2062670"/>
              <a:ext cx="93980" cy="5715"/>
            </a:xfrm>
            <a:custGeom>
              <a:avLst/>
              <a:gdLst/>
              <a:ahLst/>
              <a:cxnLst/>
              <a:rect l="l" t="t" r="r" b="b"/>
              <a:pathLst>
                <a:path w="93979" h="5714">
                  <a:moveTo>
                    <a:pt x="93484" y="0"/>
                  </a:moveTo>
                  <a:lnTo>
                    <a:pt x="68135" y="1574"/>
                  </a:lnTo>
                  <a:lnTo>
                    <a:pt x="30899" y="3949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66" name="object 8566"/>
            <p:cNvSpPr/>
            <p:nvPr/>
          </p:nvSpPr>
          <p:spPr>
            <a:xfrm>
              <a:off x="4969891" y="2069795"/>
              <a:ext cx="92075" cy="6350"/>
            </a:xfrm>
            <a:custGeom>
              <a:avLst/>
              <a:gdLst/>
              <a:ahLst/>
              <a:cxnLst/>
              <a:rect l="l" t="t" r="r" b="b"/>
              <a:pathLst>
                <a:path w="92075" h="6350">
                  <a:moveTo>
                    <a:pt x="91897" y="0"/>
                  </a:moveTo>
                  <a:lnTo>
                    <a:pt x="74460" y="800"/>
                  </a:lnTo>
                  <a:lnTo>
                    <a:pt x="38023" y="3162"/>
                  </a:lnTo>
                  <a:lnTo>
                    <a:pt x="1587" y="5549"/>
                  </a:lnTo>
                  <a:lnTo>
                    <a:pt x="0" y="635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67" name="object 8567"/>
            <p:cNvSpPr/>
            <p:nvPr/>
          </p:nvSpPr>
          <p:spPr>
            <a:xfrm>
              <a:off x="4942954" y="20777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568" name="object 8568"/>
          <p:cNvGrpSpPr/>
          <p:nvPr/>
        </p:nvGrpSpPr>
        <p:grpSpPr>
          <a:xfrm>
            <a:off x="4558631" y="1515828"/>
            <a:ext cx="22289" cy="19288"/>
            <a:chOff x="5060194" y="2245671"/>
            <a:chExt cx="33020" cy="28575"/>
          </a:xfrm>
        </p:grpSpPr>
        <p:sp>
          <p:nvSpPr>
            <p:cNvPr id="8569" name="object 8569"/>
            <p:cNvSpPr/>
            <p:nvPr/>
          </p:nvSpPr>
          <p:spPr>
            <a:xfrm>
              <a:off x="5064162" y="2247252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5">
                  <a:moveTo>
                    <a:pt x="-793" y="793"/>
                  </a:moveTo>
                  <a:lnTo>
                    <a:pt x="28517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70" name="object 8570"/>
            <p:cNvSpPr/>
            <p:nvPr/>
          </p:nvSpPr>
          <p:spPr>
            <a:xfrm>
              <a:off x="5091099" y="2246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787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71" name="object 8571"/>
            <p:cNvSpPr/>
            <p:nvPr/>
          </p:nvSpPr>
          <p:spPr>
            <a:xfrm>
              <a:off x="5087137" y="224646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72" name="object 8572"/>
            <p:cNvSpPr/>
            <p:nvPr/>
          </p:nvSpPr>
          <p:spPr>
            <a:xfrm>
              <a:off x="5064162" y="22480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73" name="object 8573"/>
            <p:cNvSpPr/>
            <p:nvPr/>
          </p:nvSpPr>
          <p:spPr>
            <a:xfrm>
              <a:off x="5064162" y="224803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74" name="object 8574"/>
            <p:cNvSpPr/>
            <p:nvPr/>
          </p:nvSpPr>
          <p:spPr>
            <a:xfrm>
              <a:off x="5062575" y="22694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75" name="object 8575"/>
            <p:cNvSpPr/>
            <p:nvPr/>
          </p:nvSpPr>
          <p:spPr>
            <a:xfrm>
              <a:off x="5064162" y="2271814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5">
                  <a:moveTo>
                    <a:pt x="-793" y="787"/>
                  </a:moveTo>
                  <a:lnTo>
                    <a:pt x="28517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76" name="object 8576"/>
            <p:cNvSpPr/>
            <p:nvPr/>
          </p:nvSpPr>
          <p:spPr>
            <a:xfrm>
              <a:off x="5091887" y="224725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6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77" name="object 8577"/>
            <p:cNvSpPr/>
            <p:nvPr/>
          </p:nvSpPr>
          <p:spPr>
            <a:xfrm>
              <a:off x="5064162" y="224883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78" name="object 8578"/>
            <p:cNvSpPr/>
            <p:nvPr/>
          </p:nvSpPr>
          <p:spPr>
            <a:xfrm>
              <a:off x="5064162" y="2248039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218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79" name="object 8579"/>
            <p:cNvSpPr/>
            <p:nvPr/>
          </p:nvSpPr>
          <p:spPr>
            <a:xfrm>
              <a:off x="5060987" y="226942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0" y="0"/>
                  </a:moveTo>
                  <a:lnTo>
                    <a:pt x="3175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580" name="object 8580"/>
          <p:cNvGrpSpPr/>
          <p:nvPr/>
        </p:nvGrpSpPr>
        <p:grpSpPr>
          <a:xfrm>
            <a:off x="4726009" y="1316372"/>
            <a:ext cx="10287" cy="3429"/>
            <a:chOff x="5308162" y="1950180"/>
            <a:chExt cx="15240" cy="5080"/>
          </a:xfrm>
        </p:grpSpPr>
        <p:sp>
          <p:nvSpPr>
            <p:cNvPr id="8581" name="object 8581"/>
            <p:cNvSpPr/>
            <p:nvPr/>
          </p:nvSpPr>
          <p:spPr>
            <a:xfrm>
              <a:off x="5308955" y="1953336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69">
                  <a:moveTo>
                    <a:pt x="-793" y="400"/>
                  </a:moveTo>
                  <a:lnTo>
                    <a:pt x="14268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82" name="object 8582"/>
            <p:cNvSpPr/>
            <p:nvPr/>
          </p:nvSpPr>
          <p:spPr>
            <a:xfrm>
              <a:off x="5308943" y="1950973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4">
                  <a:moveTo>
                    <a:pt x="118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583" name="object 8583"/>
          <p:cNvGrpSpPr/>
          <p:nvPr/>
        </p:nvGrpSpPr>
        <p:grpSpPr>
          <a:xfrm>
            <a:off x="4720128" y="1318510"/>
            <a:ext cx="17145" cy="191167"/>
            <a:chOff x="5299449" y="1953348"/>
            <a:chExt cx="25400" cy="283210"/>
          </a:xfrm>
        </p:grpSpPr>
        <p:sp>
          <p:nvSpPr>
            <p:cNvPr id="8584" name="object 8584"/>
            <p:cNvSpPr/>
            <p:nvPr/>
          </p:nvSpPr>
          <p:spPr>
            <a:xfrm>
              <a:off x="5306580" y="22337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800"/>
                  </a:moveTo>
                  <a:lnTo>
                    <a:pt x="0" y="0"/>
                  </a:lnTo>
                  <a:lnTo>
                    <a:pt x="80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85" name="object 8585"/>
            <p:cNvSpPr/>
            <p:nvPr/>
          </p:nvSpPr>
          <p:spPr>
            <a:xfrm>
              <a:off x="5307368" y="1954136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86" name="object 8586"/>
            <p:cNvSpPr/>
            <p:nvPr/>
          </p:nvSpPr>
          <p:spPr>
            <a:xfrm>
              <a:off x="5300243" y="1954136"/>
              <a:ext cx="0" cy="279400"/>
            </a:xfrm>
            <a:custGeom>
              <a:avLst/>
              <a:gdLst/>
              <a:ahLst/>
              <a:cxnLst/>
              <a:rect l="l" t="t" r="r" b="b"/>
              <a:pathLst>
                <a:path h="279400">
                  <a:moveTo>
                    <a:pt x="0" y="0"/>
                  </a:moveTo>
                  <a:lnTo>
                    <a:pt x="0" y="27885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87" name="object 8587"/>
            <p:cNvSpPr/>
            <p:nvPr/>
          </p:nvSpPr>
          <p:spPr>
            <a:xfrm>
              <a:off x="5300243" y="22329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88" name="object 8588"/>
            <p:cNvSpPr/>
            <p:nvPr/>
          </p:nvSpPr>
          <p:spPr>
            <a:xfrm>
              <a:off x="5307368" y="2233790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69">
                  <a:moveTo>
                    <a:pt x="-793" y="400"/>
                  </a:moveTo>
                  <a:lnTo>
                    <a:pt x="17418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89" name="object 8589"/>
            <p:cNvSpPr/>
            <p:nvPr/>
          </p:nvSpPr>
          <p:spPr>
            <a:xfrm>
              <a:off x="5324005" y="1953348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590" name="object 8590"/>
          <p:cNvGrpSpPr/>
          <p:nvPr/>
        </p:nvGrpSpPr>
        <p:grpSpPr>
          <a:xfrm>
            <a:off x="4962901" y="1309410"/>
            <a:ext cx="17145" cy="191167"/>
            <a:chOff x="5659113" y="1939867"/>
            <a:chExt cx="25400" cy="283210"/>
          </a:xfrm>
        </p:grpSpPr>
        <p:sp>
          <p:nvSpPr>
            <p:cNvPr id="8591" name="object 8591"/>
            <p:cNvSpPr/>
            <p:nvPr/>
          </p:nvSpPr>
          <p:spPr>
            <a:xfrm>
              <a:off x="5663069" y="22195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92" name="object 8592"/>
            <p:cNvSpPr/>
            <p:nvPr/>
          </p:nvSpPr>
          <p:spPr>
            <a:xfrm>
              <a:off x="5659907" y="2069007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5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93" name="object 8593"/>
            <p:cNvSpPr/>
            <p:nvPr/>
          </p:nvSpPr>
          <p:spPr>
            <a:xfrm>
              <a:off x="5667031" y="2221903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62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94" name="object 8594"/>
            <p:cNvSpPr/>
            <p:nvPr/>
          </p:nvSpPr>
          <p:spPr>
            <a:xfrm>
              <a:off x="5683668" y="1940674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95" name="object 8595"/>
            <p:cNvSpPr/>
            <p:nvPr/>
          </p:nvSpPr>
          <p:spPr>
            <a:xfrm>
              <a:off x="5667031" y="1940661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69">
                  <a:moveTo>
                    <a:pt x="-793" y="400"/>
                  </a:moveTo>
                  <a:lnTo>
                    <a:pt x="14255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96" name="object 8596"/>
            <p:cNvSpPr/>
            <p:nvPr/>
          </p:nvSpPr>
          <p:spPr>
            <a:xfrm>
              <a:off x="5667031" y="1941461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97" name="object 8597"/>
            <p:cNvSpPr/>
            <p:nvPr/>
          </p:nvSpPr>
          <p:spPr>
            <a:xfrm>
              <a:off x="5666244" y="222032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74"/>
                  </a:moveTo>
                  <a:lnTo>
                    <a:pt x="0" y="0"/>
                  </a:lnTo>
                  <a:lnTo>
                    <a:pt x="800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98" name="object 8598"/>
            <p:cNvSpPr/>
            <p:nvPr/>
          </p:nvSpPr>
          <p:spPr>
            <a:xfrm>
              <a:off x="5663069" y="1941461"/>
              <a:ext cx="0" cy="278130"/>
            </a:xfrm>
            <a:custGeom>
              <a:avLst/>
              <a:gdLst/>
              <a:ahLst/>
              <a:cxnLst/>
              <a:rect l="l" t="t" r="r" b="b"/>
              <a:pathLst>
                <a:path h="278130">
                  <a:moveTo>
                    <a:pt x="0" y="0"/>
                  </a:moveTo>
                  <a:lnTo>
                    <a:pt x="0" y="27805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599" name="object 8599"/>
            <p:cNvSpPr/>
            <p:nvPr/>
          </p:nvSpPr>
          <p:spPr>
            <a:xfrm>
              <a:off x="5663069" y="22195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600" name="object 8600"/>
          <p:cNvSpPr/>
          <p:nvPr/>
        </p:nvSpPr>
        <p:spPr>
          <a:xfrm>
            <a:off x="4798734" y="1401920"/>
            <a:ext cx="0" cy="102013"/>
          </a:xfrm>
          <a:custGeom>
            <a:avLst/>
            <a:gdLst/>
            <a:ahLst/>
            <a:cxnLst/>
            <a:rect l="l" t="t" r="r" b="b"/>
            <a:pathLst>
              <a:path h="151130">
                <a:moveTo>
                  <a:pt x="0" y="0"/>
                </a:moveTo>
                <a:lnTo>
                  <a:pt x="0" y="15052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601" name="object 8601"/>
          <p:cNvGrpSpPr/>
          <p:nvPr/>
        </p:nvGrpSpPr>
        <p:grpSpPr>
          <a:xfrm>
            <a:off x="4880545" y="1398723"/>
            <a:ext cx="3858" cy="102441"/>
            <a:chOff x="5537104" y="2072182"/>
            <a:chExt cx="5715" cy="151765"/>
          </a:xfrm>
        </p:grpSpPr>
        <p:sp>
          <p:nvSpPr>
            <p:cNvPr id="8602" name="object 8602"/>
            <p:cNvSpPr/>
            <p:nvPr/>
          </p:nvSpPr>
          <p:spPr>
            <a:xfrm>
              <a:off x="5541860" y="2072182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30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03" name="object 8603"/>
            <p:cNvSpPr/>
            <p:nvPr/>
          </p:nvSpPr>
          <p:spPr>
            <a:xfrm>
              <a:off x="5537898" y="2072182"/>
              <a:ext cx="0" cy="151765"/>
            </a:xfrm>
            <a:custGeom>
              <a:avLst/>
              <a:gdLst/>
              <a:ahLst/>
              <a:cxnLst/>
              <a:rect l="l" t="t" r="r" b="b"/>
              <a:pathLst>
                <a:path h="151764">
                  <a:moveTo>
                    <a:pt x="0" y="0"/>
                  </a:moveTo>
                  <a:lnTo>
                    <a:pt x="0" y="15130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604" name="object 8604"/>
          <p:cNvSpPr/>
          <p:nvPr/>
        </p:nvSpPr>
        <p:spPr>
          <a:xfrm>
            <a:off x="4887494" y="1309954"/>
            <a:ext cx="10287" cy="3429"/>
          </a:xfrm>
          <a:custGeom>
            <a:avLst/>
            <a:gdLst/>
            <a:ahLst/>
            <a:cxnLst/>
            <a:rect l="l" t="t" r="r" b="b"/>
            <a:pathLst>
              <a:path w="15239" h="5080">
                <a:moveTo>
                  <a:pt x="15049" y="2374"/>
                </a:moveTo>
                <a:lnTo>
                  <a:pt x="14274" y="2374"/>
                </a:lnTo>
                <a:lnTo>
                  <a:pt x="14274" y="0"/>
                </a:lnTo>
                <a:lnTo>
                  <a:pt x="12" y="0"/>
                </a:lnTo>
                <a:lnTo>
                  <a:pt x="12" y="2374"/>
                </a:lnTo>
                <a:lnTo>
                  <a:pt x="0" y="4762"/>
                </a:lnTo>
                <a:lnTo>
                  <a:pt x="15049" y="4762"/>
                </a:lnTo>
                <a:lnTo>
                  <a:pt x="15049" y="2374"/>
                </a:lnTo>
                <a:close/>
              </a:path>
            </a:pathLst>
          </a:custGeom>
          <a:solidFill>
            <a:srgbClr val="5A5A5A"/>
          </a:solidFill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8605" name="object 8605"/>
          <p:cNvSpPr/>
          <p:nvPr/>
        </p:nvSpPr>
        <p:spPr>
          <a:xfrm>
            <a:off x="4886431" y="1501387"/>
            <a:ext cx="0" cy="1286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793" y="793"/>
                </a:moveTo>
                <a:lnTo>
                  <a:pt x="793" y="79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8606" name="object 8606"/>
          <p:cNvSpPr/>
          <p:nvPr/>
        </p:nvSpPr>
        <p:spPr>
          <a:xfrm>
            <a:off x="4883756" y="1388025"/>
            <a:ext cx="0" cy="10716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83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607" name="object 8607"/>
          <p:cNvGrpSpPr/>
          <p:nvPr/>
        </p:nvGrpSpPr>
        <p:grpSpPr>
          <a:xfrm>
            <a:off x="4883221" y="1312089"/>
            <a:ext cx="15859" cy="191167"/>
            <a:chOff x="5541067" y="1943836"/>
            <a:chExt cx="23495" cy="283210"/>
          </a:xfrm>
        </p:grpSpPr>
        <p:sp>
          <p:nvSpPr>
            <p:cNvPr id="8608" name="object 8608"/>
            <p:cNvSpPr/>
            <p:nvPr/>
          </p:nvSpPr>
          <p:spPr>
            <a:xfrm>
              <a:off x="5541860" y="222349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09" name="object 8609"/>
            <p:cNvSpPr/>
            <p:nvPr/>
          </p:nvSpPr>
          <p:spPr>
            <a:xfrm>
              <a:off x="5545823" y="222427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800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10" name="object 8610"/>
            <p:cNvSpPr/>
            <p:nvPr/>
          </p:nvSpPr>
          <p:spPr>
            <a:xfrm>
              <a:off x="5546610" y="1944636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11" name="object 8611"/>
            <p:cNvSpPr/>
            <p:nvPr/>
          </p:nvSpPr>
          <p:spPr>
            <a:xfrm>
              <a:off x="5541860" y="1944636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6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12" name="object 8612"/>
            <p:cNvSpPr/>
            <p:nvPr/>
          </p:nvSpPr>
          <p:spPr>
            <a:xfrm>
              <a:off x="5546610" y="2225065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69">
                  <a:moveTo>
                    <a:pt x="-793" y="400"/>
                  </a:moveTo>
                  <a:lnTo>
                    <a:pt x="17430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13" name="object 8613"/>
            <p:cNvSpPr/>
            <p:nvPr/>
          </p:nvSpPr>
          <p:spPr>
            <a:xfrm>
              <a:off x="5563247" y="1943836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614" name="object 8614"/>
          <p:cNvGrpSpPr/>
          <p:nvPr/>
        </p:nvGrpSpPr>
        <p:grpSpPr>
          <a:xfrm>
            <a:off x="4478958" y="1286428"/>
            <a:ext cx="501063" cy="47149"/>
            <a:chOff x="4942160" y="1905819"/>
            <a:chExt cx="742315" cy="69850"/>
          </a:xfrm>
        </p:grpSpPr>
        <p:sp>
          <p:nvSpPr>
            <p:cNvPr id="8615" name="object 8615"/>
            <p:cNvSpPr/>
            <p:nvPr/>
          </p:nvSpPr>
          <p:spPr>
            <a:xfrm>
              <a:off x="4944529" y="19549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16" name="object 8616"/>
            <p:cNvSpPr/>
            <p:nvPr/>
          </p:nvSpPr>
          <p:spPr>
            <a:xfrm>
              <a:off x="4977015" y="193671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1587"/>
                  </a:moveTo>
                  <a:lnTo>
                    <a:pt x="0" y="0"/>
                  </a:lnTo>
                  <a:lnTo>
                    <a:pt x="10299" y="110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17" name="object 8617"/>
            <p:cNvSpPr/>
            <p:nvPr/>
          </p:nvSpPr>
          <p:spPr>
            <a:xfrm>
              <a:off x="4944529" y="195017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18" name="object 8618"/>
            <p:cNvSpPr/>
            <p:nvPr/>
          </p:nvSpPr>
          <p:spPr>
            <a:xfrm>
              <a:off x="4942954" y="1950186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10287" y="24549"/>
                  </a:moveTo>
                  <a:lnTo>
                    <a:pt x="0" y="13461"/>
                  </a:lnTo>
                </a:path>
                <a:path w="10795" h="24764">
                  <a:moveTo>
                    <a:pt x="10287" y="24549"/>
                  </a:moveTo>
                  <a:lnTo>
                    <a:pt x="10287" y="8712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19" name="object 8619"/>
            <p:cNvSpPr/>
            <p:nvPr/>
          </p:nvSpPr>
          <p:spPr>
            <a:xfrm>
              <a:off x="4944529" y="1947798"/>
              <a:ext cx="43180" cy="2540"/>
            </a:xfrm>
            <a:custGeom>
              <a:avLst/>
              <a:gdLst/>
              <a:ahLst/>
              <a:cxnLst/>
              <a:rect l="l" t="t" r="r" b="b"/>
              <a:pathLst>
                <a:path w="43179" h="2539">
                  <a:moveTo>
                    <a:pt x="42786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20" name="object 8620"/>
            <p:cNvSpPr/>
            <p:nvPr/>
          </p:nvSpPr>
          <p:spPr>
            <a:xfrm>
              <a:off x="4953241" y="1926399"/>
              <a:ext cx="687070" cy="33020"/>
            </a:xfrm>
            <a:custGeom>
              <a:avLst/>
              <a:gdLst/>
              <a:ahLst/>
              <a:cxnLst/>
              <a:rect l="l" t="t" r="r" b="b"/>
              <a:pathLst>
                <a:path w="687070" h="33019">
                  <a:moveTo>
                    <a:pt x="0" y="32486"/>
                  </a:moveTo>
                  <a:lnTo>
                    <a:pt x="84170" y="26842"/>
                  </a:lnTo>
                  <a:lnTo>
                    <a:pt x="134280" y="23739"/>
                  </a:lnTo>
                  <a:lnTo>
                    <a:pt x="184401" y="20799"/>
                  </a:lnTo>
                  <a:lnTo>
                    <a:pt x="234534" y="18021"/>
                  </a:lnTo>
                  <a:lnTo>
                    <a:pt x="284676" y="15404"/>
                  </a:lnTo>
                  <a:lnTo>
                    <a:pt x="334828" y="12945"/>
                  </a:lnTo>
                  <a:lnTo>
                    <a:pt x="384987" y="10642"/>
                  </a:lnTo>
                  <a:lnTo>
                    <a:pt x="435153" y="8493"/>
                  </a:lnTo>
                  <a:lnTo>
                    <a:pt x="485325" y="6497"/>
                  </a:lnTo>
                  <a:lnTo>
                    <a:pt x="535503" y="4652"/>
                  </a:lnTo>
                  <a:lnTo>
                    <a:pt x="585684" y="2955"/>
                  </a:lnTo>
                  <a:lnTo>
                    <a:pt x="635868" y="1405"/>
                  </a:lnTo>
                  <a:lnTo>
                    <a:pt x="686054" y="0"/>
                  </a:lnTo>
                  <a:lnTo>
                    <a:pt x="68685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21" name="object 8621"/>
            <p:cNvSpPr/>
            <p:nvPr/>
          </p:nvSpPr>
          <p:spPr>
            <a:xfrm>
              <a:off x="5633758" y="1906612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19">
                  <a:moveTo>
                    <a:pt x="0" y="0"/>
                  </a:moveTo>
                  <a:lnTo>
                    <a:pt x="6337" y="197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22" name="object 8622"/>
            <p:cNvSpPr/>
            <p:nvPr/>
          </p:nvSpPr>
          <p:spPr>
            <a:xfrm>
              <a:off x="4977015" y="1906612"/>
              <a:ext cx="657225" cy="30480"/>
            </a:xfrm>
            <a:custGeom>
              <a:avLst/>
              <a:gdLst/>
              <a:ahLst/>
              <a:cxnLst/>
              <a:rect l="l" t="t" r="r" b="b"/>
              <a:pathLst>
                <a:path w="657225" h="30480">
                  <a:moveTo>
                    <a:pt x="656742" y="0"/>
                  </a:moveTo>
                  <a:lnTo>
                    <a:pt x="574132" y="2407"/>
                  </a:lnTo>
                  <a:lnTo>
                    <a:pt x="524830" y="4106"/>
                  </a:lnTo>
                  <a:lnTo>
                    <a:pt x="475558" y="5899"/>
                  </a:lnTo>
                  <a:lnTo>
                    <a:pt x="426308" y="7800"/>
                  </a:lnTo>
                  <a:lnTo>
                    <a:pt x="377077" y="9822"/>
                  </a:lnTo>
                  <a:lnTo>
                    <a:pt x="327858" y="11979"/>
                  </a:lnTo>
                  <a:lnTo>
                    <a:pt x="278645" y="14284"/>
                  </a:lnTo>
                  <a:lnTo>
                    <a:pt x="229434" y="16752"/>
                  </a:lnTo>
                  <a:lnTo>
                    <a:pt x="180218" y="19396"/>
                  </a:lnTo>
                  <a:lnTo>
                    <a:pt x="130992" y="22230"/>
                  </a:lnTo>
                  <a:lnTo>
                    <a:pt x="81750" y="25268"/>
                  </a:lnTo>
                  <a:lnTo>
                    <a:pt x="32486" y="28524"/>
                  </a:lnTo>
                  <a:lnTo>
                    <a:pt x="0" y="300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23" name="object 8623"/>
            <p:cNvSpPr/>
            <p:nvPr/>
          </p:nvSpPr>
          <p:spPr>
            <a:xfrm>
              <a:off x="5640108" y="1930374"/>
              <a:ext cx="43815" cy="1905"/>
            </a:xfrm>
            <a:custGeom>
              <a:avLst/>
              <a:gdLst/>
              <a:ahLst/>
              <a:cxnLst/>
              <a:rect l="l" t="t" r="r" b="b"/>
              <a:pathLst>
                <a:path w="43814" h="1905">
                  <a:moveTo>
                    <a:pt x="43561" y="0"/>
                  </a:moveTo>
                  <a:lnTo>
                    <a:pt x="40386" y="0"/>
                  </a:lnTo>
                  <a:lnTo>
                    <a:pt x="31037" y="535"/>
                  </a:lnTo>
                  <a:lnTo>
                    <a:pt x="22183" y="790"/>
                  </a:lnTo>
                  <a:lnTo>
                    <a:pt x="13325" y="850"/>
                  </a:lnTo>
                  <a:lnTo>
                    <a:pt x="3962" y="80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24" name="object 8624"/>
            <p:cNvSpPr/>
            <p:nvPr/>
          </p:nvSpPr>
          <p:spPr>
            <a:xfrm>
              <a:off x="5683669" y="19303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25" name="object 8625"/>
            <p:cNvSpPr/>
            <p:nvPr/>
          </p:nvSpPr>
          <p:spPr>
            <a:xfrm>
              <a:off x="4953254" y="1940674"/>
              <a:ext cx="730885" cy="34290"/>
            </a:xfrm>
            <a:custGeom>
              <a:avLst/>
              <a:gdLst/>
              <a:ahLst/>
              <a:cxnLst/>
              <a:rect l="l" t="t" r="r" b="b"/>
              <a:pathLst>
                <a:path w="730885" h="34289">
                  <a:moveTo>
                    <a:pt x="730415" y="0"/>
                  </a:moveTo>
                  <a:lnTo>
                    <a:pt x="727240" y="0"/>
                  </a:lnTo>
                  <a:lnTo>
                    <a:pt x="713790" y="800"/>
                  </a:lnTo>
                  <a:lnTo>
                    <a:pt x="709828" y="800"/>
                  </a:lnTo>
                  <a:lnTo>
                    <a:pt x="679523" y="1419"/>
                  </a:lnTo>
                  <a:lnTo>
                    <a:pt x="649214" y="2324"/>
                  </a:lnTo>
                  <a:lnTo>
                    <a:pt x="618909" y="3257"/>
                  </a:lnTo>
                  <a:lnTo>
                    <a:pt x="588619" y="3962"/>
                  </a:lnTo>
                  <a:lnTo>
                    <a:pt x="583069" y="4749"/>
                  </a:lnTo>
                  <a:lnTo>
                    <a:pt x="545833" y="5537"/>
                  </a:lnTo>
                  <a:lnTo>
                    <a:pt x="509396" y="7137"/>
                  </a:lnTo>
                  <a:lnTo>
                    <a:pt x="490385" y="7912"/>
                  </a:lnTo>
                  <a:lnTo>
                    <a:pt x="473735" y="7912"/>
                  </a:lnTo>
                  <a:lnTo>
                    <a:pt x="472160" y="8712"/>
                  </a:lnTo>
                  <a:lnTo>
                    <a:pt x="467398" y="8712"/>
                  </a:lnTo>
                  <a:lnTo>
                    <a:pt x="435711" y="9512"/>
                  </a:lnTo>
                  <a:lnTo>
                    <a:pt x="399275" y="11099"/>
                  </a:lnTo>
                  <a:lnTo>
                    <a:pt x="370751" y="12674"/>
                  </a:lnTo>
                  <a:lnTo>
                    <a:pt x="362826" y="12674"/>
                  </a:lnTo>
                  <a:lnTo>
                    <a:pt x="308230" y="15439"/>
                  </a:lnTo>
                  <a:lnTo>
                    <a:pt x="253697" y="18295"/>
                  </a:lnTo>
                  <a:lnTo>
                    <a:pt x="199199" y="21294"/>
                  </a:lnTo>
                  <a:lnTo>
                    <a:pt x="144709" y="24491"/>
                  </a:lnTo>
                  <a:lnTo>
                    <a:pt x="90201" y="27937"/>
                  </a:lnTo>
                  <a:lnTo>
                    <a:pt x="35648" y="31686"/>
                  </a:lnTo>
                  <a:lnTo>
                    <a:pt x="16636" y="32486"/>
                  </a:lnTo>
                  <a:lnTo>
                    <a:pt x="0" y="34061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26" name="object 8626"/>
            <p:cNvSpPr/>
            <p:nvPr/>
          </p:nvSpPr>
          <p:spPr>
            <a:xfrm>
              <a:off x="5683669" y="193037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27" name="object 8627"/>
            <p:cNvSpPr/>
            <p:nvPr/>
          </p:nvSpPr>
          <p:spPr>
            <a:xfrm>
              <a:off x="5640095" y="1926399"/>
              <a:ext cx="23495" cy="5715"/>
            </a:xfrm>
            <a:custGeom>
              <a:avLst/>
              <a:gdLst/>
              <a:ahLst/>
              <a:cxnLst/>
              <a:rect l="l" t="t" r="r" b="b"/>
              <a:pathLst>
                <a:path w="23495" h="5714">
                  <a:moveTo>
                    <a:pt x="22974" y="4762"/>
                  </a:moveTo>
                  <a:lnTo>
                    <a:pt x="3962" y="4762"/>
                  </a:lnTo>
                  <a:lnTo>
                    <a:pt x="0" y="55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28" name="object 8628"/>
            <p:cNvSpPr/>
            <p:nvPr/>
          </p:nvSpPr>
          <p:spPr>
            <a:xfrm>
              <a:off x="5529973" y="192957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09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29" name="object 8629"/>
            <p:cNvSpPr/>
            <p:nvPr/>
          </p:nvSpPr>
          <p:spPr>
            <a:xfrm>
              <a:off x="4953241" y="1949373"/>
              <a:ext cx="142875" cy="9525"/>
            </a:xfrm>
            <a:custGeom>
              <a:avLst/>
              <a:gdLst/>
              <a:ahLst/>
              <a:cxnLst/>
              <a:rect l="l" t="t" r="r" b="b"/>
              <a:pathLst>
                <a:path w="142875" h="9525">
                  <a:moveTo>
                    <a:pt x="0" y="9512"/>
                  </a:moveTo>
                  <a:lnTo>
                    <a:pt x="34074" y="7137"/>
                  </a:lnTo>
                  <a:lnTo>
                    <a:pt x="67335" y="4762"/>
                  </a:lnTo>
                  <a:lnTo>
                    <a:pt x="101409" y="3175"/>
                  </a:lnTo>
                  <a:lnTo>
                    <a:pt x="131508" y="800"/>
                  </a:lnTo>
                  <a:lnTo>
                    <a:pt x="135470" y="800"/>
                  </a:lnTo>
                  <a:lnTo>
                    <a:pt x="14259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630" name="object 8630"/>
          <p:cNvGrpSpPr/>
          <p:nvPr/>
        </p:nvGrpSpPr>
        <p:grpSpPr>
          <a:xfrm>
            <a:off x="3333004" y="1485876"/>
            <a:ext cx="8573" cy="3858"/>
            <a:chOff x="3244450" y="2201297"/>
            <a:chExt cx="12700" cy="5715"/>
          </a:xfrm>
        </p:grpSpPr>
        <p:sp>
          <p:nvSpPr>
            <p:cNvPr id="8631" name="object 8631"/>
            <p:cNvSpPr/>
            <p:nvPr/>
          </p:nvSpPr>
          <p:spPr>
            <a:xfrm>
              <a:off x="3246831" y="220447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512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32" name="object 8632"/>
            <p:cNvSpPr/>
            <p:nvPr/>
          </p:nvSpPr>
          <p:spPr>
            <a:xfrm>
              <a:off x="3245243" y="220209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1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633" name="object 8633"/>
          <p:cNvGrpSpPr/>
          <p:nvPr/>
        </p:nvGrpSpPr>
        <p:grpSpPr>
          <a:xfrm>
            <a:off x="3330329" y="1487483"/>
            <a:ext cx="12430" cy="177879"/>
            <a:chOff x="3240487" y="2203678"/>
            <a:chExt cx="18415" cy="263525"/>
          </a:xfrm>
        </p:grpSpPr>
        <p:sp>
          <p:nvSpPr>
            <p:cNvPr id="8634" name="object 8634"/>
            <p:cNvSpPr/>
            <p:nvPr/>
          </p:nvSpPr>
          <p:spPr>
            <a:xfrm>
              <a:off x="3241293" y="24643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35" name="object 8635"/>
            <p:cNvSpPr/>
            <p:nvPr/>
          </p:nvSpPr>
          <p:spPr>
            <a:xfrm>
              <a:off x="3241281" y="246432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3175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36" name="object 8636"/>
            <p:cNvSpPr/>
            <p:nvPr/>
          </p:nvSpPr>
          <p:spPr>
            <a:xfrm>
              <a:off x="3244456" y="2206853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80">
                  <a:moveTo>
                    <a:pt x="0" y="0"/>
                  </a:moveTo>
                  <a:lnTo>
                    <a:pt x="0" y="2590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37" name="object 8637"/>
            <p:cNvSpPr/>
            <p:nvPr/>
          </p:nvSpPr>
          <p:spPr>
            <a:xfrm>
              <a:off x="3244456" y="2462733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462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38" name="object 8638"/>
            <p:cNvSpPr/>
            <p:nvPr/>
          </p:nvSpPr>
          <p:spPr>
            <a:xfrm>
              <a:off x="3257918" y="2203678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h="259080">
                  <a:moveTo>
                    <a:pt x="0" y="160032"/>
                  </a:moveTo>
                  <a:lnTo>
                    <a:pt x="0" y="259041"/>
                  </a:lnTo>
                </a:path>
                <a:path h="259080">
                  <a:moveTo>
                    <a:pt x="0" y="0"/>
                  </a:moveTo>
                  <a:lnTo>
                    <a:pt x="0" y="1085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639" name="object 8639"/>
          <p:cNvGrpSpPr/>
          <p:nvPr/>
        </p:nvGrpSpPr>
        <p:grpSpPr>
          <a:xfrm>
            <a:off x="3365622" y="1595505"/>
            <a:ext cx="15859" cy="113586"/>
            <a:chOff x="3292773" y="2363711"/>
            <a:chExt cx="23495" cy="168275"/>
          </a:xfrm>
        </p:grpSpPr>
        <p:sp>
          <p:nvSpPr>
            <p:cNvPr id="8640" name="object 8640"/>
            <p:cNvSpPr/>
            <p:nvPr/>
          </p:nvSpPr>
          <p:spPr>
            <a:xfrm>
              <a:off x="3293567" y="2363711"/>
              <a:ext cx="21590" cy="86360"/>
            </a:xfrm>
            <a:custGeom>
              <a:avLst/>
              <a:gdLst/>
              <a:ahLst/>
              <a:cxnLst/>
              <a:rect l="l" t="t" r="r" b="b"/>
              <a:pathLst>
                <a:path w="21589" h="86360">
                  <a:moveTo>
                    <a:pt x="21386" y="0"/>
                  </a:moveTo>
                  <a:lnTo>
                    <a:pt x="21386" y="81584"/>
                  </a:lnTo>
                </a:path>
                <a:path w="21589" h="86360">
                  <a:moveTo>
                    <a:pt x="0" y="0"/>
                  </a:moveTo>
                  <a:lnTo>
                    <a:pt x="0" y="863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41" name="object 8641"/>
            <p:cNvSpPr/>
            <p:nvPr/>
          </p:nvSpPr>
          <p:spPr>
            <a:xfrm>
              <a:off x="3293567" y="2476995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0"/>
                  </a:moveTo>
                  <a:lnTo>
                    <a:pt x="0" y="546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642" name="object 8642"/>
          <p:cNvSpPr/>
          <p:nvPr/>
        </p:nvSpPr>
        <p:spPr>
          <a:xfrm>
            <a:off x="3324984" y="1699241"/>
            <a:ext cx="0" cy="21431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0"/>
                </a:moveTo>
                <a:lnTo>
                  <a:pt x="0" y="3168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643" name="object 8643"/>
          <p:cNvGrpSpPr/>
          <p:nvPr/>
        </p:nvGrpSpPr>
        <p:grpSpPr>
          <a:xfrm>
            <a:off x="3329266" y="1661818"/>
            <a:ext cx="15002" cy="21003"/>
            <a:chOff x="3238912" y="2461952"/>
            <a:chExt cx="22225" cy="31115"/>
          </a:xfrm>
        </p:grpSpPr>
        <p:sp>
          <p:nvSpPr>
            <p:cNvPr id="8644" name="object 8644"/>
            <p:cNvSpPr/>
            <p:nvPr/>
          </p:nvSpPr>
          <p:spPr>
            <a:xfrm>
              <a:off x="3239706" y="2462745"/>
              <a:ext cx="20955" cy="5080"/>
            </a:xfrm>
            <a:custGeom>
              <a:avLst/>
              <a:gdLst/>
              <a:ahLst/>
              <a:cxnLst/>
              <a:rect l="l" t="t" r="r" b="b"/>
              <a:pathLst>
                <a:path w="20954" h="5080">
                  <a:moveTo>
                    <a:pt x="20586" y="0"/>
                  </a:moveTo>
                  <a:lnTo>
                    <a:pt x="0" y="4762"/>
                  </a:lnTo>
                </a:path>
                <a:path w="20954" h="5080">
                  <a:moveTo>
                    <a:pt x="20586" y="0"/>
                  </a:moveTo>
                  <a:lnTo>
                    <a:pt x="1821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45" name="object 8645"/>
            <p:cNvSpPr/>
            <p:nvPr/>
          </p:nvSpPr>
          <p:spPr>
            <a:xfrm>
              <a:off x="3239706" y="246590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46" name="object 8646"/>
            <p:cNvSpPr/>
            <p:nvPr/>
          </p:nvSpPr>
          <p:spPr>
            <a:xfrm>
              <a:off x="3239706" y="2462745"/>
              <a:ext cx="20955" cy="29845"/>
            </a:xfrm>
            <a:custGeom>
              <a:avLst/>
              <a:gdLst/>
              <a:ahLst/>
              <a:cxnLst/>
              <a:rect l="l" t="t" r="r" b="b"/>
              <a:pathLst>
                <a:path w="20954" h="29844">
                  <a:moveTo>
                    <a:pt x="20586" y="24561"/>
                  </a:moveTo>
                  <a:lnTo>
                    <a:pt x="0" y="29311"/>
                  </a:lnTo>
                </a:path>
                <a:path w="20954" h="29844">
                  <a:moveTo>
                    <a:pt x="20586" y="24561"/>
                  </a:moveTo>
                  <a:lnTo>
                    <a:pt x="2058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647" name="object 8647"/>
          <p:cNvSpPr/>
          <p:nvPr/>
        </p:nvSpPr>
        <p:spPr>
          <a:xfrm>
            <a:off x="3380593" y="1552728"/>
            <a:ext cx="0" cy="8144"/>
          </a:xfrm>
          <a:custGeom>
            <a:avLst/>
            <a:gdLst/>
            <a:ahLst/>
            <a:cxnLst/>
            <a:rect l="l" t="t" r="r" b="b"/>
            <a:pathLst>
              <a:path h="12064">
                <a:moveTo>
                  <a:pt x="0" y="0"/>
                </a:moveTo>
                <a:lnTo>
                  <a:pt x="0" y="1187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648" name="object 8648"/>
          <p:cNvGrpSpPr/>
          <p:nvPr/>
        </p:nvGrpSpPr>
        <p:grpSpPr>
          <a:xfrm>
            <a:off x="3380058" y="1595505"/>
            <a:ext cx="17145" cy="60008"/>
            <a:chOff x="3314160" y="2363711"/>
            <a:chExt cx="25400" cy="88900"/>
          </a:xfrm>
        </p:grpSpPr>
        <p:sp>
          <p:nvSpPr>
            <p:cNvPr id="8649" name="object 8649"/>
            <p:cNvSpPr/>
            <p:nvPr/>
          </p:nvSpPr>
          <p:spPr>
            <a:xfrm>
              <a:off x="3314953" y="2445308"/>
              <a:ext cx="17145" cy="6350"/>
            </a:xfrm>
            <a:custGeom>
              <a:avLst/>
              <a:gdLst/>
              <a:ahLst/>
              <a:cxnLst/>
              <a:rect l="l" t="t" r="r" b="b"/>
              <a:pathLst>
                <a:path w="17145" h="6350">
                  <a:moveTo>
                    <a:pt x="0" y="0"/>
                  </a:moveTo>
                  <a:lnTo>
                    <a:pt x="16637" y="63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50" name="object 8650"/>
            <p:cNvSpPr/>
            <p:nvPr/>
          </p:nvSpPr>
          <p:spPr>
            <a:xfrm>
              <a:off x="3335553" y="244452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51" name="object 8651"/>
            <p:cNvSpPr/>
            <p:nvPr/>
          </p:nvSpPr>
          <p:spPr>
            <a:xfrm>
              <a:off x="3335553" y="244452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3175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52" name="object 8652"/>
            <p:cNvSpPr/>
            <p:nvPr/>
          </p:nvSpPr>
          <p:spPr>
            <a:xfrm>
              <a:off x="3338728" y="2363711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h="82550">
                  <a:moveTo>
                    <a:pt x="0" y="0"/>
                  </a:moveTo>
                  <a:lnTo>
                    <a:pt x="0" y="823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653" name="object 8653"/>
          <p:cNvGrpSpPr/>
          <p:nvPr/>
        </p:nvGrpSpPr>
        <p:grpSpPr>
          <a:xfrm>
            <a:off x="3380058" y="1476261"/>
            <a:ext cx="17145" cy="84868"/>
            <a:chOff x="3314160" y="2187054"/>
            <a:chExt cx="25400" cy="125730"/>
          </a:xfrm>
        </p:grpSpPr>
        <p:sp>
          <p:nvSpPr>
            <p:cNvPr id="8654" name="object 8654"/>
            <p:cNvSpPr/>
            <p:nvPr/>
          </p:nvSpPr>
          <p:spPr>
            <a:xfrm>
              <a:off x="3338728" y="2187054"/>
              <a:ext cx="0" cy="125730"/>
            </a:xfrm>
            <a:custGeom>
              <a:avLst/>
              <a:gdLst/>
              <a:ahLst/>
              <a:cxnLst/>
              <a:rect l="l" t="t" r="r" b="b"/>
              <a:pathLst>
                <a:path h="125730">
                  <a:moveTo>
                    <a:pt x="0" y="0"/>
                  </a:moveTo>
                  <a:lnTo>
                    <a:pt x="0" y="1251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55" name="object 8655"/>
            <p:cNvSpPr/>
            <p:nvPr/>
          </p:nvSpPr>
          <p:spPr>
            <a:xfrm>
              <a:off x="3314953" y="2191816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0"/>
                  </a:moveTo>
                  <a:lnTo>
                    <a:pt x="0" y="1085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656" name="object 8656"/>
          <p:cNvGrpSpPr/>
          <p:nvPr/>
        </p:nvGrpSpPr>
        <p:grpSpPr>
          <a:xfrm>
            <a:off x="3396097" y="1595505"/>
            <a:ext cx="10287" cy="56150"/>
            <a:chOff x="3337921" y="2363711"/>
            <a:chExt cx="15240" cy="83185"/>
          </a:xfrm>
        </p:grpSpPr>
        <p:sp>
          <p:nvSpPr>
            <p:cNvPr id="8657" name="object 8657"/>
            <p:cNvSpPr/>
            <p:nvPr/>
          </p:nvSpPr>
          <p:spPr>
            <a:xfrm>
              <a:off x="3338715" y="2442946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474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58" name="object 8658"/>
            <p:cNvSpPr/>
            <p:nvPr/>
          </p:nvSpPr>
          <p:spPr>
            <a:xfrm>
              <a:off x="3352190" y="2363711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23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659" name="object 8659"/>
          <p:cNvGrpSpPr/>
          <p:nvPr/>
        </p:nvGrpSpPr>
        <p:grpSpPr>
          <a:xfrm>
            <a:off x="3396105" y="1474123"/>
            <a:ext cx="10287" cy="87011"/>
            <a:chOff x="3337934" y="2183885"/>
            <a:chExt cx="15240" cy="128905"/>
          </a:xfrm>
        </p:grpSpPr>
        <p:sp>
          <p:nvSpPr>
            <p:cNvPr id="8660" name="object 8660"/>
            <p:cNvSpPr/>
            <p:nvPr/>
          </p:nvSpPr>
          <p:spPr>
            <a:xfrm>
              <a:off x="3352190" y="2183892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5">
                  <a:moveTo>
                    <a:pt x="0" y="0"/>
                  </a:moveTo>
                  <a:lnTo>
                    <a:pt x="0" y="1283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61" name="object 8661"/>
            <p:cNvSpPr/>
            <p:nvPr/>
          </p:nvSpPr>
          <p:spPr>
            <a:xfrm>
              <a:off x="3338728" y="2184679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4" h="2539">
                  <a:moveTo>
                    <a:pt x="1187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662" name="object 8662"/>
          <p:cNvGrpSpPr/>
          <p:nvPr/>
        </p:nvGrpSpPr>
        <p:grpSpPr>
          <a:xfrm>
            <a:off x="3388091" y="1647913"/>
            <a:ext cx="20574" cy="21431"/>
            <a:chOff x="3326060" y="2441352"/>
            <a:chExt cx="30480" cy="31750"/>
          </a:xfrm>
        </p:grpSpPr>
        <p:sp>
          <p:nvSpPr>
            <p:cNvPr id="8663" name="object 8663"/>
            <p:cNvSpPr/>
            <p:nvPr/>
          </p:nvSpPr>
          <p:spPr>
            <a:xfrm>
              <a:off x="3328441" y="246829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3175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64" name="object 8664"/>
            <p:cNvSpPr/>
            <p:nvPr/>
          </p:nvSpPr>
          <p:spPr>
            <a:xfrm>
              <a:off x="3332391" y="2447696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65" name="object 8665"/>
            <p:cNvSpPr/>
            <p:nvPr/>
          </p:nvSpPr>
          <p:spPr>
            <a:xfrm>
              <a:off x="3331603" y="24468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7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66" name="object 8666"/>
            <p:cNvSpPr/>
            <p:nvPr/>
          </p:nvSpPr>
          <p:spPr>
            <a:xfrm>
              <a:off x="3331603" y="2446896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67" name="object 8667"/>
            <p:cNvSpPr/>
            <p:nvPr/>
          </p:nvSpPr>
          <p:spPr>
            <a:xfrm>
              <a:off x="3326853" y="2469870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553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68" name="object 8668"/>
            <p:cNvSpPr/>
            <p:nvPr/>
          </p:nvSpPr>
          <p:spPr>
            <a:xfrm>
              <a:off x="3332391" y="2442946"/>
              <a:ext cx="23495" cy="29845"/>
            </a:xfrm>
            <a:custGeom>
              <a:avLst/>
              <a:gdLst/>
              <a:ahLst/>
              <a:cxnLst/>
              <a:rect l="l" t="t" r="r" b="b"/>
              <a:pathLst>
                <a:path w="23495" h="29844">
                  <a:moveTo>
                    <a:pt x="22974" y="24549"/>
                  </a:moveTo>
                  <a:lnTo>
                    <a:pt x="0" y="29298"/>
                  </a:lnTo>
                </a:path>
                <a:path w="23495" h="29844">
                  <a:moveTo>
                    <a:pt x="22974" y="24549"/>
                  </a:moveTo>
                  <a:lnTo>
                    <a:pt x="22974" y="0"/>
                  </a:lnTo>
                  <a:lnTo>
                    <a:pt x="0" y="47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69" name="object 8669"/>
            <p:cNvSpPr/>
            <p:nvPr/>
          </p:nvSpPr>
          <p:spPr>
            <a:xfrm>
              <a:off x="3352190" y="244214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800"/>
                  </a:moveTo>
                  <a:lnTo>
                    <a:pt x="1587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70" name="object 8670"/>
            <p:cNvSpPr/>
            <p:nvPr/>
          </p:nvSpPr>
          <p:spPr>
            <a:xfrm>
              <a:off x="3331603" y="244532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712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671" name="object 8671"/>
          <p:cNvGrpSpPr/>
          <p:nvPr/>
        </p:nvGrpSpPr>
        <p:grpSpPr>
          <a:xfrm>
            <a:off x="3329257" y="1457535"/>
            <a:ext cx="77153" cy="33433"/>
            <a:chOff x="3238899" y="2159311"/>
            <a:chExt cx="114300" cy="49530"/>
          </a:xfrm>
        </p:grpSpPr>
        <p:sp>
          <p:nvSpPr>
            <p:cNvPr id="8672" name="object 8672"/>
            <p:cNvSpPr/>
            <p:nvPr/>
          </p:nvSpPr>
          <p:spPr>
            <a:xfrm>
              <a:off x="3272980" y="2160104"/>
              <a:ext cx="59690" cy="8890"/>
            </a:xfrm>
            <a:custGeom>
              <a:avLst/>
              <a:gdLst/>
              <a:ahLst/>
              <a:cxnLst/>
              <a:rect l="l" t="t" r="r" b="b"/>
              <a:pathLst>
                <a:path w="59689" h="8889">
                  <a:moveTo>
                    <a:pt x="59410" y="1587"/>
                  </a:moveTo>
                  <a:lnTo>
                    <a:pt x="24549" y="87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73" name="object 8673"/>
            <p:cNvSpPr/>
            <p:nvPr/>
          </p:nvSpPr>
          <p:spPr>
            <a:xfrm>
              <a:off x="3239706" y="2160104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19">
                  <a:moveTo>
                    <a:pt x="0" y="7137"/>
                  </a:moveTo>
                  <a:lnTo>
                    <a:pt x="9512" y="4762"/>
                  </a:lnTo>
                  <a:lnTo>
                    <a:pt x="332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74" name="object 8674"/>
            <p:cNvSpPr/>
            <p:nvPr/>
          </p:nvSpPr>
          <p:spPr>
            <a:xfrm>
              <a:off x="3239693" y="2161692"/>
              <a:ext cx="113030" cy="31115"/>
            </a:xfrm>
            <a:custGeom>
              <a:avLst/>
              <a:gdLst/>
              <a:ahLst/>
              <a:cxnLst/>
              <a:rect l="l" t="t" r="r" b="b"/>
              <a:pathLst>
                <a:path w="113029" h="31114">
                  <a:moveTo>
                    <a:pt x="112496" y="6337"/>
                  </a:moveTo>
                  <a:lnTo>
                    <a:pt x="103784" y="8712"/>
                  </a:lnTo>
                  <a:lnTo>
                    <a:pt x="97447" y="9512"/>
                  </a:lnTo>
                  <a:lnTo>
                    <a:pt x="90309" y="11087"/>
                  </a:lnTo>
                  <a:lnTo>
                    <a:pt x="86347" y="11874"/>
                  </a:lnTo>
                  <a:lnTo>
                    <a:pt x="80010" y="13474"/>
                  </a:lnTo>
                  <a:lnTo>
                    <a:pt x="59423" y="17424"/>
                  </a:lnTo>
                  <a:lnTo>
                    <a:pt x="33274" y="23761"/>
                  </a:lnTo>
                  <a:lnTo>
                    <a:pt x="15849" y="26936"/>
                  </a:lnTo>
                  <a:lnTo>
                    <a:pt x="7137" y="29298"/>
                  </a:lnTo>
                  <a:lnTo>
                    <a:pt x="4762" y="29298"/>
                  </a:lnTo>
                  <a:lnTo>
                    <a:pt x="0" y="30886"/>
                  </a:lnTo>
                </a:path>
                <a:path w="113029" h="31114">
                  <a:moveTo>
                    <a:pt x="112496" y="6337"/>
                  </a:moveTo>
                  <a:lnTo>
                    <a:pt x="9268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75" name="object 8675"/>
            <p:cNvSpPr/>
            <p:nvPr/>
          </p:nvSpPr>
          <p:spPr>
            <a:xfrm>
              <a:off x="3319716" y="2172779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10299" y="0"/>
                  </a:moveTo>
                  <a:lnTo>
                    <a:pt x="6337" y="800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76" name="object 8676"/>
            <p:cNvSpPr/>
            <p:nvPr/>
          </p:nvSpPr>
          <p:spPr>
            <a:xfrm>
              <a:off x="3244456" y="2188629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11087" y="0"/>
                  </a:moveTo>
                  <a:lnTo>
                    <a:pt x="2374" y="2362"/>
                  </a:lnTo>
                  <a:lnTo>
                    <a:pt x="0" y="23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77" name="object 8677"/>
            <p:cNvSpPr/>
            <p:nvPr/>
          </p:nvSpPr>
          <p:spPr>
            <a:xfrm>
              <a:off x="3239706" y="2168042"/>
              <a:ext cx="113030" cy="40005"/>
            </a:xfrm>
            <a:custGeom>
              <a:avLst/>
              <a:gdLst/>
              <a:ahLst/>
              <a:cxnLst/>
              <a:rect l="l" t="t" r="r" b="b"/>
              <a:pathLst>
                <a:path w="113029" h="40005">
                  <a:moveTo>
                    <a:pt x="0" y="39598"/>
                  </a:moveTo>
                  <a:lnTo>
                    <a:pt x="5537" y="38811"/>
                  </a:lnTo>
                  <a:lnTo>
                    <a:pt x="7137" y="38023"/>
                  </a:lnTo>
                  <a:lnTo>
                    <a:pt x="18224" y="35648"/>
                  </a:lnTo>
                  <a:lnTo>
                    <a:pt x="33274" y="32473"/>
                  </a:lnTo>
                  <a:lnTo>
                    <a:pt x="59423" y="26936"/>
                  </a:lnTo>
                  <a:lnTo>
                    <a:pt x="75260" y="23761"/>
                  </a:lnTo>
                  <a:lnTo>
                    <a:pt x="80010" y="22961"/>
                  </a:lnTo>
                  <a:lnTo>
                    <a:pt x="86347" y="21386"/>
                  </a:lnTo>
                  <a:lnTo>
                    <a:pt x="97447" y="19011"/>
                  </a:lnTo>
                  <a:lnTo>
                    <a:pt x="99021" y="19011"/>
                  </a:lnTo>
                  <a:lnTo>
                    <a:pt x="110909" y="16636"/>
                  </a:lnTo>
                  <a:lnTo>
                    <a:pt x="112496" y="15836"/>
                  </a:lnTo>
                  <a:lnTo>
                    <a:pt x="11249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678" name="object 8678"/>
          <p:cNvGrpSpPr/>
          <p:nvPr/>
        </p:nvGrpSpPr>
        <p:grpSpPr>
          <a:xfrm>
            <a:off x="3341568" y="1650039"/>
            <a:ext cx="51006" cy="27432"/>
            <a:chOff x="3257137" y="2444502"/>
            <a:chExt cx="75565" cy="40640"/>
          </a:xfrm>
        </p:grpSpPr>
        <p:sp>
          <p:nvSpPr>
            <p:cNvPr id="8679" name="object 8679"/>
            <p:cNvSpPr/>
            <p:nvPr/>
          </p:nvSpPr>
          <p:spPr>
            <a:xfrm>
              <a:off x="3260305" y="248017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80" name="object 8680"/>
            <p:cNvSpPr/>
            <p:nvPr/>
          </p:nvSpPr>
          <p:spPr>
            <a:xfrm>
              <a:off x="3261880" y="2469870"/>
              <a:ext cx="66040" cy="14604"/>
            </a:xfrm>
            <a:custGeom>
              <a:avLst/>
              <a:gdLst/>
              <a:ahLst/>
              <a:cxnLst/>
              <a:rect l="l" t="t" r="r" b="b"/>
              <a:pathLst>
                <a:path w="66039" h="14605">
                  <a:moveTo>
                    <a:pt x="0" y="14262"/>
                  </a:moveTo>
                  <a:lnTo>
                    <a:pt x="0" y="10299"/>
                  </a:lnTo>
                </a:path>
                <a:path w="66039" h="14605">
                  <a:moveTo>
                    <a:pt x="0" y="14262"/>
                  </a:moveTo>
                  <a:lnTo>
                    <a:pt x="6337" y="12674"/>
                  </a:lnTo>
                  <a:lnTo>
                    <a:pt x="12674" y="11087"/>
                  </a:lnTo>
                  <a:lnTo>
                    <a:pt x="19812" y="9499"/>
                  </a:lnTo>
                  <a:lnTo>
                    <a:pt x="24561" y="8712"/>
                  </a:lnTo>
                  <a:lnTo>
                    <a:pt x="26149" y="8712"/>
                  </a:lnTo>
                  <a:lnTo>
                    <a:pt x="31686" y="7124"/>
                  </a:lnTo>
                  <a:lnTo>
                    <a:pt x="34074" y="7124"/>
                  </a:lnTo>
                  <a:lnTo>
                    <a:pt x="34074" y="6337"/>
                  </a:lnTo>
                  <a:lnTo>
                    <a:pt x="39611" y="5537"/>
                  </a:lnTo>
                  <a:lnTo>
                    <a:pt x="45948" y="3962"/>
                  </a:lnTo>
                  <a:lnTo>
                    <a:pt x="49911" y="3162"/>
                  </a:lnTo>
                  <a:lnTo>
                    <a:pt x="52285" y="3162"/>
                  </a:lnTo>
                  <a:lnTo>
                    <a:pt x="53086" y="2374"/>
                  </a:lnTo>
                  <a:lnTo>
                    <a:pt x="56248" y="2374"/>
                  </a:lnTo>
                  <a:lnTo>
                    <a:pt x="57835" y="1574"/>
                  </a:lnTo>
                  <a:lnTo>
                    <a:pt x="59423" y="1574"/>
                  </a:lnTo>
                  <a:lnTo>
                    <a:pt x="64960" y="0"/>
                  </a:lnTo>
                  <a:lnTo>
                    <a:pt x="6576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81" name="object 8681"/>
            <p:cNvSpPr/>
            <p:nvPr/>
          </p:nvSpPr>
          <p:spPr>
            <a:xfrm>
              <a:off x="3327641" y="246589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82" name="object 8682"/>
            <p:cNvSpPr/>
            <p:nvPr/>
          </p:nvSpPr>
          <p:spPr>
            <a:xfrm>
              <a:off x="3327641" y="246510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83" name="object 8683"/>
            <p:cNvSpPr/>
            <p:nvPr/>
          </p:nvSpPr>
          <p:spPr>
            <a:xfrm>
              <a:off x="3260305" y="2453220"/>
              <a:ext cx="71755" cy="15875"/>
            </a:xfrm>
            <a:custGeom>
              <a:avLst/>
              <a:gdLst/>
              <a:ahLst/>
              <a:cxnLst/>
              <a:rect l="l" t="t" r="r" b="b"/>
              <a:pathLst>
                <a:path w="71754" h="15875">
                  <a:moveTo>
                    <a:pt x="0" y="15849"/>
                  </a:moveTo>
                  <a:lnTo>
                    <a:pt x="8712" y="13474"/>
                  </a:lnTo>
                  <a:lnTo>
                    <a:pt x="23581" y="10263"/>
                  </a:lnTo>
                  <a:lnTo>
                    <a:pt x="38457" y="7161"/>
                  </a:lnTo>
                  <a:lnTo>
                    <a:pt x="53315" y="4046"/>
                  </a:lnTo>
                  <a:lnTo>
                    <a:pt x="68135" y="800"/>
                  </a:lnTo>
                  <a:lnTo>
                    <a:pt x="7129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84" name="object 8684"/>
            <p:cNvSpPr/>
            <p:nvPr/>
          </p:nvSpPr>
          <p:spPr>
            <a:xfrm>
              <a:off x="3269018" y="2462733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0" y="3962"/>
                  </a:moveTo>
                  <a:lnTo>
                    <a:pt x="1981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85" name="object 8685"/>
            <p:cNvSpPr/>
            <p:nvPr/>
          </p:nvSpPr>
          <p:spPr>
            <a:xfrm>
              <a:off x="3293567" y="2457183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89" h="4444">
                  <a:moveTo>
                    <a:pt x="0" y="3962"/>
                  </a:moveTo>
                  <a:lnTo>
                    <a:pt x="2387" y="3962"/>
                  </a:lnTo>
                  <a:lnTo>
                    <a:pt x="2139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86" name="object 8686"/>
            <p:cNvSpPr/>
            <p:nvPr/>
          </p:nvSpPr>
          <p:spPr>
            <a:xfrm>
              <a:off x="3319716" y="2454020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5">
                  <a:moveTo>
                    <a:pt x="0" y="1574"/>
                  </a:moveTo>
                  <a:lnTo>
                    <a:pt x="2387" y="1574"/>
                  </a:lnTo>
                  <a:lnTo>
                    <a:pt x="872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87" name="object 8687"/>
            <p:cNvSpPr/>
            <p:nvPr/>
          </p:nvSpPr>
          <p:spPr>
            <a:xfrm>
              <a:off x="3314966" y="2445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88" name="object 8688"/>
            <p:cNvSpPr/>
            <p:nvPr/>
          </p:nvSpPr>
          <p:spPr>
            <a:xfrm>
              <a:off x="3257930" y="2445296"/>
              <a:ext cx="57150" cy="12065"/>
            </a:xfrm>
            <a:custGeom>
              <a:avLst/>
              <a:gdLst/>
              <a:ahLst/>
              <a:cxnLst/>
              <a:rect l="l" t="t" r="r" b="b"/>
              <a:pathLst>
                <a:path w="57150" h="12064">
                  <a:moveTo>
                    <a:pt x="0" y="11887"/>
                  </a:moveTo>
                  <a:lnTo>
                    <a:pt x="11087" y="9499"/>
                  </a:lnTo>
                  <a:lnTo>
                    <a:pt x="12674" y="9499"/>
                  </a:lnTo>
                  <a:lnTo>
                    <a:pt x="16624" y="8712"/>
                  </a:lnTo>
                  <a:lnTo>
                    <a:pt x="35636" y="4749"/>
                  </a:lnTo>
                  <a:lnTo>
                    <a:pt x="43561" y="3162"/>
                  </a:lnTo>
                  <a:lnTo>
                    <a:pt x="5703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89" name="object 8689"/>
            <p:cNvSpPr/>
            <p:nvPr/>
          </p:nvSpPr>
          <p:spPr>
            <a:xfrm>
              <a:off x="3260305" y="24801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7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90" name="object 8690"/>
            <p:cNvSpPr/>
            <p:nvPr/>
          </p:nvSpPr>
          <p:spPr>
            <a:xfrm>
              <a:off x="3260305" y="248333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91" name="object 8691"/>
            <p:cNvSpPr/>
            <p:nvPr/>
          </p:nvSpPr>
          <p:spPr>
            <a:xfrm>
              <a:off x="3328428" y="246510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92" name="object 8692"/>
            <p:cNvSpPr/>
            <p:nvPr/>
          </p:nvSpPr>
          <p:spPr>
            <a:xfrm>
              <a:off x="3327641" y="246748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787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693" name="object 8693"/>
          <p:cNvGrpSpPr/>
          <p:nvPr/>
        </p:nvGrpSpPr>
        <p:grpSpPr>
          <a:xfrm>
            <a:off x="2928733" y="2613656"/>
            <a:ext cx="5144" cy="7287"/>
            <a:chOff x="2645530" y="3872083"/>
            <a:chExt cx="7620" cy="10795"/>
          </a:xfrm>
        </p:grpSpPr>
        <p:sp>
          <p:nvSpPr>
            <p:cNvPr id="8694" name="object 8694"/>
            <p:cNvSpPr/>
            <p:nvPr/>
          </p:nvSpPr>
          <p:spPr>
            <a:xfrm>
              <a:off x="2651086" y="3873664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69" h="8254">
                  <a:moveTo>
                    <a:pt x="787" y="7924"/>
                  </a:moveTo>
                  <a:lnTo>
                    <a:pt x="787" y="0"/>
                  </a:lnTo>
                  <a:lnTo>
                    <a:pt x="0" y="787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95" name="object 8695"/>
            <p:cNvSpPr/>
            <p:nvPr/>
          </p:nvSpPr>
          <p:spPr>
            <a:xfrm>
              <a:off x="2646324" y="387366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0"/>
                  </a:moveTo>
                  <a:lnTo>
                    <a:pt x="4762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96" name="object 8696"/>
            <p:cNvSpPr/>
            <p:nvPr/>
          </p:nvSpPr>
          <p:spPr>
            <a:xfrm>
              <a:off x="2646324" y="3872877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0"/>
                  </a:moveTo>
                  <a:lnTo>
                    <a:pt x="5537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697" name="object 8697"/>
          <p:cNvGrpSpPr/>
          <p:nvPr/>
        </p:nvGrpSpPr>
        <p:grpSpPr>
          <a:xfrm>
            <a:off x="2913757" y="2678353"/>
            <a:ext cx="20145" cy="10716"/>
            <a:chOff x="2623343" y="3967930"/>
            <a:chExt cx="29845" cy="15875"/>
          </a:xfrm>
        </p:grpSpPr>
        <p:sp>
          <p:nvSpPr>
            <p:cNvPr id="8698" name="object 8698"/>
            <p:cNvSpPr/>
            <p:nvPr/>
          </p:nvSpPr>
          <p:spPr>
            <a:xfrm>
              <a:off x="2637612" y="39711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699" name="object 8699"/>
            <p:cNvSpPr/>
            <p:nvPr/>
          </p:nvSpPr>
          <p:spPr>
            <a:xfrm>
              <a:off x="2624150" y="3968724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69" h="2539">
                  <a:moveTo>
                    <a:pt x="0" y="0"/>
                  </a:moveTo>
                  <a:lnTo>
                    <a:pt x="13474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00" name="object 8700"/>
            <p:cNvSpPr/>
            <p:nvPr/>
          </p:nvSpPr>
          <p:spPr>
            <a:xfrm>
              <a:off x="2637612" y="397111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01" name="object 8701"/>
            <p:cNvSpPr/>
            <p:nvPr/>
          </p:nvSpPr>
          <p:spPr>
            <a:xfrm>
              <a:off x="2624137" y="3970311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13474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02" name="object 8702"/>
            <p:cNvSpPr/>
            <p:nvPr/>
          </p:nvSpPr>
          <p:spPr>
            <a:xfrm>
              <a:off x="2651086" y="397427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03" name="object 8703"/>
            <p:cNvSpPr/>
            <p:nvPr/>
          </p:nvSpPr>
          <p:spPr>
            <a:xfrm>
              <a:off x="2651874" y="397427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04" name="object 8704"/>
            <p:cNvSpPr/>
            <p:nvPr/>
          </p:nvSpPr>
          <p:spPr>
            <a:xfrm>
              <a:off x="2637612" y="397268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705" name="object 8705"/>
          <p:cNvGrpSpPr/>
          <p:nvPr/>
        </p:nvGrpSpPr>
        <p:grpSpPr>
          <a:xfrm>
            <a:off x="2868846" y="2420081"/>
            <a:ext cx="76295" cy="24860"/>
            <a:chOff x="2556808" y="3585305"/>
            <a:chExt cx="113030" cy="36830"/>
          </a:xfrm>
        </p:grpSpPr>
        <p:sp>
          <p:nvSpPr>
            <p:cNvPr id="8706" name="object 8706"/>
            <p:cNvSpPr/>
            <p:nvPr/>
          </p:nvSpPr>
          <p:spPr>
            <a:xfrm>
              <a:off x="2603538" y="3586098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39">
                  <a:moveTo>
                    <a:pt x="0" y="0"/>
                  </a:moveTo>
                  <a:lnTo>
                    <a:pt x="64960" y="1504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07" name="object 8707"/>
            <p:cNvSpPr/>
            <p:nvPr/>
          </p:nvSpPr>
          <p:spPr>
            <a:xfrm>
              <a:off x="2557602" y="3586098"/>
              <a:ext cx="46355" cy="15240"/>
            </a:xfrm>
            <a:custGeom>
              <a:avLst/>
              <a:gdLst/>
              <a:ahLst/>
              <a:cxnLst/>
              <a:rect l="l" t="t" r="r" b="b"/>
              <a:pathLst>
                <a:path w="46355" h="15239">
                  <a:moveTo>
                    <a:pt x="0" y="15049"/>
                  </a:moveTo>
                  <a:lnTo>
                    <a:pt x="45935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08" name="object 8708"/>
            <p:cNvSpPr/>
            <p:nvPr/>
          </p:nvSpPr>
          <p:spPr>
            <a:xfrm>
              <a:off x="2557602" y="3601148"/>
              <a:ext cx="65405" cy="14604"/>
            </a:xfrm>
            <a:custGeom>
              <a:avLst/>
              <a:gdLst/>
              <a:ahLst/>
              <a:cxnLst/>
              <a:rect l="l" t="t" r="r" b="b"/>
              <a:pathLst>
                <a:path w="65405" h="14604">
                  <a:moveTo>
                    <a:pt x="64947" y="142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09" name="object 8709"/>
            <p:cNvSpPr/>
            <p:nvPr/>
          </p:nvSpPr>
          <p:spPr>
            <a:xfrm>
              <a:off x="2622562" y="3601148"/>
              <a:ext cx="46355" cy="14604"/>
            </a:xfrm>
            <a:custGeom>
              <a:avLst/>
              <a:gdLst/>
              <a:ahLst/>
              <a:cxnLst/>
              <a:rect l="l" t="t" r="r" b="b"/>
              <a:pathLst>
                <a:path w="46355" h="14604">
                  <a:moveTo>
                    <a:pt x="45948" y="0"/>
                  </a:moveTo>
                  <a:lnTo>
                    <a:pt x="0" y="1426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10" name="object 8710"/>
            <p:cNvSpPr/>
            <p:nvPr/>
          </p:nvSpPr>
          <p:spPr>
            <a:xfrm>
              <a:off x="2622550" y="362094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11" name="object 8711"/>
            <p:cNvSpPr/>
            <p:nvPr/>
          </p:nvSpPr>
          <p:spPr>
            <a:xfrm>
              <a:off x="2668511" y="36011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12" name="object 8712"/>
            <p:cNvSpPr/>
            <p:nvPr/>
          </p:nvSpPr>
          <p:spPr>
            <a:xfrm>
              <a:off x="2622550" y="361541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13" name="object 8713"/>
            <p:cNvSpPr/>
            <p:nvPr/>
          </p:nvSpPr>
          <p:spPr>
            <a:xfrm>
              <a:off x="2557602" y="3601148"/>
              <a:ext cx="65405" cy="20320"/>
            </a:xfrm>
            <a:custGeom>
              <a:avLst/>
              <a:gdLst/>
              <a:ahLst/>
              <a:cxnLst/>
              <a:rect l="l" t="t" r="r" b="b"/>
              <a:pathLst>
                <a:path w="65405" h="20320">
                  <a:moveTo>
                    <a:pt x="0" y="0"/>
                  </a:moveTo>
                  <a:lnTo>
                    <a:pt x="0" y="5549"/>
                  </a:lnTo>
                  <a:lnTo>
                    <a:pt x="64947" y="1981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714" name="object 8714"/>
          <p:cNvSpPr/>
          <p:nvPr/>
        </p:nvSpPr>
        <p:spPr>
          <a:xfrm>
            <a:off x="2989165" y="27195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715" name="object 8715"/>
          <p:cNvGrpSpPr/>
          <p:nvPr/>
        </p:nvGrpSpPr>
        <p:grpSpPr>
          <a:xfrm>
            <a:off x="2988629" y="2722206"/>
            <a:ext cx="17145" cy="140160"/>
            <a:chOff x="2734265" y="4032897"/>
            <a:chExt cx="25400" cy="207645"/>
          </a:xfrm>
        </p:grpSpPr>
        <p:sp>
          <p:nvSpPr>
            <p:cNvPr id="8716" name="object 8716"/>
            <p:cNvSpPr/>
            <p:nvPr/>
          </p:nvSpPr>
          <p:spPr>
            <a:xfrm>
              <a:off x="2735059" y="4230954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0" y="8712"/>
                  </a:moveTo>
                  <a:lnTo>
                    <a:pt x="23761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17" name="object 8717"/>
            <p:cNvSpPr/>
            <p:nvPr/>
          </p:nvSpPr>
          <p:spPr>
            <a:xfrm>
              <a:off x="2758820" y="4032897"/>
              <a:ext cx="0" cy="198120"/>
            </a:xfrm>
            <a:custGeom>
              <a:avLst/>
              <a:gdLst/>
              <a:ahLst/>
              <a:cxnLst/>
              <a:rect l="l" t="t" r="r" b="b"/>
              <a:pathLst>
                <a:path h="198120">
                  <a:moveTo>
                    <a:pt x="0" y="0"/>
                  </a:moveTo>
                  <a:lnTo>
                    <a:pt x="0" y="19805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718" name="object 8718"/>
          <p:cNvSpPr/>
          <p:nvPr/>
        </p:nvSpPr>
        <p:spPr>
          <a:xfrm>
            <a:off x="2745320" y="28885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8719" name="object 8719"/>
          <p:cNvSpPr/>
          <p:nvPr/>
        </p:nvSpPr>
        <p:spPr>
          <a:xfrm>
            <a:off x="2745320" y="3115246"/>
            <a:ext cx="0" cy="162020"/>
          </a:xfrm>
          <a:custGeom>
            <a:avLst/>
            <a:gdLst/>
            <a:ahLst/>
            <a:cxnLst/>
            <a:rect l="l" t="t" r="r" b="b"/>
            <a:pathLst>
              <a:path h="240029">
                <a:moveTo>
                  <a:pt x="0" y="0"/>
                </a:moveTo>
                <a:lnTo>
                  <a:pt x="0" y="24003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8720" name="object 8720"/>
          <p:cNvSpPr/>
          <p:nvPr/>
        </p:nvSpPr>
        <p:spPr>
          <a:xfrm>
            <a:off x="2745320" y="3012042"/>
            <a:ext cx="0" cy="17145"/>
          </a:xfrm>
          <a:custGeom>
            <a:avLst/>
            <a:gdLst/>
            <a:ahLst/>
            <a:cxnLst/>
            <a:rect l="l" t="t" r="r" b="b"/>
            <a:pathLst>
              <a:path h="25400">
                <a:moveTo>
                  <a:pt x="0" y="0"/>
                </a:moveTo>
                <a:lnTo>
                  <a:pt x="0" y="2534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8721" name="object 8721"/>
          <p:cNvSpPr/>
          <p:nvPr/>
        </p:nvSpPr>
        <p:spPr>
          <a:xfrm>
            <a:off x="2737836" y="3115246"/>
            <a:ext cx="0" cy="163306"/>
          </a:xfrm>
          <a:custGeom>
            <a:avLst/>
            <a:gdLst/>
            <a:ahLst/>
            <a:cxnLst/>
            <a:rect l="l" t="t" r="r" b="b"/>
            <a:pathLst>
              <a:path h="241935">
                <a:moveTo>
                  <a:pt x="0" y="0"/>
                </a:moveTo>
                <a:lnTo>
                  <a:pt x="0" y="24161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8722" name="object 8722"/>
          <p:cNvSpPr/>
          <p:nvPr/>
        </p:nvSpPr>
        <p:spPr>
          <a:xfrm>
            <a:off x="2737836" y="3009899"/>
            <a:ext cx="0" cy="1928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52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723" name="object 8723"/>
          <p:cNvGrpSpPr/>
          <p:nvPr/>
        </p:nvGrpSpPr>
        <p:grpSpPr>
          <a:xfrm>
            <a:off x="2744785" y="3312028"/>
            <a:ext cx="21003" cy="66866"/>
            <a:chOff x="2373014" y="4906708"/>
            <a:chExt cx="31115" cy="99060"/>
          </a:xfrm>
        </p:grpSpPr>
        <p:sp>
          <p:nvSpPr>
            <p:cNvPr id="8724" name="object 8724"/>
            <p:cNvSpPr/>
            <p:nvPr/>
          </p:nvSpPr>
          <p:spPr>
            <a:xfrm>
              <a:off x="2373807" y="4906708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0"/>
                  </a:moveTo>
                  <a:lnTo>
                    <a:pt x="0" y="982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25" name="object 8725"/>
            <p:cNvSpPr/>
            <p:nvPr/>
          </p:nvSpPr>
          <p:spPr>
            <a:xfrm>
              <a:off x="2373807" y="4989893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4" h="15239">
                  <a:moveTo>
                    <a:pt x="25349" y="8712"/>
                  </a:moveTo>
                  <a:lnTo>
                    <a:pt x="0" y="15049"/>
                  </a:lnTo>
                </a:path>
                <a:path w="29844" h="15239">
                  <a:moveTo>
                    <a:pt x="25349" y="8712"/>
                  </a:moveTo>
                  <a:lnTo>
                    <a:pt x="25349" y="800"/>
                  </a:lnTo>
                  <a:lnTo>
                    <a:pt x="29311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26" name="object 8726"/>
            <p:cNvSpPr/>
            <p:nvPr/>
          </p:nvSpPr>
          <p:spPr>
            <a:xfrm>
              <a:off x="2403119" y="4906708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5">
                  <a:moveTo>
                    <a:pt x="0" y="0"/>
                  </a:moveTo>
                  <a:lnTo>
                    <a:pt x="0" y="831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727" name="object 8727"/>
          <p:cNvSpPr/>
          <p:nvPr/>
        </p:nvSpPr>
        <p:spPr>
          <a:xfrm>
            <a:off x="2765105" y="3115246"/>
            <a:ext cx="0" cy="162020"/>
          </a:xfrm>
          <a:custGeom>
            <a:avLst/>
            <a:gdLst/>
            <a:ahLst/>
            <a:cxnLst/>
            <a:rect l="l" t="t" r="r" b="b"/>
            <a:pathLst>
              <a:path h="240029">
                <a:moveTo>
                  <a:pt x="0" y="0"/>
                </a:moveTo>
                <a:lnTo>
                  <a:pt x="0" y="24003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8728" name="object 8728"/>
          <p:cNvSpPr/>
          <p:nvPr/>
        </p:nvSpPr>
        <p:spPr>
          <a:xfrm>
            <a:off x="2765105" y="3017382"/>
            <a:ext cx="0" cy="12002"/>
          </a:xfrm>
          <a:custGeom>
            <a:avLst/>
            <a:gdLst/>
            <a:ahLst/>
            <a:cxnLst/>
            <a:rect l="l" t="t" r="r" b="b"/>
            <a:pathLst>
              <a:path h="17779">
                <a:moveTo>
                  <a:pt x="0" y="0"/>
                </a:moveTo>
                <a:lnTo>
                  <a:pt x="0" y="1743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8729" name="object 8729"/>
          <p:cNvSpPr/>
          <p:nvPr/>
        </p:nvSpPr>
        <p:spPr>
          <a:xfrm>
            <a:off x="2765105" y="2893862"/>
            <a:ext cx="0" cy="92154"/>
          </a:xfrm>
          <a:custGeom>
            <a:avLst/>
            <a:gdLst/>
            <a:ahLst/>
            <a:cxnLst/>
            <a:rect l="l" t="t" r="r" b="b"/>
            <a:pathLst>
              <a:path h="136525">
                <a:moveTo>
                  <a:pt x="0" y="0"/>
                </a:moveTo>
                <a:lnTo>
                  <a:pt x="0" y="13625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730" name="object 8730"/>
          <p:cNvGrpSpPr/>
          <p:nvPr/>
        </p:nvGrpSpPr>
        <p:grpSpPr>
          <a:xfrm>
            <a:off x="2737300" y="2481040"/>
            <a:ext cx="9430" cy="3858"/>
            <a:chOff x="2361926" y="3675614"/>
            <a:chExt cx="13970" cy="5715"/>
          </a:xfrm>
        </p:grpSpPr>
        <p:sp>
          <p:nvSpPr>
            <p:cNvPr id="8731" name="object 8731"/>
            <p:cNvSpPr/>
            <p:nvPr/>
          </p:nvSpPr>
          <p:spPr>
            <a:xfrm>
              <a:off x="2362720" y="367639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32" name="object 8732"/>
            <p:cNvSpPr/>
            <p:nvPr/>
          </p:nvSpPr>
          <p:spPr>
            <a:xfrm>
              <a:off x="2362733" y="3677195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4" h="3175">
                  <a:moveTo>
                    <a:pt x="11874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33" name="object 8733"/>
            <p:cNvSpPr/>
            <p:nvPr/>
          </p:nvSpPr>
          <p:spPr>
            <a:xfrm>
              <a:off x="2373807" y="36795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34" name="object 8734"/>
            <p:cNvSpPr/>
            <p:nvPr/>
          </p:nvSpPr>
          <p:spPr>
            <a:xfrm>
              <a:off x="2362720" y="3676408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30" h="3175">
                  <a:moveTo>
                    <a:pt x="0" y="0"/>
                  </a:moveTo>
                  <a:lnTo>
                    <a:pt x="11087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35" name="object 8735"/>
            <p:cNvSpPr/>
            <p:nvPr/>
          </p:nvSpPr>
          <p:spPr>
            <a:xfrm>
              <a:off x="2362720" y="36771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36" name="object 8736"/>
            <p:cNvSpPr/>
            <p:nvPr/>
          </p:nvSpPr>
          <p:spPr>
            <a:xfrm>
              <a:off x="2374607" y="368037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737" name="object 8737"/>
          <p:cNvGrpSpPr/>
          <p:nvPr/>
        </p:nvGrpSpPr>
        <p:grpSpPr>
          <a:xfrm>
            <a:off x="2737300" y="2408315"/>
            <a:ext cx="28718" cy="174022"/>
            <a:chOff x="2361926" y="3567874"/>
            <a:chExt cx="42545" cy="257810"/>
          </a:xfrm>
        </p:grpSpPr>
        <p:sp>
          <p:nvSpPr>
            <p:cNvPr id="8738" name="object 8738"/>
            <p:cNvSpPr/>
            <p:nvPr/>
          </p:nvSpPr>
          <p:spPr>
            <a:xfrm>
              <a:off x="2373807" y="3819016"/>
              <a:ext cx="25400" cy="5715"/>
            </a:xfrm>
            <a:custGeom>
              <a:avLst/>
              <a:gdLst/>
              <a:ahLst/>
              <a:cxnLst/>
              <a:rect l="l" t="t" r="r" b="b"/>
              <a:pathLst>
                <a:path w="25400" h="5714">
                  <a:moveTo>
                    <a:pt x="0" y="5537"/>
                  </a:moveTo>
                  <a:lnTo>
                    <a:pt x="253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39" name="object 8739"/>
            <p:cNvSpPr/>
            <p:nvPr/>
          </p:nvSpPr>
          <p:spPr>
            <a:xfrm>
              <a:off x="2399157" y="381029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40" name="object 8740"/>
            <p:cNvSpPr/>
            <p:nvPr/>
          </p:nvSpPr>
          <p:spPr>
            <a:xfrm>
              <a:off x="2399157" y="380950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41" name="object 8741"/>
            <p:cNvSpPr/>
            <p:nvPr/>
          </p:nvSpPr>
          <p:spPr>
            <a:xfrm>
              <a:off x="2403119" y="3716820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0"/>
                  </a:moveTo>
                  <a:lnTo>
                    <a:pt x="0" y="926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42" name="object 8742"/>
            <p:cNvSpPr/>
            <p:nvPr/>
          </p:nvSpPr>
          <p:spPr>
            <a:xfrm>
              <a:off x="2403119" y="3578974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h="109854">
                  <a:moveTo>
                    <a:pt x="0" y="0"/>
                  </a:moveTo>
                  <a:lnTo>
                    <a:pt x="0" y="1093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43" name="object 8743"/>
            <p:cNvSpPr/>
            <p:nvPr/>
          </p:nvSpPr>
          <p:spPr>
            <a:xfrm>
              <a:off x="2373807" y="3571049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0"/>
                  </a:moveTo>
                  <a:lnTo>
                    <a:pt x="0" y="1085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44" name="object 8744"/>
            <p:cNvSpPr/>
            <p:nvPr/>
          </p:nvSpPr>
          <p:spPr>
            <a:xfrm>
              <a:off x="2362720" y="3567874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0"/>
                  </a:moveTo>
                  <a:lnTo>
                    <a:pt x="0" y="1085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745" name="object 8745"/>
          <p:cNvGrpSpPr/>
          <p:nvPr/>
        </p:nvGrpSpPr>
        <p:grpSpPr>
          <a:xfrm>
            <a:off x="2774728" y="2428101"/>
            <a:ext cx="44577" cy="169307"/>
            <a:chOff x="2417375" y="3597186"/>
            <a:chExt cx="66040" cy="250825"/>
          </a:xfrm>
        </p:grpSpPr>
        <p:sp>
          <p:nvSpPr>
            <p:cNvPr id="8746" name="object 8746"/>
            <p:cNvSpPr/>
            <p:nvPr/>
          </p:nvSpPr>
          <p:spPr>
            <a:xfrm>
              <a:off x="2454617" y="3840391"/>
              <a:ext cx="24130" cy="6350"/>
            </a:xfrm>
            <a:custGeom>
              <a:avLst/>
              <a:gdLst/>
              <a:ahLst/>
              <a:cxnLst/>
              <a:rect l="l" t="t" r="r" b="b"/>
              <a:pathLst>
                <a:path w="24130" h="6350">
                  <a:moveTo>
                    <a:pt x="0" y="6337"/>
                  </a:moveTo>
                  <a:lnTo>
                    <a:pt x="237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47" name="object 8747"/>
            <p:cNvSpPr/>
            <p:nvPr/>
          </p:nvSpPr>
          <p:spPr>
            <a:xfrm>
              <a:off x="2478379" y="383167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48" name="object 8748"/>
            <p:cNvSpPr/>
            <p:nvPr/>
          </p:nvSpPr>
          <p:spPr>
            <a:xfrm>
              <a:off x="2478392" y="383089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9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49" name="object 8749"/>
            <p:cNvSpPr/>
            <p:nvPr/>
          </p:nvSpPr>
          <p:spPr>
            <a:xfrm>
              <a:off x="2482341" y="3737406"/>
              <a:ext cx="0" cy="93980"/>
            </a:xfrm>
            <a:custGeom>
              <a:avLst/>
              <a:gdLst/>
              <a:ahLst/>
              <a:cxnLst/>
              <a:rect l="l" t="t" r="r" b="b"/>
              <a:pathLst>
                <a:path h="93979">
                  <a:moveTo>
                    <a:pt x="0" y="0"/>
                  </a:moveTo>
                  <a:lnTo>
                    <a:pt x="0" y="934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50" name="object 8750"/>
            <p:cNvSpPr/>
            <p:nvPr/>
          </p:nvSpPr>
          <p:spPr>
            <a:xfrm>
              <a:off x="2482341" y="3598773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0"/>
                  </a:moveTo>
                  <a:lnTo>
                    <a:pt x="0" y="1101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51" name="object 8751"/>
            <p:cNvSpPr/>
            <p:nvPr/>
          </p:nvSpPr>
          <p:spPr>
            <a:xfrm>
              <a:off x="2454617" y="3597186"/>
              <a:ext cx="0" cy="104775"/>
            </a:xfrm>
            <a:custGeom>
              <a:avLst/>
              <a:gdLst/>
              <a:ahLst/>
              <a:cxnLst/>
              <a:rect l="l" t="t" r="r" b="b"/>
              <a:pathLst>
                <a:path h="104775">
                  <a:moveTo>
                    <a:pt x="0" y="0"/>
                  </a:moveTo>
                  <a:lnTo>
                    <a:pt x="0" y="10457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52" name="object 8752"/>
            <p:cNvSpPr/>
            <p:nvPr/>
          </p:nvSpPr>
          <p:spPr>
            <a:xfrm>
              <a:off x="2454617" y="3730282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39">
                  <a:moveTo>
                    <a:pt x="0" y="0"/>
                  </a:moveTo>
                  <a:lnTo>
                    <a:pt x="0" y="11644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53" name="object 8753"/>
            <p:cNvSpPr/>
            <p:nvPr/>
          </p:nvSpPr>
          <p:spPr>
            <a:xfrm>
              <a:off x="2441943" y="3597186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3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54" name="object 8754"/>
            <p:cNvSpPr/>
            <p:nvPr/>
          </p:nvSpPr>
          <p:spPr>
            <a:xfrm>
              <a:off x="2418968" y="3718395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4" h="5714">
                  <a:moveTo>
                    <a:pt x="10299" y="5549"/>
                  </a:moveTo>
                  <a:lnTo>
                    <a:pt x="10299" y="2374"/>
                  </a:lnTo>
                  <a:lnTo>
                    <a:pt x="0" y="0"/>
                  </a:lnTo>
                  <a:lnTo>
                    <a:pt x="0" y="3162"/>
                  </a:lnTo>
                </a:path>
                <a:path w="10794" h="5714">
                  <a:moveTo>
                    <a:pt x="10299" y="5549"/>
                  </a:moveTo>
                  <a:lnTo>
                    <a:pt x="0" y="3162"/>
                  </a:lnTo>
                </a:path>
                <a:path w="10794" h="5714">
                  <a:moveTo>
                    <a:pt x="10299" y="5549"/>
                  </a:moveTo>
                  <a:lnTo>
                    <a:pt x="10299" y="55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55" name="object 8755"/>
            <p:cNvSpPr/>
            <p:nvPr/>
          </p:nvSpPr>
          <p:spPr>
            <a:xfrm>
              <a:off x="2429268" y="37207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56" name="object 8756"/>
            <p:cNvSpPr/>
            <p:nvPr/>
          </p:nvSpPr>
          <p:spPr>
            <a:xfrm>
              <a:off x="2418968" y="3718395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39">
                  <a:moveTo>
                    <a:pt x="0" y="0"/>
                  </a:moveTo>
                  <a:lnTo>
                    <a:pt x="1587" y="0"/>
                  </a:lnTo>
                  <a:lnTo>
                    <a:pt x="1587" y="800"/>
                  </a:lnTo>
                  <a:lnTo>
                    <a:pt x="4762" y="800"/>
                  </a:lnTo>
                  <a:lnTo>
                    <a:pt x="4762" y="1587"/>
                  </a:lnTo>
                  <a:lnTo>
                    <a:pt x="5537" y="1587"/>
                  </a:lnTo>
                  <a:lnTo>
                    <a:pt x="10299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57" name="object 8757"/>
            <p:cNvSpPr/>
            <p:nvPr/>
          </p:nvSpPr>
          <p:spPr>
            <a:xfrm>
              <a:off x="2429268" y="37239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74" y="0"/>
                  </a:moveTo>
                  <a:lnTo>
                    <a:pt x="0" y="0"/>
                  </a:lnTo>
                </a:path>
                <a:path w="1905">
                  <a:moveTo>
                    <a:pt x="1574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58" name="object 8758"/>
            <p:cNvSpPr/>
            <p:nvPr/>
          </p:nvSpPr>
          <p:spPr>
            <a:xfrm>
              <a:off x="2418168" y="37207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759" name="object 8759"/>
          <p:cNvGrpSpPr/>
          <p:nvPr/>
        </p:nvGrpSpPr>
        <p:grpSpPr>
          <a:xfrm>
            <a:off x="2775268" y="2997061"/>
            <a:ext cx="8144" cy="5144"/>
            <a:chOff x="2418175" y="4440091"/>
            <a:chExt cx="12065" cy="7620"/>
          </a:xfrm>
        </p:grpSpPr>
        <p:sp>
          <p:nvSpPr>
            <p:cNvPr id="8760" name="object 8760"/>
            <p:cNvSpPr/>
            <p:nvPr/>
          </p:nvSpPr>
          <p:spPr>
            <a:xfrm>
              <a:off x="2428474" y="444326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175"/>
                  </a:moveTo>
                  <a:lnTo>
                    <a:pt x="1587" y="3175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5A5A5A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61" name="object 8761"/>
            <p:cNvSpPr/>
            <p:nvPr/>
          </p:nvSpPr>
          <p:spPr>
            <a:xfrm>
              <a:off x="2418969" y="4440885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4" h="5714">
                  <a:moveTo>
                    <a:pt x="0" y="0"/>
                  </a:moveTo>
                  <a:lnTo>
                    <a:pt x="10299" y="2387"/>
                  </a:lnTo>
                </a:path>
                <a:path w="10794" h="5714">
                  <a:moveTo>
                    <a:pt x="0" y="0"/>
                  </a:moveTo>
                  <a:lnTo>
                    <a:pt x="0" y="2387"/>
                  </a:lnTo>
                  <a:lnTo>
                    <a:pt x="10299" y="55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62" name="object 8762"/>
            <p:cNvSpPr/>
            <p:nvPr/>
          </p:nvSpPr>
          <p:spPr>
            <a:xfrm>
              <a:off x="2428474" y="444327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174"/>
                  </a:moveTo>
                  <a:lnTo>
                    <a:pt x="1587" y="31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rgbClr val="5A5A5A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763" name="object 8763"/>
          <p:cNvGrpSpPr/>
          <p:nvPr/>
        </p:nvGrpSpPr>
        <p:grpSpPr>
          <a:xfrm>
            <a:off x="2774728" y="2511519"/>
            <a:ext cx="44577" cy="489061"/>
            <a:chOff x="2417375" y="3720769"/>
            <a:chExt cx="66040" cy="724535"/>
          </a:xfrm>
        </p:grpSpPr>
        <p:sp>
          <p:nvSpPr>
            <p:cNvPr id="8764" name="object 8764"/>
            <p:cNvSpPr/>
            <p:nvPr/>
          </p:nvSpPr>
          <p:spPr>
            <a:xfrm>
              <a:off x="2453817" y="394813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00" y="1574"/>
                  </a:moveTo>
                  <a:lnTo>
                    <a:pt x="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65" name="object 8765"/>
            <p:cNvSpPr/>
            <p:nvPr/>
          </p:nvSpPr>
          <p:spPr>
            <a:xfrm>
              <a:off x="2454617" y="3846728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4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66" name="object 8766"/>
            <p:cNvSpPr/>
            <p:nvPr/>
          </p:nvSpPr>
          <p:spPr>
            <a:xfrm>
              <a:off x="2430843" y="3723944"/>
              <a:ext cx="24130" cy="720725"/>
            </a:xfrm>
            <a:custGeom>
              <a:avLst/>
              <a:gdLst/>
              <a:ahLst/>
              <a:cxnLst/>
              <a:rect l="l" t="t" r="r" b="b"/>
              <a:pathLst>
                <a:path w="24130" h="720725">
                  <a:moveTo>
                    <a:pt x="0" y="0"/>
                  </a:moveTo>
                  <a:lnTo>
                    <a:pt x="0" y="720102"/>
                  </a:lnTo>
                  <a:lnTo>
                    <a:pt x="23774" y="71297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67" name="object 8767"/>
            <p:cNvSpPr/>
            <p:nvPr/>
          </p:nvSpPr>
          <p:spPr>
            <a:xfrm>
              <a:off x="2454617" y="3949712"/>
              <a:ext cx="0" cy="487680"/>
            </a:xfrm>
            <a:custGeom>
              <a:avLst/>
              <a:gdLst/>
              <a:ahLst/>
              <a:cxnLst/>
              <a:rect l="l" t="t" r="r" b="b"/>
              <a:pathLst>
                <a:path h="487679">
                  <a:moveTo>
                    <a:pt x="0" y="0"/>
                  </a:moveTo>
                  <a:lnTo>
                    <a:pt x="0" y="48721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68" name="object 8768"/>
            <p:cNvSpPr/>
            <p:nvPr/>
          </p:nvSpPr>
          <p:spPr>
            <a:xfrm>
              <a:off x="2418168" y="44408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69" name="object 8769"/>
            <p:cNvSpPr/>
            <p:nvPr/>
          </p:nvSpPr>
          <p:spPr>
            <a:xfrm>
              <a:off x="2429268" y="444327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74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70" name="object 8770"/>
            <p:cNvSpPr/>
            <p:nvPr/>
          </p:nvSpPr>
          <p:spPr>
            <a:xfrm>
              <a:off x="2418168" y="3720769"/>
              <a:ext cx="0" cy="720725"/>
            </a:xfrm>
            <a:custGeom>
              <a:avLst/>
              <a:gdLst/>
              <a:ahLst/>
              <a:cxnLst/>
              <a:rect l="l" t="t" r="r" b="b"/>
              <a:pathLst>
                <a:path h="720725">
                  <a:moveTo>
                    <a:pt x="0" y="0"/>
                  </a:moveTo>
                  <a:lnTo>
                    <a:pt x="0" y="7201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71" name="object 8771"/>
            <p:cNvSpPr/>
            <p:nvPr/>
          </p:nvSpPr>
          <p:spPr>
            <a:xfrm>
              <a:off x="2454617" y="39647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72" name="object 8772"/>
            <p:cNvSpPr/>
            <p:nvPr/>
          </p:nvSpPr>
          <p:spPr>
            <a:xfrm>
              <a:off x="2454617" y="4261853"/>
              <a:ext cx="27940" cy="8255"/>
            </a:xfrm>
            <a:custGeom>
              <a:avLst/>
              <a:gdLst/>
              <a:ahLst/>
              <a:cxnLst/>
              <a:rect l="l" t="t" r="r" b="b"/>
              <a:pathLst>
                <a:path w="27939" h="8254">
                  <a:moveTo>
                    <a:pt x="0" y="7924"/>
                  </a:moveTo>
                  <a:lnTo>
                    <a:pt x="2772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73" name="object 8773"/>
            <p:cNvSpPr/>
            <p:nvPr/>
          </p:nvSpPr>
          <p:spPr>
            <a:xfrm>
              <a:off x="2482341" y="3971912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5">
                  <a:moveTo>
                    <a:pt x="0" y="0"/>
                  </a:moveTo>
                  <a:lnTo>
                    <a:pt x="0" y="2899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74" name="object 8774"/>
            <p:cNvSpPr/>
            <p:nvPr/>
          </p:nvSpPr>
          <p:spPr>
            <a:xfrm>
              <a:off x="2454617" y="43006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775" name="object 8775"/>
          <p:cNvGrpSpPr/>
          <p:nvPr/>
        </p:nvGrpSpPr>
        <p:grpSpPr>
          <a:xfrm>
            <a:off x="2790776" y="2907766"/>
            <a:ext cx="28718" cy="486489"/>
            <a:chOff x="2441149" y="4307801"/>
            <a:chExt cx="42545" cy="720725"/>
          </a:xfrm>
        </p:grpSpPr>
        <p:sp>
          <p:nvSpPr>
            <p:cNvPr id="8776" name="object 8776"/>
            <p:cNvSpPr/>
            <p:nvPr/>
          </p:nvSpPr>
          <p:spPr>
            <a:xfrm>
              <a:off x="2454617" y="50271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77" name="object 8777"/>
            <p:cNvSpPr/>
            <p:nvPr/>
          </p:nvSpPr>
          <p:spPr>
            <a:xfrm>
              <a:off x="2478379" y="5011267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4" h="8889">
                  <a:moveTo>
                    <a:pt x="0" y="8724"/>
                  </a:moveTo>
                  <a:lnTo>
                    <a:pt x="0" y="800"/>
                  </a:lnTo>
                  <a:lnTo>
                    <a:pt x="39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78" name="object 8778"/>
            <p:cNvSpPr/>
            <p:nvPr/>
          </p:nvSpPr>
          <p:spPr>
            <a:xfrm>
              <a:off x="2482342" y="500573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79" name="object 8779"/>
            <p:cNvSpPr/>
            <p:nvPr/>
          </p:nvSpPr>
          <p:spPr>
            <a:xfrm>
              <a:off x="2454617" y="4906708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5">
                  <a:moveTo>
                    <a:pt x="0" y="0"/>
                  </a:moveTo>
                  <a:lnTo>
                    <a:pt x="0" y="6733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80" name="object 8780"/>
            <p:cNvSpPr/>
            <p:nvPr/>
          </p:nvSpPr>
          <p:spPr>
            <a:xfrm>
              <a:off x="2441943" y="4480496"/>
              <a:ext cx="12700" cy="401320"/>
            </a:xfrm>
            <a:custGeom>
              <a:avLst/>
              <a:gdLst/>
              <a:ahLst/>
              <a:cxnLst/>
              <a:rect l="l" t="t" r="r" b="b"/>
              <a:pathLst>
                <a:path w="12700" h="401320">
                  <a:moveTo>
                    <a:pt x="0" y="0"/>
                  </a:moveTo>
                  <a:lnTo>
                    <a:pt x="0" y="397687"/>
                  </a:lnTo>
                  <a:lnTo>
                    <a:pt x="12674" y="4008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81" name="object 8781"/>
            <p:cNvSpPr/>
            <p:nvPr/>
          </p:nvSpPr>
          <p:spPr>
            <a:xfrm>
              <a:off x="2454617" y="4483671"/>
              <a:ext cx="27940" cy="483870"/>
            </a:xfrm>
            <a:custGeom>
              <a:avLst/>
              <a:gdLst/>
              <a:ahLst/>
              <a:cxnLst/>
              <a:rect l="l" t="t" r="r" b="b"/>
              <a:pathLst>
                <a:path w="27939" h="483870">
                  <a:moveTo>
                    <a:pt x="0" y="131508"/>
                  </a:moveTo>
                  <a:lnTo>
                    <a:pt x="0" y="371538"/>
                  </a:lnTo>
                </a:path>
                <a:path w="27939" h="483870">
                  <a:moveTo>
                    <a:pt x="0" y="0"/>
                  </a:moveTo>
                  <a:lnTo>
                    <a:pt x="0" y="3962"/>
                  </a:lnTo>
                </a:path>
                <a:path w="27939" h="483870">
                  <a:moveTo>
                    <a:pt x="27724" y="131508"/>
                  </a:moveTo>
                  <a:lnTo>
                    <a:pt x="27724" y="4832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82" name="object 8782"/>
            <p:cNvSpPr/>
            <p:nvPr/>
          </p:nvSpPr>
          <p:spPr>
            <a:xfrm>
              <a:off x="2482342" y="4307801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783" name="object 8783"/>
          <p:cNvGrpSpPr/>
          <p:nvPr/>
        </p:nvGrpSpPr>
        <p:grpSpPr>
          <a:xfrm>
            <a:off x="2720198" y="2494405"/>
            <a:ext cx="9430" cy="5572"/>
            <a:chOff x="2336590" y="3695414"/>
            <a:chExt cx="13970" cy="8255"/>
          </a:xfrm>
        </p:grpSpPr>
        <p:sp>
          <p:nvSpPr>
            <p:cNvPr id="8784" name="object 8784"/>
            <p:cNvSpPr/>
            <p:nvPr/>
          </p:nvSpPr>
          <p:spPr>
            <a:xfrm>
              <a:off x="2338946" y="3696220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9512" y="5537"/>
                  </a:moveTo>
                  <a:lnTo>
                    <a:pt x="9512" y="3162"/>
                  </a:lnTo>
                  <a:lnTo>
                    <a:pt x="0" y="0"/>
                  </a:lnTo>
                  <a:lnTo>
                    <a:pt x="0" y="3162"/>
                  </a:lnTo>
                </a:path>
                <a:path w="9525" h="5714">
                  <a:moveTo>
                    <a:pt x="9512" y="5537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85" name="object 8785"/>
            <p:cNvSpPr/>
            <p:nvPr/>
          </p:nvSpPr>
          <p:spPr>
            <a:xfrm>
              <a:off x="2348458" y="36993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86" name="object 8786"/>
            <p:cNvSpPr/>
            <p:nvPr/>
          </p:nvSpPr>
          <p:spPr>
            <a:xfrm>
              <a:off x="2348458" y="37017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87" name="object 8787"/>
            <p:cNvSpPr/>
            <p:nvPr/>
          </p:nvSpPr>
          <p:spPr>
            <a:xfrm>
              <a:off x="2348458" y="36993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88" name="object 8788"/>
            <p:cNvSpPr/>
            <p:nvPr/>
          </p:nvSpPr>
          <p:spPr>
            <a:xfrm>
              <a:off x="2338959" y="369620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0" y="0"/>
                  </a:moveTo>
                  <a:lnTo>
                    <a:pt x="800" y="800"/>
                  </a:lnTo>
                  <a:lnTo>
                    <a:pt x="3162" y="800"/>
                  </a:lnTo>
                  <a:lnTo>
                    <a:pt x="3162" y="1587"/>
                  </a:lnTo>
                  <a:lnTo>
                    <a:pt x="4762" y="1587"/>
                  </a:lnTo>
                  <a:lnTo>
                    <a:pt x="8712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89" name="object 8789"/>
            <p:cNvSpPr/>
            <p:nvPr/>
          </p:nvSpPr>
          <p:spPr>
            <a:xfrm>
              <a:off x="2348458" y="36993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90" name="object 8790"/>
            <p:cNvSpPr/>
            <p:nvPr/>
          </p:nvSpPr>
          <p:spPr>
            <a:xfrm>
              <a:off x="2348458" y="37017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91" name="object 8791"/>
            <p:cNvSpPr/>
            <p:nvPr/>
          </p:nvSpPr>
          <p:spPr>
            <a:xfrm>
              <a:off x="2349258" y="37017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92" name="object 8792"/>
            <p:cNvSpPr/>
            <p:nvPr/>
          </p:nvSpPr>
          <p:spPr>
            <a:xfrm>
              <a:off x="2337384" y="369858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793" name="object 8793"/>
          <p:cNvGrpSpPr/>
          <p:nvPr/>
        </p:nvGrpSpPr>
        <p:grpSpPr>
          <a:xfrm>
            <a:off x="2721262" y="2982085"/>
            <a:ext cx="7715" cy="5144"/>
            <a:chOff x="2338165" y="4417904"/>
            <a:chExt cx="11430" cy="7620"/>
          </a:xfrm>
        </p:grpSpPr>
        <p:sp>
          <p:nvSpPr>
            <p:cNvPr id="8794" name="object 8794"/>
            <p:cNvSpPr/>
            <p:nvPr/>
          </p:nvSpPr>
          <p:spPr>
            <a:xfrm>
              <a:off x="2347664" y="442187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0" y="2387"/>
                  </a:moveTo>
                  <a:lnTo>
                    <a:pt x="1587" y="2387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5A5A5A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95" name="object 8795"/>
            <p:cNvSpPr/>
            <p:nvPr/>
          </p:nvSpPr>
          <p:spPr>
            <a:xfrm>
              <a:off x="2338958" y="4418698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0" y="0"/>
                  </a:moveTo>
                  <a:lnTo>
                    <a:pt x="9512" y="3175"/>
                  </a:lnTo>
                </a:path>
                <a:path w="9525" h="5714">
                  <a:moveTo>
                    <a:pt x="0" y="0"/>
                  </a:moveTo>
                  <a:lnTo>
                    <a:pt x="0" y="2387"/>
                  </a:lnTo>
                  <a:lnTo>
                    <a:pt x="9512" y="55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96" name="object 8796"/>
            <p:cNvSpPr/>
            <p:nvPr/>
          </p:nvSpPr>
          <p:spPr>
            <a:xfrm>
              <a:off x="2347664" y="442187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0" y="2387"/>
                  </a:moveTo>
                  <a:lnTo>
                    <a:pt x="1587" y="2387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5A5A5A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797" name="object 8797"/>
          <p:cNvGrpSpPr/>
          <p:nvPr/>
        </p:nvGrpSpPr>
        <p:grpSpPr>
          <a:xfrm>
            <a:off x="2720190" y="2496543"/>
            <a:ext cx="45863" cy="489061"/>
            <a:chOff x="2336577" y="3698582"/>
            <a:chExt cx="67945" cy="724535"/>
          </a:xfrm>
        </p:grpSpPr>
        <p:sp>
          <p:nvSpPr>
            <p:cNvPr id="8798" name="object 8798"/>
            <p:cNvSpPr/>
            <p:nvPr/>
          </p:nvSpPr>
          <p:spPr>
            <a:xfrm>
              <a:off x="2373007" y="392673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00" y="1587"/>
                  </a:moveTo>
                  <a:lnTo>
                    <a:pt x="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799" name="object 8799"/>
            <p:cNvSpPr/>
            <p:nvPr/>
          </p:nvSpPr>
          <p:spPr>
            <a:xfrm>
              <a:off x="2373807" y="3708882"/>
              <a:ext cx="0" cy="218440"/>
            </a:xfrm>
            <a:custGeom>
              <a:avLst/>
              <a:gdLst/>
              <a:ahLst/>
              <a:cxnLst/>
              <a:rect l="l" t="t" r="r" b="b"/>
              <a:pathLst>
                <a:path h="218439">
                  <a:moveTo>
                    <a:pt x="0" y="0"/>
                  </a:moveTo>
                  <a:lnTo>
                    <a:pt x="0" y="21785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00" name="object 8800"/>
            <p:cNvSpPr/>
            <p:nvPr/>
          </p:nvSpPr>
          <p:spPr>
            <a:xfrm>
              <a:off x="2349258" y="3702545"/>
              <a:ext cx="24765" cy="719455"/>
            </a:xfrm>
            <a:custGeom>
              <a:avLst/>
              <a:gdLst/>
              <a:ahLst/>
              <a:cxnLst/>
              <a:rect l="l" t="t" r="r" b="b"/>
              <a:pathLst>
                <a:path w="24764" h="719454">
                  <a:moveTo>
                    <a:pt x="0" y="0"/>
                  </a:moveTo>
                  <a:lnTo>
                    <a:pt x="0" y="719315"/>
                  </a:lnTo>
                  <a:lnTo>
                    <a:pt x="24549" y="71297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01" name="object 8801"/>
            <p:cNvSpPr/>
            <p:nvPr/>
          </p:nvSpPr>
          <p:spPr>
            <a:xfrm>
              <a:off x="2373807" y="3928325"/>
              <a:ext cx="0" cy="487680"/>
            </a:xfrm>
            <a:custGeom>
              <a:avLst/>
              <a:gdLst/>
              <a:ahLst/>
              <a:cxnLst/>
              <a:rect l="l" t="t" r="r" b="b"/>
              <a:pathLst>
                <a:path h="487679">
                  <a:moveTo>
                    <a:pt x="0" y="0"/>
                  </a:moveTo>
                  <a:lnTo>
                    <a:pt x="0" y="4871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02" name="object 8802"/>
            <p:cNvSpPr/>
            <p:nvPr/>
          </p:nvSpPr>
          <p:spPr>
            <a:xfrm>
              <a:off x="2337371" y="441869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03" name="object 8803"/>
            <p:cNvSpPr/>
            <p:nvPr/>
          </p:nvSpPr>
          <p:spPr>
            <a:xfrm>
              <a:off x="2348458" y="44218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04" name="object 8804"/>
            <p:cNvSpPr/>
            <p:nvPr/>
          </p:nvSpPr>
          <p:spPr>
            <a:xfrm>
              <a:off x="2337371" y="3698582"/>
              <a:ext cx="0" cy="720725"/>
            </a:xfrm>
            <a:custGeom>
              <a:avLst/>
              <a:gdLst/>
              <a:ahLst/>
              <a:cxnLst/>
              <a:rect l="l" t="t" r="r" b="b"/>
              <a:pathLst>
                <a:path h="720725">
                  <a:moveTo>
                    <a:pt x="0" y="0"/>
                  </a:moveTo>
                  <a:lnTo>
                    <a:pt x="0" y="7201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05" name="object 8805"/>
            <p:cNvSpPr/>
            <p:nvPr/>
          </p:nvSpPr>
          <p:spPr>
            <a:xfrm>
              <a:off x="2373807" y="39426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06" name="object 8806"/>
            <p:cNvSpPr/>
            <p:nvPr/>
          </p:nvSpPr>
          <p:spPr>
            <a:xfrm>
              <a:off x="2373807" y="4240453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20">
                  <a:moveTo>
                    <a:pt x="0" y="7137"/>
                  </a:moveTo>
                  <a:lnTo>
                    <a:pt x="29311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07" name="object 8807"/>
            <p:cNvSpPr/>
            <p:nvPr/>
          </p:nvSpPr>
          <p:spPr>
            <a:xfrm>
              <a:off x="2403119" y="3950512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5">
                  <a:moveTo>
                    <a:pt x="0" y="0"/>
                  </a:moveTo>
                  <a:lnTo>
                    <a:pt x="0" y="28995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808" name="object 8808"/>
          <p:cNvGrpSpPr/>
          <p:nvPr/>
        </p:nvGrpSpPr>
        <p:grpSpPr>
          <a:xfrm>
            <a:off x="3218570" y="3079949"/>
            <a:ext cx="260175" cy="44577"/>
            <a:chOff x="3074917" y="4562887"/>
            <a:chExt cx="385445" cy="66040"/>
          </a:xfrm>
        </p:grpSpPr>
        <p:sp>
          <p:nvSpPr>
            <p:cNvPr id="8809" name="object 8809"/>
            <p:cNvSpPr/>
            <p:nvPr/>
          </p:nvSpPr>
          <p:spPr>
            <a:xfrm>
              <a:off x="3076511" y="4570018"/>
              <a:ext cx="314325" cy="38100"/>
            </a:xfrm>
            <a:custGeom>
              <a:avLst/>
              <a:gdLst/>
              <a:ahLst/>
              <a:cxnLst/>
              <a:rect l="l" t="t" r="r" b="b"/>
              <a:pathLst>
                <a:path w="314325" h="38100">
                  <a:moveTo>
                    <a:pt x="0" y="0"/>
                  </a:moveTo>
                  <a:lnTo>
                    <a:pt x="14249" y="1574"/>
                  </a:lnTo>
                  <a:lnTo>
                    <a:pt x="18211" y="2374"/>
                  </a:lnTo>
                  <a:lnTo>
                    <a:pt x="49703" y="6726"/>
                  </a:lnTo>
                  <a:lnTo>
                    <a:pt x="81197" y="10782"/>
                  </a:lnTo>
                  <a:lnTo>
                    <a:pt x="112691" y="14790"/>
                  </a:lnTo>
                  <a:lnTo>
                    <a:pt x="144183" y="18999"/>
                  </a:lnTo>
                  <a:lnTo>
                    <a:pt x="145757" y="18999"/>
                  </a:lnTo>
                  <a:lnTo>
                    <a:pt x="161607" y="20586"/>
                  </a:lnTo>
                  <a:lnTo>
                    <a:pt x="196572" y="24924"/>
                  </a:lnTo>
                  <a:lnTo>
                    <a:pt x="231689" y="29140"/>
                  </a:lnTo>
                  <a:lnTo>
                    <a:pt x="266820" y="33041"/>
                  </a:lnTo>
                  <a:lnTo>
                    <a:pt x="301828" y="36436"/>
                  </a:lnTo>
                  <a:lnTo>
                    <a:pt x="303415" y="37223"/>
                  </a:lnTo>
                  <a:lnTo>
                    <a:pt x="313715" y="38011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10" name="object 8810"/>
            <p:cNvSpPr/>
            <p:nvPr/>
          </p:nvSpPr>
          <p:spPr>
            <a:xfrm>
              <a:off x="3394189" y="4608830"/>
              <a:ext cx="55880" cy="5080"/>
            </a:xfrm>
            <a:custGeom>
              <a:avLst/>
              <a:gdLst/>
              <a:ahLst/>
              <a:cxnLst/>
              <a:rect l="l" t="t" r="r" b="b"/>
              <a:pathLst>
                <a:path w="55879" h="5079">
                  <a:moveTo>
                    <a:pt x="0" y="0"/>
                  </a:moveTo>
                  <a:lnTo>
                    <a:pt x="16637" y="1587"/>
                  </a:lnTo>
                  <a:lnTo>
                    <a:pt x="23176" y="2187"/>
                  </a:lnTo>
                  <a:lnTo>
                    <a:pt x="29759" y="2593"/>
                  </a:lnTo>
                  <a:lnTo>
                    <a:pt x="36318" y="3091"/>
                  </a:lnTo>
                  <a:lnTo>
                    <a:pt x="42786" y="3962"/>
                  </a:lnTo>
                  <a:lnTo>
                    <a:pt x="55460" y="47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11" name="object 8811"/>
            <p:cNvSpPr/>
            <p:nvPr/>
          </p:nvSpPr>
          <p:spPr>
            <a:xfrm>
              <a:off x="3406863" y="4600117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79">
                  <a:moveTo>
                    <a:pt x="0" y="0"/>
                  </a:moveTo>
                  <a:lnTo>
                    <a:pt x="800" y="0"/>
                  </a:lnTo>
                  <a:lnTo>
                    <a:pt x="12986" y="1235"/>
                  </a:lnTo>
                  <a:lnTo>
                    <a:pt x="25293" y="2605"/>
                  </a:lnTo>
                  <a:lnTo>
                    <a:pt x="37631" y="3862"/>
                  </a:lnTo>
                  <a:lnTo>
                    <a:pt x="49911" y="4762"/>
                  </a:lnTo>
                  <a:lnTo>
                    <a:pt x="52285" y="47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12" name="object 8812"/>
            <p:cNvSpPr/>
            <p:nvPr/>
          </p:nvSpPr>
          <p:spPr>
            <a:xfrm>
              <a:off x="3304667" y="4589030"/>
              <a:ext cx="74295" cy="8255"/>
            </a:xfrm>
            <a:custGeom>
              <a:avLst/>
              <a:gdLst/>
              <a:ahLst/>
              <a:cxnLst/>
              <a:rect l="l" t="t" r="r" b="b"/>
              <a:pathLst>
                <a:path w="74295" h="8254">
                  <a:moveTo>
                    <a:pt x="0" y="0"/>
                  </a:moveTo>
                  <a:lnTo>
                    <a:pt x="13462" y="1587"/>
                  </a:lnTo>
                  <a:lnTo>
                    <a:pt x="15836" y="1587"/>
                  </a:lnTo>
                  <a:lnTo>
                    <a:pt x="34861" y="3962"/>
                  </a:lnTo>
                  <a:lnTo>
                    <a:pt x="55448" y="6350"/>
                  </a:lnTo>
                  <a:lnTo>
                    <a:pt x="60210" y="6350"/>
                  </a:lnTo>
                  <a:lnTo>
                    <a:pt x="73672" y="79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13" name="object 8813"/>
            <p:cNvSpPr/>
            <p:nvPr/>
          </p:nvSpPr>
          <p:spPr>
            <a:xfrm>
              <a:off x="3204845" y="4577143"/>
              <a:ext cx="71755" cy="8890"/>
            </a:xfrm>
            <a:custGeom>
              <a:avLst/>
              <a:gdLst/>
              <a:ahLst/>
              <a:cxnLst/>
              <a:rect l="l" t="t" r="r" b="b"/>
              <a:pathLst>
                <a:path w="71754" h="8889">
                  <a:moveTo>
                    <a:pt x="0" y="0"/>
                  </a:moveTo>
                  <a:lnTo>
                    <a:pt x="8712" y="800"/>
                  </a:lnTo>
                  <a:lnTo>
                    <a:pt x="17424" y="1587"/>
                  </a:lnTo>
                  <a:lnTo>
                    <a:pt x="30099" y="3162"/>
                  </a:lnTo>
                  <a:lnTo>
                    <a:pt x="50698" y="6337"/>
                  </a:lnTo>
                  <a:lnTo>
                    <a:pt x="71297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14" name="object 8814"/>
            <p:cNvSpPr/>
            <p:nvPr/>
          </p:nvSpPr>
          <p:spPr>
            <a:xfrm>
              <a:off x="3106610" y="4563681"/>
              <a:ext cx="68580" cy="9525"/>
            </a:xfrm>
            <a:custGeom>
              <a:avLst/>
              <a:gdLst/>
              <a:ahLst/>
              <a:cxnLst/>
              <a:rect l="l" t="t" r="r" b="b"/>
              <a:pathLst>
                <a:path w="68580" h="9525">
                  <a:moveTo>
                    <a:pt x="0" y="0"/>
                  </a:moveTo>
                  <a:lnTo>
                    <a:pt x="3175" y="800"/>
                  </a:lnTo>
                  <a:lnTo>
                    <a:pt x="18858" y="2363"/>
                  </a:lnTo>
                  <a:lnTo>
                    <a:pt x="34496" y="4598"/>
                  </a:lnTo>
                  <a:lnTo>
                    <a:pt x="50120" y="6913"/>
                  </a:lnTo>
                  <a:lnTo>
                    <a:pt x="65760" y="8712"/>
                  </a:lnTo>
                  <a:lnTo>
                    <a:pt x="68135" y="95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15" name="object 8815"/>
            <p:cNvSpPr/>
            <p:nvPr/>
          </p:nvSpPr>
          <p:spPr>
            <a:xfrm>
              <a:off x="3075711" y="456921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16" name="object 8816"/>
            <p:cNvSpPr/>
            <p:nvPr/>
          </p:nvSpPr>
          <p:spPr>
            <a:xfrm>
              <a:off x="3075711" y="4585068"/>
              <a:ext cx="357505" cy="43180"/>
            </a:xfrm>
            <a:custGeom>
              <a:avLst/>
              <a:gdLst/>
              <a:ahLst/>
              <a:cxnLst/>
              <a:rect l="l" t="t" r="r" b="b"/>
              <a:pathLst>
                <a:path w="357504" h="43179">
                  <a:moveTo>
                    <a:pt x="357289" y="42773"/>
                  </a:moveTo>
                  <a:lnTo>
                    <a:pt x="356489" y="42773"/>
                  </a:lnTo>
                  <a:lnTo>
                    <a:pt x="305827" y="37641"/>
                  </a:lnTo>
                  <a:lnTo>
                    <a:pt x="254980" y="32213"/>
                  </a:lnTo>
                  <a:lnTo>
                    <a:pt x="204029" y="26471"/>
                  </a:lnTo>
                  <a:lnTo>
                    <a:pt x="153054" y="20398"/>
                  </a:lnTo>
                  <a:lnTo>
                    <a:pt x="102137" y="13973"/>
                  </a:lnTo>
                  <a:lnTo>
                    <a:pt x="51359" y="7180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17" name="object 8817"/>
            <p:cNvSpPr/>
            <p:nvPr/>
          </p:nvSpPr>
          <p:spPr>
            <a:xfrm>
              <a:off x="3432213" y="461201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4762" y="7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18" name="object 8818"/>
            <p:cNvSpPr/>
            <p:nvPr/>
          </p:nvSpPr>
          <p:spPr>
            <a:xfrm>
              <a:off x="3410826" y="4610417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70">
                  <a:moveTo>
                    <a:pt x="0" y="0"/>
                  </a:moveTo>
                  <a:lnTo>
                    <a:pt x="1574" y="0"/>
                  </a:lnTo>
                  <a:lnTo>
                    <a:pt x="10287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19" name="object 8819"/>
            <p:cNvSpPr/>
            <p:nvPr/>
          </p:nvSpPr>
          <p:spPr>
            <a:xfrm>
              <a:off x="3379914" y="4607255"/>
              <a:ext cx="14604" cy="1905"/>
            </a:xfrm>
            <a:custGeom>
              <a:avLst/>
              <a:gdLst/>
              <a:ahLst/>
              <a:cxnLst/>
              <a:rect l="l" t="t" r="r" b="b"/>
              <a:pathLst>
                <a:path w="14604" h="1904">
                  <a:moveTo>
                    <a:pt x="0" y="0"/>
                  </a:moveTo>
                  <a:lnTo>
                    <a:pt x="10299" y="787"/>
                  </a:lnTo>
                  <a:lnTo>
                    <a:pt x="11099" y="787"/>
                  </a:lnTo>
                  <a:lnTo>
                    <a:pt x="14262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20" name="object 8820"/>
            <p:cNvSpPr/>
            <p:nvPr/>
          </p:nvSpPr>
          <p:spPr>
            <a:xfrm>
              <a:off x="3292773" y="4598142"/>
              <a:ext cx="86995" cy="8255"/>
            </a:xfrm>
            <a:custGeom>
              <a:avLst/>
              <a:gdLst/>
              <a:ahLst/>
              <a:cxnLst/>
              <a:rect l="l" t="t" r="r" b="b"/>
              <a:pathLst>
                <a:path w="86995" h="8254">
                  <a:moveTo>
                    <a:pt x="75272" y="7924"/>
                  </a:moveTo>
                  <a:lnTo>
                    <a:pt x="86372" y="7924"/>
                  </a:lnTo>
                </a:path>
                <a:path w="86995" h="8254">
                  <a:moveTo>
                    <a:pt x="0" y="0"/>
                  </a:moveTo>
                  <a:lnTo>
                    <a:pt x="126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21" name="object 8821"/>
            <p:cNvSpPr/>
            <p:nvPr/>
          </p:nvSpPr>
          <p:spPr>
            <a:xfrm>
              <a:off x="3276930" y="459536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6337" y="787"/>
                  </a:lnTo>
                  <a:lnTo>
                    <a:pt x="12674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22" name="object 8822"/>
            <p:cNvSpPr/>
            <p:nvPr/>
          </p:nvSpPr>
          <p:spPr>
            <a:xfrm>
              <a:off x="3192957" y="4585068"/>
              <a:ext cx="29845" cy="4445"/>
            </a:xfrm>
            <a:custGeom>
              <a:avLst/>
              <a:gdLst/>
              <a:ahLst/>
              <a:cxnLst/>
              <a:rect l="l" t="t" r="r" b="b"/>
              <a:pathLst>
                <a:path w="29844" h="4445">
                  <a:moveTo>
                    <a:pt x="0" y="0"/>
                  </a:moveTo>
                  <a:lnTo>
                    <a:pt x="6337" y="787"/>
                  </a:lnTo>
                  <a:lnTo>
                    <a:pt x="11887" y="1574"/>
                  </a:lnTo>
                  <a:lnTo>
                    <a:pt x="27736" y="3949"/>
                  </a:lnTo>
                  <a:lnTo>
                    <a:pt x="29311" y="39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23" name="object 8823"/>
            <p:cNvSpPr/>
            <p:nvPr/>
          </p:nvSpPr>
          <p:spPr>
            <a:xfrm>
              <a:off x="3178708" y="4583480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10299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24" name="object 8824"/>
            <p:cNvSpPr/>
            <p:nvPr/>
          </p:nvSpPr>
          <p:spPr>
            <a:xfrm>
              <a:off x="3109772" y="4574768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0" y="0"/>
                  </a:moveTo>
                  <a:lnTo>
                    <a:pt x="6337" y="800"/>
                  </a:lnTo>
                  <a:lnTo>
                    <a:pt x="15062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25" name="object 8825"/>
            <p:cNvSpPr/>
            <p:nvPr/>
          </p:nvSpPr>
          <p:spPr>
            <a:xfrm>
              <a:off x="3094723" y="4572393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0" y="0"/>
                  </a:moveTo>
                  <a:lnTo>
                    <a:pt x="11874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826" name="object 8826"/>
          <p:cNvGrpSpPr/>
          <p:nvPr/>
        </p:nvGrpSpPr>
        <p:grpSpPr>
          <a:xfrm>
            <a:off x="2333570" y="2722211"/>
            <a:ext cx="21003" cy="122158"/>
            <a:chOff x="1763807" y="4032904"/>
            <a:chExt cx="31115" cy="180975"/>
          </a:xfrm>
        </p:grpSpPr>
        <p:sp>
          <p:nvSpPr>
            <p:cNvPr id="8827" name="object 8827"/>
            <p:cNvSpPr/>
            <p:nvPr/>
          </p:nvSpPr>
          <p:spPr>
            <a:xfrm>
              <a:off x="1764601" y="4033697"/>
              <a:ext cx="0" cy="175260"/>
            </a:xfrm>
            <a:custGeom>
              <a:avLst/>
              <a:gdLst/>
              <a:ahLst/>
              <a:cxnLst/>
              <a:rect l="l" t="t" r="r" b="b"/>
              <a:pathLst>
                <a:path h="175260">
                  <a:moveTo>
                    <a:pt x="0" y="0"/>
                  </a:moveTo>
                  <a:lnTo>
                    <a:pt x="0" y="175082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28" name="object 8828"/>
            <p:cNvSpPr/>
            <p:nvPr/>
          </p:nvSpPr>
          <p:spPr>
            <a:xfrm>
              <a:off x="1764601" y="4208780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337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29" name="object 8829"/>
            <p:cNvSpPr/>
            <p:nvPr/>
          </p:nvSpPr>
          <p:spPr>
            <a:xfrm>
              <a:off x="1770938" y="4038447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282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30" name="object 8830"/>
            <p:cNvSpPr/>
            <p:nvPr/>
          </p:nvSpPr>
          <p:spPr>
            <a:xfrm>
              <a:off x="1764601" y="4033697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0"/>
                  </a:moveTo>
                  <a:lnTo>
                    <a:pt x="6337" y="4762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31" name="object 8831"/>
            <p:cNvSpPr/>
            <p:nvPr/>
          </p:nvSpPr>
          <p:spPr>
            <a:xfrm>
              <a:off x="1770938" y="4210354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39">
                  <a:moveTo>
                    <a:pt x="-793" y="1193"/>
                  </a:moveTo>
                  <a:lnTo>
                    <a:pt x="23768" y="1193"/>
                  </a:lnTo>
                </a:path>
              </a:pathLst>
            </a:custGeom>
            <a:ln w="39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32" name="object 8832"/>
            <p:cNvSpPr/>
            <p:nvPr/>
          </p:nvSpPr>
          <p:spPr>
            <a:xfrm>
              <a:off x="1770938" y="40384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33" name="object 8833"/>
            <p:cNvSpPr/>
            <p:nvPr/>
          </p:nvSpPr>
          <p:spPr>
            <a:xfrm>
              <a:off x="1764601" y="40336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pic>
        <p:nvPicPr>
          <p:cNvPr id="8834" name="object 8834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185446" y="2616331"/>
            <a:ext cx="56150" cy="139568"/>
          </a:xfrm>
          <a:prstGeom prst="rect">
            <a:avLst/>
          </a:prstGeom>
        </p:spPr>
      </p:pic>
      <p:grpSp>
        <p:nvGrpSpPr>
          <p:cNvPr id="8835" name="object 8835"/>
          <p:cNvGrpSpPr/>
          <p:nvPr/>
        </p:nvGrpSpPr>
        <p:grpSpPr>
          <a:xfrm>
            <a:off x="2185446" y="2487992"/>
            <a:ext cx="30004" cy="68580"/>
            <a:chOff x="1544364" y="3685914"/>
            <a:chExt cx="44450" cy="101600"/>
          </a:xfrm>
        </p:grpSpPr>
        <p:sp>
          <p:nvSpPr>
            <p:cNvPr id="8836" name="object 8836"/>
            <p:cNvSpPr/>
            <p:nvPr/>
          </p:nvSpPr>
          <p:spPr>
            <a:xfrm>
              <a:off x="1549120" y="377543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37" name="object 8837"/>
            <p:cNvSpPr/>
            <p:nvPr/>
          </p:nvSpPr>
          <p:spPr>
            <a:xfrm>
              <a:off x="1549107" y="378019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38" name="object 8838"/>
            <p:cNvSpPr/>
            <p:nvPr/>
          </p:nvSpPr>
          <p:spPr>
            <a:xfrm>
              <a:off x="1549120" y="3775430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40" h="11429">
                  <a:moveTo>
                    <a:pt x="0" y="0"/>
                  </a:moveTo>
                  <a:lnTo>
                    <a:pt x="0" y="800"/>
                  </a:lnTo>
                  <a:lnTo>
                    <a:pt x="800" y="2387"/>
                  </a:lnTo>
                  <a:lnTo>
                    <a:pt x="800" y="4762"/>
                  </a:lnTo>
                  <a:lnTo>
                    <a:pt x="1587" y="5549"/>
                  </a:lnTo>
                  <a:lnTo>
                    <a:pt x="1587" y="7924"/>
                  </a:lnTo>
                  <a:lnTo>
                    <a:pt x="2387" y="8724"/>
                  </a:lnTo>
                  <a:lnTo>
                    <a:pt x="2387" y="11099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39" name="object 8839"/>
            <p:cNvSpPr/>
            <p:nvPr/>
          </p:nvSpPr>
          <p:spPr>
            <a:xfrm>
              <a:off x="1551495" y="377621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40" name="object 8840"/>
            <p:cNvSpPr/>
            <p:nvPr/>
          </p:nvSpPr>
          <p:spPr>
            <a:xfrm>
              <a:off x="1545328" y="3686708"/>
              <a:ext cx="6350" cy="89535"/>
            </a:xfrm>
            <a:custGeom>
              <a:avLst/>
              <a:gdLst/>
              <a:ahLst/>
              <a:cxnLst/>
              <a:rect l="l" t="t" r="r" b="b"/>
              <a:pathLst>
                <a:path w="6350" h="89535">
                  <a:moveTo>
                    <a:pt x="3005" y="0"/>
                  </a:moveTo>
                  <a:lnTo>
                    <a:pt x="2205" y="5549"/>
                  </a:lnTo>
                  <a:lnTo>
                    <a:pt x="25" y="26369"/>
                  </a:lnTo>
                  <a:lnTo>
                    <a:pt x="0" y="47321"/>
                  </a:lnTo>
                  <a:lnTo>
                    <a:pt x="2067" y="68180"/>
                  </a:lnTo>
                  <a:lnTo>
                    <a:pt x="6167" y="88722"/>
                  </a:lnTo>
                  <a:lnTo>
                    <a:pt x="6167" y="89522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41" name="object 8841"/>
            <p:cNvSpPr/>
            <p:nvPr/>
          </p:nvSpPr>
          <p:spPr>
            <a:xfrm>
              <a:off x="1545170" y="3739794"/>
              <a:ext cx="4445" cy="40640"/>
            </a:xfrm>
            <a:custGeom>
              <a:avLst/>
              <a:gdLst/>
              <a:ahLst/>
              <a:cxnLst/>
              <a:rect l="l" t="t" r="r" b="b"/>
              <a:pathLst>
                <a:path w="4444" h="40639">
                  <a:moveTo>
                    <a:pt x="3949" y="40398"/>
                  </a:move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42" name="object 8842"/>
            <p:cNvSpPr/>
            <p:nvPr/>
          </p:nvSpPr>
          <p:spPr>
            <a:xfrm>
              <a:off x="1545158" y="372474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43" name="object 8843"/>
            <p:cNvSpPr/>
            <p:nvPr/>
          </p:nvSpPr>
          <p:spPr>
            <a:xfrm>
              <a:off x="1551495" y="3775430"/>
              <a:ext cx="36830" cy="1270"/>
            </a:xfrm>
            <a:custGeom>
              <a:avLst/>
              <a:gdLst/>
              <a:ahLst/>
              <a:cxnLst/>
              <a:rect l="l" t="t" r="r" b="b"/>
              <a:pathLst>
                <a:path w="36830" h="1270">
                  <a:moveTo>
                    <a:pt x="36436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44" name="object 8844"/>
            <p:cNvSpPr/>
            <p:nvPr/>
          </p:nvSpPr>
          <p:spPr>
            <a:xfrm>
              <a:off x="1551495" y="37865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845" name="object 8845"/>
          <p:cNvGrpSpPr/>
          <p:nvPr/>
        </p:nvGrpSpPr>
        <p:grpSpPr>
          <a:xfrm>
            <a:off x="2831954" y="2523825"/>
            <a:ext cx="8573" cy="5144"/>
            <a:chOff x="2502154" y="3739000"/>
            <a:chExt cx="12700" cy="7620"/>
          </a:xfrm>
        </p:grpSpPr>
        <p:sp>
          <p:nvSpPr>
            <p:cNvPr id="8846" name="object 8846"/>
            <p:cNvSpPr/>
            <p:nvPr/>
          </p:nvSpPr>
          <p:spPr>
            <a:xfrm>
              <a:off x="2503728" y="3739794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4" h="5714">
                  <a:moveTo>
                    <a:pt x="10299" y="5537"/>
                  </a:moveTo>
                  <a:lnTo>
                    <a:pt x="10299" y="2362"/>
                  </a:lnTo>
                  <a:lnTo>
                    <a:pt x="0" y="0"/>
                  </a:lnTo>
                  <a:lnTo>
                    <a:pt x="0" y="2362"/>
                  </a:lnTo>
                </a:path>
                <a:path w="10794" h="5714">
                  <a:moveTo>
                    <a:pt x="10299" y="5537"/>
                  </a:moveTo>
                  <a:lnTo>
                    <a:pt x="0" y="2362"/>
                  </a:lnTo>
                </a:path>
                <a:path w="10794" h="5714">
                  <a:moveTo>
                    <a:pt x="10299" y="5537"/>
                  </a:moveTo>
                  <a:lnTo>
                    <a:pt x="10299" y="55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47" name="object 8847"/>
            <p:cNvSpPr/>
            <p:nvPr/>
          </p:nvSpPr>
          <p:spPr>
            <a:xfrm>
              <a:off x="2514028" y="37421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48" name="object 8848"/>
            <p:cNvSpPr/>
            <p:nvPr/>
          </p:nvSpPr>
          <p:spPr>
            <a:xfrm>
              <a:off x="2503728" y="3739794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0" y="0"/>
                  </a:moveTo>
                  <a:lnTo>
                    <a:pt x="4762" y="1574"/>
                  </a:lnTo>
                  <a:lnTo>
                    <a:pt x="9512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49" name="object 8849"/>
            <p:cNvSpPr/>
            <p:nvPr/>
          </p:nvSpPr>
          <p:spPr>
            <a:xfrm>
              <a:off x="2514028" y="37421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50" name="object 8850"/>
            <p:cNvSpPr/>
            <p:nvPr/>
          </p:nvSpPr>
          <p:spPr>
            <a:xfrm>
              <a:off x="2514015" y="37453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  <a:path w="1269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51" name="object 8851"/>
            <p:cNvSpPr/>
            <p:nvPr/>
          </p:nvSpPr>
          <p:spPr>
            <a:xfrm>
              <a:off x="2502154" y="37421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852" name="object 8852"/>
          <p:cNvGrpSpPr/>
          <p:nvPr/>
        </p:nvGrpSpPr>
        <p:grpSpPr>
          <a:xfrm>
            <a:off x="2832481" y="3011506"/>
            <a:ext cx="8144" cy="4286"/>
            <a:chOff x="2502935" y="4461490"/>
            <a:chExt cx="12065" cy="6350"/>
          </a:xfrm>
        </p:grpSpPr>
        <p:sp>
          <p:nvSpPr>
            <p:cNvPr id="8853" name="object 8853"/>
            <p:cNvSpPr/>
            <p:nvPr/>
          </p:nvSpPr>
          <p:spPr>
            <a:xfrm>
              <a:off x="2513234" y="446465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0" y="2374"/>
                  </a:moveTo>
                  <a:lnTo>
                    <a:pt x="1587" y="23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74"/>
                  </a:lnTo>
                  <a:close/>
                </a:path>
              </a:pathLst>
            </a:custGeom>
            <a:solidFill>
              <a:srgbClr val="5A5A5A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54" name="object 8854"/>
            <p:cNvSpPr/>
            <p:nvPr/>
          </p:nvSpPr>
          <p:spPr>
            <a:xfrm>
              <a:off x="2503728" y="4462284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4" h="5079">
                  <a:moveTo>
                    <a:pt x="0" y="0"/>
                  </a:moveTo>
                  <a:lnTo>
                    <a:pt x="10299" y="2374"/>
                  </a:lnTo>
                </a:path>
                <a:path w="10794" h="5079">
                  <a:moveTo>
                    <a:pt x="0" y="0"/>
                  </a:moveTo>
                  <a:lnTo>
                    <a:pt x="0" y="2374"/>
                  </a:lnTo>
                  <a:lnTo>
                    <a:pt x="10299" y="47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55" name="object 8855"/>
            <p:cNvSpPr/>
            <p:nvPr/>
          </p:nvSpPr>
          <p:spPr>
            <a:xfrm>
              <a:off x="2513234" y="446465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0" y="2374"/>
                  </a:moveTo>
                  <a:lnTo>
                    <a:pt x="1587" y="23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74"/>
                  </a:lnTo>
                  <a:close/>
                </a:path>
              </a:pathLst>
            </a:custGeom>
            <a:solidFill>
              <a:srgbClr val="5A5A5A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856" name="object 8856"/>
          <p:cNvGrpSpPr/>
          <p:nvPr/>
        </p:nvGrpSpPr>
        <p:grpSpPr>
          <a:xfrm>
            <a:off x="2831410" y="2436124"/>
            <a:ext cx="43719" cy="936546"/>
            <a:chOff x="2501347" y="3609073"/>
            <a:chExt cx="64769" cy="1387475"/>
          </a:xfrm>
        </p:grpSpPr>
        <p:sp>
          <p:nvSpPr>
            <p:cNvPr id="8857" name="object 8857"/>
            <p:cNvSpPr/>
            <p:nvPr/>
          </p:nvSpPr>
          <p:spPr>
            <a:xfrm>
              <a:off x="2536990" y="396873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00" y="1587"/>
                  </a:moveTo>
                  <a:lnTo>
                    <a:pt x="0" y="15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58" name="object 8858"/>
            <p:cNvSpPr/>
            <p:nvPr/>
          </p:nvSpPr>
          <p:spPr>
            <a:xfrm>
              <a:off x="2537790" y="3867327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3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59" name="object 8859"/>
            <p:cNvSpPr/>
            <p:nvPr/>
          </p:nvSpPr>
          <p:spPr>
            <a:xfrm>
              <a:off x="2514815" y="3745331"/>
              <a:ext cx="23495" cy="719455"/>
            </a:xfrm>
            <a:custGeom>
              <a:avLst/>
              <a:gdLst/>
              <a:ahLst/>
              <a:cxnLst/>
              <a:rect l="l" t="t" r="r" b="b"/>
              <a:pathLst>
                <a:path w="23494" h="719454">
                  <a:moveTo>
                    <a:pt x="0" y="0"/>
                  </a:moveTo>
                  <a:lnTo>
                    <a:pt x="0" y="719315"/>
                  </a:lnTo>
                  <a:lnTo>
                    <a:pt x="22974" y="71297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60" name="object 8860"/>
            <p:cNvSpPr/>
            <p:nvPr/>
          </p:nvSpPr>
          <p:spPr>
            <a:xfrm>
              <a:off x="2537790" y="3970324"/>
              <a:ext cx="0" cy="488315"/>
            </a:xfrm>
            <a:custGeom>
              <a:avLst/>
              <a:gdLst/>
              <a:ahLst/>
              <a:cxnLst/>
              <a:rect l="l" t="t" r="r" b="b"/>
              <a:pathLst>
                <a:path h="488314">
                  <a:moveTo>
                    <a:pt x="0" y="0"/>
                  </a:moveTo>
                  <a:lnTo>
                    <a:pt x="0" y="4879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61" name="object 8861"/>
            <p:cNvSpPr/>
            <p:nvPr/>
          </p:nvSpPr>
          <p:spPr>
            <a:xfrm>
              <a:off x="2502141" y="446148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62" name="object 8862"/>
            <p:cNvSpPr/>
            <p:nvPr/>
          </p:nvSpPr>
          <p:spPr>
            <a:xfrm>
              <a:off x="2514028" y="44646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63" name="object 8863"/>
            <p:cNvSpPr/>
            <p:nvPr/>
          </p:nvSpPr>
          <p:spPr>
            <a:xfrm>
              <a:off x="2502141" y="3742169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64" name="object 8864"/>
            <p:cNvSpPr/>
            <p:nvPr/>
          </p:nvSpPr>
          <p:spPr>
            <a:xfrm>
              <a:off x="2537790" y="39853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65" name="object 8865"/>
            <p:cNvSpPr/>
            <p:nvPr/>
          </p:nvSpPr>
          <p:spPr>
            <a:xfrm>
              <a:off x="2537790" y="4282452"/>
              <a:ext cx="27305" cy="8255"/>
            </a:xfrm>
            <a:custGeom>
              <a:avLst/>
              <a:gdLst/>
              <a:ahLst/>
              <a:cxnLst/>
              <a:rect l="l" t="t" r="r" b="b"/>
              <a:pathLst>
                <a:path w="27305" h="8254">
                  <a:moveTo>
                    <a:pt x="0" y="7912"/>
                  </a:moveTo>
                  <a:lnTo>
                    <a:pt x="26936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66" name="object 8866"/>
            <p:cNvSpPr/>
            <p:nvPr/>
          </p:nvSpPr>
          <p:spPr>
            <a:xfrm>
              <a:off x="2564739" y="3991711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0"/>
                  </a:moveTo>
                  <a:lnTo>
                    <a:pt x="0" y="2907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67" name="object 8867"/>
            <p:cNvSpPr/>
            <p:nvPr/>
          </p:nvSpPr>
          <p:spPr>
            <a:xfrm>
              <a:off x="2537790" y="43212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68" name="object 8868"/>
            <p:cNvSpPr/>
            <p:nvPr/>
          </p:nvSpPr>
          <p:spPr>
            <a:xfrm>
              <a:off x="2525115" y="4501095"/>
              <a:ext cx="12700" cy="494665"/>
            </a:xfrm>
            <a:custGeom>
              <a:avLst/>
              <a:gdLst/>
              <a:ahLst/>
              <a:cxnLst/>
              <a:rect l="l" t="t" r="r" b="b"/>
              <a:pathLst>
                <a:path w="12700" h="494664">
                  <a:moveTo>
                    <a:pt x="0" y="0"/>
                  </a:moveTo>
                  <a:lnTo>
                    <a:pt x="0" y="491159"/>
                  </a:lnTo>
                  <a:lnTo>
                    <a:pt x="12674" y="4943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69" name="object 8869"/>
            <p:cNvSpPr/>
            <p:nvPr/>
          </p:nvSpPr>
          <p:spPr>
            <a:xfrm>
              <a:off x="2537790" y="4504270"/>
              <a:ext cx="27305" cy="491490"/>
            </a:xfrm>
            <a:custGeom>
              <a:avLst/>
              <a:gdLst/>
              <a:ahLst/>
              <a:cxnLst/>
              <a:rect l="l" t="t" r="r" b="b"/>
              <a:pathLst>
                <a:path w="27305" h="491489">
                  <a:moveTo>
                    <a:pt x="0" y="0"/>
                  </a:moveTo>
                  <a:lnTo>
                    <a:pt x="0" y="491159"/>
                  </a:lnTo>
                  <a:lnTo>
                    <a:pt x="26936" y="48324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70" name="object 8870"/>
            <p:cNvSpPr/>
            <p:nvPr/>
          </p:nvSpPr>
          <p:spPr>
            <a:xfrm>
              <a:off x="2564739" y="4615179"/>
              <a:ext cx="0" cy="372745"/>
            </a:xfrm>
            <a:custGeom>
              <a:avLst/>
              <a:gdLst/>
              <a:ahLst/>
              <a:cxnLst/>
              <a:rect l="l" t="t" r="r" b="b"/>
              <a:pathLst>
                <a:path h="372745">
                  <a:moveTo>
                    <a:pt x="0" y="0"/>
                  </a:moveTo>
                  <a:lnTo>
                    <a:pt x="0" y="37233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71" name="object 8871"/>
            <p:cNvSpPr/>
            <p:nvPr/>
          </p:nvSpPr>
          <p:spPr>
            <a:xfrm>
              <a:off x="2564739" y="4327601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72" name="object 8872"/>
            <p:cNvSpPr/>
            <p:nvPr/>
          </p:nvSpPr>
          <p:spPr>
            <a:xfrm>
              <a:off x="2525115" y="3609073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73" name="object 8873"/>
            <p:cNvSpPr/>
            <p:nvPr/>
          </p:nvSpPr>
          <p:spPr>
            <a:xfrm>
              <a:off x="2537790" y="3750881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39">
                  <a:moveTo>
                    <a:pt x="0" y="0"/>
                  </a:moveTo>
                  <a:lnTo>
                    <a:pt x="0" y="1164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74" name="object 8874"/>
            <p:cNvSpPr/>
            <p:nvPr/>
          </p:nvSpPr>
          <p:spPr>
            <a:xfrm>
              <a:off x="2537790" y="3612248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75" name="object 8875"/>
            <p:cNvSpPr/>
            <p:nvPr/>
          </p:nvSpPr>
          <p:spPr>
            <a:xfrm>
              <a:off x="2537790" y="3860990"/>
              <a:ext cx="23495" cy="6350"/>
            </a:xfrm>
            <a:custGeom>
              <a:avLst/>
              <a:gdLst/>
              <a:ahLst/>
              <a:cxnLst/>
              <a:rect l="l" t="t" r="r" b="b"/>
              <a:pathLst>
                <a:path w="23494" h="6350">
                  <a:moveTo>
                    <a:pt x="0" y="6337"/>
                  </a:moveTo>
                  <a:lnTo>
                    <a:pt x="22961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76" name="object 8876"/>
            <p:cNvSpPr/>
            <p:nvPr/>
          </p:nvSpPr>
          <p:spPr>
            <a:xfrm>
              <a:off x="2560764" y="385227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77" name="object 8877"/>
            <p:cNvSpPr/>
            <p:nvPr/>
          </p:nvSpPr>
          <p:spPr>
            <a:xfrm>
              <a:off x="2560764" y="385149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9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78" name="object 8878"/>
            <p:cNvSpPr/>
            <p:nvPr/>
          </p:nvSpPr>
          <p:spPr>
            <a:xfrm>
              <a:off x="2564739" y="3756418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507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79" name="object 8879"/>
            <p:cNvSpPr/>
            <p:nvPr/>
          </p:nvSpPr>
          <p:spPr>
            <a:xfrm>
              <a:off x="2564739" y="3618572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880" name="object 8880"/>
          <p:cNvSpPr/>
          <p:nvPr/>
        </p:nvSpPr>
        <p:spPr>
          <a:xfrm>
            <a:off x="2693448" y="26462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881" name="object 8881"/>
          <p:cNvGrpSpPr/>
          <p:nvPr/>
        </p:nvGrpSpPr>
        <p:grpSpPr>
          <a:xfrm>
            <a:off x="2692912" y="2652160"/>
            <a:ext cx="21431" cy="200597"/>
            <a:chOff x="2296166" y="3929126"/>
            <a:chExt cx="31750" cy="297180"/>
          </a:xfrm>
        </p:grpSpPr>
        <p:sp>
          <p:nvSpPr>
            <p:cNvPr id="8882" name="object 8882"/>
            <p:cNvSpPr/>
            <p:nvPr/>
          </p:nvSpPr>
          <p:spPr>
            <a:xfrm>
              <a:off x="2296960" y="4218279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20">
                  <a:moveTo>
                    <a:pt x="0" y="7137"/>
                  </a:moveTo>
                  <a:lnTo>
                    <a:pt x="30111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83" name="object 8883"/>
            <p:cNvSpPr/>
            <p:nvPr/>
          </p:nvSpPr>
          <p:spPr>
            <a:xfrm>
              <a:off x="2327071" y="3929126"/>
              <a:ext cx="0" cy="289560"/>
            </a:xfrm>
            <a:custGeom>
              <a:avLst/>
              <a:gdLst/>
              <a:ahLst/>
              <a:cxnLst/>
              <a:rect l="l" t="t" r="r" b="b"/>
              <a:pathLst>
                <a:path h="289560">
                  <a:moveTo>
                    <a:pt x="0" y="0"/>
                  </a:moveTo>
                  <a:lnTo>
                    <a:pt x="0" y="28915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884" name="object 8884"/>
          <p:cNvGrpSpPr/>
          <p:nvPr/>
        </p:nvGrpSpPr>
        <p:grpSpPr>
          <a:xfrm>
            <a:off x="2761895" y="2571951"/>
            <a:ext cx="5144" cy="7715"/>
            <a:chOff x="2398363" y="3810298"/>
            <a:chExt cx="7620" cy="11430"/>
          </a:xfrm>
        </p:grpSpPr>
        <p:sp>
          <p:nvSpPr>
            <p:cNvPr id="8885" name="object 8885"/>
            <p:cNvSpPr/>
            <p:nvPr/>
          </p:nvSpPr>
          <p:spPr>
            <a:xfrm>
              <a:off x="2403119" y="381266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86" name="object 8886"/>
            <p:cNvSpPr/>
            <p:nvPr/>
          </p:nvSpPr>
          <p:spPr>
            <a:xfrm>
              <a:off x="2399157" y="3811879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0"/>
                  </a:moveTo>
                  <a:lnTo>
                    <a:pt x="3962" y="787"/>
                  </a:lnTo>
                  <a:lnTo>
                    <a:pt x="5537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87" name="object 8887"/>
            <p:cNvSpPr/>
            <p:nvPr/>
          </p:nvSpPr>
          <p:spPr>
            <a:xfrm>
              <a:off x="2399157" y="3811092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4" h="9525">
                  <a:moveTo>
                    <a:pt x="0" y="0"/>
                  </a:moveTo>
                  <a:lnTo>
                    <a:pt x="5537" y="1574"/>
                  </a:lnTo>
                  <a:lnTo>
                    <a:pt x="5537" y="94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888" name="object 8888"/>
          <p:cNvGrpSpPr/>
          <p:nvPr/>
        </p:nvGrpSpPr>
        <p:grpSpPr>
          <a:xfrm>
            <a:off x="3002526" y="2629165"/>
            <a:ext cx="5572" cy="6429"/>
            <a:chOff x="2754852" y="3895058"/>
            <a:chExt cx="8255" cy="9525"/>
          </a:xfrm>
        </p:grpSpPr>
        <p:sp>
          <p:nvSpPr>
            <p:cNvPr id="8889" name="object 8889"/>
            <p:cNvSpPr/>
            <p:nvPr/>
          </p:nvSpPr>
          <p:spPr>
            <a:xfrm>
              <a:off x="2761983" y="389663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90" name="object 8890"/>
            <p:cNvSpPr/>
            <p:nvPr/>
          </p:nvSpPr>
          <p:spPr>
            <a:xfrm>
              <a:off x="2760395" y="389663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787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91" name="object 8891"/>
            <p:cNvSpPr/>
            <p:nvPr/>
          </p:nvSpPr>
          <p:spPr>
            <a:xfrm>
              <a:off x="2760395" y="389742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92" name="object 8892"/>
            <p:cNvSpPr/>
            <p:nvPr/>
          </p:nvSpPr>
          <p:spPr>
            <a:xfrm>
              <a:off x="2755645" y="389585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4749" y="1574"/>
                  </a:lnTo>
                </a:path>
                <a:path w="6350" h="1904">
                  <a:moveTo>
                    <a:pt x="0" y="0"/>
                  </a:moveTo>
                  <a:lnTo>
                    <a:pt x="633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893" name="object 8893"/>
          <p:cNvGrpSpPr/>
          <p:nvPr/>
        </p:nvGrpSpPr>
        <p:grpSpPr>
          <a:xfrm>
            <a:off x="2744784" y="2635576"/>
            <a:ext cx="22289" cy="12430"/>
            <a:chOff x="2373014" y="3904557"/>
            <a:chExt cx="33020" cy="18415"/>
          </a:xfrm>
        </p:grpSpPr>
        <p:sp>
          <p:nvSpPr>
            <p:cNvPr id="8894" name="object 8894"/>
            <p:cNvSpPr/>
            <p:nvPr/>
          </p:nvSpPr>
          <p:spPr>
            <a:xfrm>
              <a:off x="2403119" y="391327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95" name="object 8895"/>
            <p:cNvSpPr/>
            <p:nvPr/>
          </p:nvSpPr>
          <p:spPr>
            <a:xfrm>
              <a:off x="2383320" y="391011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96" name="object 8896"/>
            <p:cNvSpPr/>
            <p:nvPr/>
          </p:nvSpPr>
          <p:spPr>
            <a:xfrm>
              <a:off x="2404694" y="3914063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97" name="object 8897"/>
            <p:cNvSpPr/>
            <p:nvPr/>
          </p:nvSpPr>
          <p:spPr>
            <a:xfrm>
              <a:off x="2388069" y="3909313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0" y="0"/>
                  </a:moveTo>
                  <a:lnTo>
                    <a:pt x="0" y="2374"/>
                  </a:lnTo>
                  <a:lnTo>
                    <a:pt x="4749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98" name="object 8898"/>
            <p:cNvSpPr/>
            <p:nvPr/>
          </p:nvSpPr>
          <p:spPr>
            <a:xfrm>
              <a:off x="2373807" y="3905351"/>
              <a:ext cx="14604" cy="4445"/>
            </a:xfrm>
            <a:custGeom>
              <a:avLst/>
              <a:gdLst/>
              <a:ahLst/>
              <a:cxnLst/>
              <a:rect l="l" t="t" r="r" b="b"/>
              <a:pathLst>
                <a:path w="14605" h="4445">
                  <a:moveTo>
                    <a:pt x="0" y="0"/>
                  </a:moveTo>
                  <a:lnTo>
                    <a:pt x="14262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899" name="object 8899"/>
            <p:cNvSpPr/>
            <p:nvPr/>
          </p:nvSpPr>
          <p:spPr>
            <a:xfrm>
              <a:off x="2373807" y="3907726"/>
              <a:ext cx="14604" cy="4445"/>
            </a:xfrm>
            <a:custGeom>
              <a:avLst/>
              <a:gdLst/>
              <a:ahLst/>
              <a:cxnLst/>
              <a:rect l="l" t="t" r="r" b="b"/>
              <a:pathLst>
                <a:path w="14605" h="4445">
                  <a:moveTo>
                    <a:pt x="0" y="0"/>
                  </a:moveTo>
                  <a:lnTo>
                    <a:pt x="14262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900" name="object 8900"/>
          <p:cNvGrpSpPr/>
          <p:nvPr/>
        </p:nvGrpSpPr>
        <p:grpSpPr>
          <a:xfrm>
            <a:off x="2855472" y="2664457"/>
            <a:ext cx="20574" cy="12002"/>
            <a:chOff x="2536996" y="3947344"/>
            <a:chExt cx="30480" cy="17780"/>
          </a:xfrm>
        </p:grpSpPr>
        <p:sp>
          <p:nvSpPr>
            <p:cNvPr id="8901" name="object 8901"/>
            <p:cNvSpPr/>
            <p:nvPr/>
          </p:nvSpPr>
          <p:spPr>
            <a:xfrm>
              <a:off x="2537790" y="3948138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0" y="0"/>
                  </a:moveTo>
                  <a:lnTo>
                    <a:pt x="13462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02" name="object 8902"/>
            <p:cNvSpPr/>
            <p:nvPr/>
          </p:nvSpPr>
          <p:spPr>
            <a:xfrm>
              <a:off x="2537790" y="3950512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0" y="0"/>
                  </a:moveTo>
                  <a:lnTo>
                    <a:pt x="13462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03" name="object 8903"/>
            <p:cNvSpPr/>
            <p:nvPr/>
          </p:nvSpPr>
          <p:spPr>
            <a:xfrm>
              <a:off x="2551252" y="395131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04" name="object 8904"/>
            <p:cNvSpPr/>
            <p:nvPr/>
          </p:nvSpPr>
          <p:spPr>
            <a:xfrm>
              <a:off x="2565514" y="395526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05" name="object 8905"/>
            <p:cNvSpPr/>
            <p:nvPr/>
          </p:nvSpPr>
          <p:spPr>
            <a:xfrm>
              <a:off x="2544140" y="395210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06" name="object 8906"/>
            <p:cNvSpPr/>
            <p:nvPr/>
          </p:nvSpPr>
          <p:spPr>
            <a:xfrm>
              <a:off x="2566314" y="395526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07" name="object 8907"/>
            <p:cNvSpPr/>
            <p:nvPr/>
          </p:nvSpPr>
          <p:spPr>
            <a:xfrm>
              <a:off x="2551252" y="395287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80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908" name="object 8908"/>
          <p:cNvGrpSpPr/>
          <p:nvPr/>
        </p:nvGrpSpPr>
        <p:grpSpPr>
          <a:xfrm>
            <a:off x="2692912" y="2620068"/>
            <a:ext cx="22717" cy="12859"/>
            <a:chOff x="2296166" y="3881583"/>
            <a:chExt cx="33655" cy="19050"/>
          </a:xfrm>
        </p:grpSpPr>
        <p:sp>
          <p:nvSpPr>
            <p:cNvPr id="8909" name="object 8909"/>
            <p:cNvSpPr/>
            <p:nvPr/>
          </p:nvSpPr>
          <p:spPr>
            <a:xfrm>
              <a:off x="2327071" y="389188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10" name="object 8910"/>
            <p:cNvSpPr/>
            <p:nvPr/>
          </p:nvSpPr>
          <p:spPr>
            <a:xfrm>
              <a:off x="2308059" y="388793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11" name="object 8911"/>
            <p:cNvSpPr/>
            <p:nvPr/>
          </p:nvSpPr>
          <p:spPr>
            <a:xfrm>
              <a:off x="2328659" y="389187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12" name="object 8912"/>
            <p:cNvSpPr/>
            <p:nvPr/>
          </p:nvSpPr>
          <p:spPr>
            <a:xfrm>
              <a:off x="2311209" y="388713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800" y="0"/>
                  </a:moveTo>
                  <a:lnTo>
                    <a:pt x="0" y="0"/>
                  </a:lnTo>
                  <a:lnTo>
                    <a:pt x="0" y="2374"/>
                  </a:lnTo>
                  <a:lnTo>
                    <a:pt x="4762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13" name="object 8913"/>
            <p:cNvSpPr/>
            <p:nvPr/>
          </p:nvSpPr>
          <p:spPr>
            <a:xfrm>
              <a:off x="2296960" y="3882377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5" h="5079">
                  <a:moveTo>
                    <a:pt x="0" y="0"/>
                  </a:moveTo>
                  <a:lnTo>
                    <a:pt x="14249" y="47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14" name="object 8914"/>
            <p:cNvSpPr/>
            <p:nvPr/>
          </p:nvSpPr>
          <p:spPr>
            <a:xfrm>
              <a:off x="2296960" y="3884764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5" h="5079">
                  <a:moveTo>
                    <a:pt x="0" y="0"/>
                  </a:moveTo>
                  <a:lnTo>
                    <a:pt x="14249" y="47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915" name="object 8915"/>
          <p:cNvGrpSpPr/>
          <p:nvPr/>
        </p:nvGrpSpPr>
        <p:grpSpPr>
          <a:xfrm>
            <a:off x="2815370" y="2586388"/>
            <a:ext cx="5144" cy="7715"/>
            <a:chOff x="2477585" y="3831685"/>
            <a:chExt cx="7620" cy="11430"/>
          </a:xfrm>
        </p:grpSpPr>
        <p:sp>
          <p:nvSpPr>
            <p:cNvPr id="8916" name="object 8916"/>
            <p:cNvSpPr/>
            <p:nvPr/>
          </p:nvSpPr>
          <p:spPr>
            <a:xfrm>
              <a:off x="2482341" y="383405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17" name="object 8917"/>
            <p:cNvSpPr/>
            <p:nvPr/>
          </p:nvSpPr>
          <p:spPr>
            <a:xfrm>
              <a:off x="2478379" y="3833266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0"/>
                  </a:moveTo>
                  <a:lnTo>
                    <a:pt x="3962" y="787"/>
                  </a:lnTo>
                  <a:lnTo>
                    <a:pt x="5549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18" name="object 8918"/>
            <p:cNvSpPr/>
            <p:nvPr/>
          </p:nvSpPr>
          <p:spPr>
            <a:xfrm>
              <a:off x="2478379" y="3832478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4" h="9525">
                  <a:moveTo>
                    <a:pt x="0" y="0"/>
                  </a:moveTo>
                  <a:lnTo>
                    <a:pt x="5549" y="1574"/>
                  </a:lnTo>
                  <a:lnTo>
                    <a:pt x="5549" y="95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919" name="object 8919"/>
          <p:cNvGrpSpPr/>
          <p:nvPr/>
        </p:nvGrpSpPr>
        <p:grpSpPr>
          <a:xfrm>
            <a:off x="2799331" y="2650552"/>
            <a:ext cx="21003" cy="12002"/>
            <a:chOff x="2453824" y="3926744"/>
            <a:chExt cx="31115" cy="17780"/>
          </a:xfrm>
        </p:grpSpPr>
        <p:sp>
          <p:nvSpPr>
            <p:cNvPr id="8920" name="object 8920"/>
            <p:cNvSpPr/>
            <p:nvPr/>
          </p:nvSpPr>
          <p:spPr>
            <a:xfrm>
              <a:off x="2482341" y="393467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21" name="object 8921"/>
            <p:cNvSpPr/>
            <p:nvPr/>
          </p:nvSpPr>
          <p:spPr>
            <a:xfrm>
              <a:off x="2462529" y="393150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22" name="object 8922"/>
            <p:cNvSpPr/>
            <p:nvPr/>
          </p:nvSpPr>
          <p:spPr>
            <a:xfrm>
              <a:off x="2483929" y="39346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23" name="object 8923"/>
            <p:cNvSpPr/>
            <p:nvPr/>
          </p:nvSpPr>
          <p:spPr>
            <a:xfrm>
              <a:off x="2468079" y="3930700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0" y="0"/>
                  </a:moveTo>
                  <a:lnTo>
                    <a:pt x="0" y="2374"/>
                  </a:lnTo>
                  <a:lnTo>
                    <a:pt x="4762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24" name="object 8924"/>
            <p:cNvSpPr/>
            <p:nvPr/>
          </p:nvSpPr>
          <p:spPr>
            <a:xfrm>
              <a:off x="2454617" y="3927538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0" y="0"/>
                  </a:moveTo>
                  <a:lnTo>
                    <a:pt x="13462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25" name="object 8925"/>
            <p:cNvSpPr/>
            <p:nvPr/>
          </p:nvSpPr>
          <p:spPr>
            <a:xfrm>
              <a:off x="2454617" y="3929926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0" y="0"/>
                  </a:moveTo>
                  <a:lnTo>
                    <a:pt x="13462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926" name="object 8926"/>
          <p:cNvGrpSpPr/>
          <p:nvPr/>
        </p:nvGrpSpPr>
        <p:grpSpPr>
          <a:xfrm>
            <a:off x="2988621" y="2693870"/>
            <a:ext cx="19288" cy="10716"/>
            <a:chOff x="2734252" y="3990918"/>
            <a:chExt cx="28575" cy="15875"/>
          </a:xfrm>
        </p:grpSpPr>
        <p:sp>
          <p:nvSpPr>
            <p:cNvPr id="8927" name="object 8927"/>
            <p:cNvSpPr/>
            <p:nvPr/>
          </p:nvSpPr>
          <p:spPr>
            <a:xfrm>
              <a:off x="2735046" y="3991711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0" y="0"/>
                  </a:moveTo>
                  <a:lnTo>
                    <a:pt x="12674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28" name="object 8928"/>
            <p:cNvSpPr/>
            <p:nvPr/>
          </p:nvSpPr>
          <p:spPr>
            <a:xfrm>
              <a:off x="2747721" y="39940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29" name="object 8929"/>
            <p:cNvSpPr/>
            <p:nvPr/>
          </p:nvSpPr>
          <p:spPr>
            <a:xfrm>
              <a:off x="2735046" y="3994073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0"/>
                  </a:moveTo>
                  <a:lnTo>
                    <a:pt x="12674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30" name="object 8930"/>
            <p:cNvSpPr/>
            <p:nvPr/>
          </p:nvSpPr>
          <p:spPr>
            <a:xfrm>
              <a:off x="2747721" y="399487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31" name="object 8931"/>
            <p:cNvSpPr/>
            <p:nvPr/>
          </p:nvSpPr>
          <p:spPr>
            <a:xfrm>
              <a:off x="2760395" y="399646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32" name="object 8932"/>
            <p:cNvSpPr/>
            <p:nvPr/>
          </p:nvSpPr>
          <p:spPr>
            <a:xfrm>
              <a:off x="2737434" y="399487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33" name="object 8933"/>
            <p:cNvSpPr/>
            <p:nvPr/>
          </p:nvSpPr>
          <p:spPr>
            <a:xfrm>
              <a:off x="2761983" y="399724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34" name="object 8934"/>
            <p:cNvSpPr/>
            <p:nvPr/>
          </p:nvSpPr>
          <p:spPr>
            <a:xfrm>
              <a:off x="2747721" y="3994874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587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935" name="object 8935"/>
          <p:cNvGrpSpPr/>
          <p:nvPr/>
        </p:nvGrpSpPr>
        <p:grpSpPr>
          <a:xfrm>
            <a:off x="2870980" y="2600283"/>
            <a:ext cx="5144" cy="6429"/>
            <a:chOff x="2559970" y="3852271"/>
            <a:chExt cx="7620" cy="9525"/>
          </a:xfrm>
        </p:grpSpPr>
        <p:sp>
          <p:nvSpPr>
            <p:cNvPr id="8936" name="object 8936"/>
            <p:cNvSpPr/>
            <p:nvPr/>
          </p:nvSpPr>
          <p:spPr>
            <a:xfrm>
              <a:off x="2566314" y="385465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37" name="object 8937"/>
            <p:cNvSpPr/>
            <p:nvPr/>
          </p:nvSpPr>
          <p:spPr>
            <a:xfrm>
              <a:off x="2565514" y="38546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38" name="object 8938"/>
            <p:cNvSpPr/>
            <p:nvPr/>
          </p:nvSpPr>
          <p:spPr>
            <a:xfrm>
              <a:off x="2565514" y="385465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39" name="object 8939"/>
            <p:cNvSpPr/>
            <p:nvPr/>
          </p:nvSpPr>
          <p:spPr>
            <a:xfrm>
              <a:off x="2560764" y="385386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0"/>
                  </a:moveTo>
                  <a:lnTo>
                    <a:pt x="4762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40" name="object 8940"/>
            <p:cNvSpPr/>
            <p:nvPr/>
          </p:nvSpPr>
          <p:spPr>
            <a:xfrm>
              <a:off x="2560764" y="3853065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0" y="0"/>
                  </a:moveTo>
                  <a:lnTo>
                    <a:pt x="5549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941" name="object 8941"/>
          <p:cNvGrpSpPr/>
          <p:nvPr/>
        </p:nvGrpSpPr>
        <p:grpSpPr>
          <a:xfrm>
            <a:off x="2685419" y="2994395"/>
            <a:ext cx="9430" cy="271748"/>
            <a:chOff x="2285066" y="4436141"/>
            <a:chExt cx="13970" cy="402590"/>
          </a:xfrm>
        </p:grpSpPr>
        <p:sp>
          <p:nvSpPr>
            <p:cNvPr id="8942" name="object 8942"/>
            <p:cNvSpPr/>
            <p:nvPr/>
          </p:nvSpPr>
          <p:spPr>
            <a:xfrm>
              <a:off x="2285872" y="4436935"/>
              <a:ext cx="11430" cy="400685"/>
            </a:xfrm>
            <a:custGeom>
              <a:avLst/>
              <a:gdLst/>
              <a:ahLst/>
              <a:cxnLst/>
              <a:rect l="l" t="t" r="r" b="b"/>
              <a:pathLst>
                <a:path w="11430" h="400685">
                  <a:moveTo>
                    <a:pt x="0" y="0"/>
                  </a:moveTo>
                  <a:lnTo>
                    <a:pt x="0" y="396900"/>
                  </a:lnTo>
                  <a:lnTo>
                    <a:pt x="11099" y="4000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43" name="object 8943"/>
            <p:cNvSpPr/>
            <p:nvPr/>
          </p:nvSpPr>
          <p:spPr>
            <a:xfrm>
              <a:off x="2296960" y="4440897"/>
              <a:ext cx="0" cy="396240"/>
            </a:xfrm>
            <a:custGeom>
              <a:avLst/>
              <a:gdLst/>
              <a:ahLst/>
              <a:cxnLst/>
              <a:rect l="l" t="t" r="r" b="b"/>
              <a:pathLst>
                <a:path h="396239">
                  <a:moveTo>
                    <a:pt x="0" y="174282"/>
                  </a:moveTo>
                  <a:lnTo>
                    <a:pt x="0" y="396100"/>
                  </a:lnTo>
                </a:path>
                <a:path h="396239">
                  <a:moveTo>
                    <a:pt x="0" y="0"/>
                  </a:moveTo>
                  <a:lnTo>
                    <a:pt x="0" y="4673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44" name="object 8944"/>
            <p:cNvSpPr/>
            <p:nvPr/>
          </p:nvSpPr>
          <p:spPr>
            <a:xfrm>
              <a:off x="2285860" y="483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45" name="object 8945"/>
            <p:cNvSpPr/>
            <p:nvPr/>
          </p:nvSpPr>
          <p:spPr>
            <a:xfrm>
              <a:off x="2286660" y="4834610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30" h="3175">
                  <a:moveTo>
                    <a:pt x="1108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46" name="object 8946"/>
            <p:cNvSpPr/>
            <p:nvPr/>
          </p:nvSpPr>
          <p:spPr>
            <a:xfrm>
              <a:off x="2296960" y="48369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787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47" name="object 8947"/>
            <p:cNvSpPr/>
            <p:nvPr/>
          </p:nvSpPr>
          <p:spPr>
            <a:xfrm>
              <a:off x="2286660" y="48346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48" name="object 8948"/>
            <p:cNvSpPr/>
            <p:nvPr/>
          </p:nvSpPr>
          <p:spPr>
            <a:xfrm>
              <a:off x="2297747" y="48377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949" name="object 8949"/>
          <p:cNvGrpSpPr/>
          <p:nvPr/>
        </p:nvGrpSpPr>
        <p:grpSpPr>
          <a:xfrm>
            <a:off x="2692912" y="3115246"/>
            <a:ext cx="21431" cy="249031"/>
            <a:chOff x="2296166" y="4615179"/>
            <a:chExt cx="31750" cy="368935"/>
          </a:xfrm>
        </p:grpSpPr>
        <p:sp>
          <p:nvSpPr>
            <p:cNvPr id="8950" name="object 8950"/>
            <p:cNvSpPr/>
            <p:nvPr/>
          </p:nvSpPr>
          <p:spPr>
            <a:xfrm>
              <a:off x="2296960" y="4967706"/>
              <a:ext cx="30480" cy="15240"/>
            </a:xfrm>
            <a:custGeom>
              <a:avLst/>
              <a:gdLst/>
              <a:ahLst/>
              <a:cxnLst/>
              <a:rect l="l" t="t" r="r" b="b"/>
              <a:pathLst>
                <a:path w="30480" h="15239">
                  <a:moveTo>
                    <a:pt x="26136" y="8712"/>
                  </a:moveTo>
                  <a:lnTo>
                    <a:pt x="0" y="15049"/>
                  </a:lnTo>
                </a:path>
                <a:path w="30480" h="15239">
                  <a:moveTo>
                    <a:pt x="26136" y="8712"/>
                  </a:moveTo>
                  <a:lnTo>
                    <a:pt x="26136" y="787"/>
                  </a:lnTo>
                  <a:lnTo>
                    <a:pt x="30098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51" name="object 8951"/>
            <p:cNvSpPr/>
            <p:nvPr/>
          </p:nvSpPr>
          <p:spPr>
            <a:xfrm>
              <a:off x="2327059" y="4875822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8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52" name="object 8952"/>
            <p:cNvSpPr/>
            <p:nvPr/>
          </p:nvSpPr>
          <p:spPr>
            <a:xfrm>
              <a:off x="2327059" y="4615179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11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8953" name="object 8953"/>
          <p:cNvSpPr/>
          <p:nvPr/>
        </p:nvSpPr>
        <p:spPr>
          <a:xfrm>
            <a:off x="2713765" y="3003487"/>
            <a:ext cx="0" cy="25718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02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8954" name="object 8954"/>
          <p:cNvGrpSpPr/>
          <p:nvPr/>
        </p:nvGrpSpPr>
        <p:grpSpPr>
          <a:xfrm>
            <a:off x="2693448" y="2872469"/>
            <a:ext cx="21003" cy="99012"/>
            <a:chOff x="2296960" y="4255509"/>
            <a:chExt cx="31115" cy="146685"/>
          </a:xfrm>
        </p:grpSpPr>
        <p:sp>
          <p:nvSpPr>
            <p:cNvPr id="8955" name="object 8955"/>
            <p:cNvSpPr/>
            <p:nvPr/>
          </p:nvSpPr>
          <p:spPr>
            <a:xfrm>
              <a:off x="2327059" y="4265028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56" name="object 8956"/>
            <p:cNvSpPr/>
            <p:nvPr/>
          </p:nvSpPr>
          <p:spPr>
            <a:xfrm>
              <a:off x="2296960" y="42563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957" name="object 8957"/>
          <p:cNvGrpSpPr/>
          <p:nvPr/>
        </p:nvGrpSpPr>
        <p:grpSpPr>
          <a:xfrm>
            <a:off x="2668318" y="2480508"/>
            <a:ext cx="25718" cy="489490"/>
            <a:chOff x="2259730" y="3674827"/>
            <a:chExt cx="38100" cy="725170"/>
          </a:xfrm>
        </p:grpSpPr>
        <p:sp>
          <p:nvSpPr>
            <p:cNvPr id="8958" name="object 8958"/>
            <p:cNvSpPr/>
            <p:nvPr/>
          </p:nvSpPr>
          <p:spPr>
            <a:xfrm>
              <a:off x="2296160" y="390377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00" y="1587"/>
                  </a:moveTo>
                  <a:lnTo>
                    <a:pt x="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59" name="object 8959"/>
            <p:cNvSpPr/>
            <p:nvPr/>
          </p:nvSpPr>
          <p:spPr>
            <a:xfrm>
              <a:off x="2296960" y="3802367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4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60" name="object 8960"/>
            <p:cNvSpPr/>
            <p:nvPr/>
          </p:nvSpPr>
          <p:spPr>
            <a:xfrm>
              <a:off x="2271623" y="3679571"/>
              <a:ext cx="25400" cy="719455"/>
            </a:xfrm>
            <a:custGeom>
              <a:avLst/>
              <a:gdLst/>
              <a:ahLst/>
              <a:cxnLst/>
              <a:rect l="l" t="t" r="r" b="b"/>
              <a:pathLst>
                <a:path w="25400" h="719454">
                  <a:moveTo>
                    <a:pt x="0" y="0"/>
                  </a:moveTo>
                  <a:lnTo>
                    <a:pt x="0" y="719328"/>
                  </a:lnTo>
                  <a:lnTo>
                    <a:pt x="25349" y="71299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61" name="object 8961"/>
            <p:cNvSpPr/>
            <p:nvPr/>
          </p:nvSpPr>
          <p:spPr>
            <a:xfrm>
              <a:off x="2296960" y="3905364"/>
              <a:ext cx="0" cy="487680"/>
            </a:xfrm>
            <a:custGeom>
              <a:avLst/>
              <a:gdLst/>
              <a:ahLst/>
              <a:cxnLst/>
              <a:rect l="l" t="t" r="r" b="b"/>
              <a:pathLst>
                <a:path h="487679">
                  <a:moveTo>
                    <a:pt x="0" y="0"/>
                  </a:moveTo>
                  <a:lnTo>
                    <a:pt x="0" y="4871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62" name="object 8962"/>
            <p:cNvSpPr/>
            <p:nvPr/>
          </p:nvSpPr>
          <p:spPr>
            <a:xfrm>
              <a:off x="2260523" y="4395736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30" h="3175">
                  <a:moveTo>
                    <a:pt x="0" y="0"/>
                  </a:moveTo>
                  <a:lnTo>
                    <a:pt x="11099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63" name="object 8963"/>
            <p:cNvSpPr/>
            <p:nvPr/>
          </p:nvSpPr>
          <p:spPr>
            <a:xfrm>
              <a:off x="2260523" y="3675621"/>
              <a:ext cx="11430" cy="720725"/>
            </a:xfrm>
            <a:custGeom>
              <a:avLst/>
              <a:gdLst/>
              <a:ahLst/>
              <a:cxnLst/>
              <a:rect l="l" t="t" r="r" b="b"/>
              <a:pathLst>
                <a:path w="11430" h="720725">
                  <a:moveTo>
                    <a:pt x="11099" y="3949"/>
                  </a:moveTo>
                  <a:lnTo>
                    <a:pt x="0" y="0"/>
                  </a:lnTo>
                  <a:lnTo>
                    <a:pt x="0" y="7201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64" name="object 8964"/>
            <p:cNvSpPr/>
            <p:nvPr/>
          </p:nvSpPr>
          <p:spPr>
            <a:xfrm>
              <a:off x="2260523" y="36756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965" name="object 8965"/>
          <p:cNvGrpSpPr/>
          <p:nvPr/>
        </p:nvGrpSpPr>
        <p:grpSpPr>
          <a:xfrm>
            <a:off x="2989157" y="2882096"/>
            <a:ext cx="16716" cy="96441"/>
            <a:chOff x="2735046" y="4269771"/>
            <a:chExt cx="24765" cy="142875"/>
          </a:xfrm>
        </p:grpSpPr>
        <p:sp>
          <p:nvSpPr>
            <p:cNvPr id="8966" name="object 8966"/>
            <p:cNvSpPr/>
            <p:nvPr/>
          </p:nvSpPr>
          <p:spPr>
            <a:xfrm>
              <a:off x="2735046" y="42705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67" name="object 8967"/>
            <p:cNvSpPr/>
            <p:nvPr/>
          </p:nvSpPr>
          <p:spPr>
            <a:xfrm>
              <a:off x="2758821" y="4275315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968" name="object 8968"/>
          <p:cNvGrpSpPr/>
          <p:nvPr/>
        </p:nvGrpSpPr>
        <p:grpSpPr>
          <a:xfrm>
            <a:off x="2979533" y="2464996"/>
            <a:ext cx="10716" cy="77581"/>
            <a:chOff x="2720790" y="3651846"/>
            <a:chExt cx="15875" cy="114935"/>
          </a:xfrm>
        </p:grpSpPr>
        <p:sp>
          <p:nvSpPr>
            <p:cNvPr id="8969" name="object 8969"/>
            <p:cNvSpPr/>
            <p:nvPr/>
          </p:nvSpPr>
          <p:spPr>
            <a:xfrm>
              <a:off x="2721584" y="37627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70" name="object 8970"/>
            <p:cNvSpPr/>
            <p:nvPr/>
          </p:nvSpPr>
          <p:spPr>
            <a:xfrm>
              <a:off x="2721597" y="3762755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5" h="3175">
                  <a:moveTo>
                    <a:pt x="142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71" name="object 8971"/>
            <p:cNvSpPr/>
            <p:nvPr/>
          </p:nvSpPr>
          <p:spPr>
            <a:xfrm>
              <a:off x="2735046" y="37651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72" name="object 8972"/>
            <p:cNvSpPr/>
            <p:nvPr/>
          </p:nvSpPr>
          <p:spPr>
            <a:xfrm>
              <a:off x="2721584" y="3762755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69" h="2539">
                  <a:moveTo>
                    <a:pt x="0" y="0"/>
                  </a:moveTo>
                  <a:lnTo>
                    <a:pt x="13462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73" name="object 8973"/>
            <p:cNvSpPr/>
            <p:nvPr/>
          </p:nvSpPr>
          <p:spPr>
            <a:xfrm>
              <a:off x="2721584" y="37627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74" name="object 8974"/>
            <p:cNvSpPr/>
            <p:nvPr/>
          </p:nvSpPr>
          <p:spPr>
            <a:xfrm>
              <a:off x="2735846" y="376593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75" name="object 8975"/>
            <p:cNvSpPr/>
            <p:nvPr/>
          </p:nvSpPr>
          <p:spPr>
            <a:xfrm>
              <a:off x="2735046" y="3655021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0"/>
                  </a:moveTo>
                  <a:lnTo>
                    <a:pt x="0" y="1101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76" name="object 8976"/>
            <p:cNvSpPr/>
            <p:nvPr/>
          </p:nvSpPr>
          <p:spPr>
            <a:xfrm>
              <a:off x="2721584" y="3651846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977" name="object 8977"/>
          <p:cNvGrpSpPr/>
          <p:nvPr/>
        </p:nvGrpSpPr>
        <p:grpSpPr>
          <a:xfrm>
            <a:off x="2966165" y="2469815"/>
            <a:ext cx="39862" cy="170592"/>
            <a:chOff x="2700985" y="3658984"/>
            <a:chExt cx="59055" cy="252729"/>
          </a:xfrm>
        </p:grpSpPr>
        <p:sp>
          <p:nvSpPr>
            <p:cNvPr id="8978" name="object 8978"/>
            <p:cNvSpPr/>
            <p:nvPr/>
          </p:nvSpPr>
          <p:spPr>
            <a:xfrm>
              <a:off x="2735046" y="3902976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4">
                  <a:moveTo>
                    <a:pt x="0" y="7924"/>
                  </a:moveTo>
                  <a:lnTo>
                    <a:pt x="2059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79" name="object 8979"/>
            <p:cNvSpPr/>
            <p:nvPr/>
          </p:nvSpPr>
          <p:spPr>
            <a:xfrm>
              <a:off x="2755645" y="389505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80" name="object 8980"/>
            <p:cNvSpPr/>
            <p:nvPr/>
          </p:nvSpPr>
          <p:spPr>
            <a:xfrm>
              <a:off x="2755645" y="389347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81" name="object 8981"/>
            <p:cNvSpPr/>
            <p:nvPr/>
          </p:nvSpPr>
          <p:spPr>
            <a:xfrm>
              <a:off x="2758820" y="3797617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h="95885">
                  <a:moveTo>
                    <a:pt x="0" y="0"/>
                  </a:moveTo>
                  <a:lnTo>
                    <a:pt x="0" y="958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82" name="object 8982"/>
            <p:cNvSpPr/>
            <p:nvPr/>
          </p:nvSpPr>
          <p:spPr>
            <a:xfrm>
              <a:off x="2758820" y="3658984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6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83" name="object 8983"/>
            <p:cNvSpPr/>
            <p:nvPr/>
          </p:nvSpPr>
          <p:spPr>
            <a:xfrm>
              <a:off x="2702572" y="3783355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30" h="5714">
                  <a:moveTo>
                    <a:pt x="11087" y="5549"/>
                  </a:moveTo>
                  <a:lnTo>
                    <a:pt x="11087" y="2374"/>
                  </a:lnTo>
                  <a:lnTo>
                    <a:pt x="0" y="0"/>
                  </a:lnTo>
                  <a:lnTo>
                    <a:pt x="0" y="3162"/>
                  </a:lnTo>
                </a:path>
                <a:path w="11430" h="5714">
                  <a:moveTo>
                    <a:pt x="11087" y="5549"/>
                  </a:moveTo>
                  <a:lnTo>
                    <a:pt x="0" y="3162"/>
                  </a:lnTo>
                </a:path>
                <a:path w="11430" h="5714">
                  <a:moveTo>
                    <a:pt x="11087" y="5549"/>
                  </a:moveTo>
                  <a:lnTo>
                    <a:pt x="11087" y="55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84" name="object 8984"/>
            <p:cNvSpPr/>
            <p:nvPr/>
          </p:nvSpPr>
          <p:spPr>
            <a:xfrm>
              <a:off x="2702572" y="3783355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39">
                  <a:moveTo>
                    <a:pt x="0" y="0"/>
                  </a:moveTo>
                  <a:lnTo>
                    <a:pt x="5537" y="1587"/>
                  </a:lnTo>
                  <a:lnTo>
                    <a:pt x="10287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85" name="object 8985"/>
            <p:cNvSpPr/>
            <p:nvPr/>
          </p:nvSpPr>
          <p:spPr>
            <a:xfrm>
              <a:off x="2713659" y="37857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86" name="object 8986"/>
            <p:cNvSpPr/>
            <p:nvPr/>
          </p:nvSpPr>
          <p:spPr>
            <a:xfrm>
              <a:off x="2713659" y="37889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  <a:path w="1269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87" name="object 8987"/>
            <p:cNvSpPr/>
            <p:nvPr/>
          </p:nvSpPr>
          <p:spPr>
            <a:xfrm>
              <a:off x="2700985" y="378653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88" name="object 8988"/>
            <p:cNvSpPr/>
            <p:nvPr/>
          </p:nvSpPr>
          <p:spPr>
            <a:xfrm>
              <a:off x="2700985" y="37865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8989" name="object 8989"/>
          <p:cNvGrpSpPr/>
          <p:nvPr/>
        </p:nvGrpSpPr>
        <p:grpSpPr>
          <a:xfrm>
            <a:off x="2965629" y="2555908"/>
            <a:ext cx="24432" cy="426482"/>
            <a:chOff x="2700191" y="3786530"/>
            <a:chExt cx="36195" cy="631825"/>
          </a:xfrm>
        </p:grpSpPr>
        <p:sp>
          <p:nvSpPr>
            <p:cNvPr id="8990" name="object 8990"/>
            <p:cNvSpPr/>
            <p:nvPr/>
          </p:nvSpPr>
          <p:spPr>
            <a:xfrm>
              <a:off x="2713659" y="441474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91" name="object 8991"/>
            <p:cNvSpPr/>
            <p:nvPr/>
          </p:nvSpPr>
          <p:spPr>
            <a:xfrm>
              <a:off x="2702572" y="4412373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30" h="5079">
                  <a:moveTo>
                    <a:pt x="0" y="0"/>
                  </a:moveTo>
                  <a:lnTo>
                    <a:pt x="11087" y="2374"/>
                  </a:lnTo>
                </a:path>
                <a:path w="11430" h="5079">
                  <a:moveTo>
                    <a:pt x="0" y="0"/>
                  </a:moveTo>
                  <a:lnTo>
                    <a:pt x="0" y="2374"/>
                  </a:lnTo>
                  <a:lnTo>
                    <a:pt x="11087" y="47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92" name="object 8992"/>
            <p:cNvSpPr/>
            <p:nvPr/>
          </p:nvSpPr>
          <p:spPr>
            <a:xfrm>
              <a:off x="2700985" y="44123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93" name="object 8993"/>
            <p:cNvSpPr/>
            <p:nvPr/>
          </p:nvSpPr>
          <p:spPr>
            <a:xfrm>
              <a:off x="2713659" y="44147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94" name="object 8994"/>
            <p:cNvSpPr/>
            <p:nvPr/>
          </p:nvSpPr>
          <p:spPr>
            <a:xfrm>
              <a:off x="2714459" y="3788905"/>
              <a:ext cx="0" cy="626110"/>
            </a:xfrm>
            <a:custGeom>
              <a:avLst/>
              <a:gdLst/>
              <a:ahLst/>
              <a:cxnLst/>
              <a:rect l="l" t="t" r="r" b="b"/>
              <a:pathLst>
                <a:path h="626110">
                  <a:moveTo>
                    <a:pt x="0" y="0"/>
                  </a:moveTo>
                  <a:lnTo>
                    <a:pt x="0" y="62584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95" name="object 8995"/>
            <p:cNvSpPr/>
            <p:nvPr/>
          </p:nvSpPr>
          <p:spPr>
            <a:xfrm>
              <a:off x="2700985" y="3786530"/>
              <a:ext cx="0" cy="626110"/>
            </a:xfrm>
            <a:custGeom>
              <a:avLst/>
              <a:gdLst/>
              <a:ahLst/>
              <a:cxnLst/>
              <a:rect l="l" t="t" r="r" b="b"/>
              <a:pathLst>
                <a:path h="626110">
                  <a:moveTo>
                    <a:pt x="0" y="0"/>
                  </a:moveTo>
                  <a:lnTo>
                    <a:pt x="0" y="62584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96" name="object 8996"/>
            <p:cNvSpPr/>
            <p:nvPr/>
          </p:nvSpPr>
          <p:spPr>
            <a:xfrm>
              <a:off x="2734259" y="401231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787" y="1574"/>
                  </a:moveTo>
                  <a:lnTo>
                    <a:pt x="0" y="787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97" name="object 8997"/>
            <p:cNvSpPr/>
            <p:nvPr/>
          </p:nvSpPr>
          <p:spPr>
            <a:xfrm>
              <a:off x="2735046" y="3792855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10">
                  <a:moveTo>
                    <a:pt x="0" y="0"/>
                  </a:moveTo>
                  <a:lnTo>
                    <a:pt x="0" y="21944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98" name="object 8998"/>
            <p:cNvSpPr/>
            <p:nvPr/>
          </p:nvSpPr>
          <p:spPr>
            <a:xfrm>
              <a:off x="2714459" y="4407611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20">
                  <a:moveTo>
                    <a:pt x="0" y="7137"/>
                  </a:moveTo>
                  <a:lnTo>
                    <a:pt x="20586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8999" name="object 8999"/>
            <p:cNvSpPr/>
            <p:nvPr/>
          </p:nvSpPr>
          <p:spPr>
            <a:xfrm>
              <a:off x="2735046" y="4013885"/>
              <a:ext cx="0" cy="394335"/>
            </a:xfrm>
            <a:custGeom>
              <a:avLst/>
              <a:gdLst/>
              <a:ahLst/>
              <a:cxnLst/>
              <a:rect l="l" t="t" r="r" b="b"/>
              <a:pathLst>
                <a:path h="394335">
                  <a:moveTo>
                    <a:pt x="0" y="0"/>
                  </a:moveTo>
                  <a:lnTo>
                    <a:pt x="0" y="39372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000" name="object 9000"/>
          <p:cNvGrpSpPr/>
          <p:nvPr/>
        </p:nvGrpSpPr>
        <p:grpSpPr>
          <a:xfrm>
            <a:off x="3341568" y="1545780"/>
            <a:ext cx="39862" cy="16288"/>
            <a:chOff x="3257137" y="2290044"/>
            <a:chExt cx="59055" cy="24130"/>
          </a:xfrm>
        </p:grpSpPr>
        <p:sp>
          <p:nvSpPr>
            <p:cNvPr id="9001" name="object 9001"/>
            <p:cNvSpPr/>
            <p:nvPr/>
          </p:nvSpPr>
          <p:spPr>
            <a:xfrm>
              <a:off x="3257930" y="2301138"/>
              <a:ext cx="57150" cy="12065"/>
            </a:xfrm>
            <a:custGeom>
              <a:avLst/>
              <a:gdLst/>
              <a:ahLst/>
              <a:cxnLst/>
              <a:rect l="l" t="t" r="r" b="b"/>
              <a:pathLst>
                <a:path w="57150" h="12064">
                  <a:moveTo>
                    <a:pt x="57023" y="0"/>
                  </a:moveTo>
                  <a:lnTo>
                    <a:pt x="43561" y="2374"/>
                  </a:lnTo>
                  <a:lnTo>
                    <a:pt x="16624" y="7912"/>
                  </a:lnTo>
                  <a:lnTo>
                    <a:pt x="0" y="118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02" name="object 9002"/>
            <p:cNvSpPr/>
            <p:nvPr/>
          </p:nvSpPr>
          <p:spPr>
            <a:xfrm>
              <a:off x="3307041" y="229083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912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03" name="object 9003"/>
            <p:cNvSpPr/>
            <p:nvPr/>
          </p:nvSpPr>
          <p:spPr>
            <a:xfrm>
              <a:off x="3257930" y="2290838"/>
              <a:ext cx="49530" cy="10795"/>
            </a:xfrm>
            <a:custGeom>
              <a:avLst/>
              <a:gdLst/>
              <a:ahLst/>
              <a:cxnLst/>
              <a:rect l="l" t="t" r="r" b="b"/>
              <a:pathLst>
                <a:path w="49529" h="10794">
                  <a:moveTo>
                    <a:pt x="0" y="10299"/>
                  </a:moveTo>
                  <a:lnTo>
                    <a:pt x="22174" y="5537"/>
                  </a:lnTo>
                  <a:lnTo>
                    <a:pt x="4911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004" name="object 9004"/>
          <p:cNvGrpSpPr/>
          <p:nvPr/>
        </p:nvGrpSpPr>
        <p:grpSpPr>
          <a:xfrm>
            <a:off x="2200413" y="2576752"/>
            <a:ext cx="154305" cy="150019"/>
            <a:chOff x="1566538" y="3817410"/>
            <a:chExt cx="228600" cy="222250"/>
          </a:xfrm>
        </p:grpSpPr>
        <p:sp>
          <p:nvSpPr>
            <p:cNvPr id="9005" name="object 9005"/>
            <p:cNvSpPr/>
            <p:nvPr/>
          </p:nvSpPr>
          <p:spPr>
            <a:xfrm>
              <a:off x="1567332" y="3818204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70">
                  <a:moveTo>
                    <a:pt x="0" y="800"/>
                  </a:moveTo>
                  <a:lnTo>
                    <a:pt x="24561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06" name="object 9006"/>
            <p:cNvSpPr/>
            <p:nvPr/>
          </p:nvSpPr>
          <p:spPr>
            <a:xfrm>
              <a:off x="1567332" y="3819004"/>
              <a:ext cx="203835" cy="203835"/>
            </a:xfrm>
            <a:custGeom>
              <a:avLst/>
              <a:gdLst/>
              <a:ahLst/>
              <a:cxnLst/>
              <a:rect l="l" t="t" r="r" b="b"/>
              <a:pathLst>
                <a:path w="203835" h="203835">
                  <a:moveTo>
                    <a:pt x="0" y="0"/>
                  </a:moveTo>
                  <a:lnTo>
                    <a:pt x="800" y="1574"/>
                  </a:lnTo>
                  <a:lnTo>
                    <a:pt x="2387" y="5537"/>
                  </a:lnTo>
                  <a:lnTo>
                    <a:pt x="3962" y="7912"/>
                  </a:lnTo>
                  <a:lnTo>
                    <a:pt x="4762" y="11087"/>
                  </a:lnTo>
                  <a:lnTo>
                    <a:pt x="7924" y="15836"/>
                  </a:lnTo>
                  <a:lnTo>
                    <a:pt x="10299" y="21386"/>
                  </a:lnTo>
                  <a:lnTo>
                    <a:pt x="11099" y="21386"/>
                  </a:lnTo>
                  <a:lnTo>
                    <a:pt x="11887" y="22974"/>
                  </a:lnTo>
                  <a:lnTo>
                    <a:pt x="28981" y="49787"/>
                  </a:lnTo>
                  <a:lnTo>
                    <a:pt x="49383" y="75752"/>
                  </a:lnTo>
                  <a:lnTo>
                    <a:pt x="71833" y="100083"/>
                  </a:lnTo>
                  <a:lnTo>
                    <a:pt x="95072" y="121996"/>
                  </a:lnTo>
                  <a:lnTo>
                    <a:pt x="95072" y="122796"/>
                  </a:lnTo>
                  <a:lnTo>
                    <a:pt x="95859" y="122796"/>
                  </a:lnTo>
                  <a:lnTo>
                    <a:pt x="95859" y="123583"/>
                  </a:lnTo>
                  <a:lnTo>
                    <a:pt x="96647" y="123583"/>
                  </a:lnTo>
                  <a:lnTo>
                    <a:pt x="96647" y="124371"/>
                  </a:lnTo>
                  <a:lnTo>
                    <a:pt x="121079" y="144537"/>
                  </a:lnTo>
                  <a:lnTo>
                    <a:pt x="145154" y="163331"/>
                  </a:lnTo>
                  <a:lnTo>
                    <a:pt x="169734" y="181263"/>
                  </a:lnTo>
                  <a:lnTo>
                    <a:pt x="195681" y="198843"/>
                  </a:lnTo>
                  <a:lnTo>
                    <a:pt x="203593" y="203593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07" name="object 9007"/>
            <p:cNvSpPr/>
            <p:nvPr/>
          </p:nvSpPr>
          <p:spPr>
            <a:xfrm>
              <a:off x="1770938" y="4020223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39">
                  <a:moveTo>
                    <a:pt x="-793" y="1193"/>
                  </a:moveTo>
                  <a:lnTo>
                    <a:pt x="23768" y="1193"/>
                  </a:lnTo>
                </a:path>
              </a:pathLst>
            </a:custGeom>
            <a:ln w="39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08" name="object 9008"/>
            <p:cNvSpPr/>
            <p:nvPr/>
          </p:nvSpPr>
          <p:spPr>
            <a:xfrm>
              <a:off x="1572882" y="384119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09" name="object 9009"/>
            <p:cNvSpPr/>
            <p:nvPr/>
          </p:nvSpPr>
          <p:spPr>
            <a:xfrm>
              <a:off x="1572895" y="3845940"/>
              <a:ext cx="198120" cy="193040"/>
            </a:xfrm>
            <a:custGeom>
              <a:avLst/>
              <a:gdLst/>
              <a:ahLst/>
              <a:cxnLst/>
              <a:rect l="l" t="t" r="r" b="b"/>
              <a:pathLst>
                <a:path w="198119" h="193039">
                  <a:moveTo>
                    <a:pt x="198043" y="192506"/>
                  </a:moveTo>
                  <a:lnTo>
                    <a:pt x="194081" y="190119"/>
                  </a:lnTo>
                  <a:lnTo>
                    <a:pt x="191706" y="187744"/>
                  </a:lnTo>
                  <a:lnTo>
                    <a:pt x="190906" y="187744"/>
                  </a:lnTo>
                  <a:lnTo>
                    <a:pt x="184340" y="182359"/>
                  </a:lnTo>
                  <a:lnTo>
                    <a:pt x="176339" y="179514"/>
                  </a:lnTo>
                  <a:lnTo>
                    <a:pt x="170319" y="173494"/>
                  </a:lnTo>
                  <a:lnTo>
                    <a:pt x="167944" y="172694"/>
                  </a:lnTo>
                  <a:lnTo>
                    <a:pt x="164769" y="170319"/>
                  </a:lnTo>
                  <a:lnTo>
                    <a:pt x="158678" y="165971"/>
                  </a:lnTo>
                  <a:lnTo>
                    <a:pt x="152441" y="161740"/>
                  </a:lnTo>
                  <a:lnTo>
                    <a:pt x="146228" y="157443"/>
                  </a:lnTo>
                  <a:lnTo>
                    <a:pt x="140207" y="152895"/>
                  </a:lnTo>
                  <a:lnTo>
                    <a:pt x="137045" y="150507"/>
                  </a:lnTo>
                  <a:lnTo>
                    <a:pt x="131495" y="145757"/>
                  </a:lnTo>
                  <a:lnTo>
                    <a:pt x="129908" y="144970"/>
                  </a:lnTo>
                  <a:lnTo>
                    <a:pt x="115798" y="133535"/>
                  </a:lnTo>
                  <a:lnTo>
                    <a:pt x="102092" y="121935"/>
                  </a:lnTo>
                  <a:lnTo>
                    <a:pt x="88628" y="110169"/>
                  </a:lnTo>
                  <a:lnTo>
                    <a:pt x="75247" y="98234"/>
                  </a:lnTo>
                  <a:lnTo>
                    <a:pt x="74460" y="96647"/>
                  </a:lnTo>
                  <a:lnTo>
                    <a:pt x="72872" y="95859"/>
                  </a:lnTo>
                  <a:lnTo>
                    <a:pt x="72872" y="95059"/>
                  </a:lnTo>
                  <a:lnTo>
                    <a:pt x="70497" y="93484"/>
                  </a:lnTo>
                  <a:lnTo>
                    <a:pt x="70497" y="92684"/>
                  </a:lnTo>
                  <a:lnTo>
                    <a:pt x="68910" y="91097"/>
                  </a:lnTo>
                  <a:lnTo>
                    <a:pt x="65747" y="88722"/>
                  </a:lnTo>
                  <a:lnTo>
                    <a:pt x="65747" y="87934"/>
                  </a:lnTo>
                  <a:lnTo>
                    <a:pt x="47955" y="69181"/>
                  </a:lnTo>
                  <a:lnTo>
                    <a:pt x="31337" y="48975"/>
                  </a:lnTo>
                  <a:lnTo>
                    <a:pt x="16080" y="27654"/>
                  </a:lnTo>
                  <a:lnTo>
                    <a:pt x="2374" y="55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10" name="object 9010"/>
            <p:cNvSpPr/>
            <p:nvPr/>
          </p:nvSpPr>
          <p:spPr>
            <a:xfrm>
              <a:off x="1770938" y="402261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11" name="object 9011"/>
            <p:cNvSpPr/>
            <p:nvPr/>
          </p:nvSpPr>
          <p:spPr>
            <a:xfrm>
              <a:off x="1747964" y="40075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800" y="800"/>
                  </a:lnTo>
                  <a:lnTo>
                    <a:pt x="3162" y="2387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12" name="object 9012"/>
            <p:cNvSpPr/>
            <p:nvPr/>
          </p:nvSpPr>
          <p:spPr>
            <a:xfrm>
              <a:off x="1740839" y="4002798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0"/>
                  </a:moveTo>
                  <a:lnTo>
                    <a:pt x="3949" y="3175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13" name="object 9013"/>
            <p:cNvSpPr/>
            <p:nvPr/>
          </p:nvSpPr>
          <p:spPr>
            <a:xfrm>
              <a:off x="1732915" y="399726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1574" y="787"/>
                  </a:lnTo>
                  <a:lnTo>
                    <a:pt x="3162" y="2374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14" name="object 9014"/>
            <p:cNvSpPr/>
            <p:nvPr/>
          </p:nvSpPr>
          <p:spPr>
            <a:xfrm>
              <a:off x="1726577" y="399328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800" y="0"/>
                  </a:lnTo>
                  <a:lnTo>
                    <a:pt x="3162" y="1587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15" name="object 9015"/>
            <p:cNvSpPr/>
            <p:nvPr/>
          </p:nvSpPr>
          <p:spPr>
            <a:xfrm>
              <a:off x="1702803" y="3975061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4">
                  <a:moveTo>
                    <a:pt x="0" y="0"/>
                  </a:moveTo>
                  <a:lnTo>
                    <a:pt x="3962" y="3162"/>
                  </a:lnTo>
                  <a:lnTo>
                    <a:pt x="7137" y="5549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16" name="object 9016"/>
            <p:cNvSpPr/>
            <p:nvPr/>
          </p:nvSpPr>
          <p:spPr>
            <a:xfrm>
              <a:off x="1699641" y="397268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800" y="800"/>
                  </a:lnTo>
                  <a:lnTo>
                    <a:pt x="3162" y="2374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17" name="object 9017"/>
            <p:cNvSpPr/>
            <p:nvPr/>
          </p:nvSpPr>
          <p:spPr>
            <a:xfrm>
              <a:off x="1680629" y="3956850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0"/>
                  </a:moveTo>
                  <a:lnTo>
                    <a:pt x="1587" y="1587"/>
                  </a:lnTo>
                  <a:lnTo>
                    <a:pt x="3962" y="3175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18" name="object 9018"/>
            <p:cNvSpPr/>
            <p:nvPr/>
          </p:nvSpPr>
          <p:spPr>
            <a:xfrm>
              <a:off x="1663979" y="3942600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4">
                  <a:moveTo>
                    <a:pt x="0" y="0"/>
                  </a:moveTo>
                  <a:lnTo>
                    <a:pt x="0" y="787"/>
                  </a:lnTo>
                  <a:lnTo>
                    <a:pt x="6337" y="5537"/>
                  </a:lnTo>
                  <a:lnTo>
                    <a:pt x="11874" y="10287"/>
                  </a:lnTo>
                  <a:lnTo>
                    <a:pt x="13474" y="11874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19" name="object 9019"/>
            <p:cNvSpPr/>
            <p:nvPr/>
          </p:nvSpPr>
          <p:spPr>
            <a:xfrm>
              <a:off x="1658442" y="39378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87" y="1587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20" name="object 9020"/>
            <p:cNvSpPr/>
            <p:nvPr/>
          </p:nvSpPr>
          <p:spPr>
            <a:xfrm>
              <a:off x="1641805" y="3921988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0"/>
                  </a:moveTo>
                  <a:lnTo>
                    <a:pt x="800" y="800"/>
                  </a:lnTo>
                  <a:lnTo>
                    <a:pt x="3962" y="3175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21" name="object 9021"/>
            <p:cNvSpPr/>
            <p:nvPr/>
          </p:nvSpPr>
          <p:spPr>
            <a:xfrm>
              <a:off x="1634680" y="39148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0"/>
                  </a:moveTo>
                  <a:lnTo>
                    <a:pt x="3162" y="3162"/>
                  </a:lnTo>
                  <a:lnTo>
                    <a:pt x="3949" y="3962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22" name="object 9022"/>
            <p:cNvSpPr/>
            <p:nvPr/>
          </p:nvSpPr>
          <p:spPr>
            <a:xfrm>
              <a:off x="1596644" y="3869702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0"/>
                  </a:moveTo>
                  <a:lnTo>
                    <a:pt x="1587" y="1587"/>
                  </a:lnTo>
                  <a:lnTo>
                    <a:pt x="7573" y="9615"/>
                  </a:lnTo>
                  <a:lnTo>
                    <a:pt x="13785" y="17456"/>
                  </a:lnTo>
                  <a:lnTo>
                    <a:pt x="20236" y="25086"/>
                  </a:lnTo>
                  <a:lnTo>
                    <a:pt x="26936" y="32486"/>
                  </a:lnTo>
                  <a:lnTo>
                    <a:pt x="30111" y="36449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23" name="object 9023"/>
            <p:cNvSpPr/>
            <p:nvPr/>
          </p:nvSpPr>
          <p:spPr>
            <a:xfrm>
              <a:off x="1579219" y="384197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0"/>
                  </a:moveTo>
                  <a:lnTo>
                    <a:pt x="1574" y="3175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24" name="object 9024"/>
            <p:cNvSpPr/>
            <p:nvPr/>
          </p:nvSpPr>
          <p:spPr>
            <a:xfrm>
              <a:off x="1568132" y="3820591"/>
              <a:ext cx="10795" cy="20320"/>
            </a:xfrm>
            <a:custGeom>
              <a:avLst/>
              <a:gdLst/>
              <a:ahLst/>
              <a:cxnLst/>
              <a:rect l="l" t="t" r="r" b="b"/>
              <a:pathLst>
                <a:path w="10794" h="20320">
                  <a:moveTo>
                    <a:pt x="0" y="0"/>
                  </a:moveTo>
                  <a:lnTo>
                    <a:pt x="1587" y="3962"/>
                  </a:lnTo>
                  <a:lnTo>
                    <a:pt x="3162" y="6337"/>
                  </a:lnTo>
                  <a:lnTo>
                    <a:pt x="3962" y="9512"/>
                  </a:lnTo>
                  <a:lnTo>
                    <a:pt x="7137" y="14262"/>
                  </a:lnTo>
                  <a:lnTo>
                    <a:pt x="9512" y="19812"/>
                  </a:lnTo>
                  <a:lnTo>
                    <a:pt x="10299" y="19812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25" name="object 9025"/>
            <p:cNvSpPr/>
            <p:nvPr/>
          </p:nvSpPr>
          <p:spPr>
            <a:xfrm>
              <a:off x="1567332" y="3819004"/>
              <a:ext cx="5715" cy="22225"/>
            </a:xfrm>
            <a:custGeom>
              <a:avLst/>
              <a:gdLst/>
              <a:ahLst/>
              <a:cxnLst/>
              <a:rect l="l" t="t" r="r" b="b"/>
              <a:pathLst>
                <a:path w="5715" h="22225">
                  <a:moveTo>
                    <a:pt x="0" y="10299"/>
                  </a:moveTo>
                  <a:lnTo>
                    <a:pt x="0" y="0"/>
                  </a:lnTo>
                </a:path>
                <a:path w="5715" h="22225">
                  <a:moveTo>
                    <a:pt x="0" y="10299"/>
                  </a:moveTo>
                  <a:lnTo>
                    <a:pt x="0" y="11874"/>
                  </a:lnTo>
                  <a:lnTo>
                    <a:pt x="800" y="12674"/>
                  </a:lnTo>
                  <a:lnTo>
                    <a:pt x="1587" y="14249"/>
                  </a:lnTo>
                  <a:lnTo>
                    <a:pt x="2387" y="15049"/>
                  </a:lnTo>
                  <a:lnTo>
                    <a:pt x="2387" y="16624"/>
                  </a:lnTo>
                  <a:lnTo>
                    <a:pt x="3162" y="17424"/>
                  </a:lnTo>
                  <a:lnTo>
                    <a:pt x="3962" y="19011"/>
                  </a:lnTo>
                  <a:lnTo>
                    <a:pt x="3962" y="19811"/>
                  </a:lnTo>
                  <a:lnTo>
                    <a:pt x="4762" y="20599"/>
                  </a:lnTo>
                  <a:lnTo>
                    <a:pt x="5549" y="22174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26" name="object 9026"/>
            <p:cNvSpPr/>
            <p:nvPr/>
          </p:nvSpPr>
          <p:spPr>
            <a:xfrm>
              <a:off x="1770938" y="4035272"/>
              <a:ext cx="23495" cy="3175"/>
            </a:xfrm>
            <a:custGeom>
              <a:avLst/>
              <a:gdLst/>
              <a:ahLst/>
              <a:cxnLst/>
              <a:rect l="l" t="t" r="r" b="b"/>
              <a:pathLst>
                <a:path w="23494" h="3175">
                  <a:moveTo>
                    <a:pt x="0" y="3175"/>
                  </a:moveTo>
                  <a:lnTo>
                    <a:pt x="22974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027" name="object 9027"/>
          <p:cNvGrpSpPr/>
          <p:nvPr/>
        </p:nvGrpSpPr>
        <p:grpSpPr>
          <a:xfrm>
            <a:off x="2200414" y="2770868"/>
            <a:ext cx="132445" cy="137589"/>
            <a:chOff x="1566538" y="4104989"/>
            <a:chExt cx="196215" cy="203835"/>
          </a:xfrm>
        </p:grpSpPr>
        <p:sp>
          <p:nvSpPr>
            <p:cNvPr id="9028" name="object 9028"/>
            <p:cNvSpPr/>
            <p:nvPr/>
          </p:nvSpPr>
          <p:spPr>
            <a:xfrm>
              <a:off x="1567332" y="4114508"/>
              <a:ext cx="5715" cy="12065"/>
            </a:xfrm>
            <a:custGeom>
              <a:avLst/>
              <a:gdLst/>
              <a:ahLst/>
              <a:cxnLst/>
              <a:rect l="l" t="t" r="r" b="b"/>
              <a:pathLst>
                <a:path w="5715" h="12064">
                  <a:moveTo>
                    <a:pt x="5549" y="11874"/>
                  </a:moveTo>
                  <a:lnTo>
                    <a:pt x="4749" y="10299"/>
                  </a:lnTo>
                  <a:lnTo>
                    <a:pt x="3962" y="9499"/>
                  </a:lnTo>
                  <a:lnTo>
                    <a:pt x="3962" y="7924"/>
                  </a:lnTo>
                  <a:lnTo>
                    <a:pt x="3162" y="7124"/>
                  </a:lnTo>
                  <a:lnTo>
                    <a:pt x="2387" y="5537"/>
                  </a:lnTo>
                  <a:lnTo>
                    <a:pt x="2387" y="4749"/>
                  </a:lnTo>
                  <a:lnTo>
                    <a:pt x="1587" y="3162"/>
                  </a:lnTo>
                  <a:lnTo>
                    <a:pt x="787" y="2362"/>
                  </a:lnTo>
                  <a:lnTo>
                    <a:pt x="0" y="1587"/>
                  </a:lnTo>
                  <a:lnTo>
                    <a:pt x="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29" name="object 9029"/>
            <p:cNvSpPr/>
            <p:nvPr/>
          </p:nvSpPr>
          <p:spPr>
            <a:xfrm>
              <a:off x="1572882" y="4107357"/>
              <a:ext cx="172085" cy="188595"/>
            </a:xfrm>
            <a:custGeom>
              <a:avLst/>
              <a:gdLst/>
              <a:ahLst/>
              <a:cxnLst/>
              <a:rect l="l" t="t" r="r" b="b"/>
              <a:pathLst>
                <a:path w="172085" h="188595">
                  <a:moveTo>
                    <a:pt x="59410" y="3175"/>
                  </a:moveTo>
                  <a:lnTo>
                    <a:pt x="59410" y="0"/>
                  </a:lnTo>
                  <a:lnTo>
                    <a:pt x="64960" y="11099"/>
                  </a:lnTo>
                  <a:lnTo>
                    <a:pt x="0" y="13474"/>
                  </a:lnTo>
                  <a:lnTo>
                    <a:pt x="787" y="15062"/>
                  </a:lnTo>
                  <a:lnTo>
                    <a:pt x="1574" y="15849"/>
                  </a:lnTo>
                  <a:lnTo>
                    <a:pt x="4448" y="21575"/>
                  </a:lnTo>
                  <a:lnTo>
                    <a:pt x="7445" y="27243"/>
                  </a:lnTo>
                  <a:lnTo>
                    <a:pt x="10675" y="32760"/>
                  </a:lnTo>
                  <a:lnTo>
                    <a:pt x="14249" y="38036"/>
                  </a:lnTo>
                  <a:lnTo>
                    <a:pt x="15049" y="39624"/>
                  </a:lnTo>
                  <a:lnTo>
                    <a:pt x="16636" y="41211"/>
                  </a:lnTo>
                  <a:lnTo>
                    <a:pt x="18630" y="45389"/>
                  </a:lnTo>
                  <a:lnTo>
                    <a:pt x="25361" y="53327"/>
                  </a:lnTo>
                  <a:lnTo>
                    <a:pt x="27724" y="57835"/>
                  </a:lnTo>
                  <a:lnTo>
                    <a:pt x="29311" y="58635"/>
                  </a:lnTo>
                  <a:lnTo>
                    <a:pt x="30886" y="61798"/>
                  </a:lnTo>
                  <a:lnTo>
                    <a:pt x="31686" y="61798"/>
                  </a:lnTo>
                  <a:lnTo>
                    <a:pt x="31686" y="62598"/>
                  </a:lnTo>
                  <a:lnTo>
                    <a:pt x="34861" y="66548"/>
                  </a:lnTo>
                  <a:lnTo>
                    <a:pt x="35648" y="67348"/>
                  </a:lnTo>
                  <a:lnTo>
                    <a:pt x="37223" y="69723"/>
                  </a:lnTo>
                  <a:lnTo>
                    <a:pt x="38023" y="69723"/>
                  </a:lnTo>
                  <a:lnTo>
                    <a:pt x="39598" y="72097"/>
                  </a:lnTo>
                  <a:lnTo>
                    <a:pt x="43560" y="77647"/>
                  </a:lnTo>
                  <a:lnTo>
                    <a:pt x="45161" y="78435"/>
                  </a:lnTo>
                  <a:lnTo>
                    <a:pt x="47536" y="82397"/>
                  </a:lnTo>
                  <a:lnTo>
                    <a:pt x="49110" y="83185"/>
                  </a:lnTo>
                  <a:lnTo>
                    <a:pt x="52273" y="87147"/>
                  </a:lnTo>
                  <a:lnTo>
                    <a:pt x="57035" y="91909"/>
                  </a:lnTo>
                  <a:lnTo>
                    <a:pt x="57035" y="92697"/>
                  </a:lnTo>
                  <a:lnTo>
                    <a:pt x="57835" y="93484"/>
                  </a:lnTo>
                  <a:lnTo>
                    <a:pt x="58610" y="94284"/>
                  </a:lnTo>
                  <a:lnTo>
                    <a:pt x="60210" y="95872"/>
                  </a:lnTo>
                  <a:lnTo>
                    <a:pt x="60998" y="96659"/>
                  </a:lnTo>
                  <a:lnTo>
                    <a:pt x="65747" y="101409"/>
                  </a:lnTo>
                  <a:lnTo>
                    <a:pt x="70510" y="106159"/>
                  </a:lnTo>
                  <a:lnTo>
                    <a:pt x="75260" y="110921"/>
                  </a:lnTo>
                  <a:lnTo>
                    <a:pt x="76847" y="112496"/>
                  </a:lnTo>
                  <a:lnTo>
                    <a:pt x="77635" y="112496"/>
                  </a:lnTo>
                  <a:lnTo>
                    <a:pt x="77635" y="113296"/>
                  </a:lnTo>
                  <a:lnTo>
                    <a:pt x="78422" y="113296"/>
                  </a:lnTo>
                  <a:lnTo>
                    <a:pt x="78422" y="114084"/>
                  </a:lnTo>
                  <a:lnTo>
                    <a:pt x="80810" y="115671"/>
                  </a:lnTo>
                  <a:lnTo>
                    <a:pt x="80810" y="116459"/>
                  </a:lnTo>
                  <a:lnTo>
                    <a:pt x="85559" y="120421"/>
                  </a:lnTo>
                  <a:lnTo>
                    <a:pt x="87934" y="122796"/>
                  </a:lnTo>
                  <a:lnTo>
                    <a:pt x="88722" y="122796"/>
                  </a:lnTo>
                  <a:lnTo>
                    <a:pt x="89522" y="124383"/>
                  </a:lnTo>
                  <a:lnTo>
                    <a:pt x="90309" y="125171"/>
                  </a:lnTo>
                  <a:lnTo>
                    <a:pt x="91097" y="125171"/>
                  </a:lnTo>
                  <a:lnTo>
                    <a:pt x="91097" y="125971"/>
                  </a:lnTo>
                  <a:lnTo>
                    <a:pt x="95859" y="129933"/>
                  </a:lnTo>
                  <a:lnTo>
                    <a:pt x="101547" y="134888"/>
                  </a:lnTo>
                  <a:lnTo>
                    <a:pt x="107284" y="139842"/>
                  </a:lnTo>
                  <a:lnTo>
                    <a:pt x="113052" y="144792"/>
                  </a:lnTo>
                  <a:lnTo>
                    <a:pt x="118833" y="149733"/>
                  </a:lnTo>
                  <a:lnTo>
                    <a:pt x="119621" y="149733"/>
                  </a:lnTo>
                  <a:lnTo>
                    <a:pt x="125171" y="154482"/>
                  </a:lnTo>
                  <a:lnTo>
                    <a:pt x="126745" y="155282"/>
                  </a:lnTo>
                  <a:lnTo>
                    <a:pt x="129920" y="157657"/>
                  </a:lnTo>
                  <a:lnTo>
                    <a:pt x="131508" y="158445"/>
                  </a:lnTo>
                  <a:lnTo>
                    <a:pt x="137045" y="163195"/>
                  </a:lnTo>
                  <a:lnTo>
                    <a:pt x="139420" y="165582"/>
                  </a:lnTo>
                  <a:lnTo>
                    <a:pt x="140220" y="165582"/>
                  </a:lnTo>
                  <a:lnTo>
                    <a:pt x="142595" y="167157"/>
                  </a:lnTo>
                  <a:lnTo>
                    <a:pt x="144183" y="168744"/>
                  </a:lnTo>
                  <a:lnTo>
                    <a:pt x="145757" y="169545"/>
                  </a:lnTo>
                  <a:lnTo>
                    <a:pt x="146557" y="170332"/>
                  </a:lnTo>
                  <a:lnTo>
                    <a:pt x="149720" y="172720"/>
                  </a:lnTo>
                  <a:lnTo>
                    <a:pt x="150520" y="173494"/>
                  </a:lnTo>
                  <a:lnTo>
                    <a:pt x="151307" y="173494"/>
                  </a:lnTo>
                  <a:lnTo>
                    <a:pt x="151307" y="174294"/>
                  </a:lnTo>
                  <a:lnTo>
                    <a:pt x="152095" y="174294"/>
                  </a:lnTo>
                  <a:lnTo>
                    <a:pt x="153682" y="175882"/>
                  </a:lnTo>
                  <a:lnTo>
                    <a:pt x="156857" y="177457"/>
                  </a:lnTo>
                  <a:lnTo>
                    <a:pt x="160019" y="179832"/>
                  </a:lnTo>
                  <a:lnTo>
                    <a:pt x="160820" y="180632"/>
                  </a:lnTo>
                  <a:lnTo>
                    <a:pt x="161607" y="181419"/>
                  </a:lnTo>
                  <a:lnTo>
                    <a:pt x="163194" y="182206"/>
                  </a:lnTo>
                  <a:lnTo>
                    <a:pt x="164769" y="183794"/>
                  </a:lnTo>
                  <a:lnTo>
                    <a:pt x="166357" y="183794"/>
                  </a:lnTo>
                  <a:lnTo>
                    <a:pt x="167944" y="185381"/>
                  </a:lnTo>
                  <a:lnTo>
                    <a:pt x="170319" y="186969"/>
                  </a:lnTo>
                  <a:lnTo>
                    <a:pt x="170319" y="187756"/>
                  </a:lnTo>
                  <a:lnTo>
                    <a:pt x="171119" y="187756"/>
                  </a:lnTo>
                  <a:lnTo>
                    <a:pt x="171907" y="188556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30" name="object 9030"/>
            <p:cNvSpPr/>
            <p:nvPr/>
          </p:nvSpPr>
          <p:spPr>
            <a:xfrm>
              <a:off x="1664779" y="4105783"/>
              <a:ext cx="97155" cy="123189"/>
            </a:xfrm>
            <a:custGeom>
              <a:avLst/>
              <a:gdLst/>
              <a:ahLst/>
              <a:cxnLst/>
              <a:rect l="l" t="t" r="r" b="b"/>
              <a:pathLst>
                <a:path w="97155" h="123189">
                  <a:moveTo>
                    <a:pt x="0" y="0"/>
                  </a:moveTo>
                  <a:lnTo>
                    <a:pt x="2374" y="5537"/>
                  </a:lnTo>
                  <a:lnTo>
                    <a:pt x="4762" y="10299"/>
                  </a:lnTo>
                  <a:lnTo>
                    <a:pt x="7924" y="15049"/>
                  </a:lnTo>
                  <a:lnTo>
                    <a:pt x="10160" y="22034"/>
                  </a:lnTo>
                  <a:lnTo>
                    <a:pt x="16167" y="29337"/>
                  </a:lnTo>
                  <a:lnTo>
                    <a:pt x="19812" y="35648"/>
                  </a:lnTo>
                  <a:lnTo>
                    <a:pt x="19812" y="36449"/>
                  </a:lnTo>
                  <a:lnTo>
                    <a:pt x="20599" y="37223"/>
                  </a:lnTo>
                  <a:lnTo>
                    <a:pt x="25623" y="44600"/>
                  </a:lnTo>
                  <a:lnTo>
                    <a:pt x="30902" y="51747"/>
                  </a:lnTo>
                  <a:lnTo>
                    <a:pt x="36376" y="58763"/>
                  </a:lnTo>
                  <a:lnTo>
                    <a:pt x="41986" y="65747"/>
                  </a:lnTo>
                  <a:lnTo>
                    <a:pt x="45161" y="69710"/>
                  </a:lnTo>
                  <a:lnTo>
                    <a:pt x="45948" y="70510"/>
                  </a:lnTo>
                  <a:lnTo>
                    <a:pt x="47536" y="72885"/>
                  </a:lnTo>
                  <a:lnTo>
                    <a:pt x="57855" y="84419"/>
                  </a:lnTo>
                  <a:lnTo>
                    <a:pt x="68599" y="95899"/>
                  </a:lnTo>
                  <a:lnTo>
                    <a:pt x="79704" y="106962"/>
                  </a:lnTo>
                  <a:lnTo>
                    <a:pt x="91109" y="117246"/>
                  </a:lnTo>
                  <a:lnTo>
                    <a:pt x="93484" y="119621"/>
                  </a:lnTo>
                  <a:lnTo>
                    <a:pt x="96647" y="122796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31" name="object 9031"/>
            <p:cNvSpPr/>
            <p:nvPr/>
          </p:nvSpPr>
          <p:spPr>
            <a:xfrm>
              <a:off x="1632292" y="4105795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19" h="1904">
                  <a:moveTo>
                    <a:pt x="0" y="1574"/>
                  </a:moveTo>
                  <a:lnTo>
                    <a:pt x="32486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32" name="object 9032"/>
            <p:cNvSpPr/>
            <p:nvPr/>
          </p:nvSpPr>
          <p:spPr>
            <a:xfrm>
              <a:off x="1571294" y="412243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1587" y="3949"/>
                  </a:moveTo>
                  <a:lnTo>
                    <a:pt x="787" y="2374"/>
                  </a:lnTo>
                  <a:lnTo>
                    <a:pt x="0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33" name="object 9033"/>
            <p:cNvSpPr/>
            <p:nvPr/>
          </p:nvSpPr>
          <p:spPr>
            <a:xfrm>
              <a:off x="1567332" y="411449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34" name="object 9034"/>
            <p:cNvSpPr/>
            <p:nvPr/>
          </p:nvSpPr>
          <p:spPr>
            <a:xfrm>
              <a:off x="1567345" y="4124807"/>
              <a:ext cx="172085" cy="183515"/>
            </a:xfrm>
            <a:custGeom>
              <a:avLst/>
              <a:gdLst/>
              <a:ahLst/>
              <a:cxnLst/>
              <a:rect l="l" t="t" r="r" b="b"/>
              <a:pathLst>
                <a:path w="172085" h="183514">
                  <a:moveTo>
                    <a:pt x="171907" y="182994"/>
                  </a:moveTo>
                  <a:lnTo>
                    <a:pt x="171907" y="182194"/>
                  </a:lnTo>
                  <a:lnTo>
                    <a:pt x="170319" y="181419"/>
                  </a:lnTo>
                  <a:lnTo>
                    <a:pt x="168732" y="180619"/>
                  </a:lnTo>
                  <a:lnTo>
                    <a:pt x="160445" y="174593"/>
                  </a:lnTo>
                  <a:lnTo>
                    <a:pt x="152090" y="168590"/>
                  </a:lnTo>
                  <a:lnTo>
                    <a:pt x="143738" y="162461"/>
                  </a:lnTo>
                  <a:lnTo>
                    <a:pt x="135458" y="156057"/>
                  </a:lnTo>
                  <a:lnTo>
                    <a:pt x="133083" y="154470"/>
                  </a:lnTo>
                  <a:lnTo>
                    <a:pt x="132295" y="153682"/>
                  </a:lnTo>
                  <a:lnTo>
                    <a:pt x="126746" y="148920"/>
                  </a:lnTo>
                  <a:lnTo>
                    <a:pt x="125171" y="148132"/>
                  </a:lnTo>
                  <a:lnTo>
                    <a:pt x="120408" y="144170"/>
                  </a:lnTo>
                  <a:lnTo>
                    <a:pt x="117246" y="141008"/>
                  </a:lnTo>
                  <a:lnTo>
                    <a:pt x="114871" y="139420"/>
                  </a:lnTo>
                  <a:lnTo>
                    <a:pt x="113284" y="137833"/>
                  </a:lnTo>
                  <a:lnTo>
                    <a:pt x="112483" y="137833"/>
                  </a:lnTo>
                  <a:lnTo>
                    <a:pt x="108521" y="133870"/>
                  </a:lnTo>
                  <a:lnTo>
                    <a:pt x="103771" y="129920"/>
                  </a:lnTo>
                  <a:lnTo>
                    <a:pt x="102984" y="129120"/>
                  </a:lnTo>
                  <a:lnTo>
                    <a:pt x="101396" y="128333"/>
                  </a:lnTo>
                  <a:lnTo>
                    <a:pt x="96647" y="124371"/>
                  </a:lnTo>
                  <a:lnTo>
                    <a:pt x="96647" y="123570"/>
                  </a:lnTo>
                  <a:lnTo>
                    <a:pt x="94272" y="121196"/>
                  </a:lnTo>
                  <a:lnTo>
                    <a:pt x="93472" y="120408"/>
                  </a:lnTo>
                  <a:lnTo>
                    <a:pt x="91097" y="118821"/>
                  </a:lnTo>
                  <a:lnTo>
                    <a:pt x="86347" y="114071"/>
                  </a:lnTo>
                  <a:lnTo>
                    <a:pt x="83972" y="112483"/>
                  </a:lnTo>
                  <a:lnTo>
                    <a:pt x="83972" y="111696"/>
                  </a:lnTo>
                  <a:lnTo>
                    <a:pt x="83185" y="111696"/>
                  </a:lnTo>
                  <a:lnTo>
                    <a:pt x="83185" y="110896"/>
                  </a:lnTo>
                  <a:lnTo>
                    <a:pt x="82384" y="110896"/>
                  </a:lnTo>
                  <a:lnTo>
                    <a:pt x="80797" y="108521"/>
                  </a:lnTo>
                  <a:lnTo>
                    <a:pt x="78422" y="106146"/>
                  </a:lnTo>
                  <a:lnTo>
                    <a:pt x="77635" y="106146"/>
                  </a:lnTo>
                  <a:lnTo>
                    <a:pt x="76847" y="105359"/>
                  </a:lnTo>
                  <a:lnTo>
                    <a:pt x="76847" y="104559"/>
                  </a:lnTo>
                  <a:lnTo>
                    <a:pt x="75260" y="103771"/>
                  </a:lnTo>
                  <a:lnTo>
                    <a:pt x="74460" y="102984"/>
                  </a:lnTo>
                  <a:lnTo>
                    <a:pt x="72885" y="100609"/>
                  </a:lnTo>
                  <a:lnTo>
                    <a:pt x="72085" y="100609"/>
                  </a:lnTo>
                  <a:lnTo>
                    <a:pt x="72085" y="99809"/>
                  </a:lnTo>
                  <a:lnTo>
                    <a:pt x="65786" y="94665"/>
                  </a:lnTo>
                  <a:lnTo>
                    <a:pt x="66433" y="93827"/>
                  </a:lnTo>
                  <a:lnTo>
                    <a:pt x="60998" y="88722"/>
                  </a:lnTo>
                  <a:lnTo>
                    <a:pt x="60210" y="87134"/>
                  </a:lnTo>
                  <a:lnTo>
                    <a:pt x="59410" y="87134"/>
                  </a:lnTo>
                  <a:lnTo>
                    <a:pt x="53765" y="80589"/>
                  </a:lnTo>
                  <a:lnTo>
                    <a:pt x="48223" y="74047"/>
                  </a:lnTo>
                  <a:lnTo>
                    <a:pt x="42731" y="67514"/>
                  </a:lnTo>
                  <a:lnTo>
                    <a:pt x="37236" y="60998"/>
                  </a:lnTo>
                  <a:lnTo>
                    <a:pt x="37236" y="60197"/>
                  </a:lnTo>
                  <a:lnTo>
                    <a:pt x="36436" y="60197"/>
                  </a:lnTo>
                  <a:lnTo>
                    <a:pt x="34861" y="57823"/>
                  </a:lnTo>
                  <a:lnTo>
                    <a:pt x="34861" y="57035"/>
                  </a:lnTo>
                  <a:lnTo>
                    <a:pt x="30480" y="52933"/>
                  </a:lnTo>
                  <a:lnTo>
                    <a:pt x="25793" y="44678"/>
                  </a:lnTo>
                  <a:lnTo>
                    <a:pt x="22186" y="39611"/>
                  </a:lnTo>
                  <a:lnTo>
                    <a:pt x="20599" y="38023"/>
                  </a:lnTo>
                  <a:lnTo>
                    <a:pt x="20599" y="36436"/>
                  </a:lnTo>
                  <a:lnTo>
                    <a:pt x="15854" y="30403"/>
                  </a:lnTo>
                  <a:lnTo>
                    <a:pt x="11922" y="23837"/>
                  </a:lnTo>
                  <a:lnTo>
                    <a:pt x="8365" y="17033"/>
                  </a:lnTo>
                  <a:lnTo>
                    <a:pt x="4749" y="10286"/>
                  </a:lnTo>
                  <a:lnTo>
                    <a:pt x="2374" y="553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35" name="object 9035"/>
            <p:cNvSpPr/>
            <p:nvPr/>
          </p:nvSpPr>
          <p:spPr>
            <a:xfrm>
              <a:off x="1740839" y="429273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2374" y="1587"/>
                  </a:lnTo>
                  <a:lnTo>
                    <a:pt x="2374" y="2387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36" name="object 9036"/>
            <p:cNvSpPr/>
            <p:nvPr/>
          </p:nvSpPr>
          <p:spPr>
            <a:xfrm>
              <a:off x="1736077" y="42895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37" name="object 9037"/>
            <p:cNvSpPr/>
            <p:nvPr/>
          </p:nvSpPr>
          <p:spPr>
            <a:xfrm>
              <a:off x="1726577" y="428324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162" y="1574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38" name="object 9038"/>
            <p:cNvSpPr/>
            <p:nvPr/>
          </p:nvSpPr>
          <p:spPr>
            <a:xfrm>
              <a:off x="1722615" y="42800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39" name="object 9039"/>
            <p:cNvSpPr/>
            <p:nvPr/>
          </p:nvSpPr>
          <p:spPr>
            <a:xfrm>
              <a:off x="1715477" y="42745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87" y="1587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40" name="object 9040"/>
            <p:cNvSpPr/>
            <p:nvPr/>
          </p:nvSpPr>
          <p:spPr>
            <a:xfrm>
              <a:off x="1702803" y="4265015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0"/>
                  </a:moveTo>
                  <a:lnTo>
                    <a:pt x="1587" y="800"/>
                  </a:lnTo>
                  <a:lnTo>
                    <a:pt x="7137" y="5537"/>
                  </a:lnTo>
                  <a:lnTo>
                    <a:pt x="9512" y="7924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41" name="object 9041"/>
            <p:cNvSpPr/>
            <p:nvPr/>
          </p:nvSpPr>
          <p:spPr>
            <a:xfrm>
              <a:off x="1685378" y="4251553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5" h="11429">
                  <a:moveTo>
                    <a:pt x="0" y="0"/>
                  </a:moveTo>
                  <a:lnTo>
                    <a:pt x="2374" y="2374"/>
                  </a:lnTo>
                  <a:lnTo>
                    <a:pt x="6337" y="5549"/>
                  </a:lnTo>
                  <a:lnTo>
                    <a:pt x="7137" y="5549"/>
                  </a:lnTo>
                  <a:lnTo>
                    <a:pt x="12674" y="10299"/>
                  </a:lnTo>
                  <a:lnTo>
                    <a:pt x="14249" y="11099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42" name="object 9042"/>
            <p:cNvSpPr/>
            <p:nvPr/>
          </p:nvSpPr>
          <p:spPr>
            <a:xfrm>
              <a:off x="1679829" y="42468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43" name="object 9043"/>
            <p:cNvSpPr/>
            <p:nvPr/>
          </p:nvSpPr>
          <p:spPr>
            <a:xfrm>
              <a:off x="1671116" y="423887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3962" y="3962"/>
                  </a:lnTo>
                  <a:lnTo>
                    <a:pt x="6337" y="635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44" name="object 9044"/>
            <p:cNvSpPr/>
            <p:nvPr/>
          </p:nvSpPr>
          <p:spPr>
            <a:xfrm>
              <a:off x="1668741" y="423729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0"/>
                  </a:moveTo>
                  <a:lnTo>
                    <a:pt x="800" y="800"/>
                  </a:lnTo>
                  <a:lnTo>
                    <a:pt x="2374" y="1574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45" name="object 9045"/>
            <p:cNvSpPr/>
            <p:nvPr/>
          </p:nvSpPr>
          <p:spPr>
            <a:xfrm>
              <a:off x="1663204" y="42325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787" y="80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46" name="object 9046"/>
            <p:cNvSpPr/>
            <p:nvPr/>
          </p:nvSpPr>
          <p:spPr>
            <a:xfrm>
              <a:off x="1651304" y="4221454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89">
                  <a:moveTo>
                    <a:pt x="0" y="0"/>
                  </a:moveTo>
                  <a:lnTo>
                    <a:pt x="2387" y="1574"/>
                  </a:lnTo>
                  <a:lnTo>
                    <a:pt x="2387" y="2374"/>
                  </a:lnTo>
                  <a:lnTo>
                    <a:pt x="7137" y="6337"/>
                  </a:lnTo>
                  <a:lnTo>
                    <a:pt x="9512" y="8712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47" name="object 9047"/>
            <p:cNvSpPr/>
            <p:nvPr/>
          </p:nvSpPr>
          <p:spPr>
            <a:xfrm>
              <a:off x="1645767" y="42159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0"/>
                  </a:moveTo>
                  <a:lnTo>
                    <a:pt x="2374" y="2374"/>
                  </a:lnTo>
                  <a:lnTo>
                    <a:pt x="3962" y="3949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48" name="object 9048"/>
            <p:cNvSpPr/>
            <p:nvPr/>
          </p:nvSpPr>
          <p:spPr>
            <a:xfrm>
              <a:off x="1638630" y="420878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0" y="0"/>
                  </a:moveTo>
                  <a:lnTo>
                    <a:pt x="3162" y="3175"/>
                  </a:lnTo>
                  <a:lnTo>
                    <a:pt x="4762" y="4749"/>
                  </a:lnTo>
                  <a:lnTo>
                    <a:pt x="5549" y="5537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49" name="object 9049"/>
            <p:cNvSpPr/>
            <p:nvPr/>
          </p:nvSpPr>
          <p:spPr>
            <a:xfrm>
              <a:off x="1633093" y="4203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800" y="787"/>
                  </a:lnTo>
                  <a:lnTo>
                    <a:pt x="1587" y="1574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50" name="object 9050"/>
            <p:cNvSpPr/>
            <p:nvPr/>
          </p:nvSpPr>
          <p:spPr>
            <a:xfrm>
              <a:off x="1626755" y="41961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162" y="3162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51" name="object 9051"/>
            <p:cNvSpPr/>
            <p:nvPr/>
          </p:nvSpPr>
          <p:spPr>
            <a:xfrm>
              <a:off x="1618043" y="4185805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19" h="8889">
                  <a:moveTo>
                    <a:pt x="0" y="0"/>
                  </a:moveTo>
                  <a:lnTo>
                    <a:pt x="2374" y="3962"/>
                  </a:lnTo>
                  <a:lnTo>
                    <a:pt x="3949" y="4749"/>
                  </a:lnTo>
                  <a:lnTo>
                    <a:pt x="7124" y="8712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52" name="object 9052"/>
            <p:cNvSpPr/>
            <p:nvPr/>
          </p:nvSpPr>
          <p:spPr>
            <a:xfrm>
              <a:off x="1607743" y="417390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800" y="800"/>
                  </a:lnTo>
                  <a:lnTo>
                    <a:pt x="2374" y="3175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53" name="object 9053"/>
            <p:cNvSpPr/>
            <p:nvPr/>
          </p:nvSpPr>
          <p:spPr>
            <a:xfrm>
              <a:off x="1604568" y="41691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54" name="object 9054"/>
            <p:cNvSpPr/>
            <p:nvPr/>
          </p:nvSpPr>
          <p:spPr>
            <a:xfrm>
              <a:off x="1589519" y="4148569"/>
              <a:ext cx="12700" cy="17780"/>
            </a:xfrm>
            <a:custGeom>
              <a:avLst/>
              <a:gdLst/>
              <a:ahLst/>
              <a:cxnLst/>
              <a:rect l="l" t="t" r="r" b="b"/>
              <a:pathLst>
                <a:path w="12700" h="17779">
                  <a:moveTo>
                    <a:pt x="0" y="0"/>
                  </a:moveTo>
                  <a:lnTo>
                    <a:pt x="787" y="1574"/>
                  </a:lnTo>
                  <a:lnTo>
                    <a:pt x="4749" y="7124"/>
                  </a:lnTo>
                  <a:lnTo>
                    <a:pt x="7912" y="11874"/>
                  </a:lnTo>
                  <a:lnTo>
                    <a:pt x="10287" y="15049"/>
                  </a:lnTo>
                  <a:lnTo>
                    <a:pt x="11087" y="16624"/>
                  </a:lnTo>
                  <a:lnTo>
                    <a:pt x="12674" y="17424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55" name="object 9055"/>
            <p:cNvSpPr/>
            <p:nvPr/>
          </p:nvSpPr>
          <p:spPr>
            <a:xfrm>
              <a:off x="1575257" y="41255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56" name="object 9056"/>
            <p:cNvSpPr/>
            <p:nvPr/>
          </p:nvSpPr>
          <p:spPr>
            <a:xfrm>
              <a:off x="1572882" y="412083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057" name="object 9057"/>
          <p:cNvGrpSpPr/>
          <p:nvPr/>
        </p:nvGrpSpPr>
        <p:grpSpPr>
          <a:xfrm>
            <a:off x="2190255" y="2549491"/>
            <a:ext cx="27861" cy="35147"/>
            <a:chOff x="1551489" y="3777024"/>
            <a:chExt cx="41275" cy="52069"/>
          </a:xfrm>
        </p:grpSpPr>
        <p:sp>
          <p:nvSpPr>
            <p:cNvPr id="9058" name="object 9058"/>
            <p:cNvSpPr/>
            <p:nvPr/>
          </p:nvSpPr>
          <p:spPr>
            <a:xfrm>
              <a:off x="1561007" y="381584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59" name="object 9059"/>
            <p:cNvSpPr/>
            <p:nvPr/>
          </p:nvSpPr>
          <p:spPr>
            <a:xfrm>
              <a:off x="1561007" y="38213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60" name="object 9060"/>
            <p:cNvSpPr/>
            <p:nvPr/>
          </p:nvSpPr>
          <p:spPr>
            <a:xfrm>
              <a:off x="1565757" y="38277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61" name="object 9061"/>
            <p:cNvSpPr/>
            <p:nvPr/>
          </p:nvSpPr>
          <p:spPr>
            <a:xfrm>
              <a:off x="1565744" y="3815842"/>
              <a:ext cx="26670" cy="12065"/>
            </a:xfrm>
            <a:custGeom>
              <a:avLst/>
              <a:gdLst/>
              <a:ahLst/>
              <a:cxnLst/>
              <a:rect l="l" t="t" r="r" b="b"/>
              <a:pathLst>
                <a:path w="26669" h="12064">
                  <a:moveTo>
                    <a:pt x="26149" y="0"/>
                  </a:moveTo>
                  <a:lnTo>
                    <a:pt x="0" y="800"/>
                  </a:lnTo>
                  <a:lnTo>
                    <a:pt x="0" y="11874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62" name="object 9062"/>
            <p:cNvSpPr/>
            <p:nvPr/>
          </p:nvSpPr>
          <p:spPr>
            <a:xfrm>
              <a:off x="1561007" y="3815842"/>
              <a:ext cx="5080" cy="12065"/>
            </a:xfrm>
            <a:custGeom>
              <a:avLst/>
              <a:gdLst/>
              <a:ahLst/>
              <a:cxnLst/>
              <a:rect l="l" t="t" r="r" b="b"/>
              <a:pathLst>
                <a:path w="5080" h="12064">
                  <a:moveTo>
                    <a:pt x="0" y="0"/>
                  </a:moveTo>
                  <a:lnTo>
                    <a:pt x="787" y="1574"/>
                  </a:lnTo>
                  <a:lnTo>
                    <a:pt x="787" y="2374"/>
                  </a:lnTo>
                  <a:lnTo>
                    <a:pt x="1574" y="3162"/>
                  </a:lnTo>
                  <a:lnTo>
                    <a:pt x="1574" y="3962"/>
                  </a:lnTo>
                  <a:lnTo>
                    <a:pt x="2374" y="4749"/>
                  </a:lnTo>
                  <a:lnTo>
                    <a:pt x="2374" y="5537"/>
                  </a:lnTo>
                  <a:lnTo>
                    <a:pt x="3162" y="7137"/>
                  </a:lnTo>
                  <a:lnTo>
                    <a:pt x="3962" y="7912"/>
                  </a:lnTo>
                  <a:lnTo>
                    <a:pt x="3962" y="9512"/>
                  </a:lnTo>
                  <a:lnTo>
                    <a:pt x="4749" y="10299"/>
                  </a:lnTo>
                  <a:lnTo>
                    <a:pt x="4749" y="11874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63" name="object 9063"/>
            <p:cNvSpPr/>
            <p:nvPr/>
          </p:nvSpPr>
          <p:spPr>
            <a:xfrm>
              <a:off x="1552282" y="3778605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69" h="38100">
                  <a:moveTo>
                    <a:pt x="0" y="0"/>
                  </a:moveTo>
                  <a:lnTo>
                    <a:pt x="800" y="1587"/>
                  </a:lnTo>
                  <a:lnTo>
                    <a:pt x="2682" y="9111"/>
                  </a:lnTo>
                  <a:lnTo>
                    <a:pt x="6161" y="19697"/>
                  </a:lnTo>
                  <a:lnTo>
                    <a:pt x="10128" y="30141"/>
                  </a:lnTo>
                  <a:lnTo>
                    <a:pt x="13474" y="37236"/>
                  </a:lnTo>
                  <a:lnTo>
                    <a:pt x="13474" y="38036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64" name="object 9064"/>
            <p:cNvSpPr/>
            <p:nvPr/>
          </p:nvSpPr>
          <p:spPr>
            <a:xfrm>
              <a:off x="1552282" y="3778592"/>
              <a:ext cx="3175" cy="27305"/>
            </a:xfrm>
            <a:custGeom>
              <a:avLst/>
              <a:gdLst/>
              <a:ahLst/>
              <a:cxnLst/>
              <a:rect l="l" t="t" r="r" b="b"/>
              <a:pathLst>
                <a:path w="3175" h="27304">
                  <a:moveTo>
                    <a:pt x="0" y="10312"/>
                  </a:moveTo>
                  <a:lnTo>
                    <a:pt x="0" y="0"/>
                  </a:lnTo>
                </a:path>
                <a:path w="3175" h="27304">
                  <a:moveTo>
                    <a:pt x="0" y="10312"/>
                  </a:moveTo>
                  <a:lnTo>
                    <a:pt x="0" y="11887"/>
                  </a:lnTo>
                  <a:lnTo>
                    <a:pt x="800" y="12687"/>
                  </a:lnTo>
                  <a:lnTo>
                    <a:pt x="800" y="14262"/>
                  </a:lnTo>
                  <a:lnTo>
                    <a:pt x="1587" y="15062"/>
                  </a:lnTo>
                  <a:lnTo>
                    <a:pt x="1587" y="17437"/>
                  </a:lnTo>
                  <a:lnTo>
                    <a:pt x="2387" y="18224"/>
                  </a:lnTo>
                  <a:lnTo>
                    <a:pt x="2387" y="19812"/>
                  </a:lnTo>
                  <a:lnTo>
                    <a:pt x="3162" y="20599"/>
                  </a:lnTo>
                  <a:lnTo>
                    <a:pt x="3162" y="26936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65" name="object 9065"/>
            <p:cNvSpPr/>
            <p:nvPr/>
          </p:nvSpPr>
          <p:spPr>
            <a:xfrm>
              <a:off x="1555457" y="3805529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5" h="15875">
                  <a:moveTo>
                    <a:pt x="5549" y="15849"/>
                  </a:moveTo>
                  <a:lnTo>
                    <a:pt x="4749" y="14274"/>
                  </a:lnTo>
                  <a:lnTo>
                    <a:pt x="4749" y="12674"/>
                  </a:lnTo>
                  <a:lnTo>
                    <a:pt x="3962" y="11099"/>
                  </a:lnTo>
                  <a:lnTo>
                    <a:pt x="3174" y="9512"/>
                  </a:lnTo>
                  <a:lnTo>
                    <a:pt x="3174" y="7937"/>
                  </a:lnTo>
                  <a:lnTo>
                    <a:pt x="2374" y="6337"/>
                  </a:lnTo>
                  <a:lnTo>
                    <a:pt x="1587" y="4762"/>
                  </a:lnTo>
                  <a:lnTo>
                    <a:pt x="1587" y="3174"/>
                  </a:lnTo>
                  <a:lnTo>
                    <a:pt x="787" y="16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66" name="object 9066"/>
            <p:cNvSpPr/>
            <p:nvPr/>
          </p:nvSpPr>
          <p:spPr>
            <a:xfrm>
              <a:off x="1552282" y="3777818"/>
              <a:ext cx="36195" cy="1270"/>
            </a:xfrm>
            <a:custGeom>
              <a:avLst/>
              <a:gdLst/>
              <a:ahLst/>
              <a:cxnLst/>
              <a:rect l="l" t="t" r="r" b="b"/>
              <a:pathLst>
                <a:path w="36194" h="1270">
                  <a:moveTo>
                    <a:pt x="0" y="787"/>
                  </a:moveTo>
                  <a:lnTo>
                    <a:pt x="35648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67" name="object 9067"/>
            <p:cNvSpPr/>
            <p:nvPr/>
          </p:nvSpPr>
          <p:spPr>
            <a:xfrm>
              <a:off x="1554670" y="3786530"/>
              <a:ext cx="11430" cy="29845"/>
            </a:xfrm>
            <a:custGeom>
              <a:avLst/>
              <a:gdLst/>
              <a:ahLst/>
              <a:cxnLst/>
              <a:rect l="l" t="t" r="r" b="b"/>
              <a:pathLst>
                <a:path w="11430" h="29845">
                  <a:moveTo>
                    <a:pt x="0" y="0"/>
                  </a:moveTo>
                  <a:lnTo>
                    <a:pt x="787" y="3962"/>
                  </a:lnTo>
                  <a:lnTo>
                    <a:pt x="4914" y="11493"/>
                  </a:lnTo>
                  <a:lnTo>
                    <a:pt x="5270" y="18427"/>
                  </a:lnTo>
                  <a:lnTo>
                    <a:pt x="9512" y="26936"/>
                  </a:lnTo>
                  <a:lnTo>
                    <a:pt x="11087" y="29311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9068" name="object 9068"/>
          <p:cNvSpPr/>
          <p:nvPr/>
        </p:nvSpPr>
        <p:spPr>
          <a:xfrm>
            <a:off x="2196680" y="2764460"/>
            <a:ext cx="1286" cy="3858"/>
          </a:xfrm>
          <a:custGeom>
            <a:avLst/>
            <a:gdLst/>
            <a:ahLst/>
            <a:cxnLst/>
            <a:rect l="l" t="t" r="r" b="b"/>
            <a:pathLst>
              <a:path w="1905" h="5714">
                <a:moveTo>
                  <a:pt x="0" y="5537"/>
                </a:moveTo>
                <a:lnTo>
                  <a:pt x="0" y="0"/>
                </a:lnTo>
              </a:path>
              <a:path w="1905" h="5714">
                <a:moveTo>
                  <a:pt x="0" y="5537"/>
                </a:moveTo>
                <a:lnTo>
                  <a:pt x="1574" y="5537"/>
                </a:lnTo>
              </a:path>
            </a:pathLst>
          </a:custGeom>
          <a:ln w="3175">
            <a:solidFill>
              <a:srgbClr val="6F6F6F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9069" name="object 9069"/>
          <p:cNvGrpSpPr/>
          <p:nvPr/>
        </p:nvGrpSpPr>
        <p:grpSpPr>
          <a:xfrm>
            <a:off x="2190255" y="2749471"/>
            <a:ext cx="50578" cy="33861"/>
            <a:chOff x="1551489" y="4073290"/>
            <a:chExt cx="74930" cy="50165"/>
          </a:xfrm>
        </p:grpSpPr>
        <p:sp>
          <p:nvSpPr>
            <p:cNvPr id="9070" name="object 9070"/>
            <p:cNvSpPr/>
            <p:nvPr/>
          </p:nvSpPr>
          <p:spPr>
            <a:xfrm>
              <a:off x="1625168" y="409389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71" name="object 9071"/>
            <p:cNvSpPr/>
            <p:nvPr/>
          </p:nvSpPr>
          <p:spPr>
            <a:xfrm>
              <a:off x="1561007" y="4093895"/>
              <a:ext cx="64769" cy="1905"/>
            </a:xfrm>
            <a:custGeom>
              <a:avLst/>
              <a:gdLst/>
              <a:ahLst/>
              <a:cxnLst/>
              <a:rect l="l" t="t" r="r" b="b"/>
              <a:pathLst>
                <a:path w="64769" h="1904">
                  <a:moveTo>
                    <a:pt x="0" y="1587"/>
                  </a:moveTo>
                  <a:lnTo>
                    <a:pt x="6416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72" name="object 9072"/>
            <p:cNvSpPr/>
            <p:nvPr/>
          </p:nvSpPr>
          <p:spPr>
            <a:xfrm>
              <a:off x="1561007" y="4101033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80" h="11429">
                  <a:moveTo>
                    <a:pt x="4749" y="11087"/>
                  </a:moveTo>
                  <a:lnTo>
                    <a:pt x="4749" y="10299"/>
                  </a:lnTo>
                  <a:lnTo>
                    <a:pt x="3962" y="8724"/>
                  </a:lnTo>
                  <a:lnTo>
                    <a:pt x="3962" y="7924"/>
                  </a:lnTo>
                  <a:lnTo>
                    <a:pt x="3174" y="6337"/>
                  </a:lnTo>
                  <a:lnTo>
                    <a:pt x="2374" y="5549"/>
                  </a:lnTo>
                  <a:lnTo>
                    <a:pt x="2374" y="4762"/>
                  </a:lnTo>
                  <a:lnTo>
                    <a:pt x="1587" y="3174"/>
                  </a:lnTo>
                  <a:lnTo>
                    <a:pt x="787" y="2387"/>
                  </a:lnTo>
                  <a:lnTo>
                    <a:pt x="7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73" name="object 9073"/>
            <p:cNvSpPr/>
            <p:nvPr/>
          </p:nvSpPr>
          <p:spPr>
            <a:xfrm>
              <a:off x="1565757" y="411212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74" name="object 9074"/>
            <p:cNvSpPr/>
            <p:nvPr/>
          </p:nvSpPr>
          <p:spPr>
            <a:xfrm>
              <a:off x="1555457" y="4078846"/>
              <a:ext cx="69850" cy="17145"/>
            </a:xfrm>
            <a:custGeom>
              <a:avLst/>
              <a:gdLst/>
              <a:ahLst/>
              <a:cxnLst/>
              <a:rect l="l" t="t" r="r" b="b"/>
              <a:pathLst>
                <a:path w="69850" h="17145">
                  <a:moveTo>
                    <a:pt x="69710" y="15049"/>
                  </a:moveTo>
                  <a:lnTo>
                    <a:pt x="68922" y="13474"/>
                  </a:lnTo>
                  <a:lnTo>
                    <a:pt x="68135" y="11874"/>
                  </a:lnTo>
                  <a:lnTo>
                    <a:pt x="68135" y="10299"/>
                  </a:lnTo>
                  <a:lnTo>
                    <a:pt x="67335" y="8712"/>
                  </a:lnTo>
                  <a:lnTo>
                    <a:pt x="66548" y="7137"/>
                  </a:lnTo>
                  <a:lnTo>
                    <a:pt x="66548" y="6337"/>
                  </a:lnTo>
                  <a:lnTo>
                    <a:pt x="65760" y="4762"/>
                  </a:lnTo>
                  <a:lnTo>
                    <a:pt x="65760" y="3175"/>
                  </a:lnTo>
                  <a:lnTo>
                    <a:pt x="64960" y="2374"/>
                  </a:lnTo>
                  <a:lnTo>
                    <a:pt x="64960" y="1587"/>
                  </a:lnTo>
                  <a:lnTo>
                    <a:pt x="64173" y="0"/>
                  </a:lnTo>
                  <a:lnTo>
                    <a:pt x="0" y="1587"/>
                  </a:lnTo>
                  <a:lnTo>
                    <a:pt x="787" y="3175"/>
                  </a:lnTo>
                  <a:lnTo>
                    <a:pt x="1587" y="4762"/>
                  </a:lnTo>
                  <a:lnTo>
                    <a:pt x="1587" y="6337"/>
                  </a:lnTo>
                  <a:lnTo>
                    <a:pt x="2387" y="7924"/>
                  </a:lnTo>
                  <a:lnTo>
                    <a:pt x="3175" y="9512"/>
                  </a:lnTo>
                  <a:lnTo>
                    <a:pt x="3175" y="10299"/>
                  </a:lnTo>
                  <a:lnTo>
                    <a:pt x="3962" y="11874"/>
                  </a:lnTo>
                  <a:lnTo>
                    <a:pt x="4762" y="13474"/>
                  </a:lnTo>
                  <a:lnTo>
                    <a:pt x="4762" y="15049"/>
                  </a:lnTo>
                  <a:lnTo>
                    <a:pt x="5549" y="16637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75" name="object 9075"/>
            <p:cNvSpPr/>
            <p:nvPr/>
          </p:nvSpPr>
          <p:spPr>
            <a:xfrm>
              <a:off x="1552282" y="4074083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29">
                  <a:moveTo>
                    <a:pt x="3175" y="11099"/>
                  </a:moveTo>
                  <a:lnTo>
                    <a:pt x="3175" y="10299"/>
                  </a:lnTo>
                  <a:lnTo>
                    <a:pt x="2387" y="9525"/>
                  </a:lnTo>
                  <a:lnTo>
                    <a:pt x="2387" y="7924"/>
                  </a:lnTo>
                  <a:lnTo>
                    <a:pt x="1600" y="7137"/>
                  </a:lnTo>
                  <a:lnTo>
                    <a:pt x="1600" y="4762"/>
                  </a:lnTo>
                  <a:lnTo>
                    <a:pt x="800" y="3187"/>
                  </a:lnTo>
                  <a:lnTo>
                    <a:pt x="800" y="2387"/>
                  </a:lnTo>
                  <a:lnTo>
                    <a:pt x="0" y="800"/>
                  </a:lnTo>
                  <a:lnTo>
                    <a:pt x="0" y="0"/>
                  </a:lnTo>
                  <a:lnTo>
                    <a:pt x="160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76" name="object 9076"/>
            <p:cNvSpPr/>
            <p:nvPr/>
          </p:nvSpPr>
          <p:spPr>
            <a:xfrm>
              <a:off x="1565757" y="4112120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5" h="10795">
                  <a:moveTo>
                    <a:pt x="0" y="0"/>
                  </a:moveTo>
                  <a:lnTo>
                    <a:pt x="0" y="10312"/>
                  </a:lnTo>
                  <a:lnTo>
                    <a:pt x="1574" y="10312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77" name="object 9077"/>
            <p:cNvSpPr/>
            <p:nvPr/>
          </p:nvSpPr>
          <p:spPr>
            <a:xfrm>
              <a:off x="1557045" y="408439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78" name="object 9078"/>
            <p:cNvSpPr/>
            <p:nvPr/>
          </p:nvSpPr>
          <p:spPr>
            <a:xfrm>
              <a:off x="1555457" y="4080433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0" y="0"/>
                  </a:moveTo>
                  <a:lnTo>
                    <a:pt x="800" y="1574"/>
                  </a:lnTo>
                  <a:lnTo>
                    <a:pt x="1587" y="3162"/>
                  </a:lnTo>
                </a:path>
                <a:path w="1905"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79" name="object 9079"/>
            <p:cNvSpPr/>
            <p:nvPr/>
          </p:nvSpPr>
          <p:spPr>
            <a:xfrm>
              <a:off x="1552282" y="407409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80" name="object 9080"/>
            <p:cNvSpPr/>
            <p:nvPr/>
          </p:nvSpPr>
          <p:spPr>
            <a:xfrm>
              <a:off x="1552282" y="4084396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69" h="38100">
                  <a:moveTo>
                    <a:pt x="13474" y="38036"/>
                  </a:moveTo>
                  <a:lnTo>
                    <a:pt x="11899" y="34861"/>
                  </a:lnTo>
                  <a:lnTo>
                    <a:pt x="8904" y="27272"/>
                  </a:lnTo>
                  <a:lnTo>
                    <a:pt x="6159" y="19497"/>
                  </a:lnTo>
                  <a:lnTo>
                    <a:pt x="3509" y="11680"/>
                  </a:lnTo>
                  <a:lnTo>
                    <a:pt x="800" y="39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81" name="object 9081"/>
            <p:cNvSpPr/>
            <p:nvPr/>
          </p:nvSpPr>
          <p:spPr>
            <a:xfrm>
              <a:off x="1561007" y="4101033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80" h="11429">
                  <a:moveTo>
                    <a:pt x="4749" y="11087"/>
                  </a:moveTo>
                  <a:lnTo>
                    <a:pt x="4749" y="10299"/>
                  </a:lnTo>
                  <a:lnTo>
                    <a:pt x="3962" y="8724"/>
                  </a:lnTo>
                  <a:lnTo>
                    <a:pt x="3962" y="7924"/>
                  </a:lnTo>
                  <a:lnTo>
                    <a:pt x="3174" y="6337"/>
                  </a:lnTo>
                  <a:lnTo>
                    <a:pt x="2374" y="5549"/>
                  </a:lnTo>
                  <a:lnTo>
                    <a:pt x="2374" y="4762"/>
                  </a:lnTo>
                  <a:lnTo>
                    <a:pt x="1574" y="3174"/>
                  </a:lnTo>
                  <a:lnTo>
                    <a:pt x="787" y="2387"/>
                  </a:lnTo>
                  <a:lnTo>
                    <a:pt x="7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082" name="object 9082"/>
          <p:cNvGrpSpPr/>
          <p:nvPr/>
        </p:nvGrpSpPr>
        <p:grpSpPr>
          <a:xfrm>
            <a:off x="2331959" y="2927015"/>
            <a:ext cx="34290" cy="31290"/>
            <a:chOff x="1761420" y="4336319"/>
            <a:chExt cx="50800" cy="46355"/>
          </a:xfrm>
        </p:grpSpPr>
        <p:sp>
          <p:nvSpPr>
            <p:cNvPr id="9083" name="object 9083"/>
            <p:cNvSpPr/>
            <p:nvPr/>
          </p:nvSpPr>
          <p:spPr>
            <a:xfrm>
              <a:off x="1762213" y="437909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84" name="object 9084"/>
            <p:cNvSpPr/>
            <p:nvPr/>
          </p:nvSpPr>
          <p:spPr>
            <a:xfrm>
              <a:off x="1808162" y="433711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0"/>
                  </a:moveTo>
                  <a:lnTo>
                    <a:pt x="1587" y="15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85" name="object 9085"/>
            <p:cNvSpPr/>
            <p:nvPr/>
          </p:nvSpPr>
          <p:spPr>
            <a:xfrm>
              <a:off x="1762213" y="436325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75" y="0"/>
                  </a:moveTo>
                  <a:lnTo>
                    <a:pt x="0" y="3175"/>
                  </a:lnTo>
                  <a:lnTo>
                    <a:pt x="317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086" name="object 9086"/>
          <p:cNvGrpSpPr/>
          <p:nvPr/>
        </p:nvGrpSpPr>
        <p:grpSpPr>
          <a:xfrm>
            <a:off x="2326618" y="2008866"/>
            <a:ext cx="93440" cy="88297"/>
            <a:chOff x="1753508" y="2976098"/>
            <a:chExt cx="138430" cy="130810"/>
          </a:xfrm>
        </p:grpSpPr>
        <p:sp>
          <p:nvSpPr>
            <p:cNvPr id="9087" name="object 9087"/>
            <p:cNvSpPr/>
            <p:nvPr/>
          </p:nvSpPr>
          <p:spPr>
            <a:xfrm>
              <a:off x="1754301" y="3068777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0" y="22186"/>
                  </a:moveTo>
                  <a:lnTo>
                    <a:pt x="787" y="21386"/>
                  </a:lnTo>
                  <a:lnTo>
                    <a:pt x="787" y="20612"/>
                  </a:lnTo>
                  <a:lnTo>
                    <a:pt x="4749" y="17437"/>
                  </a:lnTo>
                  <a:lnTo>
                    <a:pt x="6324" y="15862"/>
                  </a:lnTo>
                  <a:lnTo>
                    <a:pt x="7124" y="15049"/>
                  </a:lnTo>
                  <a:lnTo>
                    <a:pt x="10287" y="11887"/>
                  </a:lnTo>
                  <a:lnTo>
                    <a:pt x="14249" y="7937"/>
                  </a:lnTo>
                  <a:lnTo>
                    <a:pt x="18211" y="3975"/>
                  </a:lnTo>
                  <a:lnTo>
                    <a:pt x="18999" y="3975"/>
                  </a:lnTo>
                  <a:lnTo>
                    <a:pt x="18999" y="3175"/>
                  </a:lnTo>
                  <a:lnTo>
                    <a:pt x="19812" y="3175"/>
                  </a:lnTo>
                  <a:lnTo>
                    <a:pt x="20586" y="2374"/>
                  </a:lnTo>
                  <a:lnTo>
                    <a:pt x="21386" y="1600"/>
                  </a:lnTo>
                  <a:lnTo>
                    <a:pt x="22174" y="800"/>
                  </a:lnTo>
                  <a:lnTo>
                    <a:pt x="221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88" name="object 9088"/>
            <p:cNvSpPr/>
            <p:nvPr/>
          </p:nvSpPr>
          <p:spPr>
            <a:xfrm>
              <a:off x="1786775" y="3037878"/>
              <a:ext cx="24765" cy="22225"/>
            </a:xfrm>
            <a:custGeom>
              <a:avLst/>
              <a:gdLst/>
              <a:ahLst/>
              <a:cxnLst/>
              <a:rect l="l" t="t" r="r" b="b"/>
              <a:pathLst>
                <a:path w="24764" h="22225">
                  <a:moveTo>
                    <a:pt x="0" y="22186"/>
                  </a:moveTo>
                  <a:lnTo>
                    <a:pt x="7137" y="15849"/>
                  </a:lnTo>
                  <a:lnTo>
                    <a:pt x="7137" y="15049"/>
                  </a:lnTo>
                  <a:lnTo>
                    <a:pt x="7924" y="15049"/>
                  </a:lnTo>
                  <a:lnTo>
                    <a:pt x="11099" y="11887"/>
                  </a:lnTo>
                  <a:lnTo>
                    <a:pt x="12674" y="10299"/>
                  </a:lnTo>
                  <a:lnTo>
                    <a:pt x="15836" y="7924"/>
                  </a:lnTo>
                  <a:lnTo>
                    <a:pt x="15836" y="7137"/>
                  </a:lnTo>
                  <a:lnTo>
                    <a:pt x="16637" y="7137"/>
                  </a:lnTo>
                  <a:lnTo>
                    <a:pt x="17437" y="6350"/>
                  </a:lnTo>
                  <a:lnTo>
                    <a:pt x="18224" y="6350"/>
                  </a:lnTo>
                  <a:lnTo>
                    <a:pt x="18224" y="5549"/>
                  </a:lnTo>
                  <a:lnTo>
                    <a:pt x="19011" y="5549"/>
                  </a:lnTo>
                  <a:lnTo>
                    <a:pt x="19011" y="4749"/>
                  </a:lnTo>
                  <a:lnTo>
                    <a:pt x="19812" y="4749"/>
                  </a:lnTo>
                  <a:lnTo>
                    <a:pt x="20599" y="3175"/>
                  </a:lnTo>
                  <a:lnTo>
                    <a:pt x="21399" y="3175"/>
                  </a:lnTo>
                  <a:lnTo>
                    <a:pt x="22186" y="2374"/>
                  </a:lnTo>
                  <a:lnTo>
                    <a:pt x="23774" y="1587"/>
                  </a:lnTo>
                  <a:lnTo>
                    <a:pt x="23774" y="800"/>
                  </a:lnTo>
                  <a:lnTo>
                    <a:pt x="2456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89" name="object 9089"/>
            <p:cNvSpPr/>
            <p:nvPr/>
          </p:nvSpPr>
          <p:spPr>
            <a:xfrm>
              <a:off x="1822424" y="3006991"/>
              <a:ext cx="27305" cy="22225"/>
            </a:xfrm>
            <a:custGeom>
              <a:avLst/>
              <a:gdLst/>
              <a:ahLst/>
              <a:cxnLst/>
              <a:rect l="l" t="t" r="r" b="b"/>
              <a:pathLst>
                <a:path w="27305" h="22225">
                  <a:moveTo>
                    <a:pt x="0" y="22174"/>
                  </a:moveTo>
                  <a:lnTo>
                    <a:pt x="1587" y="20599"/>
                  </a:lnTo>
                  <a:lnTo>
                    <a:pt x="7525" y="15885"/>
                  </a:lnTo>
                  <a:lnTo>
                    <a:pt x="13411" y="11064"/>
                  </a:lnTo>
                  <a:lnTo>
                    <a:pt x="19325" y="6258"/>
                  </a:lnTo>
                  <a:lnTo>
                    <a:pt x="25349" y="1587"/>
                  </a:lnTo>
                  <a:lnTo>
                    <a:pt x="26936" y="787"/>
                  </a:lnTo>
                  <a:lnTo>
                    <a:pt x="2693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90" name="object 9090"/>
            <p:cNvSpPr/>
            <p:nvPr/>
          </p:nvSpPr>
          <p:spPr>
            <a:xfrm>
              <a:off x="1861248" y="2976892"/>
              <a:ext cx="29845" cy="21590"/>
            </a:xfrm>
            <a:custGeom>
              <a:avLst/>
              <a:gdLst/>
              <a:ahLst/>
              <a:cxnLst/>
              <a:rect l="l" t="t" r="r" b="b"/>
              <a:pathLst>
                <a:path w="29844" h="21589">
                  <a:moveTo>
                    <a:pt x="0" y="21386"/>
                  </a:moveTo>
                  <a:lnTo>
                    <a:pt x="9512" y="14249"/>
                  </a:lnTo>
                  <a:lnTo>
                    <a:pt x="11887" y="12674"/>
                  </a:lnTo>
                  <a:lnTo>
                    <a:pt x="12674" y="11874"/>
                  </a:lnTo>
                  <a:lnTo>
                    <a:pt x="19011" y="7912"/>
                  </a:lnTo>
                  <a:lnTo>
                    <a:pt x="23774" y="3962"/>
                  </a:lnTo>
                  <a:lnTo>
                    <a:pt x="2931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91" name="object 9091"/>
            <p:cNvSpPr/>
            <p:nvPr/>
          </p:nvSpPr>
          <p:spPr>
            <a:xfrm>
              <a:off x="1754314" y="3086214"/>
              <a:ext cx="20955" cy="20320"/>
            </a:xfrm>
            <a:custGeom>
              <a:avLst/>
              <a:gdLst/>
              <a:ahLst/>
              <a:cxnLst/>
              <a:rect l="l" t="t" r="r" b="b"/>
              <a:pathLst>
                <a:path w="20955" h="20319">
                  <a:moveTo>
                    <a:pt x="20586" y="0"/>
                  </a:moveTo>
                  <a:lnTo>
                    <a:pt x="19799" y="787"/>
                  </a:lnTo>
                  <a:lnTo>
                    <a:pt x="18211" y="2374"/>
                  </a:lnTo>
                  <a:lnTo>
                    <a:pt x="15824" y="3949"/>
                  </a:lnTo>
                  <a:lnTo>
                    <a:pt x="15824" y="4749"/>
                  </a:lnTo>
                  <a:lnTo>
                    <a:pt x="9410" y="11671"/>
                  </a:lnTo>
                  <a:lnTo>
                    <a:pt x="6921" y="12077"/>
                  </a:lnTo>
                  <a:lnTo>
                    <a:pt x="774" y="19812"/>
                  </a:lnTo>
                  <a:lnTo>
                    <a:pt x="0" y="198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92" name="object 9092"/>
            <p:cNvSpPr/>
            <p:nvPr/>
          </p:nvSpPr>
          <p:spPr>
            <a:xfrm>
              <a:off x="1774901" y="3080664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4">
                  <a:moveTo>
                    <a:pt x="0" y="5549"/>
                  </a:moveTo>
                  <a:lnTo>
                    <a:pt x="0" y="15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93" name="object 9093"/>
            <p:cNvSpPr/>
            <p:nvPr/>
          </p:nvSpPr>
          <p:spPr>
            <a:xfrm>
              <a:off x="1786775" y="3049778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4" h="25400">
                  <a:moveTo>
                    <a:pt x="22974" y="5549"/>
                  </a:moveTo>
                  <a:lnTo>
                    <a:pt x="22174" y="6337"/>
                  </a:lnTo>
                  <a:lnTo>
                    <a:pt x="20599" y="7124"/>
                  </a:lnTo>
                  <a:lnTo>
                    <a:pt x="18224" y="9499"/>
                  </a:lnTo>
                  <a:lnTo>
                    <a:pt x="17437" y="9499"/>
                  </a:lnTo>
                  <a:lnTo>
                    <a:pt x="17437" y="10299"/>
                  </a:lnTo>
                  <a:lnTo>
                    <a:pt x="16636" y="10299"/>
                  </a:lnTo>
                  <a:lnTo>
                    <a:pt x="16636" y="11087"/>
                  </a:lnTo>
                  <a:lnTo>
                    <a:pt x="15836" y="11087"/>
                  </a:lnTo>
                  <a:lnTo>
                    <a:pt x="15836" y="11887"/>
                  </a:lnTo>
                  <a:lnTo>
                    <a:pt x="15062" y="11887"/>
                  </a:lnTo>
                  <a:lnTo>
                    <a:pt x="15062" y="12674"/>
                  </a:lnTo>
                  <a:lnTo>
                    <a:pt x="14262" y="12674"/>
                  </a:lnTo>
                  <a:lnTo>
                    <a:pt x="12674" y="14262"/>
                  </a:lnTo>
                  <a:lnTo>
                    <a:pt x="11887" y="15049"/>
                  </a:lnTo>
                  <a:lnTo>
                    <a:pt x="10299" y="15836"/>
                  </a:lnTo>
                  <a:lnTo>
                    <a:pt x="10299" y="16637"/>
                  </a:lnTo>
                  <a:lnTo>
                    <a:pt x="8724" y="17424"/>
                  </a:lnTo>
                  <a:lnTo>
                    <a:pt x="7924" y="18211"/>
                  </a:lnTo>
                  <a:lnTo>
                    <a:pt x="5549" y="20599"/>
                  </a:lnTo>
                  <a:lnTo>
                    <a:pt x="3962" y="21386"/>
                  </a:lnTo>
                  <a:lnTo>
                    <a:pt x="3162" y="22974"/>
                  </a:lnTo>
                  <a:lnTo>
                    <a:pt x="1587" y="24561"/>
                  </a:lnTo>
                  <a:lnTo>
                    <a:pt x="787" y="24561"/>
                  </a:lnTo>
                  <a:lnTo>
                    <a:pt x="0" y="25349"/>
                  </a:lnTo>
                </a:path>
                <a:path w="24764" h="25400">
                  <a:moveTo>
                    <a:pt x="22974" y="5549"/>
                  </a:moveTo>
                  <a:lnTo>
                    <a:pt x="22974" y="1574"/>
                  </a:lnTo>
                  <a:lnTo>
                    <a:pt x="2456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94" name="object 9094"/>
            <p:cNvSpPr/>
            <p:nvPr/>
          </p:nvSpPr>
          <p:spPr>
            <a:xfrm>
              <a:off x="1822424" y="301887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25349" y="5537"/>
                  </a:moveTo>
                  <a:lnTo>
                    <a:pt x="23774" y="6337"/>
                  </a:lnTo>
                  <a:lnTo>
                    <a:pt x="22174" y="7912"/>
                  </a:lnTo>
                  <a:lnTo>
                    <a:pt x="19812" y="9499"/>
                  </a:lnTo>
                  <a:lnTo>
                    <a:pt x="16637" y="11874"/>
                  </a:lnTo>
                  <a:lnTo>
                    <a:pt x="14262" y="14249"/>
                  </a:lnTo>
                  <a:lnTo>
                    <a:pt x="11874" y="15836"/>
                  </a:lnTo>
                  <a:lnTo>
                    <a:pt x="10299" y="17424"/>
                  </a:lnTo>
                  <a:lnTo>
                    <a:pt x="9499" y="18211"/>
                  </a:lnTo>
                  <a:lnTo>
                    <a:pt x="8712" y="18211"/>
                  </a:lnTo>
                  <a:lnTo>
                    <a:pt x="6337" y="19799"/>
                  </a:lnTo>
                  <a:lnTo>
                    <a:pt x="6337" y="20586"/>
                  </a:lnTo>
                  <a:lnTo>
                    <a:pt x="5537" y="20586"/>
                  </a:lnTo>
                  <a:lnTo>
                    <a:pt x="3962" y="22974"/>
                  </a:lnTo>
                  <a:lnTo>
                    <a:pt x="1587" y="23748"/>
                  </a:lnTo>
                  <a:lnTo>
                    <a:pt x="0" y="25349"/>
                  </a:lnTo>
                </a:path>
                <a:path w="27305" h="25400">
                  <a:moveTo>
                    <a:pt x="25349" y="5537"/>
                  </a:moveTo>
                  <a:lnTo>
                    <a:pt x="25349" y="1574"/>
                  </a:lnTo>
                  <a:lnTo>
                    <a:pt x="2693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95" name="object 9095"/>
            <p:cNvSpPr/>
            <p:nvPr/>
          </p:nvSpPr>
          <p:spPr>
            <a:xfrm>
              <a:off x="1861248" y="2994329"/>
              <a:ext cx="27305" cy="20320"/>
            </a:xfrm>
            <a:custGeom>
              <a:avLst/>
              <a:gdLst/>
              <a:ahLst/>
              <a:cxnLst/>
              <a:rect l="l" t="t" r="r" b="b"/>
              <a:pathLst>
                <a:path w="27305" h="20319">
                  <a:moveTo>
                    <a:pt x="26936" y="0"/>
                  </a:moveTo>
                  <a:lnTo>
                    <a:pt x="26136" y="787"/>
                  </a:lnTo>
                  <a:lnTo>
                    <a:pt x="24549" y="1574"/>
                  </a:lnTo>
                  <a:lnTo>
                    <a:pt x="22974" y="2374"/>
                  </a:lnTo>
                  <a:lnTo>
                    <a:pt x="21386" y="3949"/>
                  </a:lnTo>
                  <a:lnTo>
                    <a:pt x="19011" y="5537"/>
                  </a:lnTo>
                  <a:lnTo>
                    <a:pt x="18211" y="6337"/>
                  </a:lnTo>
                  <a:lnTo>
                    <a:pt x="15836" y="7912"/>
                  </a:lnTo>
                  <a:lnTo>
                    <a:pt x="12674" y="10287"/>
                  </a:lnTo>
                  <a:lnTo>
                    <a:pt x="8839" y="13627"/>
                  </a:lnTo>
                  <a:lnTo>
                    <a:pt x="4813" y="14960"/>
                  </a:lnTo>
                  <a:lnTo>
                    <a:pt x="1587" y="19011"/>
                  </a:lnTo>
                  <a:lnTo>
                    <a:pt x="787" y="19011"/>
                  </a:lnTo>
                  <a:lnTo>
                    <a:pt x="0" y="197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96" name="object 9096"/>
            <p:cNvSpPr/>
            <p:nvPr/>
          </p:nvSpPr>
          <p:spPr>
            <a:xfrm>
              <a:off x="1888185" y="2988779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4">
                  <a:moveTo>
                    <a:pt x="0" y="5549"/>
                  </a:moveTo>
                  <a:lnTo>
                    <a:pt x="0" y="787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97" name="object 9097"/>
            <p:cNvSpPr/>
            <p:nvPr/>
          </p:nvSpPr>
          <p:spPr>
            <a:xfrm>
              <a:off x="1880260" y="297689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4" h="8255">
                  <a:moveTo>
                    <a:pt x="0" y="7912"/>
                  </a:moveTo>
                  <a:lnTo>
                    <a:pt x="4762" y="3962"/>
                  </a:lnTo>
                  <a:lnTo>
                    <a:pt x="1029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98" name="object 9098"/>
            <p:cNvSpPr/>
            <p:nvPr/>
          </p:nvSpPr>
          <p:spPr>
            <a:xfrm>
              <a:off x="1870748" y="298876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374"/>
                  </a:moveTo>
                  <a:lnTo>
                    <a:pt x="2387" y="800"/>
                  </a:lnTo>
                  <a:lnTo>
                    <a:pt x="31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099" name="object 9099"/>
            <p:cNvSpPr/>
            <p:nvPr/>
          </p:nvSpPr>
          <p:spPr>
            <a:xfrm>
              <a:off x="1847773" y="30070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74"/>
                  </a:moveTo>
                  <a:lnTo>
                    <a:pt x="1587" y="774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00" name="object 9100"/>
            <p:cNvSpPr/>
            <p:nvPr/>
          </p:nvSpPr>
          <p:spPr>
            <a:xfrm>
              <a:off x="1832724" y="3016504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0" y="3949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01" name="object 9101"/>
            <p:cNvSpPr/>
            <p:nvPr/>
          </p:nvSpPr>
          <p:spPr>
            <a:xfrm>
              <a:off x="1824012" y="302441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3175"/>
                  </a:moveTo>
                  <a:lnTo>
                    <a:pt x="2374" y="1587"/>
                  </a:lnTo>
                  <a:lnTo>
                    <a:pt x="39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02" name="object 9102"/>
            <p:cNvSpPr/>
            <p:nvPr/>
          </p:nvSpPr>
          <p:spPr>
            <a:xfrm>
              <a:off x="1804212" y="3044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03" name="object 9103"/>
            <p:cNvSpPr/>
            <p:nvPr/>
          </p:nvSpPr>
          <p:spPr>
            <a:xfrm>
              <a:off x="1793913" y="3052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800"/>
                  </a:move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04" name="object 9104"/>
            <p:cNvSpPr/>
            <p:nvPr/>
          </p:nvSpPr>
          <p:spPr>
            <a:xfrm>
              <a:off x="1773313" y="307115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800"/>
                  </a:moveTo>
                  <a:lnTo>
                    <a:pt x="800" y="80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05" name="object 9105"/>
            <p:cNvSpPr/>
            <p:nvPr/>
          </p:nvSpPr>
          <p:spPr>
            <a:xfrm>
              <a:off x="1761426" y="307670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0" y="7124"/>
                  </a:moveTo>
                  <a:lnTo>
                    <a:pt x="3162" y="3949"/>
                  </a:lnTo>
                  <a:lnTo>
                    <a:pt x="71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06" name="object 9106"/>
            <p:cNvSpPr/>
            <p:nvPr/>
          </p:nvSpPr>
          <p:spPr>
            <a:xfrm>
              <a:off x="1754301" y="308938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1574"/>
                  </a:moveTo>
                  <a:lnTo>
                    <a:pt x="787" y="774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07" name="object 9107"/>
            <p:cNvSpPr/>
            <p:nvPr/>
          </p:nvSpPr>
          <p:spPr>
            <a:xfrm>
              <a:off x="1809750" y="30497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800" y="800"/>
                  </a:moveTo>
                  <a:lnTo>
                    <a:pt x="1600" y="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08" name="object 9108"/>
            <p:cNvSpPr/>
            <p:nvPr/>
          </p:nvSpPr>
          <p:spPr>
            <a:xfrm>
              <a:off x="1848573" y="30188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7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09" name="object 9109"/>
            <p:cNvSpPr/>
            <p:nvPr/>
          </p:nvSpPr>
          <p:spPr>
            <a:xfrm>
              <a:off x="1847773" y="30196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58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10" name="object 9110"/>
            <p:cNvSpPr/>
            <p:nvPr/>
          </p:nvSpPr>
          <p:spPr>
            <a:xfrm>
              <a:off x="1888972" y="298876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11" name="object 9111"/>
            <p:cNvSpPr/>
            <p:nvPr/>
          </p:nvSpPr>
          <p:spPr>
            <a:xfrm>
              <a:off x="1888185" y="298956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3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112" name="object 9112"/>
          <p:cNvGrpSpPr/>
          <p:nvPr/>
        </p:nvGrpSpPr>
        <p:grpSpPr>
          <a:xfrm>
            <a:off x="2322340" y="1812616"/>
            <a:ext cx="106299" cy="102870"/>
            <a:chOff x="1747170" y="2685357"/>
            <a:chExt cx="157480" cy="152400"/>
          </a:xfrm>
        </p:grpSpPr>
        <p:sp>
          <p:nvSpPr>
            <p:cNvPr id="9113" name="object 9113"/>
            <p:cNvSpPr/>
            <p:nvPr/>
          </p:nvSpPr>
          <p:spPr>
            <a:xfrm>
              <a:off x="1747977" y="2686151"/>
              <a:ext cx="124460" cy="62865"/>
            </a:xfrm>
            <a:custGeom>
              <a:avLst/>
              <a:gdLst/>
              <a:ahLst/>
              <a:cxnLst/>
              <a:rect l="l" t="t" r="r" b="b"/>
              <a:pathLst>
                <a:path w="124460" h="62864">
                  <a:moveTo>
                    <a:pt x="124371" y="0"/>
                  </a:moveTo>
                  <a:lnTo>
                    <a:pt x="108521" y="11099"/>
                  </a:lnTo>
                  <a:lnTo>
                    <a:pt x="71285" y="7137"/>
                  </a:lnTo>
                  <a:lnTo>
                    <a:pt x="60198" y="15049"/>
                  </a:lnTo>
                  <a:lnTo>
                    <a:pt x="47143" y="24803"/>
                  </a:lnTo>
                  <a:lnTo>
                    <a:pt x="34145" y="35093"/>
                  </a:lnTo>
                  <a:lnTo>
                    <a:pt x="21102" y="45464"/>
                  </a:lnTo>
                  <a:lnTo>
                    <a:pt x="7912" y="55460"/>
                  </a:lnTo>
                  <a:lnTo>
                    <a:pt x="0" y="6257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14" name="object 9114"/>
            <p:cNvSpPr/>
            <p:nvPr/>
          </p:nvSpPr>
          <p:spPr>
            <a:xfrm>
              <a:off x="1747964" y="2689313"/>
              <a:ext cx="155575" cy="132080"/>
            </a:xfrm>
            <a:custGeom>
              <a:avLst/>
              <a:gdLst/>
              <a:ahLst/>
              <a:cxnLst/>
              <a:rect l="l" t="t" r="r" b="b"/>
              <a:pathLst>
                <a:path w="155575" h="132080">
                  <a:moveTo>
                    <a:pt x="0" y="131508"/>
                  </a:moveTo>
                  <a:lnTo>
                    <a:pt x="2374" y="128333"/>
                  </a:lnTo>
                  <a:lnTo>
                    <a:pt x="19799" y="110921"/>
                  </a:lnTo>
                  <a:lnTo>
                    <a:pt x="20586" y="110921"/>
                  </a:lnTo>
                  <a:lnTo>
                    <a:pt x="20586" y="110121"/>
                  </a:lnTo>
                  <a:lnTo>
                    <a:pt x="22961" y="107746"/>
                  </a:lnTo>
                  <a:lnTo>
                    <a:pt x="24549" y="106946"/>
                  </a:lnTo>
                  <a:lnTo>
                    <a:pt x="24549" y="106159"/>
                  </a:lnTo>
                  <a:lnTo>
                    <a:pt x="26924" y="104571"/>
                  </a:lnTo>
                  <a:lnTo>
                    <a:pt x="28511" y="102196"/>
                  </a:lnTo>
                  <a:lnTo>
                    <a:pt x="40573" y="91237"/>
                  </a:lnTo>
                  <a:lnTo>
                    <a:pt x="52709" y="80370"/>
                  </a:lnTo>
                  <a:lnTo>
                    <a:pt x="65024" y="69719"/>
                  </a:lnTo>
                  <a:lnTo>
                    <a:pt x="77622" y="59410"/>
                  </a:lnTo>
                  <a:lnTo>
                    <a:pt x="86334" y="51498"/>
                  </a:lnTo>
                  <a:lnTo>
                    <a:pt x="87934" y="50711"/>
                  </a:lnTo>
                  <a:lnTo>
                    <a:pt x="89509" y="49123"/>
                  </a:lnTo>
                  <a:lnTo>
                    <a:pt x="90297" y="48323"/>
                  </a:lnTo>
                  <a:lnTo>
                    <a:pt x="91097" y="48323"/>
                  </a:lnTo>
                  <a:lnTo>
                    <a:pt x="94272" y="45948"/>
                  </a:lnTo>
                  <a:lnTo>
                    <a:pt x="98234" y="41986"/>
                  </a:lnTo>
                  <a:lnTo>
                    <a:pt x="99809" y="41198"/>
                  </a:lnTo>
                  <a:lnTo>
                    <a:pt x="109308" y="34074"/>
                  </a:lnTo>
                  <a:lnTo>
                    <a:pt x="112483" y="31686"/>
                  </a:lnTo>
                  <a:lnTo>
                    <a:pt x="120408" y="25349"/>
                  </a:lnTo>
                  <a:lnTo>
                    <a:pt x="125958" y="21386"/>
                  </a:lnTo>
                  <a:lnTo>
                    <a:pt x="130708" y="18224"/>
                  </a:lnTo>
                  <a:lnTo>
                    <a:pt x="131495" y="16637"/>
                  </a:lnTo>
                  <a:lnTo>
                    <a:pt x="132295" y="16637"/>
                  </a:lnTo>
                  <a:lnTo>
                    <a:pt x="137325" y="12446"/>
                  </a:lnTo>
                  <a:lnTo>
                    <a:pt x="144691" y="7531"/>
                  </a:lnTo>
                  <a:lnTo>
                    <a:pt x="150520" y="3962"/>
                  </a:lnTo>
                  <a:lnTo>
                    <a:pt x="15527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15" name="object 9115"/>
            <p:cNvSpPr/>
            <p:nvPr/>
          </p:nvSpPr>
          <p:spPr>
            <a:xfrm>
              <a:off x="1872348" y="2686151"/>
              <a:ext cx="31115" cy="3175"/>
            </a:xfrm>
            <a:custGeom>
              <a:avLst/>
              <a:gdLst/>
              <a:ahLst/>
              <a:cxnLst/>
              <a:rect l="l" t="t" r="r" b="b"/>
              <a:pathLst>
                <a:path w="31114" h="3175">
                  <a:moveTo>
                    <a:pt x="-793" y="1587"/>
                  </a:moveTo>
                  <a:lnTo>
                    <a:pt x="31680" y="1587"/>
                  </a:lnTo>
                </a:path>
              </a:pathLst>
            </a:custGeom>
            <a:ln w="4762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16" name="object 9116"/>
            <p:cNvSpPr/>
            <p:nvPr/>
          </p:nvSpPr>
          <p:spPr>
            <a:xfrm>
              <a:off x="1747964" y="2705163"/>
              <a:ext cx="155575" cy="132080"/>
            </a:xfrm>
            <a:custGeom>
              <a:avLst/>
              <a:gdLst/>
              <a:ahLst/>
              <a:cxnLst/>
              <a:rect l="l" t="t" r="r" b="b"/>
              <a:pathLst>
                <a:path w="155575" h="132080">
                  <a:moveTo>
                    <a:pt x="155270" y="0"/>
                  </a:moveTo>
                  <a:lnTo>
                    <a:pt x="111854" y="31868"/>
                  </a:lnTo>
                  <a:lnTo>
                    <a:pt x="74166" y="61987"/>
                  </a:lnTo>
                  <a:lnTo>
                    <a:pt x="37818" y="93789"/>
                  </a:lnTo>
                  <a:lnTo>
                    <a:pt x="3175" y="127546"/>
                  </a:lnTo>
                  <a:lnTo>
                    <a:pt x="0" y="131508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17" name="object 9117"/>
            <p:cNvSpPr/>
            <p:nvPr/>
          </p:nvSpPr>
          <p:spPr>
            <a:xfrm>
              <a:off x="1903234" y="268931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18" name="object 9118"/>
            <p:cNvSpPr/>
            <p:nvPr/>
          </p:nvSpPr>
          <p:spPr>
            <a:xfrm>
              <a:off x="1884222" y="2697251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4">
                  <a:moveTo>
                    <a:pt x="0" y="5537"/>
                  </a:moveTo>
                  <a:lnTo>
                    <a:pt x="7137" y="787"/>
                  </a:lnTo>
                  <a:lnTo>
                    <a:pt x="792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19" name="object 9119"/>
            <p:cNvSpPr/>
            <p:nvPr/>
          </p:nvSpPr>
          <p:spPr>
            <a:xfrm>
              <a:off x="1878685" y="27059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574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20" name="object 9120"/>
            <p:cNvSpPr/>
            <p:nvPr/>
          </p:nvSpPr>
          <p:spPr>
            <a:xfrm>
              <a:off x="1847773" y="2710700"/>
              <a:ext cx="26670" cy="20320"/>
            </a:xfrm>
            <a:custGeom>
              <a:avLst/>
              <a:gdLst/>
              <a:ahLst/>
              <a:cxnLst/>
              <a:rect l="l" t="t" r="r" b="b"/>
              <a:pathLst>
                <a:path w="26669" h="20319">
                  <a:moveTo>
                    <a:pt x="0" y="19812"/>
                  </a:moveTo>
                  <a:lnTo>
                    <a:pt x="9512" y="12687"/>
                  </a:lnTo>
                  <a:lnTo>
                    <a:pt x="12674" y="10299"/>
                  </a:lnTo>
                  <a:lnTo>
                    <a:pt x="20599" y="3962"/>
                  </a:lnTo>
                  <a:lnTo>
                    <a:pt x="261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21" name="object 9121"/>
            <p:cNvSpPr/>
            <p:nvPr/>
          </p:nvSpPr>
          <p:spPr>
            <a:xfrm>
              <a:off x="1843824" y="27313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37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22" name="object 9122"/>
            <p:cNvSpPr/>
            <p:nvPr/>
          </p:nvSpPr>
          <p:spPr>
            <a:xfrm>
              <a:off x="1774901" y="278834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0" y="5537"/>
                  </a:moveTo>
                  <a:lnTo>
                    <a:pt x="1574" y="3162"/>
                  </a:lnTo>
                  <a:lnTo>
                    <a:pt x="553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23" name="object 9123"/>
            <p:cNvSpPr/>
            <p:nvPr/>
          </p:nvSpPr>
          <p:spPr>
            <a:xfrm>
              <a:off x="1747964" y="2800235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5" h="20955">
                  <a:moveTo>
                    <a:pt x="0" y="20586"/>
                  </a:moveTo>
                  <a:lnTo>
                    <a:pt x="2374" y="17411"/>
                  </a:lnTo>
                  <a:lnTo>
                    <a:pt x="19799" y="0"/>
                  </a:lnTo>
                  <a:lnTo>
                    <a:pt x="2058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124" name="object 9124"/>
          <p:cNvGrpSpPr/>
          <p:nvPr/>
        </p:nvGrpSpPr>
        <p:grpSpPr>
          <a:xfrm>
            <a:off x="2202025" y="2093357"/>
            <a:ext cx="12859" cy="88297"/>
            <a:chOff x="1568926" y="3101270"/>
            <a:chExt cx="19050" cy="130810"/>
          </a:xfrm>
        </p:grpSpPr>
        <p:sp>
          <p:nvSpPr>
            <p:cNvPr id="9125" name="object 9125"/>
            <p:cNvSpPr/>
            <p:nvPr/>
          </p:nvSpPr>
          <p:spPr>
            <a:xfrm>
              <a:off x="1569834" y="3102063"/>
              <a:ext cx="9525" cy="113664"/>
            </a:xfrm>
            <a:custGeom>
              <a:avLst/>
              <a:gdLst/>
              <a:ahLst/>
              <a:cxnLst/>
              <a:rect l="l" t="t" r="r" b="b"/>
              <a:pathLst>
                <a:path w="9525" h="113664">
                  <a:moveTo>
                    <a:pt x="6222" y="113284"/>
                  </a:moveTo>
                  <a:lnTo>
                    <a:pt x="5422" y="108521"/>
                  </a:lnTo>
                  <a:lnTo>
                    <a:pt x="861" y="81868"/>
                  </a:lnTo>
                  <a:lnTo>
                    <a:pt x="0" y="55500"/>
                  </a:lnTo>
                  <a:lnTo>
                    <a:pt x="2643" y="29106"/>
                  </a:lnTo>
                  <a:lnTo>
                    <a:pt x="8597" y="2374"/>
                  </a:lnTo>
                  <a:lnTo>
                    <a:pt x="9385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26" name="object 9126"/>
            <p:cNvSpPr/>
            <p:nvPr/>
          </p:nvSpPr>
          <p:spPr>
            <a:xfrm>
              <a:off x="1576057" y="321534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27" name="object 9127"/>
            <p:cNvSpPr/>
            <p:nvPr/>
          </p:nvSpPr>
          <p:spPr>
            <a:xfrm>
              <a:off x="1576057" y="3215347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28" name="object 9128"/>
            <p:cNvSpPr/>
            <p:nvPr/>
          </p:nvSpPr>
          <p:spPr>
            <a:xfrm>
              <a:off x="1569719" y="317969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29" name="object 9129"/>
            <p:cNvSpPr/>
            <p:nvPr/>
          </p:nvSpPr>
          <p:spPr>
            <a:xfrm>
              <a:off x="1570507" y="3192373"/>
              <a:ext cx="5715" cy="39370"/>
            </a:xfrm>
            <a:custGeom>
              <a:avLst/>
              <a:gdLst/>
              <a:ahLst/>
              <a:cxnLst/>
              <a:rect l="l" t="t" r="r" b="b"/>
              <a:pathLst>
                <a:path w="5715" h="39369">
                  <a:moveTo>
                    <a:pt x="0" y="0"/>
                  </a:moveTo>
                  <a:lnTo>
                    <a:pt x="0" y="787"/>
                  </a:lnTo>
                  <a:lnTo>
                    <a:pt x="252" y="9107"/>
                  </a:lnTo>
                  <a:lnTo>
                    <a:pt x="1439" y="18440"/>
                  </a:lnTo>
                  <a:lnTo>
                    <a:pt x="3291" y="27658"/>
                  </a:lnTo>
                  <a:lnTo>
                    <a:pt x="5537" y="35636"/>
                  </a:lnTo>
                  <a:lnTo>
                    <a:pt x="5537" y="38811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30" name="object 9130"/>
            <p:cNvSpPr/>
            <p:nvPr/>
          </p:nvSpPr>
          <p:spPr>
            <a:xfrm>
              <a:off x="1571307" y="31899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87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31" name="object 9131"/>
            <p:cNvSpPr/>
            <p:nvPr/>
          </p:nvSpPr>
          <p:spPr>
            <a:xfrm>
              <a:off x="1570507" y="318286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800" y="3175"/>
                  </a:moveTo>
                  <a:lnTo>
                    <a:pt x="0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32" name="object 9132"/>
            <p:cNvSpPr/>
            <p:nvPr/>
          </p:nvSpPr>
          <p:spPr>
            <a:xfrm>
              <a:off x="1569719" y="316384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133" name="object 9133"/>
          <p:cNvGrpSpPr/>
          <p:nvPr/>
        </p:nvGrpSpPr>
        <p:grpSpPr>
          <a:xfrm>
            <a:off x="2202025" y="3093318"/>
            <a:ext cx="13716" cy="48863"/>
            <a:chOff x="1568926" y="4582693"/>
            <a:chExt cx="20320" cy="72390"/>
          </a:xfrm>
        </p:grpSpPr>
        <p:sp>
          <p:nvSpPr>
            <p:cNvPr id="9134" name="object 9134"/>
            <p:cNvSpPr/>
            <p:nvPr/>
          </p:nvSpPr>
          <p:spPr>
            <a:xfrm>
              <a:off x="1573669" y="464211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35" name="object 9135"/>
            <p:cNvSpPr/>
            <p:nvPr/>
          </p:nvSpPr>
          <p:spPr>
            <a:xfrm>
              <a:off x="1573669" y="46476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36" name="object 9136"/>
            <p:cNvSpPr/>
            <p:nvPr/>
          </p:nvSpPr>
          <p:spPr>
            <a:xfrm>
              <a:off x="1576057" y="46539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37" name="object 9137"/>
            <p:cNvSpPr/>
            <p:nvPr/>
          </p:nvSpPr>
          <p:spPr>
            <a:xfrm>
              <a:off x="1576057" y="4642891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5" h="1270">
                  <a:moveTo>
                    <a:pt x="-793" y="400"/>
                  </a:moveTo>
                  <a:lnTo>
                    <a:pt x="12668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38" name="object 9138"/>
            <p:cNvSpPr/>
            <p:nvPr/>
          </p:nvSpPr>
          <p:spPr>
            <a:xfrm>
              <a:off x="1576057" y="464370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39" name="object 9139"/>
            <p:cNvSpPr/>
            <p:nvPr/>
          </p:nvSpPr>
          <p:spPr>
            <a:xfrm>
              <a:off x="1569719" y="4607255"/>
              <a:ext cx="4445" cy="40640"/>
            </a:xfrm>
            <a:custGeom>
              <a:avLst/>
              <a:gdLst/>
              <a:ahLst/>
              <a:cxnLst/>
              <a:rect l="l" t="t" r="r" b="b"/>
              <a:pathLst>
                <a:path w="4444" h="40639">
                  <a:moveTo>
                    <a:pt x="0" y="0"/>
                  </a:moveTo>
                  <a:lnTo>
                    <a:pt x="0" y="3162"/>
                  </a:lnTo>
                  <a:lnTo>
                    <a:pt x="787" y="11887"/>
                  </a:lnTo>
                  <a:lnTo>
                    <a:pt x="787" y="21399"/>
                  </a:lnTo>
                  <a:lnTo>
                    <a:pt x="2374" y="30899"/>
                  </a:lnTo>
                  <a:lnTo>
                    <a:pt x="3949" y="40398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40" name="object 9140"/>
            <p:cNvSpPr/>
            <p:nvPr/>
          </p:nvSpPr>
          <p:spPr>
            <a:xfrm>
              <a:off x="1573669" y="4642116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40" h="12064">
                  <a:moveTo>
                    <a:pt x="0" y="0"/>
                  </a:moveTo>
                  <a:lnTo>
                    <a:pt x="0" y="1574"/>
                  </a:lnTo>
                  <a:lnTo>
                    <a:pt x="800" y="2374"/>
                  </a:lnTo>
                  <a:lnTo>
                    <a:pt x="800" y="5537"/>
                  </a:lnTo>
                  <a:lnTo>
                    <a:pt x="1587" y="5537"/>
                  </a:lnTo>
                  <a:lnTo>
                    <a:pt x="1587" y="8699"/>
                  </a:lnTo>
                  <a:lnTo>
                    <a:pt x="2387" y="9499"/>
                  </a:lnTo>
                  <a:lnTo>
                    <a:pt x="2387" y="118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41" name="object 9141"/>
            <p:cNvSpPr/>
            <p:nvPr/>
          </p:nvSpPr>
          <p:spPr>
            <a:xfrm>
              <a:off x="1576057" y="464052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42" name="object 9142"/>
            <p:cNvSpPr/>
            <p:nvPr/>
          </p:nvSpPr>
          <p:spPr>
            <a:xfrm>
              <a:off x="1570507" y="4605680"/>
              <a:ext cx="4445" cy="27940"/>
            </a:xfrm>
            <a:custGeom>
              <a:avLst/>
              <a:gdLst/>
              <a:ahLst/>
              <a:cxnLst/>
              <a:rect l="l" t="t" r="r" b="b"/>
              <a:pathLst>
                <a:path w="4444" h="27939">
                  <a:moveTo>
                    <a:pt x="3962" y="27724"/>
                  </a:moveTo>
                  <a:lnTo>
                    <a:pt x="3162" y="27724"/>
                  </a:lnTo>
                  <a:lnTo>
                    <a:pt x="2387" y="22974"/>
                  </a:lnTo>
                  <a:lnTo>
                    <a:pt x="1587" y="17424"/>
                  </a:lnTo>
                  <a:lnTo>
                    <a:pt x="800" y="12674"/>
                  </a:lnTo>
                  <a:lnTo>
                    <a:pt x="0" y="713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43" name="object 9143"/>
            <p:cNvSpPr/>
            <p:nvPr/>
          </p:nvSpPr>
          <p:spPr>
            <a:xfrm>
              <a:off x="1569719" y="45914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44" name="object 9144"/>
            <p:cNvSpPr/>
            <p:nvPr/>
          </p:nvSpPr>
          <p:spPr>
            <a:xfrm>
              <a:off x="1569719" y="4582693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4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145" name="object 9145"/>
          <p:cNvGrpSpPr/>
          <p:nvPr/>
        </p:nvGrpSpPr>
        <p:grpSpPr>
          <a:xfrm>
            <a:off x="2202025" y="2873540"/>
            <a:ext cx="13716" cy="104585"/>
            <a:chOff x="1568926" y="4257097"/>
            <a:chExt cx="20320" cy="154940"/>
          </a:xfrm>
        </p:grpSpPr>
        <p:sp>
          <p:nvSpPr>
            <p:cNvPr id="9146" name="object 9146"/>
            <p:cNvSpPr/>
            <p:nvPr/>
          </p:nvSpPr>
          <p:spPr>
            <a:xfrm>
              <a:off x="1570108" y="4257890"/>
              <a:ext cx="18415" cy="138430"/>
            </a:xfrm>
            <a:custGeom>
              <a:avLst/>
              <a:gdLst/>
              <a:ahLst/>
              <a:cxnLst/>
              <a:rect l="l" t="t" r="r" b="b"/>
              <a:pathLst>
                <a:path w="18415" h="138429">
                  <a:moveTo>
                    <a:pt x="5948" y="137845"/>
                  </a:moveTo>
                  <a:lnTo>
                    <a:pt x="5148" y="132295"/>
                  </a:lnTo>
                  <a:lnTo>
                    <a:pt x="0" y="99556"/>
                  </a:lnTo>
                  <a:lnTo>
                    <a:pt x="667" y="66294"/>
                  </a:lnTo>
                  <a:lnTo>
                    <a:pt x="6547" y="33354"/>
                  </a:lnTo>
                  <a:lnTo>
                    <a:pt x="17036" y="1587"/>
                  </a:lnTo>
                  <a:lnTo>
                    <a:pt x="17823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47" name="object 9147"/>
            <p:cNvSpPr/>
            <p:nvPr/>
          </p:nvSpPr>
          <p:spPr>
            <a:xfrm>
              <a:off x="1576057" y="439573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48" name="object 9148"/>
            <p:cNvSpPr/>
            <p:nvPr/>
          </p:nvSpPr>
          <p:spPr>
            <a:xfrm>
              <a:off x="1576057" y="43957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49" name="object 9149"/>
            <p:cNvSpPr/>
            <p:nvPr/>
          </p:nvSpPr>
          <p:spPr>
            <a:xfrm>
              <a:off x="1569719" y="435928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50" name="object 9150"/>
            <p:cNvSpPr/>
            <p:nvPr/>
          </p:nvSpPr>
          <p:spPr>
            <a:xfrm>
              <a:off x="1570507" y="4372762"/>
              <a:ext cx="5715" cy="38100"/>
            </a:xfrm>
            <a:custGeom>
              <a:avLst/>
              <a:gdLst/>
              <a:ahLst/>
              <a:cxnLst/>
              <a:rect l="l" t="t" r="r" b="b"/>
              <a:pathLst>
                <a:path w="5715" h="38100">
                  <a:moveTo>
                    <a:pt x="0" y="0"/>
                  </a:moveTo>
                  <a:lnTo>
                    <a:pt x="0" y="800"/>
                  </a:lnTo>
                  <a:lnTo>
                    <a:pt x="247" y="9029"/>
                  </a:lnTo>
                  <a:lnTo>
                    <a:pt x="1473" y="18427"/>
                  </a:lnTo>
                  <a:lnTo>
                    <a:pt x="3346" y="27721"/>
                  </a:lnTo>
                  <a:lnTo>
                    <a:pt x="5537" y="35636"/>
                  </a:lnTo>
                  <a:lnTo>
                    <a:pt x="5537" y="38023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51" name="object 9151"/>
            <p:cNvSpPr/>
            <p:nvPr/>
          </p:nvSpPr>
          <p:spPr>
            <a:xfrm>
              <a:off x="1571307" y="43703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8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52" name="object 9152"/>
            <p:cNvSpPr/>
            <p:nvPr/>
          </p:nvSpPr>
          <p:spPr>
            <a:xfrm>
              <a:off x="1570507" y="436325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800" y="3175"/>
                  </a:moveTo>
                  <a:lnTo>
                    <a:pt x="0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53" name="object 9153"/>
            <p:cNvSpPr/>
            <p:nvPr/>
          </p:nvSpPr>
          <p:spPr>
            <a:xfrm>
              <a:off x="1569719" y="434423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154" name="object 9154"/>
          <p:cNvGrpSpPr/>
          <p:nvPr/>
        </p:nvGrpSpPr>
        <p:grpSpPr>
          <a:xfrm>
            <a:off x="2216993" y="2103507"/>
            <a:ext cx="171879" cy="149590"/>
            <a:chOff x="1591100" y="3116306"/>
            <a:chExt cx="254635" cy="221615"/>
          </a:xfrm>
        </p:grpSpPr>
        <p:sp>
          <p:nvSpPr>
            <p:cNvPr id="9155" name="object 9155"/>
            <p:cNvSpPr/>
            <p:nvPr/>
          </p:nvSpPr>
          <p:spPr>
            <a:xfrm>
              <a:off x="1632292" y="3117900"/>
              <a:ext cx="5715" cy="12065"/>
            </a:xfrm>
            <a:custGeom>
              <a:avLst/>
              <a:gdLst/>
              <a:ahLst/>
              <a:cxnLst/>
              <a:rect l="l" t="t" r="r" b="b"/>
              <a:pathLst>
                <a:path w="5714" h="12064">
                  <a:moveTo>
                    <a:pt x="0" y="3175"/>
                  </a:moveTo>
                  <a:lnTo>
                    <a:pt x="0" y="0"/>
                  </a:lnTo>
                  <a:lnTo>
                    <a:pt x="5537" y="118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56" name="object 9156"/>
            <p:cNvSpPr/>
            <p:nvPr/>
          </p:nvSpPr>
          <p:spPr>
            <a:xfrm>
              <a:off x="1591894" y="3125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57" name="object 9157"/>
            <p:cNvSpPr/>
            <p:nvPr/>
          </p:nvSpPr>
          <p:spPr>
            <a:xfrm>
              <a:off x="1591906" y="3125025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30">
                  <a:moveTo>
                    <a:pt x="5537" y="11099"/>
                  </a:moveTo>
                  <a:lnTo>
                    <a:pt x="4737" y="10299"/>
                  </a:lnTo>
                  <a:lnTo>
                    <a:pt x="3962" y="8724"/>
                  </a:lnTo>
                  <a:lnTo>
                    <a:pt x="3962" y="7924"/>
                  </a:lnTo>
                  <a:lnTo>
                    <a:pt x="3162" y="6337"/>
                  </a:lnTo>
                  <a:lnTo>
                    <a:pt x="2374" y="5562"/>
                  </a:lnTo>
                  <a:lnTo>
                    <a:pt x="1587" y="3962"/>
                  </a:lnTo>
                  <a:lnTo>
                    <a:pt x="1587" y="3175"/>
                  </a:lnTo>
                  <a:lnTo>
                    <a:pt x="787" y="2374"/>
                  </a:lnTo>
                  <a:lnTo>
                    <a:pt x="787" y="1587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58" name="object 9158"/>
            <p:cNvSpPr/>
            <p:nvPr/>
          </p:nvSpPr>
          <p:spPr>
            <a:xfrm>
              <a:off x="1597444" y="3129787"/>
              <a:ext cx="40640" cy="1905"/>
            </a:xfrm>
            <a:custGeom>
              <a:avLst/>
              <a:gdLst/>
              <a:ahLst/>
              <a:cxnLst/>
              <a:rect l="l" t="t" r="r" b="b"/>
              <a:pathLst>
                <a:path w="40639" h="1905">
                  <a:moveTo>
                    <a:pt x="40398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59" name="object 9159"/>
            <p:cNvSpPr/>
            <p:nvPr/>
          </p:nvSpPr>
          <p:spPr>
            <a:xfrm>
              <a:off x="1597444" y="3131362"/>
              <a:ext cx="180340" cy="179070"/>
            </a:xfrm>
            <a:custGeom>
              <a:avLst/>
              <a:gdLst/>
              <a:ahLst/>
              <a:cxnLst/>
              <a:rect l="l" t="t" r="r" b="b"/>
              <a:pathLst>
                <a:path w="180339" h="179070">
                  <a:moveTo>
                    <a:pt x="179831" y="179044"/>
                  </a:moveTo>
                  <a:lnTo>
                    <a:pt x="178244" y="178244"/>
                  </a:lnTo>
                  <a:lnTo>
                    <a:pt x="171894" y="173393"/>
                  </a:lnTo>
                  <a:lnTo>
                    <a:pt x="164655" y="169849"/>
                  </a:lnTo>
                  <a:lnTo>
                    <a:pt x="158445" y="164782"/>
                  </a:lnTo>
                  <a:lnTo>
                    <a:pt x="156857" y="163982"/>
                  </a:lnTo>
                  <a:lnTo>
                    <a:pt x="156857" y="163195"/>
                  </a:lnTo>
                  <a:lnTo>
                    <a:pt x="154482" y="161607"/>
                  </a:lnTo>
                  <a:lnTo>
                    <a:pt x="153682" y="161607"/>
                  </a:lnTo>
                  <a:lnTo>
                    <a:pt x="152095" y="160032"/>
                  </a:lnTo>
                  <a:lnTo>
                    <a:pt x="150520" y="159232"/>
                  </a:lnTo>
                  <a:lnTo>
                    <a:pt x="147345" y="156857"/>
                  </a:lnTo>
                  <a:lnTo>
                    <a:pt x="143382" y="153682"/>
                  </a:lnTo>
                  <a:lnTo>
                    <a:pt x="142595" y="152895"/>
                  </a:lnTo>
                  <a:lnTo>
                    <a:pt x="140220" y="152107"/>
                  </a:lnTo>
                  <a:lnTo>
                    <a:pt x="140220" y="151307"/>
                  </a:lnTo>
                  <a:lnTo>
                    <a:pt x="138633" y="150520"/>
                  </a:lnTo>
                  <a:lnTo>
                    <a:pt x="135470" y="148158"/>
                  </a:lnTo>
                  <a:lnTo>
                    <a:pt x="133083" y="146558"/>
                  </a:lnTo>
                  <a:lnTo>
                    <a:pt x="132295" y="145770"/>
                  </a:lnTo>
                  <a:lnTo>
                    <a:pt x="132295" y="144970"/>
                  </a:lnTo>
                  <a:lnTo>
                    <a:pt x="130708" y="144183"/>
                  </a:lnTo>
                  <a:lnTo>
                    <a:pt x="127546" y="141808"/>
                  </a:lnTo>
                  <a:lnTo>
                    <a:pt x="126758" y="141808"/>
                  </a:lnTo>
                  <a:lnTo>
                    <a:pt x="126758" y="141008"/>
                  </a:lnTo>
                  <a:lnTo>
                    <a:pt x="125958" y="141008"/>
                  </a:lnTo>
                  <a:lnTo>
                    <a:pt x="125171" y="140220"/>
                  </a:lnTo>
                  <a:lnTo>
                    <a:pt x="125171" y="139433"/>
                  </a:lnTo>
                  <a:lnTo>
                    <a:pt x="122796" y="138633"/>
                  </a:lnTo>
                  <a:lnTo>
                    <a:pt x="122796" y="137845"/>
                  </a:lnTo>
                  <a:lnTo>
                    <a:pt x="121996" y="137845"/>
                  </a:lnTo>
                  <a:lnTo>
                    <a:pt x="121208" y="137058"/>
                  </a:lnTo>
                  <a:lnTo>
                    <a:pt x="121208" y="136258"/>
                  </a:lnTo>
                  <a:lnTo>
                    <a:pt x="119621" y="135470"/>
                  </a:lnTo>
                  <a:lnTo>
                    <a:pt x="118833" y="134670"/>
                  </a:lnTo>
                  <a:lnTo>
                    <a:pt x="116458" y="133096"/>
                  </a:lnTo>
                  <a:lnTo>
                    <a:pt x="115658" y="132295"/>
                  </a:lnTo>
                  <a:lnTo>
                    <a:pt x="114871" y="131508"/>
                  </a:lnTo>
                  <a:lnTo>
                    <a:pt x="114084" y="131508"/>
                  </a:lnTo>
                  <a:lnTo>
                    <a:pt x="111696" y="129133"/>
                  </a:lnTo>
                  <a:lnTo>
                    <a:pt x="110909" y="128346"/>
                  </a:lnTo>
                  <a:lnTo>
                    <a:pt x="110121" y="127546"/>
                  </a:lnTo>
                  <a:lnTo>
                    <a:pt x="108534" y="126758"/>
                  </a:lnTo>
                  <a:lnTo>
                    <a:pt x="106159" y="124383"/>
                  </a:lnTo>
                  <a:lnTo>
                    <a:pt x="102196" y="121208"/>
                  </a:lnTo>
                  <a:lnTo>
                    <a:pt x="101396" y="121208"/>
                  </a:lnTo>
                  <a:lnTo>
                    <a:pt x="98234" y="118046"/>
                  </a:lnTo>
                  <a:lnTo>
                    <a:pt x="95072" y="114871"/>
                  </a:lnTo>
                  <a:lnTo>
                    <a:pt x="87941" y="108458"/>
                  </a:lnTo>
                  <a:lnTo>
                    <a:pt x="80746" y="102165"/>
                  </a:lnTo>
                  <a:lnTo>
                    <a:pt x="73780" y="95690"/>
                  </a:lnTo>
                  <a:lnTo>
                    <a:pt x="67335" y="88734"/>
                  </a:lnTo>
                  <a:lnTo>
                    <a:pt x="66547" y="87934"/>
                  </a:lnTo>
                  <a:lnTo>
                    <a:pt x="63372" y="85559"/>
                  </a:lnTo>
                  <a:lnTo>
                    <a:pt x="63372" y="84772"/>
                  </a:lnTo>
                  <a:lnTo>
                    <a:pt x="62585" y="83972"/>
                  </a:lnTo>
                  <a:lnTo>
                    <a:pt x="61798" y="83972"/>
                  </a:lnTo>
                  <a:lnTo>
                    <a:pt x="60210" y="82397"/>
                  </a:lnTo>
                  <a:lnTo>
                    <a:pt x="60210" y="81597"/>
                  </a:lnTo>
                  <a:lnTo>
                    <a:pt x="59410" y="80810"/>
                  </a:lnTo>
                  <a:lnTo>
                    <a:pt x="57835" y="79222"/>
                  </a:lnTo>
                  <a:lnTo>
                    <a:pt x="56248" y="77635"/>
                  </a:lnTo>
                  <a:lnTo>
                    <a:pt x="55460" y="76847"/>
                  </a:lnTo>
                  <a:lnTo>
                    <a:pt x="54660" y="76060"/>
                  </a:lnTo>
                  <a:lnTo>
                    <a:pt x="53873" y="75260"/>
                  </a:lnTo>
                  <a:lnTo>
                    <a:pt x="53873" y="74472"/>
                  </a:lnTo>
                  <a:lnTo>
                    <a:pt x="53073" y="73685"/>
                  </a:lnTo>
                  <a:lnTo>
                    <a:pt x="52285" y="73685"/>
                  </a:lnTo>
                  <a:lnTo>
                    <a:pt x="52285" y="72885"/>
                  </a:lnTo>
                  <a:lnTo>
                    <a:pt x="48323" y="68135"/>
                  </a:lnTo>
                  <a:lnTo>
                    <a:pt x="47536" y="67335"/>
                  </a:lnTo>
                  <a:lnTo>
                    <a:pt x="46748" y="67335"/>
                  </a:lnTo>
                  <a:lnTo>
                    <a:pt x="46748" y="66548"/>
                  </a:lnTo>
                  <a:lnTo>
                    <a:pt x="44361" y="64173"/>
                  </a:lnTo>
                  <a:lnTo>
                    <a:pt x="44361" y="63385"/>
                  </a:lnTo>
                  <a:lnTo>
                    <a:pt x="43573" y="63385"/>
                  </a:lnTo>
                  <a:lnTo>
                    <a:pt x="41198" y="60210"/>
                  </a:lnTo>
                  <a:lnTo>
                    <a:pt x="37236" y="56248"/>
                  </a:lnTo>
                  <a:lnTo>
                    <a:pt x="36448" y="54660"/>
                  </a:lnTo>
                  <a:lnTo>
                    <a:pt x="33273" y="50711"/>
                  </a:lnTo>
                  <a:lnTo>
                    <a:pt x="32486" y="49911"/>
                  </a:lnTo>
                  <a:lnTo>
                    <a:pt x="32486" y="49123"/>
                  </a:lnTo>
                  <a:lnTo>
                    <a:pt x="30111" y="45948"/>
                  </a:lnTo>
                  <a:lnTo>
                    <a:pt x="29311" y="45948"/>
                  </a:lnTo>
                  <a:lnTo>
                    <a:pt x="29311" y="45161"/>
                  </a:lnTo>
                  <a:lnTo>
                    <a:pt x="25202" y="40476"/>
                  </a:lnTo>
                  <a:lnTo>
                    <a:pt x="21339" y="34447"/>
                  </a:lnTo>
                  <a:lnTo>
                    <a:pt x="17699" y="28625"/>
                  </a:lnTo>
                  <a:lnTo>
                    <a:pt x="14262" y="24561"/>
                  </a:lnTo>
                  <a:lnTo>
                    <a:pt x="13474" y="22174"/>
                  </a:lnTo>
                  <a:lnTo>
                    <a:pt x="12674" y="22174"/>
                  </a:lnTo>
                  <a:lnTo>
                    <a:pt x="10299" y="18224"/>
                  </a:lnTo>
                  <a:lnTo>
                    <a:pt x="8724" y="15836"/>
                  </a:lnTo>
                  <a:lnTo>
                    <a:pt x="7137" y="13462"/>
                  </a:lnTo>
                  <a:lnTo>
                    <a:pt x="7137" y="11887"/>
                  </a:lnTo>
                  <a:lnTo>
                    <a:pt x="6337" y="11887"/>
                  </a:lnTo>
                  <a:lnTo>
                    <a:pt x="4762" y="8724"/>
                  </a:lnTo>
                  <a:lnTo>
                    <a:pt x="4762" y="7924"/>
                  </a:lnTo>
                  <a:lnTo>
                    <a:pt x="2374" y="4762"/>
                  </a:lnTo>
                  <a:lnTo>
                    <a:pt x="2374" y="3962"/>
                  </a:lnTo>
                  <a:lnTo>
                    <a:pt x="800" y="1587"/>
                  </a:lnTo>
                  <a:lnTo>
                    <a:pt x="80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60" name="object 9160"/>
            <p:cNvSpPr/>
            <p:nvPr/>
          </p:nvSpPr>
          <p:spPr>
            <a:xfrm>
              <a:off x="1777276" y="3302482"/>
              <a:ext cx="67945" cy="8255"/>
            </a:xfrm>
            <a:custGeom>
              <a:avLst/>
              <a:gdLst/>
              <a:ahLst/>
              <a:cxnLst/>
              <a:rect l="l" t="t" r="r" b="b"/>
              <a:pathLst>
                <a:path w="67944" h="8254">
                  <a:moveTo>
                    <a:pt x="0" y="7924"/>
                  </a:moveTo>
                  <a:lnTo>
                    <a:pt x="6733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61" name="object 9161"/>
            <p:cNvSpPr/>
            <p:nvPr/>
          </p:nvSpPr>
          <p:spPr>
            <a:xfrm>
              <a:off x="1664779" y="3117113"/>
              <a:ext cx="180340" cy="185420"/>
            </a:xfrm>
            <a:custGeom>
              <a:avLst/>
              <a:gdLst/>
              <a:ahLst/>
              <a:cxnLst/>
              <a:rect l="l" t="t" r="r" b="b"/>
              <a:pathLst>
                <a:path w="180339" h="185420">
                  <a:moveTo>
                    <a:pt x="0" y="0"/>
                  </a:moveTo>
                  <a:lnTo>
                    <a:pt x="36653" y="59167"/>
                  </a:lnTo>
                  <a:lnTo>
                    <a:pt x="80010" y="106946"/>
                  </a:lnTo>
                  <a:lnTo>
                    <a:pt x="80810" y="106946"/>
                  </a:lnTo>
                  <a:lnTo>
                    <a:pt x="80810" y="107746"/>
                  </a:lnTo>
                  <a:lnTo>
                    <a:pt x="81597" y="107746"/>
                  </a:lnTo>
                  <a:lnTo>
                    <a:pt x="81597" y="108534"/>
                  </a:lnTo>
                  <a:lnTo>
                    <a:pt x="82384" y="109321"/>
                  </a:lnTo>
                  <a:lnTo>
                    <a:pt x="83185" y="109321"/>
                  </a:lnTo>
                  <a:lnTo>
                    <a:pt x="83185" y="110109"/>
                  </a:lnTo>
                  <a:lnTo>
                    <a:pt x="84759" y="110909"/>
                  </a:lnTo>
                  <a:lnTo>
                    <a:pt x="84759" y="111696"/>
                  </a:lnTo>
                  <a:lnTo>
                    <a:pt x="86347" y="113284"/>
                  </a:lnTo>
                  <a:lnTo>
                    <a:pt x="91109" y="117246"/>
                  </a:lnTo>
                  <a:lnTo>
                    <a:pt x="91897" y="117246"/>
                  </a:lnTo>
                  <a:lnTo>
                    <a:pt x="94272" y="120408"/>
                  </a:lnTo>
                  <a:lnTo>
                    <a:pt x="95059" y="120408"/>
                  </a:lnTo>
                  <a:lnTo>
                    <a:pt x="96647" y="121996"/>
                  </a:lnTo>
                  <a:lnTo>
                    <a:pt x="96647" y="122796"/>
                  </a:lnTo>
                  <a:lnTo>
                    <a:pt x="97447" y="122796"/>
                  </a:lnTo>
                  <a:lnTo>
                    <a:pt x="99822" y="125171"/>
                  </a:lnTo>
                  <a:lnTo>
                    <a:pt x="100609" y="125171"/>
                  </a:lnTo>
                  <a:lnTo>
                    <a:pt x="106946" y="131508"/>
                  </a:lnTo>
                  <a:lnTo>
                    <a:pt x="107746" y="131508"/>
                  </a:lnTo>
                  <a:lnTo>
                    <a:pt x="112496" y="136258"/>
                  </a:lnTo>
                  <a:lnTo>
                    <a:pt x="115658" y="137845"/>
                  </a:lnTo>
                  <a:lnTo>
                    <a:pt x="117919" y="139446"/>
                  </a:lnTo>
                  <a:lnTo>
                    <a:pt x="119265" y="142443"/>
                  </a:lnTo>
                  <a:lnTo>
                    <a:pt x="121996" y="143383"/>
                  </a:lnTo>
                  <a:lnTo>
                    <a:pt x="122796" y="144183"/>
                  </a:lnTo>
                  <a:lnTo>
                    <a:pt x="123583" y="144970"/>
                  </a:lnTo>
                  <a:lnTo>
                    <a:pt x="129921" y="149720"/>
                  </a:lnTo>
                  <a:lnTo>
                    <a:pt x="135470" y="154482"/>
                  </a:lnTo>
                  <a:lnTo>
                    <a:pt x="141808" y="158432"/>
                  </a:lnTo>
                  <a:lnTo>
                    <a:pt x="148145" y="163195"/>
                  </a:lnTo>
                  <a:lnTo>
                    <a:pt x="153682" y="167157"/>
                  </a:lnTo>
                  <a:lnTo>
                    <a:pt x="154482" y="167944"/>
                  </a:lnTo>
                  <a:lnTo>
                    <a:pt x="158445" y="171119"/>
                  </a:lnTo>
                  <a:lnTo>
                    <a:pt x="159232" y="171119"/>
                  </a:lnTo>
                  <a:lnTo>
                    <a:pt x="162839" y="173482"/>
                  </a:lnTo>
                  <a:lnTo>
                    <a:pt x="166535" y="176809"/>
                  </a:lnTo>
                  <a:lnTo>
                    <a:pt x="170319" y="179031"/>
                  </a:lnTo>
                  <a:lnTo>
                    <a:pt x="173494" y="181406"/>
                  </a:lnTo>
                  <a:lnTo>
                    <a:pt x="179044" y="184581"/>
                  </a:lnTo>
                  <a:lnTo>
                    <a:pt x="179832" y="18536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62" name="object 9162"/>
            <p:cNvSpPr/>
            <p:nvPr/>
          </p:nvSpPr>
          <p:spPr>
            <a:xfrm>
              <a:off x="1632292" y="3117100"/>
              <a:ext cx="33020" cy="1270"/>
            </a:xfrm>
            <a:custGeom>
              <a:avLst/>
              <a:gdLst/>
              <a:ahLst/>
              <a:cxnLst/>
              <a:rect l="l" t="t" r="r" b="b"/>
              <a:pathLst>
                <a:path w="33019" h="1269">
                  <a:moveTo>
                    <a:pt x="0" y="800"/>
                  </a:moveTo>
                  <a:lnTo>
                    <a:pt x="3248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63" name="object 9163"/>
            <p:cNvSpPr/>
            <p:nvPr/>
          </p:nvSpPr>
          <p:spPr>
            <a:xfrm>
              <a:off x="1591906" y="3125025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30">
                  <a:moveTo>
                    <a:pt x="5537" y="6337"/>
                  </a:moveTo>
                  <a:lnTo>
                    <a:pt x="5537" y="11099"/>
                  </a:lnTo>
                  <a:lnTo>
                    <a:pt x="4737" y="10299"/>
                  </a:lnTo>
                  <a:lnTo>
                    <a:pt x="3962" y="8724"/>
                  </a:lnTo>
                  <a:lnTo>
                    <a:pt x="3962" y="7924"/>
                  </a:lnTo>
                  <a:lnTo>
                    <a:pt x="3162" y="6337"/>
                  </a:lnTo>
                  <a:lnTo>
                    <a:pt x="2362" y="5549"/>
                  </a:lnTo>
                  <a:lnTo>
                    <a:pt x="1587" y="3962"/>
                  </a:lnTo>
                  <a:lnTo>
                    <a:pt x="1587" y="3162"/>
                  </a:lnTo>
                  <a:lnTo>
                    <a:pt x="787" y="2374"/>
                  </a:lnTo>
                  <a:lnTo>
                    <a:pt x="787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64" name="object 9164"/>
            <p:cNvSpPr/>
            <p:nvPr/>
          </p:nvSpPr>
          <p:spPr>
            <a:xfrm>
              <a:off x="1591894" y="312502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65" name="object 9165"/>
            <p:cNvSpPr/>
            <p:nvPr/>
          </p:nvSpPr>
          <p:spPr>
            <a:xfrm>
              <a:off x="1591894" y="3135325"/>
              <a:ext cx="202565" cy="201295"/>
            </a:xfrm>
            <a:custGeom>
              <a:avLst/>
              <a:gdLst/>
              <a:ahLst/>
              <a:cxnLst/>
              <a:rect l="l" t="t" r="r" b="b"/>
              <a:pathLst>
                <a:path w="202564" h="201295">
                  <a:moveTo>
                    <a:pt x="0" y="0"/>
                  </a:moveTo>
                  <a:lnTo>
                    <a:pt x="2374" y="4762"/>
                  </a:lnTo>
                  <a:lnTo>
                    <a:pt x="4749" y="10299"/>
                  </a:lnTo>
                  <a:lnTo>
                    <a:pt x="8499" y="16687"/>
                  </a:lnTo>
                  <a:lnTo>
                    <a:pt x="12033" y="23093"/>
                  </a:lnTo>
                  <a:lnTo>
                    <a:pt x="15690" y="29439"/>
                  </a:lnTo>
                  <a:lnTo>
                    <a:pt x="19812" y="35648"/>
                  </a:lnTo>
                  <a:lnTo>
                    <a:pt x="23774" y="41198"/>
                  </a:lnTo>
                  <a:lnTo>
                    <a:pt x="26149" y="45161"/>
                  </a:lnTo>
                  <a:lnTo>
                    <a:pt x="26924" y="46748"/>
                  </a:lnTo>
                  <a:lnTo>
                    <a:pt x="30099" y="50698"/>
                  </a:lnTo>
                  <a:lnTo>
                    <a:pt x="30899" y="51498"/>
                  </a:lnTo>
                  <a:lnTo>
                    <a:pt x="31686" y="53086"/>
                  </a:lnTo>
                  <a:lnTo>
                    <a:pt x="33274" y="55460"/>
                  </a:lnTo>
                  <a:lnTo>
                    <a:pt x="34861" y="57035"/>
                  </a:lnTo>
                  <a:lnTo>
                    <a:pt x="35648" y="57835"/>
                  </a:lnTo>
                  <a:lnTo>
                    <a:pt x="39839" y="63576"/>
                  </a:lnTo>
                  <a:lnTo>
                    <a:pt x="36804" y="60921"/>
                  </a:lnTo>
                  <a:lnTo>
                    <a:pt x="42773" y="66548"/>
                  </a:lnTo>
                  <a:lnTo>
                    <a:pt x="42773" y="67335"/>
                  </a:lnTo>
                  <a:lnTo>
                    <a:pt x="46736" y="72097"/>
                  </a:lnTo>
                  <a:lnTo>
                    <a:pt x="49110" y="75260"/>
                  </a:lnTo>
                  <a:lnTo>
                    <a:pt x="49898" y="75260"/>
                  </a:lnTo>
                  <a:lnTo>
                    <a:pt x="50698" y="76847"/>
                  </a:lnTo>
                  <a:lnTo>
                    <a:pt x="54546" y="80352"/>
                  </a:lnTo>
                  <a:lnTo>
                    <a:pt x="55740" y="83185"/>
                  </a:lnTo>
                  <a:lnTo>
                    <a:pt x="60210" y="87147"/>
                  </a:lnTo>
                  <a:lnTo>
                    <a:pt x="60998" y="88722"/>
                  </a:lnTo>
                  <a:lnTo>
                    <a:pt x="61798" y="88722"/>
                  </a:lnTo>
                  <a:lnTo>
                    <a:pt x="63373" y="90309"/>
                  </a:lnTo>
                  <a:lnTo>
                    <a:pt x="63373" y="91109"/>
                  </a:lnTo>
                  <a:lnTo>
                    <a:pt x="64160" y="91109"/>
                  </a:lnTo>
                  <a:lnTo>
                    <a:pt x="64947" y="92684"/>
                  </a:lnTo>
                  <a:lnTo>
                    <a:pt x="65747" y="93484"/>
                  </a:lnTo>
                  <a:lnTo>
                    <a:pt x="66548" y="93484"/>
                  </a:lnTo>
                  <a:lnTo>
                    <a:pt x="66548" y="94272"/>
                  </a:lnTo>
                  <a:lnTo>
                    <a:pt x="67335" y="94272"/>
                  </a:lnTo>
                  <a:lnTo>
                    <a:pt x="67335" y="95072"/>
                  </a:lnTo>
                  <a:lnTo>
                    <a:pt x="68122" y="95072"/>
                  </a:lnTo>
                  <a:lnTo>
                    <a:pt x="95908" y="122630"/>
                  </a:lnTo>
                  <a:lnTo>
                    <a:pt x="107734" y="132295"/>
                  </a:lnTo>
                  <a:lnTo>
                    <a:pt x="107734" y="133096"/>
                  </a:lnTo>
                  <a:lnTo>
                    <a:pt x="108534" y="133883"/>
                  </a:lnTo>
                  <a:lnTo>
                    <a:pt x="109308" y="133883"/>
                  </a:lnTo>
                  <a:lnTo>
                    <a:pt x="111696" y="136258"/>
                  </a:lnTo>
                  <a:lnTo>
                    <a:pt x="113284" y="137845"/>
                  </a:lnTo>
                  <a:lnTo>
                    <a:pt x="115658" y="139433"/>
                  </a:lnTo>
                  <a:lnTo>
                    <a:pt x="118833" y="141808"/>
                  </a:lnTo>
                  <a:lnTo>
                    <a:pt x="120408" y="143383"/>
                  </a:lnTo>
                  <a:lnTo>
                    <a:pt x="121208" y="144195"/>
                  </a:lnTo>
                  <a:lnTo>
                    <a:pt x="124371" y="146558"/>
                  </a:lnTo>
                  <a:lnTo>
                    <a:pt x="125171" y="146558"/>
                  </a:lnTo>
                  <a:lnTo>
                    <a:pt x="125171" y="147345"/>
                  </a:lnTo>
                  <a:lnTo>
                    <a:pt x="125958" y="147345"/>
                  </a:lnTo>
                  <a:lnTo>
                    <a:pt x="125958" y="148145"/>
                  </a:lnTo>
                  <a:lnTo>
                    <a:pt x="126746" y="148145"/>
                  </a:lnTo>
                  <a:lnTo>
                    <a:pt x="126746" y="148932"/>
                  </a:lnTo>
                  <a:lnTo>
                    <a:pt x="127546" y="148932"/>
                  </a:lnTo>
                  <a:lnTo>
                    <a:pt x="128333" y="149720"/>
                  </a:lnTo>
                  <a:lnTo>
                    <a:pt x="132435" y="152958"/>
                  </a:lnTo>
                  <a:lnTo>
                    <a:pt x="136613" y="156260"/>
                  </a:lnTo>
                  <a:lnTo>
                    <a:pt x="141008" y="159232"/>
                  </a:lnTo>
                  <a:lnTo>
                    <a:pt x="144183" y="161607"/>
                  </a:lnTo>
                  <a:lnTo>
                    <a:pt x="144970" y="162407"/>
                  </a:lnTo>
                  <a:lnTo>
                    <a:pt x="148691" y="166052"/>
                  </a:lnTo>
                  <a:lnTo>
                    <a:pt x="153162" y="168148"/>
                  </a:lnTo>
                  <a:lnTo>
                    <a:pt x="156857" y="171119"/>
                  </a:lnTo>
                  <a:lnTo>
                    <a:pt x="157645" y="171907"/>
                  </a:lnTo>
                  <a:lnTo>
                    <a:pt x="158432" y="171907"/>
                  </a:lnTo>
                  <a:lnTo>
                    <a:pt x="159232" y="173494"/>
                  </a:lnTo>
                  <a:lnTo>
                    <a:pt x="163195" y="175082"/>
                  </a:lnTo>
                  <a:lnTo>
                    <a:pt x="167106" y="179489"/>
                  </a:lnTo>
                  <a:lnTo>
                    <a:pt x="167843" y="178828"/>
                  </a:lnTo>
                  <a:lnTo>
                    <a:pt x="172694" y="182206"/>
                  </a:lnTo>
                  <a:lnTo>
                    <a:pt x="173494" y="182994"/>
                  </a:lnTo>
                  <a:lnTo>
                    <a:pt x="179031" y="186956"/>
                  </a:lnTo>
                  <a:lnTo>
                    <a:pt x="179832" y="186956"/>
                  </a:lnTo>
                  <a:lnTo>
                    <a:pt x="186956" y="191706"/>
                  </a:lnTo>
                  <a:lnTo>
                    <a:pt x="188544" y="192506"/>
                  </a:lnTo>
                  <a:lnTo>
                    <a:pt x="191706" y="194881"/>
                  </a:lnTo>
                  <a:lnTo>
                    <a:pt x="193294" y="196469"/>
                  </a:lnTo>
                  <a:lnTo>
                    <a:pt x="194881" y="196469"/>
                  </a:lnTo>
                  <a:lnTo>
                    <a:pt x="195668" y="198043"/>
                  </a:lnTo>
                  <a:lnTo>
                    <a:pt x="202006" y="201231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66" name="object 9166"/>
            <p:cNvSpPr/>
            <p:nvPr/>
          </p:nvSpPr>
          <p:spPr>
            <a:xfrm>
              <a:off x="1777276" y="3310407"/>
              <a:ext cx="17145" cy="26670"/>
            </a:xfrm>
            <a:custGeom>
              <a:avLst/>
              <a:gdLst/>
              <a:ahLst/>
              <a:cxnLst/>
              <a:rect l="l" t="t" r="r" b="b"/>
              <a:pathLst>
                <a:path w="17144" h="26670">
                  <a:moveTo>
                    <a:pt x="16637" y="15849"/>
                  </a:moveTo>
                  <a:lnTo>
                    <a:pt x="16637" y="26149"/>
                  </a:lnTo>
                </a:path>
                <a:path w="17144" h="26670">
                  <a:moveTo>
                    <a:pt x="16637" y="15849"/>
                  </a:moveTo>
                  <a:lnTo>
                    <a:pt x="15062" y="15049"/>
                  </a:lnTo>
                  <a:lnTo>
                    <a:pt x="12674" y="13461"/>
                  </a:lnTo>
                  <a:lnTo>
                    <a:pt x="11087" y="12674"/>
                  </a:lnTo>
                  <a:lnTo>
                    <a:pt x="10299" y="12674"/>
                  </a:lnTo>
                  <a:lnTo>
                    <a:pt x="9499" y="11887"/>
                  </a:lnTo>
                  <a:lnTo>
                    <a:pt x="9499" y="11087"/>
                  </a:lnTo>
                  <a:lnTo>
                    <a:pt x="7912" y="11087"/>
                  </a:lnTo>
                  <a:lnTo>
                    <a:pt x="7912" y="10299"/>
                  </a:lnTo>
                  <a:lnTo>
                    <a:pt x="6337" y="9512"/>
                  </a:lnTo>
                  <a:lnTo>
                    <a:pt x="4762" y="8712"/>
                  </a:lnTo>
                  <a:lnTo>
                    <a:pt x="3162" y="7124"/>
                  </a:lnTo>
                  <a:lnTo>
                    <a:pt x="1574" y="6337"/>
                  </a:lnTo>
                  <a:lnTo>
                    <a:pt x="0" y="55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67" name="object 9167"/>
            <p:cNvSpPr/>
            <p:nvPr/>
          </p:nvSpPr>
          <p:spPr>
            <a:xfrm>
              <a:off x="1762213" y="330090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74"/>
                  </a:moveTo>
                  <a:lnTo>
                    <a:pt x="1587" y="7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68" name="object 9168"/>
            <p:cNvSpPr/>
            <p:nvPr/>
          </p:nvSpPr>
          <p:spPr>
            <a:xfrm>
              <a:off x="1751126" y="329298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87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69" name="object 9169"/>
            <p:cNvSpPr/>
            <p:nvPr/>
          </p:nvSpPr>
          <p:spPr>
            <a:xfrm>
              <a:off x="1737652" y="328347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74"/>
                  </a:moveTo>
                  <a:lnTo>
                    <a:pt x="2374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70" name="object 9170"/>
            <p:cNvSpPr/>
            <p:nvPr/>
          </p:nvSpPr>
          <p:spPr>
            <a:xfrm>
              <a:off x="1724977" y="327315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4762" y="3175"/>
                  </a:moveTo>
                  <a:lnTo>
                    <a:pt x="3175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71" name="object 9171"/>
            <p:cNvSpPr/>
            <p:nvPr/>
          </p:nvSpPr>
          <p:spPr>
            <a:xfrm>
              <a:off x="1716265" y="32660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72" name="object 9172"/>
            <p:cNvSpPr/>
            <p:nvPr/>
          </p:nvSpPr>
          <p:spPr>
            <a:xfrm>
              <a:off x="1703603" y="325574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962" y="3175"/>
                  </a:moveTo>
                  <a:lnTo>
                    <a:pt x="2374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73" name="object 9173"/>
            <p:cNvSpPr/>
            <p:nvPr/>
          </p:nvSpPr>
          <p:spPr>
            <a:xfrm>
              <a:off x="1692516" y="324623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324" y="6337"/>
                  </a:moveTo>
                  <a:lnTo>
                    <a:pt x="3162" y="31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74" name="object 9174"/>
            <p:cNvSpPr/>
            <p:nvPr/>
          </p:nvSpPr>
          <p:spPr>
            <a:xfrm>
              <a:off x="1685378" y="3239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75" name="object 9175"/>
            <p:cNvSpPr/>
            <p:nvPr/>
          </p:nvSpPr>
          <p:spPr>
            <a:xfrm>
              <a:off x="1673491" y="3229609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6337" y="5537"/>
                  </a:moveTo>
                  <a:lnTo>
                    <a:pt x="2374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76" name="object 9176"/>
            <p:cNvSpPr/>
            <p:nvPr/>
          </p:nvSpPr>
          <p:spPr>
            <a:xfrm>
              <a:off x="1664779" y="3220084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3962" y="4762"/>
                  </a:moveTo>
                  <a:lnTo>
                    <a:pt x="1574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77" name="object 9177"/>
            <p:cNvSpPr/>
            <p:nvPr/>
          </p:nvSpPr>
          <p:spPr>
            <a:xfrm>
              <a:off x="1657642" y="32129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78" name="object 9178"/>
            <p:cNvSpPr/>
            <p:nvPr/>
          </p:nvSpPr>
          <p:spPr>
            <a:xfrm>
              <a:off x="1645767" y="3199498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4">
                  <a:moveTo>
                    <a:pt x="3949" y="5549"/>
                  </a:moveTo>
                  <a:lnTo>
                    <a:pt x="3949" y="47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79" name="object 9179"/>
            <p:cNvSpPr/>
            <p:nvPr/>
          </p:nvSpPr>
          <p:spPr>
            <a:xfrm>
              <a:off x="1641005" y="31947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800" y="787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80" name="object 9180"/>
            <p:cNvSpPr/>
            <p:nvPr/>
          </p:nvSpPr>
          <p:spPr>
            <a:xfrm>
              <a:off x="1630718" y="3182073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4">
                  <a:moveTo>
                    <a:pt x="3949" y="5537"/>
                  </a:moveTo>
                  <a:lnTo>
                    <a:pt x="3162" y="39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81" name="object 9181"/>
            <p:cNvSpPr/>
            <p:nvPr/>
          </p:nvSpPr>
          <p:spPr>
            <a:xfrm>
              <a:off x="1625180" y="317493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5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82" name="object 9182"/>
            <p:cNvSpPr/>
            <p:nvPr/>
          </p:nvSpPr>
          <p:spPr>
            <a:xfrm>
              <a:off x="1611706" y="3155937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4" h="14605">
                  <a:moveTo>
                    <a:pt x="10287" y="14249"/>
                  </a:moveTo>
                  <a:lnTo>
                    <a:pt x="7912" y="11874"/>
                  </a:lnTo>
                  <a:lnTo>
                    <a:pt x="6337" y="8712"/>
                  </a:lnTo>
                  <a:lnTo>
                    <a:pt x="2374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83" name="object 9183"/>
            <p:cNvSpPr/>
            <p:nvPr/>
          </p:nvSpPr>
          <p:spPr>
            <a:xfrm>
              <a:off x="1606169" y="314719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574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84" name="object 9184"/>
            <p:cNvSpPr/>
            <p:nvPr/>
          </p:nvSpPr>
          <p:spPr>
            <a:xfrm>
              <a:off x="1602206" y="313928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1574" y="3962"/>
                  </a:moveTo>
                  <a:lnTo>
                    <a:pt x="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85" name="object 9185"/>
            <p:cNvSpPr/>
            <p:nvPr/>
          </p:nvSpPr>
          <p:spPr>
            <a:xfrm>
              <a:off x="1777263" y="33151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86" name="object 9186"/>
            <p:cNvSpPr/>
            <p:nvPr/>
          </p:nvSpPr>
          <p:spPr>
            <a:xfrm>
              <a:off x="1777263" y="331595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87" name="object 9187"/>
            <p:cNvSpPr/>
            <p:nvPr/>
          </p:nvSpPr>
          <p:spPr>
            <a:xfrm>
              <a:off x="1786775" y="3321494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7137" y="4762"/>
                  </a:moveTo>
                  <a:lnTo>
                    <a:pt x="5562" y="3962"/>
                  </a:lnTo>
                  <a:lnTo>
                    <a:pt x="3175" y="2374"/>
                  </a:lnTo>
                  <a:lnTo>
                    <a:pt x="1587" y="1587"/>
                  </a:lnTo>
                  <a:lnTo>
                    <a:pt x="800" y="1587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88" name="object 9188"/>
            <p:cNvSpPr/>
            <p:nvPr/>
          </p:nvSpPr>
          <p:spPr>
            <a:xfrm>
              <a:off x="1793913" y="33262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89" name="object 9189"/>
            <p:cNvSpPr/>
            <p:nvPr/>
          </p:nvSpPr>
          <p:spPr>
            <a:xfrm>
              <a:off x="1844611" y="330248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90" name="object 9190"/>
            <p:cNvSpPr/>
            <p:nvPr/>
          </p:nvSpPr>
          <p:spPr>
            <a:xfrm>
              <a:off x="1793913" y="33365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pic>
        <p:nvPicPr>
          <p:cNvPr id="9191" name="object 9191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2216993" y="3162841"/>
            <a:ext cx="137434" cy="143851"/>
          </a:xfrm>
          <a:prstGeom prst="rect">
            <a:avLst/>
          </a:prstGeom>
        </p:spPr>
      </p:pic>
      <p:grpSp>
        <p:nvGrpSpPr>
          <p:cNvPr id="9192" name="object 9192"/>
          <p:cNvGrpSpPr/>
          <p:nvPr/>
        </p:nvGrpSpPr>
        <p:grpSpPr>
          <a:xfrm>
            <a:off x="2279555" y="2353772"/>
            <a:ext cx="70294" cy="139732"/>
            <a:chOff x="1683785" y="3487070"/>
            <a:chExt cx="104139" cy="207010"/>
          </a:xfrm>
        </p:grpSpPr>
        <p:sp>
          <p:nvSpPr>
            <p:cNvPr id="9193" name="object 9193"/>
            <p:cNvSpPr/>
            <p:nvPr/>
          </p:nvSpPr>
          <p:spPr>
            <a:xfrm>
              <a:off x="1685378" y="35037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74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94" name="object 9194"/>
            <p:cNvSpPr/>
            <p:nvPr/>
          </p:nvSpPr>
          <p:spPr>
            <a:xfrm>
              <a:off x="1724202" y="3541484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253"/>
                  </a:moveTo>
                  <a:lnTo>
                    <a:pt x="800" y="1054"/>
                  </a:lnTo>
                  <a:lnTo>
                    <a:pt x="2679" y="3174"/>
                  </a:lnTo>
                  <a:lnTo>
                    <a:pt x="1003" y="0"/>
                  </a:lnTo>
                  <a:lnTo>
                    <a:pt x="4749" y="4216"/>
                  </a:lnTo>
                  <a:lnTo>
                    <a:pt x="5537" y="4216"/>
                  </a:lnTo>
                  <a:lnTo>
                    <a:pt x="5537" y="5016"/>
                  </a:lnTo>
                  <a:lnTo>
                    <a:pt x="7124" y="5791"/>
                  </a:lnTo>
                  <a:lnTo>
                    <a:pt x="9512" y="8178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95" name="object 9195"/>
            <p:cNvSpPr/>
            <p:nvPr/>
          </p:nvSpPr>
          <p:spPr>
            <a:xfrm>
              <a:off x="1770938" y="3578961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4">
                  <a:moveTo>
                    <a:pt x="0" y="0"/>
                  </a:moveTo>
                  <a:lnTo>
                    <a:pt x="1587" y="1587"/>
                  </a:lnTo>
                  <a:lnTo>
                    <a:pt x="4762" y="3162"/>
                  </a:lnTo>
                  <a:lnTo>
                    <a:pt x="8712" y="6350"/>
                  </a:lnTo>
                  <a:lnTo>
                    <a:pt x="9512" y="7137"/>
                  </a:lnTo>
                  <a:lnTo>
                    <a:pt x="11099" y="7924"/>
                  </a:lnTo>
                  <a:lnTo>
                    <a:pt x="12674" y="8724"/>
                  </a:lnTo>
                  <a:lnTo>
                    <a:pt x="14262" y="10299"/>
                  </a:lnTo>
                  <a:lnTo>
                    <a:pt x="15836" y="11099"/>
                  </a:lnTo>
                  <a:lnTo>
                    <a:pt x="15836" y="118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96" name="object 9196"/>
            <p:cNvSpPr/>
            <p:nvPr/>
          </p:nvSpPr>
          <p:spPr>
            <a:xfrm>
              <a:off x="1770938" y="3563912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0" y="0"/>
                  </a:moveTo>
                  <a:lnTo>
                    <a:pt x="1587" y="800"/>
                  </a:lnTo>
                  <a:lnTo>
                    <a:pt x="2374" y="800"/>
                  </a:lnTo>
                  <a:lnTo>
                    <a:pt x="4762" y="3175"/>
                  </a:lnTo>
                  <a:lnTo>
                    <a:pt x="5537" y="3175"/>
                  </a:lnTo>
                  <a:lnTo>
                    <a:pt x="8712" y="6337"/>
                  </a:lnTo>
                  <a:lnTo>
                    <a:pt x="9512" y="6337"/>
                  </a:lnTo>
                  <a:lnTo>
                    <a:pt x="11099" y="7924"/>
                  </a:lnTo>
                  <a:lnTo>
                    <a:pt x="15836" y="110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97" name="object 9197"/>
            <p:cNvSpPr/>
            <p:nvPr/>
          </p:nvSpPr>
          <p:spPr>
            <a:xfrm>
              <a:off x="1724202" y="352588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0"/>
                  </a:moveTo>
                  <a:lnTo>
                    <a:pt x="1574" y="1587"/>
                  </a:lnTo>
                  <a:lnTo>
                    <a:pt x="2374" y="2374"/>
                  </a:lnTo>
                  <a:lnTo>
                    <a:pt x="3162" y="2374"/>
                  </a:lnTo>
                  <a:lnTo>
                    <a:pt x="3162" y="3162"/>
                  </a:lnTo>
                  <a:lnTo>
                    <a:pt x="5537" y="4762"/>
                  </a:lnTo>
                  <a:lnTo>
                    <a:pt x="7912" y="6337"/>
                  </a:lnTo>
                  <a:lnTo>
                    <a:pt x="9512" y="79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98" name="object 9198"/>
            <p:cNvSpPr/>
            <p:nvPr/>
          </p:nvSpPr>
          <p:spPr>
            <a:xfrm>
              <a:off x="1685378" y="3487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74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199" name="object 9199"/>
            <p:cNvSpPr/>
            <p:nvPr/>
          </p:nvSpPr>
          <p:spPr>
            <a:xfrm>
              <a:off x="1724202" y="352588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1574" y="1587"/>
                  </a:lnTo>
                  <a:lnTo>
                    <a:pt x="2374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00" name="object 9200"/>
            <p:cNvSpPr/>
            <p:nvPr/>
          </p:nvSpPr>
          <p:spPr>
            <a:xfrm>
              <a:off x="1729739" y="35306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2374" y="1574"/>
                  </a:lnTo>
                  <a:lnTo>
                    <a:pt x="3162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01" name="object 9201"/>
            <p:cNvSpPr/>
            <p:nvPr/>
          </p:nvSpPr>
          <p:spPr>
            <a:xfrm>
              <a:off x="1773313" y="356471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2387" y="2374"/>
                  </a:lnTo>
                  <a:lnTo>
                    <a:pt x="3162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02" name="object 9202"/>
            <p:cNvSpPr/>
            <p:nvPr/>
          </p:nvSpPr>
          <p:spPr>
            <a:xfrm>
              <a:off x="1780438" y="35702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87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03" name="object 9203"/>
            <p:cNvSpPr/>
            <p:nvPr/>
          </p:nvSpPr>
          <p:spPr>
            <a:xfrm>
              <a:off x="1684578" y="3590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2374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04" name="object 9204"/>
            <p:cNvSpPr/>
            <p:nvPr/>
          </p:nvSpPr>
          <p:spPr>
            <a:xfrm>
              <a:off x="1724202" y="3628085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0"/>
                  </a:moveTo>
                  <a:lnTo>
                    <a:pt x="1574" y="1587"/>
                  </a:lnTo>
                  <a:lnTo>
                    <a:pt x="2374" y="2387"/>
                  </a:lnTo>
                  <a:lnTo>
                    <a:pt x="5537" y="4762"/>
                  </a:lnTo>
                  <a:lnTo>
                    <a:pt x="7912" y="7137"/>
                  </a:lnTo>
                  <a:lnTo>
                    <a:pt x="8712" y="7137"/>
                  </a:lnTo>
                  <a:lnTo>
                    <a:pt x="8712" y="7912"/>
                  </a:lnTo>
                  <a:lnTo>
                    <a:pt x="9512" y="79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05" name="object 9205"/>
            <p:cNvSpPr/>
            <p:nvPr/>
          </p:nvSpPr>
          <p:spPr>
            <a:xfrm>
              <a:off x="1770938" y="3666109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4">
                  <a:moveTo>
                    <a:pt x="0" y="0"/>
                  </a:moveTo>
                  <a:lnTo>
                    <a:pt x="800" y="0"/>
                  </a:lnTo>
                  <a:lnTo>
                    <a:pt x="4610" y="3619"/>
                  </a:lnTo>
                  <a:lnTo>
                    <a:pt x="11404" y="7150"/>
                  </a:lnTo>
                  <a:lnTo>
                    <a:pt x="15049" y="11099"/>
                  </a:lnTo>
                  <a:lnTo>
                    <a:pt x="15836" y="118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06" name="object 9206"/>
            <p:cNvSpPr/>
            <p:nvPr/>
          </p:nvSpPr>
          <p:spPr>
            <a:xfrm>
              <a:off x="1685378" y="36058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74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07" name="object 9207"/>
            <p:cNvSpPr/>
            <p:nvPr/>
          </p:nvSpPr>
          <p:spPr>
            <a:xfrm>
              <a:off x="1724202" y="3643922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0"/>
                  </a:moveTo>
                  <a:lnTo>
                    <a:pt x="2374" y="2374"/>
                  </a:lnTo>
                  <a:lnTo>
                    <a:pt x="5537" y="4762"/>
                  </a:lnTo>
                  <a:lnTo>
                    <a:pt x="7912" y="6337"/>
                  </a:lnTo>
                  <a:lnTo>
                    <a:pt x="7912" y="7137"/>
                  </a:lnTo>
                  <a:lnTo>
                    <a:pt x="8712" y="7137"/>
                  </a:lnTo>
                  <a:lnTo>
                    <a:pt x="9512" y="79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08" name="object 9208"/>
            <p:cNvSpPr/>
            <p:nvPr/>
          </p:nvSpPr>
          <p:spPr>
            <a:xfrm>
              <a:off x="1770938" y="3681946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0" y="0"/>
                  </a:moveTo>
                  <a:lnTo>
                    <a:pt x="4762" y="3175"/>
                  </a:lnTo>
                  <a:lnTo>
                    <a:pt x="9512" y="6337"/>
                  </a:lnTo>
                  <a:lnTo>
                    <a:pt x="11099" y="7924"/>
                  </a:lnTo>
                  <a:lnTo>
                    <a:pt x="12687" y="8724"/>
                  </a:lnTo>
                  <a:lnTo>
                    <a:pt x="15836" y="110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09" name="object 9209"/>
            <p:cNvSpPr/>
            <p:nvPr/>
          </p:nvSpPr>
          <p:spPr>
            <a:xfrm>
              <a:off x="1781238" y="367323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0"/>
                  </a:moveTo>
                  <a:lnTo>
                    <a:pt x="800" y="800"/>
                  </a:lnTo>
                  <a:lnTo>
                    <a:pt x="2387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10" name="object 9210"/>
            <p:cNvSpPr/>
            <p:nvPr/>
          </p:nvSpPr>
          <p:spPr>
            <a:xfrm>
              <a:off x="1771726" y="366610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0" y="0"/>
                  </a:moveTo>
                  <a:lnTo>
                    <a:pt x="3962" y="3162"/>
                  </a:lnTo>
                  <a:lnTo>
                    <a:pt x="8712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11" name="object 9211"/>
            <p:cNvSpPr/>
            <p:nvPr/>
          </p:nvSpPr>
          <p:spPr>
            <a:xfrm>
              <a:off x="1729739" y="363283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2374" y="2374"/>
                  </a:lnTo>
                  <a:lnTo>
                    <a:pt x="3162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12" name="object 9212"/>
            <p:cNvSpPr/>
            <p:nvPr/>
          </p:nvSpPr>
          <p:spPr>
            <a:xfrm>
              <a:off x="1724202" y="36280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1574" y="1587"/>
                  </a:lnTo>
                  <a:lnTo>
                    <a:pt x="2374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13" name="object 9213"/>
            <p:cNvSpPr/>
            <p:nvPr/>
          </p:nvSpPr>
          <p:spPr>
            <a:xfrm>
              <a:off x="1684578" y="35900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9214" name="object 9214"/>
          <p:cNvSpPr/>
          <p:nvPr/>
        </p:nvSpPr>
        <p:spPr>
          <a:xfrm>
            <a:off x="2353891" y="3129682"/>
            <a:ext cx="21003" cy="12859"/>
          </a:xfrm>
          <a:custGeom>
            <a:avLst/>
            <a:gdLst/>
            <a:ahLst/>
            <a:cxnLst/>
            <a:rect l="l" t="t" r="r" b="b"/>
            <a:pathLst>
              <a:path w="31114" h="19050">
                <a:moveTo>
                  <a:pt x="30886" y="0"/>
                </a:moveTo>
                <a:lnTo>
                  <a:pt x="0" y="3162"/>
                </a:lnTo>
                <a:lnTo>
                  <a:pt x="0" y="19011"/>
                </a:lnTo>
              </a:path>
            </a:pathLst>
          </a:custGeom>
          <a:ln w="3175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9215" name="object 9215"/>
          <p:cNvGrpSpPr/>
          <p:nvPr/>
        </p:nvGrpSpPr>
        <p:grpSpPr>
          <a:xfrm>
            <a:off x="2216993" y="2994387"/>
            <a:ext cx="158591" cy="148733"/>
            <a:chOff x="1591100" y="4436129"/>
            <a:chExt cx="234950" cy="220345"/>
          </a:xfrm>
        </p:grpSpPr>
        <p:sp>
          <p:nvSpPr>
            <p:cNvPr id="9216" name="object 9216"/>
            <p:cNvSpPr/>
            <p:nvPr/>
          </p:nvSpPr>
          <p:spPr>
            <a:xfrm>
              <a:off x="1591894" y="4453572"/>
              <a:ext cx="25400" cy="44450"/>
            </a:xfrm>
            <a:custGeom>
              <a:avLst/>
              <a:gdLst/>
              <a:ahLst/>
              <a:cxnLst/>
              <a:rect l="l" t="t" r="r" b="b"/>
              <a:pathLst>
                <a:path w="25400" h="44450">
                  <a:moveTo>
                    <a:pt x="0" y="0"/>
                  </a:moveTo>
                  <a:lnTo>
                    <a:pt x="800" y="2374"/>
                  </a:lnTo>
                  <a:lnTo>
                    <a:pt x="3873" y="9258"/>
                  </a:lnTo>
                  <a:lnTo>
                    <a:pt x="7988" y="15633"/>
                  </a:lnTo>
                  <a:lnTo>
                    <a:pt x="11099" y="22186"/>
                  </a:lnTo>
                  <a:lnTo>
                    <a:pt x="11874" y="23761"/>
                  </a:lnTo>
                  <a:lnTo>
                    <a:pt x="12674" y="23761"/>
                  </a:lnTo>
                  <a:lnTo>
                    <a:pt x="12674" y="24549"/>
                  </a:lnTo>
                  <a:lnTo>
                    <a:pt x="13474" y="25349"/>
                  </a:lnTo>
                  <a:lnTo>
                    <a:pt x="13474" y="26149"/>
                  </a:lnTo>
                  <a:lnTo>
                    <a:pt x="15849" y="30111"/>
                  </a:lnTo>
                  <a:lnTo>
                    <a:pt x="16637" y="30899"/>
                  </a:lnTo>
                  <a:lnTo>
                    <a:pt x="18211" y="34061"/>
                  </a:lnTo>
                  <a:lnTo>
                    <a:pt x="19011" y="34061"/>
                  </a:lnTo>
                  <a:lnTo>
                    <a:pt x="19812" y="36436"/>
                  </a:lnTo>
                  <a:lnTo>
                    <a:pt x="23774" y="41198"/>
                  </a:lnTo>
                  <a:lnTo>
                    <a:pt x="25349" y="44361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17" name="object 9217"/>
            <p:cNvSpPr/>
            <p:nvPr/>
          </p:nvSpPr>
          <p:spPr>
            <a:xfrm>
              <a:off x="1620418" y="4501896"/>
              <a:ext cx="31115" cy="38100"/>
            </a:xfrm>
            <a:custGeom>
              <a:avLst/>
              <a:gdLst/>
              <a:ahLst/>
              <a:cxnLst/>
              <a:rect l="l" t="t" r="r" b="b"/>
              <a:pathLst>
                <a:path w="31114" h="38100">
                  <a:moveTo>
                    <a:pt x="0" y="0"/>
                  </a:moveTo>
                  <a:lnTo>
                    <a:pt x="2387" y="3162"/>
                  </a:lnTo>
                  <a:lnTo>
                    <a:pt x="2387" y="3962"/>
                  </a:lnTo>
                  <a:lnTo>
                    <a:pt x="3962" y="5537"/>
                  </a:lnTo>
                  <a:lnTo>
                    <a:pt x="4762" y="7137"/>
                  </a:lnTo>
                  <a:lnTo>
                    <a:pt x="5549" y="7912"/>
                  </a:lnTo>
                  <a:lnTo>
                    <a:pt x="5549" y="8712"/>
                  </a:lnTo>
                  <a:lnTo>
                    <a:pt x="6337" y="9512"/>
                  </a:lnTo>
                  <a:lnTo>
                    <a:pt x="7137" y="10299"/>
                  </a:lnTo>
                  <a:lnTo>
                    <a:pt x="7924" y="11087"/>
                  </a:lnTo>
                  <a:lnTo>
                    <a:pt x="9512" y="12674"/>
                  </a:lnTo>
                  <a:lnTo>
                    <a:pt x="9512" y="13474"/>
                  </a:lnTo>
                  <a:lnTo>
                    <a:pt x="10299" y="14249"/>
                  </a:lnTo>
                  <a:lnTo>
                    <a:pt x="11099" y="15049"/>
                  </a:lnTo>
                  <a:lnTo>
                    <a:pt x="11099" y="15836"/>
                  </a:lnTo>
                  <a:lnTo>
                    <a:pt x="11887" y="15836"/>
                  </a:lnTo>
                  <a:lnTo>
                    <a:pt x="11887" y="16636"/>
                  </a:lnTo>
                  <a:lnTo>
                    <a:pt x="12674" y="16636"/>
                  </a:lnTo>
                  <a:lnTo>
                    <a:pt x="12674" y="17437"/>
                  </a:lnTo>
                  <a:lnTo>
                    <a:pt x="13474" y="18211"/>
                  </a:lnTo>
                  <a:lnTo>
                    <a:pt x="14262" y="19011"/>
                  </a:lnTo>
                  <a:lnTo>
                    <a:pt x="14262" y="19811"/>
                  </a:lnTo>
                  <a:lnTo>
                    <a:pt x="15062" y="19811"/>
                  </a:lnTo>
                  <a:lnTo>
                    <a:pt x="16637" y="21399"/>
                  </a:lnTo>
                  <a:lnTo>
                    <a:pt x="16637" y="22186"/>
                  </a:lnTo>
                  <a:lnTo>
                    <a:pt x="17437" y="22974"/>
                  </a:lnTo>
                  <a:lnTo>
                    <a:pt x="19011" y="24549"/>
                  </a:lnTo>
                  <a:lnTo>
                    <a:pt x="19011" y="25349"/>
                  </a:lnTo>
                  <a:lnTo>
                    <a:pt x="19812" y="26149"/>
                  </a:lnTo>
                  <a:lnTo>
                    <a:pt x="20599" y="26149"/>
                  </a:lnTo>
                  <a:lnTo>
                    <a:pt x="21399" y="27724"/>
                  </a:lnTo>
                  <a:lnTo>
                    <a:pt x="22186" y="28524"/>
                  </a:lnTo>
                  <a:lnTo>
                    <a:pt x="22186" y="29311"/>
                  </a:lnTo>
                  <a:lnTo>
                    <a:pt x="23774" y="30098"/>
                  </a:lnTo>
                  <a:lnTo>
                    <a:pt x="24561" y="30886"/>
                  </a:lnTo>
                  <a:lnTo>
                    <a:pt x="24561" y="31686"/>
                  </a:lnTo>
                  <a:lnTo>
                    <a:pt x="25349" y="31686"/>
                  </a:lnTo>
                  <a:lnTo>
                    <a:pt x="25349" y="32486"/>
                  </a:lnTo>
                  <a:lnTo>
                    <a:pt x="26149" y="33261"/>
                  </a:lnTo>
                  <a:lnTo>
                    <a:pt x="26936" y="33261"/>
                  </a:lnTo>
                  <a:lnTo>
                    <a:pt x="26936" y="34061"/>
                  </a:lnTo>
                  <a:lnTo>
                    <a:pt x="27736" y="34861"/>
                  </a:lnTo>
                  <a:lnTo>
                    <a:pt x="28524" y="35648"/>
                  </a:lnTo>
                  <a:lnTo>
                    <a:pt x="30899" y="38023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18" name="object 9218"/>
            <p:cNvSpPr/>
            <p:nvPr/>
          </p:nvSpPr>
          <p:spPr>
            <a:xfrm>
              <a:off x="1652104" y="4540707"/>
              <a:ext cx="85090" cy="75565"/>
            </a:xfrm>
            <a:custGeom>
              <a:avLst/>
              <a:gdLst/>
              <a:ahLst/>
              <a:cxnLst/>
              <a:rect l="l" t="t" r="r" b="b"/>
              <a:pathLst>
                <a:path w="85089" h="75564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1587" y="2374"/>
                  </a:lnTo>
                  <a:lnTo>
                    <a:pt x="7137" y="7912"/>
                  </a:lnTo>
                  <a:lnTo>
                    <a:pt x="9512" y="10299"/>
                  </a:lnTo>
                  <a:lnTo>
                    <a:pt x="12674" y="13474"/>
                  </a:lnTo>
                  <a:lnTo>
                    <a:pt x="13474" y="15049"/>
                  </a:lnTo>
                  <a:lnTo>
                    <a:pt x="14262" y="15836"/>
                  </a:lnTo>
                  <a:lnTo>
                    <a:pt x="16637" y="18211"/>
                  </a:lnTo>
                  <a:lnTo>
                    <a:pt x="19812" y="20599"/>
                  </a:lnTo>
                  <a:lnTo>
                    <a:pt x="24561" y="25349"/>
                  </a:lnTo>
                  <a:lnTo>
                    <a:pt x="29311" y="29311"/>
                  </a:lnTo>
                  <a:lnTo>
                    <a:pt x="30111" y="30886"/>
                  </a:lnTo>
                  <a:lnTo>
                    <a:pt x="33274" y="33261"/>
                  </a:lnTo>
                  <a:lnTo>
                    <a:pt x="41232" y="40440"/>
                  </a:lnTo>
                  <a:lnTo>
                    <a:pt x="49355" y="47363"/>
                  </a:lnTo>
                  <a:lnTo>
                    <a:pt x="57559" y="54169"/>
                  </a:lnTo>
                  <a:lnTo>
                    <a:pt x="65760" y="60998"/>
                  </a:lnTo>
                  <a:lnTo>
                    <a:pt x="67348" y="62585"/>
                  </a:lnTo>
                  <a:lnTo>
                    <a:pt x="72097" y="65747"/>
                  </a:lnTo>
                  <a:lnTo>
                    <a:pt x="72097" y="66548"/>
                  </a:lnTo>
                  <a:lnTo>
                    <a:pt x="77635" y="69710"/>
                  </a:lnTo>
                  <a:lnTo>
                    <a:pt x="80810" y="72885"/>
                  </a:lnTo>
                  <a:lnTo>
                    <a:pt x="81597" y="72885"/>
                  </a:lnTo>
                  <a:lnTo>
                    <a:pt x="81597" y="73672"/>
                  </a:lnTo>
                  <a:lnTo>
                    <a:pt x="83972" y="75260"/>
                  </a:lnTo>
                  <a:lnTo>
                    <a:pt x="84772" y="7526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19" name="object 9219"/>
            <p:cNvSpPr/>
            <p:nvPr/>
          </p:nvSpPr>
          <p:spPr>
            <a:xfrm>
              <a:off x="1738464" y="4617555"/>
              <a:ext cx="55880" cy="38100"/>
            </a:xfrm>
            <a:custGeom>
              <a:avLst/>
              <a:gdLst/>
              <a:ahLst/>
              <a:cxnLst/>
              <a:rect l="l" t="t" r="r" b="b"/>
              <a:pathLst>
                <a:path w="55880" h="38100">
                  <a:moveTo>
                    <a:pt x="0" y="0"/>
                  </a:moveTo>
                  <a:lnTo>
                    <a:pt x="2374" y="1587"/>
                  </a:lnTo>
                  <a:lnTo>
                    <a:pt x="14393" y="10579"/>
                  </a:lnTo>
                  <a:lnTo>
                    <a:pt x="26793" y="18945"/>
                  </a:lnTo>
                  <a:lnTo>
                    <a:pt x="39265" y="27144"/>
                  </a:lnTo>
                  <a:lnTo>
                    <a:pt x="51498" y="35636"/>
                  </a:lnTo>
                  <a:lnTo>
                    <a:pt x="55448" y="38023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20" name="object 9220"/>
            <p:cNvSpPr/>
            <p:nvPr/>
          </p:nvSpPr>
          <p:spPr>
            <a:xfrm>
              <a:off x="1591894" y="4437723"/>
              <a:ext cx="202565" cy="202565"/>
            </a:xfrm>
            <a:custGeom>
              <a:avLst/>
              <a:gdLst/>
              <a:ahLst/>
              <a:cxnLst/>
              <a:rect l="l" t="t" r="r" b="b"/>
              <a:pathLst>
                <a:path w="202564" h="202564">
                  <a:moveTo>
                    <a:pt x="0" y="0"/>
                  </a:moveTo>
                  <a:lnTo>
                    <a:pt x="2374" y="5537"/>
                  </a:lnTo>
                  <a:lnTo>
                    <a:pt x="4749" y="10299"/>
                  </a:lnTo>
                  <a:lnTo>
                    <a:pt x="7137" y="15836"/>
                  </a:lnTo>
                  <a:lnTo>
                    <a:pt x="7924" y="15836"/>
                  </a:lnTo>
                  <a:lnTo>
                    <a:pt x="7924" y="16636"/>
                  </a:lnTo>
                  <a:lnTo>
                    <a:pt x="10299" y="19811"/>
                  </a:lnTo>
                  <a:lnTo>
                    <a:pt x="10299" y="21386"/>
                  </a:lnTo>
                  <a:lnTo>
                    <a:pt x="11874" y="23774"/>
                  </a:lnTo>
                  <a:lnTo>
                    <a:pt x="12674" y="24549"/>
                  </a:lnTo>
                  <a:lnTo>
                    <a:pt x="12674" y="25349"/>
                  </a:lnTo>
                  <a:lnTo>
                    <a:pt x="13474" y="26149"/>
                  </a:lnTo>
                  <a:lnTo>
                    <a:pt x="14262" y="26936"/>
                  </a:lnTo>
                  <a:lnTo>
                    <a:pt x="15849" y="30098"/>
                  </a:lnTo>
                  <a:lnTo>
                    <a:pt x="15849" y="30886"/>
                  </a:lnTo>
                  <a:lnTo>
                    <a:pt x="16637" y="30886"/>
                  </a:lnTo>
                  <a:lnTo>
                    <a:pt x="16637" y="31686"/>
                  </a:lnTo>
                  <a:lnTo>
                    <a:pt x="20394" y="37046"/>
                  </a:lnTo>
                  <a:lnTo>
                    <a:pt x="24176" y="42513"/>
                  </a:lnTo>
                  <a:lnTo>
                    <a:pt x="27950" y="47913"/>
                  </a:lnTo>
                  <a:lnTo>
                    <a:pt x="31686" y="53073"/>
                  </a:lnTo>
                  <a:lnTo>
                    <a:pt x="31686" y="53873"/>
                  </a:lnTo>
                  <a:lnTo>
                    <a:pt x="32486" y="53873"/>
                  </a:lnTo>
                  <a:lnTo>
                    <a:pt x="32486" y="54660"/>
                  </a:lnTo>
                  <a:lnTo>
                    <a:pt x="33274" y="55448"/>
                  </a:lnTo>
                  <a:lnTo>
                    <a:pt x="34074" y="57035"/>
                  </a:lnTo>
                  <a:lnTo>
                    <a:pt x="34861" y="57035"/>
                  </a:lnTo>
                  <a:lnTo>
                    <a:pt x="34861" y="57835"/>
                  </a:lnTo>
                  <a:lnTo>
                    <a:pt x="36449" y="59410"/>
                  </a:lnTo>
                  <a:lnTo>
                    <a:pt x="36449" y="60210"/>
                  </a:lnTo>
                  <a:lnTo>
                    <a:pt x="37236" y="60998"/>
                  </a:lnTo>
                  <a:lnTo>
                    <a:pt x="38023" y="60998"/>
                  </a:lnTo>
                  <a:lnTo>
                    <a:pt x="38023" y="62585"/>
                  </a:lnTo>
                  <a:lnTo>
                    <a:pt x="38823" y="63372"/>
                  </a:lnTo>
                  <a:lnTo>
                    <a:pt x="39611" y="63372"/>
                  </a:lnTo>
                  <a:lnTo>
                    <a:pt x="39611" y="64173"/>
                  </a:lnTo>
                  <a:lnTo>
                    <a:pt x="40411" y="64960"/>
                  </a:lnTo>
                  <a:lnTo>
                    <a:pt x="41198" y="65760"/>
                  </a:lnTo>
                  <a:lnTo>
                    <a:pt x="41986" y="66547"/>
                  </a:lnTo>
                  <a:lnTo>
                    <a:pt x="41986" y="67335"/>
                  </a:lnTo>
                  <a:lnTo>
                    <a:pt x="42786" y="67335"/>
                  </a:lnTo>
                  <a:lnTo>
                    <a:pt x="42786" y="68135"/>
                  </a:lnTo>
                  <a:lnTo>
                    <a:pt x="43573" y="68922"/>
                  </a:lnTo>
                  <a:lnTo>
                    <a:pt x="44361" y="69710"/>
                  </a:lnTo>
                  <a:lnTo>
                    <a:pt x="45948" y="71297"/>
                  </a:lnTo>
                  <a:lnTo>
                    <a:pt x="46748" y="72085"/>
                  </a:lnTo>
                  <a:lnTo>
                    <a:pt x="46748" y="72885"/>
                  </a:lnTo>
                  <a:lnTo>
                    <a:pt x="47536" y="72885"/>
                  </a:lnTo>
                  <a:lnTo>
                    <a:pt x="49123" y="75260"/>
                  </a:lnTo>
                  <a:lnTo>
                    <a:pt x="49911" y="76047"/>
                  </a:lnTo>
                  <a:lnTo>
                    <a:pt x="50698" y="77635"/>
                  </a:lnTo>
                  <a:lnTo>
                    <a:pt x="52285" y="79222"/>
                  </a:lnTo>
                  <a:lnTo>
                    <a:pt x="53086" y="80009"/>
                  </a:lnTo>
                  <a:lnTo>
                    <a:pt x="53873" y="80810"/>
                  </a:lnTo>
                  <a:lnTo>
                    <a:pt x="54660" y="81597"/>
                  </a:lnTo>
                  <a:lnTo>
                    <a:pt x="55460" y="82384"/>
                  </a:lnTo>
                  <a:lnTo>
                    <a:pt x="56248" y="83184"/>
                  </a:lnTo>
                  <a:lnTo>
                    <a:pt x="56248" y="83972"/>
                  </a:lnTo>
                  <a:lnTo>
                    <a:pt x="57035" y="84772"/>
                  </a:lnTo>
                  <a:lnTo>
                    <a:pt x="58889" y="86613"/>
                  </a:lnTo>
                  <a:lnTo>
                    <a:pt x="60744" y="88455"/>
                  </a:lnTo>
                  <a:lnTo>
                    <a:pt x="62585" y="90309"/>
                  </a:lnTo>
                  <a:lnTo>
                    <a:pt x="63373" y="91097"/>
                  </a:lnTo>
                  <a:lnTo>
                    <a:pt x="64173" y="92684"/>
                  </a:lnTo>
                  <a:lnTo>
                    <a:pt x="64960" y="92684"/>
                  </a:lnTo>
                  <a:lnTo>
                    <a:pt x="64960" y="93484"/>
                  </a:lnTo>
                  <a:lnTo>
                    <a:pt x="67335" y="95059"/>
                  </a:lnTo>
                  <a:lnTo>
                    <a:pt x="68135" y="95859"/>
                  </a:lnTo>
                  <a:lnTo>
                    <a:pt x="69710" y="98234"/>
                  </a:lnTo>
                  <a:lnTo>
                    <a:pt x="70510" y="98234"/>
                  </a:lnTo>
                  <a:lnTo>
                    <a:pt x="70510" y="99021"/>
                  </a:lnTo>
                  <a:lnTo>
                    <a:pt x="71297" y="99821"/>
                  </a:lnTo>
                  <a:lnTo>
                    <a:pt x="74472" y="102196"/>
                  </a:lnTo>
                  <a:lnTo>
                    <a:pt x="74472" y="102984"/>
                  </a:lnTo>
                  <a:lnTo>
                    <a:pt x="109321" y="134670"/>
                  </a:lnTo>
                  <a:lnTo>
                    <a:pt x="111696" y="136258"/>
                  </a:lnTo>
                  <a:lnTo>
                    <a:pt x="111696" y="137045"/>
                  </a:lnTo>
                  <a:lnTo>
                    <a:pt x="113284" y="137845"/>
                  </a:lnTo>
                  <a:lnTo>
                    <a:pt x="116459" y="140220"/>
                  </a:lnTo>
                  <a:lnTo>
                    <a:pt x="116459" y="141008"/>
                  </a:lnTo>
                  <a:lnTo>
                    <a:pt x="119621" y="143395"/>
                  </a:lnTo>
                  <a:lnTo>
                    <a:pt x="125958" y="148145"/>
                  </a:lnTo>
                  <a:lnTo>
                    <a:pt x="127546" y="149720"/>
                  </a:lnTo>
                  <a:lnTo>
                    <a:pt x="132295" y="152895"/>
                  </a:lnTo>
                  <a:lnTo>
                    <a:pt x="132295" y="153682"/>
                  </a:lnTo>
                  <a:lnTo>
                    <a:pt x="137845" y="157645"/>
                  </a:lnTo>
                  <a:lnTo>
                    <a:pt x="138633" y="157645"/>
                  </a:lnTo>
                  <a:lnTo>
                    <a:pt x="141058" y="160324"/>
                  </a:lnTo>
                  <a:lnTo>
                    <a:pt x="145935" y="163906"/>
                  </a:lnTo>
                  <a:lnTo>
                    <a:pt x="148932" y="166357"/>
                  </a:lnTo>
                  <a:lnTo>
                    <a:pt x="151307" y="167944"/>
                  </a:lnTo>
                  <a:lnTo>
                    <a:pt x="156070" y="171119"/>
                  </a:lnTo>
                  <a:lnTo>
                    <a:pt x="157645" y="171907"/>
                  </a:lnTo>
                  <a:lnTo>
                    <a:pt x="159232" y="173494"/>
                  </a:lnTo>
                  <a:lnTo>
                    <a:pt x="160020" y="174282"/>
                  </a:lnTo>
                  <a:lnTo>
                    <a:pt x="160820" y="174282"/>
                  </a:lnTo>
                  <a:lnTo>
                    <a:pt x="162407" y="175869"/>
                  </a:lnTo>
                  <a:lnTo>
                    <a:pt x="165569" y="177457"/>
                  </a:lnTo>
                  <a:lnTo>
                    <a:pt x="165569" y="178244"/>
                  </a:lnTo>
                  <a:lnTo>
                    <a:pt x="166357" y="178244"/>
                  </a:lnTo>
                  <a:lnTo>
                    <a:pt x="173248" y="182956"/>
                  </a:lnTo>
                  <a:lnTo>
                    <a:pt x="180120" y="187783"/>
                  </a:lnTo>
                  <a:lnTo>
                    <a:pt x="187045" y="192594"/>
                  </a:lnTo>
                  <a:lnTo>
                    <a:pt x="194094" y="197256"/>
                  </a:lnTo>
                  <a:lnTo>
                    <a:pt x="202006" y="202006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21" name="object 9221"/>
            <p:cNvSpPr/>
            <p:nvPr/>
          </p:nvSpPr>
          <p:spPr>
            <a:xfrm>
              <a:off x="1591894" y="443772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22" name="object 9222"/>
            <p:cNvSpPr/>
            <p:nvPr/>
          </p:nvSpPr>
          <p:spPr>
            <a:xfrm>
              <a:off x="1599031" y="44535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23" name="object 9223"/>
            <p:cNvSpPr/>
            <p:nvPr/>
          </p:nvSpPr>
          <p:spPr>
            <a:xfrm>
              <a:off x="1602193" y="445753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0"/>
                  </a:moveTo>
                  <a:lnTo>
                    <a:pt x="0" y="1574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24" name="object 9224"/>
            <p:cNvSpPr/>
            <p:nvPr/>
          </p:nvSpPr>
          <p:spPr>
            <a:xfrm>
              <a:off x="1605368" y="44638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25" name="object 9225"/>
            <p:cNvSpPr/>
            <p:nvPr/>
          </p:nvSpPr>
          <p:spPr>
            <a:xfrm>
              <a:off x="1608531" y="446940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0" y="0"/>
                  </a:moveTo>
                  <a:lnTo>
                    <a:pt x="1574" y="23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26" name="object 9226"/>
            <p:cNvSpPr/>
            <p:nvPr/>
          </p:nvSpPr>
          <p:spPr>
            <a:xfrm>
              <a:off x="1610906" y="447258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800" y="15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27" name="object 9227"/>
            <p:cNvSpPr/>
            <p:nvPr/>
          </p:nvSpPr>
          <p:spPr>
            <a:xfrm>
              <a:off x="1612493" y="4474959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0"/>
                  </a:moveTo>
                  <a:lnTo>
                    <a:pt x="3162" y="4762"/>
                  </a:lnTo>
                  <a:lnTo>
                    <a:pt x="5537" y="7924"/>
                  </a:lnTo>
                  <a:lnTo>
                    <a:pt x="6337" y="951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28" name="object 9228"/>
            <p:cNvSpPr/>
            <p:nvPr/>
          </p:nvSpPr>
          <p:spPr>
            <a:xfrm>
              <a:off x="1656067" y="45304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29" name="object 9229"/>
            <p:cNvSpPr/>
            <p:nvPr/>
          </p:nvSpPr>
          <p:spPr>
            <a:xfrm>
              <a:off x="1660029" y="45335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1574" y="2374"/>
                  </a:lnTo>
                  <a:lnTo>
                    <a:pt x="2374" y="23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30" name="object 9230"/>
            <p:cNvSpPr/>
            <p:nvPr/>
          </p:nvSpPr>
          <p:spPr>
            <a:xfrm>
              <a:off x="1666367" y="45407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2374" y="23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31" name="object 9231"/>
            <p:cNvSpPr/>
            <p:nvPr/>
          </p:nvSpPr>
          <p:spPr>
            <a:xfrm>
              <a:off x="1681416" y="4554969"/>
              <a:ext cx="11430" cy="10795"/>
            </a:xfrm>
            <a:custGeom>
              <a:avLst/>
              <a:gdLst/>
              <a:ahLst/>
              <a:cxnLst/>
              <a:rect l="l" t="t" r="r" b="b"/>
              <a:pathLst>
                <a:path w="11430" h="10795">
                  <a:moveTo>
                    <a:pt x="0" y="0"/>
                  </a:moveTo>
                  <a:lnTo>
                    <a:pt x="800" y="800"/>
                  </a:lnTo>
                  <a:lnTo>
                    <a:pt x="3962" y="3175"/>
                  </a:lnTo>
                  <a:lnTo>
                    <a:pt x="6337" y="5549"/>
                  </a:lnTo>
                  <a:lnTo>
                    <a:pt x="11099" y="1029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32" name="object 9232"/>
            <p:cNvSpPr/>
            <p:nvPr/>
          </p:nvSpPr>
          <p:spPr>
            <a:xfrm>
              <a:off x="1705190" y="457556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3162" y="23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33" name="object 9233"/>
            <p:cNvSpPr/>
            <p:nvPr/>
          </p:nvSpPr>
          <p:spPr>
            <a:xfrm>
              <a:off x="1719453" y="458744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0" y="0"/>
                  </a:moveTo>
                  <a:lnTo>
                    <a:pt x="4749" y="3175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34" name="object 9234"/>
            <p:cNvSpPr/>
            <p:nvPr/>
          </p:nvSpPr>
          <p:spPr>
            <a:xfrm>
              <a:off x="1729740" y="459536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800" y="0"/>
                  </a:lnTo>
                  <a:lnTo>
                    <a:pt x="3162" y="23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35" name="object 9235"/>
            <p:cNvSpPr/>
            <p:nvPr/>
          </p:nvSpPr>
          <p:spPr>
            <a:xfrm>
              <a:off x="1736077" y="46001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800" y="787"/>
                  </a:lnTo>
                  <a:lnTo>
                    <a:pt x="1587" y="15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36" name="object 9236"/>
            <p:cNvSpPr/>
            <p:nvPr/>
          </p:nvSpPr>
          <p:spPr>
            <a:xfrm>
              <a:off x="1740839" y="4604080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0" y="0"/>
                  </a:moveTo>
                  <a:lnTo>
                    <a:pt x="2374" y="1587"/>
                  </a:lnTo>
                  <a:lnTo>
                    <a:pt x="7137" y="47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37" name="object 9237"/>
            <p:cNvSpPr/>
            <p:nvPr/>
          </p:nvSpPr>
          <p:spPr>
            <a:xfrm>
              <a:off x="1749552" y="46096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87" y="15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38" name="object 9238"/>
            <p:cNvSpPr/>
            <p:nvPr/>
          </p:nvSpPr>
          <p:spPr>
            <a:xfrm>
              <a:off x="1754301" y="461359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3162" y="1587"/>
                  </a:lnTo>
                  <a:lnTo>
                    <a:pt x="3162" y="23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39" name="object 9239"/>
            <p:cNvSpPr/>
            <p:nvPr/>
          </p:nvSpPr>
          <p:spPr>
            <a:xfrm>
              <a:off x="1762226" y="461914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2374" y="787"/>
                  </a:lnTo>
                  <a:lnTo>
                    <a:pt x="3162" y="15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40" name="object 9240"/>
            <p:cNvSpPr/>
            <p:nvPr/>
          </p:nvSpPr>
          <p:spPr>
            <a:xfrm>
              <a:off x="1770938" y="4624692"/>
              <a:ext cx="23495" cy="15240"/>
            </a:xfrm>
            <a:custGeom>
              <a:avLst/>
              <a:gdLst/>
              <a:ahLst/>
              <a:cxnLst/>
              <a:rect l="l" t="t" r="r" b="b"/>
              <a:pathLst>
                <a:path w="23494" h="15239">
                  <a:moveTo>
                    <a:pt x="0" y="0"/>
                  </a:moveTo>
                  <a:lnTo>
                    <a:pt x="787" y="787"/>
                  </a:lnTo>
                  <a:lnTo>
                    <a:pt x="7912" y="5537"/>
                  </a:lnTo>
                  <a:lnTo>
                    <a:pt x="15049" y="10287"/>
                  </a:lnTo>
                  <a:lnTo>
                    <a:pt x="22961" y="1504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41" name="object 9241"/>
            <p:cNvSpPr/>
            <p:nvPr/>
          </p:nvSpPr>
          <p:spPr>
            <a:xfrm>
              <a:off x="1629918" y="4445647"/>
              <a:ext cx="194945" cy="191135"/>
            </a:xfrm>
            <a:custGeom>
              <a:avLst/>
              <a:gdLst/>
              <a:ahLst/>
              <a:cxnLst/>
              <a:rect l="l" t="t" r="r" b="b"/>
              <a:pathLst>
                <a:path w="194944" h="191135">
                  <a:moveTo>
                    <a:pt x="0" y="0"/>
                  </a:moveTo>
                  <a:lnTo>
                    <a:pt x="0" y="787"/>
                  </a:lnTo>
                  <a:lnTo>
                    <a:pt x="800" y="1574"/>
                  </a:lnTo>
                  <a:lnTo>
                    <a:pt x="2387" y="4749"/>
                  </a:lnTo>
                  <a:lnTo>
                    <a:pt x="3162" y="6324"/>
                  </a:lnTo>
                  <a:lnTo>
                    <a:pt x="3962" y="7912"/>
                  </a:lnTo>
                  <a:lnTo>
                    <a:pt x="4762" y="9499"/>
                  </a:lnTo>
                  <a:lnTo>
                    <a:pt x="5549" y="10287"/>
                  </a:lnTo>
                  <a:lnTo>
                    <a:pt x="5549" y="11087"/>
                  </a:lnTo>
                  <a:lnTo>
                    <a:pt x="6337" y="11874"/>
                  </a:lnTo>
                  <a:lnTo>
                    <a:pt x="7924" y="14249"/>
                  </a:lnTo>
                  <a:lnTo>
                    <a:pt x="8724" y="15836"/>
                  </a:lnTo>
                  <a:lnTo>
                    <a:pt x="8724" y="16624"/>
                  </a:lnTo>
                  <a:lnTo>
                    <a:pt x="9512" y="17424"/>
                  </a:lnTo>
                  <a:lnTo>
                    <a:pt x="9512" y="18211"/>
                  </a:lnTo>
                  <a:lnTo>
                    <a:pt x="10299" y="18211"/>
                  </a:lnTo>
                  <a:lnTo>
                    <a:pt x="11099" y="20586"/>
                  </a:lnTo>
                  <a:lnTo>
                    <a:pt x="11887" y="21386"/>
                  </a:lnTo>
                  <a:lnTo>
                    <a:pt x="11887" y="22174"/>
                  </a:lnTo>
                  <a:lnTo>
                    <a:pt x="12674" y="22174"/>
                  </a:lnTo>
                  <a:lnTo>
                    <a:pt x="14262" y="24549"/>
                  </a:lnTo>
                  <a:lnTo>
                    <a:pt x="15062" y="26924"/>
                  </a:lnTo>
                  <a:lnTo>
                    <a:pt x="15849" y="26924"/>
                  </a:lnTo>
                  <a:lnTo>
                    <a:pt x="15849" y="28511"/>
                  </a:lnTo>
                  <a:lnTo>
                    <a:pt x="18224" y="31673"/>
                  </a:lnTo>
                  <a:lnTo>
                    <a:pt x="19011" y="32473"/>
                  </a:lnTo>
                  <a:lnTo>
                    <a:pt x="19812" y="33261"/>
                  </a:lnTo>
                  <a:lnTo>
                    <a:pt x="19812" y="34061"/>
                  </a:lnTo>
                  <a:lnTo>
                    <a:pt x="21399" y="35648"/>
                  </a:lnTo>
                  <a:lnTo>
                    <a:pt x="22186" y="37223"/>
                  </a:lnTo>
                  <a:lnTo>
                    <a:pt x="22974" y="38023"/>
                  </a:lnTo>
                  <a:lnTo>
                    <a:pt x="22974" y="38823"/>
                  </a:lnTo>
                  <a:lnTo>
                    <a:pt x="23774" y="39598"/>
                  </a:lnTo>
                  <a:lnTo>
                    <a:pt x="24561" y="39598"/>
                  </a:lnTo>
                  <a:lnTo>
                    <a:pt x="25349" y="41186"/>
                  </a:lnTo>
                  <a:lnTo>
                    <a:pt x="26149" y="41973"/>
                  </a:lnTo>
                  <a:lnTo>
                    <a:pt x="26149" y="42773"/>
                  </a:lnTo>
                  <a:lnTo>
                    <a:pt x="27736" y="45148"/>
                  </a:lnTo>
                  <a:lnTo>
                    <a:pt x="28524" y="45148"/>
                  </a:lnTo>
                  <a:lnTo>
                    <a:pt x="29311" y="47523"/>
                  </a:lnTo>
                  <a:lnTo>
                    <a:pt x="30111" y="47523"/>
                  </a:lnTo>
                  <a:lnTo>
                    <a:pt x="30899" y="49110"/>
                  </a:lnTo>
                  <a:lnTo>
                    <a:pt x="31686" y="49110"/>
                  </a:lnTo>
                  <a:lnTo>
                    <a:pt x="31686" y="49911"/>
                  </a:lnTo>
                  <a:lnTo>
                    <a:pt x="33274" y="51485"/>
                  </a:lnTo>
                  <a:lnTo>
                    <a:pt x="33274" y="52273"/>
                  </a:lnTo>
                  <a:lnTo>
                    <a:pt x="34074" y="53073"/>
                  </a:lnTo>
                  <a:lnTo>
                    <a:pt x="34861" y="54660"/>
                  </a:lnTo>
                  <a:lnTo>
                    <a:pt x="36449" y="55448"/>
                  </a:lnTo>
                  <a:lnTo>
                    <a:pt x="36449" y="56235"/>
                  </a:lnTo>
                  <a:lnTo>
                    <a:pt x="49893" y="71674"/>
                  </a:lnTo>
                  <a:lnTo>
                    <a:pt x="64212" y="87090"/>
                  </a:lnTo>
                  <a:lnTo>
                    <a:pt x="79106" y="101934"/>
                  </a:lnTo>
                  <a:lnTo>
                    <a:pt x="94272" y="115658"/>
                  </a:lnTo>
                  <a:lnTo>
                    <a:pt x="94272" y="116446"/>
                  </a:lnTo>
                  <a:lnTo>
                    <a:pt x="95859" y="117246"/>
                  </a:lnTo>
                  <a:lnTo>
                    <a:pt x="99822" y="120408"/>
                  </a:lnTo>
                  <a:lnTo>
                    <a:pt x="106177" y="126150"/>
                  </a:lnTo>
                  <a:lnTo>
                    <a:pt x="112890" y="131483"/>
                  </a:lnTo>
                  <a:lnTo>
                    <a:pt x="119603" y="136825"/>
                  </a:lnTo>
                  <a:lnTo>
                    <a:pt x="125958" y="142595"/>
                  </a:lnTo>
                  <a:lnTo>
                    <a:pt x="132295" y="147345"/>
                  </a:lnTo>
                  <a:lnTo>
                    <a:pt x="136258" y="149720"/>
                  </a:lnTo>
                  <a:lnTo>
                    <a:pt x="148785" y="159051"/>
                  </a:lnTo>
                  <a:lnTo>
                    <a:pt x="161631" y="168087"/>
                  </a:lnTo>
                  <a:lnTo>
                    <a:pt x="174664" y="176852"/>
                  </a:lnTo>
                  <a:lnTo>
                    <a:pt x="187756" y="185369"/>
                  </a:lnTo>
                  <a:lnTo>
                    <a:pt x="188556" y="186156"/>
                  </a:lnTo>
                  <a:lnTo>
                    <a:pt x="194881" y="19091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42" name="object 9242"/>
            <p:cNvSpPr/>
            <p:nvPr/>
          </p:nvSpPr>
          <p:spPr>
            <a:xfrm>
              <a:off x="1625180" y="4436935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80" h="8889">
                  <a:moveTo>
                    <a:pt x="0" y="0"/>
                  </a:moveTo>
                  <a:lnTo>
                    <a:pt x="800" y="1574"/>
                  </a:lnTo>
                  <a:lnTo>
                    <a:pt x="1574" y="3162"/>
                  </a:lnTo>
                  <a:lnTo>
                    <a:pt x="2374" y="4762"/>
                  </a:lnTo>
                  <a:lnTo>
                    <a:pt x="4749" y="872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43" name="object 9243"/>
            <p:cNvSpPr/>
            <p:nvPr/>
          </p:nvSpPr>
          <p:spPr>
            <a:xfrm>
              <a:off x="1591894" y="4436922"/>
              <a:ext cx="33655" cy="1270"/>
            </a:xfrm>
            <a:custGeom>
              <a:avLst/>
              <a:gdLst/>
              <a:ahLst/>
              <a:cxnLst/>
              <a:rect l="l" t="t" r="r" b="b"/>
              <a:pathLst>
                <a:path w="33655" h="1270">
                  <a:moveTo>
                    <a:pt x="0" y="800"/>
                  </a:moveTo>
                  <a:lnTo>
                    <a:pt x="3327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9244" name="object 9244"/>
          <p:cNvSpPr/>
          <p:nvPr/>
        </p:nvSpPr>
        <p:spPr>
          <a:xfrm>
            <a:off x="2353891" y="2332920"/>
            <a:ext cx="21003" cy="12859"/>
          </a:xfrm>
          <a:custGeom>
            <a:avLst/>
            <a:gdLst/>
            <a:ahLst/>
            <a:cxnLst/>
            <a:rect l="l" t="t" r="r" b="b"/>
            <a:pathLst>
              <a:path w="31114" h="19050">
                <a:moveTo>
                  <a:pt x="30886" y="0"/>
                </a:moveTo>
                <a:lnTo>
                  <a:pt x="0" y="3162"/>
                </a:lnTo>
                <a:lnTo>
                  <a:pt x="0" y="19011"/>
                </a:lnTo>
              </a:path>
            </a:pathLst>
          </a:custGeom>
          <a:ln w="3175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9245" name="object 9245"/>
          <p:cNvGrpSpPr/>
          <p:nvPr/>
        </p:nvGrpSpPr>
        <p:grpSpPr>
          <a:xfrm>
            <a:off x="2216993" y="2197625"/>
            <a:ext cx="158591" cy="148733"/>
            <a:chOff x="1591100" y="3255740"/>
            <a:chExt cx="234950" cy="220345"/>
          </a:xfrm>
        </p:grpSpPr>
        <p:sp>
          <p:nvSpPr>
            <p:cNvPr id="9246" name="object 9246"/>
            <p:cNvSpPr/>
            <p:nvPr/>
          </p:nvSpPr>
          <p:spPr>
            <a:xfrm>
              <a:off x="1591894" y="3273171"/>
              <a:ext cx="25400" cy="44450"/>
            </a:xfrm>
            <a:custGeom>
              <a:avLst/>
              <a:gdLst/>
              <a:ahLst/>
              <a:cxnLst/>
              <a:rect l="l" t="t" r="r" b="b"/>
              <a:pathLst>
                <a:path w="25400" h="44450">
                  <a:moveTo>
                    <a:pt x="0" y="0"/>
                  </a:moveTo>
                  <a:lnTo>
                    <a:pt x="800" y="3175"/>
                  </a:lnTo>
                  <a:lnTo>
                    <a:pt x="2374" y="5537"/>
                  </a:lnTo>
                  <a:lnTo>
                    <a:pt x="3962" y="9512"/>
                  </a:lnTo>
                  <a:lnTo>
                    <a:pt x="4749" y="10287"/>
                  </a:lnTo>
                  <a:lnTo>
                    <a:pt x="7924" y="15836"/>
                  </a:lnTo>
                  <a:lnTo>
                    <a:pt x="7924" y="16624"/>
                  </a:lnTo>
                  <a:lnTo>
                    <a:pt x="10299" y="19812"/>
                  </a:lnTo>
                  <a:lnTo>
                    <a:pt x="10299" y="20599"/>
                  </a:lnTo>
                  <a:lnTo>
                    <a:pt x="11874" y="23774"/>
                  </a:lnTo>
                  <a:lnTo>
                    <a:pt x="12674" y="23774"/>
                  </a:lnTo>
                  <a:lnTo>
                    <a:pt x="12674" y="25349"/>
                  </a:lnTo>
                  <a:lnTo>
                    <a:pt x="13474" y="26149"/>
                  </a:lnTo>
                  <a:lnTo>
                    <a:pt x="15849" y="30099"/>
                  </a:lnTo>
                  <a:lnTo>
                    <a:pt x="16637" y="30886"/>
                  </a:lnTo>
                  <a:lnTo>
                    <a:pt x="18211" y="34061"/>
                  </a:lnTo>
                  <a:lnTo>
                    <a:pt x="19011" y="34861"/>
                  </a:lnTo>
                  <a:lnTo>
                    <a:pt x="19812" y="36436"/>
                  </a:lnTo>
                  <a:lnTo>
                    <a:pt x="23774" y="41986"/>
                  </a:lnTo>
                  <a:lnTo>
                    <a:pt x="25349" y="44361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47" name="object 9247"/>
            <p:cNvSpPr/>
            <p:nvPr/>
          </p:nvSpPr>
          <p:spPr>
            <a:xfrm>
              <a:off x="1620418" y="3321507"/>
              <a:ext cx="31115" cy="38100"/>
            </a:xfrm>
            <a:custGeom>
              <a:avLst/>
              <a:gdLst/>
              <a:ahLst/>
              <a:cxnLst/>
              <a:rect l="l" t="t" r="r" b="b"/>
              <a:pathLst>
                <a:path w="31114" h="38100">
                  <a:moveTo>
                    <a:pt x="0" y="0"/>
                  </a:moveTo>
                  <a:lnTo>
                    <a:pt x="1587" y="2374"/>
                  </a:lnTo>
                  <a:lnTo>
                    <a:pt x="2387" y="3162"/>
                  </a:lnTo>
                  <a:lnTo>
                    <a:pt x="2387" y="3949"/>
                  </a:lnTo>
                  <a:lnTo>
                    <a:pt x="3162" y="5537"/>
                  </a:lnTo>
                  <a:lnTo>
                    <a:pt x="3962" y="5537"/>
                  </a:lnTo>
                  <a:lnTo>
                    <a:pt x="4762" y="6337"/>
                  </a:lnTo>
                  <a:lnTo>
                    <a:pt x="4762" y="7124"/>
                  </a:lnTo>
                  <a:lnTo>
                    <a:pt x="5549" y="8712"/>
                  </a:lnTo>
                  <a:lnTo>
                    <a:pt x="6337" y="9512"/>
                  </a:lnTo>
                  <a:lnTo>
                    <a:pt x="7137" y="9512"/>
                  </a:lnTo>
                  <a:lnTo>
                    <a:pt x="7924" y="11874"/>
                  </a:lnTo>
                  <a:lnTo>
                    <a:pt x="8724" y="11874"/>
                  </a:lnTo>
                  <a:lnTo>
                    <a:pt x="9512" y="12674"/>
                  </a:lnTo>
                  <a:lnTo>
                    <a:pt x="9512" y="13474"/>
                  </a:lnTo>
                  <a:lnTo>
                    <a:pt x="10299" y="14249"/>
                  </a:lnTo>
                  <a:lnTo>
                    <a:pt x="11099" y="15049"/>
                  </a:lnTo>
                  <a:lnTo>
                    <a:pt x="11099" y="15836"/>
                  </a:lnTo>
                  <a:lnTo>
                    <a:pt x="11887" y="15836"/>
                  </a:lnTo>
                  <a:lnTo>
                    <a:pt x="11887" y="16637"/>
                  </a:lnTo>
                  <a:lnTo>
                    <a:pt x="14820" y="19316"/>
                  </a:lnTo>
                  <a:lnTo>
                    <a:pt x="14389" y="20548"/>
                  </a:lnTo>
                  <a:lnTo>
                    <a:pt x="18224" y="23761"/>
                  </a:lnTo>
                  <a:lnTo>
                    <a:pt x="19011" y="25349"/>
                  </a:lnTo>
                  <a:lnTo>
                    <a:pt x="19812" y="25349"/>
                  </a:lnTo>
                  <a:lnTo>
                    <a:pt x="19812" y="26136"/>
                  </a:lnTo>
                  <a:lnTo>
                    <a:pt x="21399" y="27724"/>
                  </a:lnTo>
                  <a:lnTo>
                    <a:pt x="21399" y="28524"/>
                  </a:lnTo>
                  <a:lnTo>
                    <a:pt x="22186" y="29311"/>
                  </a:lnTo>
                  <a:lnTo>
                    <a:pt x="23774" y="30886"/>
                  </a:lnTo>
                  <a:lnTo>
                    <a:pt x="24561" y="30886"/>
                  </a:lnTo>
                  <a:lnTo>
                    <a:pt x="25349" y="31686"/>
                  </a:lnTo>
                  <a:lnTo>
                    <a:pt x="26149" y="33274"/>
                  </a:lnTo>
                  <a:lnTo>
                    <a:pt x="26936" y="34061"/>
                  </a:lnTo>
                  <a:lnTo>
                    <a:pt x="26936" y="34861"/>
                  </a:lnTo>
                  <a:lnTo>
                    <a:pt x="27736" y="34861"/>
                  </a:lnTo>
                  <a:lnTo>
                    <a:pt x="28524" y="35648"/>
                  </a:lnTo>
                  <a:lnTo>
                    <a:pt x="30899" y="38023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48" name="object 9248"/>
            <p:cNvSpPr/>
            <p:nvPr/>
          </p:nvSpPr>
          <p:spPr>
            <a:xfrm>
              <a:off x="1652104" y="3361105"/>
              <a:ext cx="85090" cy="75565"/>
            </a:xfrm>
            <a:custGeom>
              <a:avLst/>
              <a:gdLst/>
              <a:ahLst/>
              <a:cxnLst/>
              <a:rect l="l" t="t" r="r" b="b"/>
              <a:pathLst>
                <a:path w="85089" h="75564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1587"/>
                  </a:lnTo>
                  <a:lnTo>
                    <a:pt x="2387" y="2374"/>
                  </a:lnTo>
                  <a:lnTo>
                    <a:pt x="3962" y="3962"/>
                  </a:lnTo>
                  <a:lnTo>
                    <a:pt x="4762" y="4762"/>
                  </a:lnTo>
                  <a:lnTo>
                    <a:pt x="4762" y="5549"/>
                  </a:lnTo>
                  <a:lnTo>
                    <a:pt x="5549" y="5549"/>
                  </a:lnTo>
                  <a:lnTo>
                    <a:pt x="6337" y="6337"/>
                  </a:lnTo>
                  <a:lnTo>
                    <a:pt x="7924" y="7924"/>
                  </a:lnTo>
                  <a:lnTo>
                    <a:pt x="7924" y="8724"/>
                  </a:lnTo>
                  <a:lnTo>
                    <a:pt x="8724" y="8724"/>
                  </a:lnTo>
                  <a:lnTo>
                    <a:pt x="8724" y="9512"/>
                  </a:lnTo>
                  <a:lnTo>
                    <a:pt x="9512" y="9512"/>
                  </a:lnTo>
                  <a:lnTo>
                    <a:pt x="9512" y="10299"/>
                  </a:lnTo>
                  <a:lnTo>
                    <a:pt x="10299" y="11099"/>
                  </a:lnTo>
                  <a:lnTo>
                    <a:pt x="11887" y="11887"/>
                  </a:lnTo>
                  <a:lnTo>
                    <a:pt x="11887" y="12687"/>
                  </a:lnTo>
                  <a:lnTo>
                    <a:pt x="12674" y="12687"/>
                  </a:lnTo>
                  <a:lnTo>
                    <a:pt x="13474" y="13474"/>
                  </a:lnTo>
                  <a:lnTo>
                    <a:pt x="13474" y="14262"/>
                  </a:lnTo>
                  <a:lnTo>
                    <a:pt x="14262" y="15062"/>
                  </a:lnTo>
                  <a:lnTo>
                    <a:pt x="15062" y="15062"/>
                  </a:lnTo>
                  <a:lnTo>
                    <a:pt x="16637" y="17437"/>
                  </a:lnTo>
                  <a:lnTo>
                    <a:pt x="19024" y="19011"/>
                  </a:lnTo>
                  <a:lnTo>
                    <a:pt x="19812" y="19812"/>
                  </a:lnTo>
                  <a:lnTo>
                    <a:pt x="20599" y="20599"/>
                  </a:lnTo>
                  <a:lnTo>
                    <a:pt x="20599" y="21399"/>
                  </a:lnTo>
                  <a:lnTo>
                    <a:pt x="21399" y="21399"/>
                  </a:lnTo>
                  <a:lnTo>
                    <a:pt x="24561" y="25349"/>
                  </a:lnTo>
                  <a:lnTo>
                    <a:pt x="25361" y="25349"/>
                  </a:lnTo>
                  <a:lnTo>
                    <a:pt x="27736" y="27736"/>
                  </a:lnTo>
                  <a:lnTo>
                    <a:pt x="29311" y="29311"/>
                  </a:lnTo>
                  <a:lnTo>
                    <a:pt x="30111" y="30111"/>
                  </a:lnTo>
                  <a:lnTo>
                    <a:pt x="32486" y="31699"/>
                  </a:lnTo>
                  <a:lnTo>
                    <a:pt x="33274" y="32486"/>
                  </a:lnTo>
                  <a:lnTo>
                    <a:pt x="34861" y="34074"/>
                  </a:lnTo>
                  <a:lnTo>
                    <a:pt x="35648" y="34861"/>
                  </a:lnTo>
                  <a:lnTo>
                    <a:pt x="39611" y="38023"/>
                  </a:lnTo>
                  <a:lnTo>
                    <a:pt x="40411" y="39611"/>
                  </a:lnTo>
                  <a:lnTo>
                    <a:pt x="41198" y="40411"/>
                  </a:lnTo>
                  <a:lnTo>
                    <a:pt x="47536" y="45161"/>
                  </a:lnTo>
                  <a:lnTo>
                    <a:pt x="49123" y="46748"/>
                  </a:lnTo>
                  <a:lnTo>
                    <a:pt x="49911" y="46748"/>
                  </a:lnTo>
                  <a:lnTo>
                    <a:pt x="49911" y="47536"/>
                  </a:lnTo>
                  <a:lnTo>
                    <a:pt x="50711" y="48336"/>
                  </a:lnTo>
                  <a:lnTo>
                    <a:pt x="53086" y="49911"/>
                  </a:lnTo>
                  <a:lnTo>
                    <a:pt x="57048" y="53086"/>
                  </a:lnTo>
                  <a:lnTo>
                    <a:pt x="57835" y="53873"/>
                  </a:lnTo>
                  <a:lnTo>
                    <a:pt x="59423" y="55460"/>
                  </a:lnTo>
                  <a:lnTo>
                    <a:pt x="60210" y="56248"/>
                  </a:lnTo>
                  <a:lnTo>
                    <a:pt x="60998" y="56248"/>
                  </a:lnTo>
                  <a:lnTo>
                    <a:pt x="64960" y="60210"/>
                  </a:lnTo>
                  <a:lnTo>
                    <a:pt x="65760" y="60210"/>
                  </a:lnTo>
                  <a:lnTo>
                    <a:pt x="67348" y="61798"/>
                  </a:lnTo>
                  <a:lnTo>
                    <a:pt x="70510" y="64173"/>
                  </a:lnTo>
                  <a:lnTo>
                    <a:pt x="72097" y="64960"/>
                  </a:lnTo>
                  <a:lnTo>
                    <a:pt x="72097" y="65760"/>
                  </a:lnTo>
                  <a:lnTo>
                    <a:pt x="74472" y="67335"/>
                  </a:lnTo>
                  <a:lnTo>
                    <a:pt x="77635" y="69723"/>
                  </a:lnTo>
                  <a:lnTo>
                    <a:pt x="78435" y="69723"/>
                  </a:lnTo>
                  <a:lnTo>
                    <a:pt x="80810" y="72097"/>
                  </a:lnTo>
                  <a:lnTo>
                    <a:pt x="81597" y="72097"/>
                  </a:lnTo>
                  <a:lnTo>
                    <a:pt x="81597" y="72885"/>
                  </a:lnTo>
                  <a:lnTo>
                    <a:pt x="83972" y="74472"/>
                  </a:lnTo>
                  <a:lnTo>
                    <a:pt x="84772" y="7526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49" name="object 9249"/>
            <p:cNvSpPr/>
            <p:nvPr/>
          </p:nvSpPr>
          <p:spPr>
            <a:xfrm>
              <a:off x="1738464" y="3437166"/>
              <a:ext cx="55880" cy="38100"/>
            </a:xfrm>
            <a:custGeom>
              <a:avLst/>
              <a:gdLst/>
              <a:ahLst/>
              <a:cxnLst/>
              <a:rect l="l" t="t" r="r" b="b"/>
              <a:pathLst>
                <a:path w="55880" h="38100">
                  <a:moveTo>
                    <a:pt x="0" y="0"/>
                  </a:moveTo>
                  <a:lnTo>
                    <a:pt x="2374" y="2374"/>
                  </a:lnTo>
                  <a:lnTo>
                    <a:pt x="13678" y="10106"/>
                  </a:lnTo>
                  <a:lnTo>
                    <a:pt x="25012" y="17748"/>
                  </a:lnTo>
                  <a:lnTo>
                    <a:pt x="36318" y="25427"/>
                  </a:lnTo>
                  <a:lnTo>
                    <a:pt x="47536" y="33274"/>
                  </a:lnTo>
                  <a:lnTo>
                    <a:pt x="48323" y="33274"/>
                  </a:lnTo>
                  <a:lnTo>
                    <a:pt x="48323" y="34061"/>
                  </a:lnTo>
                  <a:lnTo>
                    <a:pt x="49110" y="34061"/>
                  </a:lnTo>
                  <a:lnTo>
                    <a:pt x="51498" y="35648"/>
                  </a:lnTo>
                  <a:lnTo>
                    <a:pt x="55448" y="38023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50" name="object 9250"/>
            <p:cNvSpPr/>
            <p:nvPr/>
          </p:nvSpPr>
          <p:spPr>
            <a:xfrm>
              <a:off x="1591894" y="3258134"/>
              <a:ext cx="202565" cy="201295"/>
            </a:xfrm>
            <a:custGeom>
              <a:avLst/>
              <a:gdLst/>
              <a:ahLst/>
              <a:cxnLst/>
              <a:rect l="l" t="t" r="r" b="b"/>
              <a:pathLst>
                <a:path w="202564" h="201295">
                  <a:moveTo>
                    <a:pt x="0" y="0"/>
                  </a:moveTo>
                  <a:lnTo>
                    <a:pt x="2374" y="4749"/>
                  </a:lnTo>
                  <a:lnTo>
                    <a:pt x="4749" y="10287"/>
                  </a:lnTo>
                  <a:lnTo>
                    <a:pt x="7137" y="15049"/>
                  </a:lnTo>
                  <a:lnTo>
                    <a:pt x="7924" y="15049"/>
                  </a:lnTo>
                  <a:lnTo>
                    <a:pt x="7924" y="15836"/>
                  </a:lnTo>
                  <a:lnTo>
                    <a:pt x="12345" y="23761"/>
                  </a:lnTo>
                  <a:lnTo>
                    <a:pt x="16859" y="31076"/>
                  </a:lnTo>
                  <a:lnTo>
                    <a:pt x="21658" y="38296"/>
                  </a:lnTo>
                  <a:lnTo>
                    <a:pt x="26936" y="45935"/>
                  </a:lnTo>
                  <a:lnTo>
                    <a:pt x="26936" y="46736"/>
                  </a:lnTo>
                  <a:lnTo>
                    <a:pt x="28524" y="47523"/>
                  </a:lnTo>
                  <a:lnTo>
                    <a:pt x="30111" y="49911"/>
                  </a:lnTo>
                  <a:lnTo>
                    <a:pt x="30111" y="50685"/>
                  </a:lnTo>
                  <a:lnTo>
                    <a:pt x="30899" y="51485"/>
                  </a:lnTo>
                  <a:lnTo>
                    <a:pt x="31686" y="53073"/>
                  </a:lnTo>
                  <a:lnTo>
                    <a:pt x="33274" y="54660"/>
                  </a:lnTo>
                  <a:lnTo>
                    <a:pt x="33274" y="55448"/>
                  </a:lnTo>
                  <a:lnTo>
                    <a:pt x="34074" y="56235"/>
                  </a:lnTo>
                  <a:lnTo>
                    <a:pt x="34861" y="56235"/>
                  </a:lnTo>
                  <a:lnTo>
                    <a:pt x="34861" y="57035"/>
                  </a:lnTo>
                  <a:lnTo>
                    <a:pt x="35648" y="57835"/>
                  </a:lnTo>
                  <a:lnTo>
                    <a:pt x="36449" y="58610"/>
                  </a:lnTo>
                  <a:lnTo>
                    <a:pt x="36449" y="59410"/>
                  </a:lnTo>
                  <a:lnTo>
                    <a:pt x="37236" y="60210"/>
                  </a:lnTo>
                  <a:lnTo>
                    <a:pt x="38023" y="60998"/>
                  </a:lnTo>
                  <a:lnTo>
                    <a:pt x="38023" y="61785"/>
                  </a:lnTo>
                  <a:lnTo>
                    <a:pt x="38823" y="62572"/>
                  </a:lnTo>
                  <a:lnTo>
                    <a:pt x="39611" y="62572"/>
                  </a:lnTo>
                  <a:lnTo>
                    <a:pt x="39611" y="63373"/>
                  </a:lnTo>
                  <a:lnTo>
                    <a:pt x="40411" y="63373"/>
                  </a:lnTo>
                  <a:lnTo>
                    <a:pt x="40411" y="64160"/>
                  </a:lnTo>
                  <a:lnTo>
                    <a:pt x="41198" y="64947"/>
                  </a:lnTo>
                  <a:lnTo>
                    <a:pt x="42786" y="66548"/>
                  </a:lnTo>
                  <a:lnTo>
                    <a:pt x="42786" y="67322"/>
                  </a:lnTo>
                  <a:lnTo>
                    <a:pt x="43573" y="68122"/>
                  </a:lnTo>
                  <a:lnTo>
                    <a:pt x="44361" y="68922"/>
                  </a:lnTo>
                  <a:lnTo>
                    <a:pt x="45161" y="69710"/>
                  </a:lnTo>
                  <a:lnTo>
                    <a:pt x="45948" y="71285"/>
                  </a:lnTo>
                  <a:lnTo>
                    <a:pt x="46748" y="72085"/>
                  </a:lnTo>
                  <a:lnTo>
                    <a:pt x="47536" y="72085"/>
                  </a:lnTo>
                  <a:lnTo>
                    <a:pt x="49123" y="75260"/>
                  </a:lnTo>
                  <a:lnTo>
                    <a:pt x="49911" y="75260"/>
                  </a:lnTo>
                  <a:lnTo>
                    <a:pt x="50698" y="76847"/>
                  </a:lnTo>
                  <a:lnTo>
                    <a:pt x="53086" y="80010"/>
                  </a:lnTo>
                  <a:lnTo>
                    <a:pt x="53873" y="80010"/>
                  </a:lnTo>
                  <a:lnTo>
                    <a:pt x="55460" y="82384"/>
                  </a:lnTo>
                  <a:lnTo>
                    <a:pt x="58623" y="85559"/>
                  </a:lnTo>
                  <a:lnTo>
                    <a:pt x="59423" y="86334"/>
                  </a:lnTo>
                  <a:lnTo>
                    <a:pt x="60210" y="87134"/>
                  </a:lnTo>
                  <a:lnTo>
                    <a:pt x="60210" y="87934"/>
                  </a:lnTo>
                  <a:lnTo>
                    <a:pt x="61798" y="88722"/>
                  </a:lnTo>
                  <a:lnTo>
                    <a:pt x="67335" y="94272"/>
                  </a:lnTo>
                  <a:lnTo>
                    <a:pt x="68135" y="95859"/>
                  </a:lnTo>
                  <a:lnTo>
                    <a:pt x="68922" y="95859"/>
                  </a:lnTo>
                  <a:lnTo>
                    <a:pt x="69710" y="97434"/>
                  </a:lnTo>
                  <a:lnTo>
                    <a:pt x="70510" y="97434"/>
                  </a:lnTo>
                  <a:lnTo>
                    <a:pt x="70510" y="98234"/>
                  </a:lnTo>
                  <a:lnTo>
                    <a:pt x="71297" y="98234"/>
                  </a:lnTo>
                  <a:lnTo>
                    <a:pt x="71297" y="99021"/>
                  </a:lnTo>
                  <a:lnTo>
                    <a:pt x="73672" y="101396"/>
                  </a:lnTo>
                  <a:lnTo>
                    <a:pt x="74472" y="101396"/>
                  </a:lnTo>
                  <a:lnTo>
                    <a:pt x="74472" y="102184"/>
                  </a:lnTo>
                  <a:lnTo>
                    <a:pt x="75260" y="102184"/>
                  </a:lnTo>
                  <a:lnTo>
                    <a:pt x="75260" y="102971"/>
                  </a:lnTo>
                  <a:lnTo>
                    <a:pt x="76060" y="102971"/>
                  </a:lnTo>
                  <a:lnTo>
                    <a:pt x="76060" y="103771"/>
                  </a:lnTo>
                  <a:lnTo>
                    <a:pt x="76847" y="103771"/>
                  </a:lnTo>
                  <a:lnTo>
                    <a:pt x="76847" y="104571"/>
                  </a:lnTo>
                  <a:lnTo>
                    <a:pt x="77635" y="104571"/>
                  </a:lnTo>
                  <a:lnTo>
                    <a:pt x="78435" y="106146"/>
                  </a:lnTo>
                  <a:lnTo>
                    <a:pt x="79222" y="106146"/>
                  </a:lnTo>
                  <a:lnTo>
                    <a:pt x="79222" y="106946"/>
                  </a:lnTo>
                  <a:lnTo>
                    <a:pt x="80010" y="107734"/>
                  </a:lnTo>
                  <a:lnTo>
                    <a:pt x="80810" y="107734"/>
                  </a:lnTo>
                  <a:lnTo>
                    <a:pt x="80810" y="108534"/>
                  </a:lnTo>
                  <a:lnTo>
                    <a:pt x="81597" y="108534"/>
                  </a:lnTo>
                  <a:lnTo>
                    <a:pt x="82397" y="109308"/>
                  </a:lnTo>
                  <a:lnTo>
                    <a:pt x="82397" y="110109"/>
                  </a:lnTo>
                  <a:lnTo>
                    <a:pt x="83185" y="110109"/>
                  </a:lnTo>
                  <a:lnTo>
                    <a:pt x="83185" y="110909"/>
                  </a:lnTo>
                  <a:lnTo>
                    <a:pt x="84772" y="111696"/>
                  </a:lnTo>
                  <a:lnTo>
                    <a:pt x="84772" y="112496"/>
                  </a:lnTo>
                  <a:lnTo>
                    <a:pt x="85559" y="113284"/>
                  </a:lnTo>
                  <a:lnTo>
                    <a:pt x="86347" y="113284"/>
                  </a:lnTo>
                  <a:lnTo>
                    <a:pt x="87934" y="114871"/>
                  </a:lnTo>
                  <a:lnTo>
                    <a:pt x="87934" y="115658"/>
                  </a:lnTo>
                  <a:lnTo>
                    <a:pt x="88734" y="115658"/>
                  </a:lnTo>
                  <a:lnTo>
                    <a:pt x="93129" y="119011"/>
                  </a:lnTo>
                  <a:lnTo>
                    <a:pt x="95758" y="123672"/>
                  </a:lnTo>
                  <a:lnTo>
                    <a:pt x="100609" y="126746"/>
                  </a:lnTo>
                  <a:lnTo>
                    <a:pt x="101409" y="126746"/>
                  </a:lnTo>
                  <a:lnTo>
                    <a:pt x="101409" y="127546"/>
                  </a:lnTo>
                  <a:lnTo>
                    <a:pt x="107746" y="132295"/>
                  </a:lnTo>
                  <a:lnTo>
                    <a:pt x="109321" y="133883"/>
                  </a:lnTo>
                  <a:lnTo>
                    <a:pt x="110909" y="135458"/>
                  </a:lnTo>
                  <a:lnTo>
                    <a:pt x="111696" y="136258"/>
                  </a:lnTo>
                  <a:lnTo>
                    <a:pt x="112496" y="137045"/>
                  </a:lnTo>
                  <a:lnTo>
                    <a:pt x="113284" y="137045"/>
                  </a:lnTo>
                  <a:lnTo>
                    <a:pt x="113284" y="137845"/>
                  </a:lnTo>
                  <a:lnTo>
                    <a:pt x="114071" y="137845"/>
                  </a:lnTo>
                  <a:lnTo>
                    <a:pt x="119265" y="142989"/>
                  </a:lnTo>
                  <a:lnTo>
                    <a:pt x="126098" y="147040"/>
                  </a:lnTo>
                  <a:lnTo>
                    <a:pt x="130721" y="152095"/>
                  </a:lnTo>
                  <a:lnTo>
                    <a:pt x="132295" y="152095"/>
                  </a:lnTo>
                  <a:lnTo>
                    <a:pt x="132295" y="152895"/>
                  </a:lnTo>
                  <a:lnTo>
                    <a:pt x="134670" y="154482"/>
                  </a:lnTo>
                  <a:lnTo>
                    <a:pt x="139921" y="158416"/>
                  </a:lnTo>
                  <a:lnTo>
                    <a:pt x="145380" y="162787"/>
                  </a:lnTo>
                  <a:lnTo>
                    <a:pt x="150833" y="166964"/>
                  </a:lnTo>
                  <a:lnTo>
                    <a:pt x="156070" y="170319"/>
                  </a:lnTo>
                  <a:lnTo>
                    <a:pt x="157645" y="171107"/>
                  </a:lnTo>
                  <a:lnTo>
                    <a:pt x="157645" y="171907"/>
                  </a:lnTo>
                  <a:lnTo>
                    <a:pt x="158445" y="171907"/>
                  </a:lnTo>
                  <a:lnTo>
                    <a:pt x="161391" y="174828"/>
                  </a:lnTo>
                  <a:lnTo>
                    <a:pt x="159981" y="173888"/>
                  </a:lnTo>
                  <a:lnTo>
                    <a:pt x="163982" y="175869"/>
                  </a:lnTo>
                  <a:lnTo>
                    <a:pt x="165569" y="176657"/>
                  </a:lnTo>
                  <a:lnTo>
                    <a:pt x="165569" y="177444"/>
                  </a:lnTo>
                  <a:lnTo>
                    <a:pt x="166357" y="177444"/>
                  </a:lnTo>
                  <a:lnTo>
                    <a:pt x="174496" y="183638"/>
                  </a:lnTo>
                  <a:lnTo>
                    <a:pt x="183013" y="189179"/>
                  </a:lnTo>
                  <a:lnTo>
                    <a:pt x="191521" y="194596"/>
                  </a:lnTo>
                  <a:lnTo>
                    <a:pt x="199631" y="200418"/>
                  </a:lnTo>
                  <a:lnTo>
                    <a:pt x="202006" y="201218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51" name="object 9251"/>
            <p:cNvSpPr/>
            <p:nvPr/>
          </p:nvSpPr>
          <p:spPr>
            <a:xfrm>
              <a:off x="1591894" y="325812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52" name="object 9252"/>
            <p:cNvSpPr/>
            <p:nvPr/>
          </p:nvSpPr>
          <p:spPr>
            <a:xfrm>
              <a:off x="1599031" y="32731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53" name="object 9253"/>
            <p:cNvSpPr/>
            <p:nvPr/>
          </p:nvSpPr>
          <p:spPr>
            <a:xfrm>
              <a:off x="1602193" y="327792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0" y="800"/>
                  </a:lnTo>
                  <a:lnTo>
                    <a:pt x="1574" y="31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54" name="object 9254"/>
            <p:cNvSpPr/>
            <p:nvPr/>
          </p:nvSpPr>
          <p:spPr>
            <a:xfrm>
              <a:off x="1605368" y="3283470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0" y="0"/>
                  </a:moveTo>
                  <a:lnTo>
                    <a:pt x="2374" y="47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55" name="object 9255"/>
            <p:cNvSpPr/>
            <p:nvPr/>
          </p:nvSpPr>
          <p:spPr>
            <a:xfrm>
              <a:off x="1645767" y="3338144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0" y="0"/>
                  </a:moveTo>
                  <a:lnTo>
                    <a:pt x="1587" y="2374"/>
                  </a:lnTo>
                  <a:lnTo>
                    <a:pt x="3962" y="474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56" name="object 9256"/>
            <p:cNvSpPr/>
            <p:nvPr/>
          </p:nvSpPr>
          <p:spPr>
            <a:xfrm>
              <a:off x="1651317" y="334446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787" y="800"/>
                  </a:lnTo>
                  <a:lnTo>
                    <a:pt x="787" y="15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57" name="object 9257"/>
            <p:cNvSpPr/>
            <p:nvPr/>
          </p:nvSpPr>
          <p:spPr>
            <a:xfrm>
              <a:off x="1653692" y="334685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0" y="0"/>
                  </a:moveTo>
                  <a:lnTo>
                    <a:pt x="5537" y="55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58" name="object 9258"/>
            <p:cNvSpPr/>
            <p:nvPr/>
          </p:nvSpPr>
          <p:spPr>
            <a:xfrm>
              <a:off x="1661604" y="33555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59" name="object 9259"/>
            <p:cNvSpPr/>
            <p:nvPr/>
          </p:nvSpPr>
          <p:spPr>
            <a:xfrm>
              <a:off x="1666367" y="3360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60" name="object 9260"/>
            <p:cNvSpPr/>
            <p:nvPr/>
          </p:nvSpPr>
          <p:spPr>
            <a:xfrm>
              <a:off x="1671904" y="33658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61" name="object 9261"/>
            <p:cNvSpPr/>
            <p:nvPr/>
          </p:nvSpPr>
          <p:spPr>
            <a:xfrm>
              <a:off x="1676666" y="336983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0" y="800"/>
                  </a:lnTo>
                  <a:lnTo>
                    <a:pt x="800" y="15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62" name="object 9262"/>
            <p:cNvSpPr/>
            <p:nvPr/>
          </p:nvSpPr>
          <p:spPr>
            <a:xfrm>
              <a:off x="1681416" y="337458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800" y="800"/>
                  </a:lnTo>
                  <a:lnTo>
                    <a:pt x="3162" y="23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63" name="object 9263"/>
            <p:cNvSpPr/>
            <p:nvPr/>
          </p:nvSpPr>
          <p:spPr>
            <a:xfrm>
              <a:off x="1685378" y="33785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2374" y="23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64" name="object 9264"/>
            <p:cNvSpPr/>
            <p:nvPr/>
          </p:nvSpPr>
          <p:spPr>
            <a:xfrm>
              <a:off x="1693303" y="3384880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20">
                  <a:moveTo>
                    <a:pt x="0" y="0"/>
                  </a:moveTo>
                  <a:lnTo>
                    <a:pt x="0" y="800"/>
                  </a:lnTo>
                  <a:lnTo>
                    <a:pt x="6337" y="5537"/>
                  </a:lnTo>
                  <a:lnTo>
                    <a:pt x="7912" y="71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65" name="object 9265"/>
            <p:cNvSpPr/>
            <p:nvPr/>
          </p:nvSpPr>
          <p:spPr>
            <a:xfrm>
              <a:off x="1705190" y="339518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66" name="object 9266"/>
            <p:cNvSpPr/>
            <p:nvPr/>
          </p:nvSpPr>
          <p:spPr>
            <a:xfrm>
              <a:off x="1709940" y="339912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2387" y="23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67" name="object 9267"/>
            <p:cNvSpPr/>
            <p:nvPr/>
          </p:nvSpPr>
          <p:spPr>
            <a:xfrm>
              <a:off x="1717065" y="340546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0"/>
                  </a:moveTo>
                  <a:lnTo>
                    <a:pt x="2387" y="158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68" name="object 9268"/>
            <p:cNvSpPr/>
            <p:nvPr/>
          </p:nvSpPr>
          <p:spPr>
            <a:xfrm>
              <a:off x="1722615" y="341022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69" name="object 9269"/>
            <p:cNvSpPr/>
            <p:nvPr/>
          </p:nvSpPr>
          <p:spPr>
            <a:xfrm>
              <a:off x="1729740" y="341497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800" y="800"/>
                  </a:lnTo>
                  <a:lnTo>
                    <a:pt x="3162" y="23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70" name="object 9270"/>
            <p:cNvSpPr/>
            <p:nvPr/>
          </p:nvSpPr>
          <p:spPr>
            <a:xfrm>
              <a:off x="1736077" y="34197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800" y="800"/>
                  </a:lnTo>
                  <a:lnTo>
                    <a:pt x="1587" y="15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71" name="object 9271"/>
            <p:cNvSpPr/>
            <p:nvPr/>
          </p:nvSpPr>
          <p:spPr>
            <a:xfrm>
              <a:off x="1740839" y="3423691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0"/>
                  </a:moveTo>
                  <a:lnTo>
                    <a:pt x="2374" y="1574"/>
                  </a:lnTo>
                  <a:lnTo>
                    <a:pt x="3962" y="31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72" name="object 9272"/>
            <p:cNvSpPr/>
            <p:nvPr/>
          </p:nvSpPr>
          <p:spPr>
            <a:xfrm>
              <a:off x="1749552" y="343002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800" y="0"/>
                  </a:lnTo>
                  <a:lnTo>
                    <a:pt x="1587" y="8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73" name="object 9273"/>
            <p:cNvSpPr/>
            <p:nvPr/>
          </p:nvSpPr>
          <p:spPr>
            <a:xfrm>
              <a:off x="1755889" y="34339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87" y="800"/>
                  </a:lnTo>
                  <a:lnTo>
                    <a:pt x="1587" y="15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74" name="object 9274"/>
            <p:cNvSpPr/>
            <p:nvPr/>
          </p:nvSpPr>
          <p:spPr>
            <a:xfrm>
              <a:off x="1762226" y="343874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2374" y="1587"/>
                  </a:lnTo>
                  <a:lnTo>
                    <a:pt x="3162" y="23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75" name="object 9275"/>
            <p:cNvSpPr/>
            <p:nvPr/>
          </p:nvSpPr>
          <p:spPr>
            <a:xfrm>
              <a:off x="1785200" y="345380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76" name="object 9276"/>
            <p:cNvSpPr/>
            <p:nvPr/>
          </p:nvSpPr>
          <p:spPr>
            <a:xfrm>
              <a:off x="1629918" y="3266046"/>
              <a:ext cx="194945" cy="190500"/>
            </a:xfrm>
            <a:custGeom>
              <a:avLst/>
              <a:gdLst/>
              <a:ahLst/>
              <a:cxnLst/>
              <a:rect l="l" t="t" r="r" b="b"/>
              <a:pathLst>
                <a:path w="194944" h="190500">
                  <a:moveTo>
                    <a:pt x="0" y="0"/>
                  </a:moveTo>
                  <a:lnTo>
                    <a:pt x="800" y="800"/>
                  </a:lnTo>
                  <a:lnTo>
                    <a:pt x="800" y="1574"/>
                  </a:lnTo>
                  <a:lnTo>
                    <a:pt x="3162" y="6337"/>
                  </a:lnTo>
                  <a:lnTo>
                    <a:pt x="3962" y="7137"/>
                  </a:lnTo>
                  <a:lnTo>
                    <a:pt x="4762" y="9512"/>
                  </a:lnTo>
                  <a:lnTo>
                    <a:pt x="5549" y="9512"/>
                  </a:lnTo>
                  <a:lnTo>
                    <a:pt x="6337" y="11099"/>
                  </a:lnTo>
                  <a:lnTo>
                    <a:pt x="8724" y="15049"/>
                  </a:lnTo>
                  <a:lnTo>
                    <a:pt x="8724" y="15836"/>
                  </a:lnTo>
                  <a:lnTo>
                    <a:pt x="9512" y="16637"/>
                  </a:lnTo>
                  <a:lnTo>
                    <a:pt x="10299" y="17424"/>
                  </a:lnTo>
                  <a:lnTo>
                    <a:pt x="11099" y="19812"/>
                  </a:lnTo>
                  <a:lnTo>
                    <a:pt x="11887" y="20586"/>
                  </a:lnTo>
                  <a:lnTo>
                    <a:pt x="11887" y="21386"/>
                  </a:lnTo>
                  <a:lnTo>
                    <a:pt x="12674" y="21386"/>
                  </a:lnTo>
                  <a:lnTo>
                    <a:pt x="13474" y="22974"/>
                  </a:lnTo>
                  <a:lnTo>
                    <a:pt x="17206" y="29205"/>
                  </a:lnTo>
                  <a:lnTo>
                    <a:pt x="21383" y="35142"/>
                  </a:lnTo>
                  <a:lnTo>
                    <a:pt x="25765" y="40939"/>
                  </a:lnTo>
                  <a:lnTo>
                    <a:pt x="30111" y="46748"/>
                  </a:lnTo>
                  <a:lnTo>
                    <a:pt x="30111" y="47536"/>
                  </a:lnTo>
                  <a:lnTo>
                    <a:pt x="30899" y="47536"/>
                  </a:lnTo>
                  <a:lnTo>
                    <a:pt x="31686" y="49123"/>
                  </a:lnTo>
                  <a:lnTo>
                    <a:pt x="33832" y="51689"/>
                  </a:lnTo>
                  <a:lnTo>
                    <a:pt x="35318" y="54876"/>
                  </a:lnTo>
                  <a:lnTo>
                    <a:pt x="38036" y="57035"/>
                  </a:lnTo>
                  <a:lnTo>
                    <a:pt x="38036" y="57835"/>
                  </a:lnTo>
                  <a:lnTo>
                    <a:pt x="38823" y="57835"/>
                  </a:lnTo>
                  <a:lnTo>
                    <a:pt x="38823" y="58623"/>
                  </a:lnTo>
                  <a:lnTo>
                    <a:pt x="39611" y="58623"/>
                  </a:lnTo>
                  <a:lnTo>
                    <a:pt x="39611" y="59410"/>
                  </a:lnTo>
                  <a:lnTo>
                    <a:pt x="41198" y="60998"/>
                  </a:lnTo>
                  <a:lnTo>
                    <a:pt x="41198" y="61798"/>
                  </a:lnTo>
                  <a:lnTo>
                    <a:pt x="41986" y="61798"/>
                  </a:lnTo>
                  <a:lnTo>
                    <a:pt x="42786" y="62572"/>
                  </a:lnTo>
                  <a:lnTo>
                    <a:pt x="42786" y="63373"/>
                  </a:lnTo>
                  <a:lnTo>
                    <a:pt x="43573" y="63373"/>
                  </a:lnTo>
                  <a:lnTo>
                    <a:pt x="45161" y="65760"/>
                  </a:lnTo>
                  <a:lnTo>
                    <a:pt x="45161" y="66548"/>
                  </a:lnTo>
                  <a:lnTo>
                    <a:pt x="45948" y="67335"/>
                  </a:lnTo>
                  <a:lnTo>
                    <a:pt x="46748" y="67335"/>
                  </a:lnTo>
                  <a:lnTo>
                    <a:pt x="47536" y="68135"/>
                  </a:lnTo>
                  <a:lnTo>
                    <a:pt x="47536" y="68922"/>
                  </a:lnTo>
                  <a:lnTo>
                    <a:pt x="51498" y="72885"/>
                  </a:lnTo>
                  <a:lnTo>
                    <a:pt x="53086" y="75260"/>
                  </a:lnTo>
                  <a:lnTo>
                    <a:pt x="54660" y="76047"/>
                  </a:lnTo>
                  <a:lnTo>
                    <a:pt x="55460" y="76847"/>
                  </a:lnTo>
                  <a:lnTo>
                    <a:pt x="55460" y="77635"/>
                  </a:lnTo>
                  <a:lnTo>
                    <a:pt x="56248" y="78422"/>
                  </a:lnTo>
                  <a:lnTo>
                    <a:pt x="57048" y="79222"/>
                  </a:lnTo>
                  <a:lnTo>
                    <a:pt x="57835" y="79222"/>
                  </a:lnTo>
                  <a:lnTo>
                    <a:pt x="57835" y="80010"/>
                  </a:lnTo>
                  <a:lnTo>
                    <a:pt x="58623" y="80810"/>
                  </a:lnTo>
                  <a:lnTo>
                    <a:pt x="60210" y="82384"/>
                  </a:lnTo>
                  <a:lnTo>
                    <a:pt x="62585" y="85559"/>
                  </a:lnTo>
                  <a:lnTo>
                    <a:pt x="64960" y="87147"/>
                  </a:lnTo>
                  <a:lnTo>
                    <a:pt x="65760" y="88734"/>
                  </a:lnTo>
                  <a:lnTo>
                    <a:pt x="66548" y="88734"/>
                  </a:lnTo>
                  <a:lnTo>
                    <a:pt x="68135" y="91109"/>
                  </a:lnTo>
                  <a:lnTo>
                    <a:pt x="69723" y="91897"/>
                  </a:lnTo>
                  <a:lnTo>
                    <a:pt x="72885" y="95059"/>
                  </a:lnTo>
                  <a:lnTo>
                    <a:pt x="73672" y="95859"/>
                  </a:lnTo>
                  <a:lnTo>
                    <a:pt x="74472" y="97434"/>
                  </a:lnTo>
                  <a:lnTo>
                    <a:pt x="75260" y="97434"/>
                  </a:lnTo>
                  <a:lnTo>
                    <a:pt x="77635" y="99822"/>
                  </a:lnTo>
                  <a:lnTo>
                    <a:pt x="82397" y="104571"/>
                  </a:lnTo>
                  <a:lnTo>
                    <a:pt x="83185" y="104571"/>
                  </a:lnTo>
                  <a:lnTo>
                    <a:pt x="83185" y="105359"/>
                  </a:lnTo>
                  <a:lnTo>
                    <a:pt x="86461" y="108077"/>
                  </a:lnTo>
                  <a:lnTo>
                    <a:pt x="89496" y="111048"/>
                  </a:lnTo>
                  <a:lnTo>
                    <a:pt x="92697" y="114071"/>
                  </a:lnTo>
                  <a:lnTo>
                    <a:pt x="94272" y="114871"/>
                  </a:lnTo>
                  <a:lnTo>
                    <a:pt x="94272" y="115658"/>
                  </a:lnTo>
                  <a:lnTo>
                    <a:pt x="101102" y="121070"/>
                  </a:lnTo>
                  <a:lnTo>
                    <a:pt x="107702" y="126766"/>
                  </a:lnTo>
                  <a:lnTo>
                    <a:pt x="114321" y="132455"/>
                  </a:lnTo>
                  <a:lnTo>
                    <a:pt x="121208" y="137845"/>
                  </a:lnTo>
                  <a:lnTo>
                    <a:pt x="125958" y="141008"/>
                  </a:lnTo>
                  <a:lnTo>
                    <a:pt x="125958" y="141808"/>
                  </a:lnTo>
                  <a:lnTo>
                    <a:pt x="132295" y="146558"/>
                  </a:lnTo>
                  <a:lnTo>
                    <a:pt x="136258" y="148932"/>
                  </a:lnTo>
                  <a:lnTo>
                    <a:pt x="138633" y="151307"/>
                  </a:lnTo>
                  <a:lnTo>
                    <a:pt x="141808" y="153682"/>
                  </a:lnTo>
                  <a:lnTo>
                    <a:pt x="145770" y="156057"/>
                  </a:lnTo>
                  <a:lnTo>
                    <a:pt x="150533" y="160020"/>
                  </a:lnTo>
                  <a:lnTo>
                    <a:pt x="152107" y="160820"/>
                  </a:lnTo>
                  <a:lnTo>
                    <a:pt x="153695" y="161607"/>
                  </a:lnTo>
                  <a:lnTo>
                    <a:pt x="155270" y="163195"/>
                  </a:lnTo>
                  <a:lnTo>
                    <a:pt x="156870" y="163982"/>
                  </a:lnTo>
                  <a:lnTo>
                    <a:pt x="157645" y="164782"/>
                  </a:lnTo>
                  <a:lnTo>
                    <a:pt x="159232" y="165569"/>
                  </a:lnTo>
                  <a:lnTo>
                    <a:pt x="166370" y="171119"/>
                  </a:lnTo>
                  <a:lnTo>
                    <a:pt x="171119" y="174282"/>
                  </a:lnTo>
                  <a:lnTo>
                    <a:pt x="173494" y="175869"/>
                  </a:lnTo>
                  <a:lnTo>
                    <a:pt x="178244" y="179031"/>
                  </a:lnTo>
                  <a:lnTo>
                    <a:pt x="180619" y="180619"/>
                  </a:lnTo>
                  <a:lnTo>
                    <a:pt x="181419" y="181406"/>
                  </a:lnTo>
                  <a:lnTo>
                    <a:pt x="187756" y="185381"/>
                  </a:lnTo>
                  <a:lnTo>
                    <a:pt x="188556" y="185381"/>
                  </a:lnTo>
                  <a:lnTo>
                    <a:pt x="190931" y="186956"/>
                  </a:lnTo>
                  <a:lnTo>
                    <a:pt x="192519" y="188556"/>
                  </a:lnTo>
                  <a:lnTo>
                    <a:pt x="193294" y="188556"/>
                  </a:lnTo>
                  <a:lnTo>
                    <a:pt x="194094" y="189331"/>
                  </a:lnTo>
                  <a:lnTo>
                    <a:pt x="194881" y="190131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77" name="object 9277"/>
            <p:cNvSpPr/>
            <p:nvPr/>
          </p:nvSpPr>
          <p:spPr>
            <a:xfrm>
              <a:off x="1625180" y="3256534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0" y="0"/>
                  </a:moveTo>
                  <a:lnTo>
                    <a:pt x="800" y="2374"/>
                  </a:lnTo>
                  <a:lnTo>
                    <a:pt x="1574" y="3162"/>
                  </a:lnTo>
                  <a:lnTo>
                    <a:pt x="2374" y="3949"/>
                  </a:lnTo>
                  <a:lnTo>
                    <a:pt x="2374" y="5537"/>
                  </a:lnTo>
                  <a:lnTo>
                    <a:pt x="3162" y="55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78" name="object 9278"/>
            <p:cNvSpPr/>
            <p:nvPr/>
          </p:nvSpPr>
          <p:spPr>
            <a:xfrm>
              <a:off x="1591894" y="3256546"/>
              <a:ext cx="33655" cy="1905"/>
            </a:xfrm>
            <a:custGeom>
              <a:avLst/>
              <a:gdLst/>
              <a:ahLst/>
              <a:cxnLst/>
              <a:rect l="l" t="t" r="r" b="b"/>
              <a:pathLst>
                <a:path w="33655" h="1904">
                  <a:moveTo>
                    <a:pt x="0" y="1587"/>
                  </a:moveTo>
                  <a:lnTo>
                    <a:pt x="3327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279" name="object 9279"/>
          <p:cNvGrpSpPr/>
          <p:nvPr/>
        </p:nvGrpSpPr>
        <p:grpSpPr>
          <a:xfrm>
            <a:off x="2881147" y="2447886"/>
            <a:ext cx="25289" cy="578215"/>
            <a:chOff x="2575032" y="3626497"/>
            <a:chExt cx="37465" cy="856615"/>
          </a:xfrm>
        </p:grpSpPr>
        <p:sp>
          <p:nvSpPr>
            <p:cNvPr id="9280" name="object 9280"/>
            <p:cNvSpPr/>
            <p:nvPr/>
          </p:nvSpPr>
          <p:spPr>
            <a:xfrm>
              <a:off x="2611475" y="3628872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81" name="object 9281"/>
            <p:cNvSpPr/>
            <p:nvPr/>
          </p:nvSpPr>
          <p:spPr>
            <a:xfrm>
              <a:off x="2598000" y="3626497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0"/>
                  </a:moveTo>
                  <a:lnTo>
                    <a:pt x="0" y="1101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82" name="object 9282"/>
            <p:cNvSpPr/>
            <p:nvPr/>
          </p:nvSpPr>
          <p:spPr>
            <a:xfrm>
              <a:off x="2589288" y="3761955"/>
              <a:ext cx="5080" cy="720725"/>
            </a:xfrm>
            <a:custGeom>
              <a:avLst/>
              <a:gdLst/>
              <a:ahLst/>
              <a:cxnLst/>
              <a:rect l="l" t="t" r="r" b="b"/>
              <a:pathLst>
                <a:path w="5080" h="720725">
                  <a:moveTo>
                    <a:pt x="2381" y="-793"/>
                  </a:moveTo>
                  <a:lnTo>
                    <a:pt x="2381" y="720921"/>
                  </a:lnTo>
                </a:path>
              </a:pathLst>
            </a:custGeom>
            <a:ln w="6350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83" name="object 9283"/>
            <p:cNvSpPr/>
            <p:nvPr/>
          </p:nvSpPr>
          <p:spPr>
            <a:xfrm>
              <a:off x="2575826" y="4478921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0" y="0"/>
                  </a:moveTo>
                  <a:lnTo>
                    <a:pt x="13474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84" name="object 9284"/>
            <p:cNvSpPr/>
            <p:nvPr/>
          </p:nvSpPr>
          <p:spPr>
            <a:xfrm>
              <a:off x="2575826" y="3759580"/>
              <a:ext cx="12065" cy="719455"/>
            </a:xfrm>
            <a:custGeom>
              <a:avLst/>
              <a:gdLst/>
              <a:ahLst/>
              <a:cxnLst/>
              <a:rect l="l" t="t" r="r" b="b"/>
              <a:pathLst>
                <a:path w="12064" h="719454">
                  <a:moveTo>
                    <a:pt x="11874" y="2374"/>
                  </a:moveTo>
                  <a:lnTo>
                    <a:pt x="0" y="0"/>
                  </a:lnTo>
                  <a:lnTo>
                    <a:pt x="0" y="7193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85" name="object 9285"/>
            <p:cNvSpPr/>
            <p:nvPr/>
          </p:nvSpPr>
          <p:spPr>
            <a:xfrm>
              <a:off x="2575826" y="37595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286" name="object 9286"/>
          <p:cNvGrpSpPr/>
          <p:nvPr/>
        </p:nvGrpSpPr>
        <p:grpSpPr>
          <a:xfrm>
            <a:off x="2710562" y="2556444"/>
            <a:ext cx="5144" cy="7715"/>
            <a:chOff x="2322315" y="3787324"/>
            <a:chExt cx="7620" cy="11430"/>
          </a:xfrm>
        </p:grpSpPr>
        <p:sp>
          <p:nvSpPr>
            <p:cNvPr id="9287" name="object 9287"/>
            <p:cNvSpPr/>
            <p:nvPr/>
          </p:nvSpPr>
          <p:spPr>
            <a:xfrm>
              <a:off x="2328659" y="379049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88" name="object 9288"/>
            <p:cNvSpPr/>
            <p:nvPr/>
          </p:nvSpPr>
          <p:spPr>
            <a:xfrm>
              <a:off x="2327071" y="37904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89" name="object 9289"/>
            <p:cNvSpPr/>
            <p:nvPr/>
          </p:nvSpPr>
          <p:spPr>
            <a:xfrm>
              <a:off x="2327071" y="379048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90" name="object 9290"/>
            <p:cNvSpPr/>
            <p:nvPr/>
          </p:nvSpPr>
          <p:spPr>
            <a:xfrm>
              <a:off x="2323109" y="3788905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0" y="0"/>
                  </a:moveTo>
                  <a:lnTo>
                    <a:pt x="3962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91" name="object 9291"/>
            <p:cNvSpPr/>
            <p:nvPr/>
          </p:nvSpPr>
          <p:spPr>
            <a:xfrm>
              <a:off x="2323109" y="3788118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0" y="0"/>
                  </a:moveTo>
                  <a:lnTo>
                    <a:pt x="5537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292" name="object 9292"/>
          <p:cNvGrpSpPr/>
          <p:nvPr/>
        </p:nvGrpSpPr>
        <p:grpSpPr>
          <a:xfrm>
            <a:off x="2685428" y="2393347"/>
            <a:ext cx="29147" cy="174022"/>
            <a:chOff x="2285079" y="3545700"/>
            <a:chExt cx="43180" cy="257810"/>
          </a:xfrm>
        </p:grpSpPr>
        <p:sp>
          <p:nvSpPr>
            <p:cNvPr id="9293" name="object 9293"/>
            <p:cNvSpPr/>
            <p:nvPr/>
          </p:nvSpPr>
          <p:spPr>
            <a:xfrm>
              <a:off x="2285873" y="3545700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0"/>
                  </a:moveTo>
                  <a:lnTo>
                    <a:pt x="0" y="1085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94" name="object 9294"/>
            <p:cNvSpPr/>
            <p:nvPr/>
          </p:nvSpPr>
          <p:spPr>
            <a:xfrm>
              <a:off x="2296960" y="3686708"/>
              <a:ext cx="0" cy="116205"/>
            </a:xfrm>
            <a:custGeom>
              <a:avLst/>
              <a:gdLst/>
              <a:ahLst/>
              <a:cxnLst/>
              <a:rect l="l" t="t" r="r" b="b"/>
              <a:pathLst>
                <a:path h="116204">
                  <a:moveTo>
                    <a:pt x="0" y="0"/>
                  </a:moveTo>
                  <a:lnTo>
                    <a:pt x="0" y="1156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95" name="object 9295"/>
            <p:cNvSpPr/>
            <p:nvPr/>
          </p:nvSpPr>
          <p:spPr>
            <a:xfrm>
              <a:off x="2296960" y="3548862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0"/>
                  </a:moveTo>
                  <a:lnTo>
                    <a:pt x="0" y="1085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96" name="object 9296"/>
            <p:cNvSpPr/>
            <p:nvPr/>
          </p:nvSpPr>
          <p:spPr>
            <a:xfrm>
              <a:off x="2296960" y="379602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0" y="6337"/>
                  </a:moveTo>
                  <a:lnTo>
                    <a:pt x="26136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97" name="object 9297"/>
            <p:cNvSpPr/>
            <p:nvPr/>
          </p:nvSpPr>
          <p:spPr>
            <a:xfrm>
              <a:off x="2323096" y="378811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98" name="object 9298"/>
            <p:cNvSpPr/>
            <p:nvPr/>
          </p:nvSpPr>
          <p:spPr>
            <a:xfrm>
              <a:off x="2323096" y="378731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299" name="object 9299"/>
            <p:cNvSpPr/>
            <p:nvPr/>
          </p:nvSpPr>
          <p:spPr>
            <a:xfrm>
              <a:off x="2327059" y="3696207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39">
                  <a:moveTo>
                    <a:pt x="0" y="0"/>
                  </a:moveTo>
                  <a:lnTo>
                    <a:pt x="0" y="911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00" name="object 9300"/>
            <p:cNvSpPr/>
            <p:nvPr/>
          </p:nvSpPr>
          <p:spPr>
            <a:xfrm>
              <a:off x="2327059" y="3557574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h="109854">
                  <a:moveTo>
                    <a:pt x="0" y="0"/>
                  </a:moveTo>
                  <a:lnTo>
                    <a:pt x="0" y="1093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301" name="object 9301"/>
          <p:cNvGrpSpPr/>
          <p:nvPr/>
        </p:nvGrpSpPr>
        <p:grpSpPr>
          <a:xfrm>
            <a:off x="3218560" y="3094925"/>
            <a:ext cx="240887" cy="40719"/>
            <a:chOff x="3074904" y="4585074"/>
            <a:chExt cx="356870" cy="60325"/>
          </a:xfrm>
        </p:grpSpPr>
        <p:sp>
          <p:nvSpPr>
            <p:cNvPr id="9302" name="object 9302"/>
            <p:cNvSpPr/>
            <p:nvPr/>
          </p:nvSpPr>
          <p:spPr>
            <a:xfrm>
              <a:off x="3075711" y="458586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2374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03" name="object 9303"/>
            <p:cNvSpPr/>
            <p:nvPr/>
          </p:nvSpPr>
          <p:spPr>
            <a:xfrm>
              <a:off x="3075711" y="4588243"/>
              <a:ext cx="354965" cy="42545"/>
            </a:xfrm>
            <a:custGeom>
              <a:avLst/>
              <a:gdLst/>
              <a:ahLst/>
              <a:cxnLst/>
              <a:rect l="l" t="t" r="r" b="b"/>
              <a:pathLst>
                <a:path w="354964" h="42545">
                  <a:moveTo>
                    <a:pt x="0" y="0"/>
                  </a:moveTo>
                  <a:lnTo>
                    <a:pt x="800" y="0"/>
                  </a:lnTo>
                  <a:lnTo>
                    <a:pt x="51006" y="6821"/>
                  </a:lnTo>
                  <a:lnTo>
                    <a:pt x="101211" y="13342"/>
                  </a:lnTo>
                  <a:lnTo>
                    <a:pt x="151423" y="19577"/>
                  </a:lnTo>
                  <a:lnTo>
                    <a:pt x="201651" y="25543"/>
                  </a:lnTo>
                  <a:lnTo>
                    <a:pt x="251905" y="31256"/>
                  </a:lnTo>
                  <a:lnTo>
                    <a:pt x="302194" y="36731"/>
                  </a:lnTo>
                  <a:lnTo>
                    <a:pt x="352526" y="41986"/>
                  </a:lnTo>
                  <a:lnTo>
                    <a:pt x="354901" y="4198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04" name="object 9304"/>
            <p:cNvSpPr/>
            <p:nvPr/>
          </p:nvSpPr>
          <p:spPr>
            <a:xfrm>
              <a:off x="3075711" y="458824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05" name="object 9305"/>
            <p:cNvSpPr/>
            <p:nvPr/>
          </p:nvSpPr>
          <p:spPr>
            <a:xfrm>
              <a:off x="3075698" y="4603280"/>
              <a:ext cx="338455" cy="41275"/>
            </a:xfrm>
            <a:custGeom>
              <a:avLst/>
              <a:gdLst/>
              <a:ahLst/>
              <a:cxnLst/>
              <a:rect l="l" t="t" r="r" b="b"/>
              <a:pathLst>
                <a:path w="338454" h="41275">
                  <a:moveTo>
                    <a:pt x="338277" y="41198"/>
                  </a:moveTo>
                  <a:lnTo>
                    <a:pt x="336689" y="41198"/>
                  </a:lnTo>
                  <a:lnTo>
                    <a:pt x="288667" y="35928"/>
                  </a:lnTo>
                  <a:lnTo>
                    <a:pt x="240602" y="30598"/>
                  </a:lnTo>
                  <a:lnTo>
                    <a:pt x="192527" y="25120"/>
                  </a:lnTo>
                  <a:lnTo>
                    <a:pt x="144476" y="19409"/>
                  </a:lnTo>
                  <a:lnTo>
                    <a:pt x="96483" y="13376"/>
                  </a:lnTo>
                  <a:lnTo>
                    <a:pt x="48579" y="6935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06" name="object 9306"/>
            <p:cNvSpPr/>
            <p:nvPr/>
          </p:nvSpPr>
          <p:spPr>
            <a:xfrm>
              <a:off x="3410813" y="46286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07" name="object 9307"/>
            <p:cNvSpPr/>
            <p:nvPr/>
          </p:nvSpPr>
          <p:spPr>
            <a:xfrm>
              <a:off x="3368827" y="4623892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-793" y="1187"/>
                  </a:moveTo>
                  <a:lnTo>
                    <a:pt x="22980" y="1187"/>
                  </a:lnTo>
                </a:path>
              </a:pathLst>
            </a:custGeom>
            <a:ln w="3962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08" name="object 9308"/>
            <p:cNvSpPr/>
            <p:nvPr/>
          </p:nvSpPr>
          <p:spPr>
            <a:xfrm>
              <a:off x="3158096" y="4599330"/>
              <a:ext cx="146685" cy="17780"/>
            </a:xfrm>
            <a:custGeom>
              <a:avLst/>
              <a:gdLst/>
              <a:ahLst/>
              <a:cxnLst/>
              <a:rect l="l" t="t" r="r" b="b"/>
              <a:pathLst>
                <a:path w="146685" h="17779">
                  <a:moveTo>
                    <a:pt x="0" y="0"/>
                  </a:moveTo>
                  <a:lnTo>
                    <a:pt x="20599" y="2387"/>
                  </a:lnTo>
                  <a:lnTo>
                    <a:pt x="48226" y="6094"/>
                  </a:lnTo>
                  <a:lnTo>
                    <a:pt x="75987" y="9413"/>
                  </a:lnTo>
                  <a:lnTo>
                    <a:pt x="103781" y="12585"/>
                  </a:lnTo>
                  <a:lnTo>
                    <a:pt x="131508" y="15849"/>
                  </a:lnTo>
                  <a:lnTo>
                    <a:pt x="146558" y="174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09" name="object 9309"/>
            <p:cNvSpPr/>
            <p:nvPr/>
          </p:nvSpPr>
          <p:spPr>
            <a:xfrm>
              <a:off x="3109772" y="459299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0" y="0"/>
                  </a:moveTo>
                  <a:lnTo>
                    <a:pt x="6337" y="800"/>
                  </a:lnTo>
                  <a:lnTo>
                    <a:pt x="15049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10" name="object 9310"/>
            <p:cNvSpPr/>
            <p:nvPr/>
          </p:nvSpPr>
          <p:spPr>
            <a:xfrm>
              <a:off x="3094723" y="4590618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0" y="0"/>
                  </a:moveTo>
                  <a:lnTo>
                    <a:pt x="11874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311" name="object 9311"/>
          <p:cNvGrpSpPr/>
          <p:nvPr/>
        </p:nvGrpSpPr>
        <p:grpSpPr>
          <a:xfrm>
            <a:off x="3239418" y="2960166"/>
            <a:ext cx="273891" cy="49292"/>
            <a:chOff x="3105804" y="4385430"/>
            <a:chExt cx="405765" cy="73025"/>
          </a:xfrm>
        </p:grpSpPr>
        <p:sp>
          <p:nvSpPr>
            <p:cNvPr id="9312" name="object 9312"/>
            <p:cNvSpPr/>
            <p:nvPr/>
          </p:nvSpPr>
          <p:spPr>
            <a:xfrm>
              <a:off x="3106597" y="4411573"/>
              <a:ext cx="68580" cy="9525"/>
            </a:xfrm>
            <a:custGeom>
              <a:avLst/>
              <a:gdLst/>
              <a:ahLst/>
              <a:cxnLst/>
              <a:rect l="l" t="t" r="r" b="b"/>
              <a:pathLst>
                <a:path w="68580" h="9525">
                  <a:moveTo>
                    <a:pt x="68135" y="9512"/>
                  </a:moveTo>
                  <a:lnTo>
                    <a:pt x="65760" y="8712"/>
                  </a:lnTo>
                  <a:lnTo>
                    <a:pt x="50143" y="6774"/>
                  </a:lnTo>
                  <a:lnTo>
                    <a:pt x="34415" y="4465"/>
                  </a:lnTo>
                  <a:lnTo>
                    <a:pt x="18713" y="2302"/>
                  </a:lnTo>
                  <a:lnTo>
                    <a:pt x="3175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13" name="object 9313"/>
            <p:cNvSpPr/>
            <p:nvPr/>
          </p:nvSpPr>
          <p:spPr>
            <a:xfrm>
              <a:off x="3204844" y="4424248"/>
              <a:ext cx="71755" cy="8890"/>
            </a:xfrm>
            <a:custGeom>
              <a:avLst/>
              <a:gdLst/>
              <a:ahLst/>
              <a:cxnLst/>
              <a:rect l="l" t="t" r="r" b="b"/>
              <a:pathLst>
                <a:path w="71754" h="8889">
                  <a:moveTo>
                    <a:pt x="71285" y="8724"/>
                  </a:moveTo>
                  <a:lnTo>
                    <a:pt x="50698" y="6337"/>
                  </a:lnTo>
                  <a:lnTo>
                    <a:pt x="38639" y="4918"/>
                  </a:lnTo>
                  <a:lnTo>
                    <a:pt x="26877" y="3702"/>
                  </a:lnTo>
                  <a:lnTo>
                    <a:pt x="15142" y="2418"/>
                  </a:lnTo>
                  <a:lnTo>
                    <a:pt x="3162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14" name="object 9314"/>
            <p:cNvSpPr/>
            <p:nvPr/>
          </p:nvSpPr>
          <p:spPr>
            <a:xfrm>
              <a:off x="3304654" y="4436935"/>
              <a:ext cx="74295" cy="8255"/>
            </a:xfrm>
            <a:custGeom>
              <a:avLst/>
              <a:gdLst/>
              <a:ahLst/>
              <a:cxnLst/>
              <a:rect l="l" t="t" r="r" b="b"/>
              <a:pathLst>
                <a:path w="74295" h="8254">
                  <a:moveTo>
                    <a:pt x="73672" y="7924"/>
                  </a:moveTo>
                  <a:lnTo>
                    <a:pt x="64160" y="7124"/>
                  </a:lnTo>
                  <a:lnTo>
                    <a:pt x="60197" y="6337"/>
                  </a:lnTo>
                  <a:lnTo>
                    <a:pt x="55448" y="6337"/>
                  </a:lnTo>
                  <a:lnTo>
                    <a:pt x="34848" y="3962"/>
                  </a:lnTo>
                  <a:lnTo>
                    <a:pt x="13461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15" name="object 9315"/>
            <p:cNvSpPr/>
            <p:nvPr/>
          </p:nvSpPr>
          <p:spPr>
            <a:xfrm>
              <a:off x="3406851" y="4448022"/>
              <a:ext cx="76200" cy="7620"/>
            </a:xfrm>
            <a:custGeom>
              <a:avLst/>
              <a:gdLst/>
              <a:ahLst/>
              <a:cxnLst/>
              <a:rect l="l" t="t" r="r" b="b"/>
              <a:pathLst>
                <a:path w="76200" h="7620">
                  <a:moveTo>
                    <a:pt x="76047" y="7137"/>
                  </a:moveTo>
                  <a:lnTo>
                    <a:pt x="60197" y="5549"/>
                  </a:lnTo>
                  <a:lnTo>
                    <a:pt x="45874" y="4505"/>
                  </a:lnTo>
                  <a:lnTo>
                    <a:pt x="31975" y="3122"/>
                  </a:lnTo>
                  <a:lnTo>
                    <a:pt x="18128" y="1565"/>
                  </a:lnTo>
                  <a:lnTo>
                    <a:pt x="39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16" name="object 9316"/>
            <p:cNvSpPr/>
            <p:nvPr/>
          </p:nvSpPr>
          <p:spPr>
            <a:xfrm>
              <a:off x="3509835" y="44575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17" name="object 9317"/>
            <p:cNvSpPr/>
            <p:nvPr/>
          </p:nvSpPr>
          <p:spPr>
            <a:xfrm>
              <a:off x="3406851" y="4432185"/>
              <a:ext cx="76200" cy="7620"/>
            </a:xfrm>
            <a:custGeom>
              <a:avLst/>
              <a:gdLst/>
              <a:ahLst/>
              <a:cxnLst/>
              <a:rect l="l" t="t" r="r" b="b"/>
              <a:pathLst>
                <a:path w="76200" h="7620">
                  <a:moveTo>
                    <a:pt x="0" y="0"/>
                  </a:moveTo>
                  <a:lnTo>
                    <a:pt x="800" y="0"/>
                  </a:lnTo>
                  <a:lnTo>
                    <a:pt x="15310" y="1665"/>
                  </a:lnTo>
                  <a:lnTo>
                    <a:pt x="30557" y="2978"/>
                  </a:lnTo>
                  <a:lnTo>
                    <a:pt x="45778" y="4386"/>
                  </a:lnTo>
                  <a:lnTo>
                    <a:pt x="60210" y="6337"/>
                  </a:lnTo>
                  <a:lnTo>
                    <a:pt x="76047" y="71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18" name="object 9318"/>
            <p:cNvSpPr/>
            <p:nvPr/>
          </p:nvSpPr>
          <p:spPr>
            <a:xfrm>
              <a:off x="3304654" y="4421086"/>
              <a:ext cx="74295" cy="8255"/>
            </a:xfrm>
            <a:custGeom>
              <a:avLst/>
              <a:gdLst/>
              <a:ahLst/>
              <a:cxnLst/>
              <a:rect l="l" t="t" r="r" b="b"/>
              <a:pathLst>
                <a:path w="74295" h="8254">
                  <a:moveTo>
                    <a:pt x="0" y="0"/>
                  </a:moveTo>
                  <a:lnTo>
                    <a:pt x="2374" y="0"/>
                  </a:lnTo>
                  <a:lnTo>
                    <a:pt x="13462" y="1587"/>
                  </a:lnTo>
                  <a:lnTo>
                    <a:pt x="34861" y="3962"/>
                  </a:lnTo>
                  <a:lnTo>
                    <a:pt x="55448" y="6337"/>
                  </a:lnTo>
                  <a:lnTo>
                    <a:pt x="60210" y="6337"/>
                  </a:lnTo>
                  <a:lnTo>
                    <a:pt x="73672" y="79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19" name="object 9319"/>
            <p:cNvSpPr/>
            <p:nvPr/>
          </p:nvSpPr>
          <p:spPr>
            <a:xfrm>
              <a:off x="3204832" y="4409211"/>
              <a:ext cx="71755" cy="8890"/>
            </a:xfrm>
            <a:custGeom>
              <a:avLst/>
              <a:gdLst/>
              <a:ahLst/>
              <a:cxnLst/>
              <a:rect l="l" t="t" r="r" b="b"/>
              <a:pathLst>
                <a:path w="71754" h="8889">
                  <a:moveTo>
                    <a:pt x="0" y="0"/>
                  </a:moveTo>
                  <a:lnTo>
                    <a:pt x="3175" y="0"/>
                  </a:lnTo>
                  <a:lnTo>
                    <a:pt x="8712" y="787"/>
                  </a:lnTo>
                  <a:lnTo>
                    <a:pt x="30099" y="3962"/>
                  </a:lnTo>
                  <a:lnTo>
                    <a:pt x="50698" y="6337"/>
                  </a:lnTo>
                  <a:lnTo>
                    <a:pt x="71285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20" name="object 9320"/>
            <p:cNvSpPr/>
            <p:nvPr/>
          </p:nvSpPr>
          <p:spPr>
            <a:xfrm>
              <a:off x="3106597" y="4395736"/>
              <a:ext cx="68580" cy="9525"/>
            </a:xfrm>
            <a:custGeom>
              <a:avLst/>
              <a:gdLst/>
              <a:ahLst/>
              <a:cxnLst/>
              <a:rect l="l" t="t" r="r" b="b"/>
              <a:pathLst>
                <a:path w="68580" h="9525">
                  <a:moveTo>
                    <a:pt x="0" y="0"/>
                  </a:moveTo>
                  <a:lnTo>
                    <a:pt x="3175" y="800"/>
                  </a:lnTo>
                  <a:lnTo>
                    <a:pt x="18931" y="3040"/>
                  </a:lnTo>
                  <a:lnTo>
                    <a:pt x="34520" y="5080"/>
                  </a:lnTo>
                  <a:lnTo>
                    <a:pt x="50082" y="7158"/>
                  </a:lnTo>
                  <a:lnTo>
                    <a:pt x="65760" y="9512"/>
                  </a:lnTo>
                  <a:lnTo>
                    <a:pt x="68135" y="95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21" name="object 9321"/>
            <p:cNvSpPr/>
            <p:nvPr/>
          </p:nvSpPr>
          <p:spPr>
            <a:xfrm>
              <a:off x="3509835" y="44575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22" name="object 9322"/>
            <p:cNvSpPr/>
            <p:nvPr/>
          </p:nvSpPr>
          <p:spPr>
            <a:xfrm>
              <a:off x="3509835" y="44416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23" name="object 9323"/>
            <p:cNvSpPr/>
            <p:nvPr/>
          </p:nvSpPr>
          <p:spPr>
            <a:xfrm>
              <a:off x="3421100" y="4422686"/>
              <a:ext cx="62230" cy="5715"/>
            </a:xfrm>
            <a:custGeom>
              <a:avLst/>
              <a:gdLst/>
              <a:ahLst/>
              <a:cxnLst/>
              <a:rect l="l" t="t" r="r" b="b"/>
              <a:pathLst>
                <a:path w="62229" h="5714">
                  <a:moveTo>
                    <a:pt x="61798" y="5537"/>
                  </a:moveTo>
                  <a:lnTo>
                    <a:pt x="59423" y="5537"/>
                  </a:lnTo>
                  <a:lnTo>
                    <a:pt x="46385" y="3816"/>
                  </a:lnTo>
                  <a:lnTo>
                    <a:pt x="33242" y="2973"/>
                  </a:lnTo>
                  <a:lnTo>
                    <a:pt x="20118" y="2027"/>
                  </a:lnTo>
                  <a:lnTo>
                    <a:pt x="713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24" name="object 9324"/>
            <p:cNvSpPr/>
            <p:nvPr/>
          </p:nvSpPr>
          <p:spPr>
            <a:xfrm>
              <a:off x="3320491" y="4411586"/>
              <a:ext cx="58419" cy="6350"/>
            </a:xfrm>
            <a:custGeom>
              <a:avLst/>
              <a:gdLst/>
              <a:ahLst/>
              <a:cxnLst/>
              <a:rect l="l" t="t" r="r" b="b"/>
              <a:pathLst>
                <a:path w="58420" h="6350">
                  <a:moveTo>
                    <a:pt x="57835" y="6337"/>
                  </a:moveTo>
                  <a:lnTo>
                    <a:pt x="54660" y="5537"/>
                  </a:lnTo>
                  <a:lnTo>
                    <a:pt x="48323" y="5537"/>
                  </a:lnTo>
                  <a:lnTo>
                    <a:pt x="44361" y="4762"/>
                  </a:lnTo>
                  <a:lnTo>
                    <a:pt x="34061" y="3962"/>
                  </a:lnTo>
                  <a:lnTo>
                    <a:pt x="12674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25" name="object 9325"/>
            <p:cNvSpPr/>
            <p:nvPr/>
          </p:nvSpPr>
          <p:spPr>
            <a:xfrm>
              <a:off x="3222256" y="4399699"/>
              <a:ext cx="53975" cy="6350"/>
            </a:xfrm>
            <a:custGeom>
              <a:avLst/>
              <a:gdLst/>
              <a:ahLst/>
              <a:cxnLst/>
              <a:rect l="l" t="t" r="r" b="b"/>
              <a:pathLst>
                <a:path w="53975" h="6350">
                  <a:moveTo>
                    <a:pt x="53873" y="6337"/>
                  </a:moveTo>
                  <a:lnTo>
                    <a:pt x="49123" y="6337"/>
                  </a:lnTo>
                  <a:lnTo>
                    <a:pt x="28524" y="3162"/>
                  </a:lnTo>
                  <a:lnTo>
                    <a:pt x="8724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26" name="object 9326"/>
            <p:cNvSpPr/>
            <p:nvPr/>
          </p:nvSpPr>
          <p:spPr>
            <a:xfrm>
              <a:off x="3124822" y="4386224"/>
              <a:ext cx="50165" cy="7620"/>
            </a:xfrm>
            <a:custGeom>
              <a:avLst/>
              <a:gdLst/>
              <a:ahLst/>
              <a:cxnLst/>
              <a:rect l="l" t="t" r="r" b="b"/>
              <a:pathLst>
                <a:path w="50164" h="7620">
                  <a:moveTo>
                    <a:pt x="49911" y="7137"/>
                  </a:moveTo>
                  <a:lnTo>
                    <a:pt x="45148" y="6337"/>
                  </a:lnTo>
                  <a:lnTo>
                    <a:pt x="30099" y="4762"/>
                  </a:lnTo>
                  <a:lnTo>
                    <a:pt x="25361" y="3962"/>
                  </a:lnTo>
                  <a:lnTo>
                    <a:pt x="4749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27" name="object 9327"/>
            <p:cNvSpPr/>
            <p:nvPr/>
          </p:nvSpPr>
          <p:spPr>
            <a:xfrm>
              <a:off x="3109772" y="4396536"/>
              <a:ext cx="65405" cy="8890"/>
            </a:xfrm>
            <a:custGeom>
              <a:avLst/>
              <a:gdLst/>
              <a:ahLst/>
              <a:cxnLst/>
              <a:rect l="l" t="t" r="r" b="b"/>
              <a:pathLst>
                <a:path w="65405" h="8889">
                  <a:moveTo>
                    <a:pt x="0" y="0"/>
                  </a:moveTo>
                  <a:lnTo>
                    <a:pt x="1587" y="0"/>
                  </a:lnTo>
                  <a:lnTo>
                    <a:pt x="22186" y="3162"/>
                  </a:lnTo>
                  <a:lnTo>
                    <a:pt x="42786" y="5537"/>
                  </a:lnTo>
                  <a:lnTo>
                    <a:pt x="45161" y="6337"/>
                  </a:lnTo>
                  <a:lnTo>
                    <a:pt x="62585" y="8712"/>
                  </a:lnTo>
                  <a:lnTo>
                    <a:pt x="64960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28" name="object 9328"/>
            <p:cNvSpPr/>
            <p:nvPr/>
          </p:nvSpPr>
          <p:spPr>
            <a:xfrm>
              <a:off x="3208007" y="4409211"/>
              <a:ext cx="68580" cy="8890"/>
            </a:xfrm>
            <a:custGeom>
              <a:avLst/>
              <a:gdLst/>
              <a:ahLst/>
              <a:cxnLst/>
              <a:rect l="l" t="t" r="r" b="b"/>
              <a:pathLst>
                <a:path w="68579" h="8889">
                  <a:moveTo>
                    <a:pt x="0" y="0"/>
                  </a:moveTo>
                  <a:lnTo>
                    <a:pt x="5537" y="787"/>
                  </a:lnTo>
                  <a:lnTo>
                    <a:pt x="26924" y="3962"/>
                  </a:lnTo>
                  <a:lnTo>
                    <a:pt x="47536" y="6337"/>
                  </a:lnTo>
                  <a:lnTo>
                    <a:pt x="68122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29" name="object 9329"/>
            <p:cNvSpPr/>
            <p:nvPr/>
          </p:nvSpPr>
          <p:spPr>
            <a:xfrm>
              <a:off x="3307029" y="4421086"/>
              <a:ext cx="58419" cy="6350"/>
            </a:xfrm>
            <a:custGeom>
              <a:avLst/>
              <a:gdLst/>
              <a:ahLst/>
              <a:cxnLst/>
              <a:rect l="l" t="t" r="r" b="b"/>
              <a:pathLst>
                <a:path w="58420" h="6350">
                  <a:moveTo>
                    <a:pt x="0" y="0"/>
                  </a:moveTo>
                  <a:lnTo>
                    <a:pt x="11087" y="1587"/>
                  </a:lnTo>
                  <a:lnTo>
                    <a:pt x="32486" y="3962"/>
                  </a:lnTo>
                  <a:lnTo>
                    <a:pt x="53073" y="6337"/>
                  </a:lnTo>
                  <a:lnTo>
                    <a:pt x="57835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30" name="object 9330"/>
            <p:cNvSpPr/>
            <p:nvPr/>
          </p:nvSpPr>
          <p:spPr>
            <a:xfrm>
              <a:off x="3410813" y="4432973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79" h="1904">
                  <a:moveTo>
                    <a:pt x="0" y="0"/>
                  </a:moveTo>
                  <a:lnTo>
                    <a:pt x="13462" y="787"/>
                  </a:lnTo>
                  <a:lnTo>
                    <a:pt x="17424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31" name="object 9331"/>
            <p:cNvSpPr/>
            <p:nvPr/>
          </p:nvSpPr>
          <p:spPr>
            <a:xfrm>
              <a:off x="3436950" y="4435348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0"/>
                  </a:moveTo>
                  <a:lnTo>
                    <a:pt x="8724" y="800"/>
                  </a:lnTo>
                  <a:lnTo>
                    <a:pt x="19812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32" name="object 9332"/>
            <p:cNvSpPr/>
            <p:nvPr/>
          </p:nvSpPr>
          <p:spPr>
            <a:xfrm>
              <a:off x="3457549" y="4436935"/>
              <a:ext cx="25400" cy="2540"/>
            </a:xfrm>
            <a:custGeom>
              <a:avLst/>
              <a:gdLst/>
              <a:ahLst/>
              <a:cxnLst/>
              <a:rect l="l" t="t" r="r" b="b"/>
              <a:pathLst>
                <a:path w="25400" h="2539">
                  <a:moveTo>
                    <a:pt x="0" y="0"/>
                  </a:moveTo>
                  <a:lnTo>
                    <a:pt x="9512" y="1587"/>
                  </a:lnTo>
                  <a:lnTo>
                    <a:pt x="25349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33" name="object 9333"/>
            <p:cNvSpPr/>
            <p:nvPr/>
          </p:nvSpPr>
          <p:spPr>
            <a:xfrm>
              <a:off x="3106597" y="4427423"/>
              <a:ext cx="68580" cy="8890"/>
            </a:xfrm>
            <a:custGeom>
              <a:avLst/>
              <a:gdLst/>
              <a:ahLst/>
              <a:cxnLst/>
              <a:rect l="l" t="t" r="r" b="b"/>
              <a:pathLst>
                <a:path w="68580" h="8889">
                  <a:moveTo>
                    <a:pt x="68135" y="8724"/>
                  </a:moveTo>
                  <a:lnTo>
                    <a:pt x="65760" y="8724"/>
                  </a:lnTo>
                  <a:lnTo>
                    <a:pt x="50071" y="6345"/>
                  </a:lnTo>
                  <a:lnTo>
                    <a:pt x="34463" y="4348"/>
                  </a:lnTo>
                  <a:lnTo>
                    <a:pt x="18856" y="2358"/>
                  </a:lnTo>
                  <a:lnTo>
                    <a:pt x="31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34" name="object 9334"/>
            <p:cNvSpPr/>
            <p:nvPr/>
          </p:nvSpPr>
          <p:spPr>
            <a:xfrm>
              <a:off x="3204844" y="4440097"/>
              <a:ext cx="71755" cy="8890"/>
            </a:xfrm>
            <a:custGeom>
              <a:avLst/>
              <a:gdLst/>
              <a:ahLst/>
              <a:cxnLst/>
              <a:rect l="l" t="t" r="r" b="b"/>
              <a:pathLst>
                <a:path w="71754" h="8889">
                  <a:moveTo>
                    <a:pt x="71285" y="8712"/>
                  </a:moveTo>
                  <a:lnTo>
                    <a:pt x="50698" y="6337"/>
                  </a:lnTo>
                  <a:lnTo>
                    <a:pt x="30086" y="3962"/>
                  </a:lnTo>
                  <a:lnTo>
                    <a:pt x="17411" y="2387"/>
                  </a:lnTo>
                  <a:lnTo>
                    <a:pt x="8712" y="1587"/>
                  </a:lnTo>
                  <a:lnTo>
                    <a:pt x="3162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9335" name="object 9335"/>
          <p:cNvSpPr/>
          <p:nvPr/>
        </p:nvSpPr>
        <p:spPr>
          <a:xfrm>
            <a:off x="3497703" y="2908298"/>
            <a:ext cx="50149" cy="5572"/>
          </a:xfrm>
          <a:custGeom>
            <a:avLst/>
            <a:gdLst/>
            <a:ahLst/>
            <a:cxnLst/>
            <a:rect l="l" t="t" r="r" b="b"/>
            <a:pathLst>
              <a:path w="74295" h="8254">
                <a:moveTo>
                  <a:pt x="73672" y="7924"/>
                </a:moveTo>
                <a:lnTo>
                  <a:pt x="63372" y="7124"/>
                </a:lnTo>
                <a:lnTo>
                  <a:pt x="50918" y="5152"/>
                </a:lnTo>
                <a:lnTo>
                  <a:pt x="38776" y="4154"/>
                </a:lnTo>
                <a:lnTo>
                  <a:pt x="26257" y="3254"/>
                </a:lnTo>
                <a:lnTo>
                  <a:pt x="12674" y="1574"/>
                </a:lnTo>
                <a:lnTo>
                  <a:pt x="0" y="0"/>
                </a:lnTo>
              </a:path>
            </a:pathLst>
          </a:custGeom>
          <a:ln w="3175">
            <a:solidFill>
              <a:srgbClr val="7C7C7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9336" name="object 9336"/>
          <p:cNvGrpSpPr/>
          <p:nvPr/>
        </p:nvGrpSpPr>
        <p:grpSpPr>
          <a:xfrm>
            <a:off x="3373106" y="2994395"/>
            <a:ext cx="139303" cy="25718"/>
            <a:chOff x="3303860" y="4436141"/>
            <a:chExt cx="206375" cy="38100"/>
          </a:xfrm>
        </p:grpSpPr>
        <p:sp>
          <p:nvSpPr>
            <p:cNvPr id="9337" name="object 9337"/>
            <p:cNvSpPr/>
            <p:nvPr/>
          </p:nvSpPr>
          <p:spPr>
            <a:xfrm>
              <a:off x="3406851" y="4463071"/>
              <a:ext cx="76200" cy="8255"/>
            </a:xfrm>
            <a:custGeom>
              <a:avLst/>
              <a:gdLst/>
              <a:ahLst/>
              <a:cxnLst/>
              <a:rect l="l" t="t" r="r" b="b"/>
              <a:pathLst>
                <a:path w="76200" h="8254">
                  <a:moveTo>
                    <a:pt x="76047" y="7924"/>
                  </a:moveTo>
                  <a:lnTo>
                    <a:pt x="75247" y="7924"/>
                  </a:lnTo>
                  <a:lnTo>
                    <a:pt x="60065" y="6359"/>
                  </a:lnTo>
                  <a:lnTo>
                    <a:pt x="44672" y="4851"/>
                  </a:lnTo>
                  <a:lnTo>
                    <a:pt x="29316" y="3295"/>
                  </a:lnTo>
                  <a:lnTo>
                    <a:pt x="14249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38" name="object 9338"/>
            <p:cNvSpPr/>
            <p:nvPr/>
          </p:nvSpPr>
          <p:spPr>
            <a:xfrm>
              <a:off x="3509835" y="44733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39" name="object 9339"/>
            <p:cNvSpPr/>
            <p:nvPr/>
          </p:nvSpPr>
          <p:spPr>
            <a:xfrm>
              <a:off x="3457549" y="4452772"/>
              <a:ext cx="25400" cy="2540"/>
            </a:xfrm>
            <a:custGeom>
              <a:avLst/>
              <a:gdLst/>
              <a:ahLst/>
              <a:cxnLst/>
              <a:rect l="l" t="t" r="r" b="b"/>
              <a:pathLst>
                <a:path w="25400" h="2539">
                  <a:moveTo>
                    <a:pt x="0" y="0"/>
                  </a:moveTo>
                  <a:lnTo>
                    <a:pt x="9512" y="800"/>
                  </a:lnTo>
                  <a:lnTo>
                    <a:pt x="25349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40" name="object 9340"/>
            <p:cNvSpPr/>
            <p:nvPr/>
          </p:nvSpPr>
          <p:spPr>
            <a:xfrm>
              <a:off x="3436950" y="4451197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0"/>
                  </a:moveTo>
                  <a:lnTo>
                    <a:pt x="8724" y="800"/>
                  </a:lnTo>
                  <a:lnTo>
                    <a:pt x="19812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41" name="object 9341"/>
            <p:cNvSpPr/>
            <p:nvPr/>
          </p:nvSpPr>
          <p:spPr>
            <a:xfrm>
              <a:off x="3410813" y="4448022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79" h="1904">
                  <a:moveTo>
                    <a:pt x="0" y="0"/>
                  </a:moveTo>
                  <a:lnTo>
                    <a:pt x="13462" y="1574"/>
                  </a:lnTo>
                  <a:lnTo>
                    <a:pt x="17424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42" name="object 9342"/>
            <p:cNvSpPr/>
            <p:nvPr/>
          </p:nvSpPr>
          <p:spPr>
            <a:xfrm>
              <a:off x="3304654" y="4436935"/>
              <a:ext cx="60325" cy="6350"/>
            </a:xfrm>
            <a:custGeom>
              <a:avLst/>
              <a:gdLst/>
              <a:ahLst/>
              <a:cxnLst/>
              <a:rect l="l" t="t" r="r" b="b"/>
              <a:pathLst>
                <a:path w="60325" h="6350">
                  <a:moveTo>
                    <a:pt x="0" y="0"/>
                  </a:moveTo>
                  <a:lnTo>
                    <a:pt x="13462" y="1587"/>
                  </a:lnTo>
                  <a:lnTo>
                    <a:pt x="34861" y="3962"/>
                  </a:lnTo>
                  <a:lnTo>
                    <a:pt x="55448" y="6337"/>
                  </a:lnTo>
                  <a:lnTo>
                    <a:pt x="60210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343" name="object 9343"/>
          <p:cNvGrpSpPr/>
          <p:nvPr/>
        </p:nvGrpSpPr>
        <p:grpSpPr>
          <a:xfrm>
            <a:off x="3241561" y="2977816"/>
            <a:ext cx="72009" cy="10287"/>
            <a:chOff x="3108979" y="4411579"/>
            <a:chExt cx="106680" cy="15240"/>
          </a:xfrm>
        </p:grpSpPr>
        <p:sp>
          <p:nvSpPr>
            <p:cNvPr id="9344" name="object 9344"/>
            <p:cNvSpPr/>
            <p:nvPr/>
          </p:nvSpPr>
          <p:spPr>
            <a:xfrm>
              <a:off x="3208007" y="442504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0"/>
                  </a:moveTo>
                  <a:lnTo>
                    <a:pt x="6337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45" name="object 9345"/>
            <p:cNvSpPr/>
            <p:nvPr/>
          </p:nvSpPr>
          <p:spPr>
            <a:xfrm>
              <a:off x="3109772" y="4412373"/>
              <a:ext cx="65405" cy="8890"/>
            </a:xfrm>
            <a:custGeom>
              <a:avLst/>
              <a:gdLst/>
              <a:ahLst/>
              <a:cxnLst/>
              <a:rect l="l" t="t" r="r" b="b"/>
              <a:pathLst>
                <a:path w="65405" h="8889">
                  <a:moveTo>
                    <a:pt x="0" y="0"/>
                  </a:moveTo>
                  <a:lnTo>
                    <a:pt x="1587" y="0"/>
                  </a:lnTo>
                  <a:lnTo>
                    <a:pt x="22186" y="2374"/>
                  </a:lnTo>
                  <a:lnTo>
                    <a:pt x="42786" y="5537"/>
                  </a:lnTo>
                  <a:lnTo>
                    <a:pt x="45161" y="5537"/>
                  </a:lnTo>
                  <a:lnTo>
                    <a:pt x="62585" y="7912"/>
                  </a:lnTo>
                  <a:lnTo>
                    <a:pt x="64960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9346" name="object 9346"/>
          <p:cNvSpPr/>
          <p:nvPr/>
        </p:nvSpPr>
        <p:spPr>
          <a:xfrm>
            <a:off x="3512139" y="3019525"/>
            <a:ext cx="857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8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7C7C7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9347" name="object 9347"/>
          <p:cNvSpPr/>
          <p:nvPr/>
        </p:nvSpPr>
        <p:spPr>
          <a:xfrm>
            <a:off x="3146907" y="27473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9348" name="object 9348"/>
          <p:cNvGrpSpPr/>
          <p:nvPr/>
        </p:nvGrpSpPr>
        <p:grpSpPr>
          <a:xfrm>
            <a:off x="3146372" y="2749484"/>
            <a:ext cx="15002" cy="141446"/>
            <a:chOff x="2967958" y="4073309"/>
            <a:chExt cx="22225" cy="209550"/>
          </a:xfrm>
        </p:grpSpPr>
        <p:sp>
          <p:nvSpPr>
            <p:cNvPr id="9349" name="object 9349"/>
            <p:cNvSpPr/>
            <p:nvPr/>
          </p:nvSpPr>
          <p:spPr>
            <a:xfrm>
              <a:off x="2968751" y="4272153"/>
              <a:ext cx="20955" cy="9525"/>
            </a:xfrm>
            <a:custGeom>
              <a:avLst/>
              <a:gdLst/>
              <a:ahLst/>
              <a:cxnLst/>
              <a:rect l="l" t="t" r="r" b="b"/>
              <a:pathLst>
                <a:path w="20955" h="9525">
                  <a:moveTo>
                    <a:pt x="20599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50" name="object 9350"/>
            <p:cNvSpPr/>
            <p:nvPr/>
          </p:nvSpPr>
          <p:spPr>
            <a:xfrm>
              <a:off x="2989351" y="4073309"/>
              <a:ext cx="0" cy="199390"/>
            </a:xfrm>
            <a:custGeom>
              <a:avLst/>
              <a:gdLst/>
              <a:ahLst/>
              <a:cxnLst/>
              <a:rect l="l" t="t" r="r" b="b"/>
              <a:pathLst>
                <a:path h="199389">
                  <a:moveTo>
                    <a:pt x="0" y="0"/>
                  </a:moveTo>
                  <a:lnTo>
                    <a:pt x="0" y="19884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9351" name="object 9351"/>
          <p:cNvSpPr/>
          <p:nvPr/>
        </p:nvSpPr>
        <p:spPr>
          <a:xfrm>
            <a:off x="3442624" y="30125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9352" name="object 9352"/>
          <p:cNvSpPr/>
          <p:nvPr/>
        </p:nvSpPr>
        <p:spPr>
          <a:xfrm>
            <a:off x="3442624" y="3134491"/>
            <a:ext cx="0" cy="5144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3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9353" name="object 9353"/>
          <p:cNvGrpSpPr/>
          <p:nvPr/>
        </p:nvGrpSpPr>
        <p:grpSpPr>
          <a:xfrm>
            <a:off x="3442089" y="3225934"/>
            <a:ext cx="10716" cy="242602"/>
            <a:chOff x="3406057" y="4779162"/>
            <a:chExt cx="15875" cy="359410"/>
          </a:xfrm>
        </p:grpSpPr>
        <p:sp>
          <p:nvSpPr>
            <p:cNvPr id="9354" name="object 9354"/>
            <p:cNvSpPr/>
            <p:nvPr/>
          </p:nvSpPr>
          <p:spPr>
            <a:xfrm>
              <a:off x="3406851" y="4779162"/>
              <a:ext cx="0" cy="358140"/>
            </a:xfrm>
            <a:custGeom>
              <a:avLst/>
              <a:gdLst/>
              <a:ahLst/>
              <a:cxnLst/>
              <a:rect l="l" t="t" r="r" b="b"/>
              <a:pathLst>
                <a:path h="358139">
                  <a:moveTo>
                    <a:pt x="0" y="0"/>
                  </a:moveTo>
                  <a:lnTo>
                    <a:pt x="0" y="35807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55" name="object 9355"/>
            <p:cNvSpPr/>
            <p:nvPr/>
          </p:nvSpPr>
          <p:spPr>
            <a:xfrm>
              <a:off x="3406851" y="5126939"/>
              <a:ext cx="14604" cy="10795"/>
            </a:xfrm>
            <a:custGeom>
              <a:avLst/>
              <a:gdLst/>
              <a:ahLst/>
              <a:cxnLst/>
              <a:rect l="l" t="t" r="r" b="b"/>
              <a:pathLst>
                <a:path w="14604" h="10795">
                  <a:moveTo>
                    <a:pt x="14249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56" name="object 9356"/>
            <p:cNvSpPr/>
            <p:nvPr/>
          </p:nvSpPr>
          <p:spPr>
            <a:xfrm>
              <a:off x="3421100" y="4781537"/>
              <a:ext cx="0" cy="345440"/>
            </a:xfrm>
            <a:custGeom>
              <a:avLst/>
              <a:gdLst/>
              <a:ahLst/>
              <a:cxnLst/>
              <a:rect l="l" t="t" r="r" b="b"/>
              <a:pathLst>
                <a:path h="345439">
                  <a:moveTo>
                    <a:pt x="0" y="0"/>
                  </a:moveTo>
                  <a:lnTo>
                    <a:pt x="0" y="34540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357" name="object 9357"/>
          <p:cNvGrpSpPr/>
          <p:nvPr/>
        </p:nvGrpSpPr>
        <p:grpSpPr>
          <a:xfrm>
            <a:off x="3431390" y="3013645"/>
            <a:ext cx="21431" cy="454771"/>
            <a:chOff x="3390207" y="4464659"/>
            <a:chExt cx="31750" cy="673735"/>
          </a:xfrm>
        </p:grpSpPr>
        <p:sp>
          <p:nvSpPr>
            <p:cNvPr id="9358" name="object 9358"/>
            <p:cNvSpPr/>
            <p:nvPr/>
          </p:nvSpPr>
          <p:spPr>
            <a:xfrm>
              <a:off x="3421100" y="4464659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59" name="object 9359"/>
            <p:cNvSpPr/>
            <p:nvPr/>
          </p:nvSpPr>
          <p:spPr>
            <a:xfrm>
              <a:off x="3391001" y="4642104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29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60" name="object 9360"/>
            <p:cNvSpPr/>
            <p:nvPr/>
          </p:nvSpPr>
          <p:spPr>
            <a:xfrm>
              <a:off x="3391001" y="4699939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564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61" name="object 9361"/>
            <p:cNvSpPr/>
            <p:nvPr/>
          </p:nvSpPr>
          <p:spPr>
            <a:xfrm>
              <a:off x="3391001" y="4776787"/>
              <a:ext cx="0" cy="359410"/>
            </a:xfrm>
            <a:custGeom>
              <a:avLst/>
              <a:gdLst/>
              <a:ahLst/>
              <a:cxnLst/>
              <a:rect l="l" t="t" r="r" b="b"/>
              <a:pathLst>
                <a:path h="359410">
                  <a:moveTo>
                    <a:pt x="0" y="0"/>
                  </a:moveTo>
                  <a:lnTo>
                    <a:pt x="0" y="35887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62" name="object 9362"/>
            <p:cNvSpPr/>
            <p:nvPr/>
          </p:nvSpPr>
          <p:spPr>
            <a:xfrm>
              <a:off x="3391001" y="5135664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4">
                  <a:moveTo>
                    <a:pt x="-793" y="787"/>
                  </a:moveTo>
                  <a:lnTo>
                    <a:pt x="1664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363" name="object 9363"/>
          <p:cNvGrpSpPr/>
          <p:nvPr/>
        </p:nvGrpSpPr>
        <p:grpSpPr>
          <a:xfrm>
            <a:off x="3431389" y="2531305"/>
            <a:ext cx="12002" cy="78438"/>
            <a:chOff x="3390207" y="3750081"/>
            <a:chExt cx="17780" cy="116205"/>
          </a:xfrm>
        </p:grpSpPr>
        <p:sp>
          <p:nvSpPr>
            <p:cNvPr id="9364" name="object 9364"/>
            <p:cNvSpPr/>
            <p:nvPr/>
          </p:nvSpPr>
          <p:spPr>
            <a:xfrm>
              <a:off x="3391001" y="3862565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15849" y="2387"/>
                  </a:moveTo>
                  <a:lnTo>
                    <a:pt x="15849" y="1587"/>
                  </a:lnTo>
                  <a:lnTo>
                    <a:pt x="0" y="0"/>
                  </a:lnTo>
                  <a:lnTo>
                    <a:pt x="15849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65" name="object 9365"/>
            <p:cNvSpPr/>
            <p:nvPr/>
          </p:nvSpPr>
          <p:spPr>
            <a:xfrm>
              <a:off x="3391001" y="3862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66" name="object 9366"/>
            <p:cNvSpPr/>
            <p:nvPr/>
          </p:nvSpPr>
          <p:spPr>
            <a:xfrm>
              <a:off x="3391001" y="3750081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67" name="object 9367"/>
            <p:cNvSpPr/>
            <p:nvPr/>
          </p:nvSpPr>
          <p:spPr>
            <a:xfrm>
              <a:off x="3406851" y="3751669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368" name="object 9368"/>
          <p:cNvGrpSpPr/>
          <p:nvPr/>
        </p:nvGrpSpPr>
        <p:grpSpPr>
          <a:xfrm>
            <a:off x="3442089" y="2533439"/>
            <a:ext cx="10716" cy="173593"/>
            <a:chOff x="3406057" y="3753243"/>
            <a:chExt cx="15875" cy="257175"/>
          </a:xfrm>
        </p:grpSpPr>
        <p:sp>
          <p:nvSpPr>
            <p:cNvPr id="9369" name="object 9369"/>
            <p:cNvSpPr/>
            <p:nvPr/>
          </p:nvSpPr>
          <p:spPr>
            <a:xfrm>
              <a:off x="3406851" y="3990911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4" h="18414">
                  <a:moveTo>
                    <a:pt x="11874" y="9512"/>
                  </a:moveTo>
                  <a:lnTo>
                    <a:pt x="0" y="18224"/>
                  </a:lnTo>
                </a:path>
                <a:path w="14604" h="18414">
                  <a:moveTo>
                    <a:pt x="11874" y="9512"/>
                  </a:moveTo>
                  <a:lnTo>
                    <a:pt x="11874" y="1587"/>
                  </a:lnTo>
                  <a:lnTo>
                    <a:pt x="142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70" name="object 9370"/>
            <p:cNvSpPr/>
            <p:nvPr/>
          </p:nvSpPr>
          <p:spPr>
            <a:xfrm>
              <a:off x="3421100" y="3891889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60">
                  <a:moveTo>
                    <a:pt x="0" y="0"/>
                  </a:moveTo>
                  <a:lnTo>
                    <a:pt x="0" y="990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71" name="object 9371"/>
            <p:cNvSpPr/>
            <p:nvPr/>
          </p:nvSpPr>
          <p:spPr>
            <a:xfrm>
              <a:off x="3421100" y="3753243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372" name="object 9372"/>
          <p:cNvGrpSpPr/>
          <p:nvPr/>
        </p:nvGrpSpPr>
        <p:grpSpPr>
          <a:xfrm>
            <a:off x="3354383" y="2523821"/>
            <a:ext cx="30861" cy="175736"/>
            <a:chOff x="3276123" y="3738994"/>
            <a:chExt cx="45720" cy="260350"/>
          </a:xfrm>
        </p:grpSpPr>
        <p:sp>
          <p:nvSpPr>
            <p:cNvPr id="9373" name="object 9373"/>
            <p:cNvSpPr/>
            <p:nvPr/>
          </p:nvSpPr>
          <p:spPr>
            <a:xfrm>
              <a:off x="3289592" y="3738994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74" name="object 9374"/>
            <p:cNvSpPr/>
            <p:nvPr/>
          </p:nvSpPr>
          <p:spPr>
            <a:xfrm>
              <a:off x="3304641" y="3879214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79">
                  <a:moveTo>
                    <a:pt x="0" y="0"/>
                  </a:moveTo>
                  <a:lnTo>
                    <a:pt x="0" y="1188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75" name="object 9375"/>
            <p:cNvSpPr/>
            <p:nvPr/>
          </p:nvSpPr>
          <p:spPr>
            <a:xfrm>
              <a:off x="3304641" y="3740569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76" name="object 9376"/>
            <p:cNvSpPr/>
            <p:nvPr/>
          </p:nvSpPr>
          <p:spPr>
            <a:xfrm>
              <a:off x="3318116" y="3980611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0" y="9512"/>
                  </a:moveTo>
                  <a:lnTo>
                    <a:pt x="0" y="787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77" name="object 9377"/>
            <p:cNvSpPr/>
            <p:nvPr/>
          </p:nvSpPr>
          <p:spPr>
            <a:xfrm>
              <a:off x="3320491" y="3880802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29">
                  <a:moveTo>
                    <a:pt x="0" y="0"/>
                  </a:moveTo>
                  <a:lnTo>
                    <a:pt x="0" y="9982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78" name="object 9378"/>
            <p:cNvSpPr/>
            <p:nvPr/>
          </p:nvSpPr>
          <p:spPr>
            <a:xfrm>
              <a:off x="3320491" y="3742956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79" name="object 9379"/>
            <p:cNvSpPr/>
            <p:nvPr/>
          </p:nvSpPr>
          <p:spPr>
            <a:xfrm>
              <a:off x="3304641" y="3990124"/>
              <a:ext cx="13970" cy="8255"/>
            </a:xfrm>
            <a:custGeom>
              <a:avLst/>
              <a:gdLst/>
              <a:ahLst/>
              <a:cxnLst/>
              <a:rect l="l" t="t" r="r" b="b"/>
              <a:pathLst>
                <a:path w="13970" h="8254">
                  <a:moveTo>
                    <a:pt x="13474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80" name="object 9380"/>
            <p:cNvSpPr/>
            <p:nvPr/>
          </p:nvSpPr>
          <p:spPr>
            <a:xfrm>
              <a:off x="3276917" y="3873665"/>
              <a:ext cx="13970" cy="4445"/>
            </a:xfrm>
            <a:custGeom>
              <a:avLst/>
              <a:gdLst/>
              <a:ahLst/>
              <a:cxnLst/>
              <a:rect l="l" t="t" r="r" b="b"/>
              <a:pathLst>
                <a:path w="13970" h="4445">
                  <a:moveTo>
                    <a:pt x="13474" y="3962"/>
                  </a:moveTo>
                  <a:lnTo>
                    <a:pt x="13474" y="787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13474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81" name="object 9381"/>
            <p:cNvSpPr/>
            <p:nvPr/>
          </p:nvSpPr>
          <p:spPr>
            <a:xfrm>
              <a:off x="3290392" y="38744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82" name="object 9382"/>
            <p:cNvSpPr/>
            <p:nvPr/>
          </p:nvSpPr>
          <p:spPr>
            <a:xfrm>
              <a:off x="3290392" y="38776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83" name="object 9383"/>
            <p:cNvSpPr/>
            <p:nvPr/>
          </p:nvSpPr>
          <p:spPr>
            <a:xfrm>
              <a:off x="3276917" y="387366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6337" y="0"/>
                  </a:lnTo>
                  <a:lnTo>
                    <a:pt x="12674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84" name="object 9384"/>
            <p:cNvSpPr/>
            <p:nvPr/>
          </p:nvSpPr>
          <p:spPr>
            <a:xfrm>
              <a:off x="3290392" y="38744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85" name="object 9385"/>
            <p:cNvSpPr/>
            <p:nvPr/>
          </p:nvSpPr>
          <p:spPr>
            <a:xfrm>
              <a:off x="3290392" y="3877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86" name="object 9386"/>
            <p:cNvSpPr/>
            <p:nvPr/>
          </p:nvSpPr>
          <p:spPr>
            <a:xfrm>
              <a:off x="3276130" y="38760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387" name="object 9387"/>
          <p:cNvGrpSpPr/>
          <p:nvPr/>
        </p:nvGrpSpPr>
        <p:grpSpPr>
          <a:xfrm>
            <a:off x="3353852" y="2616327"/>
            <a:ext cx="31290" cy="489490"/>
            <a:chOff x="3275336" y="3876040"/>
            <a:chExt cx="46355" cy="725170"/>
          </a:xfrm>
        </p:grpSpPr>
        <p:sp>
          <p:nvSpPr>
            <p:cNvPr id="9388" name="object 9388"/>
            <p:cNvSpPr/>
            <p:nvPr/>
          </p:nvSpPr>
          <p:spPr>
            <a:xfrm>
              <a:off x="3276917" y="4595355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70" h="5079">
                  <a:moveTo>
                    <a:pt x="13474" y="4762"/>
                  </a:moveTo>
                  <a:lnTo>
                    <a:pt x="13474" y="1587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13474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89" name="object 9389"/>
            <p:cNvSpPr/>
            <p:nvPr/>
          </p:nvSpPr>
          <p:spPr>
            <a:xfrm>
              <a:off x="3290392" y="45969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90" name="object 9390"/>
            <p:cNvSpPr/>
            <p:nvPr/>
          </p:nvSpPr>
          <p:spPr>
            <a:xfrm>
              <a:off x="3291192" y="3877627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91" name="object 9391"/>
            <p:cNvSpPr/>
            <p:nvPr/>
          </p:nvSpPr>
          <p:spPr>
            <a:xfrm>
              <a:off x="3276130" y="3876040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92" name="object 9392"/>
            <p:cNvSpPr/>
            <p:nvPr/>
          </p:nvSpPr>
          <p:spPr>
            <a:xfrm>
              <a:off x="3276117" y="45953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93" name="object 9393"/>
            <p:cNvSpPr/>
            <p:nvPr/>
          </p:nvSpPr>
          <p:spPr>
            <a:xfrm>
              <a:off x="3303848" y="410063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800"/>
                  </a:lnTo>
                </a:path>
                <a:path w="1904" h="1270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94" name="object 9394"/>
            <p:cNvSpPr/>
            <p:nvPr/>
          </p:nvSpPr>
          <p:spPr>
            <a:xfrm>
              <a:off x="3304641" y="3998036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1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95" name="object 9395"/>
            <p:cNvSpPr/>
            <p:nvPr/>
          </p:nvSpPr>
          <p:spPr>
            <a:xfrm>
              <a:off x="3291179" y="4589030"/>
              <a:ext cx="13970" cy="8255"/>
            </a:xfrm>
            <a:custGeom>
              <a:avLst/>
              <a:gdLst/>
              <a:ahLst/>
              <a:cxnLst/>
              <a:rect l="l" t="t" r="r" b="b"/>
              <a:pathLst>
                <a:path w="13970" h="8254">
                  <a:moveTo>
                    <a:pt x="13462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96" name="object 9396"/>
            <p:cNvSpPr/>
            <p:nvPr/>
          </p:nvSpPr>
          <p:spPr>
            <a:xfrm>
              <a:off x="3304641" y="4101820"/>
              <a:ext cx="0" cy="487680"/>
            </a:xfrm>
            <a:custGeom>
              <a:avLst/>
              <a:gdLst/>
              <a:ahLst/>
              <a:cxnLst/>
              <a:rect l="l" t="t" r="r" b="b"/>
              <a:pathLst>
                <a:path h="487679">
                  <a:moveTo>
                    <a:pt x="0" y="0"/>
                  </a:moveTo>
                  <a:lnTo>
                    <a:pt x="0" y="4871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97" name="object 9397"/>
            <p:cNvSpPr/>
            <p:nvPr/>
          </p:nvSpPr>
          <p:spPr>
            <a:xfrm>
              <a:off x="3304641" y="41160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98" name="object 9398"/>
            <p:cNvSpPr/>
            <p:nvPr/>
          </p:nvSpPr>
          <p:spPr>
            <a:xfrm>
              <a:off x="3304641" y="4411573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15849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399" name="object 9399"/>
            <p:cNvSpPr/>
            <p:nvPr/>
          </p:nvSpPr>
          <p:spPr>
            <a:xfrm>
              <a:off x="3320491" y="4117670"/>
              <a:ext cx="0" cy="294005"/>
            </a:xfrm>
            <a:custGeom>
              <a:avLst/>
              <a:gdLst/>
              <a:ahLst/>
              <a:cxnLst/>
              <a:rect l="l" t="t" r="r" b="b"/>
              <a:pathLst>
                <a:path h="294004">
                  <a:moveTo>
                    <a:pt x="0" y="0"/>
                  </a:moveTo>
                  <a:lnTo>
                    <a:pt x="0" y="29390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00" name="object 9400"/>
            <p:cNvSpPr/>
            <p:nvPr/>
          </p:nvSpPr>
          <p:spPr>
            <a:xfrm>
              <a:off x="3304641" y="44519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9401" name="object 9401"/>
          <p:cNvSpPr/>
          <p:nvPr/>
        </p:nvSpPr>
        <p:spPr>
          <a:xfrm>
            <a:off x="3373633" y="3293314"/>
            <a:ext cx="0" cy="167164"/>
          </a:xfrm>
          <a:custGeom>
            <a:avLst/>
            <a:gdLst/>
            <a:ahLst/>
            <a:cxnLst/>
            <a:rect l="l" t="t" r="r" b="b"/>
            <a:pathLst>
              <a:path h="247650">
                <a:moveTo>
                  <a:pt x="0" y="0"/>
                </a:moveTo>
                <a:lnTo>
                  <a:pt x="0" y="24715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9402" name="object 9402"/>
          <p:cNvSpPr/>
          <p:nvPr/>
        </p:nvSpPr>
        <p:spPr>
          <a:xfrm>
            <a:off x="3373633" y="3127008"/>
            <a:ext cx="0" cy="131588"/>
          </a:xfrm>
          <a:custGeom>
            <a:avLst/>
            <a:gdLst/>
            <a:ahLst/>
            <a:cxnLst/>
            <a:rect l="l" t="t" r="r" b="b"/>
            <a:pathLst>
              <a:path h="194945">
                <a:moveTo>
                  <a:pt x="0" y="0"/>
                </a:moveTo>
                <a:lnTo>
                  <a:pt x="0" y="19488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9403" name="object 9403"/>
          <p:cNvGrpSpPr/>
          <p:nvPr/>
        </p:nvGrpSpPr>
        <p:grpSpPr>
          <a:xfrm>
            <a:off x="3373096" y="3293315"/>
            <a:ext cx="12002" cy="167592"/>
            <a:chOff x="3303847" y="4878984"/>
            <a:chExt cx="17780" cy="248285"/>
          </a:xfrm>
        </p:grpSpPr>
        <p:sp>
          <p:nvSpPr>
            <p:cNvPr id="9404" name="object 9404"/>
            <p:cNvSpPr/>
            <p:nvPr/>
          </p:nvSpPr>
          <p:spPr>
            <a:xfrm>
              <a:off x="3304641" y="5116639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15849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05" name="object 9405"/>
            <p:cNvSpPr/>
            <p:nvPr/>
          </p:nvSpPr>
          <p:spPr>
            <a:xfrm>
              <a:off x="3320491" y="4878984"/>
              <a:ext cx="0" cy="238125"/>
            </a:xfrm>
            <a:custGeom>
              <a:avLst/>
              <a:gdLst/>
              <a:ahLst/>
              <a:cxnLst/>
              <a:rect l="l" t="t" r="r" b="b"/>
              <a:pathLst>
                <a:path h="238125">
                  <a:moveTo>
                    <a:pt x="0" y="0"/>
                  </a:moveTo>
                  <a:lnTo>
                    <a:pt x="0" y="23765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406" name="object 9406"/>
          <p:cNvGrpSpPr/>
          <p:nvPr/>
        </p:nvGrpSpPr>
        <p:grpSpPr>
          <a:xfrm>
            <a:off x="3383796" y="3006684"/>
            <a:ext cx="1286" cy="252032"/>
            <a:chOff x="3319697" y="4454347"/>
            <a:chExt cx="1905" cy="373380"/>
          </a:xfrm>
        </p:grpSpPr>
        <p:sp>
          <p:nvSpPr>
            <p:cNvPr id="9407" name="object 9407"/>
            <p:cNvSpPr/>
            <p:nvPr/>
          </p:nvSpPr>
          <p:spPr>
            <a:xfrm>
              <a:off x="3320491" y="4634179"/>
              <a:ext cx="0" cy="193675"/>
            </a:xfrm>
            <a:custGeom>
              <a:avLst/>
              <a:gdLst/>
              <a:ahLst/>
              <a:cxnLst/>
              <a:rect l="l" t="t" r="r" b="b"/>
              <a:pathLst>
                <a:path h="193675">
                  <a:moveTo>
                    <a:pt x="0" y="0"/>
                  </a:moveTo>
                  <a:lnTo>
                    <a:pt x="0" y="19330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08" name="object 9408"/>
            <p:cNvSpPr/>
            <p:nvPr/>
          </p:nvSpPr>
          <p:spPr>
            <a:xfrm>
              <a:off x="3320491" y="4454347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9409" name="object 9409"/>
          <p:cNvSpPr/>
          <p:nvPr/>
        </p:nvSpPr>
        <p:spPr>
          <a:xfrm>
            <a:off x="3363475" y="3293314"/>
            <a:ext cx="0" cy="165878"/>
          </a:xfrm>
          <a:custGeom>
            <a:avLst/>
            <a:gdLst/>
            <a:ahLst/>
            <a:cxnLst/>
            <a:rect l="l" t="t" r="r" b="b"/>
            <a:pathLst>
              <a:path h="245745">
                <a:moveTo>
                  <a:pt x="0" y="0"/>
                </a:moveTo>
                <a:lnTo>
                  <a:pt x="0" y="24557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9410" name="object 9410"/>
          <p:cNvSpPr/>
          <p:nvPr/>
        </p:nvSpPr>
        <p:spPr>
          <a:xfrm>
            <a:off x="3363475" y="3125936"/>
            <a:ext cx="0" cy="132874"/>
          </a:xfrm>
          <a:custGeom>
            <a:avLst/>
            <a:gdLst/>
            <a:ahLst/>
            <a:cxnLst/>
            <a:rect l="l" t="t" r="r" b="b"/>
            <a:pathLst>
              <a:path h="196850">
                <a:moveTo>
                  <a:pt x="0" y="0"/>
                </a:moveTo>
                <a:lnTo>
                  <a:pt x="0" y="19646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9411" name="object 9411"/>
          <p:cNvSpPr/>
          <p:nvPr/>
        </p:nvSpPr>
        <p:spPr>
          <a:xfrm>
            <a:off x="3363475" y="3459081"/>
            <a:ext cx="10287" cy="1286"/>
          </a:xfrm>
          <a:custGeom>
            <a:avLst/>
            <a:gdLst/>
            <a:ahLst/>
            <a:cxnLst/>
            <a:rect l="l" t="t" r="r" b="b"/>
            <a:pathLst>
              <a:path w="15239" h="1904">
                <a:moveTo>
                  <a:pt x="-793" y="787"/>
                </a:moveTo>
                <a:lnTo>
                  <a:pt x="15843" y="78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9412" name="object 9412"/>
          <p:cNvGrpSpPr/>
          <p:nvPr/>
        </p:nvGrpSpPr>
        <p:grpSpPr>
          <a:xfrm>
            <a:off x="3423371" y="2621681"/>
            <a:ext cx="10716" cy="3858"/>
            <a:chOff x="3378327" y="3883971"/>
            <a:chExt cx="15875" cy="5715"/>
          </a:xfrm>
        </p:grpSpPr>
        <p:sp>
          <p:nvSpPr>
            <p:cNvPr id="9413" name="object 9413"/>
            <p:cNvSpPr/>
            <p:nvPr/>
          </p:nvSpPr>
          <p:spPr>
            <a:xfrm>
              <a:off x="3379901" y="3884764"/>
              <a:ext cx="13970" cy="4445"/>
            </a:xfrm>
            <a:custGeom>
              <a:avLst/>
              <a:gdLst/>
              <a:ahLst/>
              <a:cxnLst/>
              <a:rect l="l" t="t" r="r" b="b"/>
              <a:pathLst>
                <a:path w="13970" h="4445">
                  <a:moveTo>
                    <a:pt x="13474" y="3949"/>
                  </a:moveTo>
                  <a:lnTo>
                    <a:pt x="13474" y="1574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11099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14" name="object 9414"/>
            <p:cNvSpPr/>
            <p:nvPr/>
          </p:nvSpPr>
          <p:spPr>
            <a:xfrm>
              <a:off x="3393376" y="38863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15" name="object 9415"/>
            <p:cNvSpPr/>
            <p:nvPr/>
          </p:nvSpPr>
          <p:spPr>
            <a:xfrm>
              <a:off x="3393376" y="38887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16" name="object 9416"/>
            <p:cNvSpPr/>
            <p:nvPr/>
          </p:nvSpPr>
          <p:spPr>
            <a:xfrm>
              <a:off x="3379914" y="3884764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6337" y="787"/>
                  </a:lnTo>
                  <a:lnTo>
                    <a:pt x="12674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17" name="object 9417"/>
            <p:cNvSpPr/>
            <p:nvPr/>
          </p:nvSpPr>
          <p:spPr>
            <a:xfrm>
              <a:off x="3393376" y="38863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18" name="object 9418"/>
            <p:cNvSpPr/>
            <p:nvPr/>
          </p:nvSpPr>
          <p:spPr>
            <a:xfrm>
              <a:off x="3393376" y="38887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19" name="object 9419"/>
            <p:cNvSpPr/>
            <p:nvPr/>
          </p:nvSpPr>
          <p:spPr>
            <a:xfrm>
              <a:off x="3378327" y="38871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420" name="object 9420"/>
          <p:cNvGrpSpPr/>
          <p:nvPr/>
        </p:nvGrpSpPr>
        <p:grpSpPr>
          <a:xfrm>
            <a:off x="3422835" y="2623819"/>
            <a:ext cx="30004" cy="489490"/>
            <a:chOff x="3377533" y="3887139"/>
            <a:chExt cx="44450" cy="725170"/>
          </a:xfrm>
        </p:grpSpPr>
        <p:sp>
          <p:nvSpPr>
            <p:cNvPr id="9421" name="object 9421"/>
            <p:cNvSpPr/>
            <p:nvPr/>
          </p:nvSpPr>
          <p:spPr>
            <a:xfrm>
              <a:off x="3393376" y="46080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22" name="object 9422"/>
            <p:cNvSpPr/>
            <p:nvPr/>
          </p:nvSpPr>
          <p:spPr>
            <a:xfrm>
              <a:off x="3379914" y="4607255"/>
              <a:ext cx="13970" cy="4445"/>
            </a:xfrm>
            <a:custGeom>
              <a:avLst/>
              <a:gdLst/>
              <a:ahLst/>
              <a:cxnLst/>
              <a:rect l="l" t="t" r="r" b="b"/>
              <a:pathLst>
                <a:path w="13970" h="4445">
                  <a:moveTo>
                    <a:pt x="10299" y="787"/>
                  </a:moveTo>
                  <a:lnTo>
                    <a:pt x="0" y="0"/>
                  </a:lnTo>
                  <a:lnTo>
                    <a:pt x="0" y="2374"/>
                  </a:lnTo>
                  <a:lnTo>
                    <a:pt x="13474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23" name="object 9423"/>
            <p:cNvSpPr/>
            <p:nvPr/>
          </p:nvSpPr>
          <p:spPr>
            <a:xfrm>
              <a:off x="3393376" y="46080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24" name="object 9424"/>
            <p:cNvSpPr/>
            <p:nvPr/>
          </p:nvSpPr>
          <p:spPr>
            <a:xfrm>
              <a:off x="3394164" y="3888714"/>
              <a:ext cx="0" cy="720725"/>
            </a:xfrm>
            <a:custGeom>
              <a:avLst/>
              <a:gdLst/>
              <a:ahLst/>
              <a:cxnLst/>
              <a:rect l="l" t="t" r="r" b="b"/>
              <a:pathLst>
                <a:path h="720725">
                  <a:moveTo>
                    <a:pt x="0" y="0"/>
                  </a:moveTo>
                  <a:lnTo>
                    <a:pt x="0" y="7201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25" name="object 9425"/>
            <p:cNvSpPr/>
            <p:nvPr/>
          </p:nvSpPr>
          <p:spPr>
            <a:xfrm>
              <a:off x="3378327" y="3887139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26" name="object 9426"/>
            <p:cNvSpPr/>
            <p:nvPr/>
          </p:nvSpPr>
          <p:spPr>
            <a:xfrm>
              <a:off x="3378327" y="460645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27" name="object 9427"/>
            <p:cNvSpPr/>
            <p:nvPr/>
          </p:nvSpPr>
          <p:spPr>
            <a:xfrm>
              <a:off x="3406051" y="41121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800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28" name="object 9428"/>
            <p:cNvSpPr/>
            <p:nvPr/>
          </p:nvSpPr>
          <p:spPr>
            <a:xfrm>
              <a:off x="3406051" y="41105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29" name="object 9429"/>
            <p:cNvSpPr/>
            <p:nvPr/>
          </p:nvSpPr>
          <p:spPr>
            <a:xfrm>
              <a:off x="3406851" y="3890302"/>
              <a:ext cx="0" cy="220345"/>
            </a:xfrm>
            <a:custGeom>
              <a:avLst/>
              <a:gdLst/>
              <a:ahLst/>
              <a:cxnLst/>
              <a:rect l="l" t="t" r="r" b="b"/>
              <a:pathLst>
                <a:path h="220345">
                  <a:moveTo>
                    <a:pt x="0" y="0"/>
                  </a:moveTo>
                  <a:lnTo>
                    <a:pt x="0" y="22023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30" name="object 9430"/>
            <p:cNvSpPr/>
            <p:nvPr/>
          </p:nvSpPr>
          <p:spPr>
            <a:xfrm>
              <a:off x="3394164" y="4600117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89">
                  <a:moveTo>
                    <a:pt x="12687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31" name="object 9431"/>
            <p:cNvSpPr/>
            <p:nvPr/>
          </p:nvSpPr>
          <p:spPr>
            <a:xfrm>
              <a:off x="3406851" y="4112907"/>
              <a:ext cx="0" cy="487680"/>
            </a:xfrm>
            <a:custGeom>
              <a:avLst/>
              <a:gdLst/>
              <a:ahLst/>
              <a:cxnLst/>
              <a:rect l="l" t="t" r="r" b="b"/>
              <a:pathLst>
                <a:path h="487679">
                  <a:moveTo>
                    <a:pt x="0" y="0"/>
                  </a:moveTo>
                  <a:lnTo>
                    <a:pt x="0" y="48721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32" name="object 9432"/>
            <p:cNvSpPr/>
            <p:nvPr/>
          </p:nvSpPr>
          <p:spPr>
            <a:xfrm>
              <a:off x="3406851" y="41271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33" name="object 9433"/>
            <p:cNvSpPr/>
            <p:nvPr/>
          </p:nvSpPr>
          <p:spPr>
            <a:xfrm>
              <a:off x="3406851" y="4422660"/>
              <a:ext cx="14604" cy="9525"/>
            </a:xfrm>
            <a:custGeom>
              <a:avLst/>
              <a:gdLst/>
              <a:ahLst/>
              <a:cxnLst/>
              <a:rect l="l" t="t" r="r" b="b"/>
              <a:pathLst>
                <a:path w="14604" h="9525">
                  <a:moveTo>
                    <a:pt x="14249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34" name="object 9434"/>
            <p:cNvSpPr/>
            <p:nvPr/>
          </p:nvSpPr>
          <p:spPr>
            <a:xfrm>
              <a:off x="3421100" y="4128757"/>
              <a:ext cx="0" cy="294005"/>
            </a:xfrm>
            <a:custGeom>
              <a:avLst/>
              <a:gdLst/>
              <a:ahLst/>
              <a:cxnLst/>
              <a:rect l="l" t="t" r="r" b="b"/>
              <a:pathLst>
                <a:path h="294004">
                  <a:moveTo>
                    <a:pt x="0" y="0"/>
                  </a:moveTo>
                  <a:lnTo>
                    <a:pt x="0" y="29391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435" name="object 9435"/>
          <p:cNvGrpSpPr/>
          <p:nvPr/>
        </p:nvGrpSpPr>
        <p:grpSpPr>
          <a:xfrm>
            <a:off x="3285945" y="2605632"/>
            <a:ext cx="10716" cy="4286"/>
            <a:chOff x="3174733" y="3860196"/>
            <a:chExt cx="15875" cy="6350"/>
          </a:xfrm>
        </p:grpSpPr>
        <p:sp>
          <p:nvSpPr>
            <p:cNvPr id="9436" name="object 9436"/>
            <p:cNvSpPr/>
            <p:nvPr/>
          </p:nvSpPr>
          <p:spPr>
            <a:xfrm>
              <a:off x="3176308" y="3860990"/>
              <a:ext cx="12700" cy="4445"/>
            </a:xfrm>
            <a:custGeom>
              <a:avLst/>
              <a:gdLst/>
              <a:ahLst/>
              <a:cxnLst/>
              <a:rect l="l" t="t" r="r" b="b"/>
              <a:pathLst>
                <a:path w="12700" h="4445">
                  <a:moveTo>
                    <a:pt x="12687" y="3962"/>
                  </a:moveTo>
                  <a:lnTo>
                    <a:pt x="12687" y="1574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12687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37" name="object 9437"/>
            <p:cNvSpPr/>
            <p:nvPr/>
          </p:nvSpPr>
          <p:spPr>
            <a:xfrm>
              <a:off x="3188995" y="38625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38" name="object 9438"/>
            <p:cNvSpPr/>
            <p:nvPr/>
          </p:nvSpPr>
          <p:spPr>
            <a:xfrm>
              <a:off x="3188995" y="38649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39" name="object 9439"/>
            <p:cNvSpPr/>
            <p:nvPr/>
          </p:nvSpPr>
          <p:spPr>
            <a:xfrm>
              <a:off x="3176308" y="3860990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0" y="0"/>
                  </a:moveTo>
                  <a:lnTo>
                    <a:pt x="6337" y="800"/>
                  </a:lnTo>
                  <a:lnTo>
                    <a:pt x="11887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40" name="object 9440"/>
            <p:cNvSpPr/>
            <p:nvPr/>
          </p:nvSpPr>
          <p:spPr>
            <a:xfrm>
              <a:off x="3188995" y="38625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41" name="object 9441"/>
            <p:cNvSpPr/>
            <p:nvPr/>
          </p:nvSpPr>
          <p:spPr>
            <a:xfrm>
              <a:off x="3188995" y="38649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787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42" name="object 9442"/>
            <p:cNvSpPr/>
            <p:nvPr/>
          </p:nvSpPr>
          <p:spPr>
            <a:xfrm>
              <a:off x="3174733" y="386336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443" name="object 9443"/>
          <p:cNvGrpSpPr/>
          <p:nvPr/>
        </p:nvGrpSpPr>
        <p:grpSpPr>
          <a:xfrm>
            <a:off x="3285409" y="2515797"/>
            <a:ext cx="33433" cy="936974"/>
            <a:chOff x="3173939" y="3727106"/>
            <a:chExt cx="49530" cy="1388110"/>
          </a:xfrm>
        </p:grpSpPr>
        <p:sp>
          <p:nvSpPr>
            <p:cNvPr id="9444" name="object 9444"/>
            <p:cNvSpPr/>
            <p:nvPr/>
          </p:nvSpPr>
          <p:spPr>
            <a:xfrm>
              <a:off x="3176308" y="4583480"/>
              <a:ext cx="12700" cy="4445"/>
            </a:xfrm>
            <a:custGeom>
              <a:avLst/>
              <a:gdLst/>
              <a:ahLst/>
              <a:cxnLst/>
              <a:rect l="l" t="t" r="r" b="b"/>
              <a:pathLst>
                <a:path w="12700" h="4445">
                  <a:moveTo>
                    <a:pt x="12687" y="3962"/>
                  </a:moveTo>
                  <a:lnTo>
                    <a:pt x="12687" y="1587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12687" y="39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45" name="object 9445"/>
            <p:cNvSpPr/>
            <p:nvPr/>
          </p:nvSpPr>
          <p:spPr>
            <a:xfrm>
              <a:off x="3188995" y="45850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46" name="object 9446"/>
            <p:cNvSpPr/>
            <p:nvPr/>
          </p:nvSpPr>
          <p:spPr>
            <a:xfrm>
              <a:off x="3189782" y="3865740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47" name="object 9447"/>
            <p:cNvSpPr/>
            <p:nvPr/>
          </p:nvSpPr>
          <p:spPr>
            <a:xfrm>
              <a:off x="3174733" y="3863365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48" name="object 9448"/>
            <p:cNvSpPr/>
            <p:nvPr/>
          </p:nvSpPr>
          <p:spPr>
            <a:xfrm>
              <a:off x="3174733" y="458268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49" name="object 9449"/>
            <p:cNvSpPr/>
            <p:nvPr/>
          </p:nvSpPr>
          <p:spPr>
            <a:xfrm>
              <a:off x="3204044" y="40891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50" name="object 9450"/>
            <p:cNvSpPr/>
            <p:nvPr/>
          </p:nvSpPr>
          <p:spPr>
            <a:xfrm>
              <a:off x="3204044" y="408755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78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51" name="object 9451"/>
            <p:cNvSpPr/>
            <p:nvPr/>
          </p:nvSpPr>
          <p:spPr>
            <a:xfrm>
              <a:off x="3204832" y="3986161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3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52" name="object 9452"/>
            <p:cNvSpPr/>
            <p:nvPr/>
          </p:nvSpPr>
          <p:spPr>
            <a:xfrm>
              <a:off x="3189782" y="4577143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39" h="8254">
                  <a:moveTo>
                    <a:pt x="15049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53" name="object 9453"/>
            <p:cNvSpPr/>
            <p:nvPr/>
          </p:nvSpPr>
          <p:spPr>
            <a:xfrm>
              <a:off x="3204832" y="4089145"/>
              <a:ext cx="0" cy="488315"/>
            </a:xfrm>
            <a:custGeom>
              <a:avLst/>
              <a:gdLst/>
              <a:ahLst/>
              <a:cxnLst/>
              <a:rect l="l" t="t" r="r" b="b"/>
              <a:pathLst>
                <a:path h="488314">
                  <a:moveTo>
                    <a:pt x="0" y="0"/>
                  </a:moveTo>
                  <a:lnTo>
                    <a:pt x="0" y="4879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54" name="object 9454"/>
            <p:cNvSpPr/>
            <p:nvPr/>
          </p:nvSpPr>
          <p:spPr>
            <a:xfrm>
              <a:off x="3204832" y="41041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55" name="object 9455"/>
            <p:cNvSpPr/>
            <p:nvPr/>
          </p:nvSpPr>
          <p:spPr>
            <a:xfrm>
              <a:off x="3204819" y="4399686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437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56" name="object 9456"/>
            <p:cNvSpPr/>
            <p:nvPr/>
          </p:nvSpPr>
          <p:spPr>
            <a:xfrm>
              <a:off x="3222256" y="4106570"/>
              <a:ext cx="0" cy="293370"/>
            </a:xfrm>
            <a:custGeom>
              <a:avLst/>
              <a:gdLst/>
              <a:ahLst/>
              <a:cxnLst/>
              <a:rect l="l" t="t" r="r" b="b"/>
              <a:pathLst>
                <a:path h="293370">
                  <a:moveTo>
                    <a:pt x="0" y="0"/>
                  </a:moveTo>
                  <a:lnTo>
                    <a:pt x="0" y="29311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57" name="object 9457"/>
            <p:cNvSpPr/>
            <p:nvPr/>
          </p:nvSpPr>
          <p:spPr>
            <a:xfrm>
              <a:off x="3204832" y="44400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58" name="object 9458"/>
            <p:cNvSpPr/>
            <p:nvPr/>
          </p:nvSpPr>
          <p:spPr>
            <a:xfrm>
              <a:off x="3204832" y="4620717"/>
              <a:ext cx="0" cy="494030"/>
            </a:xfrm>
            <a:custGeom>
              <a:avLst/>
              <a:gdLst/>
              <a:ahLst/>
              <a:cxnLst/>
              <a:rect l="l" t="t" r="r" b="b"/>
              <a:pathLst>
                <a:path h="494029">
                  <a:moveTo>
                    <a:pt x="0" y="0"/>
                  </a:moveTo>
                  <a:lnTo>
                    <a:pt x="0" y="4935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59" name="object 9459"/>
            <p:cNvSpPr/>
            <p:nvPr/>
          </p:nvSpPr>
          <p:spPr>
            <a:xfrm>
              <a:off x="3204819" y="5104752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437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60" name="object 9460"/>
            <p:cNvSpPr/>
            <p:nvPr/>
          </p:nvSpPr>
          <p:spPr>
            <a:xfrm>
              <a:off x="3222256" y="4623092"/>
              <a:ext cx="0" cy="481965"/>
            </a:xfrm>
            <a:custGeom>
              <a:avLst/>
              <a:gdLst/>
              <a:ahLst/>
              <a:cxnLst/>
              <a:rect l="l" t="t" r="r" b="b"/>
              <a:pathLst>
                <a:path h="481964">
                  <a:moveTo>
                    <a:pt x="0" y="0"/>
                  </a:moveTo>
                  <a:lnTo>
                    <a:pt x="0" y="4816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61" name="object 9461"/>
            <p:cNvSpPr/>
            <p:nvPr/>
          </p:nvSpPr>
          <p:spPr>
            <a:xfrm>
              <a:off x="3222256" y="4442472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62" name="object 9462"/>
            <p:cNvSpPr/>
            <p:nvPr/>
          </p:nvSpPr>
          <p:spPr>
            <a:xfrm>
              <a:off x="3189782" y="4619129"/>
              <a:ext cx="0" cy="492759"/>
            </a:xfrm>
            <a:custGeom>
              <a:avLst/>
              <a:gdLst/>
              <a:ahLst/>
              <a:cxnLst/>
              <a:rect l="l" t="t" r="r" b="b"/>
              <a:pathLst>
                <a:path h="492760">
                  <a:moveTo>
                    <a:pt x="0" y="0"/>
                  </a:moveTo>
                  <a:lnTo>
                    <a:pt x="0" y="4927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63" name="object 9463"/>
            <p:cNvSpPr/>
            <p:nvPr/>
          </p:nvSpPr>
          <p:spPr>
            <a:xfrm>
              <a:off x="3189782" y="5111889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39" h="2539">
                  <a:moveTo>
                    <a:pt x="15049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64" name="object 9464"/>
            <p:cNvSpPr/>
            <p:nvPr/>
          </p:nvSpPr>
          <p:spPr>
            <a:xfrm>
              <a:off x="3189782" y="3727106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65" name="object 9465"/>
            <p:cNvSpPr/>
            <p:nvPr/>
          </p:nvSpPr>
          <p:spPr>
            <a:xfrm>
              <a:off x="3204832" y="3867327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79">
                  <a:moveTo>
                    <a:pt x="0" y="0"/>
                  </a:moveTo>
                  <a:lnTo>
                    <a:pt x="0" y="1188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66" name="object 9466"/>
            <p:cNvSpPr/>
            <p:nvPr/>
          </p:nvSpPr>
          <p:spPr>
            <a:xfrm>
              <a:off x="3204832" y="3728694"/>
              <a:ext cx="0" cy="113664"/>
            </a:xfrm>
            <a:custGeom>
              <a:avLst/>
              <a:gdLst/>
              <a:ahLst/>
              <a:cxnLst/>
              <a:rect l="l" t="t" r="r" b="b"/>
              <a:pathLst>
                <a:path h="113664">
                  <a:moveTo>
                    <a:pt x="0" y="0"/>
                  </a:moveTo>
                  <a:lnTo>
                    <a:pt x="0" y="11328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67" name="object 9467"/>
            <p:cNvSpPr/>
            <p:nvPr/>
          </p:nvSpPr>
          <p:spPr>
            <a:xfrm>
              <a:off x="3219094" y="3968724"/>
              <a:ext cx="3175" cy="9525"/>
            </a:xfrm>
            <a:custGeom>
              <a:avLst/>
              <a:gdLst/>
              <a:ahLst/>
              <a:cxnLst/>
              <a:rect l="l" t="t" r="r" b="b"/>
              <a:pathLst>
                <a:path w="3175" h="9525">
                  <a:moveTo>
                    <a:pt x="0" y="9512"/>
                  </a:moveTo>
                  <a:lnTo>
                    <a:pt x="0" y="800"/>
                  </a:lnTo>
                  <a:lnTo>
                    <a:pt x="3175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68" name="object 9468"/>
            <p:cNvSpPr/>
            <p:nvPr/>
          </p:nvSpPr>
          <p:spPr>
            <a:xfrm>
              <a:off x="3222256" y="3869702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60">
                  <a:moveTo>
                    <a:pt x="0" y="0"/>
                  </a:moveTo>
                  <a:lnTo>
                    <a:pt x="0" y="990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69" name="object 9469"/>
            <p:cNvSpPr/>
            <p:nvPr/>
          </p:nvSpPr>
          <p:spPr>
            <a:xfrm>
              <a:off x="3222256" y="3731069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70" name="object 9470"/>
            <p:cNvSpPr/>
            <p:nvPr/>
          </p:nvSpPr>
          <p:spPr>
            <a:xfrm>
              <a:off x="3204832" y="3978236"/>
              <a:ext cx="14604" cy="8255"/>
            </a:xfrm>
            <a:custGeom>
              <a:avLst/>
              <a:gdLst/>
              <a:ahLst/>
              <a:cxnLst/>
              <a:rect l="l" t="t" r="r" b="b"/>
              <a:pathLst>
                <a:path w="14605" h="8254">
                  <a:moveTo>
                    <a:pt x="14262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471" name="object 9471"/>
          <p:cNvGrpSpPr/>
          <p:nvPr/>
        </p:nvGrpSpPr>
        <p:grpSpPr>
          <a:xfrm>
            <a:off x="3450113" y="2694932"/>
            <a:ext cx="5572" cy="6001"/>
            <a:chOff x="3417944" y="3992492"/>
            <a:chExt cx="8255" cy="8890"/>
          </a:xfrm>
        </p:grpSpPr>
        <p:sp>
          <p:nvSpPr>
            <p:cNvPr id="9472" name="object 9472"/>
            <p:cNvSpPr/>
            <p:nvPr/>
          </p:nvSpPr>
          <p:spPr>
            <a:xfrm>
              <a:off x="3418738" y="3994086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4" h="7620">
                  <a:moveTo>
                    <a:pt x="5537" y="0"/>
                  </a:moveTo>
                  <a:lnTo>
                    <a:pt x="0" y="0"/>
                  </a:lnTo>
                </a:path>
                <a:path w="5714" h="7620">
                  <a:moveTo>
                    <a:pt x="5537" y="0"/>
                  </a:moveTo>
                  <a:lnTo>
                    <a:pt x="5537" y="71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73" name="object 9473"/>
            <p:cNvSpPr/>
            <p:nvPr/>
          </p:nvSpPr>
          <p:spPr>
            <a:xfrm>
              <a:off x="3418738" y="3993286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337" y="800"/>
                  </a:moveTo>
                  <a:lnTo>
                    <a:pt x="0" y="0"/>
                  </a:lnTo>
                </a:path>
                <a:path w="6350" h="1270">
                  <a:moveTo>
                    <a:pt x="6337" y="800"/>
                  </a:moveTo>
                  <a:lnTo>
                    <a:pt x="553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74" name="object 9474"/>
            <p:cNvSpPr/>
            <p:nvPr/>
          </p:nvSpPr>
          <p:spPr>
            <a:xfrm>
              <a:off x="3425075" y="399408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475" name="object 9475"/>
          <p:cNvGrpSpPr/>
          <p:nvPr/>
        </p:nvGrpSpPr>
        <p:grpSpPr>
          <a:xfrm>
            <a:off x="3158151" y="2656974"/>
            <a:ext cx="5572" cy="7287"/>
            <a:chOff x="2985408" y="3936257"/>
            <a:chExt cx="8255" cy="10795"/>
          </a:xfrm>
        </p:grpSpPr>
        <p:sp>
          <p:nvSpPr>
            <p:cNvPr id="9476" name="object 9476"/>
            <p:cNvSpPr/>
            <p:nvPr/>
          </p:nvSpPr>
          <p:spPr>
            <a:xfrm>
              <a:off x="2991739" y="3937838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69" h="8254">
                  <a:moveTo>
                    <a:pt x="800" y="7924"/>
                  </a:moveTo>
                  <a:lnTo>
                    <a:pt x="800" y="0"/>
                  </a:lnTo>
                  <a:lnTo>
                    <a:pt x="0" y="787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77" name="object 9477"/>
            <p:cNvSpPr/>
            <p:nvPr/>
          </p:nvSpPr>
          <p:spPr>
            <a:xfrm>
              <a:off x="2986201" y="393782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3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78" name="object 9478"/>
            <p:cNvSpPr/>
            <p:nvPr/>
          </p:nvSpPr>
          <p:spPr>
            <a:xfrm>
              <a:off x="2986201" y="393705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-793" y="393"/>
                  </a:moveTo>
                  <a:lnTo>
                    <a:pt x="7131" y="3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479" name="object 9479"/>
          <p:cNvGrpSpPr/>
          <p:nvPr/>
        </p:nvGrpSpPr>
        <p:grpSpPr>
          <a:xfrm>
            <a:off x="3442097" y="2761241"/>
            <a:ext cx="13716" cy="9430"/>
            <a:chOff x="3406070" y="4090727"/>
            <a:chExt cx="20320" cy="13970"/>
          </a:xfrm>
        </p:grpSpPr>
        <p:sp>
          <p:nvSpPr>
            <p:cNvPr id="9480" name="object 9480"/>
            <p:cNvSpPr/>
            <p:nvPr/>
          </p:nvSpPr>
          <p:spPr>
            <a:xfrm>
              <a:off x="3424275" y="409310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81" name="object 9481"/>
            <p:cNvSpPr/>
            <p:nvPr/>
          </p:nvSpPr>
          <p:spPr>
            <a:xfrm>
              <a:off x="3406863" y="4091520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70">
                  <a:moveTo>
                    <a:pt x="-793" y="400"/>
                  </a:moveTo>
                  <a:lnTo>
                    <a:pt x="110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82" name="object 9482"/>
            <p:cNvSpPr/>
            <p:nvPr/>
          </p:nvSpPr>
          <p:spPr>
            <a:xfrm>
              <a:off x="3417163" y="40923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83" name="object 9483"/>
            <p:cNvSpPr/>
            <p:nvPr/>
          </p:nvSpPr>
          <p:spPr>
            <a:xfrm>
              <a:off x="3417150" y="409232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84" name="object 9484"/>
            <p:cNvSpPr/>
            <p:nvPr/>
          </p:nvSpPr>
          <p:spPr>
            <a:xfrm>
              <a:off x="3425075" y="409310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85" name="object 9485"/>
            <p:cNvSpPr/>
            <p:nvPr/>
          </p:nvSpPr>
          <p:spPr>
            <a:xfrm>
              <a:off x="3417163" y="40923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86" name="object 9486"/>
            <p:cNvSpPr/>
            <p:nvPr/>
          </p:nvSpPr>
          <p:spPr>
            <a:xfrm>
              <a:off x="3406863" y="4093121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10299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487" name="object 9487"/>
          <p:cNvGrpSpPr/>
          <p:nvPr/>
        </p:nvGrpSpPr>
        <p:grpSpPr>
          <a:xfrm>
            <a:off x="3305735" y="2745210"/>
            <a:ext cx="15002" cy="9858"/>
            <a:chOff x="3204051" y="4066978"/>
            <a:chExt cx="22225" cy="14604"/>
          </a:xfrm>
        </p:grpSpPr>
        <p:sp>
          <p:nvSpPr>
            <p:cNvPr id="9488" name="object 9488"/>
            <p:cNvSpPr/>
            <p:nvPr/>
          </p:nvSpPr>
          <p:spPr>
            <a:xfrm>
              <a:off x="3204845" y="4067771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11087" y="1574"/>
                  </a:moveTo>
                  <a:lnTo>
                    <a:pt x="0" y="0"/>
                  </a:lnTo>
                </a:path>
                <a:path w="11430" h="1904">
                  <a:moveTo>
                    <a:pt x="11087" y="1574"/>
                  </a:moveTo>
                  <a:lnTo>
                    <a:pt x="11087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89" name="object 9489"/>
            <p:cNvSpPr/>
            <p:nvPr/>
          </p:nvSpPr>
          <p:spPr>
            <a:xfrm>
              <a:off x="3204845" y="407014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110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90" name="object 9490"/>
            <p:cNvSpPr/>
            <p:nvPr/>
          </p:nvSpPr>
          <p:spPr>
            <a:xfrm>
              <a:off x="3215932" y="406934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91" name="object 9491"/>
            <p:cNvSpPr/>
            <p:nvPr/>
          </p:nvSpPr>
          <p:spPr>
            <a:xfrm>
              <a:off x="3224657" y="407013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92" name="object 9492"/>
            <p:cNvSpPr/>
            <p:nvPr/>
          </p:nvSpPr>
          <p:spPr>
            <a:xfrm>
              <a:off x="3225444" y="407093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93" name="object 9493"/>
            <p:cNvSpPr/>
            <p:nvPr/>
          </p:nvSpPr>
          <p:spPr>
            <a:xfrm>
              <a:off x="3215932" y="407013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494" name="object 9494"/>
          <p:cNvGrpSpPr/>
          <p:nvPr/>
        </p:nvGrpSpPr>
        <p:grpSpPr>
          <a:xfrm>
            <a:off x="3512139" y="2767662"/>
            <a:ext cx="857" cy="3000"/>
            <a:chOff x="3509835" y="4100239"/>
            <a:chExt cx="1270" cy="4445"/>
          </a:xfrm>
        </p:grpSpPr>
        <p:sp>
          <p:nvSpPr>
            <p:cNvPr id="9495" name="object 9495"/>
            <p:cNvSpPr/>
            <p:nvPr/>
          </p:nvSpPr>
          <p:spPr>
            <a:xfrm>
              <a:off x="3509835" y="41010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96" name="object 9496"/>
            <p:cNvSpPr/>
            <p:nvPr/>
          </p:nvSpPr>
          <p:spPr>
            <a:xfrm>
              <a:off x="3509835" y="410340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497" name="object 9497"/>
          <p:cNvGrpSpPr/>
          <p:nvPr/>
        </p:nvGrpSpPr>
        <p:grpSpPr>
          <a:xfrm>
            <a:off x="3382202" y="2687458"/>
            <a:ext cx="5572" cy="6429"/>
            <a:chOff x="3317335" y="3981418"/>
            <a:chExt cx="8255" cy="9525"/>
          </a:xfrm>
        </p:grpSpPr>
        <p:sp>
          <p:nvSpPr>
            <p:cNvPr id="9498" name="object 9498"/>
            <p:cNvSpPr/>
            <p:nvPr/>
          </p:nvSpPr>
          <p:spPr>
            <a:xfrm>
              <a:off x="3318128" y="3982986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4" h="7620">
                  <a:moveTo>
                    <a:pt x="5549" y="800"/>
                  </a:moveTo>
                  <a:lnTo>
                    <a:pt x="0" y="0"/>
                  </a:lnTo>
                </a:path>
                <a:path w="5714" h="7620">
                  <a:moveTo>
                    <a:pt x="5549" y="800"/>
                  </a:moveTo>
                  <a:lnTo>
                    <a:pt x="5549" y="71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499" name="object 9499"/>
            <p:cNvSpPr/>
            <p:nvPr/>
          </p:nvSpPr>
          <p:spPr>
            <a:xfrm>
              <a:off x="3318128" y="398221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-793" y="393"/>
                  </a:moveTo>
                  <a:lnTo>
                    <a:pt x="7131" y="3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00" name="object 9500"/>
            <p:cNvSpPr/>
            <p:nvPr/>
          </p:nvSpPr>
          <p:spPr>
            <a:xfrm>
              <a:off x="3323678" y="39829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01" name="object 9501"/>
            <p:cNvSpPr/>
            <p:nvPr/>
          </p:nvSpPr>
          <p:spPr>
            <a:xfrm>
              <a:off x="3324466" y="398299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502" name="object 9502"/>
          <p:cNvGrpSpPr/>
          <p:nvPr/>
        </p:nvGrpSpPr>
        <p:grpSpPr>
          <a:xfrm>
            <a:off x="3373114" y="2753757"/>
            <a:ext cx="14573" cy="9430"/>
            <a:chOff x="3303873" y="4079640"/>
            <a:chExt cx="21590" cy="13970"/>
          </a:xfrm>
        </p:grpSpPr>
        <p:sp>
          <p:nvSpPr>
            <p:cNvPr id="9503" name="object 9503"/>
            <p:cNvSpPr/>
            <p:nvPr/>
          </p:nvSpPr>
          <p:spPr>
            <a:xfrm>
              <a:off x="3323678" y="408200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04" name="object 9504"/>
            <p:cNvSpPr/>
            <p:nvPr/>
          </p:nvSpPr>
          <p:spPr>
            <a:xfrm>
              <a:off x="3304666" y="4080433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-793" y="393"/>
                  </a:moveTo>
                  <a:lnTo>
                    <a:pt x="11880" y="3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05" name="object 9505"/>
            <p:cNvSpPr/>
            <p:nvPr/>
          </p:nvSpPr>
          <p:spPr>
            <a:xfrm>
              <a:off x="3315753" y="40812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06" name="object 9506"/>
            <p:cNvSpPr/>
            <p:nvPr/>
          </p:nvSpPr>
          <p:spPr>
            <a:xfrm>
              <a:off x="3315741" y="408202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07" name="object 9507"/>
            <p:cNvSpPr/>
            <p:nvPr/>
          </p:nvSpPr>
          <p:spPr>
            <a:xfrm>
              <a:off x="3324466" y="408280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08" name="object 9508"/>
            <p:cNvSpPr/>
            <p:nvPr/>
          </p:nvSpPr>
          <p:spPr>
            <a:xfrm>
              <a:off x="3315753" y="40812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09" name="object 9509"/>
            <p:cNvSpPr/>
            <p:nvPr/>
          </p:nvSpPr>
          <p:spPr>
            <a:xfrm>
              <a:off x="3304666" y="4082021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11087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510" name="object 9510"/>
          <p:cNvGrpSpPr/>
          <p:nvPr/>
        </p:nvGrpSpPr>
        <p:grpSpPr>
          <a:xfrm>
            <a:off x="3146389" y="2722210"/>
            <a:ext cx="17145" cy="10287"/>
            <a:chOff x="2967983" y="4032904"/>
            <a:chExt cx="25400" cy="15240"/>
          </a:xfrm>
        </p:grpSpPr>
        <p:sp>
          <p:nvSpPr>
            <p:cNvPr id="9511" name="object 9511"/>
            <p:cNvSpPr/>
            <p:nvPr/>
          </p:nvSpPr>
          <p:spPr>
            <a:xfrm>
              <a:off x="2968777" y="4033697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4" h="2539">
                  <a:moveTo>
                    <a:pt x="11874" y="2374"/>
                  </a:moveTo>
                  <a:lnTo>
                    <a:pt x="0" y="0"/>
                  </a:lnTo>
                </a:path>
                <a:path w="12064" h="2539">
                  <a:moveTo>
                    <a:pt x="11874" y="2374"/>
                  </a:moveTo>
                  <a:lnTo>
                    <a:pt x="11874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12" name="object 9512"/>
            <p:cNvSpPr/>
            <p:nvPr/>
          </p:nvSpPr>
          <p:spPr>
            <a:xfrm>
              <a:off x="2968777" y="4036060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4" h="2539">
                  <a:moveTo>
                    <a:pt x="11874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13" name="object 9513"/>
            <p:cNvSpPr/>
            <p:nvPr/>
          </p:nvSpPr>
          <p:spPr>
            <a:xfrm>
              <a:off x="2980651" y="403606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14" name="object 9514"/>
            <p:cNvSpPr/>
            <p:nvPr/>
          </p:nvSpPr>
          <p:spPr>
            <a:xfrm>
              <a:off x="2991738" y="403766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15" name="object 9515"/>
            <p:cNvSpPr/>
            <p:nvPr/>
          </p:nvSpPr>
          <p:spPr>
            <a:xfrm>
              <a:off x="2992539" y="403766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16" name="object 9516"/>
            <p:cNvSpPr/>
            <p:nvPr/>
          </p:nvSpPr>
          <p:spPr>
            <a:xfrm>
              <a:off x="2980651" y="4036860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3962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517" name="object 9517"/>
          <p:cNvGrpSpPr/>
          <p:nvPr/>
        </p:nvGrpSpPr>
        <p:grpSpPr>
          <a:xfrm>
            <a:off x="3315362" y="2679425"/>
            <a:ext cx="5572" cy="7287"/>
            <a:chOff x="3218313" y="3969518"/>
            <a:chExt cx="8255" cy="10795"/>
          </a:xfrm>
        </p:grpSpPr>
        <p:sp>
          <p:nvSpPr>
            <p:cNvPr id="9518" name="object 9518"/>
            <p:cNvSpPr/>
            <p:nvPr/>
          </p:nvSpPr>
          <p:spPr>
            <a:xfrm>
              <a:off x="3224657" y="3971112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69" h="8254">
                  <a:moveTo>
                    <a:pt x="787" y="7924"/>
                  </a:moveTo>
                  <a:lnTo>
                    <a:pt x="787" y="0"/>
                  </a:lnTo>
                  <a:lnTo>
                    <a:pt x="0" y="787"/>
                  </a:lnTo>
                  <a:lnTo>
                    <a:pt x="0" y="71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19" name="object 9519"/>
            <p:cNvSpPr/>
            <p:nvPr/>
          </p:nvSpPr>
          <p:spPr>
            <a:xfrm>
              <a:off x="3219107" y="3971112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20" name="object 9520"/>
            <p:cNvSpPr/>
            <p:nvPr/>
          </p:nvSpPr>
          <p:spPr>
            <a:xfrm>
              <a:off x="3219107" y="397031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33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521" name="object 9521"/>
          <p:cNvGrpSpPr/>
          <p:nvPr/>
        </p:nvGrpSpPr>
        <p:grpSpPr>
          <a:xfrm>
            <a:off x="3500912" y="3186364"/>
            <a:ext cx="12002" cy="288465"/>
            <a:chOff x="3493204" y="4720539"/>
            <a:chExt cx="17780" cy="427355"/>
          </a:xfrm>
        </p:grpSpPr>
        <p:sp>
          <p:nvSpPr>
            <p:cNvPr id="9522" name="object 9522"/>
            <p:cNvSpPr/>
            <p:nvPr/>
          </p:nvSpPr>
          <p:spPr>
            <a:xfrm>
              <a:off x="3509848" y="4720539"/>
              <a:ext cx="0" cy="426720"/>
            </a:xfrm>
            <a:custGeom>
              <a:avLst/>
              <a:gdLst/>
              <a:ahLst/>
              <a:cxnLst/>
              <a:rect l="l" t="t" r="r" b="b"/>
              <a:pathLst>
                <a:path h="426720">
                  <a:moveTo>
                    <a:pt x="0" y="0"/>
                  </a:moveTo>
                  <a:lnTo>
                    <a:pt x="0" y="42619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23" name="object 9523"/>
            <p:cNvSpPr/>
            <p:nvPr/>
          </p:nvSpPr>
          <p:spPr>
            <a:xfrm>
              <a:off x="3493998" y="4734001"/>
              <a:ext cx="0" cy="412115"/>
            </a:xfrm>
            <a:custGeom>
              <a:avLst/>
              <a:gdLst/>
              <a:ahLst/>
              <a:cxnLst/>
              <a:rect l="l" t="t" r="r" b="b"/>
              <a:pathLst>
                <a:path h="412114">
                  <a:moveTo>
                    <a:pt x="0" y="0"/>
                  </a:moveTo>
                  <a:lnTo>
                    <a:pt x="0" y="411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24" name="object 9524"/>
            <p:cNvSpPr/>
            <p:nvPr/>
          </p:nvSpPr>
          <p:spPr>
            <a:xfrm>
              <a:off x="3493998" y="5145951"/>
              <a:ext cx="15875" cy="1270"/>
            </a:xfrm>
            <a:custGeom>
              <a:avLst/>
              <a:gdLst/>
              <a:ahLst/>
              <a:cxnLst/>
              <a:rect l="l" t="t" r="r" b="b"/>
              <a:pathLst>
                <a:path w="15875" h="1270">
                  <a:moveTo>
                    <a:pt x="-793" y="400"/>
                  </a:moveTo>
                  <a:lnTo>
                    <a:pt x="1664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525" name="object 9525"/>
          <p:cNvGrpSpPr/>
          <p:nvPr/>
        </p:nvGrpSpPr>
        <p:grpSpPr>
          <a:xfrm>
            <a:off x="3493429" y="2625418"/>
            <a:ext cx="19288" cy="469344"/>
            <a:chOff x="3482117" y="3889508"/>
            <a:chExt cx="28575" cy="695325"/>
          </a:xfrm>
        </p:grpSpPr>
        <p:sp>
          <p:nvSpPr>
            <p:cNvPr id="9526" name="object 9526"/>
            <p:cNvSpPr/>
            <p:nvPr/>
          </p:nvSpPr>
          <p:spPr>
            <a:xfrm>
              <a:off x="3482911" y="3897439"/>
              <a:ext cx="0" cy="687070"/>
            </a:xfrm>
            <a:custGeom>
              <a:avLst/>
              <a:gdLst/>
              <a:ahLst/>
              <a:cxnLst/>
              <a:rect l="l" t="t" r="r" b="b"/>
              <a:pathLst>
                <a:path h="687070">
                  <a:moveTo>
                    <a:pt x="0" y="0"/>
                  </a:moveTo>
                  <a:lnTo>
                    <a:pt x="0" y="68685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27" name="object 9527"/>
            <p:cNvSpPr/>
            <p:nvPr/>
          </p:nvSpPr>
          <p:spPr>
            <a:xfrm>
              <a:off x="3498761" y="3899014"/>
              <a:ext cx="0" cy="671830"/>
            </a:xfrm>
            <a:custGeom>
              <a:avLst/>
              <a:gdLst/>
              <a:ahLst/>
              <a:cxnLst/>
              <a:rect l="l" t="t" r="r" b="b"/>
              <a:pathLst>
                <a:path h="671829">
                  <a:moveTo>
                    <a:pt x="0" y="0"/>
                  </a:moveTo>
                  <a:lnTo>
                    <a:pt x="0" y="67179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28" name="object 9528"/>
            <p:cNvSpPr/>
            <p:nvPr/>
          </p:nvSpPr>
          <p:spPr>
            <a:xfrm>
              <a:off x="3482911" y="3897439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-793" y="393"/>
                  </a:moveTo>
                  <a:lnTo>
                    <a:pt x="11880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29" name="object 9529"/>
            <p:cNvSpPr/>
            <p:nvPr/>
          </p:nvSpPr>
          <p:spPr>
            <a:xfrm>
              <a:off x="3509054" y="412123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800"/>
                  </a:lnTo>
                </a:path>
                <a:path w="1904" h="1270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30" name="object 9530"/>
            <p:cNvSpPr/>
            <p:nvPr/>
          </p:nvSpPr>
          <p:spPr>
            <a:xfrm>
              <a:off x="3509848" y="4019435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3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31" name="object 9531"/>
            <p:cNvSpPr/>
            <p:nvPr/>
          </p:nvSpPr>
          <p:spPr>
            <a:xfrm>
              <a:off x="3498761" y="3890302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29" h="8889">
                  <a:moveTo>
                    <a:pt x="0" y="8712"/>
                  </a:moveTo>
                  <a:lnTo>
                    <a:pt x="110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32" name="object 9532"/>
            <p:cNvSpPr/>
            <p:nvPr/>
          </p:nvSpPr>
          <p:spPr>
            <a:xfrm>
              <a:off x="3509848" y="4122419"/>
              <a:ext cx="0" cy="439420"/>
            </a:xfrm>
            <a:custGeom>
              <a:avLst/>
              <a:gdLst/>
              <a:ahLst/>
              <a:cxnLst/>
              <a:rect l="l" t="t" r="r" b="b"/>
              <a:pathLst>
                <a:path h="439420">
                  <a:moveTo>
                    <a:pt x="0" y="202018"/>
                  </a:moveTo>
                  <a:lnTo>
                    <a:pt x="0" y="438873"/>
                  </a:lnTo>
                </a:path>
                <a:path h="439420">
                  <a:moveTo>
                    <a:pt x="0" y="0"/>
                  </a:moveTo>
                  <a:lnTo>
                    <a:pt x="0" y="1505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33" name="object 9533"/>
            <p:cNvSpPr/>
            <p:nvPr/>
          </p:nvSpPr>
          <p:spPr>
            <a:xfrm>
              <a:off x="3482911" y="38974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534" name="object 9534"/>
          <p:cNvGrpSpPr/>
          <p:nvPr/>
        </p:nvGrpSpPr>
        <p:grpSpPr>
          <a:xfrm>
            <a:off x="3146916" y="2910437"/>
            <a:ext cx="14573" cy="95583"/>
            <a:chOff x="2968764" y="4311758"/>
            <a:chExt cx="21590" cy="141605"/>
          </a:xfrm>
        </p:grpSpPr>
        <p:sp>
          <p:nvSpPr>
            <p:cNvPr id="9535" name="object 9535"/>
            <p:cNvSpPr/>
            <p:nvPr/>
          </p:nvSpPr>
          <p:spPr>
            <a:xfrm>
              <a:off x="2968764" y="43125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36" name="object 9536"/>
            <p:cNvSpPr/>
            <p:nvPr/>
          </p:nvSpPr>
          <p:spPr>
            <a:xfrm>
              <a:off x="2989364" y="4315726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537" name="object 9537"/>
          <p:cNvGrpSpPr/>
          <p:nvPr/>
        </p:nvGrpSpPr>
        <p:grpSpPr>
          <a:xfrm>
            <a:off x="3136762" y="2492806"/>
            <a:ext cx="11573" cy="78438"/>
            <a:chOff x="2953721" y="3693045"/>
            <a:chExt cx="17145" cy="116205"/>
          </a:xfrm>
        </p:grpSpPr>
        <p:sp>
          <p:nvSpPr>
            <p:cNvPr id="9538" name="object 9538"/>
            <p:cNvSpPr/>
            <p:nvPr/>
          </p:nvSpPr>
          <p:spPr>
            <a:xfrm>
              <a:off x="2954515" y="3804729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39" h="3175">
                  <a:moveTo>
                    <a:pt x="15049" y="3175"/>
                  </a:moveTo>
                  <a:lnTo>
                    <a:pt x="14249" y="2387"/>
                  </a:lnTo>
                  <a:lnTo>
                    <a:pt x="0" y="0"/>
                  </a:lnTo>
                  <a:lnTo>
                    <a:pt x="0" y="800"/>
                  </a:lnTo>
                  <a:lnTo>
                    <a:pt x="15049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39" name="object 9539"/>
            <p:cNvSpPr/>
            <p:nvPr/>
          </p:nvSpPr>
          <p:spPr>
            <a:xfrm>
              <a:off x="2968764" y="38079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40" name="object 9540"/>
            <p:cNvSpPr/>
            <p:nvPr/>
          </p:nvSpPr>
          <p:spPr>
            <a:xfrm>
              <a:off x="2954515" y="38055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41" name="object 9541"/>
            <p:cNvSpPr/>
            <p:nvPr/>
          </p:nvSpPr>
          <p:spPr>
            <a:xfrm>
              <a:off x="2954515" y="3693045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6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42" name="object 9542"/>
            <p:cNvSpPr/>
            <p:nvPr/>
          </p:nvSpPr>
          <p:spPr>
            <a:xfrm>
              <a:off x="2968764" y="3695420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7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543" name="object 9543"/>
          <p:cNvGrpSpPr/>
          <p:nvPr/>
        </p:nvGrpSpPr>
        <p:grpSpPr>
          <a:xfrm>
            <a:off x="3146380" y="2496543"/>
            <a:ext cx="15002" cy="171879"/>
            <a:chOff x="2967970" y="3698582"/>
            <a:chExt cx="22225" cy="254635"/>
          </a:xfrm>
        </p:grpSpPr>
        <p:sp>
          <p:nvSpPr>
            <p:cNvPr id="9544" name="object 9544"/>
            <p:cNvSpPr/>
            <p:nvPr/>
          </p:nvSpPr>
          <p:spPr>
            <a:xfrm>
              <a:off x="2968764" y="3935463"/>
              <a:ext cx="20955" cy="17145"/>
            </a:xfrm>
            <a:custGeom>
              <a:avLst/>
              <a:gdLst/>
              <a:ahLst/>
              <a:cxnLst/>
              <a:rect l="l" t="t" r="r" b="b"/>
              <a:pathLst>
                <a:path w="20955" h="17145">
                  <a:moveTo>
                    <a:pt x="17437" y="8712"/>
                  </a:moveTo>
                  <a:lnTo>
                    <a:pt x="0" y="16636"/>
                  </a:lnTo>
                </a:path>
                <a:path w="20955" h="17145">
                  <a:moveTo>
                    <a:pt x="17437" y="8712"/>
                  </a:moveTo>
                  <a:lnTo>
                    <a:pt x="17437" y="800"/>
                  </a:lnTo>
                  <a:lnTo>
                    <a:pt x="2061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45" name="object 9545"/>
            <p:cNvSpPr/>
            <p:nvPr/>
          </p:nvSpPr>
          <p:spPr>
            <a:xfrm>
              <a:off x="2989364" y="3837228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0"/>
                  </a:moveTo>
                  <a:lnTo>
                    <a:pt x="0" y="982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46" name="object 9546"/>
            <p:cNvSpPr/>
            <p:nvPr/>
          </p:nvSpPr>
          <p:spPr>
            <a:xfrm>
              <a:off x="2989364" y="3698582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9547" name="object 9547"/>
          <p:cNvSpPr/>
          <p:nvPr/>
        </p:nvSpPr>
        <p:spPr>
          <a:xfrm>
            <a:off x="3126068" y="3007224"/>
            <a:ext cx="8144" cy="3429"/>
          </a:xfrm>
          <a:custGeom>
            <a:avLst/>
            <a:gdLst/>
            <a:ahLst/>
            <a:cxnLst/>
            <a:rect l="l" t="t" r="r" b="b"/>
            <a:pathLst>
              <a:path w="12064" h="5079">
                <a:moveTo>
                  <a:pt x="11874" y="4762"/>
                </a:moveTo>
                <a:lnTo>
                  <a:pt x="11874" y="1587"/>
                </a:lnTo>
                <a:lnTo>
                  <a:pt x="0" y="0"/>
                </a:lnTo>
                <a:lnTo>
                  <a:pt x="0" y="2387"/>
                </a:lnTo>
                <a:lnTo>
                  <a:pt x="11874" y="476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9548" name="object 9548"/>
          <p:cNvGrpSpPr/>
          <p:nvPr/>
        </p:nvGrpSpPr>
        <p:grpSpPr>
          <a:xfrm>
            <a:off x="3124460" y="2582101"/>
            <a:ext cx="10716" cy="4286"/>
            <a:chOff x="2935496" y="3825335"/>
            <a:chExt cx="15875" cy="6350"/>
          </a:xfrm>
        </p:grpSpPr>
        <p:sp>
          <p:nvSpPr>
            <p:cNvPr id="9549" name="object 9549"/>
            <p:cNvSpPr/>
            <p:nvPr/>
          </p:nvSpPr>
          <p:spPr>
            <a:xfrm>
              <a:off x="2937878" y="3826128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4" h="5079">
                  <a:moveTo>
                    <a:pt x="11874" y="4762"/>
                  </a:moveTo>
                  <a:lnTo>
                    <a:pt x="11874" y="2374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11874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50" name="object 9550"/>
            <p:cNvSpPr/>
            <p:nvPr/>
          </p:nvSpPr>
          <p:spPr>
            <a:xfrm>
              <a:off x="2949752" y="38285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51" name="object 9551"/>
            <p:cNvSpPr/>
            <p:nvPr/>
          </p:nvSpPr>
          <p:spPr>
            <a:xfrm>
              <a:off x="2949752" y="38308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52" name="object 9552"/>
            <p:cNvSpPr/>
            <p:nvPr/>
          </p:nvSpPr>
          <p:spPr>
            <a:xfrm>
              <a:off x="2937878" y="3826141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4" h="2539">
                  <a:moveTo>
                    <a:pt x="0" y="0"/>
                  </a:moveTo>
                  <a:lnTo>
                    <a:pt x="6337" y="787"/>
                  </a:lnTo>
                  <a:lnTo>
                    <a:pt x="11874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53" name="object 9553"/>
            <p:cNvSpPr/>
            <p:nvPr/>
          </p:nvSpPr>
          <p:spPr>
            <a:xfrm>
              <a:off x="2949752" y="38308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54" name="object 9554"/>
            <p:cNvSpPr/>
            <p:nvPr/>
          </p:nvSpPr>
          <p:spPr>
            <a:xfrm>
              <a:off x="2936290" y="382851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555" name="object 9555"/>
          <p:cNvGrpSpPr/>
          <p:nvPr/>
        </p:nvGrpSpPr>
        <p:grpSpPr>
          <a:xfrm>
            <a:off x="3124460" y="2584249"/>
            <a:ext cx="23146" cy="424767"/>
            <a:chOff x="2935496" y="3828516"/>
            <a:chExt cx="34290" cy="629285"/>
          </a:xfrm>
        </p:grpSpPr>
        <p:sp>
          <p:nvSpPr>
            <p:cNvPr id="9556" name="object 9556"/>
            <p:cNvSpPr/>
            <p:nvPr/>
          </p:nvSpPr>
          <p:spPr>
            <a:xfrm>
              <a:off x="2949752" y="44567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57" name="object 9557"/>
            <p:cNvSpPr/>
            <p:nvPr/>
          </p:nvSpPr>
          <p:spPr>
            <a:xfrm>
              <a:off x="2951340" y="3830891"/>
              <a:ext cx="0" cy="626110"/>
            </a:xfrm>
            <a:custGeom>
              <a:avLst/>
              <a:gdLst/>
              <a:ahLst/>
              <a:cxnLst/>
              <a:rect l="l" t="t" r="r" b="b"/>
              <a:pathLst>
                <a:path h="626110">
                  <a:moveTo>
                    <a:pt x="0" y="0"/>
                  </a:moveTo>
                  <a:lnTo>
                    <a:pt x="0" y="62584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58" name="object 9558"/>
            <p:cNvSpPr/>
            <p:nvPr/>
          </p:nvSpPr>
          <p:spPr>
            <a:xfrm>
              <a:off x="2936290" y="3828516"/>
              <a:ext cx="0" cy="626745"/>
            </a:xfrm>
            <a:custGeom>
              <a:avLst/>
              <a:gdLst/>
              <a:ahLst/>
              <a:cxnLst/>
              <a:rect l="l" t="t" r="r" b="b"/>
              <a:pathLst>
                <a:path h="626745">
                  <a:moveTo>
                    <a:pt x="0" y="0"/>
                  </a:moveTo>
                  <a:lnTo>
                    <a:pt x="0" y="62663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59" name="object 9559"/>
            <p:cNvSpPr/>
            <p:nvPr/>
          </p:nvSpPr>
          <p:spPr>
            <a:xfrm>
              <a:off x="2936303" y="44551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60" name="object 9560"/>
            <p:cNvSpPr/>
            <p:nvPr/>
          </p:nvSpPr>
          <p:spPr>
            <a:xfrm>
              <a:off x="2967977" y="40550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787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61" name="object 9561"/>
            <p:cNvSpPr/>
            <p:nvPr/>
          </p:nvSpPr>
          <p:spPr>
            <a:xfrm>
              <a:off x="2967977" y="40542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62" name="object 9562"/>
            <p:cNvSpPr/>
            <p:nvPr/>
          </p:nvSpPr>
          <p:spPr>
            <a:xfrm>
              <a:off x="2968764" y="3834053"/>
              <a:ext cx="0" cy="220345"/>
            </a:xfrm>
            <a:custGeom>
              <a:avLst/>
              <a:gdLst/>
              <a:ahLst/>
              <a:cxnLst/>
              <a:rect l="l" t="t" r="r" b="b"/>
              <a:pathLst>
                <a:path h="220345">
                  <a:moveTo>
                    <a:pt x="0" y="0"/>
                  </a:moveTo>
                  <a:lnTo>
                    <a:pt x="0" y="22024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63" name="object 9563"/>
            <p:cNvSpPr/>
            <p:nvPr/>
          </p:nvSpPr>
          <p:spPr>
            <a:xfrm>
              <a:off x="2951340" y="44496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424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64" name="object 9564"/>
            <p:cNvSpPr/>
            <p:nvPr/>
          </p:nvSpPr>
          <p:spPr>
            <a:xfrm>
              <a:off x="2968764" y="4055872"/>
              <a:ext cx="0" cy="394335"/>
            </a:xfrm>
            <a:custGeom>
              <a:avLst/>
              <a:gdLst/>
              <a:ahLst/>
              <a:cxnLst/>
              <a:rect l="l" t="t" r="r" b="b"/>
              <a:pathLst>
                <a:path h="394335">
                  <a:moveTo>
                    <a:pt x="0" y="0"/>
                  </a:moveTo>
                  <a:lnTo>
                    <a:pt x="0" y="39372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565" name="object 9565"/>
          <p:cNvGrpSpPr/>
          <p:nvPr/>
        </p:nvGrpSpPr>
        <p:grpSpPr>
          <a:xfrm>
            <a:off x="2914301" y="2866588"/>
            <a:ext cx="18002" cy="96869"/>
            <a:chOff x="2624150" y="4246797"/>
            <a:chExt cx="26670" cy="143510"/>
          </a:xfrm>
        </p:grpSpPr>
        <p:sp>
          <p:nvSpPr>
            <p:cNvPr id="9566" name="object 9566"/>
            <p:cNvSpPr/>
            <p:nvPr/>
          </p:nvSpPr>
          <p:spPr>
            <a:xfrm>
              <a:off x="2649512" y="4253141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h="137160">
                  <a:moveTo>
                    <a:pt x="0" y="0"/>
                  </a:moveTo>
                  <a:lnTo>
                    <a:pt x="0" y="13704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67" name="object 9567"/>
            <p:cNvSpPr/>
            <p:nvPr/>
          </p:nvSpPr>
          <p:spPr>
            <a:xfrm>
              <a:off x="2624150" y="4247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568" name="object 9568"/>
          <p:cNvGrpSpPr/>
          <p:nvPr/>
        </p:nvGrpSpPr>
        <p:grpSpPr>
          <a:xfrm>
            <a:off x="2890234" y="2449489"/>
            <a:ext cx="42005" cy="515207"/>
            <a:chOff x="2588494" y="3628872"/>
            <a:chExt cx="62230" cy="763270"/>
          </a:xfrm>
        </p:grpSpPr>
        <p:sp>
          <p:nvSpPr>
            <p:cNvPr id="9569" name="object 9569"/>
            <p:cNvSpPr/>
            <p:nvPr/>
          </p:nvSpPr>
          <p:spPr>
            <a:xfrm>
              <a:off x="2611475" y="3628872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70" name="object 9570"/>
            <p:cNvSpPr/>
            <p:nvPr/>
          </p:nvSpPr>
          <p:spPr>
            <a:xfrm>
              <a:off x="2624150" y="3769880"/>
              <a:ext cx="0" cy="117475"/>
            </a:xfrm>
            <a:custGeom>
              <a:avLst/>
              <a:gdLst/>
              <a:ahLst/>
              <a:cxnLst/>
              <a:rect l="l" t="t" r="r" b="b"/>
              <a:pathLst>
                <a:path h="117475">
                  <a:moveTo>
                    <a:pt x="0" y="0"/>
                  </a:moveTo>
                  <a:lnTo>
                    <a:pt x="0" y="11724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71" name="object 9571"/>
            <p:cNvSpPr/>
            <p:nvPr/>
          </p:nvSpPr>
          <p:spPr>
            <a:xfrm>
              <a:off x="2624150" y="3632047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72" name="object 9572"/>
            <p:cNvSpPr/>
            <p:nvPr/>
          </p:nvSpPr>
          <p:spPr>
            <a:xfrm>
              <a:off x="2646349" y="3871290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0" y="8712"/>
                  </a:moveTo>
                  <a:lnTo>
                    <a:pt x="0" y="800"/>
                  </a:lnTo>
                  <a:lnTo>
                    <a:pt x="31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73" name="object 9573"/>
            <p:cNvSpPr/>
            <p:nvPr/>
          </p:nvSpPr>
          <p:spPr>
            <a:xfrm>
              <a:off x="2649512" y="3775430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h="95885">
                  <a:moveTo>
                    <a:pt x="0" y="0"/>
                  </a:moveTo>
                  <a:lnTo>
                    <a:pt x="0" y="958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74" name="object 9574"/>
            <p:cNvSpPr/>
            <p:nvPr/>
          </p:nvSpPr>
          <p:spPr>
            <a:xfrm>
              <a:off x="2649512" y="3637584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75" name="object 9575"/>
            <p:cNvSpPr/>
            <p:nvPr/>
          </p:nvSpPr>
          <p:spPr>
            <a:xfrm>
              <a:off x="2624162" y="3880002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20">
                  <a:moveTo>
                    <a:pt x="22186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76" name="object 9576"/>
            <p:cNvSpPr/>
            <p:nvPr/>
          </p:nvSpPr>
          <p:spPr>
            <a:xfrm>
              <a:off x="2589301" y="3762756"/>
              <a:ext cx="0" cy="626110"/>
            </a:xfrm>
            <a:custGeom>
              <a:avLst/>
              <a:gdLst/>
              <a:ahLst/>
              <a:cxnLst/>
              <a:rect l="l" t="t" r="r" b="b"/>
              <a:pathLst>
                <a:path h="626110">
                  <a:moveTo>
                    <a:pt x="0" y="0"/>
                  </a:moveTo>
                  <a:lnTo>
                    <a:pt x="0" y="62584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77" name="object 9577"/>
            <p:cNvSpPr/>
            <p:nvPr/>
          </p:nvSpPr>
          <p:spPr>
            <a:xfrm>
              <a:off x="2589288" y="4388599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69" h="2539">
                  <a:moveTo>
                    <a:pt x="134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78" name="object 9578"/>
            <p:cNvSpPr/>
            <p:nvPr/>
          </p:nvSpPr>
          <p:spPr>
            <a:xfrm>
              <a:off x="2602763" y="3765143"/>
              <a:ext cx="0" cy="626110"/>
            </a:xfrm>
            <a:custGeom>
              <a:avLst/>
              <a:gdLst/>
              <a:ahLst/>
              <a:cxnLst/>
              <a:rect l="l" t="t" r="r" b="b"/>
              <a:pathLst>
                <a:path h="626110">
                  <a:moveTo>
                    <a:pt x="0" y="0"/>
                  </a:moveTo>
                  <a:lnTo>
                    <a:pt x="0" y="62584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79" name="object 9579"/>
            <p:cNvSpPr/>
            <p:nvPr/>
          </p:nvSpPr>
          <p:spPr>
            <a:xfrm>
              <a:off x="2589301" y="3762756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69" h="2539">
                  <a:moveTo>
                    <a:pt x="0" y="0"/>
                  </a:moveTo>
                  <a:lnTo>
                    <a:pt x="13474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80" name="object 9580"/>
            <p:cNvSpPr/>
            <p:nvPr/>
          </p:nvSpPr>
          <p:spPr>
            <a:xfrm>
              <a:off x="2623356" y="398972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800"/>
                  </a:moveTo>
                  <a:lnTo>
                    <a:pt x="1587" y="800"/>
                  </a:lnTo>
                </a:path>
                <a:path w="1905" h="1270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81" name="object 9581"/>
            <p:cNvSpPr/>
            <p:nvPr/>
          </p:nvSpPr>
          <p:spPr>
            <a:xfrm>
              <a:off x="2624150" y="3887139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1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82" name="object 9582"/>
            <p:cNvSpPr/>
            <p:nvPr/>
          </p:nvSpPr>
          <p:spPr>
            <a:xfrm>
              <a:off x="2602763" y="37651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83" name="object 9583"/>
            <p:cNvSpPr/>
            <p:nvPr/>
          </p:nvSpPr>
          <p:spPr>
            <a:xfrm>
              <a:off x="2602763" y="4384649"/>
              <a:ext cx="21590" cy="6350"/>
            </a:xfrm>
            <a:custGeom>
              <a:avLst/>
              <a:gdLst/>
              <a:ahLst/>
              <a:cxnLst/>
              <a:rect l="l" t="t" r="r" b="b"/>
              <a:pathLst>
                <a:path w="21589" h="6350">
                  <a:moveTo>
                    <a:pt x="21386" y="0"/>
                  </a:moveTo>
                  <a:lnTo>
                    <a:pt x="0" y="63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84" name="object 9584"/>
            <p:cNvSpPr/>
            <p:nvPr/>
          </p:nvSpPr>
          <p:spPr>
            <a:xfrm>
              <a:off x="2624150" y="3990924"/>
              <a:ext cx="0" cy="394335"/>
            </a:xfrm>
            <a:custGeom>
              <a:avLst/>
              <a:gdLst/>
              <a:ahLst/>
              <a:cxnLst/>
              <a:rect l="l" t="t" r="r" b="b"/>
              <a:pathLst>
                <a:path h="394335">
                  <a:moveTo>
                    <a:pt x="0" y="0"/>
                  </a:moveTo>
                  <a:lnTo>
                    <a:pt x="0" y="39372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85" name="object 9585"/>
            <p:cNvSpPr/>
            <p:nvPr/>
          </p:nvSpPr>
          <p:spPr>
            <a:xfrm>
              <a:off x="2589301" y="37627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86" name="object 9586"/>
            <p:cNvSpPr/>
            <p:nvPr/>
          </p:nvSpPr>
          <p:spPr>
            <a:xfrm>
              <a:off x="2624150" y="40051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87" name="object 9587"/>
            <p:cNvSpPr/>
            <p:nvPr/>
          </p:nvSpPr>
          <p:spPr>
            <a:xfrm>
              <a:off x="2624150" y="4208780"/>
              <a:ext cx="25400" cy="8255"/>
            </a:xfrm>
            <a:custGeom>
              <a:avLst/>
              <a:gdLst/>
              <a:ahLst/>
              <a:cxnLst/>
              <a:rect l="l" t="t" r="r" b="b"/>
              <a:pathLst>
                <a:path w="25400" h="8254">
                  <a:moveTo>
                    <a:pt x="25361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88" name="object 9588"/>
            <p:cNvSpPr/>
            <p:nvPr/>
          </p:nvSpPr>
          <p:spPr>
            <a:xfrm>
              <a:off x="2649512" y="4010723"/>
              <a:ext cx="0" cy="198120"/>
            </a:xfrm>
            <a:custGeom>
              <a:avLst/>
              <a:gdLst/>
              <a:ahLst/>
              <a:cxnLst/>
              <a:rect l="l" t="t" r="r" b="b"/>
              <a:pathLst>
                <a:path h="198120">
                  <a:moveTo>
                    <a:pt x="0" y="0"/>
                  </a:moveTo>
                  <a:lnTo>
                    <a:pt x="0" y="19804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589" name="object 9589"/>
          <p:cNvGrpSpPr/>
          <p:nvPr/>
        </p:nvGrpSpPr>
        <p:grpSpPr>
          <a:xfrm>
            <a:off x="3500912" y="2538257"/>
            <a:ext cx="12002" cy="174878"/>
            <a:chOff x="3493204" y="3760380"/>
            <a:chExt cx="17780" cy="259079"/>
          </a:xfrm>
        </p:grpSpPr>
        <p:sp>
          <p:nvSpPr>
            <p:cNvPr id="9590" name="object 9590"/>
            <p:cNvSpPr/>
            <p:nvPr/>
          </p:nvSpPr>
          <p:spPr>
            <a:xfrm>
              <a:off x="3493998" y="3760380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91" name="object 9591"/>
            <p:cNvSpPr/>
            <p:nvPr/>
          </p:nvSpPr>
          <p:spPr>
            <a:xfrm>
              <a:off x="3509848" y="3761968"/>
              <a:ext cx="0" cy="257810"/>
            </a:xfrm>
            <a:custGeom>
              <a:avLst/>
              <a:gdLst/>
              <a:ahLst/>
              <a:cxnLst/>
              <a:rect l="l" t="t" r="r" b="b"/>
              <a:pathLst>
                <a:path h="257810">
                  <a:moveTo>
                    <a:pt x="0" y="0"/>
                  </a:moveTo>
                  <a:lnTo>
                    <a:pt x="0" y="25746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592" name="object 9592"/>
          <p:cNvGrpSpPr/>
          <p:nvPr/>
        </p:nvGrpSpPr>
        <p:grpSpPr>
          <a:xfrm>
            <a:off x="3221775" y="3436093"/>
            <a:ext cx="291465" cy="53150"/>
            <a:chOff x="3079667" y="5090509"/>
            <a:chExt cx="431800" cy="78740"/>
          </a:xfrm>
        </p:grpSpPr>
        <p:sp>
          <p:nvSpPr>
            <p:cNvPr id="9593" name="object 9593"/>
            <p:cNvSpPr/>
            <p:nvPr/>
          </p:nvSpPr>
          <p:spPr>
            <a:xfrm>
              <a:off x="3080461" y="50984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30" h="5714">
                  <a:moveTo>
                    <a:pt x="0" y="5537"/>
                  </a:moveTo>
                  <a:lnTo>
                    <a:pt x="110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94" name="object 9594"/>
            <p:cNvSpPr/>
            <p:nvPr/>
          </p:nvSpPr>
          <p:spPr>
            <a:xfrm>
              <a:off x="3080461" y="5103977"/>
              <a:ext cx="422275" cy="49530"/>
            </a:xfrm>
            <a:custGeom>
              <a:avLst/>
              <a:gdLst/>
              <a:ahLst/>
              <a:cxnLst/>
              <a:rect l="l" t="t" r="r" b="b"/>
              <a:pathLst>
                <a:path w="422275" h="49529">
                  <a:moveTo>
                    <a:pt x="422249" y="49110"/>
                  </a:moveTo>
                  <a:lnTo>
                    <a:pt x="418287" y="48323"/>
                  </a:lnTo>
                  <a:lnTo>
                    <a:pt x="367002" y="43653"/>
                  </a:lnTo>
                  <a:lnTo>
                    <a:pt x="315786" y="38588"/>
                  </a:lnTo>
                  <a:lnTo>
                    <a:pt x="264629" y="33157"/>
                  </a:lnTo>
                  <a:lnTo>
                    <a:pt x="213526" y="27392"/>
                  </a:lnTo>
                  <a:lnTo>
                    <a:pt x="162469" y="21321"/>
                  </a:lnTo>
                  <a:lnTo>
                    <a:pt x="111450" y="14974"/>
                  </a:lnTo>
                  <a:lnTo>
                    <a:pt x="60463" y="8382"/>
                  </a:lnTo>
                  <a:lnTo>
                    <a:pt x="9499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95" name="object 9595"/>
            <p:cNvSpPr/>
            <p:nvPr/>
          </p:nvSpPr>
          <p:spPr>
            <a:xfrm>
              <a:off x="3502710" y="5146751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7924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96" name="object 9596"/>
            <p:cNvSpPr/>
            <p:nvPr/>
          </p:nvSpPr>
          <p:spPr>
            <a:xfrm>
              <a:off x="3421100" y="5126952"/>
              <a:ext cx="73025" cy="7620"/>
            </a:xfrm>
            <a:custGeom>
              <a:avLst/>
              <a:gdLst/>
              <a:ahLst/>
              <a:cxnLst/>
              <a:rect l="l" t="t" r="r" b="b"/>
              <a:pathLst>
                <a:path w="73025" h="7620">
                  <a:moveTo>
                    <a:pt x="0" y="0"/>
                  </a:moveTo>
                  <a:lnTo>
                    <a:pt x="13474" y="1574"/>
                  </a:lnTo>
                  <a:lnTo>
                    <a:pt x="21350" y="1965"/>
                  </a:lnTo>
                  <a:lnTo>
                    <a:pt x="29792" y="2995"/>
                  </a:lnTo>
                  <a:lnTo>
                    <a:pt x="38193" y="4109"/>
                  </a:lnTo>
                  <a:lnTo>
                    <a:pt x="45948" y="4749"/>
                  </a:lnTo>
                  <a:lnTo>
                    <a:pt x="49123" y="4749"/>
                  </a:lnTo>
                  <a:lnTo>
                    <a:pt x="49123" y="5537"/>
                  </a:lnTo>
                  <a:lnTo>
                    <a:pt x="59423" y="6337"/>
                  </a:lnTo>
                  <a:lnTo>
                    <a:pt x="67348" y="7124"/>
                  </a:lnTo>
                  <a:lnTo>
                    <a:pt x="72885" y="71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97" name="object 9597"/>
            <p:cNvSpPr/>
            <p:nvPr/>
          </p:nvSpPr>
          <p:spPr>
            <a:xfrm>
              <a:off x="3320503" y="5116652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20" h="7620">
                  <a:moveTo>
                    <a:pt x="0" y="0"/>
                  </a:moveTo>
                  <a:lnTo>
                    <a:pt x="12661" y="800"/>
                  </a:lnTo>
                  <a:lnTo>
                    <a:pt x="25662" y="2613"/>
                  </a:lnTo>
                  <a:lnTo>
                    <a:pt x="38763" y="3859"/>
                  </a:lnTo>
                  <a:lnTo>
                    <a:pt x="51888" y="5159"/>
                  </a:lnTo>
                  <a:lnTo>
                    <a:pt x="64960" y="7137"/>
                  </a:lnTo>
                  <a:lnTo>
                    <a:pt x="70510" y="71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98" name="object 9598"/>
            <p:cNvSpPr/>
            <p:nvPr/>
          </p:nvSpPr>
          <p:spPr>
            <a:xfrm>
              <a:off x="3222256" y="5103977"/>
              <a:ext cx="67945" cy="8890"/>
            </a:xfrm>
            <a:custGeom>
              <a:avLst/>
              <a:gdLst/>
              <a:ahLst/>
              <a:cxnLst/>
              <a:rect l="l" t="t" r="r" b="b"/>
              <a:pathLst>
                <a:path w="67945" h="8889">
                  <a:moveTo>
                    <a:pt x="0" y="0"/>
                  </a:moveTo>
                  <a:lnTo>
                    <a:pt x="8724" y="1574"/>
                  </a:lnTo>
                  <a:lnTo>
                    <a:pt x="28524" y="3949"/>
                  </a:lnTo>
                  <a:lnTo>
                    <a:pt x="49123" y="6337"/>
                  </a:lnTo>
                  <a:lnTo>
                    <a:pt x="67335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599" name="object 9599"/>
            <p:cNvSpPr/>
            <p:nvPr/>
          </p:nvSpPr>
          <p:spPr>
            <a:xfrm>
              <a:off x="3124822" y="5091303"/>
              <a:ext cx="65405" cy="8890"/>
            </a:xfrm>
            <a:custGeom>
              <a:avLst/>
              <a:gdLst/>
              <a:ahLst/>
              <a:cxnLst/>
              <a:rect l="l" t="t" r="r" b="b"/>
              <a:pathLst>
                <a:path w="65405" h="8889">
                  <a:moveTo>
                    <a:pt x="0" y="0"/>
                  </a:moveTo>
                  <a:lnTo>
                    <a:pt x="40943" y="5743"/>
                  </a:lnTo>
                  <a:lnTo>
                    <a:pt x="53086" y="7137"/>
                  </a:lnTo>
                  <a:lnTo>
                    <a:pt x="64960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00" name="object 9600"/>
            <p:cNvSpPr/>
            <p:nvPr/>
          </p:nvSpPr>
          <p:spPr>
            <a:xfrm>
              <a:off x="3428225" y="5145963"/>
              <a:ext cx="71120" cy="6350"/>
            </a:xfrm>
            <a:custGeom>
              <a:avLst/>
              <a:gdLst/>
              <a:ahLst/>
              <a:cxnLst/>
              <a:rect l="l" t="t" r="r" b="b"/>
              <a:pathLst>
                <a:path w="71120" h="6350">
                  <a:moveTo>
                    <a:pt x="70510" y="6337"/>
                  </a:moveTo>
                  <a:lnTo>
                    <a:pt x="53086" y="4749"/>
                  </a:lnTo>
                  <a:lnTo>
                    <a:pt x="30911" y="3162"/>
                  </a:lnTo>
                  <a:lnTo>
                    <a:pt x="9512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01" name="object 9601"/>
            <p:cNvSpPr/>
            <p:nvPr/>
          </p:nvSpPr>
          <p:spPr>
            <a:xfrm>
              <a:off x="3406051" y="5143576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-793" y="400"/>
                  </a:moveTo>
                  <a:lnTo>
                    <a:pt x="11893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02" name="object 9602"/>
            <p:cNvSpPr/>
            <p:nvPr/>
          </p:nvSpPr>
          <p:spPr>
            <a:xfrm>
              <a:off x="3387826" y="514197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512" y="800"/>
                  </a:moveTo>
                  <a:lnTo>
                    <a:pt x="712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03" name="object 9603"/>
            <p:cNvSpPr/>
            <p:nvPr/>
          </p:nvSpPr>
          <p:spPr>
            <a:xfrm>
              <a:off x="3330016" y="5135664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4" h="5079">
                  <a:moveTo>
                    <a:pt x="45935" y="4749"/>
                  </a:moveTo>
                  <a:lnTo>
                    <a:pt x="42760" y="4749"/>
                  </a:lnTo>
                  <a:lnTo>
                    <a:pt x="26924" y="2374"/>
                  </a:lnTo>
                  <a:lnTo>
                    <a:pt x="22174" y="2374"/>
                  </a:lnTo>
                  <a:lnTo>
                    <a:pt x="10299" y="800"/>
                  </a:lnTo>
                  <a:lnTo>
                    <a:pt x="7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04" name="object 9604"/>
            <p:cNvSpPr/>
            <p:nvPr/>
          </p:nvSpPr>
          <p:spPr>
            <a:xfrm>
              <a:off x="3281679" y="5130127"/>
              <a:ext cx="39370" cy="4445"/>
            </a:xfrm>
            <a:custGeom>
              <a:avLst/>
              <a:gdLst/>
              <a:ahLst/>
              <a:cxnLst/>
              <a:rect l="l" t="t" r="r" b="b"/>
              <a:pathLst>
                <a:path w="39370" h="4445">
                  <a:moveTo>
                    <a:pt x="38823" y="3949"/>
                  </a:moveTo>
                  <a:lnTo>
                    <a:pt x="27724" y="3162"/>
                  </a:lnTo>
                  <a:lnTo>
                    <a:pt x="14262" y="1574"/>
                  </a:lnTo>
                  <a:lnTo>
                    <a:pt x="6337" y="7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05" name="object 9605"/>
            <p:cNvSpPr/>
            <p:nvPr/>
          </p:nvSpPr>
          <p:spPr>
            <a:xfrm>
              <a:off x="3161258" y="5115052"/>
              <a:ext cx="24765" cy="3175"/>
            </a:xfrm>
            <a:custGeom>
              <a:avLst/>
              <a:gdLst/>
              <a:ahLst/>
              <a:cxnLst/>
              <a:rect l="l" t="t" r="r" b="b"/>
              <a:pathLst>
                <a:path w="24764" h="3175">
                  <a:moveTo>
                    <a:pt x="24561" y="3175"/>
                  </a:moveTo>
                  <a:lnTo>
                    <a:pt x="22174" y="3175"/>
                  </a:lnTo>
                  <a:lnTo>
                    <a:pt x="19799" y="2387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06" name="object 9606"/>
            <p:cNvSpPr/>
            <p:nvPr/>
          </p:nvSpPr>
          <p:spPr>
            <a:xfrm>
              <a:off x="3110560" y="5107927"/>
              <a:ext cx="39370" cy="5715"/>
            </a:xfrm>
            <a:custGeom>
              <a:avLst/>
              <a:gdLst/>
              <a:ahLst/>
              <a:cxnLst/>
              <a:rect l="l" t="t" r="r" b="b"/>
              <a:pathLst>
                <a:path w="39369" h="5714">
                  <a:moveTo>
                    <a:pt x="38823" y="5549"/>
                  </a:moveTo>
                  <a:lnTo>
                    <a:pt x="31686" y="4749"/>
                  </a:lnTo>
                  <a:lnTo>
                    <a:pt x="19811" y="3162"/>
                  </a:lnTo>
                  <a:lnTo>
                    <a:pt x="11087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07" name="object 9607"/>
            <p:cNvSpPr/>
            <p:nvPr/>
          </p:nvSpPr>
          <p:spPr>
            <a:xfrm>
              <a:off x="3093923" y="5105552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11099" y="1587"/>
                  </a:moveTo>
                  <a:lnTo>
                    <a:pt x="7137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08" name="object 9608"/>
            <p:cNvSpPr/>
            <p:nvPr/>
          </p:nvSpPr>
          <p:spPr>
            <a:xfrm>
              <a:off x="3080461" y="510396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09" name="object 9609"/>
            <p:cNvSpPr/>
            <p:nvPr/>
          </p:nvSpPr>
          <p:spPr>
            <a:xfrm>
              <a:off x="3080461" y="5119814"/>
              <a:ext cx="422275" cy="48895"/>
            </a:xfrm>
            <a:custGeom>
              <a:avLst/>
              <a:gdLst/>
              <a:ahLst/>
              <a:cxnLst/>
              <a:rect l="l" t="t" r="r" b="b"/>
              <a:pathLst>
                <a:path w="422275" h="48895">
                  <a:moveTo>
                    <a:pt x="0" y="0"/>
                  </a:moveTo>
                  <a:lnTo>
                    <a:pt x="3162" y="0"/>
                  </a:lnTo>
                  <a:lnTo>
                    <a:pt x="54916" y="7335"/>
                  </a:lnTo>
                  <a:lnTo>
                    <a:pt x="106637" y="14203"/>
                  </a:lnTo>
                  <a:lnTo>
                    <a:pt x="158347" y="20651"/>
                  </a:lnTo>
                  <a:lnTo>
                    <a:pt x="210069" y="26728"/>
                  </a:lnTo>
                  <a:lnTo>
                    <a:pt x="261822" y="32485"/>
                  </a:lnTo>
                  <a:lnTo>
                    <a:pt x="313631" y="37970"/>
                  </a:lnTo>
                  <a:lnTo>
                    <a:pt x="365516" y="43233"/>
                  </a:lnTo>
                  <a:lnTo>
                    <a:pt x="417499" y="48323"/>
                  </a:lnTo>
                  <a:lnTo>
                    <a:pt x="422249" y="48323"/>
                  </a:lnTo>
                  <a:lnTo>
                    <a:pt x="422249" y="33261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10" name="object 9610"/>
            <p:cNvSpPr/>
            <p:nvPr/>
          </p:nvSpPr>
          <p:spPr>
            <a:xfrm>
              <a:off x="3502710" y="5162588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4" h="5714">
                  <a:moveTo>
                    <a:pt x="7924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611" name="object 9611"/>
          <p:cNvGrpSpPr/>
          <p:nvPr/>
        </p:nvGrpSpPr>
        <p:grpSpPr>
          <a:xfrm>
            <a:off x="3193435" y="2478897"/>
            <a:ext cx="74580" cy="23574"/>
            <a:chOff x="3037681" y="3672439"/>
            <a:chExt cx="110489" cy="34925"/>
          </a:xfrm>
        </p:grpSpPr>
        <p:sp>
          <p:nvSpPr>
            <p:cNvPr id="9612" name="object 9612"/>
            <p:cNvSpPr/>
            <p:nvPr/>
          </p:nvSpPr>
          <p:spPr>
            <a:xfrm>
              <a:off x="3071748" y="3673233"/>
              <a:ext cx="75565" cy="11430"/>
            </a:xfrm>
            <a:custGeom>
              <a:avLst/>
              <a:gdLst/>
              <a:ahLst/>
              <a:cxnLst/>
              <a:rect l="l" t="t" r="r" b="b"/>
              <a:pathLst>
                <a:path w="75564" h="11429">
                  <a:moveTo>
                    <a:pt x="0" y="0"/>
                  </a:moveTo>
                  <a:lnTo>
                    <a:pt x="75260" y="1108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13" name="object 9613"/>
            <p:cNvSpPr/>
            <p:nvPr/>
          </p:nvSpPr>
          <p:spPr>
            <a:xfrm>
              <a:off x="3038475" y="3673233"/>
              <a:ext cx="33655" cy="17780"/>
            </a:xfrm>
            <a:custGeom>
              <a:avLst/>
              <a:gdLst/>
              <a:ahLst/>
              <a:cxnLst/>
              <a:rect l="l" t="t" r="r" b="b"/>
              <a:pathLst>
                <a:path w="33655" h="17779">
                  <a:moveTo>
                    <a:pt x="0" y="17437"/>
                  </a:moveTo>
                  <a:lnTo>
                    <a:pt x="33261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14" name="object 9614"/>
            <p:cNvSpPr/>
            <p:nvPr/>
          </p:nvSpPr>
          <p:spPr>
            <a:xfrm>
              <a:off x="3038475" y="3690670"/>
              <a:ext cx="74930" cy="10795"/>
            </a:xfrm>
            <a:custGeom>
              <a:avLst/>
              <a:gdLst/>
              <a:ahLst/>
              <a:cxnLst/>
              <a:rect l="l" t="t" r="r" b="b"/>
              <a:pathLst>
                <a:path w="74930" h="10795">
                  <a:moveTo>
                    <a:pt x="74472" y="10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15" name="object 9615"/>
            <p:cNvSpPr/>
            <p:nvPr/>
          </p:nvSpPr>
          <p:spPr>
            <a:xfrm>
              <a:off x="3112947" y="3684320"/>
              <a:ext cx="34290" cy="17145"/>
            </a:xfrm>
            <a:custGeom>
              <a:avLst/>
              <a:gdLst/>
              <a:ahLst/>
              <a:cxnLst/>
              <a:rect l="l" t="t" r="r" b="b"/>
              <a:pathLst>
                <a:path w="34289" h="17145">
                  <a:moveTo>
                    <a:pt x="34061" y="0"/>
                  </a:moveTo>
                  <a:lnTo>
                    <a:pt x="0" y="1663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16" name="object 9616"/>
            <p:cNvSpPr/>
            <p:nvPr/>
          </p:nvSpPr>
          <p:spPr>
            <a:xfrm>
              <a:off x="3112947" y="370570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17" name="object 9617"/>
            <p:cNvSpPr/>
            <p:nvPr/>
          </p:nvSpPr>
          <p:spPr>
            <a:xfrm>
              <a:off x="3147009" y="368432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18" name="object 9618"/>
            <p:cNvSpPr/>
            <p:nvPr/>
          </p:nvSpPr>
          <p:spPr>
            <a:xfrm>
              <a:off x="3112947" y="370095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19" name="object 9619"/>
            <p:cNvSpPr/>
            <p:nvPr/>
          </p:nvSpPr>
          <p:spPr>
            <a:xfrm>
              <a:off x="3038475" y="3690670"/>
              <a:ext cx="74930" cy="15875"/>
            </a:xfrm>
            <a:custGeom>
              <a:avLst/>
              <a:gdLst/>
              <a:ahLst/>
              <a:cxnLst/>
              <a:rect l="l" t="t" r="r" b="b"/>
              <a:pathLst>
                <a:path w="74930" h="15875">
                  <a:moveTo>
                    <a:pt x="0" y="0"/>
                  </a:moveTo>
                  <a:lnTo>
                    <a:pt x="0" y="5537"/>
                  </a:lnTo>
                  <a:lnTo>
                    <a:pt x="74472" y="15836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620" name="object 9620"/>
          <p:cNvGrpSpPr/>
          <p:nvPr/>
        </p:nvGrpSpPr>
        <p:grpSpPr>
          <a:xfrm>
            <a:off x="3250125" y="2670870"/>
            <a:ext cx="5572" cy="6429"/>
            <a:chOff x="3121666" y="3956843"/>
            <a:chExt cx="8255" cy="9525"/>
          </a:xfrm>
        </p:grpSpPr>
        <p:sp>
          <p:nvSpPr>
            <p:cNvPr id="9621" name="object 9621"/>
            <p:cNvSpPr/>
            <p:nvPr/>
          </p:nvSpPr>
          <p:spPr>
            <a:xfrm>
              <a:off x="3127997" y="3958437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800" y="7124"/>
                  </a:moveTo>
                  <a:lnTo>
                    <a:pt x="800" y="0"/>
                  </a:lnTo>
                  <a:lnTo>
                    <a:pt x="0" y="0"/>
                  </a:lnTo>
                  <a:lnTo>
                    <a:pt x="0" y="71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22" name="object 9622"/>
            <p:cNvSpPr/>
            <p:nvPr/>
          </p:nvSpPr>
          <p:spPr>
            <a:xfrm>
              <a:off x="3122460" y="3957637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0"/>
                  </a:moveTo>
                  <a:lnTo>
                    <a:pt x="5537" y="800"/>
                  </a:lnTo>
                </a:path>
                <a:path w="6350" h="1270">
                  <a:moveTo>
                    <a:pt x="0" y="0"/>
                  </a:moveTo>
                  <a:lnTo>
                    <a:pt x="633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623" name="object 9623"/>
          <p:cNvGrpSpPr/>
          <p:nvPr/>
        </p:nvGrpSpPr>
        <p:grpSpPr>
          <a:xfrm>
            <a:off x="3239426" y="2736646"/>
            <a:ext cx="16288" cy="9858"/>
            <a:chOff x="3105816" y="4054290"/>
            <a:chExt cx="24130" cy="14604"/>
          </a:xfrm>
        </p:grpSpPr>
        <p:sp>
          <p:nvSpPr>
            <p:cNvPr id="9624" name="object 9624"/>
            <p:cNvSpPr/>
            <p:nvPr/>
          </p:nvSpPr>
          <p:spPr>
            <a:xfrm>
              <a:off x="3117697" y="40566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25" name="object 9625"/>
            <p:cNvSpPr/>
            <p:nvPr/>
          </p:nvSpPr>
          <p:spPr>
            <a:xfrm>
              <a:off x="3106623" y="4055084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0"/>
                  </a:moveTo>
                  <a:lnTo>
                    <a:pt x="11087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26" name="object 9626"/>
            <p:cNvSpPr/>
            <p:nvPr/>
          </p:nvSpPr>
          <p:spPr>
            <a:xfrm>
              <a:off x="3117697" y="40566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27" name="object 9627"/>
            <p:cNvSpPr/>
            <p:nvPr/>
          </p:nvSpPr>
          <p:spPr>
            <a:xfrm>
              <a:off x="3106610" y="4056672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110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28" name="object 9628"/>
            <p:cNvSpPr/>
            <p:nvPr/>
          </p:nvSpPr>
          <p:spPr>
            <a:xfrm>
              <a:off x="3128010" y="405745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29" name="object 9629"/>
            <p:cNvSpPr/>
            <p:nvPr/>
          </p:nvSpPr>
          <p:spPr>
            <a:xfrm>
              <a:off x="3128797" y="405745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30" name="object 9630"/>
            <p:cNvSpPr/>
            <p:nvPr/>
          </p:nvSpPr>
          <p:spPr>
            <a:xfrm>
              <a:off x="3117710" y="4056672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3962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631" name="object 9631"/>
          <p:cNvGrpSpPr/>
          <p:nvPr/>
        </p:nvGrpSpPr>
        <p:grpSpPr>
          <a:xfrm>
            <a:off x="3229268" y="2506711"/>
            <a:ext cx="23574" cy="175736"/>
            <a:chOff x="3090767" y="3713645"/>
            <a:chExt cx="34925" cy="260350"/>
          </a:xfrm>
        </p:grpSpPr>
        <p:sp>
          <p:nvSpPr>
            <p:cNvPr id="9632" name="object 9632"/>
            <p:cNvSpPr/>
            <p:nvPr/>
          </p:nvSpPr>
          <p:spPr>
            <a:xfrm>
              <a:off x="3091560" y="3713645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8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33" name="object 9633"/>
            <p:cNvSpPr/>
            <p:nvPr/>
          </p:nvSpPr>
          <p:spPr>
            <a:xfrm>
              <a:off x="3106610" y="3854653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10">
                  <a:moveTo>
                    <a:pt x="0" y="0"/>
                  </a:moveTo>
                  <a:lnTo>
                    <a:pt x="0" y="1180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34" name="object 9634"/>
            <p:cNvSpPr/>
            <p:nvPr/>
          </p:nvSpPr>
          <p:spPr>
            <a:xfrm>
              <a:off x="3106610" y="3716019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35" name="object 9635"/>
            <p:cNvSpPr/>
            <p:nvPr/>
          </p:nvSpPr>
          <p:spPr>
            <a:xfrm>
              <a:off x="3122447" y="3955249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0" y="9512"/>
                  </a:moveTo>
                  <a:lnTo>
                    <a:pt x="0" y="1600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36" name="object 9636"/>
            <p:cNvSpPr/>
            <p:nvPr/>
          </p:nvSpPr>
          <p:spPr>
            <a:xfrm>
              <a:off x="3124822" y="3857028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0"/>
                  </a:moveTo>
                  <a:lnTo>
                    <a:pt x="0" y="982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37" name="object 9637"/>
            <p:cNvSpPr/>
            <p:nvPr/>
          </p:nvSpPr>
          <p:spPr>
            <a:xfrm>
              <a:off x="3124822" y="3718394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38" name="object 9638"/>
            <p:cNvSpPr/>
            <p:nvPr/>
          </p:nvSpPr>
          <p:spPr>
            <a:xfrm>
              <a:off x="3106597" y="3964762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4">
                  <a:moveTo>
                    <a:pt x="15849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9639" name="object 9639"/>
          <p:cNvSpPr/>
          <p:nvPr/>
        </p:nvSpPr>
        <p:spPr>
          <a:xfrm>
            <a:off x="3239962" y="27612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9640" name="object 9640"/>
          <p:cNvGrpSpPr/>
          <p:nvPr/>
        </p:nvGrpSpPr>
        <p:grpSpPr>
          <a:xfrm>
            <a:off x="2893449" y="2505638"/>
            <a:ext cx="359616" cy="953262"/>
            <a:chOff x="2593257" y="3712057"/>
            <a:chExt cx="532765" cy="1412240"/>
          </a:xfrm>
        </p:grpSpPr>
        <p:sp>
          <p:nvSpPr>
            <p:cNvPr id="9641" name="object 9641"/>
            <p:cNvSpPr/>
            <p:nvPr/>
          </p:nvSpPr>
          <p:spPr>
            <a:xfrm>
              <a:off x="3106610" y="4386224"/>
              <a:ext cx="18415" cy="9525"/>
            </a:xfrm>
            <a:custGeom>
              <a:avLst/>
              <a:gdLst/>
              <a:ahLst/>
              <a:cxnLst/>
              <a:rect l="l" t="t" r="r" b="b"/>
              <a:pathLst>
                <a:path w="18414" h="9525">
                  <a:moveTo>
                    <a:pt x="18211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42" name="object 9642"/>
            <p:cNvSpPr/>
            <p:nvPr/>
          </p:nvSpPr>
          <p:spPr>
            <a:xfrm>
              <a:off x="3124822" y="4093895"/>
              <a:ext cx="0" cy="292735"/>
            </a:xfrm>
            <a:custGeom>
              <a:avLst/>
              <a:gdLst/>
              <a:ahLst/>
              <a:cxnLst/>
              <a:rect l="l" t="t" r="r" b="b"/>
              <a:pathLst>
                <a:path h="292735">
                  <a:moveTo>
                    <a:pt x="0" y="0"/>
                  </a:moveTo>
                  <a:lnTo>
                    <a:pt x="0" y="2923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43" name="object 9643"/>
            <p:cNvSpPr/>
            <p:nvPr/>
          </p:nvSpPr>
          <p:spPr>
            <a:xfrm>
              <a:off x="3075711" y="3849903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44" name="object 9644"/>
            <p:cNvSpPr/>
            <p:nvPr/>
          </p:nvSpPr>
          <p:spPr>
            <a:xfrm>
              <a:off x="3075711" y="4569218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39" h="2539">
                  <a:moveTo>
                    <a:pt x="15049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45" name="object 9645"/>
            <p:cNvSpPr/>
            <p:nvPr/>
          </p:nvSpPr>
          <p:spPr>
            <a:xfrm>
              <a:off x="3090760" y="3852278"/>
              <a:ext cx="0" cy="719455"/>
            </a:xfrm>
            <a:custGeom>
              <a:avLst/>
              <a:gdLst/>
              <a:ahLst/>
              <a:cxnLst/>
              <a:rect l="l" t="t" r="r" b="b"/>
              <a:pathLst>
                <a:path h="719454">
                  <a:moveTo>
                    <a:pt x="0" y="0"/>
                  </a:moveTo>
                  <a:lnTo>
                    <a:pt x="0" y="7193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46" name="object 9646"/>
            <p:cNvSpPr/>
            <p:nvPr/>
          </p:nvSpPr>
          <p:spPr>
            <a:xfrm>
              <a:off x="3075711" y="3849903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39" h="2539">
                  <a:moveTo>
                    <a:pt x="0" y="0"/>
                  </a:moveTo>
                  <a:lnTo>
                    <a:pt x="15049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47" name="object 9647"/>
            <p:cNvSpPr/>
            <p:nvPr/>
          </p:nvSpPr>
          <p:spPr>
            <a:xfrm>
              <a:off x="3105810" y="40756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48" name="object 9648"/>
            <p:cNvSpPr/>
            <p:nvPr/>
          </p:nvSpPr>
          <p:spPr>
            <a:xfrm>
              <a:off x="3105810" y="40748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49" name="object 9649"/>
            <p:cNvSpPr/>
            <p:nvPr/>
          </p:nvSpPr>
          <p:spPr>
            <a:xfrm>
              <a:off x="3106610" y="3972686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1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50" name="object 9650"/>
            <p:cNvSpPr/>
            <p:nvPr/>
          </p:nvSpPr>
          <p:spPr>
            <a:xfrm>
              <a:off x="3090760" y="38522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51" name="object 9651"/>
            <p:cNvSpPr/>
            <p:nvPr/>
          </p:nvSpPr>
          <p:spPr>
            <a:xfrm>
              <a:off x="3090773" y="4563681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4">
                  <a:moveTo>
                    <a:pt x="15836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52" name="object 9652"/>
            <p:cNvSpPr/>
            <p:nvPr/>
          </p:nvSpPr>
          <p:spPr>
            <a:xfrm>
              <a:off x="3106610" y="4076471"/>
              <a:ext cx="0" cy="487680"/>
            </a:xfrm>
            <a:custGeom>
              <a:avLst/>
              <a:gdLst/>
              <a:ahLst/>
              <a:cxnLst/>
              <a:rect l="l" t="t" r="r" b="b"/>
              <a:pathLst>
                <a:path h="487679">
                  <a:moveTo>
                    <a:pt x="0" y="0"/>
                  </a:moveTo>
                  <a:lnTo>
                    <a:pt x="0" y="4871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53" name="object 9653"/>
            <p:cNvSpPr/>
            <p:nvPr/>
          </p:nvSpPr>
          <p:spPr>
            <a:xfrm>
              <a:off x="3075711" y="38499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54" name="object 9654"/>
            <p:cNvSpPr/>
            <p:nvPr/>
          </p:nvSpPr>
          <p:spPr>
            <a:xfrm>
              <a:off x="3106610" y="4608042"/>
              <a:ext cx="0" cy="492759"/>
            </a:xfrm>
            <a:custGeom>
              <a:avLst/>
              <a:gdLst/>
              <a:ahLst/>
              <a:cxnLst/>
              <a:rect l="l" t="t" r="r" b="b"/>
              <a:pathLst>
                <a:path h="492760">
                  <a:moveTo>
                    <a:pt x="0" y="0"/>
                  </a:moveTo>
                  <a:lnTo>
                    <a:pt x="0" y="4927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55" name="object 9655"/>
            <p:cNvSpPr/>
            <p:nvPr/>
          </p:nvSpPr>
          <p:spPr>
            <a:xfrm>
              <a:off x="3106610" y="5091290"/>
              <a:ext cx="18415" cy="9525"/>
            </a:xfrm>
            <a:custGeom>
              <a:avLst/>
              <a:gdLst/>
              <a:ahLst/>
              <a:cxnLst/>
              <a:rect l="l" t="t" r="r" b="b"/>
              <a:pathLst>
                <a:path w="18414" h="9525">
                  <a:moveTo>
                    <a:pt x="18211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56" name="object 9656"/>
            <p:cNvSpPr/>
            <p:nvPr/>
          </p:nvSpPr>
          <p:spPr>
            <a:xfrm>
              <a:off x="3124822" y="4610417"/>
              <a:ext cx="0" cy="481330"/>
            </a:xfrm>
            <a:custGeom>
              <a:avLst/>
              <a:gdLst/>
              <a:ahLst/>
              <a:cxnLst/>
              <a:rect l="l" t="t" r="r" b="b"/>
              <a:pathLst>
                <a:path h="481329">
                  <a:moveTo>
                    <a:pt x="0" y="0"/>
                  </a:moveTo>
                  <a:lnTo>
                    <a:pt x="0" y="48086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57" name="object 9657"/>
            <p:cNvSpPr/>
            <p:nvPr/>
          </p:nvSpPr>
          <p:spPr>
            <a:xfrm>
              <a:off x="3124822" y="4429798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58" name="object 9658"/>
            <p:cNvSpPr/>
            <p:nvPr/>
          </p:nvSpPr>
          <p:spPr>
            <a:xfrm>
              <a:off x="3106610" y="44274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59" name="object 9659"/>
            <p:cNvSpPr/>
            <p:nvPr/>
          </p:nvSpPr>
          <p:spPr>
            <a:xfrm>
              <a:off x="3091560" y="4605667"/>
              <a:ext cx="0" cy="492759"/>
            </a:xfrm>
            <a:custGeom>
              <a:avLst/>
              <a:gdLst/>
              <a:ahLst/>
              <a:cxnLst/>
              <a:rect l="l" t="t" r="r" b="b"/>
              <a:pathLst>
                <a:path h="492760">
                  <a:moveTo>
                    <a:pt x="0" y="0"/>
                  </a:moveTo>
                  <a:lnTo>
                    <a:pt x="0" y="4927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60" name="object 9660"/>
            <p:cNvSpPr/>
            <p:nvPr/>
          </p:nvSpPr>
          <p:spPr>
            <a:xfrm>
              <a:off x="3091560" y="5098414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39" h="2539">
                  <a:moveTo>
                    <a:pt x="15049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61" name="object 9661"/>
            <p:cNvSpPr/>
            <p:nvPr/>
          </p:nvSpPr>
          <p:spPr>
            <a:xfrm>
              <a:off x="3076511" y="458506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62" name="object 9662"/>
            <p:cNvSpPr/>
            <p:nvPr/>
          </p:nvSpPr>
          <p:spPr>
            <a:xfrm>
              <a:off x="3076511" y="4603292"/>
              <a:ext cx="15240" cy="495300"/>
            </a:xfrm>
            <a:custGeom>
              <a:avLst/>
              <a:gdLst/>
              <a:ahLst/>
              <a:cxnLst/>
              <a:rect l="l" t="t" r="r" b="b"/>
              <a:pathLst>
                <a:path w="15239" h="495300">
                  <a:moveTo>
                    <a:pt x="0" y="0"/>
                  </a:moveTo>
                  <a:lnTo>
                    <a:pt x="0" y="493547"/>
                  </a:lnTo>
                  <a:lnTo>
                    <a:pt x="15049" y="4951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63" name="object 9663"/>
            <p:cNvSpPr/>
            <p:nvPr/>
          </p:nvSpPr>
          <p:spPr>
            <a:xfrm>
              <a:off x="3091560" y="4605667"/>
              <a:ext cx="0" cy="492759"/>
            </a:xfrm>
            <a:custGeom>
              <a:avLst/>
              <a:gdLst/>
              <a:ahLst/>
              <a:cxnLst/>
              <a:rect l="l" t="t" r="r" b="b"/>
              <a:pathLst>
                <a:path h="492760">
                  <a:moveTo>
                    <a:pt x="0" y="0"/>
                  </a:moveTo>
                  <a:lnTo>
                    <a:pt x="0" y="4927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64" name="object 9664"/>
            <p:cNvSpPr/>
            <p:nvPr/>
          </p:nvSpPr>
          <p:spPr>
            <a:xfrm>
              <a:off x="3091560" y="3713645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8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65" name="object 9665"/>
            <p:cNvSpPr/>
            <p:nvPr/>
          </p:nvSpPr>
          <p:spPr>
            <a:xfrm>
              <a:off x="3076511" y="3712057"/>
              <a:ext cx="0" cy="113030"/>
            </a:xfrm>
            <a:custGeom>
              <a:avLst/>
              <a:gdLst/>
              <a:ahLst/>
              <a:cxnLst/>
              <a:rect l="l" t="t" r="r" b="b"/>
              <a:pathLst>
                <a:path h="113029">
                  <a:moveTo>
                    <a:pt x="0" y="0"/>
                  </a:moveTo>
                  <a:lnTo>
                    <a:pt x="0" y="1124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66" name="object 9666"/>
            <p:cNvSpPr/>
            <p:nvPr/>
          </p:nvSpPr>
          <p:spPr>
            <a:xfrm>
              <a:off x="3059874" y="3847528"/>
              <a:ext cx="0" cy="626110"/>
            </a:xfrm>
            <a:custGeom>
              <a:avLst/>
              <a:gdLst/>
              <a:ahLst/>
              <a:cxnLst/>
              <a:rect l="l" t="t" r="r" b="b"/>
              <a:pathLst>
                <a:path h="626110">
                  <a:moveTo>
                    <a:pt x="0" y="0"/>
                  </a:moveTo>
                  <a:lnTo>
                    <a:pt x="0" y="62584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67" name="object 9667"/>
            <p:cNvSpPr/>
            <p:nvPr/>
          </p:nvSpPr>
          <p:spPr>
            <a:xfrm>
              <a:off x="3059874" y="4473359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39" h="2539">
                  <a:moveTo>
                    <a:pt x="15062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68" name="object 9668"/>
            <p:cNvSpPr/>
            <p:nvPr/>
          </p:nvSpPr>
          <p:spPr>
            <a:xfrm>
              <a:off x="3059874" y="3847528"/>
              <a:ext cx="15240" cy="628650"/>
            </a:xfrm>
            <a:custGeom>
              <a:avLst/>
              <a:gdLst/>
              <a:ahLst/>
              <a:cxnLst/>
              <a:rect l="l" t="t" r="r" b="b"/>
              <a:pathLst>
                <a:path w="15239" h="628650">
                  <a:moveTo>
                    <a:pt x="15062" y="2374"/>
                  </a:moveTo>
                  <a:lnTo>
                    <a:pt x="15062" y="628218"/>
                  </a:lnTo>
                </a:path>
                <a:path w="15239" h="628650">
                  <a:moveTo>
                    <a:pt x="15062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69" name="object 9669"/>
            <p:cNvSpPr/>
            <p:nvPr/>
          </p:nvSpPr>
          <p:spPr>
            <a:xfrm>
              <a:off x="3075317" y="3849109"/>
              <a:ext cx="0" cy="628015"/>
            </a:xfrm>
            <a:custGeom>
              <a:avLst/>
              <a:gdLst/>
              <a:ahLst/>
              <a:cxnLst/>
              <a:rect l="l" t="t" r="r" b="b"/>
              <a:pathLst>
                <a:path h="628014">
                  <a:moveTo>
                    <a:pt x="0" y="625843"/>
                  </a:moveTo>
                  <a:lnTo>
                    <a:pt x="0" y="627430"/>
                  </a:lnTo>
                </a:path>
                <a:path h="628014">
                  <a:moveTo>
                    <a:pt x="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70" name="object 9670"/>
            <p:cNvSpPr/>
            <p:nvPr/>
          </p:nvSpPr>
          <p:spPr>
            <a:xfrm>
              <a:off x="3059874" y="38475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71" name="object 9671"/>
            <p:cNvSpPr/>
            <p:nvPr/>
          </p:nvSpPr>
          <p:spPr>
            <a:xfrm>
              <a:off x="3053524" y="4507433"/>
              <a:ext cx="22225" cy="19050"/>
            </a:xfrm>
            <a:custGeom>
              <a:avLst/>
              <a:gdLst/>
              <a:ahLst/>
              <a:cxnLst/>
              <a:rect l="l" t="t" r="r" b="b"/>
              <a:pathLst>
                <a:path w="22225" h="19050">
                  <a:moveTo>
                    <a:pt x="6337" y="0"/>
                  </a:moveTo>
                  <a:lnTo>
                    <a:pt x="0" y="3162"/>
                  </a:lnTo>
                  <a:lnTo>
                    <a:pt x="0" y="19011"/>
                  </a:lnTo>
                  <a:lnTo>
                    <a:pt x="22174" y="7924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72" name="object 9672"/>
            <p:cNvSpPr/>
            <p:nvPr/>
          </p:nvSpPr>
          <p:spPr>
            <a:xfrm>
              <a:off x="2594051" y="4428223"/>
              <a:ext cx="459740" cy="82550"/>
            </a:xfrm>
            <a:custGeom>
              <a:avLst/>
              <a:gdLst/>
              <a:ahLst/>
              <a:cxnLst/>
              <a:rect l="l" t="t" r="r" b="b"/>
              <a:pathLst>
                <a:path w="459739" h="82550">
                  <a:moveTo>
                    <a:pt x="0" y="0"/>
                  </a:moveTo>
                  <a:lnTo>
                    <a:pt x="2374" y="0"/>
                  </a:lnTo>
                  <a:lnTo>
                    <a:pt x="3962" y="800"/>
                  </a:lnTo>
                  <a:lnTo>
                    <a:pt x="5537" y="800"/>
                  </a:lnTo>
                  <a:lnTo>
                    <a:pt x="17424" y="3175"/>
                  </a:lnTo>
                  <a:lnTo>
                    <a:pt x="21386" y="4762"/>
                  </a:lnTo>
                  <a:lnTo>
                    <a:pt x="29311" y="6337"/>
                  </a:lnTo>
                  <a:lnTo>
                    <a:pt x="30886" y="6337"/>
                  </a:lnTo>
                  <a:lnTo>
                    <a:pt x="41198" y="8712"/>
                  </a:lnTo>
                  <a:lnTo>
                    <a:pt x="43561" y="8712"/>
                  </a:lnTo>
                  <a:lnTo>
                    <a:pt x="55460" y="11874"/>
                  </a:lnTo>
                  <a:lnTo>
                    <a:pt x="64960" y="13474"/>
                  </a:lnTo>
                  <a:lnTo>
                    <a:pt x="68922" y="14262"/>
                  </a:lnTo>
                  <a:lnTo>
                    <a:pt x="109321" y="22974"/>
                  </a:lnTo>
                  <a:lnTo>
                    <a:pt x="159482" y="32489"/>
                  </a:lnTo>
                  <a:lnTo>
                    <a:pt x="209691" y="41773"/>
                  </a:lnTo>
                  <a:lnTo>
                    <a:pt x="259954" y="50760"/>
                  </a:lnTo>
                  <a:lnTo>
                    <a:pt x="310280" y="59381"/>
                  </a:lnTo>
                  <a:lnTo>
                    <a:pt x="360676" y="67570"/>
                  </a:lnTo>
                  <a:lnTo>
                    <a:pt x="411149" y="75260"/>
                  </a:lnTo>
                  <a:lnTo>
                    <a:pt x="435711" y="79222"/>
                  </a:lnTo>
                  <a:lnTo>
                    <a:pt x="459473" y="82384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73" name="object 9673"/>
            <p:cNvSpPr/>
            <p:nvPr/>
          </p:nvSpPr>
          <p:spPr>
            <a:xfrm>
              <a:off x="2594051" y="442822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74" name="object 9674"/>
            <p:cNvSpPr/>
            <p:nvPr/>
          </p:nvSpPr>
          <p:spPr>
            <a:xfrm>
              <a:off x="2594051" y="4443260"/>
              <a:ext cx="459740" cy="83185"/>
            </a:xfrm>
            <a:custGeom>
              <a:avLst/>
              <a:gdLst/>
              <a:ahLst/>
              <a:cxnLst/>
              <a:rect l="l" t="t" r="r" b="b"/>
              <a:pathLst>
                <a:path w="459739" h="83185">
                  <a:moveTo>
                    <a:pt x="459473" y="83185"/>
                  </a:moveTo>
                  <a:lnTo>
                    <a:pt x="445211" y="80810"/>
                  </a:lnTo>
                  <a:lnTo>
                    <a:pt x="435698" y="79222"/>
                  </a:lnTo>
                  <a:lnTo>
                    <a:pt x="384789" y="71911"/>
                  </a:lnTo>
                  <a:lnTo>
                    <a:pt x="333982" y="63963"/>
                  </a:lnTo>
                  <a:lnTo>
                    <a:pt x="283263" y="55475"/>
                  </a:lnTo>
                  <a:lnTo>
                    <a:pt x="232619" y="46543"/>
                  </a:lnTo>
                  <a:lnTo>
                    <a:pt x="182034" y="37264"/>
                  </a:lnTo>
                  <a:lnTo>
                    <a:pt x="131495" y="27736"/>
                  </a:lnTo>
                  <a:lnTo>
                    <a:pt x="109321" y="22974"/>
                  </a:lnTo>
                  <a:lnTo>
                    <a:pt x="87134" y="19011"/>
                  </a:lnTo>
                  <a:lnTo>
                    <a:pt x="68910" y="15062"/>
                  </a:lnTo>
                  <a:lnTo>
                    <a:pt x="64960" y="14262"/>
                  </a:lnTo>
                  <a:lnTo>
                    <a:pt x="55448" y="11899"/>
                  </a:lnTo>
                  <a:lnTo>
                    <a:pt x="43561" y="9512"/>
                  </a:lnTo>
                  <a:lnTo>
                    <a:pt x="41186" y="9512"/>
                  </a:lnTo>
                  <a:lnTo>
                    <a:pt x="30886" y="7137"/>
                  </a:lnTo>
                  <a:lnTo>
                    <a:pt x="30086" y="7137"/>
                  </a:lnTo>
                  <a:lnTo>
                    <a:pt x="21374" y="4762"/>
                  </a:lnTo>
                  <a:lnTo>
                    <a:pt x="17411" y="3962"/>
                  </a:lnTo>
                  <a:lnTo>
                    <a:pt x="13462" y="3175"/>
                  </a:lnTo>
                  <a:lnTo>
                    <a:pt x="5537" y="1587"/>
                  </a:lnTo>
                  <a:lnTo>
                    <a:pt x="3962" y="800"/>
                  </a:lnTo>
                  <a:lnTo>
                    <a:pt x="2362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75" name="object 9675"/>
            <p:cNvSpPr/>
            <p:nvPr/>
          </p:nvSpPr>
          <p:spPr>
            <a:xfrm>
              <a:off x="2611475" y="4431385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4" h="3175">
                  <a:moveTo>
                    <a:pt x="0" y="0"/>
                  </a:moveTo>
                  <a:lnTo>
                    <a:pt x="3962" y="1587"/>
                  </a:lnTo>
                  <a:lnTo>
                    <a:pt x="11887" y="3162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76" name="object 9676"/>
            <p:cNvSpPr/>
            <p:nvPr/>
          </p:nvSpPr>
          <p:spPr>
            <a:xfrm>
              <a:off x="2636824" y="4436935"/>
              <a:ext cx="26670" cy="5715"/>
            </a:xfrm>
            <a:custGeom>
              <a:avLst/>
              <a:gdLst/>
              <a:ahLst/>
              <a:cxnLst/>
              <a:rect l="l" t="t" r="r" b="b"/>
              <a:pathLst>
                <a:path w="26669" h="5714">
                  <a:moveTo>
                    <a:pt x="0" y="0"/>
                  </a:moveTo>
                  <a:lnTo>
                    <a:pt x="800" y="0"/>
                  </a:lnTo>
                  <a:lnTo>
                    <a:pt x="12687" y="3175"/>
                  </a:lnTo>
                  <a:lnTo>
                    <a:pt x="22186" y="4762"/>
                  </a:lnTo>
                  <a:lnTo>
                    <a:pt x="26149" y="5549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77" name="object 9677"/>
            <p:cNvSpPr/>
            <p:nvPr/>
          </p:nvSpPr>
          <p:spPr>
            <a:xfrm>
              <a:off x="2594051" y="442504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0" y="3175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78" name="object 9678"/>
            <p:cNvSpPr/>
            <p:nvPr/>
          </p:nvSpPr>
          <p:spPr>
            <a:xfrm>
              <a:off x="2623362" y="5009692"/>
              <a:ext cx="40005" cy="28575"/>
            </a:xfrm>
            <a:custGeom>
              <a:avLst/>
              <a:gdLst/>
              <a:ahLst/>
              <a:cxnLst/>
              <a:rect l="l" t="t" r="r" b="b"/>
              <a:pathLst>
                <a:path w="40005" h="28575">
                  <a:moveTo>
                    <a:pt x="0" y="28524"/>
                  </a:moveTo>
                  <a:lnTo>
                    <a:pt x="0" y="12674"/>
                  </a:lnTo>
                  <a:lnTo>
                    <a:pt x="39598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79" name="object 9679"/>
            <p:cNvSpPr/>
            <p:nvPr/>
          </p:nvSpPr>
          <p:spPr>
            <a:xfrm>
              <a:off x="2662961" y="4458322"/>
              <a:ext cx="0" cy="551815"/>
            </a:xfrm>
            <a:custGeom>
              <a:avLst/>
              <a:gdLst/>
              <a:ahLst/>
              <a:cxnLst/>
              <a:rect l="l" t="t" r="r" b="b"/>
              <a:pathLst>
                <a:path h="551814">
                  <a:moveTo>
                    <a:pt x="0" y="0"/>
                  </a:moveTo>
                  <a:lnTo>
                    <a:pt x="0" y="55137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80" name="object 9680"/>
            <p:cNvSpPr/>
            <p:nvPr/>
          </p:nvSpPr>
          <p:spPr>
            <a:xfrm>
              <a:off x="2607513" y="4446435"/>
              <a:ext cx="15875" cy="597535"/>
            </a:xfrm>
            <a:custGeom>
              <a:avLst/>
              <a:gdLst/>
              <a:ahLst/>
              <a:cxnLst/>
              <a:rect l="l" t="t" r="r" b="b"/>
              <a:pathLst>
                <a:path w="15875" h="597535">
                  <a:moveTo>
                    <a:pt x="0" y="0"/>
                  </a:moveTo>
                  <a:lnTo>
                    <a:pt x="0" y="597319"/>
                  </a:lnTo>
                  <a:lnTo>
                    <a:pt x="15836" y="591781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81" name="object 9681"/>
            <p:cNvSpPr/>
            <p:nvPr/>
          </p:nvSpPr>
          <p:spPr>
            <a:xfrm>
              <a:off x="2594051" y="4443272"/>
              <a:ext cx="13970" cy="600710"/>
            </a:xfrm>
            <a:custGeom>
              <a:avLst/>
              <a:gdLst/>
              <a:ahLst/>
              <a:cxnLst/>
              <a:rect l="l" t="t" r="r" b="b"/>
              <a:pathLst>
                <a:path w="13969" h="600710">
                  <a:moveTo>
                    <a:pt x="0" y="0"/>
                  </a:moveTo>
                  <a:lnTo>
                    <a:pt x="13474" y="3174"/>
                  </a:lnTo>
                </a:path>
                <a:path w="13969" h="600710">
                  <a:moveTo>
                    <a:pt x="0" y="0"/>
                  </a:moveTo>
                  <a:lnTo>
                    <a:pt x="0" y="597319"/>
                  </a:lnTo>
                  <a:lnTo>
                    <a:pt x="13474" y="600494"/>
                  </a:lnTo>
                </a:path>
                <a:path w="13969" h="60071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82" name="object 9682"/>
            <p:cNvSpPr/>
            <p:nvPr/>
          </p:nvSpPr>
          <p:spPr>
            <a:xfrm>
              <a:off x="3065411" y="5096840"/>
              <a:ext cx="11430" cy="20955"/>
            </a:xfrm>
            <a:custGeom>
              <a:avLst/>
              <a:gdLst/>
              <a:ahLst/>
              <a:cxnLst/>
              <a:rect l="l" t="t" r="r" b="b"/>
              <a:pathLst>
                <a:path w="11430" h="20954">
                  <a:moveTo>
                    <a:pt x="0" y="20599"/>
                  </a:moveTo>
                  <a:lnTo>
                    <a:pt x="0" y="4749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83" name="object 9683"/>
            <p:cNvSpPr/>
            <p:nvPr/>
          </p:nvSpPr>
          <p:spPr>
            <a:xfrm>
              <a:off x="3053524" y="4526445"/>
              <a:ext cx="12065" cy="596900"/>
            </a:xfrm>
            <a:custGeom>
              <a:avLst/>
              <a:gdLst/>
              <a:ahLst/>
              <a:cxnLst/>
              <a:rect l="l" t="t" r="r" b="b"/>
              <a:pathLst>
                <a:path w="12064" h="596900">
                  <a:moveTo>
                    <a:pt x="0" y="0"/>
                  </a:moveTo>
                  <a:lnTo>
                    <a:pt x="0" y="596531"/>
                  </a:lnTo>
                  <a:lnTo>
                    <a:pt x="11874" y="590994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84" name="object 9684"/>
            <p:cNvSpPr/>
            <p:nvPr/>
          </p:nvSpPr>
          <p:spPr>
            <a:xfrm>
              <a:off x="3038462" y="4524070"/>
              <a:ext cx="15240" cy="599440"/>
            </a:xfrm>
            <a:custGeom>
              <a:avLst/>
              <a:gdLst/>
              <a:ahLst/>
              <a:cxnLst/>
              <a:rect l="l" t="t" r="r" b="b"/>
              <a:pathLst>
                <a:path w="15239" h="599439">
                  <a:moveTo>
                    <a:pt x="0" y="0"/>
                  </a:moveTo>
                  <a:lnTo>
                    <a:pt x="15062" y="2374"/>
                  </a:lnTo>
                </a:path>
                <a:path w="15239" h="599439">
                  <a:moveTo>
                    <a:pt x="0" y="0"/>
                  </a:moveTo>
                  <a:lnTo>
                    <a:pt x="0" y="597319"/>
                  </a:lnTo>
                  <a:lnTo>
                    <a:pt x="15062" y="598906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85" name="object 9685"/>
            <p:cNvSpPr/>
            <p:nvPr/>
          </p:nvSpPr>
          <p:spPr>
            <a:xfrm>
              <a:off x="3038462" y="45240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86" name="object 9686"/>
            <p:cNvSpPr/>
            <p:nvPr/>
          </p:nvSpPr>
          <p:spPr>
            <a:xfrm>
              <a:off x="2849930" y="40503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87" name="object 9687"/>
            <p:cNvSpPr/>
            <p:nvPr/>
          </p:nvSpPr>
          <p:spPr>
            <a:xfrm>
              <a:off x="2849930" y="4252340"/>
              <a:ext cx="22225" cy="8890"/>
            </a:xfrm>
            <a:custGeom>
              <a:avLst/>
              <a:gdLst/>
              <a:ahLst/>
              <a:cxnLst/>
              <a:rect l="l" t="t" r="r" b="b"/>
              <a:pathLst>
                <a:path w="22225" h="8889">
                  <a:moveTo>
                    <a:pt x="0" y="8712"/>
                  </a:moveTo>
                  <a:lnTo>
                    <a:pt x="22186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88" name="object 9688"/>
            <p:cNvSpPr/>
            <p:nvPr/>
          </p:nvSpPr>
          <p:spPr>
            <a:xfrm>
              <a:off x="2872104" y="4054284"/>
              <a:ext cx="0" cy="198120"/>
            </a:xfrm>
            <a:custGeom>
              <a:avLst/>
              <a:gdLst/>
              <a:ahLst/>
              <a:cxnLst/>
              <a:rect l="l" t="t" r="r" b="b"/>
              <a:pathLst>
                <a:path h="198120">
                  <a:moveTo>
                    <a:pt x="0" y="0"/>
                  </a:moveTo>
                  <a:lnTo>
                    <a:pt x="0" y="19805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689" name="object 9689"/>
          <p:cNvGrpSpPr/>
          <p:nvPr/>
        </p:nvGrpSpPr>
        <p:grpSpPr>
          <a:xfrm>
            <a:off x="3218569" y="2486389"/>
            <a:ext cx="303467" cy="52721"/>
            <a:chOff x="3074917" y="3683539"/>
            <a:chExt cx="449580" cy="78105"/>
          </a:xfrm>
        </p:grpSpPr>
        <p:sp>
          <p:nvSpPr>
            <p:cNvPr id="9690" name="object 9690"/>
            <p:cNvSpPr/>
            <p:nvPr/>
          </p:nvSpPr>
          <p:spPr>
            <a:xfrm>
              <a:off x="3458349" y="3741369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4762"/>
                  </a:moveTo>
                  <a:lnTo>
                    <a:pt x="0" y="0"/>
                  </a:lnTo>
                </a:path>
                <a:path w="1904" h="5079">
                  <a:moveTo>
                    <a:pt x="0" y="4762"/>
                  </a:moveTo>
                  <a:lnTo>
                    <a:pt x="1574" y="39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91" name="object 9691"/>
            <p:cNvSpPr/>
            <p:nvPr/>
          </p:nvSpPr>
          <p:spPr>
            <a:xfrm>
              <a:off x="3471024" y="37310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92" name="object 9692"/>
            <p:cNvSpPr/>
            <p:nvPr/>
          </p:nvSpPr>
          <p:spPr>
            <a:xfrm>
              <a:off x="3458349" y="3731082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0" y="10287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93" name="object 9693"/>
            <p:cNvSpPr/>
            <p:nvPr/>
          </p:nvSpPr>
          <p:spPr>
            <a:xfrm>
              <a:off x="3512223" y="37350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94" name="object 9694"/>
            <p:cNvSpPr/>
            <p:nvPr/>
          </p:nvSpPr>
          <p:spPr>
            <a:xfrm>
              <a:off x="3471024" y="3731082"/>
              <a:ext cx="41275" cy="4445"/>
            </a:xfrm>
            <a:custGeom>
              <a:avLst/>
              <a:gdLst/>
              <a:ahLst/>
              <a:cxnLst/>
              <a:rect l="l" t="t" r="r" b="b"/>
              <a:pathLst>
                <a:path w="41275" h="4445">
                  <a:moveTo>
                    <a:pt x="-793" y="1974"/>
                  </a:moveTo>
                  <a:lnTo>
                    <a:pt x="41992" y="1974"/>
                  </a:lnTo>
                </a:path>
              </a:pathLst>
            </a:custGeom>
            <a:ln w="5537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95" name="object 9695"/>
            <p:cNvSpPr/>
            <p:nvPr/>
          </p:nvSpPr>
          <p:spPr>
            <a:xfrm>
              <a:off x="3458349" y="3746131"/>
              <a:ext cx="40640" cy="4445"/>
            </a:xfrm>
            <a:custGeom>
              <a:avLst/>
              <a:gdLst/>
              <a:ahLst/>
              <a:cxnLst/>
              <a:rect l="l" t="t" r="r" b="b"/>
              <a:pathLst>
                <a:path w="40639" h="4445">
                  <a:moveTo>
                    <a:pt x="40398" y="3949"/>
                  </a:moveTo>
                  <a:lnTo>
                    <a:pt x="36436" y="3949"/>
                  </a:lnTo>
                  <a:lnTo>
                    <a:pt x="28504" y="2964"/>
                  </a:lnTo>
                  <a:lnTo>
                    <a:pt x="20237" y="2105"/>
                  </a:lnTo>
                  <a:lnTo>
                    <a:pt x="11951" y="1374"/>
                  </a:lnTo>
                  <a:lnTo>
                    <a:pt x="3962" y="7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96" name="object 9696"/>
            <p:cNvSpPr/>
            <p:nvPr/>
          </p:nvSpPr>
          <p:spPr>
            <a:xfrm>
              <a:off x="3494786" y="37500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97" name="object 9697"/>
            <p:cNvSpPr/>
            <p:nvPr/>
          </p:nvSpPr>
          <p:spPr>
            <a:xfrm>
              <a:off x="3075711" y="3700970"/>
              <a:ext cx="382905" cy="40640"/>
            </a:xfrm>
            <a:custGeom>
              <a:avLst/>
              <a:gdLst/>
              <a:ahLst/>
              <a:cxnLst/>
              <a:rect l="l" t="t" r="r" b="b"/>
              <a:pathLst>
                <a:path w="382904" h="40639">
                  <a:moveTo>
                    <a:pt x="382638" y="40398"/>
                  </a:moveTo>
                  <a:lnTo>
                    <a:pt x="381050" y="40398"/>
                  </a:lnTo>
                  <a:lnTo>
                    <a:pt x="365213" y="38823"/>
                  </a:lnTo>
                  <a:lnTo>
                    <a:pt x="361251" y="38023"/>
                  </a:lnTo>
                  <a:lnTo>
                    <a:pt x="356488" y="38023"/>
                  </a:lnTo>
                  <a:lnTo>
                    <a:pt x="352539" y="37223"/>
                  </a:lnTo>
                  <a:lnTo>
                    <a:pt x="346989" y="37223"/>
                  </a:lnTo>
                  <a:lnTo>
                    <a:pt x="345414" y="36436"/>
                  </a:lnTo>
                  <a:lnTo>
                    <a:pt x="338277" y="35648"/>
                  </a:lnTo>
                  <a:lnTo>
                    <a:pt x="331939" y="35648"/>
                  </a:lnTo>
                  <a:lnTo>
                    <a:pt x="330352" y="34861"/>
                  </a:lnTo>
                  <a:lnTo>
                    <a:pt x="324015" y="34861"/>
                  </a:lnTo>
                  <a:lnTo>
                    <a:pt x="322427" y="34061"/>
                  </a:lnTo>
                  <a:lnTo>
                    <a:pt x="319265" y="34061"/>
                  </a:lnTo>
                  <a:lnTo>
                    <a:pt x="312127" y="33273"/>
                  </a:lnTo>
                  <a:lnTo>
                    <a:pt x="307378" y="33273"/>
                  </a:lnTo>
                  <a:lnTo>
                    <a:pt x="294703" y="31686"/>
                  </a:lnTo>
                  <a:lnTo>
                    <a:pt x="293115" y="31686"/>
                  </a:lnTo>
                  <a:lnTo>
                    <a:pt x="289153" y="30886"/>
                  </a:lnTo>
                  <a:lnTo>
                    <a:pt x="277279" y="29311"/>
                  </a:lnTo>
                  <a:lnTo>
                    <a:pt x="259841" y="27724"/>
                  </a:lnTo>
                  <a:lnTo>
                    <a:pt x="244792" y="26149"/>
                  </a:lnTo>
                  <a:lnTo>
                    <a:pt x="242417" y="26149"/>
                  </a:lnTo>
                  <a:lnTo>
                    <a:pt x="236867" y="25349"/>
                  </a:lnTo>
                  <a:lnTo>
                    <a:pt x="235292" y="25349"/>
                  </a:lnTo>
                  <a:lnTo>
                    <a:pt x="232117" y="24549"/>
                  </a:lnTo>
                  <a:lnTo>
                    <a:pt x="224993" y="23761"/>
                  </a:lnTo>
                  <a:lnTo>
                    <a:pt x="203739" y="21566"/>
                  </a:lnTo>
                  <a:lnTo>
                    <a:pt x="182235" y="19042"/>
                  </a:lnTo>
                  <a:lnTo>
                    <a:pt x="160717" y="16305"/>
                  </a:lnTo>
                  <a:lnTo>
                    <a:pt x="139420" y="13474"/>
                  </a:lnTo>
                  <a:lnTo>
                    <a:pt x="137058" y="13474"/>
                  </a:lnTo>
                  <a:lnTo>
                    <a:pt x="115103" y="10784"/>
                  </a:lnTo>
                  <a:lnTo>
                    <a:pt x="93129" y="7843"/>
                  </a:lnTo>
                  <a:lnTo>
                    <a:pt x="71135" y="4943"/>
                  </a:lnTo>
                  <a:lnTo>
                    <a:pt x="49123" y="2374"/>
                  </a:lnTo>
                  <a:lnTo>
                    <a:pt x="46748" y="1574"/>
                  </a:lnTo>
                  <a:lnTo>
                    <a:pt x="45161" y="1574"/>
                  </a:lnTo>
                  <a:lnTo>
                    <a:pt x="38823" y="787"/>
                  </a:lnTo>
                  <a:lnTo>
                    <a:pt x="38823" y="5537"/>
                  </a:lnTo>
                  <a:lnTo>
                    <a:pt x="34861" y="5537"/>
                  </a:lnTo>
                  <a:lnTo>
                    <a:pt x="26365" y="4134"/>
                  </a:lnTo>
                  <a:lnTo>
                    <a:pt x="17854" y="2886"/>
                  </a:lnTo>
                  <a:lnTo>
                    <a:pt x="9331" y="1776"/>
                  </a:lnTo>
                  <a:lnTo>
                    <a:pt x="80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98" name="object 9698"/>
            <p:cNvSpPr/>
            <p:nvPr/>
          </p:nvSpPr>
          <p:spPr>
            <a:xfrm>
              <a:off x="3075711" y="370097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699" name="object 9699"/>
            <p:cNvSpPr/>
            <p:nvPr/>
          </p:nvSpPr>
          <p:spPr>
            <a:xfrm>
              <a:off x="3075711" y="3712070"/>
              <a:ext cx="423545" cy="48895"/>
            </a:xfrm>
            <a:custGeom>
              <a:avLst/>
              <a:gdLst/>
              <a:ahLst/>
              <a:cxnLst/>
              <a:rect l="l" t="t" r="r" b="b"/>
              <a:pathLst>
                <a:path w="423545" h="48895">
                  <a:moveTo>
                    <a:pt x="423037" y="48310"/>
                  </a:moveTo>
                  <a:lnTo>
                    <a:pt x="418274" y="48310"/>
                  </a:lnTo>
                  <a:lnTo>
                    <a:pt x="401650" y="46723"/>
                  </a:lnTo>
                  <a:lnTo>
                    <a:pt x="381838" y="45135"/>
                  </a:lnTo>
                  <a:lnTo>
                    <a:pt x="374694" y="43724"/>
                  </a:lnTo>
                  <a:lnTo>
                    <a:pt x="360930" y="42567"/>
                  </a:lnTo>
                  <a:lnTo>
                    <a:pt x="346333" y="41510"/>
                  </a:lnTo>
                  <a:lnTo>
                    <a:pt x="336689" y="40398"/>
                  </a:lnTo>
                  <a:lnTo>
                    <a:pt x="335102" y="40398"/>
                  </a:lnTo>
                  <a:lnTo>
                    <a:pt x="331939" y="39598"/>
                  </a:lnTo>
                  <a:lnTo>
                    <a:pt x="316950" y="38328"/>
                  </a:lnTo>
                  <a:lnTo>
                    <a:pt x="301791" y="36806"/>
                  </a:lnTo>
                  <a:lnTo>
                    <a:pt x="286653" y="35096"/>
                  </a:lnTo>
                  <a:lnTo>
                    <a:pt x="271729" y="33261"/>
                  </a:lnTo>
                  <a:lnTo>
                    <a:pt x="250342" y="30886"/>
                  </a:lnTo>
                  <a:lnTo>
                    <a:pt x="244792" y="30886"/>
                  </a:lnTo>
                  <a:lnTo>
                    <a:pt x="228955" y="28498"/>
                  </a:lnTo>
                  <a:lnTo>
                    <a:pt x="175632" y="22513"/>
                  </a:lnTo>
                  <a:lnTo>
                    <a:pt x="122235" y="16103"/>
                  </a:lnTo>
                  <a:lnTo>
                    <a:pt x="68923" y="9160"/>
                  </a:lnTo>
                  <a:lnTo>
                    <a:pt x="15849" y="1574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00" name="object 9700"/>
            <p:cNvSpPr/>
            <p:nvPr/>
          </p:nvSpPr>
          <p:spPr>
            <a:xfrm>
              <a:off x="3498748" y="375008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01" name="object 9701"/>
            <p:cNvSpPr/>
            <p:nvPr/>
          </p:nvSpPr>
          <p:spPr>
            <a:xfrm>
              <a:off x="3114535" y="3684333"/>
              <a:ext cx="408940" cy="50800"/>
            </a:xfrm>
            <a:custGeom>
              <a:avLst/>
              <a:gdLst/>
              <a:ahLst/>
              <a:cxnLst/>
              <a:rect l="l" t="t" r="r" b="b"/>
              <a:pathLst>
                <a:path w="408939" h="50800">
                  <a:moveTo>
                    <a:pt x="397687" y="50698"/>
                  </a:moveTo>
                  <a:lnTo>
                    <a:pt x="408787" y="41986"/>
                  </a:lnTo>
                  <a:lnTo>
                    <a:pt x="388975" y="40398"/>
                  </a:lnTo>
                  <a:lnTo>
                    <a:pt x="338198" y="35468"/>
                  </a:lnTo>
                  <a:lnTo>
                    <a:pt x="287451" y="30288"/>
                  </a:lnTo>
                  <a:lnTo>
                    <a:pt x="236731" y="24839"/>
                  </a:lnTo>
                  <a:lnTo>
                    <a:pt x="186035" y="19104"/>
                  </a:lnTo>
                  <a:lnTo>
                    <a:pt x="135359" y="13065"/>
                  </a:lnTo>
                  <a:lnTo>
                    <a:pt x="84703" y="6703"/>
                  </a:lnTo>
                  <a:lnTo>
                    <a:pt x="34061" y="0"/>
                  </a:lnTo>
                  <a:lnTo>
                    <a:pt x="0" y="174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02" name="object 9702"/>
            <p:cNvSpPr/>
            <p:nvPr/>
          </p:nvSpPr>
          <p:spPr>
            <a:xfrm>
              <a:off x="3197707" y="37128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03" name="object 9703"/>
            <p:cNvSpPr/>
            <p:nvPr/>
          </p:nvSpPr>
          <p:spPr>
            <a:xfrm>
              <a:off x="3214357" y="3714432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-793" y="393"/>
                  </a:moveTo>
                  <a:lnTo>
                    <a:pt x="7131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04" name="object 9704"/>
            <p:cNvSpPr/>
            <p:nvPr/>
          </p:nvSpPr>
          <p:spPr>
            <a:xfrm>
              <a:off x="3225444" y="3716020"/>
              <a:ext cx="69215" cy="8255"/>
            </a:xfrm>
            <a:custGeom>
              <a:avLst/>
              <a:gdLst/>
              <a:ahLst/>
              <a:cxnLst/>
              <a:rect l="l" t="t" r="r" b="b"/>
              <a:pathLst>
                <a:path w="69214" h="8254">
                  <a:moveTo>
                    <a:pt x="68922" y="7924"/>
                  </a:moveTo>
                  <a:lnTo>
                    <a:pt x="58623" y="7124"/>
                  </a:lnTo>
                  <a:lnTo>
                    <a:pt x="41198" y="4749"/>
                  </a:lnTo>
                  <a:lnTo>
                    <a:pt x="23761" y="3162"/>
                  </a:lnTo>
                  <a:lnTo>
                    <a:pt x="15049" y="1574"/>
                  </a:lnTo>
                  <a:lnTo>
                    <a:pt x="7124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05" name="object 9705"/>
            <p:cNvSpPr/>
            <p:nvPr/>
          </p:nvSpPr>
          <p:spPr>
            <a:xfrm>
              <a:off x="3368827" y="3732657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39">
                  <a:moveTo>
                    <a:pt x="26149" y="2374"/>
                  </a:moveTo>
                  <a:lnTo>
                    <a:pt x="19011" y="1587"/>
                  </a:lnTo>
                  <a:lnTo>
                    <a:pt x="14274" y="1587"/>
                  </a:lnTo>
                  <a:lnTo>
                    <a:pt x="16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06" name="object 9706"/>
            <p:cNvSpPr/>
            <p:nvPr/>
          </p:nvSpPr>
          <p:spPr>
            <a:xfrm>
              <a:off x="3399726" y="37358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07" name="object 9707"/>
            <p:cNvSpPr/>
            <p:nvPr/>
          </p:nvSpPr>
          <p:spPr>
            <a:xfrm>
              <a:off x="3421113" y="373739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08" name="object 9708"/>
            <p:cNvSpPr/>
            <p:nvPr/>
          </p:nvSpPr>
          <p:spPr>
            <a:xfrm>
              <a:off x="3436962" y="3738994"/>
              <a:ext cx="20320" cy="2540"/>
            </a:xfrm>
            <a:custGeom>
              <a:avLst/>
              <a:gdLst/>
              <a:ahLst/>
              <a:cxnLst/>
              <a:rect l="l" t="t" r="r" b="b"/>
              <a:pathLst>
                <a:path w="20320" h="2539">
                  <a:moveTo>
                    <a:pt x="19799" y="2374"/>
                  </a:moveTo>
                  <a:lnTo>
                    <a:pt x="3962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09" name="object 9709"/>
            <p:cNvSpPr/>
            <p:nvPr/>
          </p:nvSpPr>
          <p:spPr>
            <a:xfrm>
              <a:off x="3109785" y="370650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7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10" name="object 9710"/>
            <p:cNvSpPr/>
            <p:nvPr/>
          </p:nvSpPr>
          <p:spPr>
            <a:xfrm>
              <a:off x="3075711" y="370097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11" name="object 9711"/>
            <p:cNvSpPr/>
            <p:nvPr/>
          </p:nvSpPr>
          <p:spPr>
            <a:xfrm>
              <a:off x="3498748" y="3754844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4" h="5714">
                  <a:moveTo>
                    <a:pt x="7924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12" name="object 9712"/>
            <p:cNvSpPr/>
            <p:nvPr/>
          </p:nvSpPr>
          <p:spPr>
            <a:xfrm>
              <a:off x="3523310" y="372631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713" name="object 9713"/>
          <p:cNvGrpSpPr/>
          <p:nvPr/>
        </p:nvGrpSpPr>
        <p:grpSpPr>
          <a:xfrm>
            <a:off x="3239426" y="2675687"/>
            <a:ext cx="273891" cy="48435"/>
            <a:chOff x="3105816" y="3963981"/>
            <a:chExt cx="405765" cy="71755"/>
          </a:xfrm>
        </p:grpSpPr>
        <p:sp>
          <p:nvSpPr>
            <p:cNvPr id="9714" name="object 9714"/>
            <p:cNvSpPr/>
            <p:nvPr/>
          </p:nvSpPr>
          <p:spPr>
            <a:xfrm>
              <a:off x="3418738" y="4000411"/>
              <a:ext cx="64769" cy="6350"/>
            </a:xfrm>
            <a:custGeom>
              <a:avLst/>
              <a:gdLst/>
              <a:ahLst/>
              <a:cxnLst/>
              <a:rect l="l" t="t" r="r" b="b"/>
              <a:pathLst>
                <a:path w="64770" h="6350">
                  <a:moveTo>
                    <a:pt x="64173" y="6350"/>
                  </a:moveTo>
                  <a:lnTo>
                    <a:pt x="59423" y="6350"/>
                  </a:lnTo>
                  <a:lnTo>
                    <a:pt x="45980" y="4627"/>
                  </a:lnTo>
                  <a:lnTo>
                    <a:pt x="32450" y="3513"/>
                  </a:lnTo>
                  <a:lnTo>
                    <a:pt x="18941" y="2429"/>
                  </a:lnTo>
                  <a:lnTo>
                    <a:pt x="5562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15" name="object 9715"/>
            <p:cNvSpPr/>
            <p:nvPr/>
          </p:nvSpPr>
          <p:spPr>
            <a:xfrm>
              <a:off x="3318129" y="3990124"/>
              <a:ext cx="60325" cy="6350"/>
            </a:xfrm>
            <a:custGeom>
              <a:avLst/>
              <a:gdLst/>
              <a:ahLst/>
              <a:cxnLst/>
              <a:rect l="l" t="t" r="r" b="b"/>
              <a:pathLst>
                <a:path w="60325" h="6350">
                  <a:moveTo>
                    <a:pt x="60210" y="6324"/>
                  </a:moveTo>
                  <a:lnTo>
                    <a:pt x="54660" y="5537"/>
                  </a:lnTo>
                  <a:lnTo>
                    <a:pt x="50698" y="5537"/>
                  </a:lnTo>
                  <a:lnTo>
                    <a:pt x="46735" y="4749"/>
                  </a:lnTo>
                  <a:lnTo>
                    <a:pt x="34061" y="3949"/>
                  </a:lnTo>
                  <a:lnTo>
                    <a:pt x="13474" y="1574"/>
                  </a:lnTo>
                  <a:lnTo>
                    <a:pt x="6337" y="787"/>
                  </a:lnTo>
                  <a:lnTo>
                    <a:pt x="554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16" name="object 9716"/>
            <p:cNvSpPr/>
            <p:nvPr/>
          </p:nvSpPr>
          <p:spPr>
            <a:xfrm>
              <a:off x="3219094" y="3978237"/>
              <a:ext cx="57150" cy="6350"/>
            </a:xfrm>
            <a:custGeom>
              <a:avLst/>
              <a:gdLst/>
              <a:ahLst/>
              <a:cxnLst/>
              <a:rect l="l" t="t" r="r" b="b"/>
              <a:pathLst>
                <a:path w="57150" h="6350">
                  <a:moveTo>
                    <a:pt x="57048" y="6350"/>
                  </a:moveTo>
                  <a:lnTo>
                    <a:pt x="49910" y="5549"/>
                  </a:lnTo>
                  <a:lnTo>
                    <a:pt x="37879" y="4275"/>
                  </a:lnTo>
                  <a:lnTo>
                    <a:pt x="25592" y="2784"/>
                  </a:lnTo>
                  <a:lnTo>
                    <a:pt x="13383" y="1288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17" name="object 9717"/>
            <p:cNvSpPr/>
            <p:nvPr/>
          </p:nvSpPr>
          <p:spPr>
            <a:xfrm>
              <a:off x="3122460" y="3964775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20">
                  <a:moveTo>
                    <a:pt x="52273" y="7124"/>
                  </a:moveTo>
                  <a:lnTo>
                    <a:pt x="4737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18" name="object 9718"/>
            <p:cNvSpPr/>
            <p:nvPr/>
          </p:nvSpPr>
          <p:spPr>
            <a:xfrm>
              <a:off x="3106623" y="3972687"/>
              <a:ext cx="68580" cy="9525"/>
            </a:xfrm>
            <a:custGeom>
              <a:avLst/>
              <a:gdLst/>
              <a:ahLst/>
              <a:cxnLst/>
              <a:rect l="l" t="t" r="r" b="b"/>
              <a:pathLst>
                <a:path w="68580" h="9525">
                  <a:moveTo>
                    <a:pt x="0" y="0"/>
                  </a:moveTo>
                  <a:lnTo>
                    <a:pt x="787" y="800"/>
                  </a:lnTo>
                  <a:lnTo>
                    <a:pt x="16850" y="2572"/>
                  </a:lnTo>
                  <a:lnTo>
                    <a:pt x="33291" y="4784"/>
                  </a:lnTo>
                  <a:lnTo>
                    <a:pt x="49720" y="7183"/>
                  </a:lnTo>
                  <a:lnTo>
                    <a:pt x="65747" y="9512"/>
                  </a:lnTo>
                  <a:lnTo>
                    <a:pt x="68122" y="95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19" name="object 9719"/>
            <p:cNvSpPr/>
            <p:nvPr/>
          </p:nvSpPr>
          <p:spPr>
            <a:xfrm>
              <a:off x="3204845" y="3986161"/>
              <a:ext cx="71755" cy="8890"/>
            </a:xfrm>
            <a:custGeom>
              <a:avLst/>
              <a:gdLst/>
              <a:ahLst/>
              <a:cxnLst/>
              <a:rect l="l" t="t" r="r" b="b"/>
              <a:pathLst>
                <a:path w="71754" h="8889">
                  <a:moveTo>
                    <a:pt x="0" y="0"/>
                  </a:moveTo>
                  <a:lnTo>
                    <a:pt x="3175" y="800"/>
                  </a:lnTo>
                  <a:lnTo>
                    <a:pt x="15097" y="1563"/>
                  </a:lnTo>
                  <a:lnTo>
                    <a:pt x="26927" y="3392"/>
                  </a:lnTo>
                  <a:lnTo>
                    <a:pt x="38761" y="5309"/>
                  </a:lnTo>
                  <a:lnTo>
                    <a:pt x="50698" y="6337"/>
                  </a:lnTo>
                  <a:lnTo>
                    <a:pt x="71297" y="87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20" name="object 9720"/>
            <p:cNvSpPr/>
            <p:nvPr/>
          </p:nvSpPr>
          <p:spPr>
            <a:xfrm>
              <a:off x="3304667" y="3998049"/>
              <a:ext cx="74295" cy="8890"/>
            </a:xfrm>
            <a:custGeom>
              <a:avLst/>
              <a:gdLst/>
              <a:ahLst/>
              <a:cxnLst/>
              <a:rect l="l" t="t" r="r" b="b"/>
              <a:pathLst>
                <a:path w="74295" h="8889">
                  <a:moveTo>
                    <a:pt x="0" y="0"/>
                  </a:moveTo>
                  <a:lnTo>
                    <a:pt x="2374" y="800"/>
                  </a:lnTo>
                  <a:lnTo>
                    <a:pt x="17803" y="2111"/>
                  </a:lnTo>
                  <a:lnTo>
                    <a:pt x="33464" y="3921"/>
                  </a:lnTo>
                  <a:lnTo>
                    <a:pt x="49030" y="5754"/>
                  </a:lnTo>
                  <a:lnTo>
                    <a:pt x="64173" y="7137"/>
                  </a:lnTo>
                  <a:lnTo>
                    <a:pt x="73672" y="87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21" name="object 9721"/>
            <p:cNvSpPr/>
            <p:nvPr/>
          </p:nvSpPr>
          <p:spPr>
            <a:xfrm>
              <a:off x="3406863" y="4009136"/>
              <a:ext cx="76200" cy="8255"/>
            </a:xfrm>
            <a:custGeom>
              <a:avLst/>
              <a:gdLst/>
              <a:ahLst/>
              <a:cxnLst/>
              <a:rect l="l" t="t" r="r" b="b"/>
              <a:pathLst>
                <a:path w="76200" h="8254">
                  <a:moveTo>
                    <a:pt x="0" y="0"/>
                  </a:moveTo>
                  <a:lnTo>
                    <a:pt x="3962" y="800"/>
                  </a:lnTo>
                  <a:lnTo>
                    <a:pt x="17994" y="1974"/>
                  </a:lnTo>
                  <a:lnTo>
                    <a:pt x="32096" y="3259"/>
                  </a:lnTo>
                  <a:lnTo>
                    <a:pt x="46192" y="4698"/>
                  </a:lnTo>
                  <a:lnTo>
                    <a:pt x="60210" y="6337"/>
                  </a:lnTo>
                  <a:lnTo>
                    <a:pt x="76047" y="79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22" name="object 9722"/>
            <p:cNvSpPr/>
            <p:nvPr/>
          </p:nvSpPr>
          <p:spPr>
            <a:xfrm>
              <a:off x="3509848" y="401863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23" name="object 9723"/>
            <p:cNvSpPr/>
            <p:nvPr/>
          </p:nvSpPr>
          <p:spPr>
            <a:xfrm>
              <a:off x="3106610" y="3988536"/>
              <a:ext cx="68580" cy="9525"/>
            </a:xfrm>
            <a:custGeom>
              <a:avLst/>
              <a:gdLst/>
              <a:ahLst/>
              <a:cxnLst/>
              <a:rect l="l" t="t" r="r" b="b"/>
              <a:pathLst>
                <a:path w="68580" h="9525">
                  <a:moveTo>
                    <a:pt x="68122" y="9512"/>
                  </a:moveTo>
                  <a:lnTo>
                    <a:pt x="65747" y="8712"/>
                  </a:lnTo>
                  <a:lnTo>
                    <a:pt x="48310" y="6337"/>
                  </a:lnTo>
                  <a:lnTo>
                    <a:pt x="45935" y="6337"/>
                  </a:lnTo>
                  <a:lnTo>
                    <a:pt x="25349" y="3975"/>
                  </a:lnTo>
                  <a:lnTo>
                    <a:pt x="4749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24" name="object 9724"/>
            <p:cNvSpPr/>
            <p:nvPr/>
          </p:nvSpPr>
          <p:spPr>
            <a:xfrm>
              <a:off x="3204845" y="4002011"/>
              <a:ext cx="71755" cy="8890"/>
            </a:xfrm>
            <a:custGeom>
              <a:avLst/>
              <a:gdLst/>
              <a:ahLst/>
              <a:cxnLst/>
              <a:rect l="l" t="t" r="r" b="b"/>
              <a:pathLst>
                <a:path w="71754" h="8889">
                  <a:moveTo>
                    <a:pt x="71297" y="8712"/>
                  </a:moveTo>
                  <a:lnTo>
                    <a:pt x="50698" y="6337"/>
                  </a:lnTo>
                  <a:lnTo>
                    <a:pt x="38839" y="4350"/>
                  </a:lnTo>
                  <a:lnTo>
                    <a:pt x="26944" y="2854"/>
                  </a:lnTo>
                  <a:lnTo>
                    <a:pt x="15042" y="1515"/>
                  </a:lnTo>
                  <a:lnTo>
                    <a:pt x="31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25" name="object 9725"/>
            <p:cNvSpPr/>
            <p:nvPr/>
          </p:nvSpPr>
          <p:spPr>
            <a:xfrm>
              <a:off x="3304667" y="4013885"/>
              <a:ext cx="74295" cy="8255"/>
            </a:xfrm>
            <a:custGeom>
              <a:avLst/>
              <a:gdLst/>
              <a:ahLst/>
              <a:cxnLst/>
              <a:rect l="l" t="t" r="r" b="b"/>
              <a:pathLst>
                <a:path w="74295" h="8254">
                  <a:moveTo>
                    <a:pt x="73672" y="7924"/>
                  </a:moveTo>
                  <a:lnTo>
                    <a:pt x="64160" y="7124"/>
                  </a:lnTo>
                  <a:lnTo>
                    <a:pt x="60197" y="6337"/>
                  </a:lnTo>
                  <a:lnTo>
                    <a:pt x="55460" y="6337"/>
                  </a:lnTo>
                  <a:lnTo>
                    <a:pt x="34848" y="3962"/>
                  </a:lnTo>
                  <a:lnTo>
                    <a:pt x="13461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26" name="object 9726"/>
            <p:cNvSpPr/>
            <p:nvPr/>
          </p:nvSpPr>
          <p:spPr>
            <a:xfrm>
              <a:off x="3406863" y="4024985"/>
              <a:ext cx="76200" cy="7620"/>
            </a:xfrm>
            <a:custGeom>
              <a:avLst/>
              <a:gdLst/>
              <a:ahLst/>
              <a:cxnLst/>
              <a:rect l="l" t="t" r="r" b="b"/>
              <a:pathLst>
                <a:path w="76200" h="7620">
                  <a:moveTo>
                    <a:pt x="76047" y="7124"/>
                  </a:moveTo>
                  <a:lnTo>
                    <a:pt x="60197" y="5549"/>
                  </a:lnTo>
                  <a:lnTo>
                    <a:pt x="46092" y="4493"/>
                  </a:lnTo>
                  <a:lnTo>
                    <a:pt x="32023" y="3260"/>
                  </a:lnTo>
                  <a:lnTo>
                    <a:pt x="17982" y="1785"/>
                  </a:lnTo>
                  <a:lnTo>
                    <a:pt x="39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27" name="object 9727"/>
            <p:cNvSpPr/>
            <p:nvPr/>
          </p:nvSpPr>
          <p:spPr>
            <a:xfrm>
              <a:off x="3509848" y="40344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28" name="object 9728"/>
            <p:cNvSpPr/>
            <p:nvPr/>
          </p:nvSpPr>
          <p:spPr>
            <a:xfrm>
              <a:off x="3457562" y="4014686"/>
              <a:ext cx="25400" cy="2540"/>
            </a:xfrm>
            <a:custGeom>
              <a:avLst/>
              <a:gdLst/>
              <a:ahLst/>
              <a:cxnLst/>
              <a:rect l="l" t="t" r="r" b="b"/>
              <a:pathLst>
                <a:path w="25400" h="2539">
                  <a:moveTo>
                    <a:pt x="0" y="0"/>
                  </a:moveTo>
                  <a:lnTo>
                    <a:pt x="9512" y="800"/>
                  </a:lnTo>
                  <a:lnTo>
                    <a:pt x="25349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29" name="object 9729"/>
            <p:cNvSpPr/>
            <p:nvPr/>
          </p:nvSpPr>
          <p:spPr>
            <a:xfrm>
              <a:off x="3436962" y="4012311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0"/>
                  </a:moveTo>
                  <a:lnTo>
                    <a:pt x="8712" y="787"/>
                  </a:lnTo>
                  <a:lnTo>
                    <a:pt x="19799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30" name="object 9730"/>
            <p:cNvSpPr/>
            <p:nvPr/>
          </p:nvSpPr>
          <p:spPr>
            <a:xfrm>
              <a:off x="3410826" y="4009936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70">
                  <a:moveTo>
                    <a:pt x="-793" y="393"/>
                  </a:moveTo>
                  <a:lnTo>
                    <a:pt x="14268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31" name="object 9731"/>
            <p:cNvSpPr/>
            <p:nvPr/>
          </p:nvSpPr>
          <p:spPr>
            <a:xfrm>
              <a:off x="3307041" y="3998836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0" y="0"/>
                  </a:moveTo>
                  <a:lnTo>
                    <a:pt x="11087" y="787"/>
                  </a:lnTo>
                  <a:lnTo>
                    <a:pt x="16637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32" name="object 9732"/>
            <p:cNvSpPr/>
            <p:nvPr/>
          </p:nvSpPr>
          <p:spPr>
            <a:xfrm>
              <a:off x="3225444" y="3988536"/>
              <a:ext cx="50800" cy="6350"/>
            </a:xfrm>
            <a:custGeom>
              <a:avLst/>
              <a:gdLst/>
              <a:ahLst/>
              <a:cxnLst/>
              <a:rect l="l" t="t" r="r" b="b"/>
              <a:pathLst>
                <a:path w="50800" h="6350">
                  <a:moveTo>
                    <a:pt x="0" y="0"/>
                  </a:moveTo>
                  <a:lnTo>
                    <a:pt x="9499" y="1587"/>
                  </a:lnTo>
                  <a:lnTo>
                    <a:pt x="15049" y="2387"/>
                  </a:lnTo>
                  <a:lnTo>
                    <a:pt x="30099" y="3962"/>
                  </a:lnTo>
                  <a:lnTo>
                    <a:pt x="50698" y="63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33" name="object 9733"/>
            <p:cNvSpPr/>
            <p:nvPr/>
          </p:nvSpPr>
          <p:spPr>
            <a:xfrm>
              <a:off x="3208020" y="3986961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5537" y="0"/>
                  </a:lnTo>
                  <a:lnTo>
                    <a:pt x="12674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34" name="object 9734"/>
            <p:cNvSpPr/>
            <p:nvPr/>
          </p:nvSpPr>
          <p:spPr>
            <a:xfrm>
              <a:off x="3154934" y="3979824"/>
              <a:ext cx="20320" cy="2540"/>
            </a:xfrm>
            <a:custGeom>
              <a:avLst/>
              <a:gdLst/>
              <a:ahLst/>
              <a:cxnLst/>
              <a:rect l="l" t="t" r="r" b="b"/>
              <a:pathLst>
                <a:path w="20319" h="2539">
                  <a:moveTo>
                    <a:pt x="0" y="0"/>
                  </a:moveTo>
                  <a:lnTo>
                    <a:pt x="17437" y="2374"/>
                  </a:lnTo>
                  <a:lnTo>
                    <a:pt x="19812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35" name="object 9735"/>
            <p:cNvSpPr/>
            <p:nvPr/>
          </p:nvSpPr>
          <p:spPr>
            <a:xfrm>
              <a:off x="3107397" y="3973487"/>
              <a:ext cx="20955" cy="2540"/>
            </a:xfrm>
            <a:custGeom>
              <a:avLst/>
              <a:gdLst/>
              <a:ahLst/>
              <a:cxnLst/>
              <a:rect l="l" t="t" r="r" b="b"/>
              <a:pathLst>
                <a:path w="20955" h="2539">
                  <a:moveTo>
                    <a:pt x="0" y="0"/>
                  </a:moveTo>
                  <a:lnTo>
                    <a:pt x="3962" y="0"/>
                  </a:lnTo>
                  <a:lnTo>
                    <a:pt x="20599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36" name="object 9736"/>
            <p:cNvSpPr/>
            <p:nvPr/>
          </p:nvSpPr>
          <p:spPr>
            <a:xfrm>
              <a:off x="3509835" y="40344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737" name="object 9737"/>
          <p:cNvGrpSpPr/>
          <p:nvPr/>
        </p:nvGrpSpPr>
        <p:grpSpPr>
          <a:xfrm>
            <a:off x="3238895" y="2743599"/>
            <a:ext cx="274320" cy="50149"/>
            <a:chOff x="3105029" y="4064590"/>
            <a:chExt cx="406400" cy="74295"/>
          </a:xfrm>
        </p:grpSpPr>
        <p:sp>
          <p:nvSpPr>
            <p:cNvPr id="9738" name="object 9738"/>
            <p:cNvSpPr/>
            <p:nvPr/>
          </p:nvSpPr>
          <p:spPr>
            <a:xfrm>
              <a:off x="3509835" y="41121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39" name="object 9739"/>
            <p:cNvSpPr/>
            <p:nvPr/>
          </p:nvSpPr>
          <p:spPr>
            <a:xfrm>
              <a:off x="3406851" y="4101820"/>
              <a:ext cx="76200" cy="8255"/>
            </a:xfrm>
            <a:custGeom>
              <a:avLst/>
              <a:gdLst/>
              <a:ahLst/>
              <a:cxnLst/>
              <a:rect l="l" t="t" r="r" b="b"/>
              <a:pathLst>
                <a:path w="76200" h="8254">
                  <a:moveTo>
                    <a:pt x="76060" y="7924"/>
                  </a:moveTo>
                  <a:lnTo>
                    <a:pt x="71297" y="7124"/>
                  </a:lnTo>
                  <a:lnTo>
                    <a:pt x="53604" y="5713"/>
                  </a:lnTo>
                  <a:lnTo>
                    <a:pt x="35939" y="4090"/>
                  </a:lnTo>
                  <a:lnTo>
                    <a:pt x="18328" y="2204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40" name="object 9740"/>
            <p:cNvSpPr/>
            <p:nvPr/>
          </p:nvSpPr>
          <p:spPr>
            <a:xfrm>
              <a:off x="3304666" y="4090746"/>
              <a:ext cx="74295" cy="8255"/>
            </a:xfrm>
            <a:custGeom>
              <a:avLst/>
              <a:gdLst/>
              <a:ahLst/>
              <a:cxnLst/>
              <a:rect l="l" t="t" r="r" b="b"/>
              <a:pathLst>
                <a:path w="74295" h="8254">
                  <a:moveTo>
                    <a:pt x="73672" y="7912"/>
                  </a:moveTo>
                  <a:lnTo>
                    <a:pt x="68135" y="7912"/>
                  </a:lnTo>
                  <a:lnTo>
                    <a:pt x="52537" y="6080"/>
                  </a:lnTo>
                  <a:lnTo>
                    <a:pt x="36869" y="4310"/>
                  </a:lnTo>
                  <a:lnTo>
                    <a:pt x="21184" y="2556"/>
                  </a:lnTo>
                  <a:lnTo>
                    <a:pt x="5537" y="7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41" name="object 9741"/>
            <p:cNvSpPr/>
            <p:nvPr/>
          </p:nvSpPr>
          <p:spPr>
            <a:xfrm>
              <a:off x="3204844" y="4078859"/>
              <a:ext cx="71755" cy="8890"/>
            </a:xfrm>
            <a:custGeom>
              <a:avLst/>
              <a:gdLst/>
              <a:ahLst/>
              <a:cxnLst/>
              <a:rect l="l" t="t" r="r" b="b"/>
              <a:pathLst>
                <a:path w="71754" h="8889">
                  <a:moveTo>
                    <a:pt x="71297" y="8712"/>
                  </a:moveTo>
                  <a:lnTo>
                    <a:pt x="64160" y="7912"/>
                  </a:lnTo>
                  <a:lnTo>
                    <a:pt x="48885" y="5997"/>
                  </a:lnTo>
                  <a:lnTo>
                    <a:pt x="33651" y="3975"/>
                  </a:lnTo>
                  <a:lnTo>
                    <a:pt x="18422" y="1943"/>
                  </a:lnTo>
                  <a:lnTo>
                    <a:pt x="31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42" name="object 9742"/>
            <p:cNvSpPr/>
            <p:nvPr/>
          </p:nvSpPr>
          <p:spPr>
            <a:xfrm>
              <a:off x="3107410" y="4065384"/>
              <a:ext cx="67945" cy="9525"/>
            </a:xfrm>
            <a:custGeom>
              <a:avLst/>
              <a:gdLst/>
              <a:ahLst/>
              <a:cxnLst/>
              <a:rect l="l" t="t" r="r" b="b"/>
              <a:pathLst>
                <a:path w="67944" h="9525">
                  <a:moveTo>
                    <a:pt x="67335" y="9512"/>
                  </a:moveTo>
                  <a:lnTo>
                    <a:pt x="60210" y="7924"/>
                  </a:lnTo>
                  <a:lnTo>
                    <a:pt x="47536" y="6337"/>
                  </a:lnTo>
                  <a:lnTo>
                    <a:pt x="39611" y="5549"/>
                  </a:lnTo>
                  <a:lnTo>
                    <a:pt x="21399" y="3175"/>
                  </a:lnTo>
                  <a:lnTo>
                    <a:pt x="20599" y="2374"/>
                  </a:lnTo>
                  <a:lnTo>
                    <a:pt x="19799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43" name="object 9743"/>
            <p:cNvSpPr/>
            <p:nvPr/>
          </p:nvSpPr>
          <p:spPr>
            <a:xfrm>
              <a:off x="3106623" y="40653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44" name="object 9744"/>
            <p:cNvSpPr/>
            <p:nvPr/>
          </p:nvSpPr>
          <p:spPr>
            <a:xfrm>
              <a:off x="3105823" y="4075684"/>
              <a:ext cx="69215" cy="8890"/>
            </a:xfrm>
            <a:custGeom>
              <a:avLst/>
              <a:gdLst/>
              <a:ahLst/>
              <a:cxnLst/>
              <a:rect l="l" t="t" r="r" b="b"/>
              <a:pathLst>
                <a:path w="69214" h="8889">
                  <a:moveTo>
                    <a:pt x="0" y="0"/>
                  </a:moveTo>
                  <a:lnTo>
                    <a:pt x="1574" y="0"/>
                  </a:lnTo>
                  <a:lnTo>
                    <a:pt x="17818" y="2129"/>
                  </a:lnTo>
                  <a:lnTo>
                    <a:pt x="33980" y="4375"/>
                  </a:lnTo>
                  <a:lnTo>
                    <a:pt x="50182" y="6611"/>
                  </a:lnTo>
                  <a:lnTo>
                    <a:pt x="66548" y="8712"/>
                  </a:lnTo>
                  <a:lnTo>
                    <a:pt x="68922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45" name="object 9745"/>
            <p:cNvSpPr/>
            <p:nvPr/>
          </p:nvSpPr>
          <p:spPr>
            <a:xfrm>
              <a:off x="3204844" y="4088358"/>
              <a:ext cx="71755" cy="8890"/>
            </a:xfrm>
            <a:custGeom>
              <a:avLst/>
              <a:gdLst/>
              <a:ahLst/>
              <a:cxnLst/>
              <a:rect l="l" t="t" r="r" b="b"/>
              <a:pathLst>
                <a:path w="71754" h="8889">
                  <a:moveTo>
                    <a:pt x="0" y="0"/>
                  </a:moveTo>
                  <a:lnTo>
                    <a:pt x="38684" y="5009"/>
                  </a:lnTo>
                  <a:lnTo>
                    <a:pt x="50698" y="6337"/>
                  </a:lnTo>
                  <a:lnTo>
                    <a:pt x="71297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46" name="object 9746"/>
            <p:cNvSpPr/>
            <p:nvPr/>
          </p:nvSpPr>
          <p:spPr>
            <a:xfrm>
              <a:off x="3304666" y="4101033"/>
              <a:ext cx="74295" cy="8255"/>
            </a:xfrm>
            <a:custGeom>
              <a:avLst/>
              <a:gdLst/>
              <a:ahLst/>
              <a:cxnLst/>
              <a:rect l="l" t="t" r="r" b="b"/>
              <a:pathLst>
                <a:path w="74295" h="8254">
                  <a:moveTo>
                    <a:pt x="0" y="0"/>
                  </a:moveTo>
                  <a:lnTo>
                    <a:pt x="13474" y="787"/>
                  </a:lnTo>
                  <a:lnTo>
                    <a:pt x="26148" y="2327"/>
                  </a:lnTo>
                  <a:lnTo>
                    <a:pt x="38876" y="3556"/>
                  </a:lnTo>
                  <a:lnTo>
                    <a:pt x="51577" y="4984"/>
                  </a:lnTo>
                  <a:lnTo>
                    <a:pt x="64173" y="7124"/>
                  </a:lnTo>
                  <a:lnTo>
                    <a:pt x="73672" y="79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47" name="object 9747"/>
            <p:cNvSpPr/>
            <p:nvPr/>
          </p:nvSpPr>
          <p:spPr>
            <a:xfrm>
              <a:off x="3406863" y="4111333"/>
              <a:ext cx="76200" cy="8255"/>
            </a:xfrm>
            <a:custGeom>
              <a:avLst/>
              <a:gdLst/>
              <a:ahLst/>
              <a:cxnLst/>
              <a:rect l="l" t="t" r="r" b="b"/>
              <a:pathLst>
                <a:path w="76200" h="8254">
                  <a:moveTo>
                    <a:pt x="0" y="0"/>
                  </a:moveTo>
                  <a:lnTo>
                    <a:pt x="3962" y="800"/>
                  </a:lnTo>
                  <a:lnTo>
                    <a:pt x="18021" y="2240"/>
                  </a:lnTo>
                  <a:lnTo>
                    <a:pt x="32072" y="3597"/>
                  </a:lnTo>
                  <a:lnTo>
                    <a:pt x="46130" y="4939"/>
                  </a:lnTo>
                  <a:lnTo>
                    <a:pt x="60210" y="6337"/>
                  </a:lnTo>
                  <a:lnTo>
                    <a:pt x="76060" y="79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48" name="object 9748"/>
            <p:cNvSpPr/>
            <p:nvPr/>
          </p:nvSpPr>
          <p:spPr>
            <a:xfrm>
              <a:off x="3509848" y="41216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49" name="object 9749"/>
            <p:cNvSpPr/>
            <p:nvPr/>
          </p:nvSpPr>
          <p:spPr>
            <a:xfrm>
              <a:off x="3106623" y="4090733"/>
              <a:ext cx="68580" cy="9525"/>
            </a:xfrm>
            <a:custGeom>
              <a:avLst/>
              <a:gdLst/>
              <a:ahLst/>
              <a:cxnLst/>
              <a:rect l="l" t="t" r="r" b="b"/>
              <a:pathLst>
                <a:path w="68580" h="9525">
                  <a:moveTo>
                    <a:pt x="68122" y="9512"/>
                  </a:moveTo>
                  <a:lnTo>
                    <a:pt x="65747" y="9512"/>
                  </a:lnTo>
                  <a:lnTo>
                    <a:pt x="50061" y="7134"/>
                  </a:lnTo>
                  <a:lnTo>
                    <a:pt x="34456" y="5140"/>
                  </a:lnTo>
                  <a:lnTo>
                    <a:pt x="18854" y="3150"/>
                  </a:lnTo>
                  <a:lnTo>
                    <a:pt x="3175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50" name="object 9750"/>
            <p:cNvSpPr/>
            <p:nvPr/>
          </p:nvSpPr>
          <p:spPr>
            <a:xfrm>
              <a:off x="3204844" y="4104208"/>
              <a:ext cx="71755" cy="8890"/>
            </a:xfrm>
            <a:custGeom>
              <a:avLst/>
              <a:gdLst/>
              <a:ahLst/>
              <a:cxnLst/>
              <a:rect l="l" t="t" r="r" b="b"/>
              <a:pathLst>
                <a:path w="71754" h="8889">
                  <a:moveTo>
                    <a:pt x="71297" y="8712"/>
                  </a:moveTo>
                  <a:lnTo>
                    <a:pt x="50698" y="6337"/>
                  </a:lnTo>
                  <a:lnTo>
                    <a:pt x="39082" y="5304"/>
                  </a:lnTo>
                  <a:lnTo>
                    <a:pt x="26773" y="3424"/>
                  </a:lnTo>
                  <a:lnTo>
                    <a:pt x="14542" y="1613"/>
                  </a:lnTo>
                  <a:lnTo>
                    <a:pt x="3162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51" name="object 9751"/>
            <p:cNvSpPr/>
            <p:nvPr/>
          </p:nvSpPr>
          <p:spPr>
            <a:xfrm>
              <a:off x="3304666" y="4116095"/>
              <a:ext cx="74295" cy="8255"/>
            </a:xfrm>
            <a:custGeom>
              <a:avLst/>
              <a:gdLst/>
              <a:ahLst/>
              <a:cxnLst/>
              <a:rect l="l" t="t" r="r" b="b"/>
              <a:pathLst>
                <a:path w="74295" h="8254">
                  <a:moveTo>
                    <a:pt x="73672" y="7912"/>
                  </a:moveTo>
                  <a:lnTo>
                    <a:pt x="64160" y="7111"/>
                  </a:lnTo>
                  <a:lnTo>
                    <a:pt x="51734" y="6111"/>
                  </a:lnTo>
                  <a:lnTo>
                    <a:pt x="38611" y="4400"/>
                  </a:lnTo>
                  <a:lnTo>
                    <a:pt x="25587" y="2661"/>
                  </a:lnTo>
                  <a:lnTo>
                    <a:pt x="13461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52" name="object 9752"/>
            <p:cNvSpPr/>
            <p:nvPr/>
          </p:nvSpPr>
          <p:spPr>
            <a:xfrm>
              <a:off x="3406851" y="4127169"/>
              <a:ext cx="76200" cy="8255"/>
            </a:xfrm>
            <a:custGeom>
              <a:avLst/>
              <a:gdLst/>
              <a:ahLst/>
              <a:cxnLst/>
              <a:rect l="l" t="t" r="r" b="b"/>
              <a:pathLst>
                <a:path w="76200" h="8254">
                  <a:moveTo>
                    <a:pt x="76060" y="7924"/>
                  </a:moveTo>
                  <a:lnTo>
                    <a:pt x="60210" y="6337"/>
                  </a:lnTo>
                  <a:lnTo>
                    <a:pt x="48861" y="5023"/>
                  </a:lnTo>
                  <a:lnTo>
                    <a:pt x="37336" y="3762"/>
                  </a:lnTo>
                  <a:lnTo>
                    <a:pt x="25761" y="2601"/>
                  </a:lnTo>
                  <a:lnTo>
                    <a:pt x="1426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53" name="object 9753"/>
            <p:cNvSpPr/>
            <p:nvPr/>
          </p:nvSpPr>
          <p:spPr>
            <a:xfrm>
              <a:off x="3509848" y="41374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54" name="object 9754"/>
            <p:cNvSpPr/>
            <p:nvPr/>
          </p:nvSpPr>
          <p:spPr>
            <a:xfrm>
              <a:off x="3509848" y="412162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55" name="object 9755"/>
            <p:cNvSpPr/>
            <p:nvPr/>
          </p:nvSpPr>
          <p:spPr>
            <a:xfrm>
              <a:off x="3457562" y="4116870"/>
              <a:ext cx="25400" cy="2540"/>
            </a:xfrm>
            <a:custGeom>
              <a:avLst/>
              <a:gdLst/>
              <a:ahLst/>
              <a:cxnLst/>
              <a:rect l="l" t="t" r="r" b="b"/>
              <a:pathLst>
                <a:path w="25400" h="2539">
                  <a:moveTo>
                    <a:pt x="0" y="0"/>
                  </a:moveTo>
                  <a:lnTo>
                    <a:pt x="9512" y="800"/>
                  </a:lnTo>
                  <a:lnTo>
                    <a:pt x="25349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56" name="object 9756"/>
            <p:cNvSpPr/>
            <p:nvPr/>
          </p:nvSpPr>
          <p:spPr>
            <a:xfrm>
              <a:off x="3436962" y="4114495"/>
              <a:ext cx="20320" cy="2540"/>
            </a:xfrm>
            <a:custGeom>
              <a:avLst/>
              <a:gdLst/>
              <a:ahLst/>
              <a:cxnLst/>
              <a:rect l="l" t="t" r="r" b="b"/>
              <a:pathLst>
                <a:path w="20320" h="2539">
                  <a:moveTo>
                    <a:pt x="0" y="0"/>
                  </a:moveTo>
                  <a:lnTo>
                    <a:pt x="8712" y="800"/>
                  </a:lnTo>
                  <a:lnTo>
                    <a:pt x="19812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57" name="object 9757"/>
            <p:cNvSpPr/>
            <p:nvPr/>
          </p:nvSpPr>
          <p:spPr>
            <a:xfrm>
              <a:off x="3410826" y="4112120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13474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58" name="object 9758"/>
            <p:cNvSpPr/>
            <p:nvPr/>
          </p:nvSpPr>
          <p:spPr>
            <a:xfrm>
              <a:off x="3304666" y="4101033"/>
              <a:ext cx="19050" cy="1905"/>
            </a:xfrm>
            <a:custGeom>
              <a:avLst/>
              <a:gdLst/>
              <a:ahLst/>
              <a:cxnLst/>
              <a:rect l="l" t="t" r="r" b="b"/>
              <a:pathLst>
                <a:path w="19050" h="1904">
                  <a:moveTo>
                    <a:pt x="0" y="0"/>
                  </a:moveTo>
                  <a:lnTo>
                    <a:pt x="13474" y="787"/>
                  </a:lnTo>
                  <a:lnTo>
                    <a:pt x="19011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59" name="object 9759"/>
            <p:cNvSpPr/>
            <p:nvPr/>
          </p:nvSpPr>
          <p:spPr>
            <a:xfrm>
              <a:off x="3225444" y="4091521"/>
              <a:ext cx="50800" cy="5715"/>
            </a:xfrm>
            <a:custGeom>
              <a:avLst/>
              <a:gdLst/>
              <a:ahLst/>
              <a:cxnLst/>
              <a:rect l="l" t="t" r="r" b="b"/>
              <a:pathLst>
                <a:path w="50800" h="5714">
                  <a:moveTo>
                    <a:pt x="0" y="0"/>
                  </a:moveTo>
                  <a:lnTo>
                    <a:pt x="9512" y="800"/>
                  </a:lnTo>
                  <a:lnTo>
                    <a:pt x="15049" y="1587"/>
                  </a:lnTo>
                  <a:lnTo>
                    <a:pt x="30099" y="3175"/>
                  </a:lnTo>
                  <a:lnTo>
                    <a:pt x="50698" y="55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60" name="object 9760"/>
            <p:cNvSpPr/>
            <p:nvPr/>
          </p:nvSpPr>
          <p:spPr>
            <a:xfrm>
              <a:off x="3208019" y="4089146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5537" y="800"/>
                  </a:lnTo>
                  <a:lnTo>
                    <a:pt x="12674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61" name="object 9761"/>
            <p:cNvSpPr/>
            <p:nvPr/>
          </p:nvSpPr>
          <p:spPr>
            <a:xfrm>
              <a:off x="3154946" y="4082021"/>
              <a:ext cx="20320" cy="2540"/>
            </a:xfrm>
            <a:custGeom>
              <a:avLst/>
              <a:gdLst/>
              <a:ahLst/>
              <a:cxnLst/>
              <a:rect l="l" t="t" r="r" b="b"/>
              <a:pathLst>
                <a:path w="20319" h="2539">
                  <a:moveTo>
                    <a:pt x="0" y="0"/>
                  </a:moveTo>
                  <a:lnTo>
                    <a:pt x="17424" y="2374"/>
                  </a:lnTo>
                  <a:lnTo>
                    <a:pt x="19799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62" name="object 9762"/>
            <p:cNvSpPr/>
            <p:nvPr/>
          </p:nvSpPr>
          <p:spPr>
            <a:xfrm>
              <a:off x="3107397" y="4075684"/>
              <a:ext cx="20955" cy="2540"/>
            </a:xfrm>
            <a:custGeom>
              <a:avLst/>
              <a:gdLst/>
              <a:ahLst/>
              <a:cxnLst/>
              <a:rect l="l" t="t" r="r" b="b"/>
              <a:pathLst>
                <a:path w="20955" h="2539">
                  <a:moveTo>
                    <a:pt x="0" y="0"/>
                  </a:moveTo>
                  <a:lnTo>
                    <a:pt x="3962" y="787"/>
                  </a:lnTo>
                  <a:lnTo>
                    <a:pt x="20599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63" name="object 9763"/>
            <p:cNvSpPr/>
            <p:nvPr/>
          </p:nvSpPr>
          <p:spPr>
            <a:xfrm>
              <a:off x="3509835" y="41366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764" name="object 9764"/>
          <p:cNvGrpSpPr/>
          <p:nvPr/>
        </p:nvGrpSpPr>
        <p:grpSpPr>
          <a:xfrm>
            <a:off x="3218570" y="2582109"/>
            <a:ext cx="294465" cy="50578"/>
            <a:chOff x="3074917" y="3825347"/>
            <a:chExt cx="436245" cy="74930"/>
          </a:xfrm>
        </p:grpSpPr>
        <p:sp>
          <p:nvSpPr>
            <p:cNvPr id="9765" name="object 9765"/>
            <p:cNvSpPr/>
            <p:nvPr/>
          </p:nvSpPr>
          <p:spPr>
            <a:xfrm>
              <a:off x="3075711" y="383405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66" name="object 9766"/>
            <p:cNvSpPr/>
            <p:nvPr/>
          </p:nvSpPr>
          <p:spPr>
            <a:xfrm>
              <a:off x="3075711" y="3849890"/>
              <a:ext cx="314960" cy="39370"/>
            </a:xfrm>
            <a:custGeom>
              <a:avLst/>
              <a:gdLst/>
              <a:ahLst/>
              <a:cxnLst/>
              <a:rect l="l" t="t" r="r" b="b"/>
              <a:pathLst>
                <a:path w="314960" h="39370">
                  <a:moveTo>
                    <a:pt x="314502" y="38823"/>
                  </a:moveTo>
                  <a:lnTo>
                    <a:pt x="304203" y="37236"/>
                  </a:lnTo>
                  <a:lnTo>
                    <a:pt x="258886" y="32640"/>
                  </a:lnTo>
                  <a:lnTo>
                    <a:pt x="213644" y="27598"/>
                  </a:lnTo>
                  <a:lnTo>
                    <a:pt x="168523" y="22225"/>
                  </a:lnTo>
                  <a:lnTo>
                    <a:pt x="123571" y="16637"/>
                  </a:lnTo>
                  <a:lnTo>
                    <a:pt x="114071" y="15849"/>
                  </a:lnTo>
                  <a:lnTo>
                    <a:pt x="114071" y="15049"/>
                  </a:lnTo>
                  <a:lnTo>
                    <a:pt x="113284" y="15049"/>
                  </a:lnTo>
                  <a:lnTo>
                    <a:pt x="85244" y="11708"/>
                  </a:lnTo>
                  <a:lnTo>
                    <a:pt x="56997" y="8115"/>
                  </a:lnTo>
                  <a:lnTo>
                    <a:pt x="28769" y="4226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67" name="object 9767"/>
            <p:cNvSpPr/>
            <p:nvPr/>
          </p:nvSpPr>
          <p:spPr>
            <a:xfrm>
              <a:off x="3391001" y="3888714"/>
              <a:ext cx="107950" cy="10795"/>
            </a:xfrm>
            <a:custGeom>
              <a:avLst/>
              <a:gdLst/>
              <a:ahLst/>
              <a:cxnLst/>
              <a:rect l="l" t="t" r="r" b="b"/>
              <a:pathLst>
                <a:path w="107950" h="10795">
                  <a:moveTo>
                    <a:pt x="107734" y="10299"/>
                  </a:moveTo>
                  <a:lnTo>
                    <a:pt x="102984" y="9499"/>
                  </a:lnTo>
                  <a:lnTo>
                    <a:pt x="82121" y="7748"/>
                  </a:lnTo>
                  <a:lnTo>
                    <a:pt x="61296" y="5924"/>
                  </a:lnTo>
                  <a:lnTo>
                    <a:pt x="40519" y="3909"/>
                  </a:lnTo>
                  <a:lnTo>
                    <a:pt x="19799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68" name="object 9768"/>
            <p:cNvSpPr/>
            <p:nvPr/>
          </p:nvSpPr>
          <p:spPr>
            <a:xfrm>
              <a:off x="3498735" y="388316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69" name="object 9769"/>
            <p:cNvSpPr/>
            <p:nvPr/>
          </p:nvSpPr>
          <p:spPr>
            <a:xfrm>
              <a:off x="3075711" y="3834053"/>
              <a:ext cx="434340" cy="49530"/>
            </a:xfrm>
            <a:custGeom>
              <a:avLst/>
              <a:gdLst/>
              <a:ahLst/>
              <a:cxnLst/>
              <a:rect l="l" t="t" r="r" b="b"/>
              <a:pathLst>
                <a:path w="434339" h="49529">
                  <a:moveTo>
                    <a:pt x="0" y="0"/>
                  </a:moveTo>
                  <a:lnTo>
                    <a:pt x="53471" y="7870"/>
                  </a:lnTo>
                  <a:lnTo>
                    <a:pt x="106175" y="14701"/>
                  </a:lnTo>
                  <a:lnTo>
                    <a:pt x="158912" y="21264"/>
                  </a:lnTo>
                  <a:lnTo>
                    <a:pt x="211680" y="27533"/>
                  </a:lnTo>
                  <a:lnTo>
                    <a:pt x="264477" y="33481"/>
                  </a:lnTo>
                  <a:lnTo>
                    <a:pt x="317303" y="39079"/>
                  </a:lnTo>
                  <a:lnTo>
                    <a:pt x="370157" y="44303"/>
                  </a:lnTo>
                  <a:lnTo>
                    <a:pt x="423037" y="49123"/>
                  </a:lnTo>
                  <a:lnTo>
                    <a:pt x="434124" y="40398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70" name="object 9770"/>
            <p:cNvSpPr/>
            <p:nvPr/>
          </p:nvSpPr>
          <p:spPr>
            <a:xfrm>
              <a:off x="3075711" y="3826141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4">
                  <a:moveTo>
                    <a:pt x="0" y="7912"/>
                  </a:moveTo>
                  <a:lnTo>
                    <a:pt x="1583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71" name="object 9771"/>
            <p:cNvSpPr/>
            <p:nvPr/>
          </p:nvSpPr>
          <p:spPr>
            <a:xfrm>
              <a:off x="3091548" y="3836441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39" h="2539">
                  <a:moveTo>
                    <a:pt x="0" y="0"/>
                  </a:moveTo>
                  <a:lnTo>
                    <a:pt x="4749" y="787"/>
                  </a:lnTo>
                  <a:lnTo>
                    <a:pt x="15049" y="23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72" name="object 9772"/>
            <p:cNvSpPr/>
            <p:nvPr/>
          </p:nvSpPr>
          <p:spPr>
            <a:xfrm>
              <a:off x="3109772" y="3839603"/>
              <a:ext cx="45720" cy="5715"/>
            </a:xfrm>
            <a:custGeom>
              <a:avLst/>
              <a:gdLst/>
              <a:ahLst/>
              <a:cxnLst/>
              <a:rect l="l" t="t" r="r" b="b"/>
              <a:pathLst>
                <a:path w="45719" h="5714">
                  <a:moveTo>
                    <a:pt x="0" y="0"/>
                  </a:moveTo>
                  <a:lnTo>
                    <a:pt x="6337" y="787"/>
                  </a:lnTo>
                  <a:lnTo>
                    <a:pt x="15049" y="1574"/>
                  </a:lnTo>
                  <a:lnTo>
                    <a:pt x="27736" y="3162"/>
                  </a:lnTo>
                  <a:lnTo>
                    <a:pt x="45161" y="55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73" name="object 9773"/>
            <p:cNvSpPr/>
            <p:nvPr/>
          </p:nvSpPr>
          <p:spPr>
            <a:xfrm>
              <a:off x="3189782" y="384990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-793" y="400"/>
                  </a:moveTo>
                  <a:lnTo>
                    <a:pt x="10306" y="4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74" name="object 9774"/>
            <p:cNvSpPr/>
            <p:nvPr/>
          </p:nvSpPr>
          <p:spPr>
            <a:xfrm>
              <a:off x="3210382" y="385227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10299" y="15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75" name="object 9775"/>
            <p:cNvSpPr/>
            <p:nvPr/>
          </p:nvSpPr>
          <p:spPr>
            <a:xfrm>
              <a:off x="3240493" y="3856240"/>
              <a:ext cx="64769" cy="7620"/>
            </a:xfrm>
            <a:custGeom>
              <a:avLst/>
              <a:gdLst/>
              <a:ahLst/>
              <a:cxnLst/>
              <a:rect l="l" t="t" r="r" b="b"/>
              <a:pathLst>
                <a:path w="64770" h="7620">
                  <a:moveTo>
                    <a:pt x="0" y="0"/>
                  </a:moveTo>
                  <a:lnTo>
                    <a:pt x="787" y="0"/>
                  </a:lnTo>
                  <a:lnTo>
                    <a:pt x="22186" y="2374"/>
                  </a:lnTo>
                  <a:lnTo>
                    <a:pt x="42773" y="4762"/>
                  </a:lnTo>
                  <a:lnTo>
                    <a:pt x="49110" y="5537"/>
                  </a:lnTo>
                  <a:lnTo>
                    <a:pt x="64173" y="713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76" name="object 9776"/>
            <p:cNvSpPr/>
            <p:nvPr/>
          </p:nvSpPr>
          <p:spPr>
            <a:xfrm>
              <a:off x="3368827" y="38705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77" name="object 9777"/>
            <p:cNvSpPr/>
            <p:nvPr/>
          </p:nvSpPr>
          <p:spPr>
            <a:xfrm>
              <a:off x="3382289" y="3872077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-793" y="400"/>
                  </a:moveTo>
                  <a:lnTo>
                    <a:pt x="9505" y="4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78" name="object 9778"/>
            <p:cNvSpPr/>
            <p:nvPr/>
          </p:nvSpPr>
          <p:spPr>
            <a:xfrm>
              <a:off x="3410813" y="3875252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70">
                  <a:moveTo>
                    <a:pt x="0" y="0"/>
                  </a:moveTo>
                  <a:lnTo>
                    <a:pt x="1574" y="0"/>
                  </a:lnTo>
                  <a:lnTo>
                    <a:pt x="10287" y="80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79" name="object 9779"/>
            <p:cNvSpPr/>
            <p:nvPr/>
          </p:nvSpPr>
          <p:spPr>
            <a:xfrm>
              <a:off x="3432200" y="3876840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4" h="2539">
                  <a:moveTo>
                    <a:pt x="0" y="0"/>
                  </a:moveTo>
                  <a:lnTo>
                    <a:pt x="1574" y="0"/>
                  </a:lnTo>
                  <a:lnTo>
                    <a:pt x="4749" y="787"/>
                  </a:lnTo>
                  <a:lnTo>
                    <a:pt x="22974" y="2374"/>
                  </a:lnTo>
                  <a:lnTo>
                    <a:pt x="24549" y="2374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80" name="object 9780"/>
            <p:cNvSpPr/>
            <p:nvPr/>
          </p:nvSpPr>
          <p:spPr>
            <a:xfrm>
              <a:off x="3457549" y="3879214"/>
              <a:ext cx="36830" cy="4445"/>
            </a:xfrm>
            <a:custGeom>
              <a:avLst/>
              <a:gdLst/>
              <a:ahLst/>
              <a:cxnLst/>
              <a:rect l="l" t="t" r="r" b="b"/>
              <a:pathLst>
                <a:path w="36829" h="4445">
                  <a:moveTo>
                    <a:pt x="0" y="0"/>
                  </a:moveTo>
                  <a:lnTo>
                    <a:pt x="19812" y="2374"/>
                  </a:lnTo>
                  <a:lnTo>
                    <a:pt x="36449" y="3962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81" name="object 9781"/>
            <p:cNvSpPr/>
            <p:nvPr/>
          </p:nvSpPr>
          <p:spPr>
            <a:xfrm>
              <a:off x="3091548" y="3826141"/>
              <a:ext cx="418465" cy="48895"/>
            </a:xfrm>
            <a:custGeom>
              <a:avLst/>
              <a:gdLst/>
              <a:ahLst/>
              <a:cxnLst/>
              <a:rect l="l" t="t" r="r" b="b"/>
              <a:pathLst>
                <a:path w="418464" h="48895">
                  <a:moveTo>
                    <a:pt x="0" y="0"/>
                  </a:moveTo>
                  <a:lnTo>
                    <a:pt x="64158" y="9036"/>
                  </a:lnTo>
                  <a:lnTo>
                    <a:pt x="113300" y="15453"/>
                  </a:lnTo>
                  <a:lnTo>
                    <a:pt x="162474" y="21602"/>
                  </a:lnTo>
                  <a:lnTo>
                    <a:pt x="211678" y="27460"/>
                  </a:lnTo>
                  <a:lnTo>
                    <a:pt x="260912" y="33005"/>
                  </a:lnTo>
                  <a:lnTo>
                    <a:pt x="310173" y="38215"/>
                  </a:lnTo>
                  <a:lnTo>
                    <a:pt x="359461" y="43066"/>
                  </a:lnTo>
                  <a:lnTo>
                    <a:pt x="408774" y="47536"/>
                  </a:lnTo>
                  <a:lnTo>
                    <a:pt x="418287" y="4831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782" name="object 9782"/>
          <p:cNvGrpSpPr/>
          <p:nvPr/>
        </p:nvGrpSpPr>
        <p:grpSpPr>
          <a:xfrm>
            <a:off x="3066168" y="2708836"/>
            <a:ext cx="18431" cy="10287"/>
            <a:chOff x="2849137" y="4013091"/>
            <a:chExt cx="27305" cy="15240"/>
          </a:xfrm>
        </p:grpSpPr>
        <p:sp>
          <p:nvSpPr>
            <p:cNvPr id="9783" name="object 9783"/>
            <p:cNvSpPr/>
            <p:nvPr/>
          </p:nvSpPr>
          <p:spPr>
            <a:xfrm>
              <a:off x="2849930" y="4013885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0"/>
                  </a:moveTo>
                  <a:lnTo>
                    <a:pt x="12674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84" name="object 9784"/>
            <p:cNvSpPr/>
            <p:nvPr/>
          </p:nvSpPr>
          <p:spPr>
            <a:xfrm>
              <a:off x="2849930" y="401627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0" y="0"/>
                  </a:moveTo>
                  <a:lnTo>
                    <a:pt x="12674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85" name="object 9785"/>
            <p:cNvSpPr/>
            <p:nvPr/>
          </p:nvSpPr>
          <p:spPr>
            <a:xfrm>
              <a:off x="2862605" y="401627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86" name="object 9786"/>
            <p:cNvSpPr/>
            <p:nvPr/>
          </p:nvSpPr>
          <p:spPr>
            <a:xfrm>
              <a:off x="2873692" y="401784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87" name="object 9787"/>
            <p:cNvSpPr/>
            <p:nvPr/>
          </p:nvSpPr>
          <p:spPr>
            <a:xfrm>
              <a:off x="2850718" y="401627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88" name="object 9788"/>
            <p:cNvSpPr/>
            <p:nvPr/>
          </p:nvSpPr>
          <p:spPr>
            <a:xfrm>
              <a:off x="2875280" y="401784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89" name="object 9789"/>
            <p:cNvSpPr/>
            <p:nvPr/>
          </p:nvSpPr>
          <p:spPr>
            <a:xfrm>
              <a:off x="2862605" y="4016273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0" y="1574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790" name="object 9790"/>
          <p:cNvGrpSpPr/>
          <p:nvPr/>
        </p:nvGrpSpPr>
        <p:grpSpPr>
          <a:xfrm>
            <a:off x="3079000" y="2643609"/>
            <a:ext cx="5572" cy="6429"/>
            <a:chOff x="2868148" y="3916457"/>
            <a:chExt cx="8255" cy="9525"/>
          </a:xfrm>
        </p:grpSpPr>
        <p:sp>
          <p:nvSpPr>
            <p:cNvPr id="9791" name="object 9791"/>
            <p:cNvSpPr/>
            <p:nvPr/>
          </p:nvSpPr>
          <p:spPr>
            <a:xfrm>
              <a:off x="2875280" y="391803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92" name="object 9792"/>
            <p:cNvSpPr/>
            <p:nvPr/>
          </p:nvSpPr>
          <p:spPr>
            <a:xfrm>
              <a:off x="2873692" y="391803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787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93" name="object 9793"/>
            <p:cNvSpPr/>
            <p:nvPr/>
          </p:nvSpPr>
          <p:spPr>
            <a:xfrm>
              <a:off x="2873692" y="391882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94" name="object 9794"/>
            <p:cNvSpPr/>
            <p:nvPr/>
          </p:nvSpPr>
          <p:spPr>
            <a:xfrm>
              <a:off x="2868942" y="391803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0"/>
                  </a:moveTo>
                  <a:lnTo>
                    <a:pt x="4762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95" name="object 9795"/>
            <p:cNvSpPr/>
            <p:nvPr/>
          </p:nvSpPr>
          <p:spPr>
            <a:xfrm>
              <a:off x="2868942" y="391725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0"/>
                  </a:moveTo>
                  <a:lnTo>
                    <a:pt x="633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796" name="object 9796"/>
          <p:cNvGrpSpPr/>
          <p:nvPr/>
        </p:nvGrpSpPr>
        <p:grpSpPr>
          <a:xfrm>
            <a:off x="3066703" y="2897072"/>
            <a:ext cx="15859" cy="95583"/>
            <a:chOff x="2849930" y="4291958"/>
            <a:chExt cx="23495" cy="141605"/>
          </a:xfrm>
        </p:grpSpPr>
        <p:sp>
          <p:nvSpPr>
            <p:cNvPr id="9797" name="object 9797"/>
            <p:cNvSpPr/>
            <p:nvPr/>
          </p:nvSpPr>
          <p:spPr>
            <a:xfrm>
              <a:off x="2849930" y="42927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798" name="object 9798"/>
            <p:cNvSpPr/>
            <p:nvPr/>
          </p:nvSpPr>
          <p:spPr>
            <a:xfrm>
              <a:off x="2872105" y="4296702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799" name="object 9799"/>
          <p:cNvGrpSpPr/>
          <p:nvPr/>
        </p:nvGrpSpPr>
        <p:grpSpPr>
          <a:xfrm>
            <a:off x="3043716" y="2568196"/>
            <a:ext cx="10716" cy="5144"/>
            <a:chOff x="2815875" y="3804735"/>
            <a:chExt cx="15875" cy="7620"/>
          </a:xfrm>
        </p:grpSpPr>
        <p:sp>
          <p:nvSpPr>
            <p:cNvPr id="9800" name="object 9800"/>
            <p:cNvSpPr/>
            <p:nvPr/>
          </p:nvSpPr>
          <p:spPr>
            <a:xfrm>
              <a:off x="2818244" y="3805529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4" h="5079">
                  <a:moveTo>
                    <a:pt x="11874" y="4762"/>
                  </a:moveTo>
                  <a:lnTo>
                    <a:pt x="11874" y="2387"/>
                  </a:lnTo>
                  <a:lnTo>
                    <a:pt x="0" y="0"/>
                  </a:lnTo>
                  <a:lnTo>
                    <a:pt x="0" y="3175"/>
                  </a:lnTo>
                </a:path>
                <a:path w="12064" h="5079">
                  <a:moveTo>
                    <a:pt x="11874" y="4762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01" name="object 9801"/>
            <p:cNvSpPr/>
            <p:nvPr/>
          </p:nvSpPr>
          <p:spPr>
            <a:xfrm>
              <a:off x="2830118" y="38079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02" name="object 9802"/>
            <p:cNvSpPr/>
            <p:nvPr/>
          </p:nvSpPr>
          <p:spPr>
            <a:xfrm>
              <a:off x="2830118" y="38102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03" name="object 9803"/>
            <p:cNvSpPr/>
            <p:nvPr/>
          </p:nvSpPr>
          <p:spPr>
            <a:xfrm>
              <a:off x="2818244" y="3805542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30" h="2539">
                  <a:moveTo>
                    <a:pt x="0" y="0"/>
                  </a:moveTo>
                  <a:lnTo>
                    <a:pt x="5537" y="1587"/>
                  </a:lnTo>
                  <a:lnTo>
                    <a:pt x="11087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04" name="object 9804"/>
            <p:cNvSpPr/>
            <p:nvPr/>
          </p:nvSpPr>
          <p:spPr>
            <a:xfrm>
              <a:off x="2830118" y="38079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05" name="object 9805"/>
            <p:cNvSpPr/>
            <p:nvPr/>
          </p:nvSpPr>
          <p:spPr>
            <a:xfrm>
              <a:off x="2830118" y="38102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  <a:path w="1269" h="1270">
                  <a:moveTo>
                    <a:pt x="800" y="80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06" name="object 9806"/>
            <p:cNvSpPr/>
            <p:nvPr/>
          </p:nvSpPr>
          <p:spPr>
            <a:xfrm>
              <a:off x="2816656" y="38079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07" name="object 9807"/>
            <p:cNvSpPr/>
            <p:nvPr/>
          </p:nvSpPr>
          <p:spPr>
            <a:xfrm>
              <a:off x="2816669" y="380791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74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808" name="object 9808"/>
          <p:cNvGrpSpPr/>
          <p:nvPr/>
        </p:nvGrpSpPr>
        <p:grpSpPr>
          <a:xfrm>
            <a:off x="3043708" y="2479441"/>
            <a:ext cx="38576" cy="517779"/>
            <a:chOff x="2815863" y="3673246"/>
            <a:chExt cx="57150" cy="767080"/>
          </a:xfrm>
        </p:grpSpPr>
        <p:sp>
          <p:nvSpPr>
            <p:cNvPr id="9809" name="object 9809"/>
            <p:cNvSpPr/>
            <p:nvPr/>
          </p:nvSpPr>
          <p:spPr>
            <a:xfrm>
              <a:off x="2830118" y="443693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10" name="object 9810"/>
            <p:cNvSpPr/>
            <p:nvPr/>
          </p:nvSpPr>
          <p:spPr>
            <a:xfrm>
              <a:off x="2818244" y="4434560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4" h="5079">
                  <a:moveTo>
                    <a:pt x="0" y="0"/>
                  </a:moveTo>
                  <a:lnTo>
                    <a:pt x="11874" y="2374"/>
                  </a:lnTo>
                </a:path>
                <a:path w="12064" h="5079">
                  <a:moveTo>
                    <a:pt x="0" y="0"/>
                  </a:moveTo>
                  <a:lnTo>
                    <a:pt x="0" y="2374"/>
                  </a:lnTo>
                  <a:lnTo>
                    <a:pt x="11874" y="47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11" name="object 9811"/>
            <p:cNvSpPr/>
            <p:nvPr/>
          </p:nvSpPr>
          <p:spPr>
            <a:xfrm>
              <a:off x="2816656" y="44345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12" name="object 9812"/>
            <p:cNvSpPr/>
            <p:nvPr/>
          </p:nvSpPr>
          <p:spPr>
            <a:xfrm>
              <a:off x="2830118" y="44369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13" name="object 9813"/>
            <p:cNvSpPr/>
            <p:nvPr/>
          </p:nvSpPr>
          <p:spPr>
            <a:xfrm>
              <a:off x="2830918" y="3811092"/>
              <a:ext cx="0" cy="626110"/>
            </a:xfrm>
            <a:custGeom>
              <a:avLst/>
              <a:gdLst/>
              <a:ahLst/>
              <a:cxnLst/>
              <a:rect l="l" t="t" r="r" b="b"/>
              <a:pathLst>
                <a:path h="626110">
                  <a:moveTo>
                    <a:pt x="0" y="0"/>
                  </a:moveTo>
                  <a:lnTo>
                    <a:pt x="0" y="62584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14" name="object 9814"/>
            <p:cNvSpPr/>
            <p:nvPr/>
          </p:nvSpPr>
          <p:spPr>
            <a:xfrm>
              <a:off x="2816656" y="3807917"/>
              <a:ext cx="0" cy="626745"/>
            </a:xfrm>
            <a:custGeom>
              <a:avLst/>
              <a:gdLst/>
              <a:ahLst/>
              <a:cxnLst/>
              <a:rect l="l" t="t" r="r" b="b"/>
              <a:pathLst>
                <a:path h="626745">
                  <a:moveTo>
                    <a:pt x="0" y="0"/>
                  </a:moveTo>
                  <a:lnTo>
                    <a:pt x="0" y="62663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15" name="object 9815"/>
            <p:cNvSpPr/>
            <p:nvPr/>
          </p:nvSpPr>
          <p:spPr>
            <a:xfrm>
              <a:off x="2849130" y="403369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00" y="1587"/>
                  </a:moveTo>
                  <a:lnTo>
                    <a:pt x="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16" name="object 9816"/>
            <p:cNvSpPr/>
            <p:nvPr/>
          </p:nvSpPr>
          <p:spPr>
            <a:xfrm>
              <a:off x="2849930" y="3814254"/>
              <a:ext cx="0" cy="219710"/>
            </a:xfrm>
            <a:custGeom>
              <a:avLst/>
              <a:gdLst/>
              <a:ahLst/>
              <a:cxnLst/>
              <a:rect l="l" t="t" r="r" b="b"/>
              <a:pathLst>
                <a:path h="219710">
                  <a:moveTo>
                    <a:pt x="0" y="0"/>
                  </a:moveTo>
                  <a:lnTo>
                    <a:pt x="0" y="21944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17" name="object 9817"/>
            <p:cNvSpPr/>
            <p:nvPr/>
          </p:nvSpPr>
          <p:spPr>
            <a:xfrm>
              <a:off x="2830918" y="4429010"/>
              <a:ext cx="19050" cy="8255"/>
            </a:xfrm>
            <a:custGeom>
              <a:avLst/>
              <a:gdLst/>
              <a:ahLst/>
              <a:cxnLst/>
              <a:rect l="l" t="t" r="r" b="b"/>
              <a:pathLst>
                <a:path w="19050" h="8254">
                  <a:moveTo>
                    <a:pt x="0" y="7924"/>
                  </a:moveTo>
                  <a:lnTo>
                    <a:pt x="19011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18" name="object 9818"/>
            <p:cNvSpPr/>
            <p:nvPr/>
          </p:nvSpPr>
          <p:spPr>
            <a:xfrm>
              <a:off x="2849930" y="4035285"/>
              <a:ext cx="0" cy="394335"/>
            </a:xfrm>
            <a:custGeom>
              <a:avLst/>
              <a:gdLst/>
              <a:ahLst/>
              <a:cxnLst/>
              <a:rect l="l" t="t" r="r" b="b"/>
              <a:pathLst>
                <a:path h="394335">
                  <a:moveTo>
                    <a:pt x="0" y="0"/>
                  </a:moveTo>
                  <a:lnTo>
                    <a:pt x="0" y="39372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19" name="object 9819"/>
            <p:cNvSpPr/>
            <p:nvPr/>
          </p:nvSpPr>
          <p:spPr>
            <a:xfrm>
              <a:off x="2835668" y="37841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20" name="object 9820"/>
            <p:cNvSpPr/>
            <p:nvPr/>
          </p:nvSpPr>
          <p:spPr>
            <a:xfrm>
              <a:off x="2836456" y="3784942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5" h="2539">
                  <a:moveTo>
                    <a:pt x="14262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21" name="object 9821"/>
            <p:cNvSpPr/>
            <p:nvPr/>
          </p:nvSpPr>
          <p:spPr>
            <a:xfrm>
              <a:off x="2849930" y="37865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22" name="object 9822"/>
            <p:cNvSpPr/>
            <p:nvPr/>
          </p:nvSpPr>
          <p:spPr>
            <a:xfrm>
              <a:off x="2835668" y="3784155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5" h="2539">
                  <a:moveTo>
                    <a:pt x="0" y="0"/>
                  </a:moveTo>
                  <a:lnTo>
                    <a:pt x="14249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23" name="object 9823"/>
            <p:cNvSpPr/>
            <p:nvPr/>
          </p:nvSpPr>
          <p:spPr>
            <a:xfrm>
              <a:off x="2836456" y="37849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24" name="object 9824"/>
            <p:cNvSpPr/>
            <p:nvPr/>
          </p:nvSpPr>
          <p:spPr>
            <a:xfrm>
              <a:off x="2850718" y="37873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25" name="object 9825"/>
            <p:cNvSpPr/>
            <p:nvPr/>
          </p:nvSpPr>
          <p:spPr>
            <a:xfrm>
              <a:off x="2849930" y="3675621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26" name="object 9826"/>
            <p:cNvSpPr/>
            <p:nvPr/>
          </p:nvSpPr>
          <p:spPr>
            <a:xfrm>
              <a:off x="2835668" y="3673246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0"/>
                  </a:moveTo>
                  <a:lnTo>
                    <a:pt x="0" y="1109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27" name="object 9827"/>
            <p:cNvSpPr/>
            <p:nvPr/>
          </p:nvSpPr>
          <p:spPr>
            <a:xfrm>
              <a:off x="2849930" y="3924388"/>
              <a:ext cx="19050" cy="8255"/>
            </a:xfrm>
            <a:custGeom>
              <a:avLst/>
              <a:gdLst/>
              <a:ahLst/>
              <a:cxnLst/>
              <a:rect l="l" t="t" r="r" b="b"/>
              <a:pathLst>
                <a:path w="19050" h="8254">
                  <a:moveTo>
                    <a:pt x="0" y="7912"/>
                  </a:moveTo>
                  <a:lnTo>
                    <a:pt x="19011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28" name="object 9828"/>
            <p:cNvSpPr/>
            <p:nvPr/>
          </p:nvSpPr>
          <p:spPr>
            <a:xfrm>
              <a:off x="2868942" y="391645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29" name="object 9829"/>
            <p:cNvSpPr/>
            <p:nvPr/>
          </p:nvSpPr>
          <p:spPr>
            <a:xfrm>
              <a:off x="2868929" y="391486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30" name="object 9830"/>
            <p:cNvSpPr/>
            <p:nvPr/>
          </p:nvSpPr>
          <p:spPr>
            <a:xfrm>
              <a:off x="2872104" y="3818216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4">
                  <a:moveTo>
                    <a:pt x="0" y="0"/>
                  </a:moveTo>
                  <a:lnTo>
                    <a:pt x="0" y="966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31" name="object 9831"/>
            <p:cNvSpPr/>
            <p:nvPr/>
          </p:nvSpPr>
          <p:spPr>
            <a:xfrm>
              <a:off x="2872104" y="3679583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6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832" name="object 9832"/>
          <p:cNvGrpSpPr/>
          <p:nvPr/>
        </p:nvGrpSpPr>
        <p:grpSpPr>
          <a:xfrm>
            <a:off x="2692912" y="2862311"/>
            <a:ext cx="189452" cy="61722"/>
            <a:chOff x="2296166" y="4240460"/>
            <a:chExt cx="280670" cy="91440"/>
          </a:xfrm>
        </p:grpSpPr>
        <p:sp>
          <p:nvSpPr>
            <p:cNvPr id="9833" name="object 9833"/>
            <p:cNvSpPr/>
            <p:nvPr/>
          </p:nvSpPr>
          <p:spPr>
            <a:xfrm>
              <a:off x="2550464" y="4309389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39">
                  <a:moveTo>
                    <a:pt x="0" y="0"/>
                  </a:moveTo>
                  <a:lnTo>
                    <a:pt x="8712" y="1574"/>
                  </a:lnTo>
                  <a:lnTo>
                    <a:pt x="10299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34" name="object 9834"/>
            <p:cNvSpPr/>
            <p:nvPr/>
          </p:nvSpPr>
          <p:spPr>
            <a:xfrm>
              <a:off x="2537802" y="4306214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0"/>
                  </a:moveTo>
                  <a:lnTo>
                    <a:pt x="3962" y="800"/>
                  </a:lnTo>
                  <a:lnTo>
                    <a:pt x="12674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35" name="object 9835"/>
            <p:cNvSpPr/>
            <p:nvPr/>
          </p:nvSpPr>
          <p:spPr>
            <a:xfrm>
              <a:off x="2480754" y="4291952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0" y="0"/>
                  </a:moveTo>
                  <a:lnTo>
                    <a:pt x="10287" y="2387"/>
                  </a:lnTo>
                  <a:lnTo>
                    <a:pt x="12674" y="31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36" name="object 9836"/>
            <p:cNvSpPr/>
            <p:nvPr/>
          </p:nvSpPr>
          <p:spPr>
            <a:xfrm>
              <a:off x="2454617" y="4284827"/>
              <a:ext cx="23495" cy="6350"/>
            </a:xfrm>
            <a:custGeom>
              <a:avLst/>
              <a:gdLst/>
              <a:ahLst/>
              <a:cxnLst/>
              <a:rect l="l" t="t" r="r" b="b"/>
              <a:pathLst>
                <a:path w="23494" h="6350">
                  <a:moveTo>
                    <a:pt x="0" y="0"/>
                  </a:moveTo>
                  <a:lnTo>
                    <a:pt x="3962" y="1574"/>
                  </a:lnTo>
                  <a:lnTo>
                    <a:pt x="12674" y="3949"/>
                  </a:lnTo>
                  <a:lnTo>
                    <a:pt x="20599" y="5537"/>
                  </a:lnTo>
                  <a:lnTo>
                    <a:pt x="22974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37" name="object 9837"/>
            <p:cNvSpPr/>
            <p:nvPr/>
          </p:nvSpPr>
          <p:spPr>
            <a:xfrm>
              <a:off x="2401531" y="4271365"/>
              <a:ext cx="17145" cy="4445"/>
            </a:xfrm>
            <a:custGeom>
              <a:avLst/>
              <a:gdLst/>
              <a:ahLst/>
              <a:cxnLst/>
              <a:rect l="l" t="t" r="r" b="b"/>
              <a:pathLst>
                <a:path w="17144" h="4445">
                  <a:moveTo>
                    <a:pt x="0" y="0"/>
                  </a:moveTo>
                  <a:lnTo>
                    <a:pt x="7924" y="1574"/>
                  </a:lnTo>
                  <a:lnTo>
                    <a:pt x="16637" y="39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38" name="object 9838"/>
            <p:cNvSpPr/>
            <p:nvPr/>
          </p:nvSpPr>
          <p:spPr>
            <a:xfrm>
              <a:off x="2387282" y="4267403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39">
                  <a:moveTo>
                    <a:pt x="0" y="0"/>
                  </a:moveTo>
                  <a:lnTo>
                    <a:pt x="6337" y="1574"/>
                  </a:lnTo>
                  <a:lnTo>
                    <a:pt x="10299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39" name="object 9839"/>
            <p:cNvSpPr/>
            <p:nvPr/>
          </p:nvSpPr>
          <p:spPr>
            <a:xfrm>
              <a:off x="2373807" y="4263440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0" y="0"/>
                  </a:moveTo>
                  <a:lnTo>
                    <a:pt x="3962" y="800"/>
                  </a:lnTo>
                  <a:lnTo>
                    <a:pt x="12674" y="3175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40" name="object 9840"/>
            <p:cNvSpPr/>
            <p:nvPr/>
          </p:nvSpPr>
          <p:spPr>
            <a:xfrm>
              <a:off x="2327071" y="424996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0"/>
                  </a:moveTo>
                  <a:lnTo>
                    <a:pt x="3949" y="800"/>
                  </a:lnTo>
                  <a:lnTo>
                    <a:pt x="7912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41" name="object 9841"/>
            <p:cNvSpPr/>
            <p:nvPr/>
          </p:nvSpPr>
          <p:spPr>
            <a:xfrm>
              <a:off x="2315184" y="424601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0"/>
                  </a:moveTo>
                  <a:lnTo>
                    <a:pt x="800" y="787"/>
                  </a:lnTo>
                  <a:lnTo>
                    <a:pt x="7924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42" name="object 9842"/>
            <p:cNvSpPr/>
            <p:nvPr/>
          </p:nvSpPr>
          <p:spPr>
            <a:xfrm>
              <a:off x="2300135" y="424125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43" name="object 9843"/>
            <p:cNvSpPr/>
            <p:nvPr/>
          </p:nvSpPr>
          <p:spPr>
            <a:xfrm>
              <a:off x="2296960" y="4256303"/>
              <a:ext cx="40640" cy="12065"/>
            </a:xfrm>
            <a:custGeom>
              <a:avLst/>
              <a:gdLst/>
              <a:ahLst/>
              <a:cxnLst/>
              <a:rect l="l" t="t" r="r" b="b"/>
              <a:pathLst>
                <a:path w="40639" h="12064">
                  <a:moveTo>
                    <a:pt x="40411" y="11887"/>
                  </a:moveTo>
                  <a:lnTo>
                    <a:pt x="38023" y="11087"/>
                  </a:lnTo>
                  <a:lnTo>
                    <a:pt x="34061" y="10299"/>
                  </a:lnTo>
                  <a:lnTo>
                    <a:pt x="30111" y="8712"/>
                  </a:lnTo>
                  <a:lnTo>
                    <a:pt x="27724" y="8712"/>
                  </a:lnTo>
                  <a:lnTo>
                    <a:pt x="27724" y="7924"/>
                  </a:lnTo>
                  <a:lnTo>
                    <a:pt x="26149" y="7924"/>
                  </a:lnTo>
                  <a:lnTo>
                    <a:pt x="19011" y="5549"/>
                  </a:lnTo>
                  <a:lnTo>
                    <a:pt x="5549" y="1587"/>
                  </a:lnTo>
                  <a:lnTo>
                    <a:pt x="3962" y="1587"/>
                  </a:lnTo>
                  <a:lnTo>
                    <a:pt x="3174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44" name="object 9844"/>
            <p:cNvSpPr/>
            <p:nvPr/>
          </p:nvSpPr>
          <p:spPr>
            <a:xfrm>
              <a:off x="2373807" y="4279277"/>
              <a:ext cx="44450" cy="12065"/>
            </a:xfrm>
            <a:custGeom>
              <a:avLst/>
              <a:gdLst/>
              <a:ahLst/>
              <a:cxnLst/>
              <a:rect l="l" t="t" r="r" b="b"/>
              <a:pathLst>
                <a:path w="44450" h="12064">
                  <a:moveTo>
                    <a:pt x="44361" y="11887"/>
                  </a:moveTo>
                  <a:lnTo>
                    <a:pt x="35648" y="9499"/>
                  </a:lnTo>
                  <a:lnTo>
                    <a:pt x="29311" y="7924"/>
                  </a:lnTo>
                  <a:lnTo>
                    <a:pt x="19811" y="5549"/>
                  </a:lnTo>
                  <a:lnTo>
                    <a:pt x="3962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45" name="object 9845"/>
            <p:cNvSpPr/>
            <p:nvPr/>
          </p:nvSpPr>
          <p:spPr>
            <a:xfrm>
              <a:off x="2454605" y="4300677"/>
              <a:ext cx="47625" cy="12065"/>
            </a:xfrm>
            <a:custGeom>
              <a:avLst/>
              <a:gdLst/>
              <a:ahLst/>
              <a:cxnLst/>
              <a:rect l="l" t="t" r="r" b="b"/>
              <a:pathLst>
                <a:path w="47625" h="12064">
                  <a:moveTo>
                    <a:pt x="47536" y="11874"/>
                  </a:moveTo>
                  <a:lnTo>
                    <a:pt x="45161" y="11874"/>
                  </a:lnTo>
                  <a:lnTo>
                    <a:pt x="44361" y="11074"/>
                  </a:lnTo>
                  <a:lnTo>
                    <a:pt x="38823" y="10287"/>
                  </a:lnTo>
                  <a:lnTo>
                    <a:pt x="36436" y="9486"/>
                  </a:lnTo>
                  <a:lnTo>
                    <a:pt x="27736" y="7112"/>
                  </a:lnTo>
                  <a:lnTo>
                    <a:pt x="24561" y="6337"/>
                  </a:lnTo>
                  <a:lnTo>
                    <a:pt x="20612" y="5537"/>
                  </a:lnTo>
                  <a:lnTo>
                    <a:pt x="3975" y="7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46" name="object 9846"/>
            <p:cNvSpPr/>
            <p:nvPr/>
          </p:nvSpPr>
          <p:spPr>
            <a:xfrm>
              <a:off x="2537802" y="4321263"/>
              <a:ext cx="38100" cy="9525"/>
            </a:xfrm>
            <a:custGeom>
              <a:avLst/>
              <a:gdLst/>
              <a:ahLst/>
              <a:cxnLst/>
              <a:rect l="l" t="t" r="r" b="b"/>
              <a:pathLst>
                <a:path w="38100" h="9525">
                  <a:moveTo>
                    <a:pt x="38023" y="9512"/>
                  </a:moveTo>
                  <a:lnTo>
                    <a:pt x="34061" y="8712"/>
                  </a:lnTo>
                  <a:lnTo>
                    <a:pt x="26936" y="6337"/>
                  </a:lnTo>
                  <a:lnTo>
                    <a:pt x="21386" y="5549"/>
                  </a:lnTo>
                  <a:lnTo>
                    <a:pt x="12674" y="3175"/>
                  </a:lnTo>
                  <a:lnTo>
                    <a:pt x="396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847" name="object 9847"/>
          <p:cNvGrpSpPr/>
          <p:nvPr/>
        </p:nvGrpSpPr>
        <p:grpSpPr>
          <a:xfrm>
            <a:off x="2668318" y="2466064"/>
            <a:ext cx="238316" cy="74580"/>
            <a:chOff x="2259730" y="3653428"/>
            <a:chExt cx="353060" cy="110489"/>
          </a:xfrm>
        </p:grpSpPr>
        <p:sp>
          <p:nvSpPr>
            <p:cNvPr id="9848" name="object 9848"/>
            <p:cNvSpPr/>
            <p:nvPr/>
          </p:nvSpPr>
          <p:spPr>
            <a:xfrm>
              <a:off x="2589288" y="3739794"/>
              <a:ext cx="22225" cy="23495"/>
            </a:xfrm>
            <a:custGeom>
              <a:avLst/>
              <a:gdLst/>
              <a:ahLst/>
              <a:cxnLst/>
              <a:rect l="l" t="t" r="r" b="b"/>
              <a:pathLst>
                <a:path w="22225" h="23495">
                  <a:moveTo>
                    <a:pt x="22186" y="0"/>
                  </a:moveTo>
                  <a:lnTo>
                    <a:pt x="0" y="7124"/>
                  </a:lnTo>
                  <a:lnTo>
                    <a:pt x="0" y="22961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49" name="object 9849"/>
            <p:cNvSpPr/>
            <p:nvPr/>
          </p:nvSpPr>
          <p:spPr>
            <a:xfrm>
              <a:off x="2260523" y="3660559"/>
              <a:ext cx="328930" cy="86360"/>
            </a:xfrm>
            <a:custGeom>
              <a:avLst/>
              <a:gdLst/>
              <a:ahLst/>
              <a:cxnLst/>
              <a:rect l="l" t="t" r="r" b="b"/>
              <a:pathLst>
                <a:path w="328930" h="86360">
                  <a:moveTo>
                    <a:pt x="0" y="0"/>
                  </a:moveTo>
                  <a:lnTo>
                    <a:pt x="3162" y="800"/>
                  </a:lnTo>
                  <a:lnTo>
                    <a:pt x="12674" y="3962"/>
                  </a:lnTo>
                  <a:lnTo>
                    <a:pt x="15062" y="4762"/>
                  </a:lnTo>
                  <a:lnTo>
                    <a:pt x="18224" y="5549"/>
                  </a:lnTo>
                  <a:lnTo>
                    <a:pt x="19011" y="5549"/>
                  </a:lnTo>
                  <a:lnTo>
                    <a:pt x="24561" y="7137"/>
                  </a:lnTo>
                  <a:lnTo>
                    <a:pt x="25361" y="7924"/>
                  </a:lnTo>
                  <a:lnTo>
                    <a:pt x="27736" y="8724"/>
                  </a:lnTo>
                  <a:lnTo>
                    <a:pt x="30111" y="8724"/>
                  </a:lnTo>
                  <a:lnTo>
                    <a:pt x="36449" y="11099"/>
                  </a:lnTo>
                  <a:lnTo>
                    <a:pt x="39611" y="11887"/>
                  </a:lnTo>
                  <a:lnTo>
                    <a:pt x="41986" y="12687"/>
                  </a:lnTo>
                  <a:lnTo>
                    <a:pt x="47961" y="14175"/>
                  </a:lnTo>
                  <a:lnTo>
                    <a:pt x="54300" y="15963"/>
                  </a:lnTo>
                  <a:lnTo>
                    <a:pt x="60622" y="17895"/>
                  </a:lnTo>
                  <a:lnTo>
                    <a:pt x="66548" y="19812"/>
                  </a:lnTo>
                  <a:lnTo>
                    <a:pt x="74472" y="22186"/>
                  </a:lnTo>
                  <a:lnTo>
                    <a:pt x="76847" y="22974"/>
                  </a:lnTo>
                  <a:lnTo>
                    <a:pt x="83972" y="24561"/>
                  </a:lnTo>
                  <a:lnTo>
                    <a:pt x="92684" y="26936"/>
                  </a:lnTo>
                  <a:lnTo>
                    <a:pt x="93484" y="27736"/>
                  </a:lnTo>
                  <a:lnTo>
                    <a:pt x="95072" y="27736"/>
                  </a:lnTo>
                  <a:lnTo>
                    <a:pt x="100609" y="29311"/>
                  </a:lnTo>
                  <a:lnTo>
                    <a:pt x="102196" y="29311"/>
                  </a:lnTo>
                  <a:lnTo>
                    <a:pt x="108534" y="31699"/>
                  </a:lnTo>
                  <a:lnTo>
                    <a:pt x="112496" y="32486"/>
                  </a:lnTo>
                  <a:lnTo>
                    <a:pt x="113284" y="33274"/>
                  </a:lnTo>
                  <a:lnTo>
                    <a:pt x="125554" y="36350"/>
                  </a:lnTo>
                  <a:lnTo>
                    <a:pt x="137545" y="39468"/>
                  </a:lnTo>
                  <a:lnTo>
                    <a:pt x="149486" y="42657"/>
                  </a:lnTo>
                  <a:lnTo>
                    <a:pt x="161607" y="45948"/>
                  </a:lnTo>
                  <a:lnTo>
                    <a:pt x="174282" y="49123"/>
                  </a:lnTo>
                  <a:lnTo>
                    <a:pt x="181419" y="50711"/>
                  </a:lnTo>
                  <a:lnTo>
                    <a:pt x="186182" y="52285"/>
                  </a:lnTo>
                  <a:lnTo>
                    <a:pt x="190131" y="53086"/>
                  </a:lnTo>
                  <a:lnTo>
                    <a:pt x="190919" y="53086"/>
                  </a:lnTo>
                  <a:lnTo>
                    <a:pt x="194094" y="53873"/>
                  </a:lnTo>
                  <a:lnTo>
                    <a:pt x="207568" y="57835"/>
                  </a:lnTo>
                  <a:lnTo>
                    <a:pt x="209143" y="57835"/>
                  </a:lnTo>
                  <a:lnTo>
                    <a:pt x="218643" y="60210"/>
                  </a:lnTo>
                  <a:lnTo>
                    <a:pt x="219443" y="60210"/>
                  </a:lnTo>
                  <a:lnTo>
                    <a:pt x="221818" y="61010"/>
                  </a:lnTo>
                  <a:lnTo>
                    <a:pt x="222618" y="61010"/>
                  </a:lnTo>
                  <a:lnTo>
                    <a:pt x="224205" y="61798"/>
                  </a:lnTo>
                  <a:lnTo>
                    <a:pt x="232117" y="63385"/>
                  </a:lnTo>
                  <a:lnTo>
                    <a:pt x="232918" y="64173"/>
                  </a:lnTo>
                  <a:lnTo>
                    <a:pt x="238455" y="64960"/>
                  </a:lnTo>
                  <a:lnTo>
                    <a:pt x="239255" y="65760"/>
                  </a:lnTo>
                  <a:lnTo>
                    <a:pt x="241630" y="65760"/>
                  </a:lnTo>
                  <a:lnTo>
                    <a:pt x="252717" y="68922"/>
                  </a:lnTo>
                  <a:lnTo>
                    <a:pt x="258267" y="69723"/>
                  </a:lnTo>
                  <a:lnTo>
                    <a:pt x="259054" y="70510"/>
                  </a:lnTo>
                  <a:lnTo>
                    <a:pt x="263017" y="71297"/>
                  </a:lnTo>
                  <a:lnTo>
                    <a:pt x="264604" y="71297"/>
                  </a:lnTo>
                  <a:lnTo>
                    <a:pt x="268566" y="72097"/>
                  </a:lnTo>
                  <a:lnTo>
                    <a:pt x="269354" y="72885"/>
                  </a:lnTo>
                  <a:lnTo>
                    <a:pt x="270141" y="72885"/>
                  </a:lnTo>
                  <a:lnTo>
                    <a:pt x="272529" y="73685"/>
                  </a:lnTo>
                  <a:lnTo>
                    <a:pt x="273316" y="73685"/>
                  </a:lnTo>
                  <a:lnTo>
                    <a:pt x="275691" y="74472"/>
                  </a:lnTo>
                  <a:lnTo>
                    <a:pt x="277279" y="74472"/>
                  </a:lnTo>
                  <a:lnTo>
                    <a:pt x="285203" y="76060"/>
                  </a:lnTo>
                  <a:lnTo>
                    <a:pt x="289953" y="77635"/>
                  </a:lnTo>
                  <a:lnTo>
                    <a:pt x="293116" y="78435"/>
                  </a:lnTo>
                  <a:lnTo>
                    <a:pt x="296291" y="79222"/>
                  </a:lnTo>
                  <a:lnTo>
                    <a:pt x="301840" y="80010"/>
                  </a:lnTo>
                  <a:lnTo>
                    <a:pt x="304215" y="80810"/>
                  </a:lnTo>
                  <a:lnTo>
                    <a:pt x="311340" y="82397"/>
                  </a:lnTo>
                  <a:lnTo>
                    <a:pt x="317677" y="83972"/>
                  </a:lnTo>
                  <a:lnTo>
                    <a:pt x="319265" y="83972"/>
                  </a:lnTo>
                  <a:lnTo>
                    <a:pt x="322427" y="84772"/>
                  </a:lnTo>
                  <a:lnTo>
                    <a:pt x="327177" y="85559"/>
                  </a:lnTo>
                  <a:lnTo>
                    <a:pt x="328764" y="8634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50" name="object 9850"/>
            <p:cNvSpPr/>
            <p:nvPr/>
          </p:nvSpPr>
          <p:spPr>
            <a:xfrm>
              <a:off x="2285885" y="3654221"/>
              <a:ext cx="325755" cy="85725"/>
            </a:xfrm>
            <a:custGeom>
              <a:avLst/>
              <a:gdLst/>
              <a:ahLst/>
              <a:cxnLst/>
              <a:rect l="l" t="t" r="r" b="b"/>
              <a:pathLst>
                <a:path w="325755" h="85725">
                  <a:moveTo>
                    <a:pt x="0" y="0"/>
                  </a:moveTo>
                  <a:lnTo>
                    <a:pt x="2374" y="800"/>
                  </a:lnTo>
                  <a:lnTo>
                    <a:pt x="11087" y="3175"/>
                  </a:lnTo>
                  <a:lnTo>
                    <a:pt x="14249" y="4762"/>
                  </a:lnTo>
                  <a:lnTo>
                    <a:pt x="16624" y="4762"/>
                  </a:lnTo>
                  <a:lnTo>
                    <a:pt x="25336" y="7924"/>
                  </a:lnTo>
                  <a:lnTo>
                    <a:pt x="30099" y="9512"/>
                  </a:lnTo>
                  <a:lnTo>
                    <a:pt x="37223" y="11099"/>
                  </a:lnTo>
                  <a:lnTo>
                    <a:pt x="38811" y="11887"/>
                  </a:lnTo>
                  <a:lnTo>
                    <a:pt x="41198" y="12687"/>
                  </a:lnTo>
                  <a:lnTo>
                    <a:pt x="45148" y="13474"/>
                  </a:lnTo>
                  <a:lnTo>
                    <a:pt x="52609" y="15866"/>
                  </a:lnTo>
                  <a:lnTo>
                    <a:pt x="60142" y="18083"/>
                  </a:lnTo>
                  <a:lnTo>
                    <a:pt x="67706" y="20173"/>
                  </a:lnTo>
                  <a:lnTo>
                    <a:pt x="75260" y="22186"/>
                  </a:lnTo>
                  <a:lnTo>
                    <a:pt x="76047" y="22974"/>
                  </a:lnTo>
                  <a:lnTo>
                    <a:pt x="76835" y="22974"/>
                  </a:lnTo>
                  <a:lnTo>
                    <a:pt x="88722" y="26149"/>
                  </a:lnTo>
                  <a:lnTo>
                    <a:pt x="113823" y="33176"/>
                  </a:lnTo>
                  <a:lnTo>
                    <a:pt x="138955" y="39998"/>
                  </a:lnTo>
                  <a:lnTo>
                    <a:pt x="164122" y="46630"/>
                  </a:lnTo>
                  <a:lnTo>
                    <a:pt x="189331" y="53086"/>
                  </a:lnTo>
                  <a:lnTo>
                    <a:pt x="193294" y="54660"/>
                  </a:lnTo>
                  <a:lnTo>
                    <a:pt x="196456" y="54660"/>
                  </a:lnTo>
                  <a:lnTo>
                    <a:pt x="197256" y="55460"/>
                  </a:lnTo>
                  <a:lnTo>
                    <a:pt x="205168" y="57048"/>
                  </a:lnTo>
                  <a:lnTo>
                    <a:pt x="210375" y="59486"/>
                  </a:lnTo>
                  <a:lnTo>
                    <a:pt x="217373" y="59537"/>
                  </a:lnTo>
                  <a:lnTo>
                    <a:pt x="222605" y="61798"/>
                  </a:lnTo>
                  <a:lnTo>
                    <a:pt x="232905" y="64173"/>
                  </a:lnTo>
                  <a:lnTo>
                    <a:pt x="237667" y="64960"/>
                  </a:lnTo>
                  <a:lnTo>
                    <a:pt x="239242" y="65760"/>
                  </a:lnTo>
                  <a:lnTo>
                    <a:pt x="243204" y="66548"/>
                  </a:lnTo>
                  <a:lnTo>
                    <a:pt x="243992" y="66548"/>
                  </a:lnTo>
                  <a:lnTo>
                    <a:pt x="244779" y="67348"/>
                  </a:lnTo>
                  <a:lnTo>
                    <a:pt x="251917" y="68922"/>
                  </a:lnTo>
                  <a:lnTo>
                    <a:pt x="259842" y="70510"/>
                  </a:lnTo>
                  <a:lnTo>
                    <a:pt x="264591" y="72097"/>
                  </a:lnTo>
                  <a:lnTo>
                    <a:pt x="267754" y="72885"/>
                  </a:lnTo>
                  <a:lnTo>
                    <a:pt x="270929" y="72885"/>
                  </a:lnTo>
                  <a:lnTo>
                    <a:pt x="273304" y="73685"/>
                  </a:lnTo>
                  <a:lnTo>
                    <a:pt x="276479" y="74472"/>
                  </a:lnTo>
                  <a:lnTo>
                    <a:pt x="278853" y="75260"/>
                  </a:lnTo>
                  <a:lnTo>
                    <a:pt x="285978" y="76847"/>
                  </a:lnTo>
                  <a:lnTo>
                    <a:pt x="290728" y="77635"/>
                  </a:lnTo>
                  <a:lnTo>
                    <a:pt x="292315" y="78435"/>
                  </a:lnTo>
                  <a:lnTo>
                    <a:pt x="298488" y="78905"/>
                  </a:lnTo>
                  <a:lnTo>
                    <a:pt x="304533" y="80886"/>
                  </a:lnTo>
                  <a:lnTo>
                    <a:pt x="310540" y="82397"/>
                  </a:lnTo>
                  <a:lnTo>
                    <a:pt x="312115" y="82397"/>
                  </a:lnTo>
                  <a:lnTo>
                    <a:pt x="313715" y="83185"/>
                  </a:lnTo>
                  <a:lnTo>
                    <a:pt x="317677" y="83972"/>
                  </a:lnTo>
                  <a:lnTo>
                    <a:pt x="325589" y="85559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9851" name="object 985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259730" y="3653428"/>
              <a:ext cx="330352" cy="110121"/>
            </a:xfrm>
            <a:prstGeom prst="rect">
              <a:avLst/>
            </a:prstGeom>
          </p:spPr>
        </p:pic>
      </p:grpSp>
      <p:grpSp>
        <p:nvGrpSpPr>
          <p:cNvPr id="9852" name="object 9852"/>
          <p:cNvGrpSpPr/>
          <p:nvPr/>
        </p:nvGrpSpPr>
        <p:grpSpPr>
          <a:xfrm>
            <a:off x="2668318" y="2977824"/>
            <a:ext cx="223314" cy="71152"/>
            <a:chOff x="2259730" y="4411592"/>
            <a:chExt cx="330835" cy="105410"/>
          </a:xfrm>
        </p:grpSpPr>
        <p:sp>
          <p:nvSpPr>
            <p:cNvPr id="9853" name="object 9853"/>
            <p:cNvSpPr/>
            <p:nvPr/>
          </p:nvSpPr>
          <p:spPr>
            <a:xfrm>
              <a:off x="2260523" y="4413961"/>
              <a:ext cx="328930" cy="86360"/>
            </a:xfrm>
            <a:custGeom>
              <a:avLst/>
              <a:gdLst/>
              <a:ahLst/>
              <a:cxnLst/>
              <a:rect l="l" t="t" r="r" b="b"/>
              <a:pathLst>
                <a:path w="328930" h="86360">
                  <a:moveTo>
                    <a:pt x="0" y="0"/>
                  </a:moveTo>
                  <a:lnTo>
                    <a:pt x="3162" y="800"/>
                  </a:lnTo>
                  <a:lnTo>
                    <a:pt x="12674" y="3962"/>
                  </a:lnTo>
                  <a:lnTo>
                    <a:pt x="15062" y="4762"/>
                  </a:lnTo>
                  <a:lnTo>
                    <a:pt x="27277" y="8373"/>
                  </a:lnTo>
                  <a:lnTo>
                    <a:pt x="39593" y="11891"/>
                  </a:lnTo>
                  <a:lnTo>
                    <a:pt x="51922" y="15408"/>
                  </a:lnTo>
                  <a:lnTo>
                    <a:pt x="64173" y="19011"/>
                  </a:lnTo>
                  <a:lnTo>
                    <a:pt x="66548" y="19811"/>
                  </a:lnTo>
                  <a:lnTo>
                    <a:pt x="74472" y="22186"/>
                  </a:lnTo>
                  <a:lnTo>
                    <a:pt x="91166" y="26629"/>
                  </a:lnTo>
                  <a:lnTo>
                    <a:pt x="107694" y="31465"/>
                  </a:lnTo>
                  <a:lnTo>
                    <a:pt x="124248" y="36219"/>
                  </a:lnTo>
                  <a:lnTo>
                    <a:pt x="141020" y="40411"/>
                  </a:lnTo>
                  <a:lnTo>
                    <a:pt x="142595" y="41198"/>
                  </a:lnTo>
                  <a:lnTo>
                    <a:pt x="157645" y="45161"/>
                  </a:lnTo>
                  <a:lnTo>
                    <a:pt x="174282" y="49123"/>
                  </a:lnTo>
                  <a:lnTo>
                    <a:pt x="181419" y="51498"/>
                  </a:lnTo>
                  <a:lnTo>
                    <a:pt x="190919" y="53873"/>
                  </a:lnTo>
                  <a:lnTo>
                    <a:pt x="194094" y="53873"/>
                  </a:lnTo>
                  <a:lnTo>
                    <a:pt x="207568" y="57835"/>
                  </a:lnTo>
                  <a:lnTo>
                    <a:pt x="218643" y="60210"/>
                  </a:lnTo>
                  <a:lnTo>
                    <a:pt x="221818" y="60998"/>
                  </a:lnTo>
                  <a:lnTo>
                    <a:pt x="224205" y="61798"/>
                  </a:lnTo>
                  <a:lnTo>
                    <a:pt x="232918" y="64173"/>
                  </a:lnTo>
                  <a:lnTo>
                    <a:pt x="238455" y="64960"/>
                  </a:lnTo>
                  <a:lnTo>
                    <a:pt x="239255" y="65760"/>
                  </a:lnTo>
                  <a:lnTo>
                    <a:pt x="241630" y="65760"/>
                  </a:lnTo>
                  <a:lnTo>
                    <a:pt x="258267" y="70510"/>
                  </a:lnTo>
                  <a:lnTo>
                    <a:pt x="259054" y="70510"/>
                  </a:lnTo>
                  <a:lnTo>
                    <a:pt x="264604" y="71297"/>
                  </a:lnTo>
                  <a:lnTo>
                    <a:pt x="268566" y="72885"/>
                  </a:lnTo>
                  <a:lnTo>
                    <a:pt x="270141" y="72885"/>
                  </a:lnTo>
                  <a:lnTo>
                    <a:pt x="275691" y="74472"/>
                  </a:lnTo>
                  <a:lnTo>
                    <a:pt x="277279" y="74472"/>
                  </a:lnTo>
                  <a:lnTo>
                    <a:pt x="289953" y="77635"/>
                  </a:lnTo>
                  <a:lnTo>
                    <a:pt x="293116" y="78435"/>
                  </a:lnTo>
                  <a:lnTo>
                    <a:pt x="304215" y="80810"/>
                  </a:lnTo>
                  <a:lnTo>
                    <a:pt x="311340" y="82397"/>
                  </a:lnTo>
                  <a:lnTo>
                    <a:pt x="317677" y="83972"/>
                  </a:lnTo>
                  <a:lnTo>
                    <a:pt x="322427" y="84772"/>
                  </a:lnTo>
                  <a:lnTo>
                    <a:pt x="328764" y="8634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54" name="object 9854"/>
            <p:cNvSpPr/>
            <p:nvPr/>
          </p:nvSpPr>
          <p:spPr>
            <a:xfrm>
              <a:off x="2260523" y="441394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55" name="object 9855"/>
            <p:cNvSpPr/>
            <p:nvPr/>
          </p:nvSpPr>
          <p:spPr>
            <a:xfrm>
              <a:off x="2260523" y="4428998"/>
              <a:ext cx="328930" cy="87630"/>
            </a:xfrm>
            <a:custGeom>
              <a:avLst/>
              <a:gdLst/>
              <a:ahLst/>
              <a:cxnLst/>
              <a:rect l="l" t="t" r="r" b="b"/>
              <a:pathLst>
                <a:path w="328930" h="87629">
                  <a:moveTo>
                    <a:pt x="328764" y="87147"/>
                  </a:moveTo>
                  <a:lnTo>
                    <a:pt x="322427" y="85559"/>
                  </a:lnTo>
                  <a:lnTo>
                    <a:pt x="317677" y="83972"/>
                  </a:lnTo>
                  <a:lnTo>
                    <a:pt x="311340" y="83184"/>
                  </a:lnTo>
                  <a:lnTo>
                    <a:pt x="304215" y="81610"/>
                  </a:lnTo>
                  <a:lnTo>
                    <a:pt x="293116" y="79222"/>
                  </a:lnTo>
                  <a:lnTo>
                    <a:pt x="289941" y="78435"/>
                  </a:lnTo>
                  <a:lnTo>
                    <a:pt x="277266" y="75272"/>
                  </a:lnTo>
                  <a:lnTo>
                    <a:pt x="275691" y="74472"/>
                  </a:lnTo>
                  <a:lnTo>
                    <a:pt x="270141" y="73685"/>
                  </a:lnTo>
                  <a:lnTo>
                    <a:pt x="269354" y="72897"/>
                  </a:lnTo>
                  <a:lnTo>
                    <a:pt x="268554" y="72897"/>
                  </a:lnTo>
                  <a:lnTo>
                    <a:pt x="264604" y="72097"/>
                  </a:lnTo>
                  <a:lnTo>
                    <a:pt x="259054" y="70523"/>
                  </a:lnTo>
                  <a:lnTo>
                    <a:pt x="258254" y="70523"/>
                  </a:lnTo>
                  <a:lnTo>
                    <a:pt x="241617" y="66560"/>
                  </a:lnTo>
                  <a:lnTo>
                    <a:pt x="226464" y="62941"/>
                  </a:lnTo>
                  <a:lnTo>
                    <a:pt x="211547" y="59302"/>
                  </a:lnTo>
                  <a:lnTo>
                    <a:pt x="196615" y="55530"/>
                  </a:lnTo>
                  <a:lnTo>
                    <a:pt x="181419" y="51511"/>
                  </a:lnTo>
                  <a:lnTo>
                    <a:pt x="174282" y="49923"/>
                  </a:lnTo>
                  <a:lnTo>
                    <a:pt x="157645" y="45161"/>
                  </a:lnTo>
                  <a:lnTo>
                    <a:pt x="145770" y="41986"/>
                  </a:lnTo>
                  <a:lnTo>
                    <a:pt x="112335" y="33146"/>
                  </a:lnTo>
                  <a:lnTo>
                    <a:pt x="78874" y="23950"/>
                  </a:lnTo>
                  <a:lnTo>
                    <a:pt x="45588" y="14266"/>
                  </a:lnTo>
                  <a:lnTo>
                    <a:pt x="12674" y="3962"/>
                  </a:lnTo>
                  <a:lnTo>
                    <a:pt x="316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56" name="object 9856"/>
            <p:cNvSpPr/>
            <p:nvPr/>
          </p:nvSpPr>
          <p:spPr>
            <a:xfrm>
              <a:off x="2273198" y="4417923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0" y="0"/>
                  </a:moveTo>
                  <a:lnTo>
                    <a:pt x="2387" y="800"/>
                  </a:lnTo>
                  <a:lnTo>
                    <a:pt x="5549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57" name="object 9857"/>
            <p:cNvSpPr/>
            <p:nvPr/>
          </p:nvSpPr>
          <p:spPr>
            <a:xfrm>
              <a:off x="2285885" y="4421886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30" h="3175">
                  <a:moveTo>
                    <a:pt x="0" y="0"/>
                  </a:moveTo>
                  <a:lnTo>
                    <a:pt x="4749" y="1574"/>
                  </a:lnTo>
                  <a:lnTo>
                    <a:pt x="11087" y="31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58" name="object 9858"/>
            <p:cNvSpPr/>
            <p:nvPr/>
          </p:nvSpPr>
          <p:spPr>
            <a:xfrm>
              <a:off x="2362720" y="444406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7124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59" name="object 9859"/>
            <p:cNvSpPr/>
            <p:nvPr/>
          </p:nvSpPr>
          <p:spPr>
            <a:xfrm>
              <a:off x="2441943" y="4465447"/>
              <a:ext cx="37465" cy="8890"/>
            </a:xfrm>
            <a:custGeom>
              <a:avLst/>
              <a:gdLst/>
              <a:ahLst/>
              <a:cxnLst/>
              <a:rect l="l" t="t" r="r" b="b"/>
              <a:pathLst>
                <a:path w="37464" h="8889">
                  <a:moveTo>
                    <a:pt x="0" y="0"/>
                  </a:moveTo>
                  <a:lnTo>
                    <a:pt x="9512" y="2374"/>
                  </a:lnTo>
                  <a:lnTo>
                    <a:pt x="12674" y="2374"/>
                  </a:lnTo>
                  <a:lnTo>
                    <a:pt x="26149" y="6337"/>
                  </a:lnTo>
                  <a:lnTo>
                    <a:pt x="37223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60" name="object 9860"/>
            <p:cNvSpPr/>
            <p:nvPr/>
          </p:nvSpPr>
          <p:spPr>
            <a:xfrm>
              <a:off x="2482342" y="4474959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30" h="3175">
                  <a:moveTo>
                    <a:pt x="0" y="0"/>
                  </a:moveTo>
                  <a:lnTo>
                    <a:pt x="2387" y="800"/>
                  </a:lnTo>
                  <a:lnTo>
                    <a:pt x="11099" y="31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61" name="object 9861"/>
            <p:cNvSpPr/>
            <p:nvPr/>
          </p:nvSpPr>
          <p:spPr>
            <a:xfrm>
              <a:off x="2499766" y="4479709"/>
              <a:ext cx="25400" cy="5715"/>
            </a:xfrm>
            <a:custGeom>
              <a:avLst/>
              <a:gdLst/>
              <a:ahLst/>
              <a:cxnLst/>
              <a:rect l="l" t="t" r="r" b="b"/>
              <a:pathLst>
                <a:path w="25400" h="5714">
                  <a:moveTo>
                    <a:pt x="0" y="0"/>
                  </a:moveTo>
                  <a:lnTo>
                    <a:pt x="2374" y="0"/>
                  </a:lnTo>
                  <a:lnTo>
                    <a:pt x="19011" y="4762"/>
                  </a:lnTo>
                  <a:lnTo>
                    <a:pt x="19812" y="4762"/>
                  </a:lnTo>
                  <a:lnTo>
                    <a:pt x="25361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62" name="object 9862"/>
            <p:cNvSpPr/>
            <p:nvPr/>
          </p:nvSpPr>
          <p:spPr>
            <a:xfrm>
              <a:off x="2530665" y="448683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5549" y="1587"/>
                  </a:lnTo>
                  <a:lnTo>
                    <a:pt x="7137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63" name="object 9863"/>
            <p:cNvSpPr/>
            <p:nvPr/>
          </p:nvSpPr>
          <p:spPr>
            <a:xfrm>
              <a:off x="2260523" y="4412386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574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864" name="object 9864"/>
          <p:cNvGrpSpPr/>
          <p:nvPr/>
        </p:nvGrpSpPr>
        <p:grpSpPr>
          <a:xfrm>
            <a:off x="2692912" y="2561784"/>
            <a:ext cx="189452" cy="66008"/>
            <a:chOff x="2296166" y="3795236"/>
            <a:chExt cx="280670" cy="97790"/>
          </a:xfrm>
        </p:grpSpPr>
        <p:sp>
          <p:nvSpPr>
            <p:cNvPr id="9865" name="object 9865"/>
            <p:cNvSpPr/>
            <p:nvPr/>
          </p:nvSpPr>
          <p:spPr>
            <a:xfrm>
              <a:off x="2537802" y="3867327"/>
              <a:ext cx="38100" cy="9525"/>
            </a:xfrm>
            <a:custGeom>
              <a:avLst/>
              <a:gdLst/>
              <a:ahLst/>
              <a:cxnLst/>
              <a:rect l="l" t="t" r="r" b="b"/>
              <a:pathLst>
                <a:path w="38100" h="9525">
                  <a:moveTo>
                    <a:pt x="0" y="0"/>
                  </a:moveTo>
                  <a:lnTo>
                    <a:pt x="2374" y="800"/>
                  </a:lnTo>
                  <a:lnTo>
                    <a:pt x="8250" y="1915"/>
                  </a:lnTo>
                  <a:lnTo>
                    <a:pt x="14820" y="3806"/>
                  </a:lnTo>
                  <a:lnTo>
                    <a:pt x="21505" y="5579"/>
                  </a:lnTo>
                  <a:lnTo>
                    <a:pt x="27724" y="6337"/>
                  </a:lnTo>
                  <a:lnTo>
                    <a:pt x="38023" y="95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66" name="object 9866"/>
            <p:cNvSpPr/>
            <p:nvPr/>
          </p:nvSpPr>
          <p:spPr>
            <a:xfrm>
              <a:off x="2454617" y="3846728"/>
              <a:ext cx="47625" cy="12065"/>
            </a:xfrm>
            <a:custGeom>
              <a:avLst/>
              <a:gdLst/>
              <a:ahLst/>
              <a:cxnLst/>
              <a:rect l="l" t="t" r="r" b="b"/>
              <a:pathLst>
                <a:path w="47625" h="12064">
                  <a:moveTo>
                    <a:pt x="0" y="0"/>
                  </a:moveTo>
                  <a:lnTo>
                    <a:pt x="3162" y="800"/>
                  </a:lnTo>
                  <a:lnTo>
                    <a:pt x="3962" y="800"/>
                  </a:lnTo>
                  <a:lnTo>
                    <a:pt x="6337" y="1587"/>
                  </a:lnTo>
                  <a:lnTo>
                    <a:pt x="7924" y="1587"/>
                  </a:lnTo>
                  <a:lnTo>
                    <a:pt x="15049" y="3962"/>
                  </a:lnTo>
                  <a:lnTo>
                    <a:pt x="20599" y="5549"/>
                  </a:lnTo>
                  <a:lnTo>
                    <a:pt x="24549" y="6350"/>
                  </a:lnTo>
                  <a:lnTo>
                    <a:pt x="27724" y="7137"/>
                  </a:lnTo>
                  <a:lnTo>
                    <a:pt x="29311" y="7137"/>
                  </a:lnTo>
                  <a:lnTo>
                    <a:pt x="36449" y="9512"/>
                  </a:lnTo>
                  <a:lnTo>
                    <a:pt x="38823" y="9512"/>
                  </a:lnTo>
                  <a:lnTo>
                    <a:pt x="47536" y="118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67" name="object 9867"/>
            <p:cNvSpPr/>
            <p:nvPr/>
          </p:nvSpPr>
          <p:spPr>
            <a:xfrm>
              <a:off x="2373807" y="3824554"/>
              <a:ext cx="44450" cy="12700"/>
            </a:xfrm>
            <a:custGeom>
              <a:avLst/>
              <a:gdLst/>
              <a:ahLst/>
              <a:cxnLst/>
              <a:rect l="l" t="t" r="r" b="b"/>
              <a:pathLst>
                <a:path w="44450" h="12700">
                  <a:moveTo>
                    <a:pt x="0" y="0"/>
                  </a:moveTo>
                  <a:lnTo>
                    <a:pt x="3962" y="1587"/>
                  </a:lnTo>
                  <a:lnTo>
                    <a:pt x="6337" y="1587"/>
                  </a:lnTo>
                  <a:lnTo>
                    <a:pt x="6337" y="2374"/>
                  </a:lnTo>
                  <a:lnTo>
                    <a:pt x="9512" y="3175"/>
                  </a:lnTo>
                  <a:lnTo>
                    <a:pt x="16926" y="4788"/>
                  </a:lnTo>
                  <a:lnTo>
                    <a:pt x="24191" y="6889"/>
                  </a:lnTo>
                  <a:lnTo>
                    <a:pt x="31445" y="9115"/>
                  </a:lnTo>
                  <a:lnTo>
                    <a:pt x="38823" y="11099"/>
                  </a:lnTo>
                  <a:lnTo>
                    <a:pt x="44361" y="126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68" name="object 9868"/>
            <p:cNvSpPr/>
            <p:nvPr/>
          </p:nvSpPr>
          <p:spPr>
            <a:xfrm>
              <a:off x="2296960" y="3802367"/>
              <a:ext cx="40640" cy="12065"/>
            </a:xfrm>
            <a:custGeom>
              <a:avLst/>
              <a:gdLst/>
              <a:ahLst/>
              <a:cxnLst/>
              <a:rect l="l" t="t" r="r" b="b"/>
              <a:pathLst>
                <a:path w="40639" h="12064">
                  <a:moveTo>
                    <a:pt x="0" y="0"/>
                  </a:moveTo>
                  <a:lnTo>
                    <a:pt x="3162" y="800"/>
                  </a:lnTo>
                  <a:lnTo>
                    <a:pt x="3962" y="800"/>
                  </a:lnTo>
                  <a:lnTo>
                    <a:pt x="8940" y="3060"/>
                  </a:lnTo>
                  <a:lnTo>
                    <a:pt x="18072" y="4660"/>
                  </a:lnTo>
                  <a:lnTo>
                    <a:pt x="23774" y="7137"/>
                  </a:lnTo>
                  <a:lnTo>
                    <a:pt x="26149" y="7924"/>
                  </a:lnTo>
                  <a:lnTo>
                    <a:pt x="27724" y="7924"/>
                  </a:lnTo>
                  <a:lnTo>
                    <a:pt x="29743" y="9017"/>
                  </a:lnTo>
                  <a:lnTo>
                    <a:pt x="32042" y="9220"/>
                  </a:lnTo>
                  <a:lnTo>
                    <a:pt x="34074" y="10299"/>
                  </a:lnTo>
                  <a:lnTo>
                    <a:pt x="38023" y="11099"/>
                  </a:lnTo>
                  <a:lnTo>
                    <a:pt x="40411" y="118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69" name="object 9869"/>
            <p:cNvSpPr/>
            <p:nvPr/>
          </p:nvSpPr>
          <p:spPr>
            <a:xfrm>
              <a:off x="2296960" y="3818216"/>
              <a:ext cx="40640" cy="12065"/>
            </a:xfrm>
            <a:custGeom>
              <a:avLst/>
              <a:gdLst/>
              <a:ahLst/>
              <a:cxnLst/>
              <a:rect l="l" t="t" r="r" b="b"/>
              <a:pathLst>
                <a:path w="40639" h="12064">
                  <a:moveTo>
                    <a:pt x="40411" y="11887"/>
                  </a:moveTo>
                  <a:lnTo>
                    <a:pt x="38023" y="11087"/>
                  </a:lnTo>
                  <a:lnTo>
                    <a:pt x="34074" y="10299"/>
                  </a:lnTo>
                  <a:lnTo>
                    <a:pt x="29311" y="8712"/>
                  </a:lnTo>
                  <a:lnTo>
                    <a:pt x="27724" y="7924"/>
                  </a:lnTo>
                  <a:lnTo>
                    <a:pt x="26936" y="7924"/>
                  </a:lnTo>
                  <a:lnTo>
                    <a:pt x="26149" y="7124"/>
                  </a:lnTo>
                  <a:lnTo>
                    <a:pt x="24561" y="7124"/>
                  </a:lnTo>
                  <a:lnTo>
                    <a:pt x="23774" y="6337"/>
                  </a:lnTo>
                  <a:lnTo>
                    <a:pt x="20129" y="6578"/>
                  </a:lnTo>
                  <a:lnTo>
                    <a:pt x="22656" y="5295"/>
                  </a:lnTo>
                  <a:lnTo>
                    <a:pt x="19011" y="5537"/>
                  </a:lnTo>
                  <a:lnTo>
                    <a:pt x="18224" y="4749"/>
                  </a:lnTo>
                  <a:lnTo>
                    <a:pt x="16636" y="4749"/>
                  </a:lnTo>
                  <a:lnTo>
                    <a:pt x="15849" y="3962"/>
                  </a:lnTo>
                  <a:lnTo>
                    <a:pt x="12230" y="4203"/>
                  </a:lnTo>
                  <a:lnTo>
                    <a:pt x="14719" y="2920"/>
                  </a:lnTo>
                  <a:lnTo>
                    <a:pt x="11099" y="3162"/>
                  </a:lnTo>
                  <a:lnTo>
                    <a:pt x="10299" y="2374"/>
                  </a:lnTo>
                  <a:lnTo>
                    <a:pt x="8712" y="2374"/>
                  </a:lnTo>
                  <a:lnTo>
                    <a:pt x="7924" y="1587"/>
                  </a:lnTo>
                  <a:lnTo>
                    <a:pt x="6337" y="1587"/>
                  </a:lnTo>
                  <a:lnTo>
                    <a:pt x="5549" y="787"/>
                  </a:lnTo>
                  <a:lnTo>
                    <a:pt x="3174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70" name="object 9870"/>
            <p:cNvSpPr/>
            <p:nvPr/>
          </p:nvSpPr>
          <p:spPr>
            <a:xfrm>
              <a:off x="2373807" y="3840391"/>
              <a:ext cx="44450" cy="12065"/>
            </a:xfrm>
            <a:custGeom>
              <a:avLst/>
              <a:gdLst/>
              <a:ahLst/>
              <a:cxnLst/>
              <a:rect l="l" t="t" r="r" b="b"/>
              <a:pathLst>
                <a:path w="44450" h="12064">
                  <a:moveTo>
                    <a:pt x="44361" y="11887"/>
                  </a:moveTo>
                  <a:lnTo>
                    <a:pt x="3962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71" name="object 9871"/>
            <p:cNvSpPr/>
            <p:nvPr/>
          </p:nvSpPr>
          <p:spPr>
            <a:xfrm>
              <a:off x="2454605" y="3861790"/>
              <a:ext cx="47625" cy="12700"/>
            </a:xfrm>
            <a:custGeom>
              <a:avLst/>
              <a:gdLst/>
              <a:ahLst/>
              <a:cxnLst/>
              <a:rect l="l" t="t" r="r" b="b"/>
              <a:pathLst>
                <a:path w="47625" h="12700">
                  <a:moveTo>
                    <a:pt x="47536" y="12661"/>
                  </a:moveTo>
                  <a:lnTo>
                    <a:pt x="45161" y="11874"/>
                  </a:lnTo>
                  <a:lnTo>
                    <a:pt x="44361" y="11874"/>
                  </a:lnTo>
                  <a:lnTo>
                    <a:pt x="38823" y="10287"/>
                  </a:lnTo>
                  <a:lnTo>
                    <a:pt x="37249" y="10287"/>
                  </a:lnTo>
                  <a:lnTo>
                    <a:pt x="36448" y="9499"/>
                  </a:lnTo>
                  <a:lnTo>
                    <a:pt x="24561" y="7124"/>
                  </a:lnTo>
                  <a:lnTo>
                    <a:pt x="20612" y="5537"/>
                  </a:lnTo>
                  <a:lnTo>
                    <a:pt x="3975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72" name="object 9872"/>
            <p:cNvSpPr/>
            <p:nvPr/>
          </p:nvSpPr>
          <p:spPr>
            <a:xfrm>
              <a:off x="2537802" y="3883177"/>
              <a:ext cx="38100" cy="8890"/>
            </a:xfrm>
            <a:custGeom>
              <a:avLst/>
              <a:gdLst/>
              <a:ahLst/>
              <a:cxnLst/>
              <a:rect l="l" t="t" r="r" b="b"/>
              <a:pathLst>
                <a:path w="38100" h="8889">
                  <a:moveTo>
                    <a:pt x="38023" y="8712"/>
                  </a:moveTo>
                  <a:lnTo>
                    <a:pt x="34061" y="7924"/>
                  </a:lnTo>
                  <a:lnTo>
                    <a:pt x="28511" y="6337"/>
                  </a:lnTo>
                  <a:lnTo>
                    <a:pt x="26149" y="6337"/>
                  </a:lnTo>
                  <a:lnTo>
                    <a:pt x="21386" y="4762"/>
                  </a:lnTo>
                  <a:lnTo>
                    <a:pt x="12674" y="3174"/>
                  </a:lnTo>
                  <a:lnTo>
                    <a:pt x="8712" y="1574"/>
                  </a:lnTo>
                  <a:lnTo>
                    <a:pt x="6337" y="1574"/>
                  </a:lnTo>
                  <a:lnTo>
                    <a:pt x="3962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73" name="object 9873"/>
            <p:cNvSpPr/>
            <p:nvPr/>
          </p:nvSpPr>
          <p:spPr>
            <a:xfrm>
              <a:off x="2300135" y="380316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74" name="object 9874"/>
            <p:cNvSpPr/>
            <p:nvPr/>
          </p:nvSpPr>
          <p:spPr>
            <a:xfrm>
              <a:off x="2311234" y="3806329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0"/>
                  </a:moveTo>
                  <a:lnTo>
                    <a:pt x="4749" y="1574"/>
                  </a:lnTo>
                  <a:lnTo>
                    <a:pt x="9512" y="31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75" name="object 9875"/>
            <p:cNvSpPr/>
            <p:nvPr/>
          </p:nvSpPr>
          <p:spPr>
            <a:xfrm>
              <a:off x="2329446" y="3811879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0" y="0"/>
                  </a:moveTo>
                  <a:lnTo>
                    <a:pt x="1587" y="787"/>
                  </a:lnTo>
                  <a:lnTo>
                    <a:pt x="5537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76" name="object 9876"/>
            <p:cNvSpPr/>
            <p:nvPr/>
          </p:nvSpPr>
          <p:spPr>
            <a:xfrm>
              <a:off x="2373807" y="3824554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3962" y="1587"/>
                  </a:lnTo>
                  <a:lnTo>
                    <a:pt x="4749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77" name="object 9877"/>
            <p:cNvSpPr/>
            <p:nvPr/>
          </p:nvSpPr>
          <p:spPr>
            <a:xfrm>
              <a:off x="2383320" y="3827716"/>
              <a:ext cx="20320" cy="5715"/>
            </a:xfrm>
            <a:custGeom>
              <a:avLst/>
              <a:gdLst/>
              <a:ahLst/>
              <a:cxnLst/>
              <a:rect l="l" t="t" r="r" b="b"/>
              <a:pathLst>
                <a:path w="20319" h="5714">
                  <a:moveTo>
                    <a:pt x="0" y="0"/>
                  </a:moveTo>
                  <a:lnTo>
                    <a:pt x="10299" y="2387"/>
                  </a:lnTo>
                  <a:lnTo>
                    <a:pt x="19812" y="55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78" name="object 9878"/>
            <p:cNvSpPr/>
            <p:nvPr/>
          </p:nvSpPr>
          <p:spPr>
            <a:xfrm>
              <a:off x="2404706" y="383326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0"/>
                  </a:moveTo>
                  <a:lnTo>
                    <a:pt x="4749" y="1574"/>
                  </a:lnTo>
                  <a:lnTo>
                    <a:pt x="7912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79" name="object 9879"/>
            <p:cNvSpPr/>
            <p:nvPr/>
          </p:nvSpPr>
          <p:spPr>
            <a:xfrm>
              <a:off x="2457780" y="38475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80" name="object 9880"/>
            <p:cNvSpPr/>
            <p:nvPr/>
          </p:nvSpPr>
          <p:spPr>
            <a:xfrm>
              <a:off x="2469667" y="3850690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0" y="0"/>
                  </a:moveTo>
                  <a:lnTo>
                    <a:pt x="5549" y="1587"/>
                  </a:lnTo>
                  <a:lnTo>
                    <a:pt x="9512" y="23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81" name="object 9881"/>
            <p:cNvSpPr/>
            <p:nvPr/>
          </p:nvSpPr>
          <p:spPr>
            <a:xfrm>
              <a:off x="2483929" y="3853865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0" y="0"/>
                  </a:moveTo>
                  <a:lnTo>
                    <a:pt x="7137" y="2374"/>
                  </a:lnTo>
                  <a:lnTo>
                    <a:pt x="9512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82" name="object 9882"/>
            <p:cNvSpPr/>
            <p:nvPr/>
          </p:nvSpPr>
          <p:spPr>
            <a:xfrm>
              <a:off x="2540965" y="386812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800" y="0"/>
                  </a:lnTo>
                  <a:lnTo>
                    <a:pt x="3162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83" name="object 9883"/>
            <p:cNvSpPr/>
            <p:nvPr/>
          </p:nvSpPr>
          <p:spPr>
            <a:xfrm>
              <a:off x="2550464" y="3870502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39" h="3175">
                  <a:moveTo>
                    <a:pt x="0" y="0"/>
                  </a:moveTo>
                  <a:lnTo>
                    <a:pt x="8712" y="2374"/>
                  </a:lnTo>
                  <a:lnTo>
                    <a:pt x="15049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84" name="object 9884"/>
            <p:cNvSpPr/>
            <p:nvPr/>
          </p:nvSpPr>
          <p:spPr>
            <a:xfrm>
              <a:off x="2560777" y="3860990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39" h="3175">
                  <a:moveTo>
                    <a:pt x="15049" y="3175"/>
                  </a:moveTo>
                  <a:lnTo>
                    <a:pt x="4749" y="800"/>
                  </a:lnTo>
                  <a:lnTo>
                    <a:pt x="3962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85" name="object 9885"/>
            <p:cNvSpPr/>
            <p:nvPr/>
          </p:nvSpPr>
          <p:spPr>
            <a:xfrm>
              <a:off x="2478366" y="3840391"/>
              <a:ext cx="24130" cy="5715"/>
            </a:xfrm>
            <a:custGeom>
              <a:avLst/>
              <a:gdLst/>
              <a:ahLst/>
              <a:cxnLst/>
              <a:rect l="l" t="t" r="r" b="b"/>
              <a:pathLst>
                <a:path w="24130" h="5714">
                  <a:moveTo>
                    <a:pt x="23774" y="5549"/>
                  </a:moveTo>
                  <a:lnTo>
                    <a:pt x="20599" y="4749"/>
                  </a:lnTo>
                  <a:lnTo>
                    <a:pt x="19812" y="4749"/>
                  </a:lnTo>
                  <a:lnTo>
                    <a:pt x="15062" y="3962"/>
                  </a:lnTo>
                  <a:lnTo>
                    <a:pt x="5562" y="1587"/>
                  </a:lnTo>
                  <a:lnTo>
                    <a:pt x="4762" y="787"/>
                  </a:lnTo>
                  <a:lnTo>
                    <a:pt x="3962" y="787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86" name="object 9886"/>
            <p:cNvSpPr/>
            <p:nvPr/>
          </p:nvSpPr>
          <p:spPr>
            <a:xfrm>
              <a:off x="2399157" y="3819004"/>
              <a:ext cx="19050" cy="5080"/>
            </a:xfrm>
            <a:custGeom>
              <a:avLst/>
              <a:gdLst/>
              <a:ahLst/>
              <a:cxnLst/>
              <a:rect l="l" t="t" r="r" b="b"/>
              <a:pathLst>
                <a:path w="19050" h="5079">
                  <a:moveTo>
                    <a:pt x="19011" y="4749"/>
                  </a:moveTo>
                  <a:lnTo>
                    <a:pt x="13474" y="3175"/>
                  </a:lnTo>
                  <a:lnTo>
                    <a:pt x="5549" y="1574"/>
                  </a:lnTo>
                  <a:lnTo>
                    <a:pt x="3962" y="800"/>
                  </a:lnTo>
                  <a:lnTo>
                    <a:pt x="3162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87" name="object 9887"/>
            <p:cNvSpPr/>
            <p:nvPr/>
          </p:nvSpPr>
          <p:spPr>
            <a:xfrm>
              <a:off x="2323109" y="3796029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5" h="5079">
                  <a:moveTo>
                    <a:pt x="14262" y="4762"/>
                  </a:moveTo>
                  <a:lnTo>
                    <a:pt x="3962" y="1587"/>
                  </a:lnTo>
                  <a:lnTo>
                    <a:pt x="3162" y="1587"/>
                  </a:lnTo>
                  <a:lnTo>
                    <a:pt x="1574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9888" name="object 9888"/>
          <p:cNvSpPr/>
          <p:nvPr/>
        </p:nvSpPr>
        <p:spPr>
          <a:xfrm>
            <a:off x="2914301" y="2686382"/>
            <a:ext cx="6001" cy="2143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8712" y="0"/>
                </a:moveTo>
                <a:lnTo>
                  <a:pt x="8712" y="0"/>
                </a:lnTo>
                <a:lnTo>
                  <a:pt x="0" y="3175"/>
                </a:lnTo>
              </a:path>
            </a:pathLst>
          </a:custGeom>
          <a:ln w="3175">
            <a:solidFill>
              <a:srgbClr val="7C7C7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9889" name="object 9889"/>
          <p:cNvGrpSpPr/>
          <p:nvPr/>
        </p:nvGrpSpPr>
        <p:grpSpPr>
          <a:xfrm>
            <a:off x="2692912" y="2635054"/>
            <a:ext cx="189452" cy="62151"/>
            <a:chOff x="2296166" y="3903783"/>
            <a:chExt cx="280670" cy="92075"/>
          </a:xfrm>
        </p:grpSpPr>
        <p:sp>
          <p:nvSpPr>
            <p:cNvPr id="9890" name="object 9890"/>
            <p:cNvSpPr/>
            <p:nvPr/>
          </p:nvSpPr>
          <p:spPr>
            <a:xfrm>
              <a:off x="2537002" y="3969537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69" h="9525">
                  <a:moveTo>
                    <a:pt x="0" y="0"/>
                  </a:moveTo>
                  <a:lnTo>
                    <a:pt x="4762" y="1574"/>
                  </a:lnTo>
                  <a:lnTo>
                    <a:pt x="7137" y="1574"/>
                  </a:lnTo>
                  <a:lnTo>
                    <a:pt x="13474" y="3162"/>
                  </a:lnTo>
                  <a:lnTo>
                    <a:pt x="22186" y="5537"/>
                  </a:lnTo>
                  <a:lnTo>
                    <a:pt x="28524" y="7124"/>
                  </a:lnTo>
                  <a:lnTo>
                    <a:pt x="38823" y="94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91" name="object 9891"/>
            <p:cNvSpPr/>
            <p:nvPr/>
          </p:nvSpPr>
          <p:spPr>
            <a:xfrm>
              <a:off x="2453817" y="3948937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4" h="12700">
                  <a:moveTo>
                    <a:pt x="0" y="0"/>
                  </a:moveTo>
                  <a:lnTo>
                    <a:pt x="4762" y="800"/>
                  </a:lnTo>
                  <a:lnTo>
                    <a:pt x="12548" y="3396"/>
                  </a:lnTo>
                  <a:lnTo>
                    <a:pt x="21705" y="5657"/>
                  </a:lnTo>
                  <a:lnTo>
                    <a:pt x="31103" y="7861"/>
                  </a:lnTo>
                  <a:lnTo>
                    <a:pt x="39611" y="10287"/>
                  </a:lnTo>
                  <a:lnTo>
                    <a:pt x="48323" y="126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92" name="object 9892"/>
            <p:cNvSpPr/>
            <p:nvPr/>
          </p:nvSpPr>
          <p:spPr>
            <a:xfrm>
              <a:off x="2373807" y="3927551"/>
              <a:ext cx="44450" cy="12065"/>
            </a:xfrm>
            <a:custGeom>
              <a:avLst/>
              <a:gdLst/>
              <a:ahLst/>
              <a:cxnLst/>
              <a:rect l="l" t="t" r="r" b="b"/>
              <a:pathLst>
                <a:path w="44450" h="12064">
                  <a:moveTo>
                    <a:pt x="0" y="0"/>
                  </a:moveTo>
                  <a:lnTo>
                    <a:pt x="3962" y="787"/>
                  </a:lnTo>
                  <a:lnTo>
                    <a:pt x="12228" y="3336"/>
                  </a:lnTo>
                  <a:lnTo>
                    <a:pt x="20024" y="5434"/>
                  </a:lnTo>
                  <a:lnTo>
                    <a:pt x="27711" y="7386"/>
                  </a:lnTo>
                  <a:lnTo>
                    <a:pt x="35648" y="9499"/>
                  </a:lnTo>
                  <a:lnTo>
                    <a:pt x="44361" y="118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93" name="object 9893"/>
            <p:cNvSpPr/>
            <p:nvPr/>
          </p:nvSpPr>
          <p:spPr>
            <a:xfrm>
              <a:off x="2296960" y="3904576"/>
              <a:ext cx="40640" cy="12065"/>
            </a:xfrm>
            <a:custGeom>
              <a:avLst/>
              <a:gdLst/>
              <a:ahLst/>
              <a:cxnLst/>
              <a:rect l="l" t="t" r="r" b="b"/>
              <a:pathLst>
                <a:path w="40639" h="12064">
                  <a:moveTo>
                    <a:pt x="0" y="0"/>
                  </a:moveTo>
                  <a:lnTo>
                    <a:pt x="3162" y="800"/>
                  </a:lnTo>
                  <a:lnTo>
                    <a:pt x="3962" y="1574"/>
                  </a:lnTo>
                  <a:lnTo>
                    <a:pt x="5537" y="1574"/>
                  </a:lnTo>
                  <a:lnTo>
                    <a:pt x="7137" y="2374"/>
                  </a:lnTo>
                  <a:lnTo>
                    <a:pt x="11099" y="3949"/>
                  </a:lnTo>
                  <a:lnTo>
                    <a:pt x="19011" y="5537"/>
                  </a:lnTo>
                  <a:lnTo>
                    <a:pt x="26149" y="7912"/>
                  </a:lnTo>
                  <a:lnTo>
                    <a:pt x="27724" y="8712"/>
                  </a:lnTo>
                  <a:lnTo>
                    <a:pt x="30111" y="9499"/>
                  </a:lnTo>
                  <a:lnTo>
                    <a:pt x="31686" y="9499"/>
                  </a:lnTo>
                  <a:lnTo>
                    <a:pt x="34061" y="10287"/>
                  </a:lnTo>
                  <a:lnTo>
                    <a:pt x="38023" y="11874"/>
                  </a:lnTo>
                  <a:lnTo>
                    <a:pt x="40411" y="118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94" name="object 9894"/>
            <p:cNvSpPr/>
            <p:nvPr/>
          </p:nvSpPr>
          <p:spPr>
            <a:xfrm>
              <a:off x="2296960" y="3920413"/>
              <a:ext cx="40640" cy="12065"/>
            </a:xfrm>
            <a:custGeom>
              <a:avLst/>
              <a:gdLst/>
              <a:ahLst/>
              <a:cxnLst/>
              <a:rect l="l" t="t" r="r" b="b"/>
              <a:pathLst>
                <a:path w="40639" h="12064">
                  <a:moveTo>
                    <a:pt x="40411" y="11887"/>
                  </a:moveTo>
                  <a:lnTo>
                    <a:pt x="38023" y="11087"/>
                  </a:lnTo>
                  <a:lnTo>
                    <a:pt x="37236" y="11087"/>
                  </a:lnTo>
                  <a:lnTo>
                    <a:pt x="34061" y="10312"/>
                  </a:lnTo>
                  <a:lnTo>
                    <a:pt x="30111" y="8712"/>
                  </a:lnTo>
                  <a:lnTo>
                    <a:pt x="27724" y="7924"/>
                  </a:lnTo>
                  <a:lnTo>
                    <a:pt x="26149" y="7924"/>
                  </a:lnTo>
                  <a:lnTo>
                    <a:pt x="19011" y="5549"/>
                  </a:lnTo>
                  <a:lnTo>
                    <a:pt x="11099" y="3174"/>
                  </a:lnTo>
                  <a:lnTo>
                    <a:pt x="5549" y="1587"/>
                  </a:lnTo>
                  <a:lnTo>
                    <a:pt x="3962" y="800"/>
                  </a:lnTo>
                  <a:lnTo>
                    <a:pt x="3174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95" name="object 9895"/>
            <p:cNvSpPr/>
            <p:nvPr/>
          </p:nvSpPr>
          <p:spPr>
            <a:xfrm>
              <a:off x="2373807" y="3942600"/>
              <a:ext cx="44450" cy="12700"/>
            </a:xfrm>
            <a:custGeom>
              <a:avLst/>
              <a:gdLst/>
              <a:ahLst/>
              <a:cxnLst/>
              <a:rect l="l" t="t" r="r" b="b"/>
              <a:pathLst>
                <a:path w="44450" h="12700">
                  <a:moveTo>
                    <a:pt x="44361" y="12674"/>
                  </a:moveTo>
                  <a:lnTo>
                    <a:pt x="35648" y="10286"/>
                  </a:lnTo>
                  <a:lnTo>
                    <a:pt x="29311" y="7912"/>
                  </a:lnTo>
                  <a:lnTo>
                    <a:pt x="19811" y="5537"/>
                  </a:lnTo>
                  <a:lnTo>
                    <a:pt x="3962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96" name="object 9896"/>
            <p:cNvSpPr/>
            <p:nvPr/>
          </p:nvSpPr>
          <p:spPr>
            <a:xfrm>
              <a:off x="2454605" y="3964787"/>
              <a:ext cx="47625" cy="12065"/>
            </a:xfrm>
            <a:custGeom>
              <a:avLst/>
              <a:gdLst/>
              <a:ahLst/>
              <a:cxnLst/>
              <a:rect l="l" t="t" r="r" b="b"/>
              <a:pathLst>
                <a:path w="47625" h="12064">
                  <a:moveTo>
                    <a:pt x="47536" y="11874"/>
                  </a:moveTo>
                  <a:lnTo>
                    <a:pt x="45161" y="11074"/>
                  </a:lnTo>
                  <a:lnTo>
                    <a:pt x="34344" y="8822"/>
                  </a:lnTo>
                  <a:lnTo>
                    <a:pt x="24553" y="6126"/>
                  </a:lnTo>
                  <a:lnTo>
                    <a:pt x="14769" y="3332"/>
                  </a:lnTo>
                  <a:lnTo>
                    <a:pt x="3975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97" name="object 9897"/>
            <p:cNvSpPr/>
            <p:nvPr/>
          </p:nvSpPr>
          <p:spPr>
            <a:xfrm>
              <a:off x="2537802" y="3985361"/>
              <a:ext cx="38100" cy="9525"/>
            </a:xfrm>
            <a:custGeom>
              <a:avLst/>
              <a:gdLst/>
              <a:ahLst/>
              <a:cxnLst/>
              <a:rect l="l" t="t" r="r" b="b"/>
              <a:pathLst>
                <a:path w="38100" h="9525">
                  <a:moveTo>
                    <a:pt x="38023" y="9512"/>
                  </a:moveTo>
                  <a:lnTo>
                    <a:pt x="34061" y="7924"/>
                  </a:lnTo>
                  <a:lnTo>
                    <a:pt x="26936" y="6337"/>
                  </a:lnTo>
                  <a:lnTo>
                    <a:pt x="21386" y="4762"/>
                  </a:lnTo>
                  <a:lnTo>
                    <a:pt x="12674" y="3175"/>
                  </a:lnTo>
                  <a:lnTo>
                    <a:pt x="3962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98" name="object 9898"/>
            <p:cNvSpPr/>
            <p:nvPr/>
          </p:nvSpPr>
          <p:spPr>
            <a:xfrm>
              <a:off x="2300135" y="390536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7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899" name="object 9899"/>
            <p:cNvSpPr/>
            <p:nvPr/>
          </p:nvSpPr>
          <p:spPr>
            <a:xfrm>
              <a:off x="2308059" y="3908526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0" y="0"/>
                  </a:moveTo>
                  <a:lnTo>
                    <a:pt x="7912" y="1587"/>
                  </a:lnTo>
                  <a:lnTo>
                    <a:pt x="15049" y="39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00" name="object 9900"/>
            <p:cNvSpPr/>
            <p:nvPr/>
          </p:nvSpPr>
          <p:spPr>
            <a:xfrm>
              <a:off x="2328659" y="391406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0"/>
                  </a:moveTo>
                  <a:lnTo>
                    <a:pt x="2374" y="800"/>
                  </a:lnTo>
                  <a:lnTo>
                    <a:pt x="6337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01" name="object 9901"/>
            <p:cNvSpPr/>
            <p:nvPr/>
          </p:nvSpPr>
          <p:spPr>
            <a:xfrm>
              <a:off x="2373807" y="3927551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4">
                  <a:moveTo>
                    <a:pt x="0" y="0"/>
                  </a:moveTo>
                  <a:lnTo>
                    <a:pt x="3962" y="787"/>
                  </a:lnTo>
                  <a:lnTo>
                    <a:pt x="9512" y="2374"/>
                  </a:lnTo>
                  <a:lnTo>
                    <a:pt x="19812" y="5537"/>
                  </a:lnTo>
                  <a:lnTo>
                    <a:pt x="29311" y="79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02" name="object 9902"/>
            <p:cNvSpPr/>
            <p:nvPr/>
          </p:nvSpPr>
          <p:spPr>
            <a:xfrm>
              <a:off x="2404706" y="3935463"/>
              <a:ext cx="13970" cy="4445"/>
            </a:xfrm>
            <a:custGeom>
              <a:avLst/>
              <a:gdLst/>
              <a:ahLst/>
              <a:cxnLst/>
              <a:rect l="l" t="t" r="r" b="b"/>
              <a:pathLst>
                <a:path w="13969" h="4445">
                  <a:moveTo>
                    <a:pt x="0" y="0"/>
                  </a:moveTo>
                  <a:lnTo>
                    <a:pt x="4762" y="1574"/>
                  </a:lnTo>
                  <a:lnTo>
                    <a:pt x="13474" y="39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03" name="object 9903"/>
            <p:cNvSpPr/>
            <p:nvPr/>
          </p:nvSpPr>
          <p:spPr>
            <a:xfrm>
              <a:off x="2453817" y="3948937"/>
              <a:ext cx="25400" cy="6350"/>
            </a:xfrm>
            <a:custGeom>
              <a:avLst/>
              <a:gdLst/>
              <a:ahLst/>
              <a:cxnLst/>
              <a:rect l="l" t="t" r="r" b="b"/>
              <a:pathLst>
                <a:path w="25400" h="6350">
                  <a:moveTo>
                    <a:pt x="0" y="0"/>
                  </a:moveTo>
                  <a:lnTo>
                    <a:pt x="4762" y="800"/>
                  </a:lnTo>
                  <a:lnTo>
                    <a:pt x="8712" y="2374"/>
                  </a:lnTo>
                  <a:lnTo>
                    <a:pt x="21399" y="5537"/>
                  </a:lnTo>
                  <a:lnTo>
                    <a:pt x="25349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04" name="object 9904"/>
            <p:cNvSpPr/>
            <p:nvPr/>
          </p:nvSpPr>
          <p:spPr>
            <a:xfrm>
              <a:off x="2483929" y="3956849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0" y="0"/>
                  </a:moveTo>
                  <a:lnTo>
                    <a:pt x="7124" y="1587"/>
                  </a:lnTo>
                  <a:lnTo>
                    <a:pt x="9512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05" name="object 9905"/>
            <p:cNvSpPr/>
            <p:nvPr/>
          </p:nvSpPr>
          <p:spPr>
            <a:xfrm>
              <a:off x="2537002" y="396953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4762" y="1574"/>
                  </a:lnTo>
                  <a:lnTo>
                    <a:pt x="7137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06" name="object 9906"/>
            <p:cNvSpPr/>
            <p:nvPr/>
          </p:nvSpPr>
          <p:spPr>
            <a:xfrm>
              <a:off x="2550464" y="3972686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0" y="0"/>
                  </a:moveTo>
                  <a:lnTo>
                    <a:pt x="8712" y="2387"/>
                  </a:lnTo>
                  <a:lnTo>
                    <a:pt x="15062" y="39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9907" name="object 9907"/>
          <p:cNvSpPr/>
          <p:nvPr/>
        </p:nvSpPr>
        <p:spPr>
          <a:xfrm>
            <a:off x="2914301" y="2685310"/>
            <a:ext cx="6001" cy="1286"/>
          </a:xfrm>
          <a:custGeom>
            <a:avLst/>
            <a:gdLst/>
            <a:ahLst/>
            <a:cxnLst/>
            <a:rect l="l" t="t" r="r" b="b"/>
            <a:pathLst>
              <a:path w="8889" h="1904">
                <a:moveTo>
                  <a:pt x="8712" y="1587"/>
                </a:moveTo>
                <a:lnTo>
                  <a:pt x="0" y="0"/>
                </a:lnTo>
              </a:path>
            </a:pathLst>
          </a:custGeom>
          <a:ln w="3175">
            <a:solidFill>
              <a:srgbClr val="7C7C7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9908" name="object 9908"/>
          <p:cNvGrpSpPr/>
          <p:nvPr/>
        </p:nvGrpSpPr>
        <p:grpSpPr>
          <a:xfrm>
            <a:off x="2692912" y="2628625"/>
            <a:ext cx="189452" cy="50149"/>
            <a:chOff x="2296166" y="3894258"/>
            <a:chExt cx="280670" cy="74295"/>
          </a:xfrm>
        </p:grpSpPr>
        <p:sp>
          <p:nvSpPr>
            <p:cNvPr id="9909" name="object 9909"/>
            <p:cNvSpPr/>
            <p:nvPr/>
          </p:nvSpPr>
          <p:spPr>
            <a:xfrm>
              <a:off x="2537802" y="3957637"/>
              <a:ext cx="38100" cy="9525"/>
            </a:xfrm>
            <a:custGeom>
              <a:avLst/>
              <a:gdLst/>
              <a:ahLst/>
              <a:cxnLst/>
              <a:rect l="l" t="t" r="r" b="b"/>
              <a:pathLst>
                <a:path w="38100" h="9525">
                  <a:moveTo>
                    <a:pt x="38023" y="9512"/>
                  </a:moveTo>
                  <a:lnTo>
                    <a:pt x="27736" y="6337"/>
                  </a:lnTo>
                  <a:lnTo>
                    <a:pt x="26936" y="6337"/>
                  </a:lnTo>
                  <a:lnTo>
                    <a:pt x="12674" y="3175"/>
                  </a:lnTo>
                  <a:lnTo>
                    <a:pt x="10299" y="2374"/>
                  </a:lnTo>
                  <a:lnTo>
                    <a:pt x="6337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10" name="object 9910"/>
            <p:cNvSpPr/>
            <p:nvPr/>
          </p:nvSpPr>
          <p:spPr>
            <a:xfrm>
              <a:off x="2454605" y="3936263"/>
              <a:ext cx="47625" cy="12700"/>
            </a:xfrm>
            <a:custGeom>
              <a:avLst/>
              <a:gdLst/>
              <a:ahLst/>
              <a:cxnLst/>
              <a:rect l="l" t="t" r="r" b="b"/>
              <a:pathLst>
                <a:path w="47625" h="12700">
                  <a:moveTo>
                    <a:pt x="47536" y="12674"/>
                  </a:moveTo>
                  <a:lnTo>
                    <a:pt x="44361" y="11874"/>
                  </a:lnTo>
                  <a:lnTo>
                    <a:pt x="43573" y="11874"/>
                  </a:lnTo>
                  <a:lnTo>
                    <a:pt x="38823" y="10299"/>
                  </a:lnTo>
                  <a:lnTo>
                    <a:pt x="29324" y="7912"/>
                  </a:lnTo>
                  <a:lnTo>
                    <a:pt x="27724" y="7137"/>
                  </a:lnTo>
                  <a:lnTo>
                    <a:pt x="24561" y="6337"/>
                  </a:lnTo>
                  <a:lnTo>
                    <a:pt x="11099" y="3162"/>
                  </a:lnTo>
                  <a:lnTo>
                    <a:pt x="7924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11" name="object 9911"/>
            <p:cNvSpPr/>
            <p:nvPr/>
          </p:nvSpPr>
          <p:spPr>
            <a:xfrm>
              <a:off x="2373807" y="3914063"/>
              <a:ext cx="44450" cy="12700"/>
            </a:xfrm>
            <a:custGeom>
              <a:avLst/>
              <a:gdLst/>
              <a:ahLst/>
              <a:cxnLst/>
              <a:rect l="l" t="t" r="r" b="b"/>
              <a:pathLst>
                <a:path w="44450" h="12700">
                  <a:moveTo>
                    <a:pt x="44361" y="12687"/>
                  </a:moveTo>
                  <a:lnTo>
                    <a:pt x="30886" y="8724"/>
                  </a:lnTo>
                  <a:lnTo>
                    <a:pt x="24874" y="6772"/>
                  </a:lnTo>
                  <a:lnTo>
                    <a:pt x="17259" y="4676"/>
                  </a:lnTo>
                  <a:lnTo>
                    <a:pt x="9330" y="2624"/>
                  </a:lnTo>
                  <a:lnTo>
                    <a:pt x="2374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12" name="object 9912"/>
            <p:cNvSpPr/>
            <p:nvPr/>
          </p:nvSpPr>
          <p:spPr>
            <a:xfrm>
              <a:off x="2312009" y="3895051"/>
              <a:ext cx="25400" cy="8255"/>
            </a:xfrm>
            <a:custGeom>
              <a:avLst/>
              <a:gdLst/>
              <a:ahLst/>
              <a:cxnLst/>
              <a:rect l="l" t="t" r="r" b="b"/>
              <a:pathLst>
                <a:path w="25400" h="8254">
                  <a:moveTo>
                    <a:pt x="25361" y="7924"/>
                  </a:moveTo>
                  <a:lnTo>
                    <a:pt x="15062" y="4749"/>
                  </a:lnTo>
                  <a:lnTo>
                    <a:pt x="14262" y="4749"/>
                  </a:lnTo>
                  <a:lnTo>
                    <a:pt x="12674" y="3962"/>
                  </a:lnTo>
                  <a:lnTo>
                    <a:pt x="11099" y="3962"/>
                  </a:lnTo>
                  <a:lnTo>
                    <a:pt x="10299" y="3162"/>
                  </a:lnTo>
                  <a:lnTo>
                    <a:pt x="7924" y="3162"/>
                  </a:lnTo>
                  <a:lnTo>
                    <a:pt x="396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13" name="object 9913"/>
            <p:cNvSpPr/>
            <p:nvPr/>
          </p:nvSpPr>
          <p:spPr>
            <a:xfrm>
              <a:off x="2296960" y="3895051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0" y="3962"/>
                  </a:moveTo>
                  <a:lnTo>
                    <a:pt x="150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914" name="object 9914"/>
          <p:cNvGrpSpPr/>
          <p:nvPr/>
        </p:nvGrpSpPr>
        <p:grpSpPr>
          <a:xfrm>
            <a:off x="2668318" y="2964443"/>
            <a:ext cx="226314" cy="72437"/>
            <a:chOff x="2259730" y="4391767"/>
            <a:chExt cx="335280" cy="107314"/>
          </a:xfrm>
        </p:grpSpPr>
        <p:sp>
          <p:nvSpPr>
            <p:cNvPr id="9915" name="object 9915"/>
            <p:cNvSpPr/>
            <p:nvPr/>
          </p:nvSpPr>
          <p:spPr>
            <a:xfrm>
              <a:off x="2589288" y="4482084"/>
              <a:ext cx="5080" cy="15875"/>
            </a:xfrm>
            <a:custGeom>
              <a:avLst/>
              <a:gdLst/>
              <a:ahLst/>
              <a:cxnLst/>
              <a:rect l="l" t="t" r="r" b="b"/>
              <a:pathLst>
                <a:path w="5080" h="15875">
                  <a:moveTo>
                    <a:pt x="0" y="0"/>
                  </a:moveTo>
                  <a:lnTo>
                    <a:pt x="0" y="15836"/>
                  </a:lnTo>
                  <a:lnTo>
                    <a:pt x="4762" y="142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16" name="object 9916"/>
            <p:cNvSpPr/>
            <p:nvPr/>
          </p:nvSpPr>
          <p:spPr>
            <a:xfrm>
              <a:off x="2514815" y="4464659"/>
              <a:ext cx="74930" cy="17780"/>
            </a:xfrm>
            <a:custGeom>
              <a:avLst/>
              <a:gdLst/>
              <a:ahLst/>
              <a:cxnLst/>
              <a:rect l="l" t="t" r="r" b="b"/>
              <a:pathLst>
                <a:path w="74930" h="17779">
                  <a:moveTo>
                    <a:pt x="0" y="0"/>
                  </a:moveTo>
                  <a:lnTo>
                    <a:pt x="3962" y="800"/>
                  </a:lnTo>
                  <a:lnTo>
                    <a:pt x="4762" y="1587"/>
                  </a:lnTo>
                  <a:lnTo>
                    <a:pt x="10299" y="2374"/>
                  </a:lnTo>
                  <a:lnTo>
                    <a:pt x="14262" y="3162"/>
                  </a:lnTo>
                  <a:lnTo>
                    <a:pt x="15049" y="3962"/>
                  </a:lnTo>
                  <a:lnTo>
                    <a:pt x="15849" y="3962"/>
                  </a:lnTo>
                  <a:lnTo>
                    <a:pt x="21399" y="5537"/>
                  </a:lnTo>
                  <a:lnTo>
                    <a:pt x="22974" y="5537"/>
                  </a:lnTo>
                  <a:lnTo>
                    <a:pt x="35648" y="8712"/>
                  </a:lnTo>
                  <a:lnTo>
                    <a:pt x="38823" y="9512"/>
                  </a:lnTo>
                  <a:lnTo>
                    <a:pt x="49911" y="11887"/>
                  </a:lnTo>
                  <a:lnTo>
                    <a:pt x="57035" y="13474"/>
                  </a:lnTo>
                  <a:lnTo>
                    <a:pt x="74472" y="174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17" name="object 9917"/>
            <p:cNvSpPr/>
            <p:nvPr/>
          </p:nvSpPr>
          <p:spPr>
            <a:xfrm>
              <a:off x="2503728" y="4462284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39">
                  <a:moveTo>
                    <a:pt x="0" y="0"/>
                  </a:moveTo>
                  <a:lnTo>
                    <a:pt x="10299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18" name="object 9918"/>
            <p:cNvSpPr/>
            <p:nvPr/>
          </p:nvSpPr>
          <p:spPr>
            <a:xfrm>
              <a:off x="2430843" y="4444060"/>
              <a:ext cx="71755" cy="17780"/>
            </a:xfrm>
            <a:custGeom>
              <a:avLst/>
              <a:gdLst/>
              <a:ahLst/>
              <a:cxnLst/>
              <a:rect l="l" t="t" r="r" b="b"/>
              <a:pathLst>
                <a:path w="71755" h="17779">
                  <a:moveTo>
                    <a:pt x="0" y="0"/>
                  </a:moveTo>
                  <a:lnTo>
                    <a:pt x="3962" y="800"/>
                  </a:lnTo>
                  <a:lnTo>
                    <a:pt x="11099" y="2374"/>
                  </a:lnTo>
                  <a:lnTo>
                    <a:pt x="20599" y="4749"/>
                  </a:lnTo>
                  <a:lnTo>
                    <a:pt x="23774" y="5537"/>
                  </a:lnTo>
                  <a:lnTo>
                    <a:pt x="37236" y="9499"/>
                  </a:lnTo>
                  <a:lnTo>
                    <a:pt x="48323" y="11874"/>
                  </a:lnTo>
                  <a:lnTo>
                    <a:pt x="51498" y="12674"/>
                  </a:lnTo>
                  <a:lnTo>
                    <a:pt x="53873" y="13474"/>
                  </a:lnTo>
                  <a:lnTo>
                    <a:pt x="62585" y="15836"/>
                  </a:lnTo>
                  <a:lnTo>
                    <a:pt x="68135" y="16637"/>
                  </a:lnTo>
                  <a:lnTo>
                    <a:pt x="68922" y="17424"/>
                  </a:lnTo>
                  <a:lnTo>
                    <a:pt x="71297" y="174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19" name="object 9919"/>
            <p:cNvSpPr/>
            <p:nvPr/>
          </p:nvSpPr>
          <p:spPr>
            <a:xfrm>
              <a:off x="2418969" y="4440897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39">
                  <a:moveTo>
                    <a:pt x="0" y="0"/>
                  </a:moveTo>
                  <a:lnTo>
                    <a:pt x="10299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20" name="object 9920"/>
            <p:cNvSpPr/>
            <p:nvPr/>
          </p:nvSpPr>
          <p:spPr>
            <a:xfrm>
              <a:off x="2349246" y="4421886"/>
              <a:ext cx="69215" cy="19050"/>
            </a:xfrm>
            <a:custGeom>
              <a:avLst/>
              <a:gdLst/>
              <a:ahLst/>
              <a:cxnLst/>
              <a:rect l="l" t="t" r="r" b="b"/>
              <a:pathLst>
                <a:path w="69214" h="19050">
                  <a:moveTo>
                    <a:pt x="0" y="0"/>
                  </a:moveTo>
                  <a:lnTo>
                    <a:pt x="3962" y="787"/>
                  </a:lnTo>
                  <a:lnTo>
                    <a:pt x="16343" y="4401"/>
                  </a:lnTo>
                  <a:lnTo>
                    <a:pt x="28717" y="8213"/>
                  </a:lnTo>
                  <a:lnTo>
                    <a:pt x="41192" y="11678"/>
                  </a:lnTo>
                  <a:lnTo>
                    <a:pt x="53873" y="14249"/>
                  </a:lnTo>
                  <a:lnTo>
                    <a:pt x="68922" y="19011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21" name="object 9921"/>
            <p:cNvSpPr/>
            <p:nvPr/>
          </p:nvSpPr>
          <p:spPr>
            <a:xfrm>
              <a:off x="2338946" y="4418711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0"/>
                  </a:moveTo>
                  <a:lnTo>
                    <a:pt x="9512" y="3175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22" name="object 9922"/>
            <p:cNvSpPr/>
            <p:nvPr/>
          </p:nvSpPr>
          <p:spPr>
            <a:xfrm>
              <a:off x="2271610" y="4398911"/>
              <a:ext cx="66040" cy="20320"/>
            </a:xfrm>
            <a:custGeom>
              <a:avLst/>
              <a:gdLst/>
              <a:ahLst/>
              <a:cxnLst/>
              <a:rect l="l" t="t" r="r" b="b"/>
              <a:pathLst>
                <a:path w="66039" h="20320">
                  <a:moveTo>
                    <a:pt x="0" y="0"/>
                  </a:moveTo>
                  <a:lnTo>
                    <a:pt x="787" y="800"/>
                  </a:lnTo>
                  <a:lnTo>
                    <a:pt x="1574" y="800"/>
                  </a:lnTo>
                  <a:lnTo>
                    <a:pt x="7200" y="2362"/>
                  </a:lnTo>
                  <a:lnTo>
                    <a:pt x="13576" y="4521"/>
                  </a:lnTo>
                  <a:lnTo>
                    <a:pt x="19011" y="5537"/>
                  </a:lnTo>
                  <a:lnTo>
                    <a:pt x="25349" y="7912"/>
                  </a:lnTo>
                  <a:lnTo>
                    <a:pt x="30886" y="9499"/>
                  </a:lnTo>
                  <a:lnTo>
                    <a:pt x="34861" y="10287"/>
                  </a:lnTo>
                  <a:lnTo>
                    <a:pt x="49898" y="15049"/>
                  </a:lnTo>
                  <a:lnTo>
                    <a:pt x="51498" y="15049"/>
                  </a:lnTo>
                  <a:lnTo>
                    <a:pt x="53073" y="15836"/>
                  </a:lnTo>
                  <a:lnTo>
                    <a:pt x="54660" y="16637"/>
                  </a:lnTo>
                  <a:lnTo>
                    <a:pt x="55460" y="16637"/>
                  </a:lnTo>
                  <a:lnTo>
                    <a:pt x="63373" y="19011"/>
                  </a:lnTo>
                  <a:lnTo>
                    <a:pt x="65760" y="198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23" name="object 9923"/>
            <p:cNvSpPr/>
            <p:nvPr/>
          </p:nvSpPr>
          <p:spPr>
            <a:xfrm>
              <a:off x="2263686" y="439653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0"/>
                  </a:moveTo>
                  <a:lnTo>
                    <a:pt x="7924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24" name="object 9924"/>
            <p:cNvSpPr/>
            <p:nvPr/>
          </p:nvSpPr>
          <p:spPr>
            <a:xfrm>
              <a:off x="2260523" y="439573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25" name="object 9925"/>
            <p:cNvSpPr/>
            <p:nvPr/>
          </p:nvSpPr>
          <p:spPr>
            <a:xfrm>
              <a:off x="2260523" y="4410786"/>
              <a:ext cx="328930" cy="87630"/>
            </a:xfrm>
            <a:custGeom>
              <a:avLst/>
              <a:gdLst/>
              <a:ahLst/>
              <a:cxnLst/>
              <a:rect l="l" t="t" r="r" b="b"/>
              <a:pathLst>
                <a:path w="328930" h="87629">
                  <a:moveTo>
                    <a:pt x="328764" y="87147"/>
                  </a:moveTo>
                  <a:lnTo>
                    <a:pt x="322427" y="85572"/>
                  </a:lnTo>
                  <a:lnTo>
                    <a:pt x="317665" y="83972"/>
                  </a:lnTo>
                  <a:lnTo>
                    <a:pt x="311327" y="83184"/>
                  </a:lnTo>
                  <a:lnTo>
                    <a:pt x="304215" y="80810"/>
                  </a:lnTo>
                  <a:lnTo>
                    <a:pt x="293116" y="78422"/>
                  </a:lnTo>
                  <a:lnTo>
                    <a:pt x="289941" y="78422"/>
                  </a:lnTo>
                  <a:lnTo>
                    <a:pt x="277266" y="75272"/>
                  </a:lnTo>
                  <a:lnTo>
                    <a:pt x="275691" y="74472"/>
                  </a:lnTo>
                  <a:lnTo>
                    <a:pt x="270141" y="73672"/>
                  </a:lnTo>
                  <a:lnTo>
                    <a:pt x="269341" y="72885"/>
                  </a:lnTo>
                  <a:lnTo>
                    <a:pt x="268554" y="72885"/>
                  </a:lnTo>
                  <a:lnTo>
                    <a:pt x="264591" y="72097"/>
                  </a:lnTo>
                  <a:lnTo>
                    <a:pt x="259054" y="70510"/>
                  </a:lnTo>
                  <a:lnTo>
                    <a:pt x="258254" y="70510"/>
                  </a:lnTo>
                  <a:lnTo>
                    <a:pt x="241617" y="66547"/>
                  </a:lnTo>
                  <a:lnTo>
                    <a:pt x="226569" y="62912"/>
                  </a:lnTo>
                  <a:lnTo>
                    <a:pt x="211532" y="59094"/>
                  </a:lnTo>
                  <a:lnTo>
                    <a:pt x="196488" y="55241"/>
                  </a:lnTo>
                  <a:lnTo>
                    <a:pt x="181419" y="51498"/>
                  </a:lnTo>
                  <a:lnTo>
                    <a:pt x="174282" y="49923"/>
                  </a:lnTo>
                  <a:lnTo>
                    <a:pt x="157645" y="45161"/>
                  </a:lnTo>
                  <a:lnTo>
                    <a:pt x="142595" y="41198"/>
                  </a:lnTo>
                  <a:lnTo>
                    <a:pt x="141008" y="41198"/>
                  </a:lnTo>
                  <a:lnTo>
                    <a:pt x="124291" y="36326"/>
                  </a:lnTo>
                  <a:lnTo>
                    <a:pt x="107638" y="31907"/>
                  </a:lnTo>
                  <a:lnTo>
                    <a:pt x="91033" y="27381"/>
                  </a:lnTo>
                  <a:lnTo>
                    <a:pt x="74460" y="22186"/>
                  </a:lnTo>
                  <a:lnTo>
                    <a:pt x="66548" y="20599"/>
                  </a:lnTo>
                  <a:lnTo>
                    <a:pt x="64160" y="19811"/>
                  </a:lnTo>
                  <a:lnTo>
                    <a:pt x="51377" y="15722"/>
                  </a:lnTo>
                  <a:lnTo>
                    <a:pt x="38460" y="11853"/>
                  </a:lnTo>
                  <a:lnTo>
                    <a:pt x="25521" y="8001"/>
                  </a:lnTo>
                  <a:lnTo>
                    <a:pt x="12674" y="3962"/>
                  </a:lnTo>
                  <a:lnTo>
                    <a:pt x="4749" y="1587"/>
                  </a:lnTo>
                  <a:lnTo>
                    <a:pt x="316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9926" name="object 992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272404" y="4391767"/>
              <a:ext cx="304203" cy="87160"/>
            </a:xfrm>
            <a:prstGeom prst="rect">
              <a:avLst/>
            </a:prstGeom>
          </p:spPr>
        </p:pic>
      </p:grpSp>
      <p:grpSp>
        <p:nvGrpSpPr>
          <p:cNvPr id="9927" name="object 9927"/>
          <p:cNvGrpSpPr/>
          <p:nvPr/>
        </p:nvGrpSpPr>
        <p:grpSpPr>
          <a:xfrm>
            <a:off x="2692912" y="2846803"/>
            <a:ext cx="189452" cy="66437"/>
            <a:chOff x="2296166" y="4217485"/>
            <a:chExt cx="280670" cy="98425"/>
          </a:xfrm>
        </p:grpSpPr>
        <p:sp>
          <p:nvSpPr>
            <p:cNvPr id="9928" name="object 9928"/>
            <p:cNvSpPr/>
            <p:nvPr/>
          </p:nvSpPr>
          <p:spPr>
            <a:xfrm>
              <a:off x="2296960" y="4225417"/>
              <a:ext cx="40640" cy="12065"/>
            </a:xfrm>
            <a:custGeom>
              <a:avLst/>
              <a:gdLst/>
              <a:ahLst/>
              <a:cxnLst/>
              <a:rect l="l" t="t" r="r" b="b"/>
              <a:pathLst>
                <a:path w="40639" h="12064">
                  <a:moveTo>
                    <a:pt x="0" y="0"/>
                  </a:moveTo>
                  <a:lnTo>
                    <a:pt x="3162" y="787"/>
                  </a:lnTo>
                  <a:lnTo>
                    <a:pt x="3962" y="787"/>
                  </a:lnTo>
                  <a:lnTo>
                    <a:pt x="5537" y="1574"/>
                  </a:lnTo>
                  <a:lnTo>
                    <a:pt x="18211" y="5537"/>
                  </a:lnTo>
                  <a:lnTo>
                    <a:pt x="19011" y="5537"/>
                  </a:lnTo>
                  <a:lnTo>
                    <a:pt x="26149" y="7912"/>
                  </a:lnTo>
                  <a:lnTo>
                    <a:pt x="27724" y="7912"/>
                  </a:lnTo>
                  <a:lnTo>
                    <a:pt x="34061" y="10287"/>
                  </a:lnTo>
                  <a:lnTo>
                    <a:pt x="38023" y="11087"/>
                  </a:lnTo>
                  <a:lnTo>
                    <a:pt x="40411" y="118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29" name="object 9929"/>
            <p:cNvSpPr/>
            <p:nvPr/>
          </p:nvSpPr>
          <p:spPr>
            <a:xfrm>
              <a:off x="2373807" y="4247591"/>
              <a:ext cx="44450" cy="12700"/>
            </a:xfrm>
            <a:custGeom>
              <a:avLst/>
              <a:gdLst/>
              <a:ahLst/>
              <a:cxnLst/>
              <a:rect l="l" t="t" r="r" b="b"/>
              <a:pathLst>
                <a:path w="44450" h="12700">
                  <a:moveTo>
                    <a:pt x="0" y="0"/>
                  </a:moveTo>
                  <a:lnTo>
                    <a:pt x="3962" y="1574"/>
                  </a:lnTo>
                  <a:lnTo>
                    <a:pt x="4749" y="1574"/>
                  </a:lnTo>
                  <a:lnTo>
                    <a:pt x="19812" y="5537"/>
                  </a:lnTo>
                  <a:lnTo>
                    <a:pt x="35648" y="10299"/>
                  </a:lnTo>
                  <a:lnTo>
                    <a:pt x="44361" y="126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30" name="object 9930"/>
            <p:cNvSpPr/>
            <p:nvPr/>
          </p:nvSpPr>
          <p:spPr>
            <a:xfrm>
              <a:off x="2454617" y="4269778"/>
              <a:ext cx="47625" cy="12065"/>
            </a:xfrm>
            <a:custGeom>
              <a:avLst/>
              <a:gdLst/>
              <a:ahLst/>
              <a:cxnLst/>
              <a:rect l="l" t="t" r="r" b="b"/>
              <a:pathLst>
                <a:path w="47625" h="12064">
                  <a:moveTo>
                    <a:pt x="0" y="0"/>
                  </a:moveTo>
                  <a:lnTo>
                    <a:pt x="3962" y="787"/>
                  </a:lnTo>
                  <a:lnTo>
                    <a:pt x="14330" y="3220"/>
                  </a:lnTo>
                  <a:lnTo>
                    <a:pt x="24566" y="6103"/>
                  </a:lnTo>
                  <a:lnTo>
                    <a:pt x="34800" y="8904"/>
                  </a:lnTo>
                  <a:lnTo>
                    <a:pt x="45161" y="11087"/>
                  </a:lnTo>
                  <a:lnTo>
                    <a:pt x="47536" y="118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31" name="object 9931"/>
            <p:cNvSpPr/>
            <p:nvPr/>
          </p:nvSpPr>
          <p:spPr>
            <a:xfrm>
              <a:off x="2537790" y="4290364"/>
              <a:ext cx="38100" cy="8890"/>
            </a:xfrm>
            <a:custGeom>
              <a:avLst/>
              <a:gdLst/>
              <a:ahLst/>
              <a:cxnLst/>
              <a:rect l="l" t="t" r="r" b="b"/>
              <a:pathLst>
                <a:path w="38100" h="8889">
                  <a:moveTo>
                    <a:pt x="0" y="0"/>
                  </a:moveTo>
                  <a:lnTo>
                    <a:pt x="3962" y="800"/>
                  </a:lnTo>
                  <a:lnTo>
                    <a:pt x="12674" y="3175"/>
                  </a:lnTo>
                  <a:lnTo>
                    <a:pt x="21386" y="4762"/>
                  </a:lnTo>
                  <a:lnTo>
                    <a:pt x="34061" y="7924"/>
                  </a:lnTo>
                  <a:lnTo>
                    <a:pt x="38023" y="87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32" name="object 9932"/>
            <p:cNvSpPr/>
            <p:nvPr/>
          </p:nvSpPr>
          <p:spPr>
            <a:xfrm>
              <a:off x="2564739" y="4282440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30" h="3175">
                  <a:moveTo>
                    <a:pt x="11087" y="3175"/>
                  </a:moveTo>
                  <a:lnTo>
                    <a:pt x="7124" y="1587"/>
                  </a:lnTo>
                  <a:lnTo>
                    <a:pt x="3949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33" name="object 9933"/>
            <p:cNvSpPr/>
            <p:nvPr/>
          </p:nvSpPr>
          <p:spPr>
            <a:xfrm>
              <a:off x="2482329" y="4261853"/>
              <a:ext cx="20320" cy="5715"/>
            </a:xfrm>
            <a:custGeom>
              <a:avLst/>
              <a:gdLst/>
              <a:ahLst/>
              <a:cxnLst/>
              <a:rect l="l" t="t" r="r" b="b"/>
              <a:pathLst>
                <a:path w="20319" h="5714">
                  <a:moveTo>
                    <a:pt x="19812" y="5549"/>
                  </a:moveTo>
                  <a:lnTo>
                    <a:pt x="17437" y="4749"/>
                  </a:lnTo>
                  <a:lnTo>
                    <a:pt x="16637" y="4749"/>
                  </a:lnTo>
                  <a:lnTo>
                    <a:pt x="11099" y="3162"/>
                  </a:lnTo>
                  <a:lnTo>
                    <a:pt x="3962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34" name="object 9934"/>
            <p:cNvSpPr/>
            <p:nvPr/>
          </p:nvSpPr>
          <p:spPr>
            <a:xfrm>
              <a:off x="2403119" y="4240466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5049" y="3962"/>
                  </a:moveTo>
                  <a:lnTo>
                    <a:pt x="3962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35" name="object 9935"/>
            <p:cNvSpPr/>
            <p:nvPr/>
          </p:nvSpPr>
          <p:spPr>
            <a:xfrm>
              <a:off x="2327071" y="4218279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4" h="3175">
                  <a:moveTo>
                    <a:pt x="10299" y="3175"/>
                  </a:moveTo>
                  <a:lnTo>
                    <a:pt x="7912" y="2374"/>
                  </a:lnTo>
                  <a:lnTo>
                    <a:pt x="3949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36" name="object 9936"/>
            <p:cNvSpPr/>
            <p:nvPr/>
          </p:nvSpPr>
          <p:spPr>
            <a:xfrm>
              <a:off x="2541752" y="4291165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20">
                  <a:moveTo>
                    <a:pt x="0" y="0"/>
                  </a:moveTo>
                  <a:lnTo>
                    <a:pt x="8712" y="2374"/>
                  </a:lnTo>
                  <a:lnTo>
                    <a:pt x="17424" y="3962"/>
                  </a:lnTo>
                  <a:lnTo>
                    <a:pt x="30099" y="71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37" name="object 9937"/>
            <p:cNvSpPr/>
            <p:nvPr/>
          </p:nvSpPr>
          <p:spPr>
            <a:xfrm>
              <a:off x="2454617" y="4269778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69" h="9525">
                  <a:moveTo>
                    <a:pt x="0" y="0"/>
                  </a:moveTo>
                  <a:lnTo>
                    <a:pt x="3962" y="787"/>
                  </a:lnTo>
                  <a:lnTo>
                    <a:pt x="20599" y="4749"/>
                  </a:lnTo>
                  <a:lnTo>
                    <a:pt x="24549" y="6337"/>
                  </a:lnTo>
                  <a:lnTo>
                    <a:pt x="36436" y="9512"/>
                  </a:lnTo>
                  <a:lnTo>
                    <a:pt x="38823" y="95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38" name="object 9938"/>
            <p:cNvSpPr/>
            <p:nvPr/>
          </p:nvSpPr>
          <p:spPr>
            <a:xfrm>
              <a:off x="2373807" y="4247591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4749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39" name="object 9939"/>
            <p:cNvSpPr/>
            <p:nvPr/>
          </p:nvSpPr>
          <p:spPr>
            <a:xfrm>
              <a:off x="2324684" y="4233329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4" h="3175">
                  <a:moveTo>
                    <a:pt x="0" y="0"/>
                  </a:moveTo>
                  <a:lnTo>
                    <a:pt x="6337" y="2374"/>
                  </a:lnTo>
                  <a:lnTo>
                    <a:pt x="10299" y="3175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40" name="object 9940"/>
            <p:cNvSpPr/>
            <p:nvPr/>
          </p:nvSpPr>
          <p:spPr>
            <a:xfrm>
              <a:off x="2315184" y="423095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0"/>
                  </a:moveTo>
                  <a:lnTo>
                    <a:pt x="800" y="0"/>
                  </a:lnTo>
                  <a:lnTo>
                    <a:pt x="7924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41" name="object 9941"/>
            <p:cNvSpPr/>
            <p:nvPr/>
          </p:nvSpPr>
          <p:spPr>
            <a:xfrm>
              <a:off x="2300135" y="422620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42" name="object 9942"/>
            <p:cNvSpPr/>
            <p:nvPr/>
          </p:nvSpPr>
          <p:spPr>
            <a:xfrm>
              <a:off x="2296960" y="4240466"/>
              <a:ext cx="40640" cy="12700"/>
            </a:xfrm>
            <a:custGeom>
              <a:avLst/>
              <a:gdLst/>
              <a:ahLst/>
              <a:cxnLst/>
              <a:rect l="l" t="t" r="r" b="b"/>
              <a:pathLst>
                <a:path w="40639" h="12700">
                  <a:moveTo>
                    <a:pt x="40411" y="12674"/>
                  </a:moveTo>
                  <a:lnTo>
                    <a:pt x="38023" y="11874"/>
                  </a:lnTo>
                  <a:lnTo>
                    <a:pt x="34061" y="10286"/>
                  </a:lnTo>
                  <a:lnTo>
                    <a:pt x="30111" y="9499"/>
                  </a:lnTo>
                  <a:lnTo>
                    <a:pt x="29311" y="8712"/>
                  </a:lnTo>
                  <a:lnTo>
                    <a:pt x="27724" y="8712"/>
                  </a:lnTo>
                  <a:lnTo>
                    <a:pt x="26149" y="7924"/>
                  </a:lnTo>
                  <a:lnTo>
                    <a:pt x="19011" y="6337"/>
                  </a:lnTo>
                  <a:lnTo>
                    <a:pt x="18224" y="5537"/>
                  </a:lnTo>
                  <a:lnTo>
                    <a:pt x="5549" y="1587"/>
                  </a:lnTo>
                  <a:lnTo>
                    <a:pt x="3962" y="1587"/>
                  </a:lnTo>
                  <a:lnTo>
                    <a:pt x="3174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43" name="object 9943"/>
            <p:cNvSpPr/>
            <p:nvPr/>
          </p:nvSpPr>
          <p:spPr>
            <a:xfrm>
              <a:off x="2373807" y="4263440"/>
              <a:ext cx="44450" cy="12065"/>
            </a:xfrm>
            <a:custGeom>
              <a:avLst/>
              <a:gdLst/>
              <a:ahLst/>
              <a:cxnLst/>
              <a:rect l="l" t="t" r="r" b="b"/>
              <a:pathLst>
                <a:path w="44450" h="12064">
                  <a:moveTo>
                    <a:pt x="44361" y="11874"/>
                  </a:moveTo>
                  <a:lnTo>
                    <a:pt x="35648" y="9499"/>
                  </a:lnTo>
                  <a:lnTo>
                    <a:pt x="27604" y="7645"/>
                  </a:lnTo>
                  <a:lnTo>
                    <a:pt x="19681" y="5476"/>
                  </a:lnTo>
                  <a:lnTo>
                    <a:pt x="11820" y="3141"/>
                  </a:lnTo>
                  <a:lnTo>
                    <a:pt x="3962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44" name="object 9944"/>
            <p:cNvSpPr/>
            <p:nvPr/>
          </p:nvSpPr>
          <p:spPr>
            <a:xfrm>
              <a:off x="2454605" y="4284827"/>
              <a:ext cx="47625" cy="12700"/>
            </a:xfrm>
            <a:custGeom>
              <a:avLst/>
              <a:gdLst/>
              <a:ahLst/>
              <a:cxnLst/>
              <a:rect l="l" t="t" r="r" b="b"/>
              <a:pathLst>
                <a:path w="47625" h="12700">
                  <a:moveTo>
                    <a:pt x="47536" y="12674"/>
                  </a:moveTo>
                  <a:lnTo>
                    <a:pt x="45161" y="11887"/>
                  </a:lnTo>
                  <a:lnTo>
                    <a:pt x="44361" y="11887"/>
                  </a:lnTo>
                  <a:lnTo>
                    <a:pt x="38823" y="10299"/>
                  </a:lnTo>
                  <a:lnTo>
                    <a:pt x="36436" y="9499"/>
                  </a:lnTo>
                  <a:lnTo>
                    <a:pt x="26149" y="7137"/>
                  </a:lnTo>
                  <a:lnTo>
                    <a:pt x="24561" y="6337"/>
                  </a:lnTo>
                  <a:lnTo>
                    <a:pt x="22986" y="6337"/>
                  </a:lnTo>
                  <a:lnTo>
                    <a:pt x="20612" y="5537"/>
                  </a:lnTo>
                  <a:lnTo>
                    <a:pt x="12674" y="3962"/>
                  </a:lnTo>
                  <a:lnTo>
                    <a:pt x="3975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45" name="object 9945"/>
            <p:cNvSpPr/>
            <p:nvPr/>
          </p:nvSpPr>
          <p:spPr>
            <a:xfrm>
              <a:off x="2537802" y="4306214"/>
              <a:ext cx="38100" cy="8890"/>
            </a:xfrm>
            <a:custGeom>
              <a:avLst/>
              <a:gdLst/>
              <a:ahLst/>
              <a:cxnLst/>
              <a:rect l="l" t="t" r="r" b="b"/>
              <a:pathLst>
                <a:path w="38100" h="8889">
                  <a:moveTo>
                    <a:pt x="38023" y="8712"/>
                  </a:moveTo>
                  <a:lnTo>
                    <a:pt x="34061" y="7912"/>
                  </a:lnTo>
                  <a:lnTo>
                    <a:pt x="25349" y="5537"/>
                  </a:lnTo>
                  <a:lnTo>
                    <a:pt x="22974" y="5537"/>
                  </a:lnTo>
                  <a:lnTo>
                    <a:pt x="21386" y="4749"/>
                  </a:lnTo>
                  <a:lnTo>
                    <a:pt x="12674" y="3162"/>
                  </a:lnTo>
                  <a:lnTo>
                    <a:pt x="12674" y="2374"/>
                  </a:lnTo>
                  <a:lnTo>
                    <a:pt x="3962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946" name="object 9946"/>
          <p:cNvGrpSpPr/>
          <p:nvPr/>
        </p:nvGrpSpPr>
        <p:grpSpPr>
          <a:xfrm>
            <a:off x="2668318" y="2368209"/>
            <a:ext cx="232315" cy="78866"/>
            <a:chOff x="2259730" y="3508457"/>
            <a:chExt cx="344170" cy="116839"/>
          </a:xfrm>
        </p:grpSpPr>
        <p:sp>
          <p:nvSpPr>
            <p:cNvPr id="9947" name="object 9947"/>
            <p:cNvSpPr/>
            <p:nvPr/>
          </p:nvSpPr>
          <p:spPr>
            <a:xfrm>
              <a:off x="2291410" y="3514788"/>
              <a:ext cx="28575" cy="8890"/>
            </a:xfrm>
            <a:custGeom>
              <a:avLst/>
              <a:gdLst/>
              <a:ahLst/>
              <a:cxnLst/>
              <a:rect l="l" t="t" r="r" b="b"/>
              <a:pathLst>
                <a:path w="28575" h="8889">
                  <a:moveTo>
                    <a:pt x="0" y="800"/>
                  </a:moveTo>
                  <a:lnTo>
                    <a:pt x="0" y="0"/>
                  </a:lnTo>
                  <a:lnTo>
                    <a:pt x="28524" y="87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48" name="object 9948"/>
            <p:cNvSpPr/>
            <p:nvPr/>
          </p:nvSpPr>
          <p:spPr>
            <a:xfrm>
              <a:off x="2260523" y="35266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49" name="object 9949"/>
            <p:cNvSpPr/>
            <p:nvPr/>
          </p:nvSpPr>
          <p:spPr>
            <a:xfrm>
              <a:off x="2260523" y="3527463"/>
              <a:ext cx="28575" cy="8890"/>
            </a:xfrm>
            <a:custGeom>
              <a:avLst/>
              <a:gdLst/>
              <a:ahLst/>
              <a:cxnLst/>
              <a:rect l="l" t="t" r="r" b="b"/>
              <a:pathLst>
                <a:path w="28575" h="8889">
                  <a:moveTo>
                    <a:pt x="28524" y="8724"/>
                  </a:moveTo>
                  <a:lnTo>
                    <a:pt x="27724" y="8724"/>
                  </a:lnTo>
                  <a:lnTo>
                    <a:pt x="25349" y="7924"/>
                  </a:lnTo>
                  <a:lnTo>
                    <a:pt x="24561" y="7137"/>
                  </a:lnTo>
                  <a:lnTo>
                    <a:pt x="22974" y="7137"/>
                  </a:lnTo>
                  <a:lnTo>
                    <a:pt x="19799" y="5549"/>
                  </a:lnTo>
                  <a:lnTo>
                    <a:pt x="18224" y="5549"/>
                  </a:lnTo>
                  <a:lnTo>
                    <a:pt x="16637" y="4762"/>
                  </a:lnTo>
                  <a:lnTo>
                    <a:pt x="14262" y="3962"/>
                  </a:lnTo>
                  <a:lnTo>
                    <a:pt x="12674" y="3962"/>
                  </a:lnTo>
                  <a:lnTo>
                    <a:pt x="11087" y="3175"/>
                  </a:lnTo>
                  <a:lnTo>
                    <a:pt x="7924" y="2374"/>
                  </a:lnTo>
                  <a:lnTo>
                    <a:pt x="5549" y="1587"/>
                  </a:lnTo>
                  <a:lnTo>
                    <a:pt x="2374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50" name="object 9950"/>
            <p:cNvSpPr/>
            <p:nvPr/>
          </p:nvSpPr>
          <p:spPr>
            <a:xfrm>
              <a:off x="2289048" y="3523500"/>
              <a:ext cx="31115" cy="7620"/>
            </a:xfrm>
            <a:custGeom>
              <a:avLst/>
              <a:gdLst/>
              <a:ahLst/>
              <a:cxnLst/>
              <a:rect l="l" t="t" r="r" b="b"/>
              <a:pathLst>
                <a:path w="31114" h="7620">
                  <a:moveTo>
                    <a:pt x="30886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51" name="object 9951"/>
            <p:cNvSpPr/>
            <p:nvPr/>
          </p:nvSpPr>
          <p:spPr>
            <a:xfrm>
              <a:off x="2289048" y="3509251"/>
              <a:ext cx="314325" cy="92075"/>
            </a:xfrm>
            <a:custGeom>
              <a:avLst/>
              <a:gdLst/>
              <a:ahLst/>
              <a:cxnLst/>
              <a:rect l="l" t="t" r="r" b="b"/>
              <a:pathLst>
                <a:path w="314325" h="92075">
                  <a:moveTo>
                    <a:pt x="266966" y="91897"/>
                  </a:moveTo>
                  <a:lnTo>
                    <a:pt x="261429" y="90322"/>
                  </a:lnTo>
                  <a:lnTo>
                    <a:pt x="256666" y="89522"/>
                  </a:lnTo>
                  <a:lnTo>
                    <a:pt x="255092" y="88722"/>
                  </a:lnTo>
                  <a:lnTo>
                    <a:pt x="252717" y="88722"/>
                  </a:lnTo>
                  <a:lnTo>
                    <a:pt x="243204" y="86359"/>
                  </a:lnTo>
                  <a:lnTo>
                    <a:pt x="242417" y="86359"/>
                  </a:lnTo>
                  <a:lnTo>
                    <a:pt x="241617" y="85572"/>
                  </a:lnTo>
                  <a:lnTo>
                    <a:pt x="238442" y="85572"/>
                  </a:lnTo>
                  <a:lnTo>
                    <a:pt x="234480" y="83985"/>
                  </a:lnTo>
                  <a:lnTo>
                    <a:pt x="229730" y="83184"/>
                  </a:lnTo>
                  <a:lnTo>
                    <a:pt x="224980" y="81597"/>
                  </a:lnTo>
                  <a:lnTo>
                    <a:pt x="210718" y="78422"/>
                  </a:lnTo>
                  <a:lnTo>
                    <a:pt x="209930" y="78422"/>
                  </a:lnTo>
                  <a:lnTo>
                    <a:pt x="197845" y="75470"/>
                  </a:lnTo>
                  <a:lnTo>
                    <a:pt x="158432" y="65760"/>
                  </a:lnTo>
                  <a:lnTo>
                    <a:pt x="157645" y="64973"/>
                  </a:lnTo>
                  <a:lnTo>
                    <a:pt x="156057" y="64973"/>
                  </a:lnTo>
                  <a:lnTo>
                    <a:pt x="142595" y="61010"/>
                  </a:lnTo>
                  <a:lnTo>
                    <a:pt x="123458" y="56352"/>
                  </a:lnTo>
                  <a:lnTo>
                    <a:pt x="104465" y="51395"/>
                  </a:lnTo>
                  <a:lnTo>
                    <a:pt x="85522" y="46292"/>
                  </a:lnTo>
                  <a:lnTo>
                    <a:pt x="66535" y="41198"/>
                  </a:lnTo>
                  <a:lnTo>
                    <a:pt x="64960" y="40398"/>
                  </a:lnTo>
                  <a:lnTo>
                    <a:pt x="63360" y="39623"/>
                  </a:lnTo>
                  <a:lnTo>
                    <a:pt x="55448" y="38023"/>
                  </a:lnTo>
                  <a:lnTo>
                    <a:pt x="50685" y="36448"/>
                  </a:lnTo>
                  <a:lnTo>
                    <a:pt x="45948" y="34861"/>
                  </a:lnTo>
                  <a:lnTo>
                    <a:pt x="38011" y="32486"/>
                  </a:lnTo>
                  <a:lnTo>
                    <a:pt x="35648" y="31686"/>
                  </a:lnTo>
                  <a:lnTo>
                    <a:pt x="34061" y="31686"/>
                  </a:lnTo>
                  <a:lnTo>
                    <a:pt x="24561" y="29311"/>
                  </a:lnTo>
                  <a:lnTo>
                    <a:pt x="22174" y="28524"/>
                  </a:lnTo>
                  <a:lnTo>
                    <a:pt x="13461" y="25349"/>
                  </a:lnTo>
                  <a:lnTo>
                    <a:pt x="11874" y="25349"/>
                  </a:lnTo>
                  <a:lnTo>
                    <a:pt x="11074" y="24561"/>
                  </a:lnTo>
                  <a:lnTo>
                    <a:pt x="9499" y="24561"/>
                  </a:lnTo>
                  <a:lnTo>
                    <a:pt x="8699" y="23761"/>
                  </a:lnTo>
                  <a:lnTo>
                    <a:pt x="0" y="21386"/>
                  </a:lnTo>
                </a:path>
                <a:path w="314325" h="92075">
                  <a:moveTo>
                    <a:pt x="266966" y="91897"/>
                  </a:moveTo>
                  <a:lnTo>
                    <a:pt x="313715" y="76847"/>
                  </a:lnTo>
                  <a:lnTo>
                    <a:pt x="310540" y="76047"/>
                  </a:lnTo>
                  <a:lnTo>
                    <a:pt x="308952" y="75260"/>
                  </a:lnTo>
                  <a:lnTo>
                    <a:pt x="307365" y="75260"/>
                  </a:lnTo>
                  <a:lnTo>
                    <a:pt x="293950" y="72013"/>
                  </a:lnTo>
                  <a:lnTo>
                    <a:pt x="280447" y="68756"/>
                  </a:lnTo>
                  <a:lnTo>
                    <a:pt x="266935" y="65582"/>
                  </a:lnTo>
                  <a:lnTo>
                    <a:pt x="253491" y="62585"/>
                  </a:lnTo>
                  <a:lnTo>
                    <a:pt x="241617" y="59410"/>
                  </a:lnTo>
                  <a:lnTo>
                    <a:pt x="240817" y="59410"/>
                  </a:lnTo>
                  <a:lnTo>
                    <a:pt x="240042" y="58635"/>
                  </a:lnTo>
                  <a:lnTo>
                    <a:pt x="238442" y="58635"/>
                  </a:lnTo>
                  <a:lnTo>
                    <a:pt x="234480" y="57835"/>
                  </a:lnTo>
                  <a:lnTo>
                    <a:pt x="229730" y="56248"/>
                  </a:lnTo>
                  <a:lnTo>
                    <a:pt x="223405" y="54673"/>
                  </a:lnTo>
                  <a:lnTo>
                    <a:pt x="210718" y="51498"/>
                  </a:lnTo>
                  <a:lnTo>
                    <a:pt x="209930" y="51498"/>
                  </a:lnTo>
                  <a:lnTo>
                    <a:pt x="209130" y="50698"/>
                  </a:lnTo>
                  <a:lnTo>
                    <a:pt x="204381" y="49910"/>
                  </a:lnTo>
                  <a:lnTo>
                    <a:pt x="203593" y="49910"/>
                  </a:lnTo>
                  <a:lnTo>
                    <a:pt x="194081" y="47536"/>
                  </a:lnTo>
                  <a:lnTo>
                    <a:pt x="190919" y="46748"/>
                  </a:lnTo>
                  <a:lnTo>
                    <a:pt x="190118" y="45961"/>
                  </a:lnTo>
                  <a:lnTo>
                    <a:pt x="180619" y="43573"/>
                  </a:lnTo>
                  <a:lnTo>
                    <a:pt x="179819" y="43573"/>
                  </a:lnTo>
                  <a:lnTo>
                    <a:pt x="165569" y="39623"/>
                  </a:lnTo>
                  <a:lnTo>
                    <a:pt x="161607" y="38823"/>
                  </a:lnTo>
                  <a:lnTo>
                    <a:pt x="157645" y="38023"/>
                  </a:lnTo>
                  <a:lnTo>
                    <a:pt x="150507" y="35648"/>
                  </a:lnTo>
                  <a:lnTo>
                    <a:pt x="137045" y="31686"/>
                  </a:lnTo>
                  <a:lnTo>
                    <a:pt x="133083" y="30899"/>
                  </a:lnTo>
                  <a:lnTo>
                    <a:pt x="123583" y="28524"/>
                  </a:lnTo>
                  <a:lnTo>
                    <a:pt x="122783" y="27724"/>
                  </a:lnTo>
                  <a:lnTo>
                    <a:pt x="108521" y="23761"/>
                  </a:lnTo>
                  <a:lnTo>
                    <a:pt x="95059" y="19811"/>
                  </a:lnTo>
                  <a:lnTo>
                    <a:pt x="91097" y="19011"/>
                  </a:lnTo>
                  <a:lnTo>
                    <a:pt x="80797" y="15849"/>
                  </a:lnTo>
                  <a:lnTo>
                    <a:pt x="72085" y="13474"/>
                  </a:lnTo>
                  <a:lnTo>
                    <a:pt x="67335" y="11887"/>
                  </a:lnTo>
                  <a:lnTo>
                    <a:pt x="66535" y="11887"/>
                  </a:lnTo>
                  <a:lnTo>
                    <a:pt x="64960" y="11087"/>
                  </a:lnTo>
                  <a:lnTo>
                    <a:pt x="55448" y="8712"/>
                  </a:lnTo>
                  <a:lnTo>
                    <a:pt x="53860" y="7937"/>
                  </a:lnTo>
                  <a:lnTo>
                    <a:pt x="45948" y="5549"/>
                  </a:lnTo>
                  <a:lnTo>
                    <a:pt x="40385" y="3962"/>
                  </a:lnTo>
                  <a:lnTo>
                    <a:pt x="35648" y="2374"/>
                  </a:lnTo>
                  <a:lnTo>
                    <a:pt x="34061" y="2374"/>
                  </a:lnTo>
                  <a:lnTo>
                    <a:pt x="28511" y="0"/>
                  </a:lnTo>
                  <a:lnTo>
                    <a:pt x="2693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52" name="object 9952"/>
            <p:cNvSpPr/>
            <p:nvPr/>
          </p:nvSpPr>
          <p:spPr>
            <a:xfrm>
              <a:off x="2291410" y="3509251"/>
              <a:ext cx="24765" cy="5715"/>
            </a:xfrm>
            <a:custGeom>
              <a:avLst/>
              <a:gdLst/>
              <a:ahLst/>
              <a:cxnLst/>
              <a:rect l="l" t="t" r="r" b="b"/>
              <a:pathLst>
                <a:path w="24764" h="5714">
                  <a:moveTo>
                    <a:pt x="0" y="5537"/>
                  </a:moveTo>
                  <a:lnTo>
                    <a:pt x="2456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53" name="object 9953"/>
            <p:cNvSpPr/>
            <p:nvPr/>
          </p:nvSpPr>
          <p:spPr>
            <a:xfrm>
              <a:off x="2289048" y="353063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54" name="object 9954"/>
            <p:cNvSpPr/>
            <p:nvPr/>
          </p:nvSpPr>
          <p:spPr>
            <a:xfrm>
              <a:off x="2285873" y="353538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55" name="object 9955"/>
            <p:cNvSpPr/>
            <p:nvPr/>
          </p:nvSpPr>
          <p:spPr>
            <a:xfrm>
              <a:off x="2260523" y="352747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56" name="object 9956"/>
            <p:cNvSpPr/>
            <p:nvPr/>
          </p:nvSpPr>
          <p:spPr>
            <a:xfrm>
              <a:off x="2260523" y="3537775"/>
              <a:ext cx="328930" cy="86360"/>
            </a:xfrm>
            <a:custGeom>
              <a:avLst/>
              <a:gdLst/>
              <a:ahLst/>
              <a:cxnLst/>
              <a:rect l="l" t="t" r="r" b="b"/>
              <a:pathLst>
                <a:path w="328930" h="86360">
                  <a:moveTo>
                    <a:pt x="328764" y="86347"/>
                  </a:moveTo>
                  <a:lnTo>
                    <a:pt x="327177" y="86347"/>
                  </a:lnTo>
                  <a:lnTo>
                    <a:pt x="322427" y="84772"/>
                  </a:lnTo>
                  <a:lnTo>
                    <a:pt x="317665" y="83972"/>
                  </a:lnTo>
                  <a:lnTo>
                    <a:pt x="311327" y="82384"/>
                  </a:lnTo>
                  <a:lnTo>
                    <a:pt x="304838" y="81008"/>
                  </a:lnTo>
                  <a:lnTo>
                    <a:pt x="298254" y="79538"/>
                  </a:lnTo>
                  <a:lnTo>
                    <a:pt x="291673" y="78104"/>
                  </a:lnTo>
                  <a:lnTo>
                    <a:pt x="285191" y="76834"/>
                  </a:lnTo>
                  <a:lnTo>
                    <a:pt x="277266" y="74472"/>
                  </a:lnTo>
                  <a:lnTo>
                    <a:pt x="275678" y="74472"/>
                  </a:lnTo>
                  <a:lnTo>
                    <a:pt x="270141" y="72872"/>
                  </a:lnTo>
                  <a:lnTo>
                    <a:pt x="268554" y="72872"/>
                  </a:lnTo>
                  <a:lnTo>
                    <a:pt x="264591" y="71297"/>
                  </a:lnTo>
                  <a:lnTo>
                    <a:pt x="263004" y="71297"/>
                  </a:lnTo>
                  <a:lnTo>
                    <a:pt x="259054" y="70497"/>
                  </a:lnTo>
                  <a:lnTo>
                    <a:pt x="258254" y="70497"/>
                  </a:lnTo>
                  <a:lnTo>
                    <a:pt x="241617" y="65760"/>
                  </a:lnTo>
                  <a:lnTo>
                    <a:pt x="239242" y="65760"/>
                  </a:lnTo>
                  <a:lnTo>
                    <a:pt x="238455" y="64960"/>
                  </a:lnTo>
                  <a:lnTo>
                    <a:pt x="232905" y="64160"/>
                  </a:lnTo>
                  <a:lnTo>
                    <a:pt x="232117" y="64160"/>
                  </a:lnTo>
                  <a:lnTo>
                    <a:pt x="224193" y="61798"/>
                  </a:lnTo>
                  <a:lnTo>
                    <a:pt x="222605" y="60998"/>
                  </a:lnTo>
                  <a:lnTo>
                    <a:pt x="219443" y="60998"/>
                  </a:lnTo>
                  <a:lnTo>
                    <a:pt x="218643" y="60197"/>
                  </a:lnTo>
                  <a:lnTo>
                    <a:pt x="210433" y="58317"/>
                  </a:lnTo>
                  <a:lnTo>
                    <a:pt x="202272" y="56265"/>
                  </a:lnTo>
                  <a:lnTo>
                    <a:pt x="194179" y="54202"/>
                  </a:lnTo>
                  <a:lnTo>
                    <a:pt x="186169" y="52285"/>
                  </a:lnTo>
                  <a:lnTo>
                    <a:pt x="181419" y="51485"/>
                  </a:lnTo>
                  <a:lnTo>
                    <a:pt x="174282" y="49123"/>
                  </a:lnTo>
                  <a:lnTo>
                    <a:pt x="161607" y="45948"/>
                  </a:lnTo>
                  <a:lnTo>
                    <a:pt x="121177" y="35232"/>
                  </a:lnTo>
                  <a:lnTo>
                    <a:pt x="48742" y="14614"/>
                  </a:lnTo>
                  <a:lnTo>
                    <a:pt x="3162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57" name="object 9957"/>
            <p:cNvSpPr/>
            <p:nvPr/>
          </p:nvSpPr>
          <p:spPr>
            <a:xfrm>
              <a:off x="2589288" y="361382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58" name="object 9958"/>
            <p:cNvSpPr/>
            <p:nvPr/>
          </p:nvSpPr>
          <p:spPr>
            <a:xfrm>
              <a:off x="2556014" y="3601148"/>
              <a:ext cx="33655" cy="12700"/>
            </a:xfrm>
            <a:custGeom>
              <a:avLst/>
              <a:gdLst/>
              <a:ahLst/>
              <a:cxnLst/>
              <a:rect l="l" t="t" r="r" b="b"/>
              <a:pathLst>
                <a:path w="33655" h="12700">
                  <a:moveTo>
                    <a:pt x="33274" y="12674"/>
                  </a:moveTo>
                  <a:lnTo>
                    <a:pt x="31686" y="11887"/>
                  </a:lnTo>
                  <a:lnTo>
                    <a:pt x="30099" y="11887"/>
                  </a:lnTo>
                  <a:lnTo>
                    <a:pt x="26949" y="10960"/>
                  </a:lnTo>
                  <a:lnTo>
                    <a:pt x="22885" y="10667"/>
                  </a:lnTo>
                  <a:lnTo>
                    <a:pt x="19799" y="9499"/>
                  </a:lnTo>
                  <a:lnTo>
                    <a:pt x="16637" y="8724"/>
                  </a:lnTo>
                  <a:lnTo>
                    <a:pt x="15836" y="8724"/>
                  </a:lnTo>
                  <a:lnTo>
                    <a:pt x="10858" y="7683"/>
                  </a:lnTo>
                  <a:lnTo>
                    <a:pt x="5880" y="5740"/>
                  </a:lnTo>
                  <a:lnTo>
                    <a:pt x="787" y="5549"/>
                  </a:lnTo>
                  <a:lnTo>
                    <a:pt x="0" y="47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59" name="object 9959"/>
            <p:cNvSpPr/>
            <p:nvPr/>
          </p:nvSpPr>
          <p:spPr>
            <a:xfrm>
              <a:off x="2532253" y="3595598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39">
                  <a:moveTo>
                    <a:pt x="1028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60" name="object 9960"/>
            <p:cNvSpPr/>
            <p:nvPr/>
          </p:nvSpPr>
          <p:spPr>
            <a:xfrm>
              <a:off x="2523528" y="3593223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5549" y="1587"/>
                  </a:moveTo>
                  <a:lnTo>
                    <a:pt x="396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61" name="object 9961"/>
            <p:cNvSpPr/>
            <p:nvPr/>
          </p:nvSpPr>
          <p:spPr>
            <a:xfrm>
              <a:off x="2380145" y="3556774"/>
              <a:ext cx="42545" cy="11430"/>
            </a:xfrm>
            <a:custGeom>
              <a:avLst/>
              <a:gdLst/>
              <a:ahLst/>
              <a:cxnLst/>
              <a:rect l="l" t="t" r="r" b="b"/>
              <a:pathLst>
                <a:path w="42544" h="11429">
                  <a:moveTo>
                    <a:pt x="41986" y="11099"/>
                  </a:moveTo>
                  <a:lnTo>
                    <a:pt x="38023" y="10299"/>
                  </a:lnTo>
                  <a:lnTo>
                    <a:pt x="32473" y="8712"/>
                  </a:lnTo>
                  <a:lnTo>
                    <a:pt x="24549" y="7137"/>
                  </a:lnTo>
                  <a:lnTo>
                    <a:pt x="22974" y="6337"/>
                  </a:lnTo>
                  <a:lnTo>
                    <a:pt x="11087" y="317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62" name="object 9962"/>
            <p:cNvSpPr/>
            <p:nvPr/>
          </p:nvSpPr>
          <p:spPr>
            <a:xfrm>
              <a:off x="2361133" y="3552037"/>
              <a:ext cx="17780" cy="5080"/>
            </a:xfrm>
            <a:custGeom>
              <a:avLst/>
              <a:gdLst/>
              <a:ahLst/>
              <a:cxnLst/>
              <a:rect l="l" t="t" r="r" b="b"/>
              <a:pathLst>
                <a:path w="17780" h="5079">
                  <a:moveTo>
                    <a:pt x="17424" y="4749"/>
                  </a:moveTo>
                  <a:lnTo>
                    <a:pt x="5549" y="1574"/>
                  </a:lnTo>
                  <a:lnTo>
                    <a:pt x="3962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63" name="object 9963"/>
            <p:cNvSpPr/>
            <p:nvPr/>
          </p:nvSpPr>
          <p:spPr>
            <a:xfrm>
              <a:off x="2334996" y="3544112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19011" y="5537"/>
                  </a:moveTo>
                  <a:lnTo>
                    <a:pt x="17424" y="4749"/>
                  </a:lnTo>
                  <a:lnTo>
                    <a:pt x="9499" y="3162"/>
                  </a:lnTo>
                  <a:lnTo>
                    <a:pt x="4749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64" name="object 9964"/>
            <p:cNvSpPr/>
            <p:nvPr/>
          </p:nvSpPr>
          <p:spPr>
            <a:xfrm>
              <a:off x="2324684" y="354093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65" name="object 9965"/>
            <p:cNvSpPr/>
            <p:nvPr/>
          </p:nvSpPr>
          <p:spPr>
            <a:xfrm>
              <a:off x="2311222" y="3537762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4" h="3175">
                  <a:moveTo>
                    <a:pt x="11887" y="3175"/>
                  </a:moveTo>
                  <a:lnTo>
                    <a:pt x="2374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66" name="object 9966"/>
            <p:cNvSpPr/>
            <p:nvPr/>
          </p:nvSpPr>
          <p:spPr>
            <a:xfrm>
              <a:off x="2300922" y="35346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67" name="object 9967"/>
            <p:cNvSpPr/>
            <p:nvPr/>
          </p:nvSpPr>
          <p:spPr>
            <a:xfrm>
              <a:off x="2556014" y="360589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68" name="object 9968"/>
            <p:cNvSpPr/>
            <p:nvPr/>
          </p:nvSpPr>
          <p:spPr>
            <a:xfrm>
              <a:off x="2582951" y="361223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47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69" name="object 9969"/>
            <p:cNvSpPr/>
            <p:nvPr/>
          </p:nvSpPr>
          <p:spPr>
            <a:xfrm>
              <a:off x="2589288" y="36138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70" name="object 9970"/>
            <p:cNvSpPr/>
            <p:nvPr/>
          </p:nvSpPr>
          <p:spPr>
            <a:xfrm>
              <a:off x="2602763" y="35860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71" name="object 9971"/>
            <p:cNvSpPr/>
            <p:nvPr/>
          </p:nvSpPr>
          <p:spPr>
            <a:xfrm>
              <a:off x="2589288" y="36241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972" name="object 9972"/>
          <p:cNvGrpSpPr/>
          <p:nvPr/>
        </p:nvGrpSpPr>
        <p:grpSpPr>
          <a:xfrm>
            <a:off x="2913225" y="3381006"/>
            <a:ext cx="317183" cy="75438"/>
            <a:chOff x="2622556" y="5008898"/>
            <a:chExt cx="469900" cy="111760"/>
          </a:xfrm>
        </p:grpSpPr>
        <p:sp>
          <p:nvSpPr>
            <p:cNvPr id="9973" name="object 9973"/>
            <p:cNvSpPr/>
            <p:nvPr/>
          </p:nvSpPr>
          <p:spPr>
            <a:xfrm>
              <a:off x="3080461" y="5103977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-793" y="7918"/>
                  </a:moveTo>
                  <a:lnTo>
                    <a:pt x="793" y="7918"/>
                  </a:lnTo>
                </a:path>
              </a:pathLst>
            </a:custGeom>
            <a:ln w="15836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74" name="object 9974"/>
            <p:cNvSpPr/>
            <p:nvPr/>
          </p:nvSpPr>
          <p:spPr>
            <a:xfrm>
              <a:off x="3080448" y="5098427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30" h="5714">
                  <a:moveTo>
                    <a:pt x="11099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75" name="object 9975"/>
            <p:cNvSpPr/>
            <p:nvPr/>
          </p:nvSpPr>
          <p:spPr>
            <a:xfrm>
              <a:off x="2623362" y="5038216"/>
              <a:ext cx="415290" cy="75565"/>
            </a:xfrm>
            <a:custGeom>
              <a:avLst/>
              <a:gdLst/>
              <a:ahLst/>
              <a:cxnLst/>
              <a:rect l="l" t="t" r="r" b="b"/>
              <a:pathLst>
                <a:path w="415289" h="75564">
                  <a:moveTo>
                    <a:pt x="0" y="0"/>
                  </a:moveTo>
                  <a:lnTo>
                    <a:pt x="53330" y="11406"/>
                  </a:lnTo>
                  <a:lnTo>
                    <a:pt x="104170" y="21614"/>
                  </a:lnTo>
                  <a:lnTo>
                    <a:pt x="154958" y="31422"/>
                  </a:lnTo>
                  <a:lnTo>
                    <a:pt x="205759" y="40832"/>
                  </a:lnTo>
                  <a:lnTo>
                    <a:pt x="256635" y="49841"/>
                  </a:lnTo>
                  <a:lnTo>
                    <a:pt x="307652" y="58451"/>
                  </a:lnTo>
                  <a:lnTo>
                    <a:pt x="358873" y="66662"/>
                  </a:lnTo>
                  <a:lnTo>
                    <a:pt x="410362" y="74472"/>
                  </a:lnTo>
                  <a:lnTo>
                    <a:pt x="415112" y="7526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76" name="object 9976"/>
            <p:cNvSpPr/>
            <p:nvPr/>
          </p:nvSpPr>
          <p:spPr>
            <a:xfrm>
              <a:off x="3065411" y="5117439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39" h="2539">
                  <a:moveTo>
                    <a:pt x="0" y="0"/>
                  </a:moveTo>
                  <a:lnTo>
                    <a:pt x="15049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77" name="object 9977"/>
            <p:cNvSpPr/>
            <p:nvPr/>
          </p:nvSpPr>
          <p:spPr>
            <a:xfrm>
              <a:off x="3065411" y="5101589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39" h="2539">
                  <a:moveTo>
                    <a:pt x="15049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78" name="object 9978"/>
            <p:cNvSpPr/>
            <p:nvPr/>
          </p:nvSpPr>
          <p:spPr>
            <a:xfrm>
              <a:off x="2623350" y="5022379"/>
              <a:ext cx="415290" cy="75565"/>
            </a:xfrm>
            <a:custGeom>
              <a:avLst/>
              <a:gdLst/>
              <a:ahLst/>
              <a:cxnLst/>
              <a:rect l="l" t="t" r="r" b="b"/>
              <a:pathLst>
                <a:path w="415289" h="75564">
                  <a:moveTo>
                    <a:pt x="415112" y="75260"/>
                  </a:moveTo>
                  <a:lnTo>
                    <a:pt x="355105" y="66454"/>
                  </a:lnTo>
                  <a:lnTo>
                    <a:pt x="304532" y="58198"/>
                  </a:lnTo>
                  <a:lnTo>
                    <a:pt x="253941" y="49644"/>
                  </a:lnTo>
                  <a:lnTo>
                    <a:pt x="203379" y="40747"/>
                  </a:lnTo>
                  <a:lnTo>
                    <a:pt x="152894" y="31460"/>
                  </a:lnTo>
                  <a:lnTo>
                    <a:pt x="102533" y="21735"/>
                  </a:lnTo>
                  <a:lnTo>
                    <a:pt x="52344" y="11526"/>
                  </a:lnTo>
                  <a:lnTo>
                    <a:pt x="2374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79" name="object 9979"/>
            <p:cNvSpPr/>
            <p:nvPr/>
          </p:nvSpPr>
          <p:spPr>
            <a:xfrm>
              <a:off x="2662961" y="5009692"/>
              <a:ext cx="375920" cy="69215"/>
            </a:xfrm>
            <a:custGeom>
              <a:avLst/>
              <a:gdLst/>
              <a:ahLst/>
              <a:cxnLst/>
              <a:rect l="l" t="t" r="r" b="b"/>
              <a:pathLst>
                <a:path w="375919" h="69214">
                  <a:moveTo>
                    <a:pt x="0" y="0"/>
                  </a:moveTo>
                  <a:lnTo>
                    <a:pt x="68143" y="14450"/>
                  </a:lnTo>
                  <a:lnTo>
                    <a:pt x="118549" y="24571"/>
                  </a:lnTo>
                  <a:lnTo>
                    <a:pt x="169283" y="34281"/>
                  </a:lnTo>
                  <a:lnTo>
                    <a:pt x="220187" y="43536"/>
                  </a:lnTo>
                  <a:lnTo>
                    <a:pt x="271104" y="52292"/>
                  </a:lnTo>
                  <a:lnTo>
                    <a:pt x="321873" y="60507"/>
                  </a:lnTo>
                  <a:lnTo>
                    <a:pt x="372338" y="68135"/>
                  </a:lnTo>
                  <a:lnTo>
                    <a:pt x="375500" y="6892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80" name="object 9980"/>
            <p:cNvSpPr/>
            <p:nvPr/>
          </p:nvSpPr>
          <p:spPr>
            <a:xfrm>
              <a:off x="2674848" y="5033467"/>
              <a:ext cx="136525" cy="27305"/>
            </a:xfrm>
            <a:custGeom>
              <a:avLst/>
              <a:gdLst/>
              <a:ahLst/>
              <a:cxnLst/>
              <a:rect l="l" t="t" r="r" b="b"/>
              <a:pathLst>
                <a:path w="136525" h="27304">
                  <a:moveTo>
                    <a:pt x="136258" y="26936"/>
                  </a:moveTo>
                  <a:lnTo>
                    <a:pt x="131508" y="26136"/>
                  </a:lnTo>
                  <a:lnTo>
                    <a:pt x="102057" y="20278"/>
                  </a:lnTo>
                  <a:lnTo>
                    <a:pt x="72490" y="14811"/>
                  </a:lnTo>
                  <a:lnTo>
                    <a:pt x="42920" y="9263"/>
                  </a:lnTo>
                  <a:lnTo>
                    <a:pt x="13462" y="31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81" name="object 9981"/>
            <p:cNvSpPr/>
            <p:nvPr/>
          </p:nvSpPr>
          <p:spPr>
            <a:xfrm>
              <a:off x="2821406" y="5061991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512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82" name="object 9982"/>
            <p:cNvSpPr/>
            <p:nvPr/>
          </p:nvSpPr>
          <p:spPr>
            <a:xfrm>
              <a:off x="2849918" y="5067515"/>
              <a:ext cx="58419" cy="9525"/>
            </a:xfrm>
            <a:custGeom>
              <a:avLst/>
              <a:gdLst/>
              <a:ahLst/>
              <a:cxnLst/>
              <a:rect l="l" t="t" r="r" b="b"/>
              <a:pathLst>
                <a:path w="58419" h="9525">
                  <a:moveTo>
                    <a:pt x="57835" y="9512"/>
                  </a:moveTo>
                  <a:lnTo>
                    <a:pt x="53886" y="8724"/>
                  </a:lnTo>
                  <a:lnTo>
                    <a:pt x="38823" y="6337"/>
                  </a:lnTo>
                  <a:lnTo>
                    <a:pt x="29311" y="4762"/>
                  </a:lnTo>
                  <a:lnTo>
                    <a:pt x="19812" y="3174"/>
                  </a:lnTo>
                  <a:lnTo>
                    <a:pt x="4762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83" name="object 9983"/>
            <p:cNvSpPr/>
            <p:nvPr/>
          </p:nvSpPr>
          <p:spPr>
            <a:xfrm>
              <a:off x="2925978" y="5080203"/>
              <a:ext cx="33020" cy="5715"/>
            </a:xfrm>
            <a:custGeom>
              <a:avLst/>
              <a:gdLst/>
              <a:ahLst/>
              <a:cxnLst/>
              <a:rect l="l" t="t" r="r" b="b"/>
              <a:pathLst>
                <a:path w="33019" h="5714">
                  <a:moveTo>
                    <a:pt x="32473" y="5549"/>
                  </a:moveTo>
                  <a:lnTo>
                    <a:pt x="27724" y="4749"/>
                  </a:lnTo>
                  <a:lnTo>
                    <a:pt x="19011" y="3162"/>
                  </a:lnTo>
                  <a:lnTo>
                    <a:pt x="2374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84" name="object 9984"/>
            <p:cNvSpPr/>
            <p:nvPr/>
          </p:nvSpPr>
          <p:spPr>
            <a:xfrm>
              <a:off x="2978251" y="508892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512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985" name="object 9985"/>
          <p:cNvGrpSpPr/>
          <p:nvPr/>
        </p:nvGrpSpPr>
        <p:grpSpPr>
          <a:xfrm>
            <a:off x="2913765" y="2855898"/>
            <a:ext cx="295323" cy="65580"/>
            <a:chOff x="2623356" y="4230960"/>
            <a:chExt cx="437515" cy="97155"/>
          </a:xfrm>
        </p:grpSpPr>
        <p:sp>
          <p:nvSpPr>
            <p:cNvPr id="9986" name="object 9986"/>
            <p:cNvSpPr/>
            <p:nvPr/>
          </p:nvSpPr>
          <p:spPr>
            <a:xfrm>
              <a:off x="2968752" y="4297502"/>
              <a:ext cx="91440" cy="13970"/>
            </a:xfrm>
            <a:custGeom>
              <a:avLst/>
              <a:gdLst/>
              <a:ahLst/>
              <a:cxnLst/>
              <a:rect l="l" t="t" r="r" b="b"/>
              <a:pathLst>
                <a:path w="91439" h="13970">
                  <a:moveTo>
                    <a:pt x="0" y="0"/>
                  </a:moveTo>
                  <a:lnTo>
                    <a:pt x="10299" y="1574"/>
                  </a:lnTo>
                  <a:lnTo>
                    <a:pt x="21399" y="3175"/>
                  </a:lnTo>
                  <a:lnTo>
                    <a:pt x="46748" y="7124"/>
                  </a:lnTo>
                  <a:lnTo>
                    <a:pt x="71297" y="11087"/>
                  </a:lnTo>
                  <a:lnTo>
                    <a:pt x="91109" y="134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87" name="object 9987"/>
            <p:cNvSpPr/>
            <p:nvPr/>
          </p:nvSpPr>
          <p:spPr>
            <a:xfrm>
              <a:off x="2849930" y="4276902"/>
              <a:ext cx="86360" cy="15240"/>
            </a:xfrm>
            <a:custGeom>
              <a:avLst/>
              <a:gdLst/>
              <a:ahLst/>
              <a:cxnLst/>
              <a:rect l="l" t="t" r="r" b="b"/>
              <a:pathLst>
                <a:path w="86360" h="15239">
                  <a:moveTo>
                    <a:pt x="0" y="0"/>
                  </a:moveTo>
                  <a:lnTo>
                    <a:pt x="17437" y="3162"/>
                  </a:lnTo>
                  <a:lnTo>
                    <a:pt x="33274" y="5537"/>
                  </a:lnTo>
                  <a:lnTo>
                    <a:pt x="41198" y="7137"/>
                  </a:lnTo>
                  <a:lnTo>
                    <a:pt x="65760" y="11874"/>
                  </a:lnTo>
                  <a:lnTo>
                    <a:pt x="86347" y="150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88" name="object 9988"/>
            <p:cNvSpPr/>
            <p:nvPr/>
          </p:nvSpPr>
          <p:spPr>
            <a:xfrm>
              <a:off x="2735059" y="4255516"/>
              <a:ext cx="81915" cy="15875"/>
            </a:xfrm>
            <a:custGeom>
              <a:avLst/>
              <a:gdLst/>
              <a:ahLst/>
              <a:cxnLst/>
              <a:rect l="l" t="t" r="r" b="b"/>
              <a:pathLst>
                <a:path w="81914" h="15875">
                  <a:moveTo>
                    <a:pt x="0" y="0"/>
                  </a:moveTo>
                  <a:lnTo>
                    <a:pt x="10299" y="1574"/>
                  </a:lnTo>
                  <a:lnTo>
                    <a:pt x="22757" y="4052"/>
                  </a:lnTo>
                  <a:lnTo>
                    <a:pt x="35155" y="6802"/>
                  </a:lnTo>
                  <a:lnTo>
                    <a:pt x="47602" y="9316"/>
                  </a:lnTo>
                  <a:lnTo>
                    <a:pt x="60210" y="11087"/>
                  </a:lnTo>
                  <a:lnTo>
                    <a:pt x="81597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89" name="object 9989"/>
            <p:cNvSpPr/>
            <p:nvPr/>
          </p:nvSpPr>
          <p:spPr>
            <a:xfrm>
              <a:off x="2624150" y="4231754"/>
              <a:ext cx="77470" cy="17145"/>
            </a:xfrm>
            <a:custGeom>
              <a:avLst/>
              <a:gdLst/>
              <a:ahLst/>
              <a:cxnLst/>
              <a:rect l="l" t="t" r="r" b="b"/>
              <a:pathLst>
                <a:path w="77469" h="17145">
                  <a:moveTo>
                    <a:pt x="0" y="0"/>
                  </a:moveTo>
                  <a:lnTo>
                    <a:pt x="800" y="787"/>
                  </a:lnTo>
                  <a:lnTo>
                    <a:pt x="14262" y="3285"/>
                  </a:lnTo>
                  <a:lnTo>
                    <a:pt x="27711" y="6240"/>
                  </a:lnTo>
                  <a:lnTo>
                    <a:pt x="41169" y="9240"/>
                  </a:lnTo>
                  <a:lnTo>
                    <a:pt x="54660" y="11874"/>
                  </a:lnTo>
                  <a:lnTo>
                    <a:pt x="76847" y="166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90" name="object 9990"/>
            <p:cNvSpPr/>
            <p:nvPr/>
          </p:nvSpPr>
          <p:spPr>
            <a:xfrm>
              <a:off x="2624150" y="4247591"/>
              <a:ext cx="77470" cy="17145"/>
            </a:xfrm>
            <a:custGeom>
              <a:avLst/>
              <a:gdLst/>
              <a:ahLst/>
              <a:cxnLst/>
              <a:rect l="l" t="t" r="r" b="b"/>
              <a:pathLst>
                <a:path w="77469" h="17145">
                  <a:moveTo>
                    <a:pt x="76847" y="16637"/>
                  </a:moveTo>
                  <a:lnTo>
                    <a:pt x="54660" y="11874"/>
                  </a:lnTo>
                  <a:lnTo>
                    <a:pt x="41147" y="8929"/>
                  </a:lnTo>
                  <a:lnTo>
                    <a:pt x="27614" y="6184"/>
                  </a:lnTo>
                  <a:lnTo>
                    <a:pt x="14136" y="3316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91" name="object 9991"/>
            <p:cNvSpPr/>
            <p:nvPr/>
          </p:nvSpPr>
          <p:spPr>
            <a:xfrm>
              <a:off x="2735059" y="4270565"/>
              <a:ext cx="81915" cy="15875"/>
            </a:xfrm>
            <a:custGeom>
              <a:avLst/>
              <a:gdLst/>
              <a:ahLst/>
              <a:cxnLst/>
              <a:rect l="l" t="t" r="r" b="b"/>
              <a:pathLst>
                <a:path w="81914" h="15875">
                  <a:moveTo>
                    <a:pt x="81597" y="15849"/>
                  </a:moveTo>
                  <a:lnTo>
                    <a:pt x="60198" y="11887"/>
                  </a:lnTo>
                  <a:lnTo>
                    <a:pt x="36436" y="7137"/>
                  </a:lnTo>
                  <a:lnTo>
                    <a:pt x="23761" y="4749"/>
                  </a:lnTo>
                  <a:lnTo>
                    <a:pt x="13462" y="31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92" name="object 9992"/>
            <p:cNvSpPr/>
            <p:nvPr/>
          </p:nvSpPr>
          <p:spPr>
            <a:xfrm>
              <a:off x="2849930" y="4292752"/>
              <a:ext cx="86360" cy="15240"/>
            </a:xfrm>
            <a:custGeom>
              <a:avLst/>
              <a:gdLst/>
              <a:ahLst/>
              <a:cxnLst/>
              <a:rect l="l" t="t" r="r" b="b"/>
              <a:pathLst>
                <a:path w="86360" h="15239">
                  <a:moveTo>
                    <a:pt x="86347" y="15049"/>
                  </a:moveTo>
                  <a:lnTo>
                    <a:pt x="65760" y="11099"/>
                  </a:lnTo>
                  <a:lnTo>
                    <a:pt x="41186" y="7137"/>
                  </a:lnTo>
                  <a:lnTo>
                    <a:pt x="33274" y="5537"/>
                  </a:lnTo>
                  <a:lnTo>
                    <a:pt x="22174" y="3962"/>
                  </a:lnTo>
                  <a:lnTo>
                    <a:pt x="17424" y="317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93" name="object 9993"/>
            <p:cNvSpPr/>
            <p:nvPr/>
          </p:nvSpPr>
          <p:spPr>
            <a:xfrm>
              <a:off x="2968752" y="4312564"/>
              <a:ext cx="91440" cy="14604"/>
            </a:xfrm>
            <a:custGeom>
              <a:avLst/>
              <a:gdLst/>
              <a:ahLst/>
              <a:cxnLst/>
              <a:rect l="l" t="t" r="r" b="b"/>
              <a:pathLst>
                <a:path w="91439" h="14604">
                  <a:moveTo>
                    <a:pt x="91109" y="14262"/>
                  </a:moveTo>
                  <a:lnTo>
                    <a:pt x="71297" y="11087"/>
                  </a:lnTo>
                  <a:lnTo>
                    <a:pt x="60998" y="9499"/>
                  </a:lnTo>
                  <a:lnTo>
                    <a:pt x="46748" y="7124"/>
                  </a:lnTo>
                  <a:lnTo>
                    <a:pt x="21399" y="3162"/>
                  </a:lnTo>
                  <a:lnTo>
                    <a:pt x="20599" y="31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94" name="object 9994"/>
            <p:cNvSpPr/>
            <p:nvPr/>
          </p:nvSpPr>
          <p:spPr>
            <a:xfrm>
              <a:off x="2624937" y="4232529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0" y="0"/>
                  </a:moveTo>
                  <a:lnTo>
                    <a:pt x="8712" y="1587"/>
                  </a:lnTo>
                  <a:lnTo>
                    <a:pt x="10299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95" name="object 9995"/>
            <p:cNvSpPr/>
            <p:nvPr/>
          </p:nvSpPr>
          <p:spPr>
            <a:xfrm>
              <a:off x="2745359" y="4257103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4" h="2539">
                  <a:moveTo>
                    <a:pt x="0" y="0"/>
                  </a:moveTo>
                  <a:lnTo>
                    <a:pt x="3162" y="800"/>
                  </a:lnTo>
                  <a:lnTo>
                    <a:pt x="11874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96" name="object 9996"/>
            <p:cNvSpPr/>
            <p:nvPr/>
          </p:nvSpPr>
          <p:spPr>
            <a:xfrm>
              <a:off x="2849930" y="4276902"/>
              <a:ext cx="33655" cy="5715"/>
            </a:xfrm>
            <a:custGeom>
              <a:avLst/>
              <a:gdLst/>
              <a:ahLst/>
              <a:cxnLst/>
              <a:rect l="l" t="t" r="r" b="b"/>
              <a:pathLst>
                <a:path w="33655" h="5714">
                  <a:moveTo>
                    <a:pt x="0" y="0"/>
                  </a:moveTo>
                  <a:lnTo>
                    <a:pt x="17437" y="3175"/>
                  </a:lnTo>
                  <a:lnTo>
                    <a:pt x="33274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9997" name="object 9997"/>
            <p:cNvSpPr/>
            <p:nvPr/>
          </p:nvSpPr>
          <p:spPr>
            <a:xfrm>
              <a:off x="2979051" y="4299089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0"/>
                  </a:moveTo>
                  <a:lnTo>
                    <a:pt x="11099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9998" name="object 9998"/>
          <p:cNvGrpSpPr/>
          <p:nvPr/>
        </p:nvGrpSpPr>
        <p:grpSpPr>
          <a:xfrm>
            <a:off x="2890242" y="2523817"/>
            <a:ext cx="340328" cy="75438"/>
            <a:chOff x="2588507" y="3738988"/>
            <a:chExt cx="504190" cy="111760"/>
          </a:xfrm>
        </p:grpSpPr>
        <p:sp>
          <p:nvSpPr>
            <p:cNvPr id="9999" name="object 9999"/>
            <p:cNvSpPr/>
            <p:nvPr/>
          </p:nvSpPr>
          <p:spPr>
            <a:xfrm>
              <a:off x="3074936" y="3826141"/>
              <a:ext cx="17145" cy="24130"/>
            </a:xfrm>
            <a:custGeom>
              <a:avLst/>
              <a:gdLst/>
              <a:ahLst/>
              <a:cxnLst/>
              <a:rect l="l" t="t" r="r" b="b"/>
              <a:pathLst>
                <a:path w="17144" h="24129">
                  <a:moveTo>
                    <a:pt x="16624" y="0"/>
                  </a:moveTo>
                  <a:lnTo>
                    <a:pt x="0" y="7912"/>
                  </a:lnTo>
                  <a:lnTo>
                    <a:pt x="0" y="23761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00" name="object 10000"/>
            <p:cNvSpPr/>
            <p:nvPr/>
          </p:nvSpPr>
          <p:spPr>
            <a:xfrm>
              <a:off x="2589301" y="3746906"/>
              <a:ext cx="485775" cy="87630"/>
            </a:xfrm>
            <a:custGeom>
              <a:avLst/>
              <a:gdLst/>
              <a:ahLst/>
              <a:cxnLst/>
              <a:rect l="l" t="t" r="r" b="b"/>
              <a:pathLst>
                <a:path w="485775" h="87629">
                  <a:moveTo>
                    <a:pt x="0" y="0"/>
                  </a:moveTo>
                  <a:lnTo>
                    <a:pt x="7137" y="1587"/>
                  </a:lnTo>
                  <a:lnTo>
                    <a:pt x="8724" y="1587"/>
                  </a:lnTo>
                  <a:lnTo>
                    <a:pt x="10299" y="2387"/>
                  </a:lnTo>
                  <a:lnTo>
                    <a:pt x="11099" y="2387"/>
                  </a:lnTo>
                  <a:lnTo>
                    <a:pt x="14262" y="3175"/>
                  </a:lnTo>
                  <a:lnTo>
                    <a:pt x="22186" y="4762"/>
                  </a:lnTo>
                  <a:lnTo>
                    <a:pt x="22974" y="4762"/>
                  </a:lnTo>
                  <a:lnTo>
                    <a:pt x="34861" y="7924"/>
                  </a:lnTo>
                  <a:lnTo>
                    <a:pt x="35648" y="7924"/>
                  </a:lnTo>
                  <a:lnTo>
                    <a:pt x="41198" y="8724"/>
                  </a:lnTo>
                  <a:lnTo>
                    <a:pt x="44361" y="9512"/>
                  </a:lnTo>
                  <a:lnTo>
                    <a:pt x="45948" y="10299"/>
                  </a:lnTo>
                  <a:lnTo>
                    <a:pt x="47536" y="10299"/>
                  </a:lnTo>
                  <a:lnTo>
                    <a:pt x="55460" y="11887"/>
                  </a:lnTo>
                  <a:lnTo>
                    <a:pt x="59423" y="12674"/>
                  </a:lnTo>
                  <a:lnTo>
                    <a:pt x="60210" y="12674"/>
                  </a:lnTo>
                  <a:lnTo>
                    <a:pt x="68922" y="15062"/>
                  </a:lnTo>
                  <a:lnTo>
                    <a:pt x="79222" y="16637"/>
                  </a:lnTo>
                  <a:lnTo>
                    <a:pt x="88734" y="19011"/>
                  </a:lnTo>
                  <a:lnTo>
                    <a:pt x="91897" y="19812"/>
                  </a:lnTo>
                  <a:lnTo>
                    <a:pt x="99822" y="21399"/>
                  </a:lnTo>
                  <a:lnTo>
                    <a:pt x="101409" y="21399"/>
                  </a:lnTo>
                  <a:lnTo>
                    <a:pt x="109321" y="22987"/>
                  </a:lnTo>
                  <a:lnTo>
                    <a:pt x="114871" y="24561"/>
                  </a:lnTo>
                  <a:lnTo>
                    <a:pt x="115658" y="24561"/>
                  </a:lnTo>
                  <a:lnTo>
                    <a:pt x="118833" y="25361"/>
                  </a:lnTo>
                  <a:lnTo>
                    <a:pt x="121208" y="25361"/>
                  </a:lnTo>
                  <a:lnTo>
                    <a:pt x="132295" y="27736"/>
                  </a:lnTo>
                  <a:lnTo>
                    <a:pt x="182503" y="37369"/>
                  </a:lnTo>
                  <a:lnTo>
                    <a:pt x="232704" y="46600"/>
                  </a:lnTo>
                  <a:lnTo>
                    <a:pt x="282933" y="55454"/>
                  </a:lnTo>
                  <a:lnTo>
                    <a:pt x="333224" y="63957"/>
                  </a:lnTo>
                  <a:lnTo>
                    <a:pt x="383609" y="72133"/>
                  </a:lnTo>
                  <a:lnTo>
                    <a:pt x="434124" y="80010"/>
                  </a:lnTo>
                  <a:lnTo>
                    <a:pt x="460273" y="83972"/>
                  </a:lnTo>
                  <a:lnTo>
                    <a:pt x="485635" y="8714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10001" name="object 1000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588507" y="3746906"/>
              <a:ext cx="487222" cy="103790"/>
            </a:xfrm>
            <a:prstGeom prst="rect">
              <a:avLst/>
            </a:prstGeom>
          </p:spPr>
        </p:pic>
        <p:sp>
          <p:nvSpPr>
            <p:cNvPr id="10002" name="object 10002"/>
            <p:cNvSpPr/>
            <p:nvPr/>
          </p:nvSpPr>
          <p:spPr>
            <a:xfrm>
              <a:off x="2611475" y="3739794"/>
              <a:ext cx="480695" cy="86360"/>
            </a:xfrm>
            <a:custGeom>
              <a:avLst/>
              <a:gdLst/>
              <a:ahLst/>
              <a:cxnLst/>
              <a:rect l="l" t="t" r="r" b="b"/>
              <a:pathLst>
                <a:path w="480694" h="86360">
                  <a:moveTo>
                    <a:pt x="0" y="0"/>
                  </a:moveTo>
                  <a:lnTo>
                    <a:pt x="60304" y="13275"/>
                  </a:lnTo>
                  <a:lnTo>
                    <a:pt x="110510" y="23655"/>
                  </a:lnTo>
                  <a:lnTo>
                    <a:pt x="160886" y="33552"/>
                  </a:lnTo>
                  <a:lnTo>
                    <a:pt x="211404" y="43000"/>
                  </a:lnTo>
                  <a:lnTo>
                    <a:pt x="262031" y="52036"/>
                  </a:lnTo>
                  <a:lnTo>
                    <a:pt x="312738" y="60694"/>
                  </a:lnTo>
                  <a:lnTo>
                    <a:pt x="363495" y="69010"/>
                  </a:lnTo>
                  <a:lnTo>
                    <a:pt x="414271" y="77020"/>
                  </a:lnTo>
                  <a:lnTo>
                    <a:pt x="465035" y="84759"/>
                  </a:lnTo>
                  <a:lnTo>
                    <a:pt x="480085" y="86347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03" name="object 10003"/>
            <p:cNvSpPr/>
            <p:nvPr/>
          </p:nvSpPr>
          <p:spPr>
            <a:xfrm>
              <a:off x="2589301" y="3739781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20">
                  <a:moveTo>
                    <a:pt x="0" y="7124"/>
                  </a:moveTo>
                  <a:lnTo>
                    <a:pt x="22186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004" name="object 10004"/>
          <p:cNvGrpSpPr/>
          <p:nvPr/>
        </p:nvGrpSpPr>
        <p:grpSpPr>
          <a:xfrm>
            <a:off x="2890234" y="2973007"/>
            <a:ext cx="329613" cy="72009"/>
            <a:chOff x="2588494" y="4404455"/>
            <a:chExt cx="488315" cy="106680"/>
          </a:xfrm>
        </p:grpSpPr>
        <p:sp>
          <p:nvSpPr>
            <p:cNvPr id="10005" name="object 10005"/>
            <p:cNvSpPr/>
            <p:nvPr/>
          </p:nvSpPr>
          <p:spPr>
            <a:xfrm>
              <a:off x="3074911" y="4493971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800" y="0"/>
                  </a:moveTo>
                  <a:lnTo>
                    <a:pt x="0" y="0"/>
                  </a:lnTo>
                  <a:lnTo>
                    <a:pt x="0" y="15849"/>
                  </a:lnTo>
                  <a:lnTo>
                    <a:pt x="800" y="158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06" name="object 10006"/>
            <p:cNvSpPr/>
            <p:nvPr/>
          </p:nvSpPr>
          <p:spPr>
            <a:xfrm>
              <a:off x="2589288" y="4406836"/>
              <a:ext cx="485775" cy="87630"/>
            </a:xfrm>
            <a:custGeom>
              <a:avLst/>
              <a:gdLst/>
              <a:ahLst/>
              <a:cxnLst/>
              <a:rect l="l" t="t" r="r" b="b"/>
              <a:pathLst>
                <a:path w="485775" h="87629">
                  <a:moveTo>
                    <a:pt x="0" y="0"/>
                  </a:moveTo>
                  <a:lnTo>
                    <a:pt x="7137" y="1574"/>
                  </a:lnTo>
                  <a:lnTo>
                    <a:pt x="8724" y="1574"/>
                  </a:lnTo>
                  <a:lnTo>
                    <a:pt x="10299" y="2374"/>
                  </a:lnTo>
                  <a:lnTo>
                    <a:pt x="22186" y="4749"/>
                  </a:lnTo>
                  <a:lnTo>
                    <a:pt x="22974" y="4749"/>
                  </a:lnTo>
                  <a:lnTo>
                    <a:pt x="34861" y="7124"/>
                  </a:lnTo>
                  <a:lnTo>
                    <a:pt x="35648" y="7912"/>
                  </a:lnTo>
                  <a:lnTo>
                    <a:pt x="40411" y="8712"/>
                  </a:lnTo>
                  <a:lnTo>
                    <a:pt x="41986" y="8712"/>
                  </a:lnTo>
                  <a:lnTo>
                    <a:pt x="43573" y="9512"/>
                  </a:lnTo>
                  <a:lnTo>
                    <a:pt x="45948" y="9512"/>
                  </a:lnTo>
                  <a:lnTo>
                    <a:pt x="47536" y="10287"/>
                  </a:lnTo>
                  <a:lnTo>
                    <a:pt x="60210" y="12674"/>
                  </a:lnTo>
                  <a:lnTo>
                    <a:pt x="114871" y="24549"/>
                  </a:lnTo>
                  <a:lnTo>
                    <a:pt x="138633" y="28524"/>
                  </a:lnTo>
                  <a:lnTo>
                    <a:pt x="141008" y="29311"/>
                  </a:lnTo>
                  <a:lnTo>
                    <a:pt x="145770" y="30099"/>
                  </a:lnTo>
                  <a:lnTo>
                    <a:pt x="152107" y="31686"/>
                  </a:lnTo>
                  <a:lnTo>
                    <a:pt x="153682" y="31686"/>
                  </a:lnTo>
                  <a:lnTo>
                    <a:pt x="157645" y="32486"/>
                  </a:lnTo>
                  <a:lnTo>
                    <a:pt x="162407" y="33261"/>
                  </a:lnTo>
                  <a:lnTo>
                    <a:pt x="186169" y="38023"/>
                  </a:lnTo>
                  <a:lnTo>
                    <a:pt x="235666" y="47210"/>
                  </a:lnTo>
                  <a:lnTo>
                    <a:pt x="285243" y="55852"/>
                  </a:lnTo>
                  <a:lnTo>
                    <a:pt x="334867" y="64097"/>
                  </a:lnTo>
                  <a:lnTo>
                    <a:pt x="384505" y="72096"/>
                  </a:lnTo>
                  <a:lnTo>
                    <a:pt x="434124" y="79997"/>
                  </a:lnTo>
                  <a:lnTo>
                    <a:pt x="460273" y="83959"/>
                  </a:lnTo>
                  <a:lnTo>
                    <a:pt x="485622" y="8713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07" name="object 10007"/>
            <p:cNvSpPr/>
            <p:nvPr/>
          </p:nvSpPr>
          <p:spPr>
            <a:xfrm>
              <a:off x="2589288" y="4405248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0" y="1587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08" name="object 10008"/>
            <p:cNvSpPr/>
            <p:nvPr/>
          </p:nvSpPr>
          <p:spPr>
            <a:xfrm>
              <a:off x="2980651" y="4479709"/>
              <a:ext cx="94615" cy="14604"/>
            </a:xfrm>
            <a:custGeom>
              <a:avLst/>
              <a:gdLst/>
              <a:ahLst/>
              <a:cxnLst/>
              <a:rect l="l" t="t" r="r" b="b"/>
              <a:pathLst>
                <a:path w="94614" h="14604">
                  <a:moveTo>
                    <a:pt x="0" y="0"/>
                  </a:moveTo>
                  <a:lnTo>
                    <a:pt x="17424" y="3162"/>
                  </a:lnTo>
                  <a:lnTo>
                    <a:pt x="42773" y="7124"/>
                  </a:lnTo>
                  <a:lnTo>
                    <a:pt x="68910" y="11087"/>
                  </a:lnTo>
                  <a:lnTo>
                    <a:pt x="94272" y="142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09" name="object 10009"/>
            <p:cNvSpPr/>
            <p:nvPr/>
          </p:nvSpPr>
          <p:spPr>
            <a:xfrm>
              <a:off x="2968751" y="447813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0" y="0"/>
                  </a:moveTo>
                  <a:lnTo>
                    <a:pt x="3962" y="787"/>
                  </a:lnTo>
                  <a:lnTo>
                    <a:pt x="7137" y="7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10" name="object 10010"/>
            <p:cNvSpPr/>
            <p:nvPr/>
          </p:nvSpPr>
          <p:spPr>
            <a:xfrm>
              <a:off x="2845180" y="445753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0"/>
                  </a:moveTo>
                  <a:lnTo>
                    <a:pt x="3162" y="800"/>
                  </a:lnTo>
                  <a:lnTo>
                    <a:pt x="4749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11" name="object 10011"/>
            <p:cNvSpPr/>
            <p:nvPr/>
          </p:nvSpPr>
          <p:spPr>
            <a:xfrm>
              <a:off x="2649499" y="4419511"/>
              <a:ext cx="81280" cy="17145"/>
            </a:xfrm>
            <a:custGeom>
              <a:avLst/>
              <a:gdLst/>
              <a:ahLst/>
              <a:cxnLst/>
              <a:rect l="l" t="t" r="r" b="b"/>
              <a:pathLst>
                <a:path w="81280" h="17145">
                  <a:moveTo>
                    <a:pt x="0" y="0"/>
                  </a:moveTo>
                  <a:lnTo>
                    <a:pt x="54660" y="11874"/>
                  </a:lnTo>
                  <a:lnTo>
                    <a:pt x="78422" y="15836"/>
                  </a:lnTo>
                  <a:lnTo>
                    <a:pt x="80797" y="166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12" name="object 10012"/>
            <p:cNvSpPr/>
            <p:nvPr/>
          </p:nvSpPr>
          <p:spPr>
            <a:xfrm>
              <a:off x="2632862" y="44163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13" name="object 10013"/>
            <p:cNvSpPr/>
            <p:nvPr/>
          </p:nvSpPr>
          <p:spPr>
            <a:xfrm>
              <a:off x="2611475" y="4411586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0"/>
                  </a:moveTo>
                  <a:lnTo>
                    <a:pt x="800" y="0"/>
                  </a:lnTo>
                  <a:lnTo>
                    <a:pt x="12674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14" name="object 10014"/>
            <p:cNvSpPr/>
            <p:nvPr/>
          </p:nvSpPr>
          <p:spPr>
            <a:xfrm>
              <a:off x="2589288" y="440682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15" name="object 10015"/>
            <p:cNvSpPr/>
            <p:nvPr/>
          </p:nvSpPr>
          <p:spPr>
            <a:xfrm>
              <a:off x="2589288" y="4422673"/>
              <a:ext cx="485775" cy="87630"/>
            </a:xfrm>
            <a:custGeom>
              <a:avLst/>
              <a:gdLst/>
              <a:ahLst/>
              <a:cxnLst/>
              <a:rect l="l" t="t" r="r" b="b"/>
              <a:pathLst>
                <a:path w="485775" h="87629">
                  <a:moveTo>
                    <a:pt x="485622" y="87134"/>
                  </a:moveTo>
                  <a:lnTo>
                    <a:pt x="480085" y="86334"/>
                  </a:lnTo>
                  <a:lnTo>
                    <a:pt x="470573" y="84759"/>
                  </a:lnTo>
                  <a:lnTo>
                    <a:pt x="423103" y="77791"/>
                  </a:lnTo>
                  <a:lnTo>
                    <a:pt x="375565" y="70454"/>
                  </a:lnTo>
                  <a:lnTo>
                    <a:pt x="328009" y="62756"/>
                  </a:lnTo>
                  <a:lnTo>
                    <a:pt x="280487" y="54707"/>
                  </a:lnTo>
                  <a:lnTo>
                    <a:pt x="233049" y="46313"/>
                  </a:lnTo>
                  <a:lnTo>
                    <a:pt x="185748" y="37582"/>
                  </a:lnTo>
                  <a:lnTo>
                    <a:pt x="138633" y="28524"/>
                  </a:lnTo>
                  <a:lnTo>
                    <a:pt x="91897" y="19011"/>
                  </a:lnTo>
                  <a:lnTo>
                    <a:pt x="73672" y="15049"/>
                  </a:lnTo>
                  <a:lnTo>
                    <a:pt x="68922" y="14249"/>
                  </a:lnTo>
                  <a:lnTo>
                    <a:pt x="60210" y="12674"/>
                  </a:lnTo>
                  <a:lnTo>
                    <a:pt x="55460" y="11874"/>
                  </a:lnTo>
                  <a:lnTo>
                    <a:pt x="47523" y="9499"/>
                  </a:lnTo>
                  <a:lnTo>
                    <a:pt x="45948" y="9499"/>
                  </a:lnTo>
                  <a:lnTo>
                    <a:pt x="41986" y="8712"/>
                  </a:lnTo>
                  <a:lnTo>
                    <a:pt x="35648" y="7124"/>
                  </a:lnTo>
                  <a:lnTo>
                    <a:pt x="29216" y="6232"/>
                  </a:lnTo>
                  <a:lnTo>
                    <a:pt x="22879" y="4825"/>
                  </a:lnTo>
                  <a:lnTo>
                    <a:pt x="16589" y="3181"/>
                  </a:lnTo>
                  <a:lnTo>
                    <a:pt x="10299" y="1574"/>
                  </a:lnTo>
                  <a:lnTo>
                    <a:pt x="8724" y="1574"/>
                  </a:lnTo>
                  <a:lnTo>
                    <a:pt x="7137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016" name="object 10016"/>
          <p:cNvGrpSpPr/>
          <p:nvPr/>
        </p:nvGrpSpPr>
        <p:grpSpPr>
          <a:xfrm>
            <a:off x="2913757" y="2618474"/>
            <a:ext cx="295323" cy="70294"/>
            <a:chOff x="2623343" y="3879221"/>
            <a:chExt cx="437515" cy="104139"/>
          </a:xfrm>
        </p:grpSpPr>
        <p:sp>
          <p:nvSpPr>
            <p:cNvPr id="10017" name="object 10017"/>
            <p:cNvSpPr/>
            <p:nvPr/>
          </p:nvSpPr>
          <p:spPr>
            <a:xfrm>
              <a:off x="2968752" y="3952100"/>
              <a:ext cx="91440" cy="14604"/>
            </a:xfrm>
            <a:custGeom>
              <a:avLst/>
              <a:gdLst/>
              <a:ahLst/>
              <a:cxnLst/>
              <a:rect l="l" t="t" r="r" b="b"/>
              <a:pathLst>
                <a:path w="91439" h="14604">
                  <a:moveTo>
                    <a:pt x="0" y="0"/>
                  </a:moveTo>
                  <a:lnTo>
                    <a:pt x="3175" y="787"/>
                  </a:lnTo>
                  <a:lnTo>
                    <a:pt x="20155" y="3598"/>
                  </a:lnTo>
                  <a:lnTo>
                    <a:pt x="37226" y="5865"/>
                  </a:lnTo>
                  <a:lnTo>
                    <a:pt x="54302" y="8168"/>
                  </a:lnTo>
                  <a:lnTo>
                    <a:pt x="71297" y="11087"/>
                  </a:lnTo>
                  <a:lnTo>
                    <a:pt x="91097" y="142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18" name="object 10018"/>
            <p:cNvSpPr/>
            <p:nvPr/>
          </p:nvSpPr>
          <p:spPr>
            <a:xfrm>
              <a:off x="2849930" y="3932301"/>
              <a:ext cx="86360" cy="15240"/>
            </a:xfrm>
            <a:custGeom>
              <a:avLst/>
              <a:gdLst/>
              <a:ahLst/>
              <a:cxnLst/>
              <a:rect l="l" t="t" r="r" b="b"/>
              <a:pathLst>
                <a:path w="86360" h="15239">
                  <a:moveTo>
                    <a:pt x="0" y="0"/>
                  </a:moveTo>
                  <a:lnTo>
                    <a:pt x="800" y="0"/>
                  </a:lnTo>
                  <a:lnTo>
                    <a:pt x="16995" y="3066"/>
                  </a:lnTo>
                  <a:lnTo>
                    <a:pt x="33208" y="5738"/>
                  </a:lnTo>
                  <a:lnTo>
                    <a:pt x="49457" y="8313"/>
                  </a:lnTo>
                  <a:lnTo>
                    <a:pt x="65760" y="11087"/>
                  </a:lnTo>
                  <a:lnTo>
                    <a:pt x="86347" y="150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19" name="object 10019"/>
            <p:cNvSpPr/>
            <p:nvPr/>
          </p:nvSpPr>
          <p:spPr>
            <a:xfrm>
              <a:off x="2735059" y="3910901"/>
              <a:ext cx="81915" cy="15240"/>
            </a:xfrm>
            <a:custGeom>
              <a:avLst/>
              <a:gdLst/>
              <a:ahLst/>
              <a:cxnLst/>
              <a:rect l="l" t="t" r="r" b="b"/>
              <a:pathLst>
                <a:path w="81914" h="15239">
                  <a:moveTo>
                    <a:pt x="0" y="0"/>
                  </a:moveTo>
                  <a:lnTo>
                    <a:pt x="2374" y="0"/>
                  </a:lnTo>
                  <a:lnTo>
                    <a:pt x="16794" y="3018"/>
                  </a:lnTo>
                  <a:lnTo>
                    <a:pt x="31216" y="5926"/>
                  </a:lnTo>
                  <a:lnTo>
                    <a:pt x="45676" y="8645"/>
                  </a:lnTo>
                  <a:lnTo>
                    <a:pt x="60210" y="11099"/>
                  </a:lnTo>
                  <a:lnTo>
                    <a:pt x="81597" y="150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20" name="object 10020"/>
            <p:cNvSpPr/>
            <p:nvPr/>
          </p:nvSpPr>
          <p:spPr>
            <a:xfrm>
              <a:off x="2624150" y="3887139"/>
              <a:ext cx="77470" cy="17145"/>
            </a:xfrm>
            <a:custGeom>
              <a:avLst/>
              <a:gdLst/>
              <a:ahLst/>
              <a:cxnLst/>
              <a:rect l="l" t="t" r="r" b="b"/>
              <a:pathLst>
                <a:path w="77469" h="17145">
                  <a:moveTo>
                    <a:pt x="0" y="0"/>
                  </a:moveTo>
                  <a:lnTo>
                    <a:pt x="800" y="0"/>
                  </a:lnTo>
                  <a:lnTo>
                    <a:pt x="8724" y="2374"/>
                  </a:lnTo>
                  <a:lnTo>
                    <a:pt x="11099" y="2374"/>
                  </a:lnTo>
                  <a:lnTo>
                    <a:pt x="26936" y="6337"/>
                  </a:lnTo>
                  <a:lnTo>
                    <a:pt x="27724" y="6337"/>
                  </a:lnTo>
                  <a:lnTo>
                    <a:pt x="31686" y="7137"/>
                  </a:lnTo>
                  <a:lnTo>
                    <a:pt x="54660" y="11874"/>
                  </a:lnTo>
                  <a:lnTo>
                    <a:pt x="76847" y="166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21" name="object 10021"/>
            <p:cNvSpPr/>
            <p:nvPr/>
          </p:nvSpPr>
          <p:spPr>
            <a:xfrm>
              <a:off x="2624137" y="3902989"/>
              <a:ext cx="77470" cy="17145"/>
            </a:xfrm>
            <a:custGeom>
              <a:avLst/>
              <a:gdLst/>
              <a:ahLst/>
              <a:cxnLst/>
              <a:rect l="l" t="t" r="r" b="b"/>
              <a:pathLst>
                <a:path w="77469" h="17145">
                  <a:moveTo>
                    <a:pt x="76847" y="16637"/>
                  </a:moveTo>
                  <a:lnTo>
                    <a:pt x="54660" y="11874"/>
                  </a:lnTo>
                  <a:lnTo>
                    <a:pt x="31686" y="7124"/>
                  </a:lnTo>
                  <a:lnTo>
                    <a:pt x="11099" y="2374"/>
                  </a:lnTo>
                  <a:lnTo>
                    <a:pt x="9512" y="1574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22" name="object 10022"/>
            <p:cNvSpPr/>
            <p:nvPr/>
          </p:nvSpPr>
          <p:spPr>
            <a:xfrm>
              <a:off x="2735059" y="3925951"/>
              <a:ext cx="81915" cy="15875"/>
            </a:xfrm>
            <a:custGeom>
              <a:avLst/>
              <a:gdLst/>
              <a:ahLst/>
              <a:cxnLst/>
              <a:rect l="l" t="t" r="r" b="b"/>
              <a:pathLst>
                <a:path w="81914" h="15875">
                  <a:moveTo>
                    <a:pt x="81597" y="15849"/>
                  </a:moveTo>
                  <a:lnTo>
                    <a:pt x="60198" y="11887"/>
                  </a:lnTo>
                  <a:lnTo>
                    <a:pt x="36436" y="7137"/>
                  </a:lnTo>
                  <a:lnTo>
                    <a:pt x="12674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23" name="object 10023"/>
            <p:cNvSpPr/>
            <p:nvPr/>
          </p:nvSpPr>
          <p:spPr>
            <a:xfrm>
              <a:off x="2968752" y="3967937"/>
              <a:ext cx="91440" cy="14604"/>
            </a:xfrm>
            <a:custGeom>
              <a:avLst/>
              <a:gdLst/>
              <a:ahLst/>
              <a:cxnLst/>
              <a:rect l="l" t="t" r="r" b="b"/>
              <a:pathLst>
                <a:path w="91439" h="14604">
                  <a:moveTo>
                    <a:pt x="91097" y="14262"/>
                  </a:moveTo>
                  <a:lnTo>
                    <a:pt x="71297" y="11087"/>
                  </a:lnTo>
                  <a:lnTo>
                    <a:pt x="46748" y="7124"/>
                  </a:lnTo>
                  <a:lnTo>
                    <a:pt x="21386" y="31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24" name="object 10024"/>
            <p:cNvSpPr/>
            <p:nvPr/>
          </p:nvSpPr>
          <p:spPr>
            <a:xfrm>
              <a:off x="2632862" y="38895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25" name="object 10025"/>
            <p:cNvSpPr/>
            <p:nvPr/>
          </p:nvSpPr>
          <p:spPr>
            <a:xfrm>
              <a:off x="2737434" y="3910901"/>
              <a:ext cx="23495" cy="5080"/>
            </a:xfrm>
            <a:custGeom>
              <a:avLst/>
              <a:gdLst/>
              <a:ahLst/>
              <a:cxnLst/>
              <a:rect l="l" t="t" r="r" b="b"/>
              <a:pathLst>
                <a:path w="23494" h="5079">
                  <a:moveTo>
                    <a:pt x="0" y="0"/>
                  </a:moveTo>
                  <a:lnTo>
                    <a:pt x="10299" y="2387"/>
                  </a:lnTo>
                  <a:lnTo>
                    <a:pt x="22974" y="47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26" name="object 10026"/>
            <p:cNvSpPr/>
            <p:nvPr/>
          </p:nvSpPr>
          <p:spPr>
            <a:xfrm>
              <a:off x="2853893" y="3933088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19" h="3175">
                  <a:moveTo>
                    <a:pt x="0" y="0"/>
                  </a:moveTo>
                  <a:lnTo>
                    <a:pt x="13474" y="2374"/>
                  </a:lnTo>
                  <a:lnTo>
                    <a:pt x="19812" y="317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27" name="object 10027"/>
            <p:cNvSpPr/>
            <p:nvPr/>
          </p:nvSpPr>
          <p:spPr>
            <a:xfrm>
              <a:off x="2971927" y="3952887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19" h="3175">
                  <a:moveTo>
                    <a:pt x="0" y="0"/>
                  </a:moveTo>
                  <a:lnTo>
                    <a:pt x="18211" y="3162"/>
                  </a:lnTo>
                  <a:lnTo>
                    <a:pt x="19812" y="31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28" name="object 10028"/>
            <p:cNvSpPr/>
            <p:nvPr/>
          </p:nvSpPr>
          <p:spPr>
            <a:xfrm>
              <a:off x="2986176" y="3944175"/>
              <a:ext cx="74295" cy="12065"/>
            </a:xfrm>
            <a:custGeom>
              <a:avLst/>
              <a:gdLst/>
              <a:ahLst/>
              <a:cxnLst/>
              <a:rect l="l" t="t" r="r" b="b"/>
              <a:pathLst>
                <a:path w="74294" h="12064">
                  <a:moveTo>
                    <a:pt x="73672" y="11874"/>
                  </a:moveTo>
                  <a:lnTo>
                    <a:pt x="70497" y="11074"/>
                  </a:lnTo>
                  <a:lnTo>
                    <a:pt x="45948" y="7924"/>
                  </a:lnTo>
                  <a:lnTo>
                    <a:pt x="21399" y="3962"/>
                  </a:lnTo>
                  <a:lnTo>
                    <a:pt x="6349" y="1587"/>
                  </a:lnTo>
                  <a:lnTo>
                    <a:pt x="5549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29" name="object 10029"/>
            <p:cNvSpPr/>
            <p:nvPr/>
          </p:nvSpPr>
          <p:spPr>
            <a:xfrm>
              <a:off x="2868942" y="3924376"/>
              <a:ext cx="67945" cy="12065"/>
            </a:xfrm>
            <a:custGeom>
              <a:avLst/>
              <a:gdLst/>
              <a:ahLst/>
              <a:cxnLst/>
              <a:rect l="l" t="t" r="r" b="b"/>
              <a:pathLst>
                <a:path w="67944" h="12064">
                  <a:moveTo>
                    <a:pt x="67335" y="11887"/>
                  </a:moveTo>
                  <a:lnTo>
                    <a:pt x="64960" y="11887"/>
                  </a:lnTo>
                  <a:lnTo>
                    <a:pt x="50005" y="8722"/>
                  </a:lnTo>
                  <a:lnTo>
                    <a:pt x="34940" y="6084"/>
                  </a:lnTo>
                  <a:lnTo>
                    <a:pt x="19833" y="3773"/>
                  </a:lnTo>
                  <a:lnTo>
                    <a:pt x="4749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30" name="object 10030"/>
            <p:cNvSpPr/>
            <p:nvPr/>
          </p:nvSpPr>
          <p:spPr>
            <a:xfrm>
              <a:off x="2755658" y="3902989"/>
              <a:ext cx="61594" cy="12065"/>
            </a:xfrm>
            <a:custGeom>
              <a:avLst/>
              <a:gdLst/>
              <a:ahLst/>
              <a:cxnLst/>
              <a:rect l="l" t="t" r="r" b="b"/>
              <a:pathLst>
                <a:path w="61594" h="12064">
                  <a:moveTo>
                    <a:pt x="60998" y="11874"/>
                  </a:moveTo>
                  <a:lnTo>
                    <a:pt x="59410" y="11874"/>
                  </a:lnTo>
                  <a:lnTo>
                    <a:pt x="35636" y="7124"/>
                  </a:lnTo>
                  <a:lnTo>
                    <a:pt x="12661" y="3162"/>
                  </a:lnTo>
                  <a:lnTo>
                    <a:pt x="6324" y="1574"/>
                  </a:lnTo>
                  <a:lnTo>
                    <a:pt x="4749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31" name="object 10031"/>
            <p:cNvSpPr/>
            <p:nvPr/>
          </p:nvSpPr>
          <p:spPr>
            <a:xfrm>
              <a:off x="2646324" y="3880015"/>
              <a:ext cx="55244" cy="12065"/>
            </a:xfrm>
            <a:custGeom>
              <a:avLst/>
              <a:gdLst/>
              <a:ahLst/>
              <a:cxnLst/>
              <a:rect l="l" t="t" r="r" b="b"/>
              <a:pathLst>
                <a:path w="55244" h="12064">
                  <a:moveTo>
                    <a:pt x="54660" y="11874"/>
                  </a:moveTo>
                  <a:lnTo>
                    <a:pt x="53860" y="11874"/>
                  </a:lnTo>
                  <a:lnTo>
                    <a:pt x="30899" y="7124"/>
                  </a:lnTo>
                  <a:lnTo>
                    <a:pt x="8724" y="2362"/>
                  </a:lnTo>
                  <a:lnTo>
                    <a:pt x="5537" y="1587"/>
                  </a:lnTo>
                  <a:lnTo>
                    <a:pt x="4749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0032" name="object 10032"/>
          <p:cNvSpPr/>
          <p:nvPr/>
        </p:nvSpPr>
        <p:spPr>
          <a:xfrm>
            <a:off x="3239953" y="2744134"/>
            <a:ext cx="857" cy="0"/>
          </a:xfrm>
          <a:custGeom>
            <a:avLst/>
            <a:gdLst/>
            <a:ahLst/>
            <a:cxnLst/>
            <a:rect l="l" t="t" r="r" b="b"/>
            <a:pathLst>
              <a:path w="1269">
                <a:moveTo>
                  <a:pt x="800" y="0"/>
                </a:moveTo>
                <a:lnTo>
                  <a:pt x="0" y="0"/>
                </a:lnTo>
              </a:path>
              <a:path w="1269">
                <a:moveTo>
                  <a:pt x="800" y="0"/>
                </a:moveTo>
                <a:lnTo>
                  <a:pt x="800" y="0"/>
                </a:lnTo>
              </a:path>
            </a:pathLst>
          </a:custGeom>
          <a:ln w="3175">
            <a:solidFill>
              <a:srgbClr val="7C7C7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0033" name="object 10033"/>
          <p:cNvGrpSpPr/>
          <p:nvPr/>
        </p:nvGrpSpPr>
        <p:grpSpPr>
          <a:xfrm>
            <a:off x="2913765" y="2692258"/>
            <a:ext cx="295323" cy="65580"/>
            <a:chOff x="2623356" y="3988530"/>
            <a:chExt cx="437515" cy="97155"/>
          </a:xfrm>
        </p:grpSpPr>
        <p:sp>
          <p:nvSpPr>
            <p:cNvPr id="10034" name="object 10034"/>
            <p:cNvSpPr/>
            <p:nvPr/>
          </p:nvSpPr>
          <p:spPr>
            <a:xfrm>
              <a:off x="2968764" y="4055084"/>
              <a:ext cx="91440" cy="13970"/>
            </a:xfrm>
            <a:custGeom>
              <a:avLst/>
              <a:gdLst/>
              <a:ahLst/>
              <a:cxnLst/>
              <a:rect l="l" t="t" r="r" b="b"/>
              <a:pathLst>
                <a:path w="91439" h="13970">
                  <a:moveTo>
                    <a:pt x="0" y="0"/>
                  </a:moveTo>
                  <a:lnTo>
                    <a:pt x="21399" y="3162"/>
                  </a:lnTo>
                  <a:lnTo>
                    <a:pt x="23774" y="3162"/>
                  </a:lnTo>
                  <a:lnTo>
                    <a:pt x="46748" y="7124"/>
                  </a:lnTo>
                  <a:lnTo>
                    <a:pt x="71297" y="11087"/>
                  </a:lnTo>
                  <a:lnTo>
                    <a:pt x="91109" y="134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35" name="object 10035"/>
            <p:cNvSpPr/>
            <p:nvPr/>
          </p:nvSpPr>
          <p:spPr>
            <a:xfrm>
              <a:off x="2849930" y="4034485"/>
              <a:ext cx="86360" cy="15240"/>
            </a:xfrm>
            <a:custGeom>
              <a:avLst/>
              <a:gdLst/>
              <a:ahLst/>
              <a:cxnLst/>
              <a:rect l="l" t="t" r="r" b="b"/>
              <a:pathLst>
                <a:path w="86360" h="15239">
                  <a:moveTo>
                    <a:pt x="0" y="0"/>
                  </a:moveTo>
                  <a:lnTo>
                    <a:pt x="800" y="0"/>
                  </a:lnTo>
                  <a:lnTo>
                    <a:pt x="17150" y="3375"/>
                  </a:lnTo>
                  <a:lnTo>
                    <a:pt x="33261" y="6076"/>
                  </a:lnTo>
                  <a:lnTo>
                    <a:pt x="49381" y="8711"/>
                  </a:lnTo>
                  <a:lnTo>
                    <a:pt x="65760" y="11887"/>
                  </a:lnTo>
                  <a:lnTo>
                    <a:pt x="86347" y="150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36" name="object 10036"/>
            <p:cNvSpPr/>
            <p:nvPr/>
          </p:nvSpPr>
          <p:spPr>
            <a:xfrm>
              <a:off x="2735072" y="4013098"/>
              <a:ext cx="81915" cy="15875"/>
            </a:xfrm>
            <a:custGeom>
              <a:avLst/>
              <a:gdLst/>
              <a:ahLst/>
              <a:cxnLst/>
              <a:rect l="l" t="t" r="r" b="b"/>
              <a:pathLst>
                <a:path w="81914" h="15875">
                  <a:moveTo>
                    <a:pt x="0" y="0"/>
                  </a:moveTo>
                  <a:lnTo>
                    <a:pt x="2374" y="787"/>
                  </a:lnTo>
                  <a:lnTo>
                    <a:pt x="17091" y="2973"/>
                  </a:lnTo>
                  <a:lnTo>
                    <a:pt x="31340" y="5921"/>
                  </a:lnTo>
                  <a:lnTo>
                    <a:pt x="45566" y="9074"/>
                  </a:lnTo>
                  <a:lnTo>
                    <a:pt x="60210" y="11874"/>
                  </a:lnTo>
                  <a:lnTo>
                    <a:pt x="81597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37" name="object 10037"/>
            <p:cNvSpPr/>
            <p:nvPr/>
          </p:nvSpPr>
          <p:spPr>
            <a:xfrm>
              <a:off x="2624150" y="3989323"/>
              <a:ext cx="77470" cy="17145"/>
            </a:xfrm>
            <a:custGeom>
              <a:avLst/>
              <a:gdLst/>
              <a:ahLst/>
              <a:cxnLst/>
              <a:rect l="l" t="t" r="r" b="b"/>
              <a:pathLst>
                <a:path w="77469" h="17145">
                  <a:moveTo>
                    <a:pt x="0" y="0"/>
                  </a:moveTo>
                  <a:lnTo>
                    <a:pt x="41146" y="9140"/>
                  </a:lnTo>
                  <a:lnTo>
                    <a:pt x="54660" y="11874"/>
                  </a:lnTo>
                  <a:lnTo>
                    <a:pt x="76847" y="166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38" name="object 10038"/>
            <p:cNvSpPr/>
            <p:nvPr/>
          </p:nvSpPr>
          <p:spPr>
            <a:xfrm>
              <a:off x="2624150" y="4005173"/>
              <a:ext cx="77470" cy="17145"/>
            </a:xfrm>
            <a:custGeom>
              <a:avLst/>
              <a:gdLst/>
              <a:ahLst/>
              <a:cxnLst/>
              <a:rect l="l" t="t" r="r" b="b"/>
              <a:pathLst>
                <a:path w="77469" h="17145">
                  <a:moveTo>
                    <a:pt x="76847" y="16637"/>
                  </a:moveTo>
                  <a:lnTo>
                    <a:pt x="54660" y="11874"/>
                  </a:lnTo>
                  <a:lnTo>
                    <a:pt x="41155" y="8931"/>
                  </a:lnTo>
                  <a:lnTo>
                    <a:pt x="27625" y="6189"/>
                  </a:lnTo>
                  <a:lnTo>
                    <a:pt x="14148" y="3321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39" name="object 10039"/>
            <p:cNvSpPr/>
            <p:nvPr/>
          </p:nvSpPr>
          <p:spPr>
            <a:xfrm>
              <a:off x="2735072" y="4028947"/>
              <a:ext cx="81915" cy="15240"/>
            </a:xfrm>
            <a:custGeom>
              <a:avLst/>
              <a:gdLst/>
              <a:ahLst/>
              <a:cxnLst/>
              <a:rect l="l" t="t" r="r" b="b"/>
              <a:pathLst>
                <a:path w="81914" h="15239">
                  <a:moveTo>
                    <a:pt x="81597" y="15049"/>
                  </a:moveTo>
                  <a:lnTo>
                    <a:pt x="60198" y="11087"/>
                  </a:lnTo>
                  <a:lnTo>
                    <a:pt x="36436" y="7124"/>
                  </a:lnTo>
                  <a:lnTo>
                    <a:pt x="23761" y="3949"/>
                  </a:lnTo>
                  <a:lnTo>
                    <a:pt x="13462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40" name="object 10040"/>
            <p:cNvSpPr/>
            <p:nvPr/>
          </p:nvSpPr>
          <p:spPr>
            <a:xfrm>
              <a:off x="2849930" y="4050334"/>
              <a:ext cx="86360" cy="15240"/>
            </a:xfrm>
            <a:custGeom>
              <a:avLst/>
              <a:gdLst/>
              <a:ahLst/>
              <a:cxnLst/>
              <a:rect l="l" t="t" r="r" b="b"/>
              <a:pathLst>
                <a:path w="86360" h="15239">
                  <a:moveTo>
                    <a:pt x="86347" y="15049"/>
                  </a:moveTo>
                  <a:lnTo>
                    <a:pt x="65760" y="11099"/>
                  </a:lnTo>
                  <a:lnTo>
                    <a:pt x="41186" y="7137"/>
                  </a:lnTo>
                  <a:lnTo>
                    <a:pt x="33274" y="5537"/>
                  </a:lnTo>
                  <a:lnTo>
                    <a:pt x="22174" y="3962"/>
                  </a:lnTo>
                  <a:lnTo>
                    <a:pt x="17424" y="317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41" name="object 10041"/>
            <p:cNvSpPr/>
            <p:nvPr/>
          </p:nvSpPr>
          <p:spPr>
            <a:xfrm>
              <a:off x="2968764" y="4070146"/>
              <a:ext cx="91440" cy="14604"/>
            </a:xfrm>
            <a:custGeom>
              <a:avLst/>
              <a:gdLst/>
              <a:ahLst/>
              <a:cxnLst/>
              <a:rect l="l" t="t" r="r" b="b"/>
              <a:pathLst>
                <a:path w="91439" h="14604">
                  <a:moveTo>
                    <a:pt x="91109" y="14249"/>
                  </a:moveTo>
                  <a:lnTo>
                    <a:pt x="71297" y="11074"/>
                  </a:lnTo>
                  <a:lnTo>
                    <a:pt x="46748" y="7112"/>
                  </a:lnTo>
                  <a:lnTo>
                    <a:pt x="21399" y="3949"/>
                  </a:lnTo>
                  <a:lnTo>
                    <a:pt x="20599" y="31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42" name="object 10042"/>
            <p:cNvSpPr/>
            <p:nvPr/>
          </p:nvSpPr>
          <p:spPr>
            <a:xfrm>
              <a:off x="2632875" y="399171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7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43" name="object 10043"/>
            <p:cNvSpPr/>
            <p:nvPr/>
          </p:nvSpPr>
          <p:spPr>
            <a:xfrm>
              <a:off x="2737446" y="4013885"/>
              <a:ext cx="23495" cy="4445"/>
            </a:xfrm>
            <a:custGeom>
              <a:avLst/>
              <a:gdLst/>
              <a:ahLst/>
              <a:cxnLst/>
              <a:rect l="l" t="t" r="r" b="b"/>
              <a:pathLst>
                <a:path w="23494" h="4445">
                  <a:moveTo>
                    <a:pt x="0" y="0"/>
                  </a:moveTo>
                  <a:lnTo>
                    <a:pt x="11087" y="1587"/>
                  </a:lnTo>
                  <a:lnTo>
                    <a:pt x="22974" y="39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44" name="object 10044"/>
            <p:cNvSpPr/>
            <p:nvPr/>
          </p:nvSpPr>
          <p:spPr>
            <a:xfrm>
              <a:off x="2850730" y="4034485"/>
              <a:ext cx="23495" cy="5080"/>
            </a:xfrm>
            <a:custGeom>
              <a:avLst/>
              <a:gdLst/>
              <a:ahLst/>
              <a:cxnLst/>
              <a:rect l="l" t="t" r="r" b="b"/>
              <a:pathLst>
                <a:path w="23494" h="5079">
                  <a:moveTo>
                    <a:pt x="0" y="0"/>
                  </a:moveTo>
                  <a:lnTo>
                    <a:pt x="16637" y="3175"/>
                  </a:lnTo>
                  <a:lnTo>
                    <a:pt x="22974" y="47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45" name="object 10045"/>
            <p:cNvSpPr/>
            <p:nvPr/>
          </p:nvSpPr>
          <p:spPr>
            <a:xfrm>
              <a:off x="2968764" y="4055084"/>
              <a:ext cx="23495" cy="3175"/>
            </a:xfrm>
            <a:custGeom>
              <a:avLst/>
              <a:gdLst/>
              <a:ahLst/>
              <a:cxnLst/>
              <a:rect l="l" t="t" r="r" b="b"/>
              <a:pathLst>
                <a:path w="23494" h="3175">
                  <a:moveTo>
                    <a:pt x="0" y="0"/>
                  </a:moveTo>
                  <a:lnTo>
                    <a:pt x="21399" y="3162"/>
                  </a:lnTo>
                  <a:lnTo>
                    <a:pt x="22974" y="31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0046" name="object 10046"/>
          <p:cNvSpPr/>
          <p:nvPr/>
        </p:nvSpPr>
        <p:spPr>
          <a:xfrm>
            <a:off x="3239953" y="2744134"/>
            <a:ext cx="857" cy="0"/>
          </a:xfrm>
          <a:custGeom>
            <a:avLst/>
            <a:gdLst/>
            <a:ahLst/>
            <a:cxnLst/>
            <a:rect l="l" t="t" r="r" b="b"/>
            <a:pathLst>
              <a:path w="1269">
                <a:moveTo>
                  <a:pt x="8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7C7C7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0047" name="object 10047"/>
          <p:cNvGrpSpPr/>
          <p:nvPr/>
        </p:nvGrpSpPr>
        <p:grpSpPr>
          <a:xfrm>
            <a:off x="2913765" y="2685846"/>
            <a:ext cx="295323" cy="54435"/>
            <a:chOff x="2623356" y="3979030"/>
            <a:chExt cx="437515" cy="80645"/>
          </a:xfrm>
        </p:grpSpPr>
        <p:sp>
          <p:nvSpPr>
            <p:cNvPr id="10048" name="object 10048"/>
            <p:cNvSpPr/>
            <p:nvPr/>
          </p:nvSpPr>
          <p:spPr>
            <a:xfrm>
              <a:off x="2968764" y="4043997"/>
              <a:ext cx="91440" cy="14604"/>
            </a:xfrm>
            <a:custGeom>
              <a:avLst/>
              <a:gdLst/>
              <a:ahLst/>
              <a:cxnLst/>
              <a:rect l="l" t="t" r="r" b="b"/>
              <a:pathLst>
                <a:path w="91439" h="14604">
                  <a:moveTo>
                    <a:pt x="91109" y="14262"/>
                  </a:moveTo>
                  <a:lnTo>
                    <a:pt x="87934" y="14262"/>
                  </a:lnTo>
                  <a:lnTo>
                    <a:pt x="69538" y="11247"/>
                  </a:lnTo>
                  <a:lnTo>
                    <a:pt x="51084" y="8339"/>
                  </a:lnTo>
                  <a:lnTo>
                    <a:pt x="32636" y="5423"/>
                  </a:lnTo>
                  <a:lnTo>
                    <a:pt x="14262" y="23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49" name="object 10049"/>
            <p:cNvSpPr/>
            <p:nvPr/>
          </p:nvSpPr>
          <p:spPr>
            <a:xfrm>
              <a:off x="2849930" y="4023398"/>
              <a:ext cx="86360" cy="15875"/>
            </a:xfrm>
            <a:custGeom>
              <a:avLst/>
              <a:gdLst/>
              <a:ahLst/>
              <a:cxnLst/>
              <a:rect l="l" t="t" r="r" b="b"/>
              <a:pathLst>
                <a:path w="86360" h="15875">
                  <a:moveTo>
                    <a:pt x="86347" y="15836"/>
                  </a:moveTo>
                  <a:lnTo>
                    <a:pt x="83972" y="15049"/>
                  </a:lnTo>
                  <a:lnTo>
                    <a:pt x="63268" y="11472"/>
                  </a:lnTo>
                  <a:lnTo>
                    <a:pt x="42337" y="7877"/>
                  </a:lnTo>
                  <a:lnTo>
                    <a:pt x="21427" y="4105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50" name="object 10050"/>
            <p:cNvSpPr/>
            <p:nvPr/>
          </p:nvSpPr>
          <p:spPr>
            <a:xfrm>
              <a:off x="2735072" y="4001211"/>
              <a:ext cx="81915" cy="17145"/>
            </a:xfrm>
            <a:custGeom>
              <a:avLst/>
              <a:gdLst/>
              <a:ahLst/>
              <a:cxnLst/>
              <a:rect l="l" t="t" r="r" b="b"/>
              <a:pathLst>
                <a:path w="81914" h="17145">
                  <a:moveTo>
                    <a:pt x="81597" y="16637"/>
                  </a:moveTo>
                  <a:lnTo>
                    <a:pt x="80010" y="15836"/>
                  </a:lnTo>
                  <a:lnTo>
                    <a:pt x="60480" y="12669"/>
                  </a:lnTo>
                  <a:lnTo>
                    <a:pt x="41111" y="8785"/>
                  </a:lnTo>
                  <a:lnTo>
                    <a:pt x="21783" y="4667"/>
                  </a:lnTo>
                  <a:lnTo>
                    <a:pt x="2374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51" name="object 10051"/>
            <p:cNvSpPr/>
            <p:nvPr/>
          </p:nvSpPr>
          <p:spPr>
            <a:xfrm>
              <a:off x="2632875" y="3979824"/>
              <a:ext cx="68580" cy="15240"/>
            </a:xfrm>
            <a:custGeom>
              <a:avLst/>
              <a:gdLst/>
              <a:ahLst/>
              <a:cxnLst/>
              <a:rect l="l" t="t" r="r" b="b"/>
              <a:pathLst>
                <a:path w="68580" h="15239">
                  <a:moveTo>
                    <a:pt x="68122" y="15049"/>
                  </a:moveTo>
                  <a:lnTo>
                    <a:pt x="67322" y="14262"/>
                  </a:lnTo>
                  <a:lnTo>
                    <a:pt x="51070" y="10947"/>
                  </a:lnTo>
                  <a:lnTo>
                    <a:pt x="34858" y="7445"/>
                  </a:lnTo>
                  <a:lnTo>
                    <a:pt x="18641" y="3985"/>
                  </a:lnTo>
                  <a:lnTo>
                    <a:pt x="2374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52" name="object 10052"/>
            <p:cNvSpPr/>
            <p:nvPr/>
          </p:nvSpPr>
          <p:spPr>
            <a:xfrm>
              <a:off x="2624150" y="3979824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0" y="3175"/>
                  </a:moveTo>
                  <a:lnTo>
                    <a:pt x="872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0053" name="object 10053"/>
          <p:cNvSpPr/>
          <p:nvPr/>
        </p:nvSpPr>
        <p:spPr>
          <a:xfrm>
            <a:off x="3218573" y="3021129"/>
            <a:ext cx="857" cy="10716"/>
          </a:xfrm>
          <a:custGeom>
            <a:avLst/>
            <a:gdLst/>
            <a:ahLst/>
            <a:cxnLst/>
            <a:rect l="l" t="t" r="r" b="b"/>
            <a:pathLst>
              <a:path w="1269" h="15875">
                <a:moveTo>
                  <a:pt x="0" y="0"/>
                </a:moveTo>
                <a:lnTo>
                  <a:pt x="0" y="15836"/>
                </a:lnTo>
                <a:lnTo>
                  <a:pt x="800" y="15836"/>
                </a:lnTo>
              </a:path>
            </a:pathLst>
          </a:custGeom>
          <a:ln w="3175">
            <a:solidFill>
              <a:srgbClr val="7C7C7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0054" name="object 10054"/>
          <p:cNvGrpSpPr/>
          <p:nvPr/>
        </p:nvGrpSpPr>
        <p:grpSpPr>
          <a:xfrm>
            <a:off x="2890242" y="2959094"/>
            <a:ext cx="329184" cy="73295"/>
            <a:chOff x="2588507" y="4383843"/>
            <a:chExt cx="487680" cy="108585"/>
          </a:xfrm>
        </p:grpSpPr>
        <p:sp>
          <p:nvSpPr>
            <p:cNvPr id="10055" name="object 10055"/>
            <p:cNvSpPr/>
            <p:nvPr/>
          </p:nvSpPr>
          <p:spPr>
            <a:xfrm>
              <a:off x="2596426" y="4390186"/>
              <a:ext cx="351155" cy="66675"/>
            </a:xfrm>
            <a:custGeom>
              <a:avLst/>
              <a:gdLst/>
              <a:ahLst/>
              <a:cxnLst/>
              <a:rect l="l" t="t" r="r" b="b"/>
              <a:pathLst>
                <a:path w="351155" h="66675">
                  <a:moveTo>
                    <a:pt x="0" y="0"/>
                  </a:moveTo>
                  <a:lnTo>
                    <a:pt x="6337" y="800"/>
                  </a:lnTo>
                  <a:lnTo>
                    <a:pt x="15049" y="3175"/>
                  </a:lnTo>
                  <a:lnTo>
                    <a:pt x="15836" y="3175"/>
                  </a:lnTo>
                  <a:lnTo>
                    <a:pt x="61798" y="12687"/>
                  </a:lnTo>
                  <a:lnTo>
                    <a:pt x="84759" y="17437"/>
                  </a:lnTo>
                  <a:lnTo>
                    <a:pt x="104571" y="22186"/>
                  </a:lnTo>
                  <a:lnTo>
                    <a:pt x="107746" y="22186"/>
                  </a:lnTo>
                  <a:lnTo>
                    <a:pt x="117246" y="24549"/>
                  </a:lnTo>
                  <a:lnTo>
                    <a:pt x="118033" y="24549"/>
                  </a:lnTo>
                  <a:lnTo>
                    <a:pt x="125171" y="26149"/>
                  </a:lnTo>
                  <a:lnTo>
                    <a:pt x="131508" y="26936"/>
                  </a:lnTo>
                  <a:lnTo>
                    <a:pt x="138633" y="28524"/>
                  </a:lnTo>
                  <a:lnTo>
                    <a:pt x="155270" y="31699"/>
                  </a:lnTo>
                  <a:lnTo>
                    <a:pt x="201215" y="40577"/>
                  </a:lnTo>
                  <a:lnTo>
                    <a:pt x="247375" y="48926"/>
                  </a:lnTo>
                  <a:lnTo>
                    <a:pt x="293628" y="56780"/>
                  </a:lnTo>
                  <a:lnTo>
                    <a:pt x="339852" y="64173"/>
                  </a:lnTo>
                  <a:lnTo>
                    <a:pt x="341439" y="64960"/>
                  </a:lnTo>
                  <a:lnTo>
                    <a:pt x="350951" y="66548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10056" name="object 1005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610681" y="4383843"/>
              <a:ext cx="465035" cy="92697"/>
            </a:xfrm>
            <a:prstGeom prst="rect">
              <a:avLst/>
            </a:prstGeom>
          </p:spPr>
        </p:pic>
        <p:sp>
          <p:nvSpPr>
            <p:cNvPr id="10057" name="object 10057"/>
            <p:cNvSpPr/>
            <p:nvPr/>
          </p:nvSpPr>
          <p:spPr>
            <a:xfrm>
              <a:off x="2589301" y="438859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58" name="object 10058"/>
            <p:cNvSpPr/>
            <p:nvPr/>
          </p:nvSpPr>
          <p:spPr>
            <a:xfrm>
              <a:off x="2589301" y="4403661"/>
              <a:ext cx="485775" cy="88265"/>
            </a:xfrm>
            <a:custGeom>
              <a:avLst/>
              <a:gdLst/>
              <a:ahLst/>
              <a:cxnLst/>
              <a:rect l="l" t="t" r="r" b="b"/>
              <a:pathLst>
                <a:path w="485775" h="88264">
                  <a:moveTo>
                    <a:pt x="485622" y="87934"/>
                  </a:moveTo>
                  <a:lnTo>
                    <a:pt x="460273" y="83972"/>
                  </a:lnTo>
                  <a:lnTo>
                    <a:pt x="434124" y="80010"/>
                  </a:lnTo>
                  <a:lnTo>
                    <a:pt x="378126" y="71570"/>
                  </a:lnTo>
                  <a:lnTo>
                    <a:pt x="322111" y="62620"/>
                  </a:lnTo>
                  <a:lnTo>
                    <a:pt x="266251" y="53056"/>
                  </a:lnTo>
                  <a:lnTo>
                    <a:pt x="210718" y="42773"/>
                  </a:lnTo>
                  <a:lnTo>
                    <a:pt x="186169" y="38811"/>
                  </a:lnTo>
                  <a:lnTo>
                    <a:pt x="162407" y="34061"/>
                  </a:lnTo>
                  <a:lnTo>
                    <a:pt x="158445" y="33274"/>
                  </a:lnTo>
                  <a:lnTo>
                    <a:pt x="157645" y="33274"/>
                  </a:lnTo>
                  <a:lnTo>
                    <a:pt x="145770" y="30886"/>
                  </a:lnTo>
                  <a:lnTo>
                    <a:pt x="138633" y="29311"/>
                  </a:lnTo>
                  <a:lnTo>
                    <a:pt x="132295" y="27724"/>
                  </a:lnTo>
                  <a:lnTo>
                    <a:pt x="114871" y="24549"/>
                  </a:lnTo>
                  <a:lnTo>
                    <a:pt x="91897" y="19799"/>
                  </a:lnTo>
                  <a:lnTo>
                    <a:pt x="68922" y="15049"/>
                  </a:lnTo>
                  <a:lnTo>
                    <a:pt x="60210" y="13462"/>
                  </a:lnTo>
                  <a:lnTo>
                    <a:pt x="49123" y="11087"/>
                  </a:lnTo>
                  <a:lnTo>
                    <a:pt x="47523" y="10299"/>
                  </a:lnTo>
                  <a:lnTo>
                    <a:pt x="37749" y="8532"/>
                  </a:lnTo>
                  <a:lnTo>
                    <a:pt x="28074" y="6346"/>
                  </a:lnTo>
                  <a:lnTo>
                    <a:pt x="18421" y="4156"/>
                  </a:lnTo>
                  <a:lnTo>
                    <a:pt x="8712" y="2374"/>
                  </a:lnTo>
                  <a:lnTo>
                    <a:pt x="7124" y="1587"/>
                  </a:lnTo>
                  <a:lnTo>
                    <a:pt x="5549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059" name="object 10059"/>
          <p:cNvGrpSpPr/>
          <p:nvPr/>
        </p:nvGrpSpPr>
        <p:grpSpPr>
          <a:xfrm>
            <a:off x="2913765" y="2839851"/>
            <a:ext cx="295323" cy="60436"/>
            <a:chOff x="2623356" y="4207186"/>
            <a:chExt cx="437515" cy="89535"/>
          </a:xfrm>
        </p:grpSpPr>
        <p:sp>
          <p:nvSpPr>
            <p:cNvPr id="10060" name="object 10060"/>
            <p:cNvSpPr/>
            <p:nvPr/>
          </p:nvSpPr>
          <p:spPr>
            <a:xfrm>
              <a:off x="2968764" y="4281652"/>
              <a:ext cx="91440" cy="14604"/>
            </a:xfrm>
            <a:custGeom>
              <a:avLst/>
              <a:gdLst/>
              <a:ahLst/>
              <a:cxnLst/>
              <a:rect l="l" t="t" r="r" b="b"/>
              <a:pathLst>
                <a:path w="91439" h="14604">
                  <a:moveTo>
                    <a:pt x="0" y="0"/>
                  </a:moveTo>
                  <a:lnTo>
                    <a:pt x="3162" y="800"/>
                  </a:lnTo>
                  <a:lnTo>
                    <a:pt x="21399" y="3162"/>
                  </a:lnTo>
                  <a:lnTo>
                    <a:pt x="46748" y="7137"/>
                  </a:lnTo>
                  <a:lnTo>
                    <a:pt x="71297" y="11087"/>
                  </a:lnTo>
                  <a:lnTo>
                    <a:pt x="91109" y="142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61" name="object 10061"/>
            <p:cNvSpPr/>
            <p:nvPr/>
          </p:nvSpPr>
          <p:spPr>
            <a:xfrm>
              <a:off x="2849930" y="4261053"/>
              <a:ext cx="86360" cy="15240"/>
            </a:xfrm>
            <a:custGeom>
              <a:avLst/>
              <a:gdLst/>
              <a:ahLst/>
              <a:cxnLst/>
              <a:rect l="l" t="t" r="r" b="b"/>
              <a:pathLst>
                <a:path w="86360" h="15239">
                  <a:moveTo>
                    <a:pt x="0" y="0"/>
                  </a:moveTo>
                  <a:lnTo>
                    <a:pt x="3962" y="800"/>
                  </a:lnTo>
                  <a:lnTo>
                    <a:pt x="17437" y="3175"/>
                  </a:lnTo>
                  <a:lnTo>
                    <a:pt x="33274" y="6350"/>
                  </a:lnTo>
                  <a:lnTo>
                    <a:pt x="41198" y="7924"/>
                  </a:lnTo>
                  <a:lnTo>
                    <a:pt x="65760" y="11887"/>
                  </a:lnTo>
                  <a:lnTo>
                    <a:pt x="86347" y="150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62" name="object 10062"/>
            <p:cNvSpPr/>
            <p:nvPr/>
          </p:nvSpPr>
          <p:spPr>
            <a:xfrm>
              <a:off x="2735072" y="4239666"/>
              <a:ext cx="81915" cy="15875"/>
            </a:xfrm>
            <a:custGeom>
              <a:avLst/>
              <a:gdLst/>
              <a:ahLst/>
              <a:cxnLst/>
              <a:rect l="l" t="t" r="r" b="b"/>
              <a:pathLst>
                <a:path w="81914" h="15875">
                  <a:moveTo>
                    <a:pt x="0" y="0"/>
                  </a:moveTo>
                  <a:lnTo>
                    <a:pt x="3949" y="800"/>
                  </a:lnTo>
                  <a:lnTo>
                    <a:pt x="13462" y="2374"/>
                  </a:lnTo>
                  <a:lnTo>
                    <a:pt x="36449" y="7137"/>
                  </a:lnTo>
                  <a:lnTo>
                    <a:pt x="60210" y="11874"/>
                  </a:lnTo>
                  <a:lnTo>
                    <a:pt x="81597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63" name="object 10063"/>
            <p:cNvSpPr/>
            <p:nvPr/>
          </p:nvSpPr>
          <p:spPr>
            <a:xfrm>
              <a:off x="2624150" y="4216692"/>
              <a:ext cx="77470" cy="15875"/>
            </a:xfrm>
            <a:custGeom>
              <a:avLst/>
              <a:gdLst/>
              <a:ahLst/>
              <a:cxnLst/>
              <a:rect l="l" t="t" r="r" b="b"/>
              <a:pathLst>
                <a:path w="77469" h="15875">
                  <a:moveTo>
                    <a:pt x="0" y="0"/>
                  </a:moveTo>
                  <a:lnTo>
                    <a:pt x="800" y="0"/>
                  </a:lnTo>
                  <a:lnTo>
                    <a:pt x="14248" y="2837"/>
                  </a:lnTo>
                  <a:lnTo>
                    <a:pt x="27635" y="6129"/>
                  </a:lnTo>
                  <a:lnTo>
                    <a:pt x="41069" y="9327"/>
                  </a:lnTo>
                  <a:lnTo>
                    <a:pt x="54660" y="11887"/>
                  </a:lnTo>
                  <a:lnTo>
                    <a:pt x="76847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64" name="object 10064"/>
            <p:cNvSpPr/>
            <p:nvPr/>
          </p:nvSpPr>
          <p:spPr>
            <a:xfrm>
              <a:off x="2624950" y="4216692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39">
                  <a:moveTo>
                    <a:pt x="0" y="0"/>
                  </a:moveTo>
                  <a:lnTo>
                    <a:pt x="8712" y="1587"/>
                  </a:lnTo>
                  <a:lnTo>
                    <a:pt x="10299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65" name="object 10065"/>
            <p:cNvSpPr/>
            <p:nvPr/>
          </p:nvSpPr>
          <p:spPr>
            <a:xfrm>
              <a:off x="2739021" y="4240466"/>
              <a:ext cx="78105" cy="15240"/>
            </a:xfrm>
            <a:custGeom>
              <a:avLst/>
              <a:gdLst/>
              <a:ahLst/>
              <a:cxnLst/>
              <a:rect l="l" t="t" r="r" b="b"/>
              <a:pathLst>
                <a:path w="78105" h="15239">
                  <a:moveTo>
                    <a:pt x="0" y="0"/>
                  </a:moveTo>
                  <a:lnTo>
                    <a:pt x="9512" y="1574"/>
                  </a:lnTo>
                  <a:lnTo>
                    <a:pt x="32486" y="6337"/>
                  </a:lnTo>
                  <a:lnTo>
                    <a:pt x="56248" y="11087"/>
                  </a:lnTo>
                  <a:lnTo>
                    <a:pt x="77647" y="150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66" name="object 10066"/>
            <p:cNvSpPr/>
            <p:nvPr/>
          </p:nvSpPr>
          <p:spPr>
            <a:xfrm>
              <a:off x="2853893" y="4261853"/>
              <a:ext cx="29845" cy="5715"/>
            </a:xfrm>
            <a:custGeom>
              <a:avLst/>
              <a:gdLst/>
              <a:ahLst/>
              <a:cxnLst/>
              <a:rect l="l" t="t" r="r" b="b"/>
              <a:pathLst>
                <a:path w="29844" h="5714">
                  <a:moveTo>
                    <a:pt x="0" y="0"/>
                  </a:moveTo>
                  <a:lnTo>
                    <a:pt x="13474" y="2387"/>
                  </a:lnTo>
                  <a:lnTo>
                    <a:pt x="29311" y="55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67" name="object 10067"/>
            <p:cNvSpPr/>
            <p:nvPr/>
          </p:nvSpPr>
          <p:spPr>
            <a:xfrm>
              <a:off x="2971939" y="4282452"/>
              <a:ext cx="88265" cy="13970"/>
            </a:xfrm>
            <a:custGeom>
              <a:avLst/>
              <a:gdLst/>
              <a:ahLst/>
              <a:cxnLst/>
              <a:rect l="l" t="t" r="r" b="b"/>
              <a:pathLst>
                <a:path w="88264" h="13970">
                  <a:moveTo>
                    <a:pt x="0" y="0"/>
                  </a:moveTo>
                  <a:lnTo>
                    <a:pt x="18224" y="2374"/>
                  </a:lnTo>
                  <a:lnTo>
                    <a:pt x="43573" y="6337"/>
                  </a:lnTo>
                  <a:lnTo>
                    <a:pt x="68135" y="10287"/>
                  </a:lnTo>
                  <a:lnTo>
                    <a:pt x="87934" y="134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68" name="object 10068"/>
            <p:cNvSpPr/>
            <p:nvPr/>
          </p:nvSpPr>
          <p:spPr>
            <a:xfrm>
              <a:off x="2989364" y="4272140"/>
              <a:ext cx="71120" cy="11430"/>
            </a:xfrm>
            <a:custGeom>
              <a:avLst/>
              <a:gdLst/>
              <a:ahLst/>
              <a:cxnLst/>
              <a:rect l="l" t="t" r="r" b="b"/>
              <a:pathLst>
                <a:path w="71119" h="11429">
                  <a:moveTo>
                    <a:pt x="70510" y="11099"/>
                  </a:moveTo>
                  <a:lnTo>
                    <a:pt x="45948" y="7137"/>
                  </a:lnTo>
                  <a:lnTo>
                    <a:pt x="20599" y="39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69" name="object 10069"/>
            <p:cNvSpPr/>
            <p:nvPr/>
          </p:nvSpPr>
          <p:spPr>
            <a:xfrm>
              <a:off x="2872105" y="4252341"/>
              <a:ext cx="64769" cy="11430"/>
            </a:xfrm>
            <a:custGeom>
              <a:avLst/>
              <a:gdLst/>
              <a:ahLst/>
              <a:cxnLst/>
              <a:rect l="l" t="t" r="r" b="b"/>
              <a:pathLst>
                <a:path w="64769" h="11429">
                  <a:moveTo>
                    <a:pt x="64173" y="11099"/>
                  </a:moveTo>
                  <a:lnTo>
                    <a:pt x="40411" y="7137"/>
                  </a:lnTo>
                  <a:lnTo>
                    <a:pt x="16636" y="3175"/>
                  </a:lnTo>
                  <a:lnTo>
                    <a:pt x="11099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70" name="object 10070"/>
            <p:cNvSpPr/>
            <p:nvPr/>
          </p:nvSpPr>
          <p:spPr>
            <a:xfrm>
              <a:off x="2758833" y="4230966"/>
              <a:ext cx="58419" cy="12065"/>
            </a:xfrm>
            <a:custGeom>
              <a:avLst/>
              <a:gdLst/>
              <a:ahLst/>
              <a:cxnLst/>
              <a:rect l="l" t="t" r="r" b="b"/>
              <a:pathLst>
                <a:path w="58419" h="12064">
                  <a:moveTo>
                    <a:pt x="57835" y="11874"/>
                  </a:moveTo>
                  <a:lnTo>
                    <a:pt x="35648" y="7112"/>
                  </a:lnTo>
                  <a:lnTo>
                    <a:pt x="12674" y="31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71" name="object 10071"/>
            <p:cNvSpPr/>
            <p:nvPr/>
          </p:nvSpPr>
          <p:spPr>
            <a:xfrm>
              <a:off x="2649499" y="4207979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69" h="11429">
                  <a:moveTo>
                    <a:pt x="51498" y="11087"/>
                  </a:moveTo>
                  <a:lnTo>
                    <a:pt x="31686" y="7137"/>
                  </a:lnTo>
                  <a:lnTo>
                    <a:pt x="9512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072" name="object 10072"/>
          <p:cNvGrpSpPr/>
          <p:nvPr/>
        </p:nvGrpSpPr>
        <p:grpSpPr>
          <a:xfrm>
            <a:off x="2890234" y="2430239"/>
            <a:ext cx="329613" cy="76295"/>
            <a:chOff x="2588494" y="3600354"/>
            <a:chExt cx="488315" cy="113030"/>
          </a:xfrm>
        </p:grpSpPr>
        <p:sp>
          <p:nvSpPr>
            <p:cNvPr id="10073" name="object 10073"/>
            <p:cNvSpPr/>
            <p:nvPr/>
          </p:nvSpPr>
          <p:spPr>
            <a:xfrm>
              <a:off x="3036887" y="369067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74" name="object 10074"/>
            <p:cNvSpPr/>
            <p:nvPr/>
          </p:nvSpPr>
          <p:spPr>
            <a:xfrm>
              <a:off x="3036887" y="369463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75" name="object 10075"/>
            <p:cNvSpPr/>
            <p:nvPr/>
          </p:nvSpPr>
          <p:spPr>
            <a:xfrm>
              <a:off x="3070948" y="36732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76" name="object 10076"/>
            <p:cNvSpPr/>
            <p:nvPr/>
          </p:nvSpPr>
          <p:spPr>
            <a:xfrm>
              <a:off x="3036887" y="3673246"/>
              <a:ext cx="34290" cy="17780"/>
            </a:xfrm>
            <a:custGeom>
              <a:avLst/>
              <a:gdLst/>
              <a:ahLst/>
              <a:cxnLst/>
              <a:rect l="l" t="t" r="r" b="b"/>
              <a:pathLst>
                <a:path w="34289" h="17779">
                  <a:moveTo>
                    <a:pt x="0" y="17424"/>
                  </a:moveTo>
                  <a:lnTo>
                    <a:pt x="3406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77" name="object 10077"/>
            <p:cNvSpPr/>
            <p:nvPr/>
          </p:nvSpPr>
          <p:spPr>
            <a:xfrm>
              <a:off x="3036887" y="3695420"/>
              <a:ext cx="38100" cy="5715"/>
            </a:xfrm>
            <a:custGeom>
              <a:avLst/>
              <a:gdLst/>
              <a:ahLst/>
              <a:cxnLst/>
              <a:rect l="l" t="t" r="r" b="b"/>
              <a:pathLst>
                <a:path w="38100" h="5714">
                  <a:moveTo>
                    <a:pt x="38023" y="5549"/>
                  </a:moveTo>
                  <a:lnTo>
                    <a:pt x="34061" y="5549"/>
                  </a:lnTo>
                  <a:lnTo>
                    <a:pt x="26972" y="4137"/>
                  </a:lnTo>
                  <a:lnTo>
                    <a:pt x="19011" y="3168"/>
                  </a:lnTo>
                  <a:lnTo>
                    <a:pt x="11051" y="2199"/>
                  </a:lnTo>
                  <a:lnTo>
                    <a:pt x="3962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78" name="object 10078"/>
            <p:cNvSpPr/>
            <p:nvPr/>
          </p:nvSpPr>
          <p:spPr>
            <a:xfrm>
              <a:off x="3074911" y="37009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79" name="object 10079"/>
            <p:cNvSpPr/>
            <p:nvPr/>
          </p:nvSpPr>
          <p:spPr>
            <a:xfrm>
              <a:off x="2623362" y="3601148"/>
              <a:ext cx="447675" cy="72390"/>
            </a:xfrm>
            <a:custGeom>
              <a:avLst/>
              <a:gdLst/>
              <a:ahLst/>
              <a:cxnLst/>
              <a:rect l="l" t="t" r="r" b="b"/>
              <a:pathLst>
                <a:path w="447675" h="72389">
                  <a:moveTo>
                    <a:pt x="447586" y="72097"/>
                  </a:moveTo>
                  <a:lnTo>
                    <a:pt x="374219" y="60646"/>
                  </a:lnTo>
                  <a:lnTo>
                    <a:pt x="321459" y="52023"/>
                  </a:lnTo>
                  <a:lnTo>
                    <a:pt x="268739" y="43014"/>
                  </a:lnTo>
                  <a:lnTo>
                    <a:pt x="216076" y="33583"/>
                  </a:lnTo>
                  <a:lnTo>
                    <a:pt x="163489" y="23691"/>
                  </a:lnTo>
                  <a:lnTo>
                    <a:pt x="110994" y="13301"/>
                  </a:lnTo>
                  <a:lnTo>
                    <a:pt x="58610" y="2374"/>
                  </a:lnTo>
                  <a:lnTo>
                    <a:pt x="47523" y="0"/>
                  </a:lnTo>
                  <a:lnTo>
                    <a:pt x="0" y="150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80" name="object 10080"/>
            <p:cNvSpPr/>
            <p:nvPr/>
          </p:nvSpPr>
          <p:spPr>
            <a:xfrm>
              <a:off x="2623362" y="3616197"/>
              <a:ext cx="414020" cy="74930"/>
            </a:xfrm>
            <a:custGeom>
              <a:avLst/>
              <a:gdLst/>
              <a:ahLst/>
              <a:cxnLst/>
              <a:rect l="l" t="t" r="r" b="b"/>
              <a:pathLst>
                <a:path w="414019" h="74929">
                  <a:moveTo>
                    <a:pt x="413524" y="74472"/>
                  </a:moveTo>
                  <a:lnTo>
                    <a:pt x="396100" y="72097"/>
                  </a:lnTo>
                  <a:lnTo>
                    <a:pt x="392137" y="71297"/>
                  </a:lnTo>
                  <a:lnTo>
                    <a:pt x="349312" y="64553"/>
                  </a:lnTo>
                  <a:lnTo>
                    <a:pt x="306463" y="57632"/>
                  </a:lnTo>
                  <a:lnTo>
                    <a:pt x="263671" y="50616"/>
                  </a:lnTo>
                  <a:lnTo>
                    <a:pt x="221018" y="43586"/>
                  </a:lnTo>
                  <a:lnTo>
                    <a:pt x="220230" y="42786"/>
                  </a:lnTo>
                  <a:lnTo>
                    <a:pt x="218643" y="42786"/>
                  </a:lnTo>
                  <a:lnTo>
                    <a:pt x="205181" y="40411"/>
                  </a:lnTo>
                  <a:lnTo>
                    <a:pt x="200418" y="39611"/>
                  </a:lnTo>
                  <a:lnTo>
                    <a:pt x="185247" y="36728"/>
                  </a:lnTo>
                  <a:lnTo>
                    <a:pt x="169976" y="33734"/>
                  </a:lnTo>
                  <a:lnTo>
                    <a:pt x="154677" y="30906"/>
                  </a:lnTo>
                  <a:lnTo>
                    <a:pt x="139420" y="28524"/>
                  </a:lnTo>
                  <a:lnTo>
                    <a:pt x="135458" y="27736"/>
                  </a:lnTo>
                  <a:lnTo>
                    <a:pt x="119621" y="24561"/>
                  </a:lnTo>
                  <a:lnTo>
                    <a:pt x="115747" y="24256"/>
                  </a:lnTo>
                  <a:lnTo>
                    <a:pt x="110921" y="22694"/>
                  </a:lnTo>
                  <a:lnTo>
                    <a:pt x="106934" y="22186"/>
                  </a:lnTo>
                  <a:lnTo>
                    <a:pt x="105359" y="21399"/>
                  </a:lnTo>
                  <a:lnTo>
                    <a:pt x="104559" y="21399"/>
                  </a:lnTo>
                  <a:lnTo>
                    <a:pt x="101396" y="20599"/>
                  </a:lnTo>
                  <a:lnTo>
                    <a:pt x="99021" y="20599"/>
                  </a:lnTo>
                  <a:lnTo>
                    <a:pt x="95846" y="19811"/>
                  </a:lnTo>
                  <a:lnTo>
                    <a:pt x="88722" y="18224"/>
                  </a:lnTo>
                  <a:lnTo>
                    <a:pt x="78422" y="16636"/>
                  </a:lnTo>
                  <a:lnTo>
                    <a:pt x="58610" y="12674"/>
                  </a:lnTo>
                  <a:lnTo>
                    <a:pt x="38811" y="7924"/>
                  </a:lnTo>
                  <a:lnTo>
                    <a:pt x="26136" y="5549"/>
                  </a:lnTo>
                  <a:lnTo>
                    <a:pt x="19570" y="5092"/>
                  </a:lnTo>
                  <a:lnTo>
                    <a:pt x="17284" y="1752"/>
                  </a:lnTo>
                  <a:lnTo>
                    <a:pt x="9499" y="2387"/>
                  </a:lnTo>
                  <a:lnTo>
                    <a:pt x="8712" y="1587"/>
                  </a:lnTo>
                  <a:lnTo>
                    <a:pt x="7912" y="1587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81" name="object 10081"/>
            <p:cNvSpPr/>
            <p:nvPr/>
          </p:nvSpPr>
          <p:spPr>
            <a:xfrm>
              <a:off x="2589288" y="3613823"/>
              <a:ext cx="34290" cy="7620"/>
            </a:xfrm>
            <a:custGeom>
              <a:avLst/>
              <a:gdLst/>
              <a:ahLst/>
              <a:cxnLst/>
              <a:rect l="l" t="t" r="r" b="b"/>
              <a:pathLst>
                <a:path w="34289" h="7620">
                  <a:moveTo>
                    <a:pt x="34074" y="7137"/>
                  </a:moveTo>
                  <a:lnTo>
                    <a:pt x="30899" y="7137"/>
                  </a:lnTo>
                  <a:lnTo>
                    <a:pt x="24127" y="5489"/>
                  </a:lnTo>
                  <a:lnTo>
                    <a:pt x="17435" y="3902"/>
                  </a:lnTo>
                  <a:lnTo>
                    <a:pt x="10741" y="2347"/>
                  </a:lnTo>
                  <a:lnTo>
                    <a:pt x="3962" y="800"/>
                  </a:ln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82" name="object 10082"/>
            <p:cNvSpPr/>
            <p:nvPr/>
          </p:nvSpPr>
          <p:spPr>
            <a:xfrm>
              <a:off x="3074911" y="3700970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69" h="11429">
                  <a:moveTo>
                    <a:pt x="0" y="0"/>
                  </a:moveTo>
                  <a:lnTo>
                    <a:pt x="0" y="11087"/>
                  </a:lnTo>
                  <a:lnTo>
                    <a:pt x="787" y="102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83" name="object 10083"/>
            <p:cNvSpPr/>
            <p:nvPr/>
          </p:nvSpPr>
          <p:spPr>
            <a:xfrm>
              <a:off x="3008363" y="368592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713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84" name="object 10084"/>
            <p:cNvSpPr/>
            <p:nvPr/>
          </p:nvSpPr>
          <p:spPr>
            <a:xfrm>
              <a:off x="2989351" y="3683533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80" h="2539">
                  <a:moveTo>
                    <a:pt x="17437" y="2387"/>
                  </a:moveTo>
                  <a:lnTo>
                    <a:pt x="3962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85" name="object 10085"/>
            <p:cNvSpPr/>
            <p:nvPr/>
          </p:nvSpPr>
          <p:spPr>
            <a:xfrm>
              <a:off x="2966389" y="3679583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3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86" name="object 10086"/>
            <p:cNvSpPr/>
            <p:nvPr/>
          </p:nvSpPr>
          <p:spPr>
            <a:xfrm>
              <a:off x="2945777" y="3676408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5" h="2539">
                  <a:moveTo>
                    <a:pt x="14262" y="2374"/>
                  </a:moveTo>
                  <a:lnTo>
                    <a:pt x="4749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87" name="object 10087"/>
            <p:cNvSpPr/>
            <p:nvPr/>
          </p:nvSpPr>
          <p:spPr>
            <a:xfrm>
              <a:off x="2923603" y="3673246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337" y="787"/>
                  </a:moveTo>
                  <a:lnTo>
                    <a:pt x="5549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88" name="object 10088"/>
            <p:cNvSpPr/>
            <p:nvPr/>
          </p:nvSpPr>
          <p:spPr>
            <a:xfrm>
              <a:off x="2857855" y="3662159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11087" y="1587"/>
                  </a:moveTo>
                  <a:lnTo>
                    <a:pt x="7912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89" name="object 10089"/>
            <p:cNvSpPr/>
            <p:nvPr/>
          </p:nvSpPr>
          <p:spPr>
            <a:xfrm>
              <a:off x="2843593" y="365897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90" name="object 10090"/>
            <p:cNvSpPr/>
            <p:nvPr/>
          </p:nvSpPr>
          <p:spPr>
            <a:xfrm>
              <a:off x="2758833" y="3643934"/>
              <a:ext cx="27940" cy="5080"/>
            </a:xfrm>
            <a:custGeom>
              <a:avLst/>
              <a:gdLst/>
              <a:ahLst/>
              <a:cxnLst/>
              <a:rect l="l" t="t" r="r" b="b"/>
              <a:pathLst>
                <a:path w="27939" h="5079">
                  <a:moveTo>
                    <a:pt x="27724" y="4749"/>
                  </a:moveTo>
                  <a:lnTo>
                    <a:pt x="23761" y="3949"/>
                  </a:lnTo>
                  <a:lnTo>
                    <a:pt x="4749" y="787"/>
                  </a:lnTo>
                  <a:lnTo>
                    <a:pt x="3949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91" name="object 10091"/>
            <p:cNvSpPr/>
            <p:nvPr/>
          </p:nvSpPr>
          <p:spPr>
            <a:xfrm>
              <a:off x="2741396" y="364075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92" name="object 10092"/>
            <p:cNvSpPr/>
            <p:nvPr/>
          </p:nvSpPr>
          <p:spPr>
            <a:xfrm>
              <a:off x="2719209" y="363599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962" y="800"/>
                  </a:moveTo>
                  <a:lnTo>
                    <a:pt x="3162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93" name="object 10093"/>
            <p:cNvSpPr/>
            <p:nvPr/>
          </p:nvSpPr>
          <p:spPr>
            <a:xfrm>
              <a:off x="2681973" y="3628872"/>
              <a:ext cx="30480" cy="5715"/>
            </a:xfrm>
            <a:custGeom>
              <a:avLst/>
              <a:gdLst/>
              <a:ahLst/>
              <a:cxnLst/>
              <a:rect l="l" t="t" r="r" b="b"/>
              <a:pathLst>
                <a:path w="30480" h="5714">
                  <a:moveTo>
                    <a:pt x="30111" y="5549"/>
                  </a:moveTo>
                  <a:lnTo>
                    <a:pt x="19812" y="39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94" name="object 10094"/>
            <p:cNvSpPr/>
            <p:nvPr/>
          </p:nvSpPr>
          <p:spPr>
            <a:xfrm>
              <a:off x="2636837" y="3618585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7912" y="2374"/>
                  </a:moveTo>
                  <a:lnTo>
                    <a:pt x="6337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95" name="object 10095"/>
            <p:cNvSpPr/>
            <p:nvPr/>
          </p:nvSpPr>
          <p:spPr>
            <a:xfrm>
              <a:off x="2603550" y="3616197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19" h="5079">
                  <a:moveTo>
                    <a:pt x="19812" y="0"/>
                  </a:moveTo>
                  <a:lnTo>
                    <a:pt x="19812" y="4762"/>
                  </a:lnTo>
                  <a:lnTo>
                    <a:pt x="16637" y="4762"/>
                  </a:lnTo>
                  <a:lnTo>
                    <a:pt x="12674" y="3962"/>
                  </a:lnTo>
                  <a:lnTo>
                    <a:pt x="9512" y="3175"/>
                  </a:lnTo>
                  <a:lnTo>
                    <a:pt x="7924" y="2387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96" name="object 10096"/>
            <p:cNvSpPr/>
            <p:nvPr/>
          </p:nvSpPr>
          <p:spPr>
            <a:xfrm>
              <a:off x="2589288" y="361382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97" name="object 10097"/>
            <p:cNvSpPr/>
            <p:nvPr/>
          </p:nvSpPr>
          <p:spPr>
            <a:xfrm>
              <a:off x="2589288" y="3624122"/>
              <a:ext cx="485775" cy="88265"/>
            </a:xfrm>
            <a:custGeom>
              <a:avLst/>
              <a:gdLst/>
              <a:ahLst/>
              <a:cxnLst/>
              <a:rect l="l" t="t" r="r" b="b"/>
              <a:pathLst>
                <a:path w="485775" h="88264">
                  <a:moveTo>
                    <a:pt x="485622" y="87934"/>
                  </a:moveTo>
                  <a:lnTo>
                    <a:pt x="461073" y="83972"/>
                  </a:lnTo>
                  <a:lnTo>
                    <a:pt x="460273" y="83972"/>
                  </a:lnTo>
                  <a:lnTo>
                    <a:pt x="434124" y="80022"/>
                  </a:lnTo>
                  <a:lnTo>
                    <a:pt x="410921" y="76479"/>
                  </a:lnTo>
                  <a:lnTo>
                    <a:pt x="387738" y="72728"/>
                  </a:lnTo>
                  <a:lnTo>
                    <a:pt x="364577" y="69055"/>
                  </a:lnTo>
                  <a:lnTo>
                    <a:pt x="341439" y="65747"/>
                  </a:lnTo>
                  <a:lnTo>
                    <a:pt x="339864" y="64973"/>
                  </a:lnTo>
                  <a:lnTo>
                    <a:pt x="334314" y="64173"/>
                  </a:lnTo>
                  <a:lnTo>
                    <a:pt x="333527" y="64173"/>
                  </a:lnTo>
                  <a:lnTo>
                    <a:pt x="330352" y="63385"/>
                  </a:lnTo>
                  <a:lnTo>
                    <a:pt x="313715" y="61010"/>
                  </a:lnTo>
                  <a:lnTo>
                    <a:pt x="308178" y="60210"/>
                  </a:lnTo>
                  <a:lnTo>
                    <a:pt x="297878" y="58635"/>
                  </a:lnTo>
                  <a:lnTo>
                    <a:pt x="293916" y="57835"/>
                  </a:lnTo>
                  <a:lnTo>
                    <a:pt x="283616" y="55460"/>
                  </a:lnTo>
                  <a:lnTo>
                    <a:pt x="279654" y="55460"/>
                  </a:lnTo>
                  <a:lnTo>
                    <a:pt x="267766" y="53073"/>
                  </a:lnTo>
                  <a:lnTo>
                    <a:pt x="260642" y="51498"/>
                  </a:lnTo>
                  <a:lnTo>
                    <a:pt x="259054" y="51498"/>
                  </a:lnTo>
                  <a:lnTo>
                    <a:pt x="246379" y="49123"/>
                  </a:lnTo>
                  <a:lnTo>
                    <a:pt x="239255" y="48336"/>
                  </a:lnTo>
                  <a:lnTo>
                    <a:pt x="234492" y="47536"/>
                  </a:lnTo>
                  <a:lnTo>
                    <a:pt x="206490" y="41965"/>
                  </a:lnTo>
                  <a:lnTo>
                    <a:pt x="178515" y="36699"/>
                  </a:lnTo>
                  <a:lnTo>
                    <a:pt x="150605" y="31505"/>
                  </a:lnTo>
                  <a:lnTo>
                    <a:pt x="122796" y="26149"/>
                  </a:lnTo>
                  <a:lnTo>
                    <a:pt x="114871" y="24561"/>
                  </a:lnTo>
                  <a:lnTo>
                    <a:pt x="92684" y="19811"/>
                  </a:lnTo>
                  <a:lnTo>
                    <a:pt x="91897" y="19811"/>
                  </a:lnTo>
                  <a:lnTo>
                    <a:pt x="68922" y="15049"/>
                  </a:lnTo>
                  <a:lnTo>
                    <a:pt x="60210" y="13474"/>
                  </a:lnTo>
                  <a:lnTo>
                    <a:pt x="55460" y="11887"/>
                  </a:lnTo>
                  <a:lnTo>
                    <a:pt x="47536" y="10312"/>
                  </a:lnTo>
                  <a:lnTo>
                    <a:pt x="45948" y="10312"/>
                  </a:lnTo>
                  <a:lnTo>
                    <a:pt x="44361" y="9512"/>
                  </a:lnTo>
                  <a:lnTo>
                    <a:pt x="36730" y="8248"/>
                  </a:lnTo>
                  <a:lnTo>
                    <a:pt x="29287" y="6443"/>
                  </a:lnTo>
                  <a:lnTo>
                    <a:pt x="21856" y="4588"/>
                  </a:lnTo>
                  <a:lnTo>
                    <a:pt x="14262" y="3174"/>
                  </a:lnTo>
                  <a:lnTo>
                    <a:pt x="10299" y="2374"/>
                  </a:lnTo>
                  <a:lnTo>
                    <a:pt x="8724" y="2374"/>
                  </a:lnTo>
                  <a:lnTo>
                    <a:pt x="7137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098" name="object 10098"/>
            <p:cNvSpPr/>
            <p:nvPr/>
          </p:nvSpPr>
          <p:spPr>
            <a:xfrm>
              <a:off x="3036887" y="3695420"/>
              <a:ext cx="38100" cy="5715"/>
            </a:xfrm>
            <a:custGeom>
              <a:avLst/>
              <a:gdLst/>
              <a:ahLst/>
              <a:cxnLst/>
              <a:rect l="l" t="t" r="r" b="b"/>
              <a:pathLst>
                <a:path w="38100" h="5714">
                  <a:moveTo>
                    <a:pt x="38023" y="5549"/>
                  </a:moveTo>
                  <a:lnTo>
                    <a:pt x="34061" y="5549"/>
                  </a:lnTo>
                  <a:lnTo>
                    <a:pt x="26972" y="4137"/>
                  </a:lnTo>
                  <a:lnTo>
                    <a:pt x="19011" y="3168"/>
                  </a:lnTo>
                  <a:lnTo>
                    <a:pt x="11051" y="2199"/>
                  </a:lnTo>
                  <a:lnTo>
                    <a:pt x="3962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0099" name="object 10099"/>
          <p:cNvSpPr/>
          <p:nvPr/>
        </p:nvSpPr>
        <p:spPr>
          <a:xfrm>
            <a:off x="7037699" y="2691199"/>
            <a:ext cx="0" cy="73295"/>
          </a:xfrm>
          <a:custGeom>
            <a:avLst/>
            <a:gdLst/>
            <a:ahLst/>
            <a:cxnLst/>
            <a:rect l="l" t="t" r="r" b="b"/>
            <a:pathLst>
              <a:path h="108585">
                <a:moveTo>
                  <a:pt x="0" y="0"/>
                </a:moveTo>
                <a:lnTo>
                  <a:pt x="0" y="10852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0100" name="object 10100"/>
          <p:cNvSpPr/>
          <p:nvPr/>
        </p:nvSpPr>
        <p:spPr>
          <a:xfrm>
            <a:off x="7037699" y="2799212"/>
            <a:ext cx="0" cy="28718"/>
          </a:xfrm>
          <a:custGeom>
            <a:avLst/>
            <a:gdLst/>
            <a:ahLst/>
            <a:cxnLst/>
            <a:rect l="l" t="t" r="r" b="b"/>
            <a:pathLst>
              <a:path h="42545">
                <a:moveTo>
                  <a:pt x="0" y="0"/>
                </a:moveTo>
                <a:lnTo>
                  <a:pt x="0" y="4198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0101" name="object 10101"/>
          <p:cNvGrpSpPr/>
          <p:nvPr/>
        </p:nvGrpSpPr>
        <p:grpSpPr>
          <a:xfrm>
            <a:off x="7037163" y="2799212"/>
            <a:ext cx="5144" cy="29147"/>
            <a:chOff x="8732094" y="4146981"/>
            <a:chExt cx="7620" cy="43180"/>
          </a:xfrm>
        </p:grpSpPr>
        <p:sp>
          <p:nvSpPr>
            <p:cNvPr id="10102" name="object 10102"/>
            <p:cNvSpPr/>
            <p:nvPr/>
          </p:nvSpPr>
          <p:spPr>
            <a:xfrm>
              <a:off x="8732888" y="4185805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511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03" name="object 10103"/>
            <p:cNvSpPr/>
            <p:nvPr/>
          </p:nvSpPr>
          <p:spPr>
            <a:xfrm>
              <a:off x="8738400" y="4146981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882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104" name="object 10104"/>
          <p:cNvGrpSpPr/>
          <p:nvPr/>
        </p:nvGrpSpPr>
        <p:grpSpPr>
          <a:xfrm>
            <a:off x="7040884" y="2688524"/>
            <a:ext cx="2572" cy="76295"/>
            <a:chOff x="8737606" y="3982999"/>
            <a:chExt cx="3810" cy="113030"/>
          </a:xfrm>
        </p:grpSpPr>
        <p:sp>
          <p:nvSpPr>
            <p:cNvPr id="10105" name="object 10105"/>
            <p:cNvSpPr/>
            <p:nvPr/>
          </p:nvSpPr>
          <p:spPr>
            <a:xfrm>
              <a:off x="8738399" y="3983799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68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06" name="object 10106"/>
            <p:cNvSpPr/>
            <p:nvPr/>
          </p:nvSpPr>
          <p:spPr>
            <a:xfrm>
              <a:off x="8738412" y="3982999"/>
              <a:ext cx="1905" cy="14604"/>
            </a:xfrm>
            <a:custGeom>
              <a:avLst/>
              <a:gdLst/>
              <a:ahLst/>
              <a:cxnLst/>
              <a:rect l="l" t="t" r="r" b="b"/>
              <a:pathLst>
                <a:path w="1904" h="14604">
                  <a:moveTo>
                    <a:pt x="1587" y="12674"/>
                  </a:moveTo>
                  <a:lnTo>
                    <a:pt x="1587" y="0"/>
                  </a:lnTo>
                </a:path>
                <a:path w="1904" h="14604">
                  <a:moveTo>
                    <a:pt x="1587" y="12674"/>
                  </a:moveTo>
                  <a:lnTo>
                    <a:pt x="0" y="142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107" name="object 10107"/>
          <p:cNvGrpSpPr/>
          <p:nvPr/>
        </p:nvGrpSpPr>
        <p:grpSpPr>
          <a:xfrm>
            <a:off x="7043602" y="2675151"/>
            <a:ext cx="22717" cy="138875"/>
            <a:chOff x="8741632" y="3963187"/>
            <a:chExt cx="33655" cy="205740"/>
          </a:xfrm>
        </p:grpSpPr>
        <p:sp>
          <p:nvSpPr>
            <p:cNvPr id="10108" name="object 10108"/>
            <p:cNvSpPr/>
            <p:nvPr/>
          </p:nvSpPr>
          <p:spPr>
            <a:xfrm>
              <a:off x="8769350" y="4165193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4762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09" name="object 10109"/>
            <p:cNvSpPr/>
            <p:nvPr/>
          </p:nvSpPr>
          <p:spPr>
            <a:xfrm>
              <a:off x="8774112" y="3963187"/>
              <a:ext cx="0" cy="202565"/>
            </a:xfrm>
            <a:custGeom>
              <a:avLst/>
              <a:gdLst/>
              <a:ahLst/>
              <a:cxnLst/>
              <a:rect l="l" t="t" r="r" b="b"/>
              <a:pathLst>
                <a:path h="202564">
                  <a:moveTo>
                    <a:pt x="0" y="0"/>
                  </a:moveTo>
                  <a:lnTo>
                    <a:pt x="0" y="20200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10" name="object 10110"/>
            <p:cNvSpPr/>
            <p:nvPr/>
          </p:nvSpPr>
          <p:spPr>
            <a:xfrm>
              <a:off x="8769350" y="3966349"/>
              <a:ext cx="0" cy="201295"/>
            </a:xfrm>
            <a:custGeom>
              <a:avLst/>
              <a:gdLst/>
              <a:ahLst/>
              <a:cxnLst/>
              <a:rect l="l" t="t" r="r" b="b"/>
              <a:pathLst>
                <a:path h="201295">
                  <a:moveTo>
                    <a:pt x="0" y="2012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11" name="object 10111"/>
            <p:cNvSpPr/>
            <p:nvPr/>
          </p:nvSpPr>
          <p:spPr>
            <a:xfrm>
              <a:off x="8742426" y="3982199"/>
              <a:ext cx="0" cy="183515"/>
            </a:xfrm>
            <a:custGeom>
              <a:avLst/>
              <a:gdLst/>
              <a:ahLst/>
              <a:cxnLst/>
              <a:rect l="l" t="t" r="r" b="b"/>
              <a:pathLst>
                <a:path h="183514">
                  <a:moveTo>
                    <a:pt x="0" y="164782"/>
                  </a:moveTo>
                  <a:lnTo>
                    <a:pt x="0" y="182994"/>
                  </a:lnTo>
                </a:path>
                <a:path h="183514">
                  <a:moveTo>
                    <a:pt x="0" y="0"/>
                  </a:moveTo>
                  <a:lnTo>
                    <a:pt x="0" y="11328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12" name="object 10112"/>
            <p:cNvSpPr/>
            <p:nvPr/>
          </p:nvSpPr>
          <p:spPr>
            <a:xfrm>
              <a:off x="8742426" y="4165193"/>
              <a:ext cx="27305" cy="2540"/>
            </a:xfrm>
            <a:custGeom>
              <a:avLst/>
              <a:gdLst/>
              <a:ahLst/>
              <a:cxnLst/>
              <a:rect l="l" t="t" r="r" b="b"/>
              <a:pathLst>
                <a:path w="27304" h="2539">
                  <a:moveTo>
                    <a:pt x="-793" y="1193"/>
                  </a:moveTo>
                  <a:lnTo>
                    <a:pt x="27717" y="1193"/>
                  </a:lnTo>
                </a:path>
              </a:pathLst>
            </a:custGeom>
            <a:ln w="39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113" name="object 10113"/>
          <p:cNvGrpSpPr/>
          <p:nvPr/>
        </p:nvGrpSpPr>
        <p:grpSpPr>
          <a:xfrm>
            <a:off x="7040893" y="1974641"/>
            <a:ext cx="25289" cy="407194"/>
            <a:chOff x="8737619" y="2925394"/>
            <a:chExt cx="37465" cy="603250"/>
          </a:xfrm>
        </p:grpSpPr>
        <p:sp>
          <p:nvSpPr>
            <p:cNvPr id="10114" name="object 10114"/>
            <p:cNvSpPr/>
            <p:nvPr/>
          </p:nvSpPr>
          <p:spPr>
            <a:xfrm>
              <a:off x="8769350" y="352272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762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15" name="object 10115"/>
            <p:cNvSpPr/>
            <p:nvPr/>
          </p:nvSpPr>
          <p:spPr>
            <a:xfrm>
              <a:off x="8774112" y="2925394"/>
              <a:ext cx="0" cy="597535"/>
            </a:xfrm>
            <a:custGeom>
              <a:avLst/>
              <a:gdLst/>
              <a:ahLst/>
              <a:cxnLst/>
              <a:rect l="l" t="t" r="r" b="b"/>
              <a:pathLst>
                <a:path h="597535">
                  <a:moveTo>
                    <a:pt x="0" y="0"/>
                  </a:moveTo>
                  <a:lnTo>
                    <a:pt x="0" y="59731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16" name="object 10116"/>
            <p:cNvSpPr/>
            <p:nvPr/>
          </p:nvSpPr>
          <p:spPr>
            <a:xfrm>
              <a:off x="8769350" y="2930143"/>
              <a:ext cx="0" cy="597535"/>
            </a:xfrm>
            <a:custGeom>
              <a:avLst/>
              <a:gdLst/>
              <a:ahLst/>
              <a:cxnLst/>
              <a:rect l="l" t="t" r="r" b="b"/>
              <a:pathLst>
                <a:path h="597535">
                  <a:moveTo>
                    <a:pt x="0" y="5973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17" name="object 10117"/>
            <p:cNvSpPr/>
            <p:nvPr/>
          </p:nvSpPr>
          <p:spPr>
            <a:xfrm>
              <a:off x="8742426" y="2952330"/>
              <a:ext cx="0" cy="574040"/>
            </a:xfrm>
            <a:custGeom>
              <a:avLst/>
              <a:gdLst/>
              <a:ahLst/>
              <a:cxnLst/>
              <a:rect l="l" t="t" r="r" b="b"/>
              <a:pathLst>
                <a:path h="574039">
                  <a:moveTo>
                    <a:pt x="0" y="0"/>
                  </a:moveTo>
                  <a:lnTo>
                    <a:pt x="0" y="57355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18" name="object 10118"/>
            <p:cNvSpPr/>
            <p:nvPr/>
          </p:nvSpPr>
          <p:spPr>
            <a:xfrm>
              <a:off x="8742426" y="3525888"/>
              <a:ext cx="27305" cy="1905"/>
            </a:xfrm>
            <a:custGeom>
              <a:avLst/>
              <a:gdLst/>
              <a:ahLst/>
              <a:cxnLst/>
              <a:rect l="l" t="t" r="r" b="b"/>
              <a:pathLst>
                <a:path w="27304" h="1904">
                  <a:moveTo>
                    <a:pt x="-793" y="793"/>
                  </a:moveTo>
                  <a:lnTo>
                    <a:pt x="27717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19" name="object 10119"/>
            <p:cNvSpPr/>
            <p:nvPr/>
          </p:nvSpPr>
          <p:spPr>
            <a:xfrm>
              <a:off x="8738413" y="2955505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30">
                  <a:moveTo>
                    <a:pt x="1587" y="9499"/>
                  </a:moveTo>
                  <a:lnTo>
                    <a:pt x="1587" y="0"/>
                  </a:lnTo>
                </a:path>
                <a:path w="1904" h="11430">
                  <a:moveTo>
                    <a:pt x="1587" y="9499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120" name="object 10120"/>
          <p:cNvGrpSpPr/>
          <p:nvPr/>
        </p:nvGrpSpPr>
        <p:grpSpPr>
          <a:xfrm>
            <a:off x="7009354" y="1972502"/>
            <a:ext cx="44577" cy="104585"/>
            <a:chOff x="8690895" y="2922225"/>
            <a:chExt cx="66040" cy="154940"/>
          </a:xfrm>
        </p:grpSpPr>
        <p:sp>
          <p:nvSpPr>
            <p:cNvPr id="10121" name="object 10121"/>
            <p:cNvSpPr/>
            <p:nvPr/>
          </p:nvSpPr>
          <p:spPr>
            <a:xfrm>
              <a:off x="8691702" y="294599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22" name="object 10122"/>
            <p:cNvSpPr/>
            <p:nvPr/>
          </p:nvSpPr>
          <p:spPr>
            <a:xfrm>
              <a:off x="8728125" y="294915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23" name="object 10123"/>
            <p:cNvSpPr/>
            <p:nvPr/>
          </p:nvSpPr>
          <p:spPr>
            <a:xfrm>
              <a:off x="8690908" y="2945199"/>
              <a:ext cx="38100" cy="5080"/>
            </a:xfrm>
            <a:custGeom>
              <a:avLst/>
              <a:gdLst/>
              <a:ahLst/>
              <a:cxnLst/>
              <a:rect l="l" t="t" r="r" b="b"/>
              <a:pathLst>
                <a:path w="38100" h="5080">
                  <a:moveTo>
                    <a:pt x="0" y="4749"/>
                  </a:moveTo>
                  <a:lnTo>
                    <a:pt x="38011" y="4749"/>
                  </a:lnTo>
                  <a:lnTo>
                    <a:pt x="38011" y="0"/>
                  </a:lnTo>
                  <a:lnTo>
                    <a:pt x="0" y="0"/>
                  </a:lnTo>
                  <a:lnTo>
                    <a:pt x="0" y="4749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24" name="object 10124"/>
            <p:cNvSpPr/>
            <p:nvPr/>
          </p:nvSpPr>
          <p:spPr>
            <a:xfrm>
              <a:off x="8691689" y="2923019"/>
              <a:ext cx="27940" cy="23495"/>
            </a:xfrm>
            <a:custGeom>
              <a:avLst/>
              <a:gdLst/>
              <a:ahLst/>
              <a:cxnLst/>
              <a:rect l="l" t="t" r="r" b="b"/>
              <a:pathLst>
                <a:path w="27940" h="23494">
                  <a:moveTo>
                    <a:pt x="27736" y="0"/>
                  </a:moveTo>
                  <a:lnTo>
                    <a:pt x="0" y="22974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25" name="object 10125"/>
            <p:cNvSpPr/>
            <p:nvPr/>
          </p:nvSpPr>
          <p:spPr>
            <a:xfrm>
              <a:off x="8728125" y="2925394"/>
              <a:ext cx="27940" cy="24130"/>
            </a:xfrm>
            <a:custGeom>
              <a:avLst/>
              <a:gdLst/>
              <a:ahLst/>
              <a:cxnLst/>
              <a:rect l="l" t="t" r="r" b="b"/>
              <a:pathLst>
                <a:path w="27940" h="24130">
                  <a:moveTo>
                    <a:pt x="27762" y="0"/>
                  </a:moveTo>
                  <a:lnTo>
                    <a:pt x="0" y="23761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26" name="object 10126"/>
            <p:cNvSpPr/>
            <p:nvPr/>
          </p:nvSpPr>
          <p:spPr>
            <a:xfrm>
              <a:off x="8718632" y="2922225"/>
              <a:ext cx="38100" cy="4445"/>
            </a:xfrm>
            <a:custGeom>
              <a:avLst/>
              <a:gdLst/>
              <a:ahLst/>
              <a:cxnLst/>
              <a:rect l="l" t="t" r="r" b="b"/>
              <a:pathLst>
                <a:path w="38100" h="4444">
                  <a:moveTo>
                    <a:pt x="0" y="3962"/>
                  </a:moveTo>
                  <a:lnTo>
                    <a:pt x="38036" y="3962"/>
                  </a:lnTo>
                  <a:lnTo>
                    <a:pt x="38036" y="0"/>
                  </a:lnTo>
                  <a:lnTo>
                    <a:pt x="0" y="0"/>
                  </a:lnTo>
                  <a:lnTo>
                    <a:pt x="0" y="3962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27" name="object 10127"/>
            <p:cNvSpPr/>
            <p:nvPr/>
          </p:nvSpPr>
          <p:spPr>
            <a:xfrm>
              <a:off x="8728125" y="2925406"/>
              <a:ext cx="27940" cy="29845"/>
            </a:xfrm>
            <a:custGeom>
              <a:avLst/>
              <a:gdLst/>
              <a:ahLst/>
              <a:cxnLst/>
              <a:rect l="l" t="t" r="r" b="b"/>
              <a:pathLst>
                <a:path w="27940" h="29844">
                  <a:moveTo>
                    <a:pt x="27762" y="5537"/>
                  </a:moveTo>
                  <a:lnTo>
                    <a:pt x="0" y="29311"/>
                  </a:lnTo>
                </a:path>
                <a:path w="27940" h="29844">
                  <a:moveTo>
                    <a:pt x="27762" y="5537"/>
                  </a:moveTo>
                  <a:lnTo>
                    <a:pt x="27762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28" name="object 10128"/>
            <p:cNvSpPr/>
            <p:nvPr/>
          </p:nvSpPr>
          <p:spPr>
            <a:xfrm>
              <a:off x="8732888" y="2961043"/>
              <a:ext cx="0" cy="114935"/>
            </a:xfrm>
            <a:custGeom>
              <a:avLst/>
              <a:gdLst/>
              <a:ahLst/>
              <a:cxnLst/>
              <a:rect l="l" t="t" r="r" b="b"/>
              <a:pathLst>
                <a:path h="114935">
                  <a:moveTo>
                    <a:pt x="0" y="0"/>
                  </a:moveTo>
                  <a:lnTo>
                    <a:pt x="0" y="11485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29" name="object 10129"/>
            <p:cNvSpPr/>
            <p:nvPr/>
          </p:nvSpPr>
          <p:spPr>
            <a:xfrm>
              <a:off x="8738400" y="2957080"/>
              <a:ext cx="0" cy="120014"/>
            </a:xfrm>
            <a:custGeom>
              <a:avLst/>
              <a:gdLst/>
              <a:ahLst/>
              <a:cxnLst/>
              <a:rect l="l" t="t" r="r" b="b"/>
              <a:pathLst>
                <a:path h="120014">
                  <a:moveTo>
                    <a:pt x="0" y="1196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130" name="object 10130"/>
          <p:cNvGrpSpPr/>
          <p:nvPr/>
        </p:nvGrpSpPr>
        <p:grpSpPr>
          <a:xfrm>
            <a:off x="7043572" y="2377295"/>
            <a:ext cx="30004" cy="36005"/>
            <a:chOff x="8741588" y="3521919"/>
            <a:chExt cx="44450" cy="53340"/>
          </a:xfrm>
        </p:grpSpPr>
        <p:sp>
          <p:nvSpPr>
            <p:cNvPr id="10131" name="object 10131"/>
            <p:cNvSpPr/>
            <p:nvPr/>
          </p:nvSpPr>
          <p:spPr>
            <a:xfrm>
              <a:off x="8755888" y="3562337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749" y="0"/>
                  </a:moveTo>
                  <a:lnTo>
                    <a:pt x="749" y="4749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32" name="object 10132"/>
            <p:cNvSpPr/>
            <p:nvPr/>
          </p:nvSpPr>
          <p:spPr>
            <a:xfrm>
              <a:off x="8744013" y="3562337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4">
                  <a:moveTo>
                    <a:pt x="0" y="11874"/>
                  </a:moveTo>
                  <a:lnTo>
                    <a:pt x="1587" y="11074"/>
                  </a:lnTo>
                  <a:lnTo>
                    <a:pt x="2336" y="9499"/>
                  </a:lnTo>
                  <a:lnTo>
                    <a:pt x="3924" y="8699"/>
                  </a:lnTo>
                  <a:lnTo>
                    <a:pt x="5511" y="7124"/>
                  </a:lnTo>
                  <a:lnTo>
                    <a:pt x="6261" y="6337"/>
                  </a:lnTo>
                  <a:lnTo>
                    <a:pt x="7848" y="4737"/>
                  </a:lnTo>
                  <a:lnTo>
                    <a:pt x="8699" y="3162"/>
                  </a:lnTo>
                  <a:lnTo>
                    <a:pt x="10287" y="2362"/>
                  </a:lnTo>
                  <a:lnTo>
                    <a:pt x="11874" y="774"/>
                  </a:lnTo>
                  <a:lnTo>
                    <a:pt x="12623" y="0"/>
                  </a:lnTo>
                  <a:lnTo>
                    <a:pt x="12623" y="47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33" name="object 10133"/>
            <p:cNvSpPr/>
            <p:nvPr/>
          </p:nvSpPr>
          <p:spPr>
            <a:xfrm>
              <a:off x="8756637" y="3533025"/>
              <a:ext cx="28575" cy="34290"/>
            </a:xfrm>
            <a:custGeom>
              <a:avLst/>
              <a:gdLst/>
              <a:ahLst/>
              <a:cxnLst/>
              <a:rect l="l" t="t" r="r" b="b"/>
              <a:pathLst>
                <a:path w="28575" h="34289">
                  <a:moveTo>
                    <a:pt x="15887" y="18224"/>
                  </a:moveTo>
                  <a:lnTo>
                    <a:pt x="14300" y="19799"/>
                  </a:lnTo>
                  <a:lnTo>
                    <a:pt x="9651" y="25539"/>
                  </a:lnTo>
                  <a:lnTo>
                    <a:pt x="7404" y="27787"/>
                  </a:lnTo>
                  <a:lnTo>
                    <a:pt x="1587" y="32473"/>
                  </a:lnTo>
                  <a:lnTo>
                    <a:pt x="0" y="34061"/>
                  </a:lnTo>
                </a:path>
                <a:path w="28575" h="34289">
                  <a:moveTo>
                    <a:pt x="15887" y="18224"/>
                  </a:moveTo>
                  <a:lnTo>
                    <a:pt x="15887" y="12674"/>
                  </a:lnTo>
                  <a:lnTo>
                    <a:pt x="18986" y="9461"/>
                  </a:lnTo>
                  <a:lnTo>
                    <a:pt x="22263" y="6413"/>
                  </a:lnTo>
                  <a:lnTo>
                    <a:pt x="25323" y="3162"/>
                  </a:lnTo>
                  <a:lnTo>
                    <a:pt x="25323" y="2374"/>
                  </a:lnTo>
                  <a:lnTo>
                    <a:pt x="26174" y="2374"/>
                  </a:lnTo>
                  <a:lnTo>
                    <a:pt x="26911" y="787"/>
                  </a:lnTo>
                  <a:lnTo>
                    <a:pt x="2851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34" name="object 10134"/>
            <p:cNvSpPr/>
            <p:nvPr/>
          </p:nvSpPr>
          <p:spPr>
            <a:xfrm>
              <a:off x="8785136" y="352351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35" name="object 10135"/>
            <p:cNvSpPr/>
            <p:nvPr/>
          </p:nvSpPr>
          <p:spPr>
            <a:xfrm>
              <a:off x="8744013" y="3523513"/>
              <a:ext cx="41275" cy="40640"/>
            </a:xfrm>
            <a:custGeom>
              <a:avLst/>
              <a:gdLst/>
              <a:ahLst/>
              <a:cxnLst/>
              <a:rect l="l" t="t" r="r" b="b"/>
              <a:pathLst>
                <a:path w="41275" h="40639">
                  <a:moveTo>
                    <a:pt x="0" y="40398"/>
                  </a:moveTo>
                  <a:lnTo>
                    <a:pt x="2336" y="38023"/>
                  </a:lnTo>
                  <a:lnTo>
                    <a:pt x="3175" y="38023"/>
                  </a:lnTo>
                  <a:lnTo>
                    <a:pt x="3924" y="36436"/>
                  </a:lnTo>
                  <a:lnTo>
                    <a:pt x="12942" y="28506"/>
                  </a:lnTo>
                  <a:lnTo>
                    <a:pt x="21359" y="20072"/>
                  </a:lnTo>
                  <a:lnTo>
                    <a:pt x="29565" y="11504"/>
                  </a:lnTo>
                  <a:lnTo>
                    <a:pt x="37947" y="3174"/>
                  </a:lnTo>
                  <a:lnTo>
                    <a:pt x="37947" y="2374"/>
                  </a:lnTo>
                  <a:lnTo>
                    <a:pt x="411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36" name="object 10136"/>
            <p:cNvSpPr/>
            <p:nvPr/>
          </p:nvSpPr>
          <p:spPr>
            <a:xfrm>
              <a:off x="8744013" y="3563912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37" name="object 10137"/>
            <p:cNvSpPr/>
            <p:nvPr/>
          </p:nvSpPr>
          <p:spPr>
            <a:xfrm>
              <a:off x="8773319" y="3521919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2387"/>
                  </a:moveTo>
                  <a:lnTo>
                    <a:pt x="12611" y="2387"/>
                  </a:lnTo>
                  <a:lnTo>
                    <a:pt x="12611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7C7C7C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38" name="object 10138"/>
            <p:cNvSpPr/>
            <p:nvPr/>
          </p:nvSpPr>
          <p:spPr>
            <a:xfrm>
              <a:off x="8741588" y="35258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39" name="object 10139"/>
            <p:cNvSpPr/>
            <p:nvPr/>
          </p:nvSpPr>
          <p:spPr>
            <a:xfrm>
              <a:off x="8741588" y="35639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42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40" name="object 10140"/>
            <p:cNvSpPr/>
            <p:nvPr/>
          </p:nvSpPr>
          <p:spPr>
            <a:xfrm>
              <a:off x="8747188" y="3531438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79" h="30479">
                  <a:moveTo>
                    <a:pt x="0" y="30099"/>
                  </a:moveTo>
                  <a:lnTo>
                    <a:pt x="749" y="28511"/>
                  </a:lnTo>
                  <a:lnTo>
                    <a:pt x="7723" y="22472"/>
                  </a:lnTo>
                  <a:lnTo>
                    <a:pt x="14231" y="16181"/>
                  </a:lnTo>
                  <a:lnTo>
                    <a:pt x="20542" y="9721"/>
                  </a:lnTo>
                  <a:lnTo>
                    <a:pt x="26924" y="3175"/>
                  </a:lnTo>
                  <a:lnTo>
                    <a:pt x="300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41" name="object 10141"/>
            <p:cNvSpPr/>
            <p:nvPr/>
          </p:nvSpPr>
          <p:spPr>
            <a:xfrm>
              <a:off x="8778037" y="352667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175"/>
                  </a:moveTo>
                  <a:lnTo>
                    <a:pt x="3175" y="800"/>
                  </a:lnTo>
                  <a:lnTo>
                    <a:pt x="392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42" name="object 10142"/>
            <p:cNvSpPr/>
            <p:nvPr/>
          </p:nvSpPr>
          <p:spPr>
            <a:xfrm>
              <a:off x="8741588" y="357421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42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143" name="object 10143"/>
          <p:cNvGrpSpPr/>
          <p:nvPr/>
        </p:nvGrpSpPr>
        <p:grpSpPr>
          <a:xfrm>
            <a:off x="7028077" y="1967692"/>
            <a:ext cx="42434" cy="25718"/>
            <a:chOff x="8718632" y="2915100"/>
            <a:chExt cx="62865" cy="38100"/>
          </a:xfrm>
        </p:grpSpPr>
        <p:sp>
          <p:nvSpPr>
            <p:cNvPr id="10144" name="object 10144"/>
            <p:cNvSpPr/>
            <p:nvPr/>
          </p:nvSpPr>
          <p:spPr>
            <a:xfrm>
              <a:off x="8744000" y="2930944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30">
                  <a:moveTo>
                    <a:pt x="12623" y="0"/>
                  </a:moveTo>
                  <a:lnTo>
                    <a:pt x="11874" y="800"/>
                  </a:lnTo>
                  <a:lnTo>
                    <a:pt x="10287" y="1587"/>
                  </a:lnTo>
                  <a:lnTo>
                    <a:pt x="10287" y="2387"/>
                  </a:lnTo>
                  <a:lnTo>
                    <a:pt x="9448" y="3162"/>
                  </a:lnTo>
                  <a:lnTo>
                    <a:pt x="7861" y="3962"/>
                  </a:lnTo>
                  <a:lnTo>
                    <a:pt x="6273" y="5549"/>
                  </a:lnTo>
                  <a:lnTo>
                    <a:pt x="5524" y="6337"/>
                  </a:lnTo>
                  <a:lnTo>
                    <a:pt x="3924" y="7912"/>
                  </a:lnTo>
                  <a:lnTo>
                    <a:pt x="3187" y="8724"/>
                  </a:lnTo>
                  <a:lnTo>
                    <a:pt x="2336" y="8724"/>
                  </a:lnTo>
                  <a:lnTo>
                    <a:pt x="1600" y="9499"/>
                  </a:lnTo>
                  <a:lnTo>
                    <a:pt x="0" y="110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45" name="object 10145"/>
            <p:cNvSpPr/>
            <p:nvPr/>
          </p:nvSpPr>
          <p:spPr>
            <a:xfrm>
              <a:off x="8755874" y="29309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74" y="-793"/>
                  </a:moveTo>
                  <a:lnTo>
                    <a:pt x="374" y="79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46" name="object 10146"/>
            <p:cNvSpPr/>
            <p:nvPr/>
          </p:nvSpPr>
          <p:spPr>
            <a:xfrm>
              <a:off x="8743174" y="29420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47" name="object 10147"/>
            <p:cNvSpPr/>
            <p:nvPr/>
          </p:nvSpPr>
          <p:spPr>
            <a:xfrm>
              <a:off x="8756624" y="292539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48" name="object 10148"/>
            <p:cNvSpPr/>
            <p:nvPr/>
          </p:nvSpPr>
          <p:spPr>
            <a:xfrm>
              <a:off x="8718632" y="2921438"/>
              <a:ext cx="39370" cy="5080"/>
            </a:xfrm>
            <a:custGeom>
              <a:avLst/>
              <a:gdLst/>
              <a:ahLst/>
              <a:cxnLst/>
              <a:rect l="l" t="t" r="r" b="b"/>
              <a:pathLst>
                <a:path w="39370" h="5080">
                  <a:moveTo>
                    <a:pt x="0" y="4749"/>
                  </a:moveTo>
                  <a:lnTo>
                    <a:pt x="38785" y="4749"/>
                  </a:lnTo>
                  <a:lnTo>
                    <a:pt x="38785" y="0"/>
                  </a:lnTo>
                  <a:lnTo>
                    <a:pt x="0" y="0"/>
                  </a:lnTo>
                  <a:lnTo>
                    <a:pt x="0" y="4749"/>
                  </a:lnTo>
                  <a:close/>
                </a:path>
              </a:pathLst>
            </a:custGeom>
            <a:solidFill>
              <a:srgbClr val="7C7C7C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49" name="object 10149"/>
            <p:cNvSpPr/>
            <p:nvPr/>
          </p:nvSpPr>
          <p:spPr>
            <a:xfrm>
              <a:off x="8719425" y="292221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50" name="object 10150"/>
            <p:cNvSpPr/>
            <p:nvPr/>
          </p:nvSpPr>
          <p:spPr>
            <a:xfrm>
              <a:off x="8756624" y="2918256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19">
                  <a:moveTo>
                    <a:pt x="0" y="7137"/>
                  </a:moveTo>
                  <a:lnTo>
                    <a:pt x="1587" y="5549"/>
                  </a:lnTo>
                  <a:lnTo>
                    <a:pt x="2425" y="5549"/>
                  </a:lnTo>
                  <a:lnTo>
                    <a:pt x="3175" y="3962"/>
                  </a:lnTo>
                  <a:lnTo>
                    <a:pt x="5613" y="3175"/>
                  </a:lnTo>
                  <a:lnTo>
                    <a:pt x="7200" y="1600"/>
                  </a:lnTo>
                  <a:lnTo>
                    <a:pt x="7950" y="800"/>
                  </a:lnTo>
                  <a:lnTo>
                    <a:pt x="795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51" name="object 10151"/>
            <p:cNvSpPr/>
            <p:nvPr/>
          </p:nvSpPr>
          <p:spPr>
            <a:xfrm>
              <a:off x="8749537" y="293331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4">
                  <a:moveTo>
                    <a:pt x="4762" y="0"/>
                  </a:moveTo>
                  <a:lnTo>
                    <a:pt x="3924" y="787"/>
                  </a:lnTo>
                  <a:lnTo>
                    <a:pt x="2336" y="1574"/>
                  </a:lnTo>
                  <a:lnTo>
                    <a:pt x="736" y="3162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52" name="object 10152"/>
            <p:cNvSpPr/>
            <p:nvPr/>
          </p:nvSpPr>
          <p:spPr>
            <a:xfrm>
              <a:off x="8744013" y="293965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0"/>
                  </a:moveTo>
                  <a:lnTo>
                    <a:pt x="0" y="23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53" name="object 10153"/>
            <p:cNvSpPr/>
            <p:nvPr/>
          </p:nvSpPr>
          <p:spPr>
            <a:xfrm>
              <a:off x="8744013" y="294201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54" name="object 10154"/>
            <p:cNvSpPr/>
            <p:nvPr/>
          </p:nvSpPr>
          <p:spPr>
            <a:xfrm>
              <a:off x="8744013" y="2919857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36449" y="0"/>
                  </a:moveTo>
                  <a:lnTo>
                    <a:pt x="35610" y="0"/>
                  </a:lnTo>
                  <a:lnTo>
                    <a:pt x="33274" y="3175"/>
                  </a:lnTo>
                  <a:lnTo>
                    <a:pt x="30835" y="4749"/>
                  </a:lnTo>
                  <a:lnTo>
                    <a:pt x="30835" y="5537"/>
                  </a:lnTo>
                  <a:lnTo>
                    <a:pt x="30086" y="5537"/>
                  </a:lnTo>
                  <a:lnTo>
                    <a:pt x="30086" y="6337"/>
                  </a:lnTo>
                  <a:lnTo>
                    <a:pt x="29248" y="6337"/>
                  </a:lnTo>
                  <a:lnTo>
                    <a:pt x="23528" y="11777"/>
                  </a:lnTo>
                  <a:lnTo>
                    <a:pt x="16800" y="17997"/>
                  </a:lnTo>
                  <a:lnTo>
                    <a:pt x="9965" y="23934"/>
                  </a:lnTo>
                  <a:lnTo>
                    <a:pt x="3924" y="28524"/>
                  </a:lnTo>
                  <a:lnTo>
                    <a:pt x="3175" y="30099"/>
                  </a:lnTo>
                  <a:lnTo>
                    <a:pt x="2336" y="30099"/>
                  </a:lnTo>
                  <a:lnTo>
                    <a:pt x="0" y="3248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55" name="object 10155"/>
            <p:cNvSpPr/>
            <p:nvPr/>
          </p:nvSpPr>
          <p:spPr>
            <a:xfrm>
              <a:off x="8741587" y="295233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42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56" name="object 10156"/>
            <p:cNvSpPr/>
            <p:nvPr/>
          </p:nvSpPr>
          <p:spPr>
            <a:xfrm>
              <a:off x="8719438" y="2915894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20" h="6350">
                  <a:moveTo>
                    <a:pt x="7099" y="0"/>
                  </a:moveTo>
                  <a:lnTo>
                    <a:pt x="6349" y="800"/>
                  </a:lnTo>
                  <a:lnTo>
                    <a:pt x="4762" y="2374"/>
                  </a:lnTo>
                  <a:lnTo>
                    <a:pt x="3174" y="3962"/>
                  </a:lnTo>
                  <a:lnTo>
                    <a:pt x="1587" y="4749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57" name="object 10157"/>
            <p:cNvSpPr/>
            <p:nvPr/>
          </p:nvSpPr>
          <p:spPr>
            <a:xfrm>
              <a:off x="8756624" y="291905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0" y="6337"/>
                  </a:moveTo>
                  <a:lnTo>
                    <a:pt x="1587" y="4749"/>
                  </a:lnTo>
                  <a:lnTo>
                    <a:pt x="2425" y="4749"/>
                  </a:lnTo>
                  <a:lnTo>
                    <a:pt x="3175" y="3162"/>
                  </a:lnTo>
                  <a:lnTo>
                    <a:pt x="5613" y="2374"/>
                  </a:lnTo>
                  <a:lnTo>
                    <a:pt x="7200" y="800"/>
                  </a:lnTo>
                  <a:lnTo>
                    <a:pt x="795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158" name="object 10158"/>
          <p:cNvGrpSpPr/>
          <p:nvPr/>
        </p:nvGrpSpPr>
        <p:grpSpPr>
          <a:xfrm>
            <a:off x="6528094" y="2494404"/>
            <a:ext cx="23146" cy="30861"/>
            <a:chOff x="7977917" y="3695414"/>
            <a:chExt cx="34290" cy="45720"/>
          </a:xfrm>
        </p:grpSpPr>
        <p:sp>
          <p:nvSpPr>
            <p:cNvPr id="10159" name="object 10159"/>
            <p:cNvSpPr/>
            <p:nvPr/>
          </p:nvSpPr>
          <p:spPr>
            <a:xfrm>
              <a:off x="7981873" y="37263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60" name="object 10160"/>
            <p:cNvSpPr/>
            <p:nvPr/>
          </p:nvSpPr>
          <p:spPr>
            <a:xfrm>
              <a:off x="7985048" y="37255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61" name="object 10161"/>
            <p:cNvSpPr/>
            <p:nvPr/>
          </p:nvSpPr>
          <p:spPr>
            <a:xfrm>
              <a:off x="7981886" y="372551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62" name="object 10162"/>
            <p:cNvSpPr/>
            <p:nvPr/>
          </p:nvSpPr>
          <p:spPr>
            <a:xfrm>
              <a:off x="7982673" y="3725519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962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63" name="object 10163"/>
            <p:cNvSpPr/>
            <p:nvPr/>
          </p:nvSpPr>
          <p:spPr>
            <a:xfrm>
              <a:off x="7986636" y="37215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64" name="object 10164"/>
            <p:cNvSpPr/>
            <p:nvPr/>
          </p:nvSpPr>
          <p:spPr>
            <a:xfrm>
              <a:off x="7985048" y="372234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800" y="2374"/>
                  </a:lnTo>
                  <a:lnTo>
                    <a:pt x="1587" y="160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65" name="object 10165"/>
            <p:cNvSpPr/>
            <p:nvPr/>
          </p:nvSpPr>
          <p:spPr>
            <a:xfrm>
              <a:off x="7986636" y="372155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787" y="3162"/>
                  </a:lnTo>
                  <a:lnTo>
                    <a:pt x="0" y="31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66" name="object 10166"/>
            <p:cNvSpPr/>
            <p:nvPr/>
          </p:nvSpPr>
          <p:spPr>
            <a:xfrm>
              <a:off x="7985836" y="37247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67" name="object 10167"/>
            <p:cNvSpPr/>
            <p:nvPr/>
          </p:nvSpPr>
          <p:spPr>
            <a:xfrm>
              <a:off x="7985836" y="37223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68" name="object 10168"/>
            <p:cNvSpPr/>
            <p:nvPr/>
          </p:nvSpPr>
          <p:spPr>
            <a:xfrm>
              <a:off x="7990979" y="37215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87"/>
                  </a:moveTo>
                  <a:lnTo>
                    <a:pt x="0" y="3175"/>
                  </a:lnTo>
                </a:path>
                <a:path w="3175" h="3175">
                  <a:moveTo>
                    <a:pt x="3175" y="0"/>
                  </a:moveTo>
                  <a:lnTo>
                    <a:pt x="3175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69" name="object 10169"/>
            <p:cNvSpPr/>
            <p:nvPr/>
          </p:nvSpPr>
          <p:spPr>
            <a:xfrm>
              <a:off x="7990598" y="372315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70" name="object 10170"/>
            <p:cNvSpPr/>
            <p:nvPr/>
          </p:nvSpPr>
          <p:spPr>
            <a:xfrm>
              <a:off x="7991373" y="372235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71" name="object 10171"/>
            <p:cNvSpPr/>
            <p:nvPr/>
          </p:nvSpPr>
          <p:spPr>
            <a:xfrm>
              <a:off x="7995348" y="37191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72" name="object 10172"/>
            <p:cNvSpPr/>
            <p:nvPr/>
          </p:nvSpPr>
          <p:spPr>
            <a:xfrm>
              <a:off x="7993760" y="371918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1574" y="1587"/>
                  </a:lnTo>
                  <a:lnTo>
                    <a:pt x="1574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73" name="object 10173"/>
            <p:cNvSpPr/>
            <p:nvPr/>
          </p:nvSpPr>
          <p:spPr>
            <a:xfrm>
              <a:off x="7994548" y="371918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00" y="0"/>
                  </a:moveTo>
                  <a:lnTo>
                    <a:pt x="1587" y="0"/>
                  </a:lnTo>
                  <a:lnTo>
                    <a:pt x="1587" y="2374"/>
                  </a:lnTo>
                  <a:lnTo>
                    <a:pt x="800" y="2374"/>
                  </a:lnTo>
                  <a:lnTo>
                    <a:pt x="800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74" name="object 10174"/>
            <p:cNvSpPr/>
            <p:nvPr/>
          </p:nvSpPr>
          <p:spPr>
            <a:xfrm>
              <a:off x="7994548" y="37191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75" name="object 10175"/>
            <p:cNvSpPr/>
            <p:nvPr/>
          </p:nvSpPr>
          <p:spPr>
            <a:xfrm>
              <a:off x="7997710" y="3696208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0" y="0"/>
                  </a:moveTo>
                  <a:lnTo>
                    <a:pt x="13474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76" name="object 10176"/>
            <p:cNvSpPr/>
            <p:nvPr/>
          </p:nvSpPr>
          <p:spPr>
            <a:xfrm>
              <a:off x="7979498" y="3701745"/>
              <a:ext cx="31750" cy="11430"/>
            </a:xfrm>
            <a:custGeom>
              <a:avLst/>
              <a:gdLst/>
              <a:ahLst/>
              <a:cxnLst/>
              <a:rect l="l" t="t" r="r" b="b"/>
              <a:pathLst>
                <a:path w="31750" h="11429">
                  <a:moveTo>
                    <a:pt x="0" y="11099"/>
                  </a:moveTo>
                  <a:lnTo>
                    <a:pt x="3168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77" name="object 10177"/>
            <p:cNvSpPr/>
            <p:nvPr/>
          </p:nvSpPr>
          <p:spPr>
            <a:xfrm>
              <a:off x="7979498" y="3712857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78" name="object 10178"/>
            <p:cNvSpPr/>
            <p:nvPr/>
          </p:nvSpPr>
          <p:spPr>
            <a:xfrm>
              <a:off x="7979498" y="3728694"/>
              <a:ext cx="31750" cy="11430"/>
            </a:xfrm>
            <a:custGeom>
              <a:avLst/>
              <a:gdLst/>
              <a:ahLst/>
              <a:cxnLst/>
              <a:rect l="l" t="t" r="r" b="b"/>
              <a:pathLst>
                <a:path w="31750" h="11429">
                  <a:moveTo>
                    <a:pt x="31686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79" name="object 10179"/>
            <p:cNvSpPr/>
            <p:nvPr/>
          </p:nvSpPr>
          <p:spPr>
            <a:xfrm>
              <a:off x="7986636" y="372155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800"/>
                  </a:moveTo>
                  <a:lnTo>
                    <a:pt x="0" y="0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787" y="3174"/>
                  </a:lnTo>
                  <a:lnTo>
                    <a:pt x="0" y="3174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80" name="object 10180"/>
            <p:cNvSpPr/>
            <p:nvPr/>
          </p:nvSpPr>
          <p:spPr>
            <a:xfrm>
              <a:off x="7982661" y="372235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80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81" name="object 10181"/>
            <p:cNvSpPr/>
            <p:nvPr/>
          </p:nvSpPr>
          <p:spPr>
            <a:xfrm>
              <a:off x="7981873" y="372315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787" y="3949"/>
                  </a:moveTo>
                  <a:lnTo>
                    <a:pt x="0" y="3162"/>
                  </a:lnTo>
                  <a:lnTo>
                    <a:pt x="0" y="787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82" name="object 10182"/>
            <p:cNvSpPr/>
            <p:nvPr/>
          </p:nvSpPr>
          <p:spPr>
            <a:xfrm>
              <a:off x="7994548" y="371918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587" y="0"/>
                  </a:lnTo>
                  <a:lnTo>
                    <a:pt x="1587" y="2374"/>
                  </a:lnTo>
                  <a:lnTo>
                    <a:pt x="800" y="2374"/>
                  </a:lnTo>
                  <a:lnTo>
                    <a:pt x="800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83" name="object 10183"/>
            <p:cNvSpPr/>
            <p:nvPr/>
          </p:nvSpPr>
          <p:spPr>
            <a:xfrm>
              <a:off x="7991373" y="371918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84" name="object 10184"/>
            <p:cNvSpPr/>
            <p:nvPr/>
          </p:nvSpPr>
          <p:spPr>
            <a:xfrm>
              <a:off x="7990585" y="371998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787" y="3962"/>
                  </a:moveTo>
                  <a:lnTo>
                    <a:pt x="0" y="3962"/>
                  </a:lnTo>
                  <a:lnTo>
                    <a:pt x="0" y="787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85" name="object 10185"/>
            <p:cNvSpPr/>
            <p:nvPr/>
          </p:nvSpPr>
          <p:spPr>
            <a:xfrm>
              <a:off x="8009597" y="372155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0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800" y="0"/>
                  </a:lnTo>
                  <a:close/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86" name="object 10186"/>
            <p:cNvSpPr/>
            <p:nvPr/>
          </p:nvSpPr>
          <p:spPr>
            <a:xfrm>
              <a:off x="8009597" y="37073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1574"/>
                  </a:lnTo>
                  <a:lnTo>
                    <a:pt x="800" y="1574"/>
                  </a:lnTo>
                  <a:lnTo>
                    <a:pt x="800" y="2374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87" name="object 10187"/>
            <p:cNvSpPr/>
            <p:nvPr/>
          </p:nvSpPr>
          <p:spPr>
            <a:xfrm>
              <a:off x="7978711" y="3700970"/>
              <a:ext cx="33020" cy="12065"/>
            </a:xfrm>
            <a:custGeom>
              <a:avLst/>
              <a:gdLst/>
              <a:ahLst/>
              <a:cxnLst/>
              <a:rect l="l" t="t" r="r" b="b"/>
              <a:pathLst>
                <a:path w="33020" h="12064">
                  <a:moveTo>
                    <a:pt x="32473" y="0"/>
                  </a:moveTo>
                  <a:lnTo>
                    <a:pt x="0" y="11099"/>
                  </a:lnTo>
                  <a:lnTo>
                    <a:pt x="787" y="118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88" name="object 10188"/>
            <p:cNvSpPr/>
            <p:nvPr/>
          </p:nvSpPr>
          <p:spPr>
            <a:xfrm>
              <a:off x="7997710" y="3696208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70" h="2539">
                  <a:moveTo>
                    <a:pt x="134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89" name="object 10189"/>
            <p:cNvSpPr/>
            <p:nvPr/>
          </p:nvSpPr>
          <p:spPr>
            <a:xfrm>
              <a:off x="7978711" y="371207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1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90" name="object 10190"/>
            <p:cNvSpPr/>
            <p:nvPr/>
          </p:nvSpPr>
          <p:spPr>
            <a:xfrm>
              <a:off x="7978711" y="373978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0191" name="object 10191"/>
          <p:cNvSpPr/>
          <p:nvPr/>
        </p:nvSpPr>
        <p:spPr>
          <a:xfrm>
            <a:off x="6550550" y="2246295"/>
            <a:ext cx="0" cy="306038"/>
          </a:xfrm>
          <a:custGeom>
            <a:avLst/>
            <a:gdLst/>
            <a:ahLst/>
            <a:cxnLst/>
            <a:rect l="l" t="t" r="r" b="b"/>
            <a:pathLst>
              <a:path h="453389">
                <a:moveTo>
                  <a:pt x="0" y="0"/>
                </a:moveTo>
                <a:lnTo>
                  <a:pt x="0" y="45313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0192" name="object 10192"/>
          <p:cNvSpPr/>
          <p:nvPr/>
        </p:nvSpPr>
        <p:spPr>
          <a:xfrm>
            <a:off x="6550550" y="2663921"/>
            <a:ext cx="0" cy="1414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59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0193" name="object 10193"/>
          <p:cNvSpPr/>
          <p:nvPr/>
        </p:nvSpPr>
        <p:spPr>
          <a:xfrm>
            <a:off x="6550550" y="2586922"/>
            <a:ext cx="0" cy="46292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13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0194" name="object 10194"/>
          <p:cNvGrpSpPr/>
          <p:nvPr/>
        </p:nvGrpSpPr>
        <p:grpSpPr>
          <a:xfrm>
            <a:off x="6550014" y="2663921"/>
            <a:ext cx="16288" cy="18002"/>
            <a:chOff x="8010391" y="3946550"/>
            <a:chExt cx="24130" cy="26670"/>
          </a:xfrm>
        </p:grpSpPr>
        <p:sp>
          <p:nvSpPr>
            <p:cNvPr id="10195" name="object 10195"/>
            <p:cNvSpPr/>
            <p:nvPr/>
          </p:nvSpPr>
          <p:spPr>
            <a:xfrm>
              <a:off x="8011185" y="3967149"/>
              <a:ext cx="22225" cy="5080"/>
            </a:xfrm>
            <a:custGeom>
              <a:avLst/>
              <a:gdLst/>
              <a:ahLst/>
              <a:cxnLst/>
              <a:rect l="l" t="t" r="r" b="b"/>
              <a:pathLst>
                <a:path w="22225" h="5079">
                  <a:moveTo>
                    <a:pt x="22186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196" name="object 10196"/>
            <p:cNvSpPr/>
            <p:nvPr/>
          </p:nvSpPr>
          <p:spPr>
            <a:xfrm>
              <a:off x="8033372" y="394655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3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0197" name="object 10197"/>
          <p:cNvSpPr/>
          <p:nvPr/>
        </p:nvSpPr>
        <p:spPr>
          <a:xfrm>
            <a:off x="6565526" y="2240946"/>
            <a:ext cx="0" cy="311610"/>
          </a:xfrm>
          <a:custGeom>
            <a:avLst/>
            <a:gdLst/>
            <a:ahLst/>
            <a:cxnLst/>
            <a:rect l="l" t="t" r="r" b="b"/>
            <a:pathLst>
              <a:path h="461645">
                <a:moveTo>
                  <a:pt x="0" y="0"/>
                </a:moveTo>
                <a:lnTo>
                  <a:pt x="0" y="46106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0198" name="object 10198"/>
          <p:cNvSpPr/>
          <p:nvPr/>
        </p:nvSpPr>
        <p:spPr>
          <a:xfrm>
            <a:off x="6565526" y="2586922"/>
            <a:ext cx="0" cy="46292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13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0199" name="object 10199"/>
          <p:cNvGrpSpPr/>
          <p:nvPr/>
        </p:nvGrpSpPr>
        <p:grpSpPr>
          <a:xfrm>
            <a:off x="6564990" y="2663921"/>
            <a:ext cx="8144" cy="18002"/>
            <a:chOff x="8032578" y="3946550"/>
            <a:chExt cx="12065" cy="26670"/>
          </a:xfrm>
        </p:grpSpPr>
        <p:sp>
          <p:nvSpPr>
            <p:cNvPr id="10200" name="object 10200"/>
            <p:cNvSpPr/>
            <p:nvPr/>
          </p:nvSpPr>
          <p:spPr>
            <a:xfrm>
              <a:off x="8033372" y="3967950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5">
                  <a:moveTo>
                    <a:pt x="10299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01" name="object 10201"/>
            <p:cNvSpPr/>
            <p:nvPr/>
          </p:nvSpPr>
          <p:spPr>
            <a:xfrm>
              <a:off x="8043672" y="3946550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0"/>
                  </a:moveTo>
                  <a:lnTo>
                    <a:pt x="0" y="2138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0202" name="object 10202"/>
          <p:cNvSpPr/>
          <p:nvPr/>
        </p:nvSpPr>
        <p:spPr>
          <a:xfrm>
            <a:off x="6572478" y="2238271"/>
            <a:ext cx="0" cy="314182"/>
          </a:xfrm>
          <a:custGeom>
            <a:avLst/>
            <a:gdLst/>
            <a:ahLst/>
            <a:cxnLst/>
            <a:rect l="l" t="t" r="r" b="b"/>
            <a:pathLst>
              <a:path h="465454">
                <a:moveTo>
                  <a:pt x="0" y="0"/>
                </a:moveTo>
                <a:lnTo>
                  <a:pt x="0" y="46502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0203" name="object 10203"/>
          <p:cNvSpPr/>
          <p:nvPr/>
        </p:nvSpPr>
        <p:spPr>
          <a:xfrm>
            <a:off x="6572478" y="2586922"/>
            <a:ext cx="0" cy="46292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13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0204" name="object 10204"/>
          <p:cNvGrpSpPr/>
          <p:nvPr/>
        </p:nvGrpSpPr>
        <p:grpSpPr>
          <a:xfrm>
            <a:off x="6528077" y="2638791"/>
            <a:ext cx="23146" cy="27432"/>
            <a:chOff x="7977892" y="3909320"/>
            <a:chExt cx="34290" cy="40640"/>
          </a:xfrm>
        </p:grpSpPr>
        <p:sp>
          <p:nvSpPr>
            <p:cNvPr id="10205" name="object 10205"/>
            <p:cNvSpPr/>
            <p:nvPr/>
          </p:nvSpPr>
          <p:spPr>
            <a:xfrm>
              <a:off x="7993741" y="393070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06" name="object 10206"/>
            <p:cNvSpPr/>
            <p:nvPr/>
          </p:nvSpPr>
          <p:spPr>
            <a:xfrm>
              <a:off x="7991360" y="393150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07" name="object 10207"/>
            <p:cNvSpPr/>
            <p:nvPr/>
          </p:nvSpPr>
          <p:spPr>
            <a:xfrm>
              <a:off x="7993748" y="392832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800" y="3175"/>
                  </a:lnTo>
                  <a:lnTo>
                    <a:pt x="800" y="2387"/>
                  </a:lnTo>
                  <a:lnTo>
                    <a:pt x="1587" y="1600"/>
                  </a:lnTo>
                  <a:lnTo>
                    <a:pt x="1587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08" name="object 10208"/>
            <p:cNvSpPr/>
            <p:nvPr/>
          </p:nvSpPr>
          <p:spPr>
            <a:xfrm>
              <a:off x="7979485" y="3910901"/>
              <a:ext cx="31750" cy="11430"/>
            </a:xfrm>
            <a:custGeom>
              <a:avLst/>
              <a:gdLst/>
              <a:ahLst/>
              <a:cxnLst/>
              <a:rect l="l" t="t" r="r" b="b"/>
              <a:pathLst>
                <a:path w="31750" h="11429">
                  <a:moveTo>
                    <a:pt x="0" y="11087"/>
                  </a:moveTo>
                  <a:lnTo>
                    <a:pt x="3168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09" name="object 10209"/>
            <p:cNvSpPr/>
            <p:nvPr/>
          </p:nvSpPr>
          <p:spPr>
            <a:xfrm>
              <a:off x="7979485" y="392200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10" name="object 10210"/>
            <p:cNvSpPr/>
            <p:nvPr/>
          </p:nvSpPr>
          <p:spPr>
            <a:xfrm>
              <a:off x="7979485" y="3937838"/>
              <a:ext cx="31750" cy="11430"/>
            </a:xfrm>
            <a:custGeom>
              <a:avLst/>
              <a:gdLst/>
              <a:ahLst/>
              <a:cxnLst/>
              <a:rect l="l" t="t" r="r" b="b"/>
              <a:pathLst>
                <a:path w="31750" h="11429">
                  <a:moveTo>
                    <a:pt x="31686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11" name="object 10211"/>
            <p:cNvSpPr/>
            <p:nvPr/>
          </p:nvSpPr>
          <p:spPr>
            <a:xfrm>
              <a:off x="7991373" y="392832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12" name="object 10212"/>
            <p:cNvSpPr/>
            <p:nvPr/>
          </p:nvSpPr>
          <p:spPr>
            <a:xfrm>
              <a:off x="7978685" y="3910114"/>
              <a:ext cx="33020" cy="12065"/>
            </a:xfrm>
            <a:custGeom>
              <a:avLst/>
              <a:gdLst/>
              <a:ahLst/>
              <a:cxnLst/>
              <a:rect l="l" t="t" r="r" b="b"/>
              <a:pathLst>
                <a:path w="33020" h="12064">
                  <a:moveTo>
                    <a:pt x="32486" y="0"/>
                  </a:moveTo>
                  <a:lnTo>
                    <a:pt x="0" y="11099"/>
                  </a:lnTo>
                  <a:lnTo>
                    <a:pt x="800" y="118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13" name="object 10213"/>
            <p:cNvSpPr/>
            <p:nvPr/>
          </p:nvSpPr>
          <p:spPr>
            <a:xfrm>
              <a:off x="7978698" y="39212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214" name="object 10214"/>
          <p:cNvGrpSpPr/>
          <p:nvPr/>
        </p:nvGrpSpPr>
        <p:grpSpPr>
          <a:xfrm>
            <a:off x="6528077" y="2246822"/>
            <a:ext cx="23146" cy="29147"/>
            <a:chOff x="7977892" y="3328625"/>
            <a:chExt cx="34290" cy="43180"/>
          </a:xfrm>
        </p:grpSpPr>
        <p:sp>
          <p:nvSpPr>
            <p:cNvPr id="10215" name="object 10215"/>
            <p:cNvSpPr/>
            <p:nvPr/>
          </p:nvSpPr>
          <p:spPr>
            <a:xfrm>
              <a:off x="7990585" y="335478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16" name="object 10216"/>
            <p:cNvSpPr/>
            <p:nvPr/>
          </p:nvSpPr>
          <p:spPr>
            <a:xfrm>
              <a:off x="7993735" y="33531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17" name="object 10217"/>
            <p:cNvSpPr/>
            <p:nvPr/>
          </p:nvSpPr>
          <p:spPr>
            <a:xfrm>
              <a:off x="7990585" y="335398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18" name="object 10218"/>
            <p:cNvSpPr/>
            <p:nvPr/>
          </p:nvSpPr>
          <p:spPr>
            <a:xfrm>
              <a:off x="7991360" y="335398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19" name="object 10219"/>
            <p:cNvSpPr/>
            <p:nvPr/>
          </p:nvSpPr>
          <p:spPr>
            <a:xfrm>
              <a:off x="7995335" y="33500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20" name="object 10220"/>
            <p:cNvSpPr/>
            <p:nvPr/>
          </p:nvSpPr>
          <p:spPr>
            <a:xfrm>
              <a:off x="7993748" y="335001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1587" y="1600"/>
                  </a:lnTo>
                  <a:lnTo>
                    <a:pt x="15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21" name="object 10221"/>
            <p:cNvSpPr/>
            <p:nvPr/>
          </p:nvSpPr>
          <p:spPr>
            <a:xfrm>
              <a:off x="7994535" y="335001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800" y="0"/>
                  </a:moveTo>
                  <a:lnTo>
                    <a:pt x="1600" y="800"/>
                  </a:lnTo>
                  <a:lnTo>
                    <a:pt x="1600" y="2374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22" name="object 10222"/>
            <p:cNvSpPr/>
            <p:nvPr/>
          </p:nvSpPr>
          <p:spPr>
            <a:xfrm>
              <a:off x="7994535" y="33531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23" name="object 10223"/>
            <p:cNvSpPr/>
            <p:nvPr/>
          </p:nvSpPr>
          <p:spPr>
            <a:xfrm>
              <a:off x="7994535" y="33500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24" name="object 10224"/>
            <p:cNvSpPr/>
            <p:nvPr/>
          </p:nvSpPr>
          <p:spPr>
            <a:xfrm>
              <a:off x="7981860" y="33579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25" name="object 10225"/>
            <p:cNvSpPr/>
            <p:nvPr/>
          </p:nvSpPr>
          <p:spPr>
            <a:xfrm>
              <a:off x="7985035" y="33563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26" name="object 10226"/>
            <p:cNvSpPr/>
            <p:nvPr/>
          </p:nvSpPr>
          <p:spPr>
            <a:xfrm>
              <a:off x="7981860" y="335714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27" name="object 10227"/>
            <p:cNvSpPr/>
            <p:nvPr/>
          </p:nvSpPr>
          <p:spPr>
            <a:xfrm>
              <a:off x="7982660" y="3356355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962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28" name="object 10228"/>
            <p:cNvSpPr/>
            <p:nvPr/>
          </p:nvSpPr>
          <p:spPr>
            <a:xfrm>
              <a:off x="7986623" y="33531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29" name="object 10229"/>
            <p:cNvSpPr/>
            <p:nvPr/>
          </p:nvSpPr>
          <p:spPr>
            <a:xfrm>
              <a:off x="7985035" y="335318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1587" y="2374"/>
                  </a:lnTo>
                  <a:lnTo>
                    <a:pt x="1587" y="0"/>
                  </a:lnTo>
                  <a:lnTo>
                    <a:pt x="2387" y="0"/>
                  </a:lnTo>
                  <a:lnTo>
                    <a:pt x="2387" y="2374"/>
                  </a:lnTo>
                  <a:lnTo>
                    <a:pt x="1587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30" name="object 10230"/>
            <p:cNvSpPr/>
            <p:nvPr/>
          </p:nvSpPr>
          <p:spPr>
            <a:xfrm>
              <a:off x="7985823" y="33563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31" name="object 10231"/>
            <p:cNvSpPr/>
            <p:nvPr/>
          </p:nvSpPr>
          <p:spPr>
            <a:xfrm>
              <a:off x="7985823" y="335319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32" name="object 10232"/>
            <p:cNvSpPr/>
            <p:nvPr/>
          </p:nvSpPr>
          <p:spPr>
            <a:xfrm>
              <a:off x="8006422" y="3329419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4762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33" name="object 10233"/>
            <p:cNvSpPr/>
            <p:nvPr/>
          </p:nvSpPr>
          <p:spPr>
            <a:xfrm>
              <a:off x="7979485" y="3332581"/>
              <a:ext cx="31750" cy="11430"/>
            </a:xfrm>
            <a:custGeom>
              <a:avLst/>
              <a:gdLst/>
              <a:ahLst/>
              <a:cxnLst/>
              <a:rect l="l" t="t" r="r" b="b"/>
              <a:pathLst>
                <a:path w="31750" h="11429">
                  <a:moveTo>
                    <a:pt x="0" y="11099"/>
                  </a:moveTo>
                  <a:lnTo>
                    <a:pt x="3168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34" name="object 10234"/>
            <p:cNvSpPr/>
            <p:nvPr/>
          </p:nvSpPr>
          <p:spPr>
            <a:xfrm>
              <a:off x="7979485" y="3343681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35" name="object 10235"/>
            <p:cNvSpPr/>
            <p:nvPr/>
          </p:nvSpPr>
          <p:spPr>
            <a:xfrm>
              <a:off x="7979485" y="3360318"/>
              <a:ext cx="31750" cy="10795"/>
            </a:xfrm>
            <a:custGeom>
              <a:avLst/>
              <a:gdLst/>
              <a:ahLst/>
              <a:cxnLst/>
              <a:rect l="l" t="t" r="r" b="b"/>
              <a:pathLst>
                <a:path w="31750" h="10795">
                  <a:moveTo>
                    <a:pt x="31686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36" name="object 10236"/>
            <p:cNvSpPr/>
            <p:nvPr/>
          </p:nvSpPr>
          <p:spPr>
            <a:xfrm>
              <a:off x="7994535" y="335001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787" y="0"/>
                  </a:lnTo>
                  <a:lnTo>
                    <a:pt x="1587" y="800"/>
                  </a:lnTo>
                  <a:lnTo>
                    <a:pt x="1587" y="2374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37" name="object 10237"/>
            <p:cNvSpPr/>
            <p:nvPr/>
          </p:nvSpPr>
          <p:spPr>
            <a:xfrm>
              <a:off x="7991373" y="335001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38" name="object 10238"/>
            <p:cNvSpPr/>
            <p:nvPr/>
          </p:nvSpPr>
          <p:spPr>
            <a:xfrm>
              <a:off x="7990585" y="335160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87" y="3175"/>
                  </a:moveTo>
                  <a:lnTo>
                    <a:pt x="0" y="3175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39" name="object 10239"/>
            <p:cNvSpPr/>
            <p:nvPr/>
          </p:nvSpPr>
          <p:spPr>
            <a:xfrm>
              <a:off x="7986623" y="335319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800" y="0"/>
                  </a:lnTo>
                  <a:lnTo>
                    <a:pt x="800" y="2374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40" name="object 10240"/>
            <p:cNvSpPr/>
            <p:nvPr/>
          </p:nvSpPr>
          <p:spPr>
            <a:xfrm>
              <a:off x="7982660" y="335318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80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41" name="object 10241"/>
            <p:cNvSpPr/>
            <p:nvPr/>
          </p:nvSpPr>
          <p:spPr>
            <a:xfrm>
              <a:off x="7981860" y="335398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800" y="3962"/>
                  </a:moveTo>
                  <a:lnTo>
                    <a:pt x="0" y="3962"/>
                  </a:ln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42" name="object 10242"/>
            <p:cNvSpPr/>
            <p:nvPr/>
          </p:nvSpPr>
          <p:spPr>
            <a:xfrm>
              <a:off x="8009584" y="333893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800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43" name="object 10243"/>
            <p:cNvSpPr/>
            <p:nvPr/>
          </p:nvSpPr>
          <p:spPr>
            <a:xfrm>
              <a:off x="8009584" y="335239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44" name="object 10244"/>
            <p:cNvSpPr/>
            <p:nvPr/>
          </p:nvSpPr>
          <p:spPr>
            <a:xfrm>
              <a:off x="7978685" y="3331806"/>
              <a:ext cx="33020" cy="12065"/>
            </a:xfrm>
            <a:custGeom>
              <a:avLst/>
              <a:gdLst/>
              <a:ahLst/>
              <a:cxnLst/>
              <a:rect l="l" t="t" r="r" b="b"/>
              <a:pathLst>
                <a:path w="33020" h="12064">
                  <a:moveTo>
                    <a:pt x="32486" y="0"/>
                  </a:moveTo>
                  <a:lnTo>
                    <a:pt x="0" y="11874"/>
                  </a:lnTo>
                  <a:lnTo>
                    <a:pt x="800" y="118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45" name="object 10245"/>
            <p:cNvSpPr/>
            <p:nvPr/>
          </p:nvSpPr>
          <p:spPr>
            <a:xfrm>
              <a:off x="8007210" y="332941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46" name="object 10246"/>
            <p:cNvSpPr/>
            <p:nvPr/>
          </p:nvSpPr>
          <p:spPr>
            <a:xfrm>
              <a:off x="7978698" y="3343681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3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47" name="object 10247"/>
            <p:cNvSpPr/>
            <p:nvPr/>
          </p:nvSpPr>
          <p:spPr>
            <a:xfrm>
              <a:off x="7978685" y="33706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248" name="object 10248"/>
          <p:cNvGrpSpPr/>
          <p:nvPr/>
        </p:nvGrpSpPr>
        <p:grpSpPr>
          <a:xfrm>
            <a:off x="6528077" y="2374629"/>
            <a:ext cx="23146" cy="30861"/>
            <a:chOff x="7977892" y="3517969"/>
            <a:chExt cx="34290" cy="45720"/>
          </a:xfrm>
        </p:grpSpPr>
        <p:sp>
          <p:nvSpPr>
            <p:cNvPr id="10249" name="object 10249"/>
            <p:cNvSpPr/>
            <p:nvPr/>
          </p:nvSpPr>
          <p:spPr>
            <a:xfrm>
              <a:off x="7981860" y="35488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50" name="object 10250"/>
            <p:cNvSpPr/>
            <p:nvPr/>
          </p:nvSpPr>
          <p:spPr>
            <a:xfrm>
              <a:off x="7985035" y="35480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51" name="object 10251"/>
            <p:cNvSpPr/>
            <p:nvPr/>
          </p:nvSpPr>
          <p:spPr>
            <a:xfrm>
              <a:off x="7981873" y="354806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52" name="object 10252"/>
            <p:cNvSpPr/>
            <p:nvPr/>
          </p:nvSpPr>
          <p:spPr>
            <a:xfrm>
              <a:off x="7982660" y="354807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53" name="object 10253"/>
            <p:cNvSpPr/>
            <p:nvPr/>
          </p:nvSpPr>
          <p:spPr>
            <a:xfrm>
              <a:off x="7986623" y="35441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54" name="object 10254"/>
            <p:cNvSpPr/>
            <p:nvPr/>
          </p:nvSpPr>
          <p:spPr>
            <a:xfrm>
              <a:off x="7985035" y="354490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800" y="2387"/>
                  </a:lnTo>
                  <a:lnTo>
                    <a:pt x="1587" y="160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55" name="object 10255"/>
            <p:cNvSpPr/>
            <p:nvPr/>
          </p:nvSpPr>
          <p:spPr>
            <a:xfrm>
              <a:off x="7986623" y="354411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800" y="787"/>
                  </a:lnTo>
                  <a:lnTo>
                    <a:pt x="800" y="3175"/>
                  </a:lnTo>
                  <a:lnTo>
                    <a:pt x="0" y="3175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56" name="object 10256"/>
            <p:cNvSpPr/>
            <p:nvPr/>
          </p:nvSpPr>
          <p:spPr>
            <a:xfrm>
              <a:off x="7985823" y="35472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57" name="object 10257"/>
            <p:cNvSpPr/>
            <p:nvPr/>
          </p:nvSpPr>
          <p:spPr>
            <a:xfrm>
              <a:off x="7985823" y="35441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58" name="object 10258"/>
            <p:cNvSpPr/>
            <p:nvPr/>
          </p:nvSpPr>
          <p:spPr>
            <a:xfrm>
              <a:off x="7990585" y="35456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59" name="object 10259"/>
            <p:cNvSpPr/>
            <p:nvPr/>
          </p:nvSpPr>
          <p:spPr>
            <a:xfrm>
              <a:off x="7993735" y="35449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60" name="object 10260"/>
            <p:cNvSpPr/>
            <p:nvPr/>
          </p:nvSpPr>
          <p:spPr>
            <a:xfrm>
              <a:off x="7990585" y="35457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61" name="object 10261"/>
            <p:cNvSpPr/>
            <p:nvPr/>
          </p:nvSpPr>
          <p:spPr>
            <a:xfrm>
              <a:off x="7991360" y="354490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62" name="object 10262"/>
            <p:cNvSpPr/>
            <p:nvPr/>
          </p:nvSpPr>
          <p:spPr>
            <a:xfrm>
              <a:off x="7995335" y="35417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63" name="object 10263"/>
            <p:cNvSpPr/>
            <p:nvPr/>
          </p:nvSpPr>
          <p:spPr>
            <a:xfrm>
              <a:off x="7993748" y="354172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800" y="3175"/>
                  </a:lnTo>
                  <a:lnTo>
                    <a:pt x="800" y="1600"/>
                  </a:lnTo>
                  <a:lnTo>
                    <a:pt x="1587" y="1600"/>
                  </a:lnTo>
                  <a:lnTo>
                    <a:pt x="1587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64" name="object 10264"/>
            <p:cNvSpPr/>
            <p:nvPr/>
          </p:nvSpPr>
          <p:spPr>
            <a:xfrm>
              <a:off x="7994535" y="354172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00" y="0"/>
                  </a:moveTo>
                  <a:lnTo>
                    <a:pt x="1587" y="0"/>
                  </a:lnTo>
                  <a:lnTo>
                    <a:pt x="1587" y="2387"/>
                  </a:lnTo>
                  <a:lnTo>
                    <a:pt x="800" y="2387"/>
                  </a:lnTo>
                  <a:lnTo>
                    <a:pt x="800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65" name="object 10265"/>
            <p:cNvSpPr/>
            <p:nvPr/>
          </p:nvSpPr>
          <p:spPr>
            <a:xfrm>
              <a:off x="7994535" y="35417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66" name="object 10266"/>
            <p:cNvSpPr/>
            <p:nvPr/>
          </p:nvSpPr>
          <p:spPr>
            <a:xfrm>
              <a:off x="7997710" y="3518763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0" y="0"/>
                  </a:moveTo>
                  <a:lnTo>
                    <a:pt x="13474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67" name="object 10267"/>
            <p:cNvSpPr/>
            <p:nvPr/>
          </p:nvSpPr>
          <p:spPr>
            <a:xfrm>
              <a:off x="7979485" y="3524313"/>
              <a:ext cx="31750" cy="10795"/>
            </a:xfrm>
            <a:custGeom>
              <a:avLst/>
              <a:gdLst/>
              <a:ahLst/>
              <a:cxnLst/>
              <a:rect l="l" t="t" r="r" b="b"/>
              <a:pathLst>
                <a:path w="31750" h="10795">
                  <a:moveTo>
                    <a:pt x="0" y="10299"/>
                  </a:moveTo>
                  <a:lnTo>
                    <a:pt x="3168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68" name="object 10268"/>
            <p:cNvSpPr/>
            <p:nvPr/>
          </p:nvSpPr>
          <p:spPr>
            <a:xfrm>
              <a:off x="7979485" y="353461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69" name="object 10269"/>
            <p:cNvSpPr/>
            <p:nvPr/>
          </p:nvSpPr>
          <p:spPr>
            <a:xfrm>
              <a:off x="7979485" y="3551250"/>
              <a:ext cx="31750" cy="11430"/>
            </a:xfrm>
            <a:custGeom>
              <a:avLst/>
              <a:gdLst/>
              <a:ahLst/>
              <a:cxnLst/>
              <a:rect l="l" t="t" r="r" b="b"/>
              <a:pathLst>
                <a:path w="31750" h="11429">
                  <a:moveTo>
                    <a:pt x="31686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70" name="object 10270"/>
            <p:cNvSpPr/>
            <p:nvPr/>
          </p:nvSpPr>
          <p:spPr>
            <a:xfrm>
              <a:off x="7986623" y="354411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800" y="787"/>
                  </a:lnTo>
                  <a:lnTo>
                    <a:pt x="800" y="3175"/>
                  </a:lnTo>
                  <a:lnTo>
                    <a:pt x="0" y="3175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71" name="object 10271"/>
            <p:cNvSpPr/>
            <p:nvPr/>
          </p:nvSpPr>
          <p:spPr>
            <a:xfrm>
              <a:off x="7982660" y="3544125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1574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72" name="object 10272"/>
            <p:cNvSpPr/>
            <p:nvPr/>
          </p:nvSpPr>
          <p:spPr>
            <a:xfrm>
              <a:off x="7981860" y="354568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3175"/>
                  </a:moveTo>
                  <a:lnTo>
                    <a:pt x="0" y="3175"/>
                  </a:lnTo>
                  <a:lnTo>
                    <a:pt x="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73" name="object 10273"/>
            <p:cNvSpPr/>
            <p:nvPr/>
          </p:nvSpPr>
          <p:spPr>
            <a:xfrm>
              <a:off x="7994535" y="354172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587" y="0"/>
                  </a:lnTo>
                  <a:lnTo>
                    <a:pt x="1587" y="2387"/>
                  </a:lnTo>
                  <a:lnTo>
                    <a:pt x="787" y="2387"/>
                  </a:lnTo>
                  <a:lnTo>
                    <a:pt x="787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74" name="object 10274"/>
            <p:cNvSpPr/>
            <p:nvPr/>
          </p:nvSpPr>
          <p:spPr>
            <a:xfrm>
              <a:off x="7991373" y="354172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75" name="object 10275"/>
            <p:cNvSpPr/>
            <p:nvPr/>
          </p:nvSpPr>
          <p:spPr>
            <a:xfrm>
              <a:off x="7990585" y="354252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787" y="3962"/>
                  </a:moveTo>
                  <a:lnTo>
                    <a:pt x="0" y="3162"/>
                  </a:lnTo>
                  <a:lnTo>
                    <a:pt x="0" y="787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76" name="object 10276"/>
            <p:cNvSpPr/>
            <p:nvPr/>
          </p:nvSpPr>
          <p:spPr>
            <a:xfrm>
              <a:off x="8009584" y="354332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1574"/>
                  </a:lnTo>
                  <a:lnTo>
                    <a:pt x="800" y="2374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77" name="object 10277"/>
            <p:cNvSpPr/>
            <p:nvPr/>
          </p:nvSpPr>
          <p:spPr>
            <a:xfrm>
              <a:off x="8009584" y="352985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800" y="2374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78" name="object 10278"/>
            <p:cNvSpPr/>
            <p:nvPr/>
          </p:nvSpPr>
          <p:spPr>
            <a:xfrm>
              <a:off x="7978685" y="3523513"/>
              <a:ext cx="33020" cy="11430"/>
            </a:xfrm>
            <a:custGeom>
              <a:avLst/>
              <a:gdLst/>
              <a:ahLst/>
              <a:cxnLst/>
              <a:rect l="l" t="t" r="r" b="b"/>
              <a:pathLst>
                <a:path w="33020" h="11429">
                  <a:moveTo>
                    <a:pt x="32486" y="0"/>
                  </a:moveTo>
                  <a:lnTo>
                    <a:pt x="0" y="11099"/>
                  </a:lnTo>
                  <a:lnTo>
                    <a:pt x="800" y="110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79" name="object 10279"/>
            <p:cNvSpPr/>
            <p:nvPr/>
          </p:nvSpPr>
          <p:spPr>
            <a:xfrm>
              <a:off x="7997697" y="3518763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70" h="2539">
                  <a:moveTo>
                    <a:pt x="134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80" name="object 10280"/>
            <p:cNvSpPr/>
            <p:nvPr/>
          </p:nvSpPr>
          <p:spPr>
            <a:xfrm>
              <a:off x="7978698" y="353461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81" name="object 10281"/>
            <p:cNvSpPr/>
            <p:nvPr/>
          </p:nvSpPr>
          <p:spPr>
            <a:xfrm>
              <a:off x="7978685" y="35623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282" name="object 10282"/>
          <p:cNvGrpSpPr/>
          <p:nvPr/>
        </p:nvGrpSpPr>
        <p:grpSpPr>
          <a:xfrm>
            <a:off x="6539856" y="2227037"/>
            <a:ext cx="22289" cy="9430"/>
            <a:chOff x="7995342" y="3299314"/>
            <a:chExt cx="33020" cy="13970"/>
          </a:xfrm>
        </p:grpSpPr>
        <p:sp>
          <p:nvSpPr>
            <p:cNvPr id="10283" name="object 10283"/>
            <p:cNvSpPr/>
            <p:nvPr/>
          </p:nvSpPr>
          <p:spPr>
            <a:xfrm>
              <a:off x="7996135" y="330010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84" name="object 10284"/>
            <p:cNvSpPr/>
            <p:nvPr/>
          </p:nvSpPr>
          <p:spPr>
            <a:xfrm>
              <a:off x="8026234" y="330644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800" y="5537"/>
                  </a:moveTo>
                  <a:lnTo>
                    <a:pt x="0" y="5537"/>
                  </a:lnTo>
                </a:path>
                <a:path w="1270" h="5714">
                  <a:moveTo>
                    <a:pt x="800" y="553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85" name="object 10285"/>
            <p:cNvSpPr/>
            <p:nvPr/>
          </p:nvSpPr>
          <p:spPr>
            <a:xfrm>
              <a:off x="7996135" y="3300107"/>
              <a:ext cx="31115" cy="6350"/>
            </a:xfrm>
            <a:custGeom>
              <a:avLst/>
              <a:gdLst/>
              <a:ahLst/>
              <a:cxnLst/>
              <a:rect l="l" t="t" r="r" b="b"/>
              <a:pathLst>
                <a:path w="31115" h="6350">
                  <a:moveTo>
                    <a:pt x="0" y="0"/>
                  </a:moveTo>
                  <a:lnTo>
                    <a:pt x="30886" y="633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286" name="object 10286"/>
          <p:cNvGrpSpPr/>
          <p:nvPr/>
        </p:nvGrpSpPr>
        <p:grpSpPr>
          <a:xfrm>
            <a:off x="6539856" y="2213664"/>
            <a:ext cx="59150" cy="22717"/>
            <a:chOff x="7995342" y="3279501"/>
            <a:chExt cx="87630" cy="33655"/>
          </a:xfrm>
        </p:grpSpPr>
        <p:sp>
          <p:nvSpPr>
            <p:cNvPr id="10287" name="object 10287"/>
            <p:cNvSpPr/>
            <p:nvPr/>
          </p:nvSpPr>
          <p:spPr>
            <a:xfrm>
              <a:off x="8081695" y="328665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88" name="object 10288"/>
            <p:cNvSpPr/>
            <p:nvPr/>
          </p:nvSpPr>
          <p:spPr>
            <a:xfrm>
              <a:off x="8027035" y="3286645"/>
              <a:ext cx="55244" cy="20320"/>
            </a:xfrm>
            <a:custGeom>
              <a:avLst/>
              <a:gdLst/>
              <a:ahLst/>
              <a:cxnLst/>
              <a:rect l="l" t="t" r="r" b="b"/>
              <a:pathLst>
                <a:path w="55245" h="20320">
                  <a:moveTo>
                    <a:pt x="0" y="19799"/>
                  </a:moveTo>
                  <a:lnTo>
                    <a:pt x="5466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89" name="object 10289"/>
            <p:cNvSpPr/>
            <p:nvPr/>
          </p:nvSpPr>
          <p:spPr>
            <a:xfrm>
              <a:off x="8027035" y="3292182"/>
              <a:ext cx="55244" cy="20320"/>
            </a:xfrm>
            <a:custGeom>
              <a:avLst/>
              <a:gdLst/>
              <a:ahLst/>
              <a:cxnLst/>
              <a:rect l="l" t="t" r="r" b="b"/>
              <a:pathLst>
                <a:path w="55245" h="20320">
                  <a:moveTo>
                    <a:pt x="0" y="19799"/>
                  </a:moveTo>
                  <a:lnTo>
                    <a:pt x="5466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90" name="object 10290"/>
            <p:cNvSpPr/>
            <p:nvPr/>
          </p:nvSpPr>
          <p:spPr>
            <a:xfrm>
              <a:off x="7996135" y="3280295"/>
              <a:ext cx="85725" cy="20320"/>
            </a:xfrm>
            <a:custGeom>
              <a:avLst/>
              <a:gdLst/>
              <a:ahLst/>
              <a:cxnLst/>
              <a:rect l="l" t="t" r="r" b="b"/>
              <a:pathLst>
                <a:path w="85725" h="20320">
                  <a:moveTo>
                    <a:pt x="0" y="19812"/>
                  </a:moveTo>
                  <a:lnTo>
                    <a:pt x="55460" y="0"/>
                  </a:lnTo>
                  <a:lnTo>
                    <a:pt x="85559" y="635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291" name="object 10291"/>
          <p:cNvGrpSpPr/>
          <p:nvPr/>
        </p:nvGrpSpPr>
        <p:grpSpPr>
          <a:xfrm>
            <a:off x="6477824" y="2235592"/>
            <a:ext cx="60008" cy="104585"/>
            <a:chOff x="7903444" y="3311988"/>
            <a:chExt cx="88900" cy="154940"/>
          </a:xfrm>
        </p:grpSpPr>
        <p:sp>
          <p:nvSpPr>
            <p:cNvPr id="10292" name="object 10292"/>
            <p:cNvSpPr/>
            <p:nvPr/>
          </p:nvSpPr>
          <p:spPr>
            <a:xfrm>
              <a:off x="7903444" y="3332194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0" y="0"/>
                  </a:moveTo>
                  <a:lnTo>
                    <a:pt x="1587" y="0"/>
                  </a:lnTo>
                </a:path>
                <a:path w="31115" h="11429">
                  <a:moveTo>
                    <a:pt x="29311" y="11087"/>
                  </a:moveTo>
                  <a:lnTo>
                    <a:pt x="30899" y="1108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93" name="object 10293"/>
            <p:cNvSpPr/>
            <p:nvPr/>
          </p:nvSpPr>
          <p:spPr>
            <a:xfrm>
              <a:off x="7933550" y="333813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94" name="object 10294"/>
            <p:cNvSpPr/>
            <p:nvPr/>
          </p:nvSpPr>
          <p:spPr>
            <a:xfrm>
              <a:off x="7904238" y="3331794"/>
              <a:ext cx="29845" cy="6350"/>
            </a:xfrm>
            <a:custGeom>
              <a:avLst/>
              <a:gdLst/>
              <a:ahLst/>
              <a:cxnLst/>
              <a:rect l="l" t="t" r="r" b="b"/>
              <a:pathLst>
                <a:path w="29845" h="6350">
                  <a:moveTo>
                    <a:pt x="0" y="0"/>
                  </a:moveTo>
                  <a:lnTo>
                    <a:pt x="29311" y="633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95" name="object 10295"/>
            <p:cNvSpPr/>
            <p:nvPr/>
          </p:nvSpPr>
          <p:spPr>
            <a:xfrm>
              <a:off x="7904238" y="3312782"/>
              <a:ext cx="57150" cy="19050"/>
            </a:xfrm>
            <a:custGeom>
              <a:avLst/>
              <a:gdLst/>
              <a:ahLst/>
              <a:cxnLst/>
              <a:rect l="l" t="t" r="r" b="b"/>
              <a:pathLst>
                <a:path w="57150" h="19050">
                  <a:moveTo>
                    <a:pt x="57048" y="0"/>
                  </a:moveTo>
                  <a:lnTo>
                    <a:pt x="0" y="19011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96" name="object 10296"/>
            <p:cNvSpPr/>
            <p:nvPr/>
          </p:nvSpPr>
          <p:spPr>
            <a:xfrm>
              <a:off x="7933537" y="3319119"/>
              <a:ext cx="58419" cy="19050"/>
            </a:xfrm>
            <a:custGeom>
              <a:avLst/>
              <a:gdLst/>
              <a:ahLst/>
              <a:cxnLst/>
              <a:rect l="l" t="t" r="r" b="b"/>
              <a:pathLst>
                <a:path w="58420" h="19050">
                  <a:moveTo>
                    <a:pt x="57835" y="0"/>
                  </a:moveTo>
                  <a:lnTo>
                    <a:pt x="0" y="19011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97" name="object 10297"/>
            <p:cNvSpPr/>
            <p:nvPr/>
          </p:nvSpPr>
          <p:spPr>
            <a:xfrm>
              <a:off x="7961286" y="3312782"/>
              <a:ext cx="30480" cy="6350"/>
            </a:xfrm>
            <a:custGeom>
              <a:avLst/>
              <a:gdLst/>
              <a:ahLst/>
              <a:cxnLst/>
              <a:rect l="l" t="t" r="r" b="b"/>
              <a:pathLst>
                <a:path w="30479" h="6350">
                  <a:moveTo>
                    <a:pt x="0" y="0"/>
                  </a:moveTo>
                  <a:lnTo>
                    <a:pt x="30099" y="633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98" name="object 10298"/>
            <p:cNvSpPr/>
            <p:nvPr/>
          </p:nvSpPr>
          <p:spPr>
            <a:xfrm>
              <a:off x="7933537" y="3319119"/>
              <a:ext cx="58419" cy="24765"/>
            </a:xfrm>
            <a:custGeom>
              <a:avLst/>
              <a:gdLst/>
              <a:ahLst/>
              <a:cxnLst/>
              <a:rect l="l" t="t" r="r" b="b"/>
              <a:pathLst>
                <a:path w="58420" h="24764">
                  <a:moveTo>
                    <a:pt x="57835" y="4762"/>
                  </a:moveTo>
                  <a:lnTo>
                    <a:pt x="0" y="24574"/>
                  </a:lnTo>
                </a:path>
                <a:path w="58420" h="24764">
                  <a:moveTo>
                    <a:pt x="57835" y="4762"/>
                  </a:moveTo>
                  <a:lnTo>
                    <a:pt x="57835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299" name="object 10299"/>
            <p:cNvSpPr/>
            <p:nvPr/>
          </p:nvSpPr>
          <p:spPr>
            <a:xfrm>
              <a:off x="7956524" y="3346056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h="120650">
                  <a:moveTo>
                    <a:pt x="0" y="0"/>
                  </a:moveTo>
                  <a:lnTo>
                    <a:pt x="0" y="12040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300" name="object 10300"/>
          <p:cNvGrpSpPr/>
          <p:nvPr/>
        </p:nvGrpSpPr>
        <p:grpSpPr>
          <a:xfrm>
            <a:off x="6516333" y="2680501"/>
            <a:ext cx="5144" cy="20574"/>
            <a:chOff x="7960493" y="3971112"/>
            <a:chExt cx="7620" cy="30480"/>
          </a:xfrm>
        </p:grpSpPr>
        <p:sp>
          <p:nvSpPr>
            <p:cNvPr id="10301" name="object 10301"/>
            <p:cNvSpPr/>
            <p:nvPr/>
          </p:nvSpPr>
          <p:spPr>
            <a:xfrm>
              <a:off x="7961286" y="3998048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53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02" name="object 10302"/>
            <p:cNvSpPr/>
            <p:nvPr/>
          </p:nvSpPr>
          <p:spPr>
            <a:xfrm>
              <a:off x="7966824" y="3971112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3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0303" name="object 10303"/>
          <p:cNvSpPr/>
          <p:nvPr/>
        </p:nvSpPr>
        <p:spPr>
          <a:xfrm>
            <a:off x="6520606" y="2586923"/>
            <a:ext cx="0" cy="62579"/>
          </a:xfrm>
          <a:custGeom>
            <a:avLst/>
            <a:gdLst/>
            <a:ahLst/>
            <a:cxnLst/>
            <a:rect l="l" t="t" r="r" b="b"/>
            <a:pathLst>
              <a:path h="92710">
                <a:moveTo>
                  <a:pt x="0" y="0"/>
                </a:moveTo>
                <a:lnTo>
                  <a:pt x="0" y="9268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0304" name="object 10304"/>
          <p:cNvGrpSpPr/>
          <p:nvPr/>
        </p:nvGrpSpPr>
        <p:grpSpPr>
          <a:xfrm>
            <a:off x="6516324" y="2227577"/>
            <a:ext cx="63437" cy="324898"/>
            <a:chOff x="7960480" y="3300114"/>
            <a:chExt cx="93980" cy="481330"/>
          </a:xfrm>
        </p:grpSpPr>
        <p:sp>
          <p:nvSpPr>
            <p:cNvPr id="10305" name="object 10305"/>
            <p:cNvSpPr/>
            <p:nvPr/>
          </p:nvSpPr>
          <p:spPr>
            <a:xfrm>
              <a:off x="7966824" y="3342894"/>
              <a:ext cx="0" cy="438150"/>
            </a:xfrm>
            <a:custGeom>
              <a:avLst/>
              <a:gdLst/>
              <a:ahLst/>
              <a:cxnLst/>
              <a:rect l="l" t="t" r="r" b="b"/>
              <a:pathLst>
                <a:path h="438150">
                  <a:moveTo>
                    <a:pt x="0" y="0"/>
                  </a:moveTo>
                  <a:lnTo>
                    <a:pt x="0" y="43808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06" name="object 10306"/>
            <p:cNvSpPr/>
            <p:nvPr/>
          </p:nvSpPr>
          <p:spPr>
            <a:xfrm>
              <a:off x="7965249" y="3323882"/>
              <a:ext cx="27305" cy="9525"/>
            </a:xfrm>
            <a:custGeom>
              <a:avLst/>
              <a:gdLst/>
              <a:ahLst/>
              <a:cxnLst/>
              <a:rect l="l" t="t" r="r" b="b"/>
              <a:pathLst>
                <a:path w="27304" h="9525">
                  <a:moveTo>
                    <a:pt x="26936" y="0"/>
                  </a:moveTo>
                  <a:lnTo>
                    <a:pt x="24549" y="800"/>
                  </a:lnTo>
                  <a:lnTo>
                    <a:pt x="16890" y="3327"/>
                  </a:lnTo>
                  <a:lnTo>
                    <a:pt x="11417" y="5829"/>
                  </a:lnTo>
                  <a:lnTo>
                    <a:pt x="3162" y="7912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07" name="object 10307"/>
            <p:cNvSpPr/>
            <p:nvPr/>
          </p:nvSpPr>
          <p:spPr>
            <a:xfrm>
              <a:off x="7991386" y="33238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08" name="object 10308"/>
            <p:cNvSpPr/>
            <p:nvPr/>
          </p:nvSpPr>
          <p:spPr>
            <a:xfrm>
              <a:off x="7964449" y="33325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09" name="object 10309"/>
            <p:cNvSpPr/>
            <p:nvPr/>
          </p:nvSpPr>
          <p:spPr>
            <a:xfrm>
              <a:off x="7992186" y="331833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10" name="object 10310"/>
            <p:cNvSpPr/>
            <p:nvPr/>
          </p:nvSpPr>
          <p:spPr>
            <a:xfrm>
              <a:off x="7961287" y="3311994"/>
              <a:ext cx="31115" cy="6350"/>
            </a:xfrm>
            <a:custGeom>
              <a:avLst/>
              <a:gdLst/>
              <a:ahLst/>
              <a:cxnLst/>
              <a:rect l="l" t="t" r="r" b="b"/>
              <a:pathLst>
                <a:path w="31115" h="6350">
                  <a:moveTo>
                    <a:pt x="0" y="0"/>
                  </a:moveTo>
                  <a:lnTo>
                    <a:pt x="30899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11" name="object 10311"/>
            <p:cNvSpPr/>
            <p:nvPr/>
          </p:nvSpPr>
          <p:spPr>
            <a:xfrm>
              <a:off x="7961287" y="33119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12" name="object 10312"/>
            <p:cNvSpPr/>
            <p:nvPr/>
          </p:nvSpPr>
          <p:spPr>
            <a:xfrm>
              <a:off x="7989798" y="332388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13" name="object 10313"/>
            <p:cNvSpPr/>
            <p:nvPr/>
          </p:nvSpPr>
          <p:spPr>
            <a:xfrm>
              <a:off x="7965249" y="333338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14" name="object 10314"/>
            <p:cNvSpPr/>
            <p:nvPr/>
          </p:nvSpPr>
          <p:spPr>
            <a:xfrm>
              <a:off x="7965236" y="3312795"/>
              <a:ext cx="88265" cy="31115"/>
            </a:xfrm>
            <a:custGeom>
              <a:avLst/>
              <a:gdLst/>
              <a:ahLst/>
              <a:cxnLst/>
              <a:rect l="l" t="t" r="r" b="b"/>
              <a:pathLst>
                <a:path w="88265" h="31114">
                  <a:moveTo>
                    <a:pt x="87934" y="0"/>
                  </a:moveTo>
                  <a:lnTo>
                    <a:pt x="79222" y="3162"/>
                  </a:lnTo>
                  <a:lnTo>
                    <a:pt x="78422" y="3162"/>
                  </a:lnTo>
                  <a:lnTo>
                    <a:pt x="70330" y="6405"/>
                  </a:lnTo>
                  <a:lnTo>
                    <a:pt x="62337" y="9439"/>
                  </a:lnTo>
                  <a:lnTo>
                    <a:pt x="54269" y="12306"/>
                  </a:lnTo>
                  <a:lnTo>
                    <a:pt x="45948" y="15049"/>
                  </a:lnTo>
                  <a:lnTo>
                    <a:pt x="44361" y="15836"/>
                  </a:lnTo>
                  <a:lnTo>
                    <a:pt x="41998" y="16624"/>
                  </a:lnTo>
                  <a:lnTo>
                    <a:pt x="41198" y="16624"/>
                  </a:lnTo>
                  <a:lnTo>
                    <a:pt x="35648" y="18211"/>
                  </a:lnTo>
                  <a:lnTo>
                    <a:pt x="32473" y="19799"/>
                  </a:lnTo>
                  <a:lnTo>
                    <a:pt x="31686" y="19799"/>
                  </a:lnTo>
                  <a:lnTo>
                    <a:pt x="28524" y="20586"/>
                  </a:lnTo>
                  <a:lnTo>
                    <a:pt x="26949" y="21386"/>
                  </a:lnTo>
                  <a:lnTo>
                    <a:pt x="24561" y="22174"/>
                  </a:lnTo>
                  <a:lnTo>
                    <a:pt x="18224" y="24549"/>
                  </a:lnTo>
                  <a:lnTo>
                    <a:pt x="8712" y="27711"/>
                  </a:lnTo>
                  <a:lnTo>
                    <a:pt x="1587" y="30099"/>
                  </a:lnTo>
                  <a:lnTo>
                    <a:pt x="0" y="3088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15" name="object 10315"/>
            <p:cNvSpPr/>
            <p:nvPr/>
          </p:nvSpPr>
          <p:spPr>
            <a:xfrm>
              <a:off x="8026247" y="3302482"/>
              <a:ext cx="27305" cy="10795"/>
            </a:xfrm>
            <a:custGeom>
              <a:avLst/>
              <a:gdLst/>
              <a:ahLst/>
              <a:cxnLst/>
              <a:rect l="l" t="t" r="r" b="b"/>
              <a:pathLst>
                <a:path w="27304" h="10795">
                  <a:moveTo>
                    <a:pt x="26924" y="0"/>
                  </a:moveTo>
                  <a:lnTo>
                    <a:pt x="26924" y="10312"/>
                  </a:lnTo>
                </a:path>
                <a:path w="27304" h="10795">
                  <a:moveTo>
                    <a:pt x="26924" y="0"/>
                  </a:moveTo>
                  <a:lnTo>
                    <a:pt x="23749" y="800"/>
                  </a:lnTo>
                  <a:lnTo>
                    <a:pt x="21386" y="2387"/>
                  </a:lnTo>
                  <a:lnTo>
                    <a:pt x="19011" y="3175"/>
                  </a:lnTo>
                  <a:lnTo>
                    <a:pt x="15836" y="3975"/>
                  </a:lnTo>
                  <a:lnTo>
                    <a:pt x="13449" y="4762"/>
                  </a:lnTo>
                  <a:lnTo>
                    <a:pt x="11874" y="5549"/>
                  </a:lnTo>
                  <a:lnTo>
                    <a:pt x="11074" y="5549"/>
                  </a:lnTo>
                  <a:lnTo>
                    <a:pt x="7912" y="7137"/>
                  </a:lnTo>
                  <a:lnTo>
                    <a:pt x="5537" y="7924"/>
                  </a:lnTo>
                  <a:lnTo>
                    <a:pt x="3949" y="8724"/>
                  </a:lnTo>
                  <a:lnTo>
                    <a:pt x="3162" y="8724"/>
                  </a:lnTo>
                  <a:lnTo>
                    <a:pt x="0" y="9512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16" name="object 10316"/>
            <p:cNvSpPr/>
            <p:nvPr/>
          </p:nvSpPr>
          <p:spPr>
            <a:xfrm>
              <a:off x="7992186" y="3307232"/>
              <a:ext cx="34290" cy="11430"/>
            </a:xfrm>
            <a:custGeom>
              <a:avLst/>
              <a:gdLst/>
              <a:ahLst/>
              <a:cxnLst/>
              <a:rect l="l" t="t" r="r" b="b"/>
              <a:pathLst>
                <a:path w="34290" h="11429">
                  <a:moveTo>
                    <a:pt x="0" y="11099"/>
                  </a:moveTo>
                  <a:lnTo>
                    <a:pt x="1574" y="11099"/>
                  </a:lnTo>
                  <a:lnTo>
                    <a:pt x="3949" y="10299"/>
                  </a:lnTo>
                  <a:lnTo>
                    <a:pt x="6718" y="8686"/>
                  </a:lnTo>
                  <a:lnTo>
                    <a:pt x="14325" y="6375"/>
                  </a:lnTo>
                  <a:lnTo>
                    <a:pt x="17424" y="5562"/>
                  </a:lnTo>
                  <a:lnTo>
                    <a:pt x="18999" y="4762"/>
                  </a:lnTo>
                  <a:lnTo>
                    <a:pt x="20586" y="4762"/>
                  </a:lnTo>
                  <a:lnTo>
                    <a:pt x="28867" y="393"/>
                  </a:lnTo>
                  <a:lnTo>
                    <a:pt x="24409" y="4597"/>
                  </a:lnTo>
                  <a:lnTo>
                    <a:pt x="32473" y="0"/>
                  </a:lnTo>
                  <a:lnTo>
                    <a:pt x="3406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17" name="object 10317"/>
            <p:cNvSpPr/>
            <p:nvPr/>
          </p:nvSpPr>
          <p:spPr>
            <a:xfrm>
              <a:off x="7961274" y="334289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3962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18" name="object 10318"/>
            <p:cNvSpPr/>
            <p:nvPr/>
          </p:nvSpPr>
          <p:spPr>
            <a:xfrm>
              <a:off x="8026247" y="330962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912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19" name="object 10319"/>
            <p:cNvSpPr/>
            <p:nvPr/>
          </p:nvSpPr>
          <p:spPr>
            <a:xfrm>
              <a:off x="8038122" y="330724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20" name="object 10320"/>
            <p:cNvSpPr/>
            <p:nvPr/>
          </p:nvSpPr>
          <p:spPr>
            <a:xfrm>
              <a:off x="8052371" y="33024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21" name="object 10321"/>
            <p:cNvSpPr/>
            <p:nvPr/>
          </p:nvSpPr>
          <p:spPr>
            <a:xfrm>
              <a:off x="7993761" y="3316744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1587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22" name="object 10322"/>
            <p:cNvSpPr/>
            <p:nvPr/>
          </p:nvSpPr>
          <p:spPr>
            <a:xfrm>
              <a:off x="8011185" y="3310407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0" y="1587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23" name="object 10323"/>
            <p:cNvSpPr/>
            <p:nvPr/>
          </p:nvSpPr>
          <p:spPr>
            <a:xfrm>
              <a:off x="7961287" y="3300907"/>
              <a:ext cx="65405" cy="11430"/>
            </a:xfrm>
            <a:custGeom>
              <a:avLst/>
              <a:gdLst/>
              <a:ahLst/>
              <a:cxnLst/>
              <a:rect l="l" t="t" r="r" b="b"/>
              <a:pathLst>
                <a:path w="65404" h="11429">
                  <a:moveTo>
                    <a:pt x="64960" y="6337"/>
                  </a:moveTo>
                  <a:lnTo>
                    <a:pt x="33261" y="0"/>
                  </a:lnTo>
                  <a:lnTo>
                    <a:pt x="32473" y="0"/>
                  </a:lnTo>
                  <a:lnTo>
                    <a:pt x="30099" y="800"/>
                  </a:lnTo>
                  <a:lnTo>
                    <a:pt x="28511" y="1574"/>
                  </a:lnTo>
                  <a:lnTo>
                    <a:pt x="26936" y="1574"/>
                  </a:lnTo>
                  <a:lnTo>
                    <a:pt x="23761" y="3162"/>
                  </a:lnTo>
                  <a:lnTo>
                    <a:pt x="19799" y="3962"/>
                  </a:lnTo>
                  <a:lnTo>
                    <a:pt x="16637" y="5549"/>
                  </a:lnTo>
                  <a:lnTo>
                    <a:pt x="13462" y="6337"/>
                  </a:lnTo>
                  <a:lnTo>
                    <a:pt x="10299" y="7924"/>
                  </a:lnTo>
                  <a:lnTo>
                    <a:pt x="7124" y="8724"/>
                  </a:lnTo>
                  <a:lnTo>
                    <a:pt x="3962" y="10299"/>
                  </a:lnTo>
                  <a:lnTo>
                    <a:pt x="787" y="11099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324" name="object 10324"/>
          <p:cNvGrpSpPr/>
          <p:nvPr/>
        </p:nvGrpSpPr>
        <p:grpSpPr>
          <a:xfrm>
            <a:off x="4617987" y="3484751"/>
            <a:ext cx="99870" cy="20574"/>
            <a:chOff x="5148129" y="5162594"/>
            <a:chExt cx="147955" cy="30480"/>
          </a:xfrm>
        </p:grpSpPr>
        <p:sp>
          <p:nvSpPr>
            <p:cNvPr id="10325" name="object 10325"/>
            <p:cNvSpPr/>
            <p:nvPr/>
          </p:nvSpPr>
          <p:spPr>
            <a:xfrm>
              <a:off x="5153685" y="517685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26" name="object 10326"/>
            <p:cNvSpPr/>
            <p:nvPr/>
          </p:nvSpPr>
          <p:spPr>
            <a:xfrm>
              <a:off x="5153685" y="5185562"/>
              <a:ext cx="141605" cy="6350"/>
            </a:xfrm>
            <a:custGeom>
              <a:avLst/>
              <a:gdLst/>
              <a:ahLst/>
              <a:cxnLst/>
              <a:rect l="l" t="t" r="r" b="b"/>
              <a:pathLst>
                <a:path w="141604" h="6350">
                  <a:moveTo>
                    <a:pt x="0" y="6337"/>
                  </a:moveTo>
                  <a:lnTo>
                    <a:pt x="2374" y="6337"/>
                  </a:lnTo>
                  <a:lnTo>
                    <a:pt x="35415" y="5063"/>
                  </a:lnTo>
                  <a:lnTo>
                    <a:pt x="68503" y="3468"/>
                  </a:lnTo>
                  <a:lnTo>
                    <a:pt x="101601" y="1724"/>
                  </a:lnTo>
                  <a:lnTo>
                    <a:pt x="134670" y="0"/>
                  </a:lnTo>
                  <a:lnTo>
                    <a:pt x="141008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27" name="object 10327"/>
            <p:cNvSpPr/>
            <p:nvPr/>
          </p:nvSpPr>
          <p:spPr>
            <a:xfrm>
              <a:off x="5294693" y="516972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28" name="object 10328"/>
            <p:cNvSpPr/>
            <p:nvPr/>
          </p:nvSpPr>
          <p:spPr>
            <a:xfrm>
              <a:off x="5148935" y="51689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0" y="0"/>
                  </a:moveTo>
                  <a:lnTo>
                    <a:pt x="0" y="15836"/>
                  </a:lnTo>
                  <a:lnTo>
                    <a:pt x="4762" y="22961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29" name="object 10329"/>
            <p:cNvSpPr/>
            <p:nvPr/>
          </p:nvSpPr>
          <p:spPr>
            <a:xfrm>
              <a:off x="5148922" y="5168938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79" h="8254">
                  <a:moveTo>
                    <a:pt x="4762" y="79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30" name="object 10330"/>
            <p:cNvSpPr/>
            <p:nvPr/>
          </p:nvSpPr>
          <p:spPr>
            <a:xfrm>
              <a:off x="5170322" y="5163388"/>
              <a:ext cx="102235" cy="5080"/>
            </a:xfrm>
            <a:custGeom>
              <a:avLst/>
              <a:gdLst/>
              <a:ahLst/>
              <a:cxnLst/>
              <a:rect l="l" t="t" r="r" b="b"/>
              <a:pathLst>
                <a:path w="102235" h="5079">
                  <a:moveTo>
                    <a:pt x="102196" y="0"/>
                  </a:moveTo>
                  <a:lnTo>
                    <a:pt x="91097" y="0"/>
                  </a:lnTo>
                  <a:lnTo>
                    <a:pt x="89522" y="800"/>
                  </a:lnTo>
                  <a:lnTo>
                    <a:pt x="78003" y="924"/>
                  </a:lnTo>
                  <a:lnTo>
                    <a:pt x="66167" y="1530"/>
                  </a:lnTo>
                  <a:lnTo>
                    <a:pt x="54321" y="2164"/>
                  </a:lnTo>
                  <a:lnTo>
                    <a:pt x="42773" y="2374"/>
                  </a:lnTo>
                  <a:lnTo>
                    <a:pt x="38023" y="3162"/>
                  </a:lnTo>
                  <a:lnTo>
                    <a:pt x="34848" y="3162"/>
                  </a:lnTo>
                  <a:lnTo>
                    <a:pt x="27511" y="3262"/>
                  </a:lnTo>
                  <a:lnTo>
                    <a:pt x="20204" y="3905"/>
                  </a:lnTo>
                  <a:lnTo>
                    <a:pt x="12894" y="4576"/>
                  </a:lnTo>
                  <a:lnTo>
                    <a:pt x="5549" y="4762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31" name="object 10331"/>
            <p:cNvSpPr/>
            <p:nvPr/>
          </p:nvSpPr>
          <p:spPr>
            <a:xfrm>
              <a:off x="5148935" y="51689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32" name="object 10332"/>
            <p:cNvSpPr/>
            <p:nvPr/>
          </p:nvSpPr>
          <p:spPr>
            <a:xfrm>
              <a:off x="5175872" y="5174475"/>
              <a:ext cx="22225" cy="1270"/>
            </a:xfrm>
            <a:custGeom>
              <a:avLst/>
              <a:gdLst/>
              <a:ahLst/>
              <a:cxnLst/>
              <a:rect l="l" t="t" r="r" b="b"/>
              <a:pathLst>
                <a:path w="22225" h="1270">
                  <a:moveTo>
                    <a:pt x="0" y="800"/>
                  </a:moveTo>
                  <a:lnTo>
                    <a:pt x="13462" y="800"/>
                  </a:lnTo>
                  <a:lnTo>
                    <a:pt x="20586" y="0"/>
                  </a:lnTo>
                  <a:lnTo>
                    <a:pt x="2218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33" name="object 10333"/>
            <p:cNvSpPr/>
            <p:nvPr/>
          </p:nvSpPr>
          <p:spPr>
            <a:xfrm>
              <a:off x="5208346" y="517367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80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34" name="object 10334"/>
            <p:cNvSpPr/>
            <p:nvPr/>
          </p:nvSpPr>
          <p:spPr>
            <a:xfrm>
              <a:off x="5240820" y="5170513"/>
              <a:ext cx="37465" cy="2540"/>
            </a:xfrm>
            <a:custGeom>
              <a:avLst/>
              <a:gdLst/>
              <a:ahLst/>
              <a:cxnLst/>
              <a:rect l="l" t="t" r="r" b="b"/>
              <a:pathLst>
                <a:path w="37464" h="2539">
                  <a:moveTo>
                    <a:pt x="0" y="2374"/>
                  </a:moveTo>
                  <a:lnTo>
                    <a:pt x="11887" y="1574"/>
                  </a:lnTo>
                  <a:lnTo>
                    <a:pt x="19024" y="800"/>
                  </a:lnTo>
                  <a:lnTo>
                    <a:pt x="25361" y="800"/>
                  </a:lnTo>
                  <a:lnTo>
                    <a:pt x="3723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35" name="object 10335"/>
            <p:cNvSpPr/>
            <p:nvPr/>
          </p:nvSpPr>
          <p:spPr>
            <a:xfrm>
              <a:off x="5153685" y="5169712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20">
                  <a:moveTo>
                    <a:pt x="0" y="7137"/>
                  </a:moveTo>
                  <a:lnTo>
                    <a:pt x="2374" y="7137"/>
                  </a:lnTo>
                  <a:lnTo>
                    <a:pt x="3162" y="6337"/>
                  </a:lnTo>
                  <a:lnTo>
                    <a:pt x="14461" y="6146"/>
                  </a:lnTo>
                  <a:lnTo>
                    <a:pt x="25741" y="5668"/>
                  </a:lnTo>
                  <a:lnTo>
                    <a:pt x="37018" y="5131"/>
                  </a:lnTo>
                  <a:lnTo>
                    <a:pt x="48310" y="4762"/>
                  </a:lnTo>
                  <a:lnTo>
                    <a:pt x="54660" y="4762"/>
                  </a:lnTo>
                  <a:lnTo>
                    <a:pt x="56235" y="3962"/>
                  </a:lnTo>
                  <a:lnTo>
                    <a:pt x="73905" y="3807"/>
                  </a:lnTo>
                  <a:lnTo>
                    <a:pt x="91505" y="2828"/>
                  </a:lnTo>
                  <a:lnTo>
                    <a:pt x="109097" y="1626"/>
                  </a:lnTo>
                  <a:lnTo>
                    <a:pt x="126746" y="800"/>
                  </a:lnTo>
                  <a:lnTo>
                    <a:pt x="130708" y="800"/>
                  </a:lnTo>
                  <a:lnTo>
                    <a:pt x="136258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336" name="object 10336"/>
          <p:cNvGrpSpPr/>
          <p:nvPr/>
        </p:nvGrpSpPr>
        <p:grpSpPr>
          <a:xfrm>
            <a:off x="4614781" y="3261223"/>
            <a:ext cx="60436" cy="23574"/>
            <a:chOff x="5143379" y="4831441"/>
            <a:chExt cx="89535" cy="34925"/>
          </a:xfrm>
        </p:grpSpPr>
        <p:sp>
          <p:nvSpPr>
            <p:cNvPr id="10337" name="object 10337"/>
            <p:cNvSpPr/>
            <p:nvPr/>
          </p:nvSpPr>
          <p:spPr>
            <a:xfrm>
              <a:off x="5228945" y="485602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38" name="object 10338"/>
            <p:cNvSpPr/>
            <p:nvPr/>
          </p:nvSpPr>
          <p:spPr>
            <a:xfrm>
              <a:off x="5228945" y="486155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39" name="object 10339"/>
            <p:cNvSpPr/>
            <p:nvPr/>
          </p:nvSpPr>
          <p:spPr>
            <a:xfrm>
              <a:off x="5228945" y="485601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40" name="object 10340"/>
            <p:cNvSpPr/>
            <p:nvPr/>
          </p:nvSpPr>
          <p:spPr>
            <a:xfrm>
              <a:off x="5186959" y="484887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800" y="2374"/>
                  </a:lnTo>
                  <a:lnTo>
                    <a:pt x="1587" y="1587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41" name="object 10341"/>
            <p:cNvSpPr/>
            <p:nvPr/>
          </p:nvSpPr>
          <p:spPr>
            <a:xfrm>
              <a:off x="5186959" y="48512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42" name="object 10342"/>
            <p:cNvSpPr/>
            <p:nvPr/>
          </p:nvSpPr>
          <p:spPr>
            <a:xfrm>
              <a:off x="5186959" y="4848085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800" y="0"/>
                  </a:lnTo>
                  <a:lnTo>
                    <a:pt x="1587" y="800"/>
                  </a:lnTo>
                  <a:lnTo>
                    <a:pt x="1587" y="1587"/>
                  </a:lnTo>
                  <a:lnTo>
                    <a:pt x="2374" y="1587"/>
                  </a:lnTo>
                  <a:lnTo>
                    <a:pt x="1587" y="2387"/>
                  </a:lnTo>
                  <a:lnTo>
                    <a:pt x="1587" y="3174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43" name="object 10343"/>
            <p:cNvSpPr/>
            <p:nvPr/>
          </p:nvSpPr>
          <p:spPr>
            <a:xfrm>
              <a:off x="5186959" y="485124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44" name="object 10344"/>
            <p:cNvSpPr/>
            <p:nvPr/>
          </p:nvSpPr>
          <p:spPr>
            <a:xfrm>
              <a:off x="5188547" y="48488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45" name="object 10345"/>
            <p:cNvSpPr/>
            <p:nvPr/>
          </p:nvSpPr>
          <p:spPr>
            <a:xfrm>
              <a:off x="5181409" y="48520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46" name="object 10346"/>
            <p:cNvSpPr/>
            <p:nvPr/>
          </p:nvSpPr>
          <p:spPr>
            <a:xfrm>
              <a:off x="5181422" y="485204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47" name="object 10347"/>
            <p:cNvSpPr/>
            <p:nvPr/>
          </p:nvSpPr>
          <p:spPr>
            <a:xfrm>
              <a:off x="5185372" y="485124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48" name="object 10348"/>
            <p:cNvSpPr/>
            <p:nvPr/>
          </p:nvSpPr>
          <p:spPr>
            <a:xfrm>
              <a:off x="5181409" y="48520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49" name="object 10349"/>
            <p:cNvSpPr/>
            <p:nvPr/>
          </p:nvSpPr>
          <p:spPr>
            <a:xfrm>
              <a:off x="5179822" y="485124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800"/>
                  </a:lnTo>
                </a:path>
                <a:path w="1904" h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50" name="object 10350"/>
            <p:cNvSpPr/>
            <p:nvPr/>
          </p:nvSpPr>
          <p:spPr>
            <a:xfrm>
              <a:off x="5181409" y="48520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51" name="object 10351"/>
            <p:cNvSpPr/>
            <p:nvPr/>
          </p:nvSpPr>
          <p:spPr>
            <a:xfrm>
              <a:off x="5201221" y="484807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0" y="2387"/>
                  </a:lnTo>
                  <a:lnTo>
                    <a:pt x="787" y="2387"/>
                  </a:lnTo>
                  <a:lnTo>
                    <a:pt x="1574" y="1600"/>
                  </a:lnTo>
                  <a:lnTo>
                    <a:pt x="1574" y="0"/>
                  </a:lnTo>
                </a:path>
                <a:path w="1904" h="3175">
                  <a:moveTo>
                    <a:pt x="0" y="3175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52" name="object 10352"/>
            <p:cNvSpPr/>
            <p:nvPr/>
          </p:nvSpPr>
          <p:spPr>
            <a:xfrm>
              <a:off x="5201221" y="484808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574" y="0"/>
                  </a:lnTo>
                  <a:lnTo>
                    <a:pt x="1574" y="2387"/>
                  </a:lnTo>
                  <a:lnTo>
                    <a:pt x="787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53" name="object 10353"/>
            <p:cNvSpPr/>
            <p:nvPr/>
          </p:nvSpPr>
          <p:spPr>
            <a:xfrm>
              <a:off x="5195671" y="48512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54" name="object 10354"/>
            <p:cNvSpPr/>
            <p:nvPr/>
          </p:nvSpPr>
          <p:spPr>
            <a:xfrm>
              <a:off x="5195671" y="485124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55" name="object 10355"/>
            <p:cNvSpPr/>
            <p:nvPr/>
          </p:nvSpPr>
          <p:spPr>
            <a:xfrm>
              <a:off x="5198834" y="48512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56" name="object 10356"/>
            <p:cNvSpPr/>
            <p:nvPr/>
          </p:nvSpPr>
          <p:spPr>
            <a:xfrm>
              <a:off x="5195671" y="48512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57" name="object 10357"/>
            <p:cNvSpPr/>
            <p:nvPr/>
          </p:nvSpPr>
          <p:spPr>
            <a:xfrm>
              <a:off x="5194084" y="485047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0" y="787"/>
                  </a:lnTo>
                  <a:lnTo>
                    <a:pt x="1574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58" name="object 10358"/>
            <p:cNvSpPr/>
            <p:nvPr/>
          </p:nvSpPr>
          <p:spPr>
            <a:xfrm>
              <a:off x="5144173" y="4832235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3962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59" name="object 10359"/>
            <p:cNvSpPr/>
            <p:nvPr/>
          </p:nvSpPr>
          <p:spPr>
            <a:xfrm>
              <a:off x="5144173" y="4832235"/>
              <a:ext cx="4445" cy="33655"/>
            </a:xfrm>
            <a:custGeom>
              <a:avLst/>
              <a:gdLst/>
              <a:ahLst/>
              <a:cxnLst/>
              <a:rect l="l" t="t" r="r" b="b"/>
              <a:pathLst>
                <a:path w="4445" h="33654">
                  <a:moveTo>
                    <a:pt x="0" y="27724"/>
                  </a:moveTo>
                  <a:lnTo>
                    <a:pt x="0" y="0"/>
                  </a:lnTo>
                </a:path>
                <a:path w="4445" h="33654">
                  <a:moveTo>
                    <a:pt x="0" y="27724"/>
                  </a:moveTo>
                  <a:lnTo>
                    <a:pt x="3962" y="33261"/>
                  </a:lnTo>
                  <a:lnTo>
                    <a:pt x="3962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60" name="object 10360"/>
            <p:cNvSpPr/>
            <p:nvPr/>
          </p:nvSpPr>
          <p:spPr>
            <a:xfrm>
              <a:off x="5170322" y="4835410"/>
              <a:ext cx="36830" cy="1905"/>
            </a:xfrm>
            <a:custGeom>
              <a:avLst/>
              <a:gdLst/>
              <a:ahLst/>
              <a:cxnLst/>
              <a:rect l="l" t="t" r="r" b="b"/>
              <a:pathLst>
                <a:path w="36829" h="1904">
                  <a:moveTo>
                    <a:pt x="36436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61" name="object 10361"/>
            <p:cNvSpPr/>
            <p:nvPr/>
          </p:nvSpPr>
          <p:spPr>
            <a:xfrm>
              <a:off x="5148135" y="48385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62" name="object 10362"/>
            <p:cNvSpPr/>
            <p:nvPr/>
          </p:nvSpPr>
          <p:spPr>
            <a:xfrm>
              <a:off x="5148135" y="4865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63" name="object 10363"/>
            <p:cNvSpPr/>
            <p:nvPr/>
          </p:nvSpPr>
          <p:spPr>
            <a:xfrm>
              <a:off x="5170322" y="4835410"/>
              <a:ext cx="36830" cy="29845"/>
            </a:xfrm>
            <a:custGeom>
              <a:avLst/>
              <a:gdLst/>
              <a:ahLst/>
              <a:cxnLst/>
              <a:rect l="l" t="t" r="r" b="b"/>
              <a:pathLst>
                <a:path w="36829" h="29845">
                  <a:moveTo>
                    <a:pt x="0" y="29311"/>
                  </a:moveTo>
                  <a:lnTo>
                    <a:pt x="36436" y="27724"/>
                  </a:lnTo>
                  <a:lnTo>
                    <a:pt x="3643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64" name="object 10364"/>
            <p:cNvSpPr/>
            <p:nvPr/>
          </p:nvSpPr>
          <p:spPr>
            <a:xfrm>
              <a:off x="5181409" y="484808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80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65" name="object 10365"/>
            <p:cNvSpPr/>
            <p:nvPr/>
          </p:nvSpPr>
          <p:spPr>
            <a:xfrm>
              <a:off x="5179822" y="484887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787" y="3175"/>
                  </a:lnTo>
                  <a:lnTo>
                    <a:pt x="0" y="2374"/>
                  </a:lnTo>
                  <a:lnTo>
                    <a:pt x="0" y="800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66" name="object 10366"/>
            <p:cNvSpPr/>
            <p:nvPr/>
          </p:nvSpPr>
          <p:spPr>
            <a:xfrm>
              <a:off x="5195659" y="484808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67" name="object 10367"/>
            <p:cNvSpPr/>
            <p:nvPr/>
          </p:nvSpPr>
          <p:spPr>
            <a:xfrm>
              <a:off x="5194084" y="484807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0" y="3175"/>
                  </a:lnTo>
                  <a:lnTo>
                    <a:pt x="0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68" name="object 10368"/>
            <p:cNvSpPr/>
            <p:nvPr/>
          </p:nvSpPr>
          <p:spPr>
            <a:xfrm>
              <a:off x="5170322" y="4835410"/>
              <a:ext cx="36830" cy="1905"/>
            </a:xfrm>
            <a:custGeom>
              <a:avLst/>
              <a:gdLst/>
              <a:ahLst/>
              <a:cxnLst/>
              <a:rect l="l" t="t" r="r" b="b"/>
              <a:pathLst>
                <a:path w="36829" h="1904">
                  <a:moveTo>
                    <a:pt x="0" y="1587"/>
                  </a:moveTo>
                  <a:lnTo>
                    <a:pt x="3643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69" name="object 10369"/>
            <p:cNvSpPr/>
            <p:nvPr/>
          </p:nvSpPr>
          <p:spPr>
            <a:xfrm>
              <a:off x="5148935" y="48377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70" name="object 10370"/>
            <p:cNvSpPr/>
            <p:nvPr/>
          </p:nvSpPr>
          <p:spPr>
            <a:xfrm>
              <a:off x="5144960" y="4832235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4">
                  <a:moveTo>
                    <a:pt x="0" y="0"/>
                  </a:moveTo>
                  <a:lnTo>
                    <a:pt x="3962" y="55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71" name="object 10371"/>
            <p:cNvSpPr/>
            <p:nvPr/>
          </p:nvSpPr>
          <p:spPr>
            <a:xfrm>
              <a:off x="5144173" y="48322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72" name="object 10372"/>
            <p:cNvSpPr/>
            <p:nvPr/>
          </p:nvSpPr>
          <p:spPr>
            <a:xfrm>
              <a:off x="5206758" y="4835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373" name="object 10373"/>
          <p:cNvGrpSpPr/>
          <p:nvPr/>
        </p:nvGrpSpPr>
        <p:grpSpPr>
          <a:xfrm>
            <a:off x="4614781" y="3447315"/>
            <a:ext cx="87868" cy="24432"/>
            <a:chOff x="5143379" y="5107133"/>
            <a:chExt cx="130175" cy="36195"/>
          </a:xfrm>
        </p:grpSpPr>
        <p:sp>
          <p:nvSpPr>
            <p:cNvPr id="10374" name="object 10374"/>
            <p:cNvSpPr/>
            <p:nvPr/>
          </p:nvSpPr>
          <p:spPr>
            <a:xfrm>
              <a:off x="5248745" y="51245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75" name="object 10375"/>
            <p:cNvSpPr/>
            <p:nvPr/>
          </p:nvSpPr>
          <p:spPr>
            <a:xfrm>
              <a:off x="5247157" y="51245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76" name="object 10376"/>
            <p:cNvSpPr/>
            <p:nvPr/>
          </p:nvSpPr>
          <p:spPr>
            <a:xfrm>
              <a:off x="5254294" y="51245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77" name="object 10377"/>
            <p:cNvSpPr/>
            <p:nvPr/>
          </p:nvSpPr>
          <p:spPr>
            <a:xfrm>
              <a:off x="5251920" y="512456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78" name="object 10378"/>
            <p:cNvSpPr/>
            <p:nvPr/>
          </p:nvSpPr>
          <p:spPr>
            <a:xfrm>
              <a:off x="5248745" y="512456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79" name="object 10379"/>
            <p:cNvSpPr/>
            <p:nvPr/>
          </p:nvSpPr>
          <p:spPr>
            <a:xfrm>
              <a:off x="5248757" y="5122189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5537" y="2374"/>
                  </a:moveTo>
                  <a:lnTo>
                    <a:pt x="0" y="3174"/>
                  </a:lnTo>
                </a:path>
                <a:path w="7620" h="3175">
                  <a:moveTo>
                    <a:pt x="5537" y="2374"/>
                  </a:moveTo>
                  <a:lnTo>
                    <a:pt x="6337" y="2374"/>
                  </a:lnTo>
                  <a:lnTo>
                    <a:pt x="7111" y="1574"/>
                  </a:lnTo>
                  <a:lnTo>
                    <a:pt x="711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80" name="object 10380"/>
            <p:cNvSpPr/>
            <p:nvPr/>
          </p:nvSpPr>
          <p:spPr>
            <a:xfrm>
              <a:off x="5254294" y="512138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800" y="0"/>
                  </a:lnTo>
                  <a:lnTo>
                    <a:pt x="1574" y="800"/>
                  </a:lnTo>
                  <a:lnTo>
                    <a:pt x="1574" y="2374"/>
                  </a:lnTo>
                  <a:lnTo>
                    <a:pt x="800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81" name="object 10381"/>
            <p:cNvSpPr/>
            <p:nvPr/>
          </p:nvSpPr>
          <p:spPr>
            <a:xfrm>
              <a:off x="5234482" y="51253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82" name="object 10382"/>
            <p:cNvSpPr/>
            <p:nvPr/>
          </p:nvSpPr>
          <p:spPr>
            <a:xfrm>
              <a:off x="5232895" y="512456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800" y="800"/>
                  </a:lnTo>
                  <a:lnTo>
                    <a:pt x="15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83" name="object 10383"/>
            <p:cNvSpPr/>
            <p:nvPr/>
          </p:nvSpPr>
          <p:spPr>
            <a:xfrm>
              <a:off x="5240032" y="51253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84" name="object 10384"/>
            <p:cNvSpPr/>
            <p:nvPr/>
          </p:nvSpPr>
          <p:spPr>
            <a:xfrm>
              <a:off x="5238445" y="512535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85" name="object 10385"/>
            <p:cNvSpPr/>
            <p:nvPr/>
          </p:nvSpPr>
          <p:spPr>
            <a:xfrm>
              <a:off x="5234482" y="512535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86" name="object 10386"/>
            <p:cNvSpPr/>
            <p:nvPr/>
          </p:nvSpPr>
          <p:spPr>
            <a:xfrm>
              <a:off x="5234495" y="5122176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5537" y="3174"/>
                  </a:moveTo>
                  <a:lnTo>
                    <a:pt x="0" y="3962"/>
                  </a:lnTo>
                </a:path>
                <a:path w="8254" h="4445">
                  <a:moveTo>
                    <a:pt x="5537" y="3174"/>
                  </a:moveTo>
                  <a:lnTo>
                    <a:pt x="6337" y="3174"/>
                  </a:lnTo>
                  <a:lnTo>
                    <a:pt x="7124" y="2374"/>
                  </a:lnTo>
                  <a:lnTo>
                    <a:pt x="7124" y="1587"/>
                  </a:lnTo>
                  <a:lnTo>
                    <a:pt x="7924" y="787"/>
                  </a:lnTo>
                  <a:lnTo>
                    <a:pt x="7124" y="787"/>
                  </a:lnTo>
                  <a:lnTo>
                    <a:pt x="712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87" name="object 10387"/>
            <p:cNvSpPr/>
            <p:nvPr/>
          </p:nvSpPr>
          <p:spPr>
            <a:xfrm>
              <a:off x="5240032" y="512218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0"/>
                  </a:moveTo>
                  <a:lnTo>
                    <a:pt x="1587" y="0"/>
                  </a:lnTo>
                  <a:lnTo>
                    <a:pt x="1587" y="787"/>
                  </a:lnTo>
                  <a:lnTo>
                    <a:pt x="2387" y="787"/>
                  </a:lnTo>
                  <a:lnTo>
                    <a:pt x="2387" y="2374"/>
                  </a:lnTo>
                  <a:lnTo>
                    <a:pt x="1587" y="2374"/>
                  </a:lnTo>
                  <a:lnTo>
                    <a:pt x="1587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88" name="object 10388"/>
            <p:cNvSpPr/>
            <p:nvPr/>
          </p:nvSpPr>
          <p:spPr>
            <a:xfrm>
              <a:off x="5228945" y="5108727"/>
              <a:ext cx="43815" cy="1905"/>
            </a:xfrm>
            <a:custGeom>
              <a:avLst/>
              <a:gdLst/>
              <a:ahLst/>
              <a:cxnLst/>
              <a:rect l="l" t="t" r="r" b="b"/>
              <a:pathLst>
                <a:path w="43814" h="1904">
                  <a:moveTo>
                    <a:pt x="0" y="1574"/>
                  </a:moveTo>
                  <a:lnTo>
                    <a:pt x="4356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89" name="object 10389"/>
            <p:cNvSpPr/>
            <p:nvPr/>
          </p:nvSpPr>
          <p:spPr>
            <a:xfrm>
              <a:off x="5228945" y="51103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90" name="object 10390"/>
            <p:cNvSpPr/>
            <p:nvPr/>
          </p:nvSpPr>
          <p:spPr>
            <a:xfrm>
              <a:off x="5228933" y="5135664"/>
              <a:ext cx="43815" cy="2540"/>
            </a:xfrm>
            <a:custGeom>
              <a:avLst/>
              <a:gdLst/>
              <a:ahLst/>
              <a:cxnLst/>
              <a:rect l="l" t="t" r="r" b="b"/>
              <a:pathLst>
                <a:path w="43814" h="2539">
                  <a:moveTo>
                    <a:pt x="43573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91" name="object 10391"/>
            <p:cNvSpPr/>
            <p:nvPr/>
          </p:nvSpPr>
          <p:spPr>
            <a:xfrm>
              <a:off x="5248745" y="512138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92" name="object 10392"/>
            <p:cNvSpPr/>
            <p:nvPr/>
          </p:nvSpPr>
          <p:spPr>
            <a:xfrm>
              <a:off x="5247157" y="5121389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962"/>
                  </a:moveTo>
                  <a:lnTo>
                    <a:pt x="787" y="3962"/>
                  </a:lnTo>
                  <a:lnTo>
                    <a:pt x="787" y="3162"/>
                  </a:lnTo>
                  <a:lnTo>
                    <a:pt x="0" y="3162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93" name="object 10393"/>
            <p:cNvSpPr/>
            <p:nvPr/>
          </p:nvSpPr>
          <p:spPr>
            <a:xfrm>
              <a:off x="5234482" y="512218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94" name="object 10394"/>
            <p:cNvSpPr/>
            <p:nvPr/>
          </p:nvSpPr>
          <p:spPr>
            <a:xfrm>
              <a:off x="5232895" y="5122189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949"/>
                  </a:moveTo>
                  <a:lnTo>
                    <a:pt x="1587" y="3162"/>
                  </a:lnTo>
                  <a:lnTo>
                    <a:pt x="787" y="3162"/>
                  </a:lnTo>
                  <a:lnTo>
                    <a:pt x="0" y="2374"/>
                  </a:lnTo>
                  <a:lnTo>
                    <a:pt x="0" y="1574"/>
                  </a:lnTo>
                  <a:lnTo>
                    <a:pt x="787" y="774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95" name="object 10395"/>
            <p:cNvSpPr/>
            <p:nvPr/>
          </p:nvSpPr>
          <p:spPr>
            <a:xfrm>
              <a:off x="5228933" y="5107927"/>
              <a:ext cx="43815" cy="30480"/>
            </a:xfrm>
            <a:custGeom>
              <a:avLst/>
              <a:gdLst/>
              <a:ahLst/>
              <a:cxnLst/>
              <a:rect l="l" t="t" r="r" b="b"/>
              <a:pathLst>
                <a:path w="43814" h="30479">
                  <a:moveTo>
                    <a:pt x="43573" y="0"/>
                  </a:moveTo>
                  <a:lnTo>
                    <a:pt x="0" y="2374"/>
                  </a:lnTo>
                  <a:lnTo>
                    <a:pt x="0" y="3011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96" name="object 10396"/>
            <p:cNvSpPr/>
            <p:nvPr/>
          </p:nvSpPr>
          <p:spPr>
            <a:xfrm>
              <a:off x="5186959" y="51253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800" y="2374"/>
                  </a:lnTo>
                  <a:lnTo>
                    <a:pt x="1587" y="1574"/>
                  </a:lnTo>
                  <a:lnTo>
                    <a:pt x="1587" y="0"/>
                  </a:lnTo>
                </a:path>
                <a:path w="1904" h="2539">
                  <a:moveTo>
                    <a:pt x="0" y="2374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97" name="object 10397"/>
            <p:cNvSpPr/>
            <p:nvPr/>
          </p:nvSpPr>
          <p:spPr>
            <a:xfrm>
              <a:off x="5186959" y="512456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0"/>
                  </a:moveTo>
                  <a:lnTo>
                    <a:pt x="1587" y="0"/>
                  </a:lnTo>
                  <a:lnTo>
                    <a:pt x="1587" y="800"/>
                  </a:lnTo>
                  <a:lnTo>
                    <a:pt x="2374" y="1574"/>
                  </a:lnTo>
                  <a:lnTo>
                    <a:pt x="1587" y="2374"/>
                  </a:lnTo>
                  <a:lnTo>
                    <a:pt x="1587" y="3162"/>
                  </a:lnTo>
                  <a:lnTo>
                    <a:pt x="0" y="3162"/>
                  </a:lnTo>
                  <a:lnTo>
                    <a:pt x="80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98" name="object 10398"/>
            <p:cNvSpPr/>
            <p:nvPr/>
          </p:nvSpPr>
          <p:spPr>
            <a:xfrm>
              <a:off x="5188547" y="51253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399" name="object 10399"/>
            <p:cNvSpPr/>
            <p:nvPr/>
          </p:nvSpPr>
          <p:spPr>
            <a:xfrm>
              <a:off x="5181409" y="51277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00" name="object 10400"/>
            <p:cNvSpPr/>
            <p:nvPr/>
          </p:nvSpPr>
          <p:spPr>
            <a:xfrm>
              <a:off x="5181422" y="5127739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01" name="object 10401"/>
            <p:cNvSpPr/>
            <p:nvPr/>
          </p:nvSpPr>
          <p:spPr>
            <a:xfrm>
              <a:off x="5185372" y="51277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02" name="object 10402"/>
            <p:cNvSpPr/>
            <p:nvPr/>
          </p:nvSpPr>
          <p:spPr>
            <a:xfrm>
              <a:off x="5181409" y="51277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03" name="object 10403"/>
            <p:cNvSpPr/>
            <p:nvPr/>
          </p:nvSpPr>
          <p:spPr>
            <a:xfrm>
              <a:off x="5179822" y="51277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  <a:path w="1904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04" name="object 10404"/>
            <p:cNvSpPr/>
            <p:nvPr/>
          </p:nvSpPr>
          <p:spPr>
            <a:xfrm>
              <a:off x="5181409" y="51277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05" name="object 10405"/>
            <p:cNvSpPr/>
            <p:nvPr/>
          </p:nvSpPr>
          <p:spPr>
            <a:xfrm>
              <a:off x="5201221" y="51245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787" y="2374"/>
                  </a:lnTo>
                  <a:lnTo>
                    <a:pt x="787" y="1574"/>
                  </a:lnTo>
                  <a:lnTo>
                    <a:pt x="1574" y="1574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06" name="object 10406"/>
            <p:cNvSpPr/>
            <p:nvPr/>
          </p:nvSpPr>
          <p:spPr>
            <a:xfrm>
              <a:off x="5201221" y="512693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07" name="object 10407"/>
            <p:cNvSpPr/>
            <p:nvPr/>
          </p:nvSpPr>
          <p:spPr>
            <a:xfrm>
              <a:off x="5201221" y="512376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1574" y="800"/>
                  </a:lnTo>
                  <a:lnTo>
                    <a:pt x="1574" y="3174"/>
                  </a:lnTo>
                  <a:lnTo>
                    <a:pt x="787" y="3174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08" name="object 10408"/>
            <p:cNvSpPr/>
            <p:nvPr/>
          </p:nvSpPr>
          <p:spPr>
            <a:xfrm>
              <a:off x="5195659" y="51277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09" name="object 10409"/>
            <p:cNvSpPr/>
            <p:nvPr/>
          </p:nvSpPr>
          <p:spPr>
            <a:xfrm>
              <a:off x="5195671" y="512773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10" name="object 10410"/>
            <p:cNvSpPr/>
            <p:nvPr/>
          </p:nvSpPr>
          <p:spPr>
            <a:xfrm>
              <a:off x="5198834" y="51269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11" name="object 10411"/>
            <p:cNvSpPr/>
            <p:nvPr/>
          </p:nvSpPr>
          <p:spPr>
            <a:xfrm>
              <a:off x="5195659" y="512693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12" name="object 10412"/>
            <p:cNvSpPr/>
            <p:nvPr/>
          </p:nvSpPr>
          <p:spPr>
            <a:xfrm>
              <a:off x="5194084" y="512693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800" y="800"/>
                  </a:lnTo>
                  <a:lnTo>
                    <a:pt x="1574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13" name="object 10413"/>
            <p:cNvSpPr/>
            <p:nvPr/>
          </p:nvSpPr>
          <p:spPr>
            <a:xfrm>
              <a:off x="5144173" y="5108727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4">
                  <a:moveTo>
                    <a:pt x="3962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14" name="object 10414"/>
            <p:cNvSpPr/>
            <p:nvPr/>
          </p:nvSpPr>
          <p:spPr>
            <a:xfrm>
              <a:off x="5144173" y="5108727"/>
              <a:ext cx="4445" cy="33655"/>
            </a:xfrm>
            <a:custGeom>
              <a:avLst/>
              <a:gdLst/>
              <a:ahLst/>
              <a:cxnLst/>
              <a:rect l="l" t="t" r="r" b="b"/>
              <a:pathLst>
                <a:path w="4445" h="33654">
                  <a:moveTo>
                    <a:pt x="0" y="26936"/>
                  </a:moveTo>
                  <a:lnTo>
                    <a:pt x="0" y="0"/>
                  </a:lnTo>
                </a:path>
                <a:path w="4445" h="33654">
                  <a:moveTo>
                    <a:pt x="0" y="26936"/>
                  </a:moveTo>
                  <a:lnTo>
                    <a:pt x="3962" y="33261"/>
                  </a:lnTo>
                  <a:lnTo>
                    <a:pt x="3962" y="55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15" name="object 10415"/>
            <p:cNvSpPr/>
            <p:nvPr/>
          </p:nvSpPr>
          <p:spPr>
            <a:xfrm>
              <a:off x="5170322" y="5111889"/>
              <a:ext cx="36830" cy="1905"/>
            </a:xfrm>
            <a:custGeom>
              <a:avLst/>
              <a:gdLst/>
              <a:ahLst/>
              <a:cxnLst/>
              <a:rect l="l" t="t" r="r" b="b"/>
              <a:pathLst>
                <a:path w="36829" h="1904">
                  <a:moveTo>
                    <a:pt x="36436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16" name="object 10416"/>
            <p:cNvSpPr/>
            <p:nvPr/>
          </p:nvSpPr>
          <p:spPr>
            <a:xfrm>
              <a:off x="5148122" y="51142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17" name="object 10417"/>
            <p:cNvSpPr/>
            <p:nvPr/>
          </p:nvSpPr>
          <p:spPr>
            <a:xfrm>
              <a:off x="5148135" y="5141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18" name="object 10418"/>
            <p:cNvSpPr/>
            <p:nvPr/>
          </p:nvSpPr>
          <p:spPr>
            <a:xfrm>
              <a:off x="5170322" y="5111877"/>
              <a:ext cx="36830" cy="28575"/>
            </a:xfrm>
            <a:custGeom>
              <a:avLst/>
              <a:gdLst/>
              <a:ahLst/>
              <a:cxnLst/>
              <a:rect l="l" t="t" r="r" b="b"/>
              <a:pathLst>
                <a:path w="36829" h="28575">
                  <a:moveTo>
                    <a:pt x="0" y="28524"/>
                  </a:moveTo>
                  <a:lnTo>
                    <a:pt x="36436" y="26949"/>
                  </a:lnTo>
                  <a:lnTo>
                    <a:pt x="3643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19" name="object 10419"/>
            <p:cNvSpPr/>
            <p:nvPr/>
          </p:nvSpPr>
          <p:spPr>
            <a:xfrm>
              <a:off x="5181409" y="512456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20" name="object 10420"/>
            <p:cNvSpPr/>
            <p:nvPr/>
          </p:nvSpPr>
          <p:spPr>
            <a:xfrm>
              <a:off x="5179822" y="512456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962"/>
                  </a:moveTo>
                  <a:lnTo>
                    <a:pt x="787" y="3162"/>
                  </a:lnTo>
                  <a:lnTo>
                    <a:pt x="0" y="3162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21" name="object 10421"/>
            <p:cNvSpPr/>
            <p:nvPr/>
          </p:nvSpPr>
          <p:spPr>
            <a:xfrm>
              <a:off x="5195659" y="512376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22" name="object 10422"/>
            <p:cNvSpPr/>
            <p:nvPr/>
          </p:nvSpPr>
          <p:spPr>
            <a:xfrm>
              <a:off x="5194084" y="512377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3962"/>
                  </a:moveTo>
                  <a:lnTo>
                    <a:pt x="0" y="3962"/>
                  </a:lnTo>
                  <a:lnTo>
                    <a:pt x="0" y="787"/>
                  </a:lnTo>
                  <a:lnTo>
                    <a:pt x="1574" y="7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23" name="object 10423"/>
            <p:cNvSpPr/>
            <p:nvPr/>
          </p:nvSpPr>
          <p:spPr>
            <a:xfrm>
              <a:off x="5169528" y="5110295"/>
              <a:ext cx="38100" cy="4445"/>
            </a:xfrm>
            <a:custGeom>
              <a:avLst/>
              <a:gdLst/>
              <a:ahLst/>
              <a:cxnLst/>
              <a:rect l="l" t="t" r="r" b="b"/>
              <a:pathLst>
                <a:path w="38100" h="4445">
                  <a:moveTo>
                    <a:pt x="0" y="3962"/>
                  </a:moveTo>
                  <a:lnTo>
                    <a:pt x="38023" y="3962"/>
                  </a:lnTo>
                  <a:lnTo>
                    <a:pt x="38023" y="0"/>
                  </a:lnTo>
                  <a:lnTo>
                    <a:pt x="0" y="0"/>
                  </a:lnTo>
                  <a:lnTo>
                    <a:pt x="0" y="3962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24" name="object 10424"/>
            <p:cNvSpPr/>
            <p:nvPr/>
          </p:nvSpPr>
          <p:spPr>
            <a:xfrm>
              <a:off x="5148923" y="51142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25" name="object 10425"/>
            <p:cNvSpPr/>
            <p:nvPr/>
          </p:nvSpPr>
          <p:spPr>
            <a:xfrm>
              <a:off x="5144960" y="510871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4">
                  <a:moveTo>
                    <a:pt x="0" y="0"/>
                  </a:moveTo>
                  <a:lnTo>
                    <a:pt x="3962" y="55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26" name="object 10426"/>
            <p:cNvSpPr/>
            <p:nvPr/>
          </p:nvSpPr>
          <p:spPr>
            <a:xfrm>
              <a:off x="5144173" y="51087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27" name="object 10427"/>
            <p:cNvSpPr/>
            <p:nvPr/>
          </p:nvSpPr>
          <p:spPr>
            <a:xfrm>
              <a:off x="5206758" y="511108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428" name="object 10428"/>
          <p:cNvGrpSpPr/>
          <p:nvPr/>
        </p:nvGrpSpPr>
        <p:grpSpPr>
          <a:xfrm>
            <a:off x="4632432" y="3237700"/>
            <a:ext cx="24860" cy="17145"/>
            <a:chOff x="5169528" y="4796593"/>
            <a:chExt cx="36830" cy="25400"/>
          </a:xfrm>
        </p:grpSpPr>
        <p:sp>
          <p:nvSpPr>
            <p:cNvPr id="10429" name="object 10429"/>
            <p:cNvSpPr/>
            <p:nvPr/>
          </p:nvSpPr>
          <p:spPr>
            <a:xfrm>
              <a:off x="5170335" y="4797387"/>
              <a:ext cx="19050" cy="1270"/>
            </a:xfrm>
            <a:custGeom>
              <a:avLst/>
              <a:gdLst/>
              <a:ahLst/>
              <a:cxnLst/>
              <a:rect l="l" t="t" r="r" b="b"/>
              <a:pathLst>
                <a:path w="19050" h="1270">
                  <a:moveTo>
                    <a:pt x="18999" y="0"/>
                  </a:moveTo>
                  <a:lnTo>
                    <a:pt x="16624" y="0"/>
                  </a:lnTo>
                  <a:lnTo>
                    <a:pt x="6324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30" name="object 10430"/>
            <p:cNvSpPr/>
            <p:nvPr/>
          </p:nvSpPr>
          <p:spPr>
            <a:xfrm>
              <a:off x="5170322" y="4804511"/>
              <a:ext cx="24765" cy="1905"/>
            </a:xfrm>
            <a:custGeom>
              <a:avLst/>
              <a:gdLst/>
              <a:ahLst/>
              <a:cxnLst/>
              <a:rect l="l" t="t" r="r" b="b"/>
              <a:pathLst>
                <a:path w="24764" h="1904">
                  <a:moveTo>
                    <a:pt x="0" y="1587"/>
                  </a:moveTo>
                  <a:lnTo>
                    <a:pt x="5537" y="787"/>
                  </a:lnTo>
                  <a:lnTo>
                    <a:pt x="22174" y="787"/>
                  </a:lnTo>
                  <a:lnTo>
                    <a:pt x="245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31" name="object 10431"/>
            <p:cNvSpPr/>
            <p:nvPr/>
          </p:nvSpPr>
          <p:spPr>
            <a:xfrm>
              <a:off x="5170322" y="4819573"/>
              <a:ext cx="34925" cy="1905"/>
            </a:xfrm>
            <a:custGeom>
              <a:avLst/>
              <a:gdLst/>
              <a:ahLst/>
              <a:cxnLst/>
              <a:rect l="l" t="t" r="r" b="b"/>
              <a:pathLst>
                <a:path w="34925" h="1904">
                  <a:moveTo>
                    <a:pt x="0" y="1587"/>
                  </a:moveTo>
                  <a:lnTo>
                    <a:pt x="5537" y="1587"/>
                  </a:lnTo>
                  <a:lnTo>
                    <a:pt x="12387" y="1382"/>
                  </a:lnTo>
                  <a:lnTo>
                    <a:pt x="18791" y="973"/>
                  </a:lnTo>
                  <a:lnTo>
                    <a:pt x="25302" y="671"/>
                  </a:lnTo>
                  <a:lnTo>
                    <a:pt x="32473" y="787"/>
                  </a:lnTo>
                  <a:lnTo>
                    <a:pt x="34848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32" name="object 10432"/>
            <p:cNvSpPr/>
            <p:nvPr/>
          </p:nvSpPr>
          <p:spPr>
            <a:xfrm>
              <a:off x="5175872" y="4804499"/>
              <a:ext cx="19050" cy="1270"/>
            </a:xfrm>
            <a:custGeom>
              <a:avLst/>
              <a:gdLst/>
              <a:ahLst/>
              <a:cxnLst/>
              <a:rect l="l" t="t" r="r" b="b"/>
              <a:pathLst>
                <a:path w="19050" h="1270">
                  <a:moveTo>
                    <a:pt x="0" y="800"/>
                  </a:moveTo>
                  <a:lnTo>
                    <a:pt x="16624" y="800"/>
                  </a:lnTo>
                  <a:lnTo>
                    <a:pt x="189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433" name="object 10433"/>
          <p:cNvGrpSpPr/>
          <p:nvPr/>
        </p:nvGrpSpPr>
        <p:grpSpPr>
          <a:xfrm>
            <a:off x="4618531" y="2807764"/>
            <a:ext cx="84011" cy="23574"/>
            <a:chOff x="5148935" y="4159649"/>
            <a:chExt cx="124460" cy="34925"/>
          </a:xfrm>
        </p:grpSpPr>
        <p:sp>
          <p:nvSpPr>
            <p:cNvPr id="10434" name="object 10434"/>
            <p:cNvSpPr/>
            <p:nvPr/>
          </p:nvSpPr>
          <p:spPr>
            <a:xfrm>
              <a:off x="5186959" y="417709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800" y="2374"/>
                  </a:lnTo>
                  <a:lnTo>
                    <a:pt x="1574" y="1574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35" name="object 10435"/>
            <p:cNvSpPr/>
            <p:nvPr/>
          </p:nvSpPr>
          <p:spPr>
            <a:xfrm>
              <a:off x="5186959" y="417945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36" name="object 10436"/>
            <p:cNvSpPr/>
            <p:nvPr/>
          </p:nvSpPr>
          <p:spPr>
            <a:xfrm>
              <a:off x="5186959" y="417629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800" y="0"/>
                  </a:lnTo>
                  <a:lnTo>
                    <a:pt x="1574" y="800"/>
                  </a:lnTo>
                  <a:lnTo>
                    <a:pt x="1574" y="1574"/>
                  </a:lnTo>
                  <a:lnTo>
                    <a:pt x="2374" y="1574"/>
                  </a:lnTo>
                  <a:lnTo>
                    <a:pt x="1574" y="2374"/>
                  </a:lnTo>
                  <a:lnTo>
                    <a:pt x="1574" y="3162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37" name="object 10437"/>
            <p:cNvSpPr/>
            <p:nvPr/>
          </p:nvSpPr>
          <p:spPr>
            <a:xfrm>
              <a:off x="5186959" y="41794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38" name="object 10438"/>
            <p:cNvSpPr/>
            <p:nvPr/>
          </p:nvSpPr>
          <p:spPr>
            <a:xfrm>
              <a:off x="5188534" y="41770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39" name="object 10439"/>
            <p:cNvSpPr/>
            <p:nvPr/>
          </p:nvSpPr>
          <p:spPr>
            <a:xfrm>
              <a:off x="5181409" y="41802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40" name="object 10440"/>
            <p:cNvSpPr/>
            <p:nvPr/>
          </p:nvSpPr>
          <p:spPr>
            <a:xfrm>
              <a:off x="5181422" y="418025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41" name="object 10441"/>
            <p:cNvSpPr/>
            <p:nvPr/>
          </p:nvSpPr>
          <p:spPr>
            <a:xfrm>
              <a:off x="5185359" y="417945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42" name="object 10442"/>
            <p:cNvSpPr/>
            <p:nvPr/>
          </p:nvSpPr>
          <p:spPr>
            <a:xfrm>
              <a:off x="5181409" y="41802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43" name="object 10443"/>
            <p:cNvSpPr/>
            <p:nvPr/>
          </p:nvSpPr>
          <p:spPr>
            <a:xfrm>
              <a:off x="5179822" y="417945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800"/>
                  </a:lnTo>
                </a:path>
                <a:path w="1904" h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44" name="object 10444"/>
            <p:cNvSpPr/>
            <p:nvPr/>
          </p:nvSpPr>
          <p:spPr>
            <a:xfrm>
              <a:off x="5181409" y="41802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45" name="object 10445"/>
            <p:cNvSpPr/>
            <p:nvPr/>
          </p:nvSpPr>
          <p:spPr>
            <a:xfrm>
              <a:off x="5201208" y="417628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0" y="2374"/>
                  </a:lnTo>
                  <a:lnTo>
                    <a:pt x="800" y="2374"/>
                  </a:lnTo>
                  <a:lnTo>
                    <a:pt x="1574" y="1587"/>
                  </a:lnTo>
                  <a:lnTo>
                    <a:pt x="1574" y="0"/>
                  </a:lnTo>
                </a:path>
                <a:path w="1904" h="3175">
                  <a:moveTo>
                    <a:pt x="0" y="3175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46" name="object 10446"/>
            <p:cNvSpPr/>
            <p:nvPr/>
          </p:nvSpPr>
          <p:spPr>
            <a:xfrm>
              <a:off x="5201208" y="417549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800" y="800"/>
                  </a:lnTo>
                  <a:lnTo>
                    <a:pt x="1574" y="800"/>
                  </a:lnTo>
                  <a:lnTo>
                    <a:pt x="1574" y="3175"/>
                  </a:lnTo>
                  <a:lnTo>
                    <a:pt x="800" y="3175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47" name="object 10447"/>
            <p:cNvSpPr/>
            <p:nvPr/>
          </p:nvSpPr>
          <p:spPr>
            <a:xfrm>
              <a:off x="5195671" y="41794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48" name="object 10448"/>
            <p:cNvSpPr/>
            <p:nvPr/>
          </p:nvSpPr>
          <p:spPr>
            <a:xfrm>
              <a:off x="5195671" y="417945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49" name="object 10449"/>
            <p:cNvSpPr/>
            <p:nvPr/>
          </p:nvSpPr>
          <p:spPr>
            <a:xfrm>
              <a:off x="5198834" y="41794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50" name="object 10450"/>
            <p:cNvSpPr/>
            <p:nvPr/>
          </p:nvSpPr>
          <p:spPr>
            <a:xfrm>
              <a:off x="5195671" y="41794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51" name="object 10451"/>
            <p:cNvSpPr/>
            <p:nvPr/>
          </p:nvSpPr>
          <p:spPr>
            <a:xfrm>
              <a:off x="5194071" y="417866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0" y="800"/>
                  </a:lnTo>
                  <a:lnTo>
                    <a:pt x="15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52" name="object 10452"/>
            <p:cNvSpPr/>
            <p:nvPr/>
          </p:nvSpPr>
          <p:spPr>
            <a:xfrm>
              <a:off x="5170309" y="4163618"/>
              <a:ext cx="36830" cy="1905"/>
            </a:xfrm>
            <a:custGeom>
              <a:avLst/>
              <a:gdLst/>
              <a:ahLst/>
              <a:cxnLst/>
              <a:rect l="l" t="t" r="r" b="b"/>
              <a:pathLst>
                <a:path w="36829" h="1904">
                  <a:moveTo>
                    <a:pt x="36449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53" name="object 10453"/>
            <p:cNvSpPr/>
            <p:nvPr/>
          </p:nvSpPr>
          <p:spPr>
            <a:xfrm>
              <a:off x="5148935" y="41667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54" name="object 10454"/>
            <p:cNvSpPr/>
            <p:nvPr/>
          </p:nvSpPr>
          <p:spPr>
            <a:xfrm>
              <a:off x="5148935" y="41937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55" name="object 10455"/>
            <p:cNvSpPr/>
            <p:nvPr/>
          </p:nvSpPr>
          <p:spPr>
            <a:xfrm>
              <a:off x="5170322" y="4163618"/>
              <a:ext cx="36830" cy="29845"/>
            </a:xfrm>
            <a:custGeom>
              <a:avLst/>
              <a:gdLst/>
              <a:ahLst/>
              <a:cxnLst/>
              <a:rect l="l" t="t" r="r" b="b"/>
              <a:pathLst>
                <a:path w="36829" h="29845">
                  <a:moveTo>
                    <a:pt x="0" y="29298"/>
                  </a:moveTo>
                  <a:lnTo>
                    <a:pt x="36449" y="27724"/>
                  </a:lnTo>
                  <a:lnTo>
                    <a:pt x="364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56" name="object 10456"/>
            <p:cNvSpPr/>
            <p:nvPr/>
          </p:nvSpPr>
          <p:spPr>
            <a:xfrm>
              <a:off x="5181409" y="4176293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80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57" name="object 10457"/>
            <p:cNvSpPr/>
            <p:nvPr/>
          </p:nvSpPr>
          <p:spPr>
            <a:xfrm>
              <a:off x="5179822" y="417708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787" y="3175"/>
                  </a:lnTo>
                  <a:lnTo>
                    <a:pt x="0" y="2374"/>
                  </a:lnTo>
                  <a:lnTo>
                    <a:pt x="0" y="787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58" name="object 10458"/>
            <p:cNvSpPr/>
            <p:nvPr/>
          </p:nvSpPr>
          <p:spPr>
            <a:xfrm>
              <a:off x="5195671" y="4175493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80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59" name="object 10459"/>
            <p:cNvSpPr/>
            <p:nvPr/>
          </p:nvSpPr>
          <p:spPr>
            <a:xfrm>
              <a:off x="5194084" y="417628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0" y="3175"/>
                  </a:lnTo>
                  <a:lnTo>
                    <a:pt x="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60" name="object 10460"/>
            <p:cNvSpPr/>
            <p:nvPr/>
          </p:nvSpPr>
          <p:spPr>
            <a:xfrm>
              <a:off x="5170322" y="4163618"/>
              <a:ext cx="36830" cy="1905"/>
            </a:xfrm>
            <a:custGeom>
              <a:avLst/>
              <a:gdLst/>
              <a:ahLst/>
              <a:cxnLst/>
              <a:rect l="l" t="t" r="r" b="b"/>
              <a:pathLst>
                <a:path w="36829" h="1904">
                  <a:moveTo>
                    <a:pt x="0" y="1587"/>
                  </a:moveTo>
                  <a:lnTo>
                    <a:pt x="364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61" name="object 10461"/>
            <p:cNvSpPr/>
            <p:nvPr/>
          </p:nvSpPr>
          <p:spPr>
            <a:xfrm>
              <a:off x="5148935" y="41660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62" name="object 10462"/>
            <p:cNvSpPr/>
            <p:nvPr/>
          </p:nvSpPr>
          <p:spPr>
            <a:xfrm>
              <a:off x="5206758" y="41636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63" name="object 10463"/>
            <p:cNvSpPr/>
            <p:nvPr/>
          </p:nvSpPr>
          <p:spPr>
            <a:xfrm>
              <a:off x="5234482" y="41778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64" name="object 10464"/>
            <p:cNvSpPr/>
            <p:nvPr/>
          </p:nvSpPr>
          <p:spPr>
            <a:xfrm>
              <a:off x="5232895" y="417709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800" y="0"/>
                  </a:lnTo>
                  <a:lnTo>
                    <a:pt x="1587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65" name="object 10465"/>
            <p:cNvSpPr/>
            <p:nvPr/>
          </p:nvSpPr>
          <p:spPr>
            <a:xfrm>
              <a:off x="5240032" y="417708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66" name="object 10466"/>
            <p:cNvSpPr/>
            <p:nvPr/>
          </p:nvSpPr>
          <p:spPr>
            <a:xfrm>
              <a:off x="5238445" y="41770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67" name="object 10467"/>
            <p:cNvSpPr/>
            <p:nvPr/>
          </p:nvSpPr>
          <p:spPr>
            <a:xfrm>
              <a:off x="5234482" y="417708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68" name="object 10468"/>
            <p:cNvSpPr/>
            <p:nvPr/>
          </p:nvSpPr>
          <p:spPr>
            <a:xfrm>
              <a:off x="5234495" y="417786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69" name="object 10469"/>
            <p:cNvSpPr/>
            <p:nvPr/>
          </p:nvSpPr>
          <p:spPr>
            <a:xfrm>
              <a:off x="5240032" y="4174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387"/>
                  </a:moveTo>
                  <a:lnTo>
                    <a:pt x="1574" y="2387"/>
                  </a:lnTo>
                  <a:lnTo>
                    <a:pt x="1574" y="1587"/>
                  </a:lnTo>
                  <a:lnTo>
                    <a:pt x="2374" y="80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70" name="object 10470"/>
            <p:cNvSpPr/>
            <p:nvPr/>
          </p:nvSpPr>
          <p:spPr>
            <a:xfrm>
              <a:off x="5240032" y="417391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1574" y="0"/>
                  </a:lnTo>
                  <a:lnTo>
                    <a:pt x="1574" y="787"/>
                  </a:lnTo>
                  <a:lnTo>
                    <a:pt x="2374" y="1574"/>
                  </a:lnTo>
                  <a:lnTo>
                    <a:pt x="2374" y="2374"/>
                  </a:lnTo>
                  <a:lnTo>
                    <a:pt x="1574" y="3162"/>
                  </a:lnTo>
                  <a:lnTo>
                    <a:pt x="800" y="3162"/>
                  </a:lnTo>
                  <a:lnTo>
                    <a:pt x="800" y="3949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71" name="object 10471"/>
            <p:cNvSpPr/>
            <p:nvPr/>
          </p:nvSpPr>
          <p:spPr>
            <a:xfrm>
              <a:off x="5248745" y="41770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72" name="object 10472"/>
            <p:cNvSpPr/>
            <p:nvPr/>
          </p:nvSpPr>
          <p:spPr>
            <a:xfrm>
              <a:off x="5247157" y="417629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800" y="800"/>
                  </a:lnTo>
                  <a:lnTo>
                    <a:pt x="15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73" name="object 10473"/>
            <p:cNvSpPr/>
            <p:nvPr/>
          </p:nvSpPr>
          <p:spPr>
            <a:xfrm>
              <a:off x="5254294" y="417629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74" name="object 10474"/>
            <p:cNvSpPr/>
            <p:nvPr/>
          </p:nvSpPr>
          <p:spPr>
            <a:xfrm>
              <a:off x="5251920" y="417629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75" name="object 10475"/>
            <p:cNvSpPr/>
            <p:nvPr/>
          </p:nvSpPr>
          <p:spPr>
            <a:xfrm>
              <a:off x="5248745" y="417709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76" name="object 10476"/>
            <p:cNvSpPr/>
            <p:nvPr/>
          </p:nvSpPr>
          <p:spPr>
            <a:xfrm>
              <a:off x="5248757" y="417709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77" name="object 10477"/>
            <p:cNvSpPr/>
            <p:nvPr/>
          </p:nvSpPr>
          <p:spPr>
            <a:xfrm>
              <a:off x="5254294" y="417391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787" y="2374"/>
                  </a:lnTo>
                  <a:lnTo>
                    <a:pt x="1574" y="1574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78" name="object 10478"/>
            <p:cNvSpPr/>
            <p:nvPr/>
          </p:nvSpPr>
          <p:spPr>
            <a:xfrm>
              <a:off x="5254294" y="417311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1574" y="800"/>
                  </a:lnTo>
                  <a:lnTo>
                    <a:pt x="1574" y="3162"/>
                  </a:lnTo>
                  <a:lnTo>
                    <a:pt x="787" y="3162"/>
                  </a:lnTo>
                  <a:lnTo>
                    <a:pt x="787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79" name="object 10479"/>
            <p:cNvSpPr/>
            <p:nvPr/>
          </p:nvSpPr>
          <p:spPr>
            <a:xfrm>
              <a:off x="5228945" y="4160443"/>
              <a:ext cx="43815" cy="2540"/>
            </a:xfrm>
            <a:custGeom>
              <a:avLst/>
              <a:gdLst/>
              <a:ahLst/>
              <a:cxnLst/>
              <a:rect l="l" t="t" r="r" b="b"/>
              <a:pathLst>
                <a:path w="43814" h="2539">
                  <a:moveTo>
                    <a:pt x="0" y="2387"/>
                  </a:moveTo>
                  <a:lnTo>
                    <a:pt x="4356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80" name="object 10480"/>
            <p:cNvSpPr/>
            <p:nvPr/>
          </p:nvSpPr>
          <p:spPr>
            <a:xfrm>
              <a:off x="5228945" y="4162844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81" name="object 10481"/>
            <p:cNvSpPr/>
            <p:nvPr/>
          </p:nvSpPr>
          <p:spPr>
            <a:xfrm>
              <a:off x="5228933" y="4188167"/>
              <a:ext cx="43815" cy="1905"/>
            </a:xfrm>
            <a:custGeom>
              <a:avLst/>
              <a:gdLst/>
              <a:ahLst/>
              <a:cxnLst/>
              <a:rect l="l" t="t" r="r" b="b"/>
              <a:pathLst>
                <a:path w="43814" h="1904">
                  <a:moveTo>
                    <a:pt x="43573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82" name="object 10482"/>
            <p:cNvSpPr/>
            <p:nvPr/>
          </p:nvSpPr>
          <p:spPr>
            <a:xfrm>
              <a:off x="5234482" y="417391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83" name="object 10483"/>
            <p:cNvSpPr/>
            <p:nvPr/>
          </p:nvSpPr>
          <p:spPr>
            <a:xfrm>
              <a:off x="5232895" y="417391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949"/>
                  </a:moveTo>
                  <a:lnTo>
                    <a:pt x="787" y="3949"/>
                  </a:lnTo>
                  <a:lnTo>
                    <a:pt x="787" y="3162"/>
                  </a:lnTo>
                  <a:lnTo>
                    <a:pt x="0" y="3162"/>
                  </a:lnTo>
                  <a:lnTo>
                    <a:pt x="0" y="1574"/>
                  </a:lnTo>
                  <a:lnTo>
                    <a:pt x="787" y="774"/>
                  </a:lnTo>
                  <a:lnTo>
                    <a:pt x="1587" y="774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84" name="object 10484"/>
            <p:cNvSpPr/>
            <p:nvPr/>
          </p:nvSpPr>
          <p:spPr>
            <a:xfrm>
              <a:off x="5248745" y="4173118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80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85" name="object 10485"/>
            <p:cNvSpPr/>
            <p:nvPr/>
          </p:nvSpPr>
          <p:spPr>
            <a:xfrm>
              <a:off x="5247157" y="417391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787" y="3175"/>
                  </a:lnTo>
                  <a:lnTo>
                    <a:pt x="0" y="2374"/>
                  </a:lnTo>
                  <a:lnTo>
                    <a:pt x="0" y="787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86" name="object 10486"/>
            <p:cNvSpPr/>
            <p:nvPr/>
          </p:nvSpPr>
          <p:spPr>
            <a:xfrm>
              <a:off x="5228933" y="4160443"/>
              <a:ext cx="43815" cy="2540"/>
            </a:xfrm>
            <a:custGeom>
              <a:avLst/>
              <a:gdLst/>
              <a:ahLst/>
              <a:cxnLst/>
              <a:rect l="l" t="t" r="r" b="b"/>
              <a:pathLst>
                <a:path w="43814" h="2539">
                  <a:moveTo>
                    <a:pt x="43573" y="0"/>
                  </a:moveTo>
                  <a:lnTo>
                    <a:pt x="0" y="1587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87" name="object 10487"/>
            <p:cNvSpPr/>
            <p:nvPr/>
          </p:nvSpPr>
          <p:spPr>
            <a:xfrm>
              <a:off x="5228945" y="416204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0488" name="object 10488"/>
          <p:cNvSpPr/>
          <p:nvPr/>
        </p:nvSpPr>
        <p:spPr>
          <a:xfrm>
            <a:off x="4705688" y="2550559"/>
            <a:ext cx="0" cy="414480"/>
          </a:xfrm>
          <a:custGeom>
            <a:avLst/>
            <a:gdLst/>
            <a:ahLst/>
            <a:cxnLst/>
            <a:rect l="l" t="t" r="r" b="b"/>
            <a:pathLst>
              <a:path h="614045">
                <a:moveTo>
                  <a:pt x="0" y="0"/>
                </a:moveTo>
                <a:lnTo>
                  <a:pt x="0" y="61395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0489" name="object 10489"/>
          <p:cNvSpPr/>
          <p:nvPr/>
        </p:nvSpPr>
        <p:spPr>
          <a:xfrm>
            <a:off x="4705688" y="3051073"/>
            <a:ext cx="0" cy="131588"/>
          </a:xfrm>
          <a:custGeom>
            <a:avLst/>
            <a:gdLst/>
            <a:ahLst/>
            <a:cxnLst/>
            <a:rect l="l" t="t" r="r" b="b"/>
            <a:pathLst>
              <a:path h="194945">
                <a:moveTo>
                  <a:pt x="0" y="0"/>
                </a:moveTo>
                <a:lnTo>
                  <a:pt x="0" y="19489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0490" name="object 10490"/>
          <p:cNvGrpSpPr/>
          <p:nvPr/>
        </p:nvGrpSpPr>
        <p:grpSpPr>
          <a:xfrm>
            <a:off x="4705152" y="3326464"/>
            <a:ext cx="12430" cy="164163"/>
            <a:chOff x="5277262" y="4928095"/>
            <a:chExt cx="18415" cy="243204"/>
          </a:xfrm>
        </p:grpSpPr>
        <p:sp>
          <p:nvSpPr>
            <p:cNvPr id="10491" name="object 10491"/>
            <p:cNvSpPr/>
            <p:nvPr/>
          </p:nvSpPr>
          <p:spPr>
            <a:xfrm>
              <a:off x="5278056" y="4928095"/>
              <a:ext cx="0" cy="242570"/>
            </a:xfrm>
            <a:custGeom>
              <a:avLst/>
              <a:gdLst/>
              <a:ahLst/>
              <a:cxnLst/>
              <a:rect l="l" t="t" r="r" b="b"/>
              <a:pathLst>
                <a:path h="242570">
                  <a:moveTo>
                    <a:pt x="0" y="2424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92" name="object 10492"/>
            <p:cNvSpPr/>
            <p:nvPr/>
          </p:nvSpPr>
          <p:spPr>
            <a:xfrm>
              <a:off x="5280431" y="517051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93" name="object 10493"/>
            <p:cNvSpPr/>
            <p:nvPr/>
          </p:nvSpPr>
          <p:spPr>
            <a:xfrm>
              <a:off x="5289943" y="516972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494" name="object 10494"/>
            <p:cNvSpPr/>
            <p:nvPr/>
          </p:nvSpPr>
          <p:spPr>
            <a:xfrm>
              <a:off x="5294693" y="4942357"/>
              <a:ext cx="0" cy="227965"/>
            </a:xfrm>
            <a:custGeom>
              <a:avLst/>
              <a:gdLst/>
              <a:ahLst/>
              <a:cxnLst/>
              <a:rect l="l" t="t" r="r" b="b"/>
              <a:pathLst>
                <a:path h="227964">
                  <a:moveTo>
                    <a:pt x="0" y="0"/>
                  </a:moveTo>
                  <a:lnTo>
                    <a:pt x="0" y="22735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0495" name="object 10495"/>
          <p:cNvSpPr/>
          <p:nvPr/>
        </p:nvSpPr>
        <p:spPr>
          <a:xfrm>
            <a:off x="4716918" y="2550027"/>
            <a:ext cx="0" cy="415338"/>
          </a:xfrm>
          <a:custGeom>
            <a:avLst/>
            <a:gdLst/>
            <a:ahLst/>
            <a:cxnLst/>
            <a:rect l="l" t="t" r="r" b="b"/>
            <a:pathLst>
              <a:path h="615314">
                <a:moveTo>
                  <a:pt x="0" y="0"/>
                </a:moveTo>
                <a:lnTo>
                  <a:pt x="0" y="61474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0496" name="object 10496"/>
          <p:cNvSpPr/>
          <p:nvPr/>
        </p:nvSpPr>
        <p:spPr>
          <a:xfrm>
            <a:off x="4716918" y="3051072"/>
            <a:ext cx="0" cy="148304"/>
          </a:xfrm>
          <a:custGeom>
            <a:avLst/>
            <a:gdLst/>
            <a:ahLst/>
            <a:cxnLst/>
            <a:rect l="l" t="t" r="r" b="b"/>
            <a:pathLst>
              <a:path h="219710">
                <a:moveTo>
                  <a:pt x="0" y="0"/>
                </a:moveTo>
                <a:lnTo>
                  <a:pt x="0" y="219456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0497" name="object 10497"/>
          <p:cNvSpPr/>
          <p:nvPr/>
        </p:nvSpPr>
        <p:spPr>
          <a:xfrm>
            <a:off x="4701942" y="2551089"/>
            <a:ext cx="0" cy="414052"/>
          </a:xfrm>
          <a:custGeom>
            <a:avLst/>
            <a:gdLst/>
            <a:ahLst/>
            <a:cxnLst/>
            <a:rect l="l" t="t" r="r" b="b"/>
            <a:pathLst>
              <a:path h="613410">
                <a:moveTo>
                  <a:pt x="0" y="0"/>
                </a:moveTo>
                <a:lnTo>
                  <a:pt x="0" y="61316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0498" name="object 10498"/>
          <p:cNvSpPr/>
          <p:nvPr/>
        </p:nvSpPr>
        <p:spPr>
          <a:xfrm>
            <a:off x="4701942" y="3051072"/>
            <a:ext cx="0" cy="91726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47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0499" name="object 10499"/>
          <p:cNvSpPr/>
          <p:nvPr/>
        </p:nvSpPr>
        <p:spPr>
          <a:xfrm>
            <a:off x="4701942" y="3158563"/>
            <a:ext cx="0" cy="1886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0" y="0"/>
                </a:moveTo>
                <a:lnTo>
                  <a:pt x="0" y="2772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0500" name="object 10500"/>
          <p:cNvSpPr/>
          <p:nvPr/>
        </p:nvSpPr>
        <p:spPr>
          <a:xfrm>
            <a:off x="4701942" y="3320583"/>
            <a:ext cx="3858" cy="169736"/>
          </a:xfrm>
          <a:custGeom>
            <a:avLst/>
            <a:gdLst/>
            <a:ahLst/>
            <a:cxnLst/>
            <a:rect l="l" t="t" r="r" b="b"/>
            <a:pathLst>
              <a:path w="5714" h="251460">
                <a:moveTo>
                  <a:pt x="0" y="0"/>
                </a:moveTo>
                <a:lnTo>
                  <a:pt x="0" y="243992"/>
                </a:lnTo>
                <a:lnTo>
                  <a:pt x="5537" y="25112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0501" name="object 10501"/>
          <p:cNvGrpSpPr/>
          <p:nvPr/>
        </p:nvGrpSpPr>
        <p:grpSpPr>
          <a:xfrm>
            <a:off x="4618531" y="3105084"/>
            <a:ext cx="84011" cy="23574"/>
            <a:chOff x="5148935" y="4600124"/>
            <a:chExt cx="124460" cy="34925"/>
          </a:xfrm>
        </p:grpSpPr>
        <p:sp>
          <p:nvSpPr>
            <p:cNvPr id="10502" name="object 10502"/>
            <p:cNvSpPr/>
            <p:nvPr/>
          </p:nvSpPr>
          <p:spPr>
            <a:xfrm>
              <a:off x="5248745" y="46175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03" name="object 10503"/>
            <p:cNvSpPr/>
            <p:nvPr/>
          </p:nvSpPr>
          <p:spPr>
            <a:xfrm>
              <a:off x="5247157" y="461675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0" y="800"/>
                  </a:lnTo>
                  <a:lnTo>
                    <a:pt x="15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04" name="object 10504"/>
            <p:cNvSpPr/>
            <p:nvPr/>
          </p:nvSpPr>
          <p:spPr>
            <a:xfrm>
              <a:off x="5254294" y="46175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05" name="object 10505"/>
            <p:cNvSpPr/>
            <p:nvPr/>
          </p:nvSpPr>
          <p:spPr>
            <a:xfrm>
              <a:off x="5251920" y="46175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06" name="object 10506"/>
            <p:cNvSpPr/>
            <p:nvPr/>
          </p:nvSpPr>
          <p:spPr>
            <a:xfrm>
              <a:off x="5248745" y="46175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07" name="object 10507"/>
            <p:cNvSpPr/>
            <p:nvPr/>
          </p:nvSpPr>
          <p:spPr>
            <a:xfrm>
              <a:off x="5248757" y="4614380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5537" y="3175"/>
                  </a:moveTo>
                  <a:lnTo>
                    <a:pt x="0" y="3175"/>
                  </a:lnTo>
                </a:path>
                <a:path w="7620" h="3175">
                  <a:moveTo>
                    <a:pt x="5537" y="3175"/>
                  </a:moveTo>
                  <a:lnTo>
                    <a:pt x="6337" y="2374"/>
                  </a:lnTo>
                  <a:lnTo>
                    <a:pt x="7111" y="2374"/>
                  </a:lnTo>
                  <a:lnTo>
                    <a:pt x="711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08" name="object 10508"/>
            <p:cNvSpPr/>
            <p:nvPr/>
          </p:nvSpPr>
          <p:spPr>
            <a:xfrm>
              <a:off x="5254294" y="461359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74" y="800"/>
                  </a:lnTo>
                  <a:lnTo>
                    <a:pt x="1574" y="3162"/>
                  </a:lnTo>
                  <a:lnTo>
                    <a:pt x="800" y="3162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09" name="object 10509"/>
            <p:cNvSpPr/>
            <p:nvPr/>
          </p:nvSpPr>
          <p:spPr>
            <a:xfrm>
              <a:off x="5234482" y="46183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10" name="object 10510"/>
            <p:cNvSpPr/>
            <p:nvPr/>
          </p:nvSpPr>
          <p:spPr>
            <a:xfrm>
              <a:off x="5232908" y="461755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74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11" name="object 10511"/>
            <p:cNvSpPr/>
            <p:nvPr/>
          </p:nvSpPr>
          <p:spPr>
            <a:xfrm>
              <a:off x="5240032" y="461755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12" name="object 10512"/>
            <p:cNvSpPr/>
            <p:nvPr/>
          </p:nvSpPr>
          <p:spPr>
            <a:xfrm>
              <a:off x="5238445" y="46175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13" name="object 10513"/>
            <p:cNvSpPr/>
            <p:nvPr/>
          </p:nvSpPr>
          <p:spPr>
            <a:xfrm>
              <a:off x="5234482" y="46183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14" name="object 10514"/>
            <p:cNvSpPr/>
            <p:nvPr/>
          </p:nvSpPr>
          <p:spPr>
            <a:xfrm>
              <a:off x="5234482" y="461835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15" name="object 10515"/>
            <p:cNvSpPr/>
            <p:nvPr/>
          </p:nvSpPr>
          <p:spPr>
            <a:xfrm>
              <a:off x="5240032" y="46151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374"/>
                  </a:moveTo>
                  <a:lnTo>
                    <a:pt x="1574" y="2374"/>
                  </a:lnTo>
                  <a:lnTo>
                    <a:pt x="1574" y="1574"/>
                  </a:lnTo>
                  <a:lnTo>
                    <a:pt x="2374" y="7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16" name="object 10516"/>
            <p:cNvSpPr/>
            <p:nvPr/>
          </p:nvSpPr>
          <p:spPr>
            <a:xfrm>
              <a:off x="5240032" y="461439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787" y="0"/>
                  </a:lnTo>
                  <a:lnTo>
                    <a:pt x="1574" y="800"/>
                  </a:lnTo>
                  <a:lnTo>
                    <a:pt x="2374" y="1574"/>
                  </a:lnTo>
                  <a:lnTo>
                    <a:pt x="2374" y="2374"/>
                  </a:lnTo>
                  <a:lnTo>
                    <a:pt x="1574" y="3175"/>
                  </a:lnTo>
                  <a:lnTo>
                    <a:pt x="787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17" name="object 10517"/>
            <p:cNvSpPr/>
            <p:nvPr/>
          </p:nvSpPr>
          <p:spPr>
            <a:xfrm>
              <a:off x="5228945" y="4600918"/>
              <a:ext cx="43815" cy="2540"/>
            </a:xfrm>
            <a:custGeom>
              <a:avLst/>
              <a:gdLst/>
              <a:ahLst/>
              <a:cxnLst/>
              <a:rect l="l" t="t" r="r" b="b"/>
              <a:pathLst>
                <a:path w="43814" h="2539">
                  <a:moveTo>
                    <a:pt x="0" y="2387"/>
                  </a:moveTo>
                  <a:lnTo>
                    <a:pt x="4356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18" name="object 10518"/>
            <p:cNvSpPr/>
            <p:nvPr/>
          </p:nvSpPr>
          <p:spPr>
            <a:xfrm>
              <a:off x="5228945" y="4603305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19" name="object 10519"/>
            <p:cNvSpPr/>
            <p:nvPr/>
          </p:nvSpPr>
          <p:spPr>
            <a:xfrm>
              <a:off x="5228945" y="4628642"/>
              <a:ext cx="43815" cy="1905"/>
            </a:xfrm>
            <a:custGeom>
              <a:avLst/>
              <a:gdLst/>
              <a:ahLst/>
              <a:cxnLst/>
              <a:rect l="l" t="t" r="r" b="b"/>
              <a:pathLst>
                <a:path w="43814" h="1904">
                  <a:moveTo>
                    <a:pt x="43561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20" name="object 10520"/>
            <p:cNvSpPr/>
            <p:nvPr/>
          </p:nvSpPr>
          <p:spPr>
            <a:xfrm>
              <a:off x="5248745" y="4613592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80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21" name="object 10521"/>
            <p:cNvSpPr/>
            <p:nvPr/>
          </p:nvSpPr>
          <p:spPr>
            <a:xfrm>
              <a:off x="5247157" y="461438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787" y="3175"/>
                  </a:lnTo>
                  <a:lnTo>
                    <a:pt x="0" y="2374"/>
                  </a:lnTo>
                  <a:lnTo>
                    <a:pt x="0" y="800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22" name="object 10522"/>
            <p:cNvSpPr/>
            <p:nvPr/>
          </p:nvSpPr>
          <p:spPr>
            <a:xfrm>
              <a:off x="5234482" y="461438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800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23" name="object 10523"/>
            <p:cNvSpPr/>
            <p:nvPr/>
          </p:nvSpPr>
          <p:spPr>
            <a:xfrm>
              <a:off x="5232908" y="461518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0" y="2374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24" name="object 10524"/>
            <p:cNvSpPr/>
            <p:nvPr/>
          </p:nvSpPr>
          <p:spPr>
            <a:xfrm>
              <a:off x="5228945" y="4600918"/>
              <a:ext cx="43815" cy="29845"/>
            </a:xfrm>
            <a:custGeom>
              <a:avLst/>
              <a:gdLst/>
              <a:ahLst/>
              <a:cxnLst/>
              <a:rect l="l" t="t" r="r" b="b"/>
              <a:pathLst>
                <a:path w="43814" h="29845">
                  <a:moveTo>
                    <a:pt x="43561" y="0"/>
                  </a:moveTo>
                  <a:lnTo>
                    <a:pt x="0" y="2387"/>
                  </a:lnTo>
                  <a:lnTo>
                    <a:pt x="0" y="2931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25" name="object 10525"/>
            <p:cNvSpPr/>
            <p:nvPr/>
          </p:nvSpPr>
          <p:spPr>
            <a:xfrm>
              <a:off x="5186959" y="461755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800" y="2374"/>
                  </a:lnTo>
                  <a:lnTo>
                    <a:pt x="1587" y="2374"/>
                  </a:lnTo>
                  <a:lnTo>
                    <a:pt x="1587" y="0"/>
                  </a:lnTo>
                </a:path>
                <a:path w="1904" h="3175">
                  <a:moveTo>
                    <a:pt x="0" y="3175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26" name="object 10526"/>
            <p:cNvSpPr/>
            <p:nvPr/>
          </p:nvSpPr>
          <p:spPr>
            <a:xfrm>
              <a:off x="5186959" y="461755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0"/>
                  </a:moveTo>
                  <a:lnTo>
                    <a:pt x="1587" y="0"/>
                  </a:lnTo>
                  <a:lnTo>
                    <a:pt x="1587" y="800"/>
                  </a:lnTo>
                  <a:lnTo>
                    <a:pt x="2374" y="1574"/>
                  </a:lnTo>
                  <a:lnTo>
                    <a:pt x="1587" y="1574"/>
                  </a:lnTo>
                  <a:lnTo>
                    <a:pt x="1587" y="3162"/>
                  </a:lnTo>
                  <a:lnTo>
                    <a:pt x="0" y="3162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27" name="object 10527"/>
            <p:cNvSpPr/>
            <p:nvPr/>
          </p:nvSpPr>
          <p:spPr>
            <a:xfrm>
              <a:off x="5188547" y="461755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28" name="object 10528"/>
            <p:cNvSpPr/>
            <p:nvPr/>
          </p:nvSpPr>
          <p:spPr>
            <a:xfrm>
              <a:off x="5181409" y="462073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29" name="object 10529"/>
            <p:cNvSpPr/>
            <p:nvPr/>
          </p:nvSpPr>
          <p:spPr>
            <a:xfrm>
              <a:off x="5181422" y="4620730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30" name="object 10530"/>
            <p:cNvSpPr/>
            <p:nvPr/>
          </p:nvSpPr>
          <p:spPr>
            <a:xfrm>
              <a:off x="5185372" y="46207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31" name="object 10531"/>
            <p:cNvSpPr/>
            <p:nvPr/>
          </p:nvSpPr>
          <p:spPr>
            <a:xfrm>
              <a:off x="5181409" y="462073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32" name="object 10532"/>
            <p:cNvSpPr/>
            <p:nvPr/>
          </p:nvSpPr>
          <p:spPr>
            <a:xfrm>
              <a:off x="5179822" y="461992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800" y="800"/>
                  </a:lnTo>
                  <a:lnTo>
                    <a:pt x="1587" y="800"/>
                  </a:lnTo>
                </a:path>
                <a:path w="1904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33" name="object 10533"/>
            <p:cNvSpPr/>
            <p:nvPr/>
          </p:nvSpPr>
          <p:spPr>
            <a:xfrm>
              <a:off x="5181409" y="462073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34" name="object 10534"/>
            <p:cNvSpPr/>
            <p:nvPr/>
          </p:nvSpPr>
          <p:spPr>
            <a:xfrm>
              <a:off x="5201221" y="461675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787" y="2374"/>
                  </a:lnTo>
                  <a:lnTo>
                    <a:pt x="1574" y="1600"/>
                  </a:lnTo>
                  <a:lnTo>
                    <a:pt x="1574" y="0"/>
                  </a:lnTo>
                </a:path>
                <a:path w="1904" h="3175">
                  <a:moveTo>
                    <a:pt x="0" y="3175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35" name="object 10535"/>
            <p:cNvSpPr/>
            <p:nvPr/>
          </p:nvSpPr>
          <p:spPr>
            <a:xfrm>
              <a:off x="5201221" y="461675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574" y="0"/>
                  </a:lnTo>
                  <a:lnTo>
                    <a:pt x="1574" y="2374"/>
                  </a:lnTo>
                  <a:lnTo>
                    <a:pt x="787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36" name="object 10536"/>
            <p:cNvSpPr/>
            <p:nvPr/>
          </p:nvSpPr>
          <p:spPr>
            <a:xfrm>
              <a:off x="5195671" y="46199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37" name="object 10537"/>
            <p:cNvSpPr/>
            <p:nvPr/>
          </p:nvSpPr>
          <p:spPr>
            <a:xfrm>
              <a:off x="5195671" y="4619929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38" name="object 10538"/>
            <p:cNvSpPr/>
            <p:nvPr/>
          </p:nvSpPr>
          <p:spPr>
            <a:xfrm>
              <a:off x="5198834" y="461992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39" name="object 10539"/>
            <p:cNvSpPr/>
            <p:nvPr/>
          </p:nvSpPr>
          <p:spPr>
            <a:xfrm>
              <a:off x="5195671" y="46199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40" name="object 10540"/>
            <p:cNvSpPr/>
            <p:nvPr/>
          </p:nvSpPr>
          <p:spPr>
            <a:xfrm>
              <a:off x="5194084" y="461912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0" y="800"/>
                  </a:lnTo>
                  <a:lnTo>
                    <a:pt x="1574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41" name="object 10541"/>
            <p:cNvSpPr/>
            <p:nvPr/>
          </p:nvSpPr>
          <p:spPr>
            <a:xfrm>
              <a:off x="5169528" y="4603286"/>
              <a:ext cx="38100" cy="4445"/>
            </a:xfrm>
            <a:custGeom>
              <a:avLst/>
              <a:gdLst/>
              <a:ahLst/>
              <a:cxnLst/>
              <a:rect l="l" t="t" r="r" b="b"/>
              <a:pathLst>
                <a:path w="38100" h="4445">
                  <a:moveTo>
                    <a:pt x="0" y="3962"/>
                  </a:moveTo>
                  <a:lnTo>
                    <a:pt x="38023" y="3962"/>
                  </a:lnTo>
                  <a:lnTo>
                    <a:pt x="38023" y="0"/>
                  </a:lnTo>
                  <a:lnTo>
                    <a:pt x="0" y="0"/>
                  </a:lnTo>
                  <a:lnTo>
                    <a:pt x="0" y="3962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42" name="object 10542"/>
            <p:cNvSpPr/>
            <p:nvPr/>
          </p:nvSpPr>
          <p:spPr>
            <a:xfrm>
              <a:off x="5148935" y="46072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43" name="object 10543"/>
            <p:cNvSpPr/>
            <p:nvPr/>
          </p:nvSpPr>
          <p:spPr>
            <a:xfrm>
              <a:off x="5148935" y="46341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44" name="object 10544"/>
            <p:cNvSpPr/>
            <p:nvPr/>
          </p:nvSpPr>
          <p:spPr>
            <a:xfrm>
              <a:off x="5170322" y="4604093"/>
              <a:ext cx="36830" cy="29845"/>
            </a:xfrm>
            <a:custGeom>
              <a:avLst/>
              <a:gdLst/>
              <a:ahLst/>
              <a:cxnLst/>
              <a:rect l="l" t="t" r="r" b="b"/>
              <a:pathLst>
                <a:path w="36829" h="29845">
                  <a:moveTo>
                    <a:pt x="0" y="29311"/>
                  </a:moveTo>
                  <a:lnTo>
                    <a:pt x="36436" y="27724"/>
                  </a:lnTo>
                  <a:lnTo>
                    <a:pt x="3643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45" name="object 10545"/>
            <p:cNvSpPr/>
            <p:nvPr/>
          </p:nvSpPr>
          <p:spPr>
            <a:xfrm>
              <a:off x="5181409" y="461755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46" name="object 10546"/>
            <p:cNvSpPr/>
            <p:nvPr/>
          </p:nvSpPr>
          <p:spPr>
            <a:xfrm>
              <a:off x="5179822" y="461755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0" y="3175"/>
                  </a:lnTo>
                  <a:lnTo>
                    <a:pt x="0" y="800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47" name="object 10547"/>
            <p:cNvSpPr/>
            <p:nvPr/>
          </p:nvSpPr>
          <p:spPr>
            <a:xfrm>
              <a:off x="5195671" y="461675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48" name="object 10548"/>
            <p:cNvSpPr/>
            <p:nvPr/>
          </p:nvSpPr>
          <p:spPr>
            <a:xfrm>
              <a:off x="5194096" y="461676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3962"/>
                  </a:moveTo>
                  <a:lnTo>
                    <a:pt x="787" y="3162"/>
                  </a:lnTo>
                  <a:lnTo>
                    <a:pt x="0" y="3162"/>
                  </a:lnTo>
                  <a:lnTo>
                    <a:pt x="0" y="787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49" name="object 10549"/>
            <p:cNvSpPr/>
            <p:nvPr/>
          </p:nvSpPr>
          <p:spPr>
            <a:xfrm>
              <a:off x="5170322" y="4604093"/>
              <a:ext cx="36830" cy="1905"/>
            </a:xfrm>
            <a:custGeom>
              <a:avLst/>
              <a:gdLst/>
              <a:ahLst/>
              <a:cxnLst/>
              <a:rect l="l" t="t" r="r" b="b"/>
              <a:pathLst>
                <a:path w="36829" h="1904">
                  <a:moveTo>
                    <a:pt x="0" y="1587"/>
                  </a:moveTo>
                  <a:lnTo>
                    <a:pt x="3643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50" name="object 10550"/>
            <p:cNvSpPr/>
            <p:nvPr/>
          </p:nvSpPr>
          <p:spPr>
            <a:xfrm>
              <a:off x="5148935" y="46064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51" name="object 10551"/>
            <p:cNvSpPr/>
            <p:nvPr/>
          </p:nvSpPr>
          <p:spPr>
            <a:xfrm>
              <a:off x="5206758" y="46040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552" name="object 10552"/>
          <p:cNvGrpSpPr/>
          <p:nvPr/>
        </p:nvGrpSpPr>
        <p:grpSpPr>
          <a:xfrm>
            <a:off x="4617995" y="2690123"/>
            <a:ext cx="40291" cy="21431"/>
            <a:chOff x="5148141" y="3985367"/>
            <a:chExt cx="59690" cy="31750"/>
          </a:xfrm>
        </p:grpSpPr>
        <p:sp>
          <p:nvSpPr>
            <p:cNvPr id="10553" name="object 10553"/>
            <p:cNvSpPr/>
            <p:nvPr/>
          </p:nvSpPr>
          <p:spPr>
            <a:xfrm>
              <a:off x="5186959" y="399963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800" y="2374"/>
                  </a:lnTo>
                  <a:lnTo>
                    <a:pt x="1587" y="1574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54" name="object 10554"/>
            <p:cNvSpPr/>
            <p:nvPr/>
          </p:nvSpPr>
          <p:spPr>
            <a:xfrm>
              <a:off x="5186959" y="40019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55" name="object 10555"/>
            <p:cNvSpPr/>
            <p:nvPr/>
          </p:nvSpPr>
          <p:spPr>
            <a:xfrm>
              <a:off x="5186959" y="399883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800" y="0"/>
                  </a:lnTo>
                  <a:lnTo>
                    <a:pt x="1587" y="800"/>
                  </a:lnTo>
                  <a:lnTo>
                    <a:pt x="1587" y="1587"/>
                  </a:lnTo>
                  <a:lnTo>
                    <a:pt x="2374" y="1587"/>
                  </a:lnTo>
                  <a:lnTo>
                    <a:pt x="1587" y="2374"/>
                  </a:lnTo>
                  <a:lnTo>
                    <a:pt x="1587" y="3175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56" name="object 10556"/>
            <p:cNvSpPr/>
            <p:nvPr/>
          </p:nvSpPr>
          <p:spPr>
            <a:xfrm>
              <a:off x="5186959" y="400201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57" name="object 10557"/>
            <p:cNvSpPr/>
            <p:nvPr/>
          </p:nvSpPr>
          <p:spPr>
            <a:xfrm>
              <a:off x="5188547" y="39996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58" name="object 10558"/>
            <p:cNvSpPr/>
            <p:nvPr/>
          </p:nvSpPr>
          <p:spPr>
            <a:xfrm>
              <a:off x="5181409" y="40027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59" name="object 10559"/>
            <p:cNvSpPr/>
            <p:nvPr/>
          </p:nvSpPr>
          <p:spPr>
            <a:xfrm>
              <a:off x="5181422" y="400279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60" name="object 10560"/>
            <p:cNvSpPr/>
            <p:nvPr/>
          </p:nvSpPr>
          <p:spPr>
            <a:xfrm>
              <a:off x="5185372" y="40020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61" name="object 10561"/>
            <p:cNvSpPr/>
            <p:nvPr/>
          </p:nvSpPr>
          <p:spPr>
            <a:xfrm>
              <a:off x="5181409" y="40019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62" name="object 10562"/>
            <p:cNvSpPr/>
            <p:nvPr/>
          </p:nvSpPr>
          <p:spPr>
            <a:xfrm>
              <a:off x="5179822" y="400201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800"/>
                  </a:lnTo>
                </a:path>
                <a:path w="1904" h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63" name="object 10563"/>
            <p:cNvSpPr/>
            <p:nvPr/>
          </p:nvSpPr>
          <p:spPr>
            <a:xfrm>
              <a:off x="5181409" y="40027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64" name="object 10564"/>
            <p:cNvSpPr/>
            <p:nvPr/>
          </p:nvSpPr>
          <p:spPr>
            <a:xfrm>
              <a:off x="5201221" y="399883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787" y="2374"/>
                  </a:lnTo>
                  <a:lnTo>
                    <a:pt x="787" y="1587"/>
                  </a:lnTo>
                  <a:lnTo>
                    <a:pt x="1574" y="15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65" name="object 10565"/>
            <p:cNvSpPr/>
            <p:nvPr/>
          </p:nvSpPr>
          <p:spPr>
            <a:xfrm>
              <a:off x="5201221" y="400121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66" name="object 10566"/>
            <p:cNvSpPr/>
            <p:nvPr/>
          </p:nvSpPr>
          <p:spPr>
            <a:xfrm>
              <a:off x="5201221" y="399804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1574" y="800"/>
                  </a:lnTo>
                  <a:lnTo>
                    <a:pt x="1574" y="3162"/>
                  </a:lnTo>
                  <a:lnTo>
                    <a:pt x="787" y="3162"/>
                  </a:lnTo>
                  <a:lnTo>
                    <a:pt x="787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67" name="object 10567"/>
            <p:cNvSpPr/>
            <p:nvPr/>
          </p:nvSpPr>
          <p:spPr>
            <a:xfrm>
              <a:off x="5195671" y="40020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68" name="object 10568"/>
            <p:cNvSpPr/>
            <p:nvPr/>
          </p:nvSpPr>
          <p:spPr>
            <a:xfrm>
              <a:off x="5195671" y="400201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69" name="object 10569"/>
            <p:cNvSpPr/>
            <p:nvPr/>
          </p:nvSpPr>
          <p:spPr>
            <a:xfrm>
              <a:off x="5198834" y="400121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70" name="object 10570"/>
            <p:cNvSpPr/>
            <p:nvPr/>
          </p:nvSpPr>
          <p:spPr>
            <a:xfrm>
              <a:off x="5195671" y="40020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71" name="object 10571"/>
            <p:cNvSpPr/>
            <p:nvPr/>
          </p:nvSpPr>
          <p:spPr>
            <a:xfrm>
              <a:off x="5194084" y="400121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800" y="800"/>
                  </a:lnTo>
                  <a:lnTo>
                    <a:pt x="1574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72" name="object 10572"/>
            <p:cNvSpPr/>
            <p:nvPr/>
          </p:nvSpPr>
          <p:spPr>
            <a:xfrm>
              <a:off x="5170322" y="3986161"/>
              <a:ext cx="36830" cy="1905"/>
            </a:xfrm>
            <a:custGeom>
              <a:avLst/>
              <a:gdLst/>
              <a:ahLst/>
              <a:cxnLst/>
              <a:rect l="l" t="t" r="r" b="b"/>
              <a:pathLst>
                <a:path w="36829" h="1904">
                  <a:moveTo>
                    <a:pt x="36436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73" name="object 10573"/>
            <p:cNvSpPr/>
            <p:nvPr/>
          </p:nvSpPr>
          <p:spPr>
            <a:xfrm>
              <a:off x="5148935" y="39885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74" name="object 10574"/>
            <p:cNvSpPr/>
            <p:nvPr/>
          </p:nvSpPr>
          <p:spPr>
            <a:xfrm>
              <a:off x="5148935" y="40162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75" name="object 10575"/>
            <p:cNvSpPr/>
            <p:nvPr/>
          </p:nvSpPr>
          <p:spPr>
            <a:xfrm>
              <a:off x="5170322" y="3986161"/>
              <a:ext cx="36830" cy="29845"/>
            </a:xfrm>
            <a:custGeom>
              <a:avLst/>
              <a:gdLst/>
              <a:ahLst/>
              <a:cxnLst/>
              <a:rect l="l" t="t" r="r" b="b"/>
              <a:pathLst>
                <a:path w="36829" h="29845">
                  <a:moveTo>
                    <a:pt x="0" y="29311"/>
                  </a:moveTo>
                  <a:lnTo>
                    <a:pt x="36436" y="26936"/>
                  </a:lnTo>
                  <a:lnTo>
                    <a:pt x="3643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76" name="object 10576"/>
            <p:cNvSpPr/>
            <p:nvPr/>
          </p:nvSpPr>
          <p:spPr>
            <a:xfrm>
              <a:off x="5181409" y="3998836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80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77" name="object 10577"/>
            <p:cNvSpPr/>
            <p:nvPr/>
          </p:nvSpPr>
          <p:spPr>
            <a:xfrm>
              <a:off x="5179822" y="399962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787" y="3175"/>
                  </a:lnTo>
                  <a:lnTo>
                    <a:pt x="0" y="2374"/>
                  </a:lnTo>
                  <a:lnTo>
                    <a:pt x="0" y="800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78" name="object 10578"/>
            <p:cNvSpPr/>
            <p:nvPr/>
          </p:nvSpPr>
          <p:spPr>
            <a:xfrm>
              <a:off x="5195671" y="3998036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800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79" name="object 10579"/>
            <p:cNvSpPr/>
            <p:nvPr/>
          </p:nvSpPr>
          <p:spPr>
            <a:xfrm>
              <a:off x="5194096" y="399883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0" y="3175"/>
                  </a:lnTo>
                  <a:lnTo>
                    <a:pt x="0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80" name="object 10580"/>
            <p:cNvSpPr/>
            <p:nvPr/>
          </p:nvSpPr>
          <p:spPr>
            <a:xfrm>
              <a:off x="5170322" y="3986161"/>
              <a:ext cx="36830" cy="1905"/>
            </a:xfrm>
            <a:custGeom>
              <a:avLst/>
              <a:gdLst/>
              <a:ahLst/>
              <a:cxnLst/>
              <a:rect l="l" t="t" r="r" b="b"/>
              <a:pathLst>
                <a:path w="36829" h="1904">
                  <a:moveTo>
                    <a:pt x="0" y="1587"/>
                  </a:moveTo>
                  <a:lnTo>
                    <a:pt x="3643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81" name="object 10581"/>
            <p:cNvSpPr/>
            <p:nvPr/>
          </p:nvSpPr>
          <p:spPr>
            <a:xfrm>
              <a:off x="5148935" y="39885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82" name="object 10582"/>
            <p:cNvSpPr/>
            <p:nvPr/>
          </p:nvSpPr>
          <p:spPr>
            <a:xfrm>
              <a:off x="5206758" y="39861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583" name="object 10583"/>
          <p:cNvGrpSpPr/>
          <p:nvPr/>
        </p:nvGrpSpPr>
        <p:grpSpPr>
          <a:xfrm>
            <a:off x="4672002" y="2558578"/>
            <a:ext cx="30861" cy="21431"/>
            <a:chOff x="5228151" y="3790486"/>
            <a:chExt cx="45720" cy="31750"/>
          </a:xfrm>
        </p:grpSpPr>
        <p:sp>
          <p:nvSpPr>
            <p:cNvPr id="10584" name="object 10584"/>
            <p:cNvSpPr/>
            <p:nvPr/>
          </p:nvSpPr>
          <p:spPr>
            <a:xfrm>
              <a:off x="5248744" y="38079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85" name="object 10585"/>
            <p:cNvSpPr/>
            <p:nvPr/>
          </p:nvSpPr>
          <p:spPr>
            <a:xfrm>
              <a:off x="5247157" y="380712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0" y="800"/>
                  </a:lnTo>
                  <a:lnTo>
                    <a:pt x="15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86" name="object 10586"/>
            <p:cNvSpPr/>
            <p:nvPr/>
          </p:nvSpPr>
          <p:spPr>
            <a:xfrm>
              <a:off x="5254294" y="38079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87" name="object 10587"/>
            <p:cNvSpPr/>
            <p:nvPr/>
          </p:nvSpPr>
          <p:spPr>
            <a:xfrm>
              <a:off x="5251919" y="380791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88" name="object 10588"/>
            <p:cNvSpPr/>
            <p:nvPr/>
          </p:nvSpPr>
          <p:spPr>
            <a:xfrm>
              <a:off x="5248744" y="380791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89" name="object 10589"/>
            <p:cNvSpPr/>
            <p:nvPr/>
          </p:nvSpPr>
          <p:spPr>
            <a:xfrm>
              <a:off x="5248757" y="3804742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5537" y="3175"/>
                  </a:moveTo>
                  <a:lnTo>
                    <a:pt x="0" y="3175"/>
                  </a:lnTo>
                </a:path>
                <a:path w="7620" h="3175">
                  <a:moveTo>
                    <a:pt x="5537" y="3175"/>
                  </a:moveTo>
                  <a:lnTo>
                    <a:pt x="6337" y="3175"/>
                  </a:lnTo>
                  <a:lnTo>
                    <a:pt x="6337" y="2374"/>
                  </a:lnTo>
                  <a:lnTo>
                    <a:pt x="7111" y="2374"/>
                  </a:lnTo>
                  <a:lnTo>
                    <a:pt x="711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90" name="object 10590"/>
            <p:cNvSpPr/>
            <p:nvPr/>
          </p:nvSpPr>
          <p:spPr>
            <a:xfrm>
              <a:off x="5254294" y="380474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574" y="0"/>
                  </a:lnTo>
                  <a:lnTo>
                    <a:pt x="1574" y="2387"/>
                  </a:lnTo>
                  <a:lnTo>
                    <a:pt x="800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91" name="object 10591"/>
            <p:cNvSpPr/>
            <p:nvPr/>
          </p:nvSpPr>
          <p:spPr>
            <a:xfrm>
              <a:off x="5234482" y="38087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92" name="object 10592"/>
            <p:cNvSpPr/>
            <p:nvPr/>
          </p:nvSpPr>
          <p:spPr>
            <a:xfrm>
              <a:off x="5232907" y="380791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800" y="800"/>
                  </a:lnTo>
                  <a:lnTo>
                    <a:pt x="1574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93" name="object 10593"/>
            <p:cNvSpPr/>
            <p:nvPr/>
          </p:nvSpPr>
          <p:spPr>
            <a:xfrm>
              <a:off x="5240032" y="38087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94" name="object 10594"/>
            <p:cNvSpPr/>
            <p:nvPr/>
          </p:nvSpPr>
          <p:spPr>
            <a:xfrm>
              <a:off x="5238445" y="380871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95" name="object 10595"/>
            <p:cNvSpPr/>
            <p:nvPr/>
          </p:nvSpPr>
          <p:spPr>
            <a:xfrm>
              <a:off x="5234482" y="380871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96" name="object 10596"/>
            <p:cNvSpPr/>
            <p:nvPr/>
          </p:nvSpPr>
          <p:spPr>
            <a:xfrm>
              <a:off x="5234482" y="3805542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4" h="3175">
                  <a:moveTo>
                    <a:pt x="5549" y="3175"/>
                  </a:moveTo>
                  <a:lnTo>
                    <a:pt x="0" y="3175"/>
                  </a:lnTo>
                </a:path>
                <a:path w="8254" h="3175">
                  <a:moveTo>
                    <a:pt x="5549" y="3175"/>
                  </a:moveTo>
                  <a:lnTo>
                    <a:pt x="6337" y="3175"/>
                  </a:lnTo>
                  <a:lnTo>
                    <a:pt x="6337" y="2374"/>
                  </a:lnTo>
                  <a:lnTo>
                    <a:pt x="7124" y="2374"/>
                  </a:lnTo>
                  <a:lnTo>
                    <a:pt x="7124" y="1587"/>
                  </a:lnTo>
                  <a:lnTo>
                    <a:pt x="7924" y="787"/>
                  </a:lnTo>
                  <a:lnTo>
                    <a:pt x="7124" y="787"/>
                  </a:lnTo>
                  <a:lnTo>
                    <a:pt x="712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97" name="object 10597"/>
            <p:cNvSpPr/>
            <p:nvPr/>
          </p:nvSpPr>
          <p:spPr>
            <a:xfrm>
              <a:off x="5240032" y="380474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787" y="800"/>
                  </a:lnTo>
                  <a:lnTo>
                    <a:pt x="1574" y="800"/>
                  </a:lnTo>
                  <a:lnTo>
                    <a:pt x="2374" y="1587"/>
                  </a:lnTo>
                  <a:lnTo>
                    <a:pt x="2374" y="2387"/>
                  </a:lnTo>
                  <a:lnTo>
                    <a:pt x="1574" y="3175"/>
                  </a:lnTo>
                  <a:lnTo>
                    <a:pt x="787" y="3975"/>
                  </a:lnTo>
                  <a:lnTo>
                    <a:pt x="0" y="39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98" name="object 10598"/>
            <p:cNvSpPr/>
            <p:nvPr/>
          </p:nvSpPr>
          <p:spPr>
            <a:xfrm>
              <a:off x="5228945" y="3792080"/>
              <a:ext cx="43815" cy="1905"/>
            </a:xfrm>
            <a:custGeom>
              <a:avLst/>
              <a:gdLst/>
              <a:ahLst/>
              <a:cxnLst/>
              <a:rect l="l" t="t" r="r" b="b"/>
              <a:pathLst>
                <a:path w="43814" h="1904">
                  <a:moveTo>
                    <a:pt x="0" y="1574"/>
                  </a:moveTo>
                  <a:lnTo>
                    <a:pt x="4356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599" name="object 10599"/>
            <p:cNvSpPr/>
            <p:nvPr/>
          </p:nvSpPr>
          <p:spPr>
            <a:xfrm>
              <a:off x="5228945" y="379365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00" name="object 10600"/>
            <p:cNvSpPr/>
            <p:nvPr/>
          </p:nvSpPr>
          <p:spPr>
            <a:xfrm>
              <a:off x="5228945" y="3819004"/>
              <a:ext cx="43815" cy="2540"/>
            </a:xfrm>
            <a:custGeom>
              <a:avLst/>
              <a:gdLst/>
              <a:ahLst/>
              <a:cxnLst/>
              <a:rect l="l" t="t" r="r" b="b"/>
              <a:pathLst>
                <a:path w="43814" h="2539">
                  <a:moveTo>
                    <a:pt x="43561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01" name="object 10601"/>
            <p:cNvSpPr/>
            <p:nvPr/>
          </p:nvSpPr>
          <p:spPr>
            <a:xfrm>
              <a:off x="5248744" y="380474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02" name="object 10602"/>
            <p:cNvSpPr/>
            <p:nvPr/>
          </p:nvSpPr>
          <p:spPr>
            <a:xfrm>
              <a:off x="5247157" y="380474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0" y="3175"/>
                  </a:lnTo>
                  <a:lnTo>
                    <a:pt x="0" y="787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03" name="object 10603"/>
            <p:cNvSpPr/>
            <p:nvPr/>
          </p:nvSpPr>
          <p:spPr>
            <a:xfrm>
              <a:off x="5234482" y="3804742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800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04" name="object 10604"/>
            <p:cNvSpPr/>
            <p:nvPr/>
          </p:nvSpPr>
          <p:spPr>
            <a:xfrm>
              <a:off x="5232907" y="380554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0" y="2374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05" name="object 10605"/>
            <p:cNvSpPr/>
            <p:nvPr/>
          </p:nvSpPr>
          <p:spPr>
            <a:xfrm>
              <a:off x="5228945" y="3791280"/>
              <a:ext cx="43815" cy="29845"/>
            </a:xfrm>
            <a:custGeom>
              <a:avLst/>
              <a:gdLst/>
              <a:ahLst/>
              <a:cxnLst/>
              <a:rect l="l" t="t" r="r" b="b"/>
              <a:pathLst>
                <a:path w="43814" h="29845">
                  <a:moveTo>
                    <a:pt x="43561" y="0"/>
                  </a:moveTo>
                  <a:lnTo>
                    <a:pt x="0" y="2374"/>
                  </a:lnTo>
                  <a:lnTo>
                    <a:pt x="0" y="292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06" name="object 10606"/>
            <p:cNvSpPr/>
            <p:nvPr/>
          </p:nvSpPr>
          <p:spPr>
            <a:xfrm>
              <a:off x="5228945" y="38205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607" name="object 10607"/>
          <p:cNvGrpSpPr/>
          <p:nvPr/>
        </p:nvGrpSpPr>
        <p:grpSpPr>
          <a:xfrm>
            <a:off x="4671994" y="2687980"/>
            <a:ext cx="30861" cy="21003"/>
            <a:chOff x="5228139" y="3982192"/>
            <a:chExt cx="45720" cy="31115"/>
          </a:xfrm>
        </p:grpSpPr>
        <p:sp>
          <p:nvSpPr>
            <p:cNvPr id="10608" name="object 10608"/>
            <p:cNvSpPr/>
            <p:nvPr/>
          </p:nvSpPr>
          <p:spPr>
            <a:xfrm>
              <a:off x="5234482" y="39996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09" name="object 10609"/>
            <p:cNvSpPr/>
            <p:nvPr/>
          </p:nvSpPr>
          <p:spPr>
            <a:xfrm>
              <a:off x="5232907" y="39996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10" name="object 10610"/>
            <p:cNvSpPr/>
            <p:nvPr/>
          </p:nvSpPr>
          <p:spPr>
            <a:xfrm>
              <a:off x="5240032" y="39996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11" name="object 10611"/>
            <p:cNvSpPr/>
            <p:nvPr/>
          </p:nvSpPr>
          <p:spPr>
            <a:xfrm>
              <a:off x="5238445" y="39996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12" name="object 10612"/>
            <p:cNvSpPr/>
            <p:nvPr/>
          </p:nvSpPr>
          <p:spPr>
            <a:xfrm>
              <a:off x="5234482" y="39996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13" name="object 10613"/>
            <p:cNvSpPr/>
            <p:nvPr/>
          </p:nvSpPr>
          <p:spPr>
            <a:xfrm>
              <a:off x="5234482" y="3997261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4" h="3175">
                  <a:moveTo>
                    <a:pt x="5549" y="2374"/>
                  </a:moveTo>
                  <a:lnTo>
                    <a:pt x="0" y="3175"/>
                  </a:lnTo>
                </a:path>
                <a:path w="8254" h="3175">
                  <a:moveTo>
                    <a:pt x="5549" y="2374"/>
                  </a:moveTo>
                  <a:lnTo>
                    <a:pt x="7124" y="2374"/>
                  </a:lnTo>
                  <a:lnTo>
                    <a:pt x="7124" y="787"/>
                  </a:lnTo>
                  <a:lnTo>
                    <a:pt x="7924" y="787"/>
                  </a:lnTo>
                  <a:lnTo>
                    <a:pt x="712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14" name="object 10614"/>
            <p:cNvSpPr/>
            <p:nvPr/>
          </p:nvSpPr>
          <p:spPr>
            <a:xfrm>
              <a:off x="5240032" y="399646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0"/>
                  </a:moveTo>
                  <a:lnTo>
                    <a:pt x="1574" y="0"/>
                  </a:lnTo>
                  <a:lnTo>
                    <a:pt x="1574" y="800"/>
                  </a:lnTo>
                  <a:lnTo>
                    <a:pt x="2374" y="800"/>
                  </a:lnTo>
                  <a:lnTo>
                    <a:pt x="2374" y="2374"/>
                  </a:lnTo>
                  <a:lnTo>
                    <a:pt x="1574" y="2374"/>
                  </a:lnTo>
                  <a:lnTo>
                    <a:pt x="1574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15" name="object 10615"/>
            <p:cNvSpPr/>
            <p:nvPr/>
          </p:nvSpPr>
          <p:spPr>
            <a:xfrm>
              <a:off x="5248744" y="39988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16" name="object 10616"/>
            <p:cNvSpPr/>
            <p:nvPr/>
          </p:nvSpPr>
          <p:spPr>
            <a:xfrm>
              <a:off x="5247157" y="39988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17" name="object 10617"/>
            <p:cNvSpPr/>
            <p:nvPr/>
          </p:nvSpPr>
          <p:spPr>
            <a:xfrm>
              <a:off x="5254294" y="39988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18" name="object 10618"/>
            <p:cNvSpPr/>
            <p:nvPr/>
          </p:nvSpPr>
          <p:spPr>
            <a:xfrm>
              <a:off x="5251919" y="39988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19" name="object 10619"/>
            <p:cNvSpPr/>
            <p:nvPr/>
          </p:nvSpPr>
          <p:spPr>
            <a:xfrm>
              <a:off x="5248744" y="399883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20" name="object 10620"/>
            <p:cNvSpPr/>
            <p:nvPr/>
          </p:nvSpPr>
          <p:spPr>
            <a:xfrm>
              <a:off x="5248757" y="3999636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21" name="object 10621"/>
            <p:cNvSpPr/>
            <p:nvPr/>
          </p:nvSpPr>
          <p:spPr>
            <a:xfrm>
              <a:off x="5254294" y="399646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800" y="2374"/>
                  </a:lnTo>
                  <a:lnTo>
                    <a:pt x="1574" y="1574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22" name="object 10622"/>
            <p:cNvSpPr/>
            <p:nvPr/>
          </p:nvSpPr>
          <p:spPr>
            <a:xfrm>
              <a:off x="5254294" y="399567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800" y="0"/>
                  </a:lnTo>
                  <a:lnTo>
                    <a:pt x="1574" y="800"/>
                  </a:lnTo>
                  <a:lnTo>
                    <a:pt x="1574" y="3162"/>
                  </a:lnTo>
                  <a:lnTo>
                    <a:pt x="800" y="31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23" name="object 10623"/>
            <p:cNvSpPr/>
            <p:nvPr/>
          </p:nvSpPr>
          <p:spPr>
            <a:xfrm>
              <a:off x="5228945" y="3982986"/>
              <a:ext cx="43815" cy="2540"/>
            </a:xfrm>
            <a:custGeom>
              <a:avLst/>
              <a:gdLst/>
              <a:ahLst/>
              <a:cxnLst/>
              <a:rect l="l" t="t" r="r" b="b"/>
              <a:pathLst>
                <a:path w="43814" h="2539">
                  <a:moveTo>
                    <a:pt x="0" y="2387"/>
                  </a:moveTo>
                  <a:lnTo>
                    <a:pt x="4356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24" name="object 10624"/>
            <p:cNvSpPr/>
            <p:nvPr/>
          </p:nvSpPr>
          <p:spPr>
            <a:xfrm>
              <a:off x="5228945" y="3985387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25" name="object 10625"/>
            <p:cNvSpPr/>
            <p:nvPr/>
          </p:nvSpPr>
          <p:spPr>
            <a:xfrm>
              <a:off x="5228932" y="4009936"/>
              <a:ext cx="43815" cy="2540"/>
            </a:xfrm>
            <a:custGeom>
              <a:avLst/>
              <a:gdLst/>
              <a:ahLst/>
              <a:cxnLst/>
              <a:rect l="l" t="t" r="r" b="b"/>
              <a:pathLst>
                <a:path w="43814" h="2539">
                  <a:moveTo>
                    <a:pt x="43573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26" name="object 10626"/>
            <p:cNvSpPr/>
            <p:nvPr/>
          </p:nvSpPr>
          <p:spPr>
            <a:xfrm>
              <a:off x="5234482" y="399646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27" name="object 10627"/>
            <p:cNvSpPr/>
            <p:nvPr/>
          </p:nvSpPr>
          <p:spPr>
            <a:xfrm>
              <a:off x="5232907" y="399646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3962"/>
                  </a:moveTo>
                  <a:lnTo>
                    <a:pt x="787" y="3162"/>
                  </a:lnTo>
                  <a:lnTo>
                    <a:pt x="0" y="3162"/>
                  </a:lnTo>
                  <a:lnTo>
                    <a:pt x="0" y="1574"/>
                  </a:lnTo>
                  <a:lnTo>
                    <a:pt x="787" y="7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28" name="object 10628"/>
            <p:cNvSpPr/>
            <p:nvPr/>
          </p:nvSpPr>
          <p:spPr>
            <a:xfrm>
              <a:off x="5248744" y="399567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29" name="object 10629"/>
            <p:cNvSpPr/>
            <p:nvPr/>
          </p:nvSpPr>
          <p:spPr>
            <a:xfrm>
              <a:off x="5247157" y="399567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962"/>
                  </a:moveTo>
                  <a:lnTo>
                    <a:pt x="787" y="3962"/>
                  </a:lnTo>
                  <a:lnTo>
                    <a:pt x="0" y="3162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30" name="object 10630"/>
            <p:cNvSpPr/>
            <p:nvPr/>
          </p:nvSpPr>
          <p:spPr>
            <a:xfrm>
              <a:off x="5228932" y="3982999"/>
              <a:ext cx="43815" cy="2540"/>
            </a:xfrm>
            <a:custGeom>
              <a:avLst/>
              <a:gdLst/>
              <a:ahLst/>
              <a:cxnLst/>
              <a:rect l="l" t="t" r="r" b="b"/>
              <a:pathLst>
                <a:path w="43814" h="2539">
                  <a:moveTo>
                    <a:pt x="43573" y="0"/>
                  </a:moveTo>
                  <a:lnTo>
                    <a:pt x="0" y="1587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31" name="object 10631"/>
            <p:cNvSpPr/>
            <p:nvPr/>
          </p:nvSpPr>
          <p:spPr>
            <a:xfrm>
              <a:off x="5228945" y="398458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632" name="object 10632"/>
          <p:cNvGrpSpPr/>
          <p:nvPr/>
        </p:nvGrpSpPr>
        <p:grpSpPr>
          <a:xfrm>
            <a:off x="4684296" y="2533443"/>
            <a:ext cx="6429" cy="11573"/>
            <a:chOff x="5246363" y="3753249"/>
            <a:chExt cx="9525" cy="17145"/>
          </a:xfrm>
        </p:grpSpPr>
        <p:sp>
          <p:nvSpPr>
            <p:cNvPr id="10633" name="object 10633"/>
            <p:cNvSpPr/>
            <p:nvPr/>
          </p:nvSpPr>
          <p:spPr>
            <a:xfrm>
              <a:off x="5247157" y="37540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34" name="object 10634"/>
            <p:cNvSpPr/>
            <p:nvPr/>
          </p:nvSpPr>
          <p:spPr>
            <a:xfrm>
              <a:off x="5253507" y="3764343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74" y="4749"/>
                  </a:moveTo>
                  <a:lnTo>
                    <a:pt x="0" y="3175"/>
                  </a:lnTo>
                </a:path>
                <a:path w="1904" h="5079">
                  <a:moveTo>
                    <a:pt x="1574" y="4749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35" name="object 10635"/>
            <p:cNvSpPr/>
            <p:nvPr/>
          </p:nvSpPr>
          <p:spPr>
            <a:xfrm>
              <a:off x="5247157" y="3754043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4" h="10795">
                  <a:moveTo>
                    <a:pt x="0" y="0"/>
                  </a:moveTo>
                  <a:lnTo>
                    <a:pt x="7912" y="1029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636" name="object 10636"/>
          <p:cNvGrpSpPr/>
          <p:nvPr/>
        </p:nvGrpSpPr>
        <p:grpSpPr>
          <a:xfrm>
            <a:off x="4585369" y="2530238"/>
            <a:ext cx="166306" cy="52721"/>
            <a:chOff x="5099805" y="3748500"/>
            <a:chExt cx="246379" cy="78105"/>
          </a:xfrm>
        </p:grpSpPr>
        <p:sp>
          <p:nvSpPr>
            <p:cNvPr id="10637" name="object 10637"/>
            <p:cNvSpPr/>
            <p:nvPr/>
          </p:nvSpPr>
          <p:spPr>
            <a:xfrm>
              <a:off x="5345392" y="375958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38" name="object 10638"/>
            <p:cNvSpPr/>
            <p:nvPr/>
          </p:nvSpPr>
          <p:spPr>
            <a:xfrm>
              <a:off x="5255082" y="3759581"/>
              <a:ext cx="90805" cy="5080"/>
            </a:xfrm>
            <a:custGeom>
              <a:avLst/>
              <a:gdLst/>
              <a:ahLst/>
              <a:cxnLst/>
              <a:rect l="l" t="t" r="r" b="b"/>
              <a:pathLst>
                <a:path w="90804" h="5079">
                  <a:moveTo>
                    <a:pt x="0" y="4762"/>
                  </a:moveTo>
                  <a:lnTo>
                    <a:pt x="90309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39" name="object 10639"/>
            <p:cNvSpPr/>
            <p:nvPr/>
          </p:nvSpPr>
          <p:spPr>
            <a:xfrm>
              <a:off x="5255082" y="3764343"/>
              <a:ext cx="90805" cy="5080"/>
            </a:xfrm>
            <a:custGeom>
              <a:avLst/>
              <a:gdLst/>
              <a:ahLst/>
              <a:cxnLst/>
              <a:rect l="l" t="t" r="r" b="b"/>
              <a:pathLst>
                <a:path w="90804" h="5079">
                  <a:moveTo>
                    <a:pt x="0" y="4749"/>
                  </a:moveTo>
                  <a:lnTo>
                    <a:pt x="90309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40" name="object 10640"/>
            <p:cNvSpPr/>
            <p:nvPr/>
          </p:nvSpPr>
          <p:spPr>
            <a:xfrm>
              <a:off x="5247157" y="3749294"/>
              <a:ext cx="98425" cy="10795"/>
            </a:xfrm>
            <a:custGeom>
              <a:avLst/>
              <a:gdLst/>
              <a:ahLst/>
              <a:cxnLst/>
              <a:rect l="l" t="t" r="r" b="b"/>
              <a:pathLst>
                <a:path w="98425" h="10795">
                  <a:moveTo>
                    <a:pt x="0" y="4749"/>
                  </a:moveTo>
                  <a:lnTo>
                    <a:pt x="90309" y="0"/>
                  </a:lnTo>
                  <a:lnTo>
                    <a:pt x="98234" y="1028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10641" name="object 10641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099805" y="3756425"/>
              <a:ext cx="107759" cy="69710"/>
            </a:xfrm>
            <a:prstGeom prst="rect">
              <a:avLst/>
            </a:prstGeom>
          </p:spPr>
        </p:pic>
      </p:grpSp>
      <p:sp>
        <p:nvSpPr>
          <p:cNvPr id="10642" name="object 10642"/>
          <p:cNvSpPr/>
          <p:nvPr/>
        </p:nvSpPr>
        <p:spPr>
          <a:xfrm>
            <a:off x="4621729" y="2552702"/>
            <a:ext cx="0" cy="363474"/>
          </a:xfrm>
          <a:custGeom>
            <a:avLst/>
            <a:gdLst/>
            <a:ahLst/>
            <a:cxnLst/>
            <a:rect l="l" t="t" r="r" b="b"/>
            <a:pathLst>
              <a:path h="538479">
                <a:moveTo>
                  <a:pt x="0" y="0"/>
                </a:moveTo>
                <a:lnTo>
                  <a:pt x="0" y="53790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0643" name="object 10643"/>
          <p:cNvSpPr/>
          <p:nvPr/>
        </p:nvSpPr>
        <p:spPr>
          <a:xfrm>
            <a:off x="4621729" y="2950544"/>
            <a:ext cx="0" cy="543925"/>
          </a:xfrm>
          <a:custGeom>
            <a:avLst/>
            <a:gdLst/>
            <a:ahLst/>
            <a:cxnLst/>
            <a:rect l="l" t="t" r="r" b="b"/>
            <a:pathLst>
              <a:path h="805814">
                <a:moveTo>
                  <a:pt x="0" y="0"/>
                </a:moveTo>
                <a:lnTo>
                  <a:pt x="0" y="80568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0644" name="object 10644"/>
          <p:cNvGrpSpPr/>
          <p:nvPr/>
        </p:nvGrpSpPr>
        <p:grpSpPr>
          <a:xfrm>
            <a:off x="4623872" y="2950544"/>
            <a:ext cx="9858" cy="543925"/>
            <a:chOff x="5156847" y="4371175"/>
            <a:chExt cx="14604" cy="805815"/>
          </a:xfrm>
        </p:grpSpPr>
        <p:sp>
          <p:nvSpPr>
            <p:cNvPr id="10645" name="object 10645"/>
            <p:cNvSpPr/>
            <p:nvPr/>
          </p:nvSpPr>
          <p:spPr>
            <a:xfrm>
              <a:off x="5156847" y="517606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09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46" name="object 10646"/>
            <p:cNvSpPr/>
            <p:nvPr/>
          </p:nvSpPr>
          <p:spPr>
            <a:xfrm>
              <a:off x="5170309" y="4371175"/>
              <a:ext cx="0" cy="805180"/>
            </a:xfrm>
            <a:custGeom>
              <a:avLst/>
              <a:gdLst/>
              <a:ahLst/>
              <a:cxnLst/>
              <a:rect l="l" t="t" r="r" b="b"/>
              <a:pathLst>
                <a:path h="805179">
                  <a:moveTo>
                    <a:pt x="0" y="0"/>
                  </a:moveTo>
                  <a:lnTo>
                    <a:pt x="0" y="8048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0647" name="object 10647"/>
          <p:cNvSpPr/>
          <p:nvPr/>
        </p:nvSpPr>
        <p:spPr>
          <a:xfrm>
            <a:off x="4632959" y="2554304"/>
            <a:ext cx="0" cy="361760"/>
          </a:xfrm>
          <a:custGeom>
            <a:avLst/>
            <a:gdLst/>
            <a:ahLst/>
            <a:cxnLst/>
            <a:rect l="l" t="t" r="r" b="b"/>
            <a:pathLst>
              <a:path h="535939">
                <a:moveTo>
                  <a:pt x="0" y="0"/>
                </a:moveTo>
                <a:lnTo>
                  <a:pt x="0" y="53553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0648" name="object 10648"/>
          <p:cNvSpPr/>
          <p:nvPr/>
        </p:nvSpPr>
        <p:spPr>
          <a:xfrm>
            <a:off x="4618531" y="2547884"/>
            <a:ext cx="0" cy="368189"/>
          </a:xfrm>
          <a:custGeom>
            <a:avLst/>
            <a:gdLst/>
            <a:ahLst/>
            <a:cxnLst/>
            <a:rect l="l" t="t" r="r" b="b"/>
            <a:pathLst>
              <a:path h="545464">
                <a:moveTo>
                  <a:pt x="0" y="0"/>
                </a:moveTo>
                <a:lnTo>
                  <a:pt x="0" y="54504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0649" name="object 10649"/>
          <p:cNvSpPr/>
          <p:nvPr/>
        </p:nvSpPr>
        <p:spPr>
          <a:xfrm>
            <a:off x="4618531" y="2950543"/>
            <a:ext cx="0" cy="538782"/>
          </a:xfrm>
          <a:custGeom>
            <a:avLst/>
            <a:gdLst/>
            <a:ahLst/>
            <a:cxnLst/>
            <a:rect l="l" t="t" r="r" b="b"/>
            <a:pathLst>
              <a:path h="798195">
                <a:moveTo>
                  <a:pt x="0" y="0"/>
                </a:moveTo>
                <a:lnTo>
                  <a:pt x="0" y="79776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0650" name="object 10650"/>
          <p:cNvGrpSpPr/>
          <p:nvPr/>
        </p:nvGrpSpPr>
        <p:grpSpPr>
          <a:xfrm>
            <a:off x="4632423" y="3141979"/>
            <a:ext cx="74152" cy="20574"/>
            <a:chOff x="5169515" y="4654784"/>
            <a:chExt cx="109855" cy="30480"/>
          </a:xfrm>
        </p:grpSpPr>
        <p:sp>
          <p:nvSpPr>
            <p:cNvPr id="10651" name="object 10651"/>
            <p:cNvSpPr/>
            <p:nvPr/>
          </p:nvSpPr>
          <p:spPr>
            <a:xfrm>
              <a:off x="5170322" y="4678552"/>
              <a:ext cx="107950" cy="5715"/>
            </a:xfrm>
            <a:custGeom>
              <a:avLst/>
              <a:gdLst/>
              <a:ahLst/>
              <a:cxnLst/>
              <a:rect l="l" t="t" r="r" b="b"/>
              <a:pathLst>
                <a:path w="107950" h="5714">
                  <a:moveTo>
                    <a:pt x="107734" y="0"/>
                  </a:moveTo>
                  <a:lnTo>
                    <a:pt x="102196" y="800"/>
                  </a:lnTo>
                  <a:lnTo>
                    <a:pt x="78033" y="1863"/>
                  </a:lnTo>
                  <a:lnTo>
                    <a:pt x="53814" y="2906"/>
                  </a:lnTo>
                  <a:lnTo>
                    <a:pt x="29621" y="4080"/>
                  </a:lnTo>
                  <a:lnTo>
                    <a:pt x="5537" y="5537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52" name="object 10652"/>
            <p:cNvSpPr/>
            <p:nvPr/>
          </p:nvSpPr>
          <p:spPr>
            <a:xfrm>
              <a:off x="5170309" y="4663503"/>
              <a:ext cx="107950" cy="5080"/>
            </a:xfrm>
            <a:custGeom>
              <a:avLst/>
              <a:gdLst/>
              <a:ahLst/>
              <a:cxnLst/>
              <a:rect l="l" t="t" r="r" b="b"/>
              <a:pathLst>
                <a:path w="107950" h="5079">
                  <a:moveTo>
                    <a:pt x="0" y="4749"/>
                  </a:moveTo>
                  <a:lnTo>
                    <a:pt x="4749" y="4749"/>
                  </a:lnTo>
                  <a:lnTo>
                    <a:pt x="29089" y="3650"/>
                  </a:lnTo>
                  <a:lnTo>
                    <a:pt x="53449" y="2470"/>
                  </a:lnTo>
                  <a:lnTo>
                    <a:pt x="77821" y="1242"/>
                  </a:lnTo>
                  <a:lnTo>
                    <a:pt x="102196" y="0"/>
                  </a:lnTo>
                  <a:lnTo>
                    <a:pt x="10773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53" name="object 10653"/>
            <p:cNvSpPr/>
            <p:nvPr/>
          </p:nvSpPr>
          <p:spPr>
            <a:xfrm>
              <a:off x="5175859" y="4667453"/>
              <a:ext cx="22225" cy="1270"/>
            </a:xfrm>
            <a:custGeom>
              <a:avLst/>
              <a:gdLst/>
              <a:ahLst/>
              <a:cxnLst/>
              <a:rect l="l" t="t" r="r" b="b"/>
              <a:pathLst>
                <a:path w="22225" h="1270">
                  <a:moveTo>
                    <a:pt x="0" y="800"/>
                  </a:moveTo>
                  <a:lnTo>
                    <a:pt x="5549" y="800"/>
                  </a:lnTo>
                  <a:lnTo>
                    <a:pt x="13474" y="0"/>
                  </a:lnTo>
                  <a:lnTo>
                    <a:pt x="221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54" name="object 10654"/>
            <p:cNvSpPr/>
            <p:nvPr/>
          </p:nvSpPr>
          <p:spPr>
            <a:xfrm>
              <a:off x="5202796" y="466667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55" name="object 10655"/>
            <p:cNvSpPr/>
            <p:nvPr/>
          </p:nvSpPr>
          <p:spPr>
            <a:xfrm>
              <a:off x="5213095" y="4665090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4">
                  <a:moveTo>
                    <a:pt x="0" y="1587"/>
                  </a:moveTo>
                  <a:lnTo>
                    <a:pt x="787" y="1587"/>
                  </a:lnTo>
                  <a:lnTo>
                    <a:pt x="11099" y="787"/>
                  </a:lnTo>
                  <a:lnTo>
                    <a:pt x="22186" y="0"/>
                  </a:lnTo>
                  <a:lnTo>
                    <a:pt x="2772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56" name="object 10656"/>
            <p:cNvSpPr/>
            <p:nvPr/>
          </p:nvSpPr>
          <p:spPr>
            <a:xfrm>
              <a:off x="5259831" y="4663503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-793" y="400"/>
                  </a:moveTo>
                  <a:lnTo>
                    <a:pt x="13468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57" name="object 10657"/>
            <p:cNvSpPr/>
            <p:nvPr/>
          </p:nvSpPr>
          <p:spPr>
            <a:xfrm>
              <a:off x="5272506" y="4655578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4">
                  <a:moveTo>
                    <a:pt x="0" y="0"/>
                  </a:moveTo>
                  <a:lnTo>
                    <a:pt x="5537" y="79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58" name="object 10658"/>
            <p:cNvSpPr/>
            <p:nvPr/>
          </p:nvSpPr>
          <p:spPr>
            <a:xfrm>
              <a:off x="5170309" y="4655578"/>
              <a:ext cx="102235" cy="5715"/>
            </a:xfrm>
            <a:custGeom>
              <a:avLst/>
              <a:gdLst/>
              <a:ahLst/>
              <a:cxnLst/>
              <a:rect l="l" t="t" r="r" b="b"/>
              <a:pathLst>
                <a:path w="102235" h="5714">
                  <a:moveTo>
                    <a:pt x="102196" y="0"/>
                  </a:moveTo>
                  <a:lnTo>
                    <a:pt x="91909" y="800"/>
                  </a:lnTo>
                  <a:lnTo>
                    <a:pt x="70100" y="1838"/>
                  </a:lnTo>
                  <a:lnTo>
                    <a:pt x="48272" y="2967"/>
                  </a:lnTo>
                  <a:lnTo>
                    <a:pt x="26473" y="4002"/>
                  </a:lnTo>
                  <a:lnTo>
                    <a:pt x="4749" y="4762"/>
                  </a:lnTo>
                  <a:lnTo>
                    <a:pt x="0" y="55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659" name="object 10659"/>
          <p:cNvGrpSpPr/>
          <p:nvPr/>
        </p:nvGrpSpPr>
        <p:grpSpPr>
          <a:xfrm>
            <a:off x="4618527" y="2533443"/>
            <a:ext cx="100727" cy="22289"/>
            <a:chOff x="5148929" y="3753249"/>
            <a:chExt cx="149225" cy="33020"/>
          </a:xfrm>
        </p:grpSpPr>
        <p:sp>
          <p:nvSpPr>
            <p:cNvPr id="10660" name="object 10660"/>
            <p:cNvSpPr/>
            <p:nvPr/>
          </p:nvSpPr>
          <p:spPr>
            <a:xfrm>
              <a:off x="5156047" y="3772268"/>
              <a:ext cx="43180" cy="1905"/>
            </a:xfrm>
            <a:custGeom>
              <a:avLst/>
              <a:gdLst/>
              <a:ahLst/>
              <a:cxnLst/>
              <a:rect l="l" t="t" r="r" b="b"/>
              <a:pathLst>
                <a:path w="43179" h="1904">
                  <a:moveTo>
                    <a:pt x="42786" y="0"/>
                  </a:moveTo>
                  <a:lnTo>
                    <a:pt x="41986" y="0"/>
                  </a:lnTo>
                  <a:lnTo>
                    <a:pt x="31809" y="421"/>
                  </a:lnTo>
                  <a:lnTo>
                    <a:pt x="21531" y="911"/>
                  </a:lnTo>
                  <a:lnTo>
                    <a:pt x="11184" y="1339"/>
                  </a:lnTo>
                  <a:lnTo>
                    <a:pt x="800" y="1574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61" name="object 10661"/>
            <p:cNvSpPr/>
            <p:nvPr/>
          </p:nvSpPr>
          <p:spPr>
            <a:xfrm>
              <a:off x="5197258" y="376989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62" name="object 10662"/>
            <p:cNvSpPr/>
            <p:nvPr/>
          </p:nvSpPr>
          <p:spPr>
            <a:xfrm>
              <a:off x="5155260" y="3773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63" name="object 10663"/>
            <p:cNvSpPr/>
            <p:nvPr/>
          </p:nvSpPr>
          <p:spPr>
            <a:xfrm>
              <a:off x="5198833" y="376671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64" name="object 10664"/>
            <p:cNvSpPr/>
            <p:nvPr/>
          </p:nvSpPr>
          <p:spPr>
            <a:xfrm>
              <a:off x="5192496" y="3756418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0" y="0"/>
                  </a:moveTo>
                  <a:lnTo>
                    <a:pt x="6337" y="102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65" name="object 10665"/>
            <p:cNvSpPr/>
            <p:nvPr/>
          </p:nvSpPr>
          <p:spPr>
            <a:xfrm>
              <a:off x="5192496" y="375641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66" name="object 10666"/>
            <p:cNvSpPr/>
            <p:nvPr/>
          </p:nvSpPr>
          <p:spPr>
            <a:xfrm>
              <a:off x="5175859" y="3773068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4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67" name="object 10667"/>
            <p:cNvSpPr/>
            <p:nvPr/>
          </p:nvSpPr>
          <p:spPr>
            <a:xfrm>
              <a:off x="5156047" y="377384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68" name="object 10668"/>
            <p:cNvSpPr/>
            <p:nvPr/>
          </p:nvSpPr>
          <p:spPr>
            <a:xfrm>
              <a:off x="5156060" y="3777818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20">
                  <a:moveTo>
                    <a:pt x="141008" y="0"/>
                  </a:moveTo>
                  <a:lnTo>
                    <a:pt x="138633" y="0"/>
                  </a:lnTo>
                  <a:lnTo>
                    <a:pt x="104111" y="1908"/>
                  </a:lnTo>
                  <a:lnTo>
                    <a:pt x="69643" y="3482"/>
                  </a:lnTo>
                  <a:lnTo>
                    <a:pt x="35209" y="5100"/>
                  </a:lnTo>
                  <a:lnTo>
                    <a:pt x="787" y="7137"/>
                  </a:lnTo>
                  <a:lnTo>
                    <a:pt x="0" y="71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69" name="object 10669"/>
            <p:cNvSpPr/>
            <p:nvPr/>
          </p:nvSpPr>
          <p:spPr>
            <a:xfrm>
              <a:off x="5297068" y="376751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70" name="object 10670"/>
            <p:cNvSpPr/>
            <p:nvPr/>
          </p:nvSpPr>
          <p:spPr>
            <a:xfrm>
              <a:off x="5253507" y="3764343"/>
              <a:ext cx="43815" cy="5715"/>
            </a:xfrm>
            <a:custGeom>
              <a:avLst/>
              <a:gdLst/>
              <a:ahLst/>
              <a:cxnLst/>
              <a:rect l="l" t="t" r="r" b="b"/>
              <a:pathLst>
                <a:path w="43814" h="5714">
                  <a:moveTo>
                    <a:pt x="43561" y="3175"/>
                  </a:moveTo>
                  <a:lnTo>
                    <a:pt x="42760" y="3175"/>
                  </a:lnTo>
                  <a:lnTo>
                    <a:pt x="33362" y="3406"/>
                  </a:lnTo>
                  <a:lnTo>
                    <a:pt x="23750" y="4030"/>
                  </a:lnTo>
                  <a:lnTo>
                    <a:pt x="14141" y="4623"/>
                  </a:lnTo>
                  <a:lnTo>
                    <a:pt x="4749" y="4762"/>
                  </a:lnTo>
                  <a:lnTo>
                    <a:pt x="0" y="55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71" name="object 10671"/>
            <p:cNvSpPr/>
            <p:nvPr/>
          </p:nvSpPr>
          <p:spPr>
            <a:xfrm>
              <a:off x="5198833" y="3764343"/>
              <a:ext cx="55244" cy="2540"/>
            </a:xfrm>
            <a:custGeom>
              <a:avLst/>
              <a:gdLst/>
              <a:ahLst/>
              <a:cxnLst/>
              <a:rect l="l" t="t" r="r" b="b"/>
              <a:pathLst>
                <a:path w="55245" h="2539">
                  <a:moveTo>
                    <a:pt x="0" y="2374"/>
                  </a:moveTo>
                  <a:lnTo>
                    <a:pt x="3175" y="2374"/>
                  </a:lnTo>
                  <a:lnTo>
                    <a:pt x="15452" y="2052"/>
                  </a:lnTo>
                  <a:lnTo>
                    <a:pt x="27720" y="1449"/>
                  </a:lnTo>
                  <a:lnTo>
                    <a:pt x="39993" y="715"/>
                  </a:lnTo>
                  <a:lnTo>
                    <a:pt x="52285" y="0"/>
                  </a:lnTo>
                  <a:lnTo>
                    <a:pt x="5466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72" name="object 10672"/>
            <p:cNvSpPr/>
            <p:nvPr/>
          </p:nvSpPr>
          <p:spPr>
            <a:xfrm>
              <a:off x="5149722" y="3774643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0" y="0"/>
                  </a:moveTo>
                  <a:lnTo>
                    <a:pt x="6324" y="102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73" name="object 10673"/>
            <p:cNvSpPr/>
            <p:nvPr/>
          </p:nvSpPr>
          <p:spPr>
            <a:xfrm>
              <a:off x="5253494" y="3769105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3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74" name="object 10674"/>
            <p:cNvSpPr/>
            <p:nvPr/>
          </p:nvSpPr>
          <p:spPr>
            <a:xfrm>
              <a:off x="5262219" y="3768305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70">
                  <a:moveTo>
                    <a:pt x="-793" y="400"/>
                  </a:moveTo>
                  <a:lnTo>
                    <a:pt x="11080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75" name="object 10675"/>
            <p:cNvSpPr/>
            <p:nvPr/>
          </p:nvSpPr>
          <p:spPr>
            <a:xfrm>
              <a:off x="5289143" y="376751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124" y="0"/>
                  </a:moveTo>
                  <a:lnTo>
                    <a:pt x="0" y="0"/>
                  </a:lnTo>
                </a:path>
                <a:path w="8254">
                  <a:moveTo>
                    <a:pt x="7124" y="0"/>
                  </a:moveTo>
                  <a:lnTo>
                    <a:pt x="792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76" name="object 10676"/>
            <p:cNvSpPr/>
            <p:nvPr/>
          </p:nvSpPr>
          <p:spPr>
            <a:xfrm>
              <a:off x="5202008" y="37667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77" name="object 10677"/>
            <p:cNvSpPr/>
            <p:nvPr/>
          </p:nvSpPr>
          <p:spPr>
            <a:xfrm>
              <a:off x="5209133" y="3765143"/>
              <a:ext cx="31750" cy="1905"/>
            </a:xfrm>
            <a:custGeom>
              <a:avLst/>
              <a:gdLst/>
              <a:ahLst/>
              <a:cxnLst/>
              <a:rect l="l" t="t" r="r" b="b"/>
              <a:pathLst>
                <a:path w="31750" h="1904">
                  <a:moveTo>
                    <a:pt x="0" y="1574"/>
                  </a:moveTo>
                  <a:lnTo>
                    <a:pt x="3962" y="1574"/>
                  </a:lnTo>
                  <a:lnTo>
                    <a:pt x="6972" y="317"/>
                  </a:lnTo>
                  <a:lnTo>
                    <a:pt x="23698" y="584"/>
                  </a:lnTo>
                  <a:lnTo>
                    <a:pt x="28524" y="0"/>
                  </a:lnTo>
                  <a:lnTo>
                    <a:pt x="3168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78" name="object 10678"/>
            <p:cNvSpPr/>
            <p:nvPr/>
          </p:nvSpPr>
          <p:spPr>
            <a:xfrm>
              <a:off x="5192496" y="3754043"/>
              <a:ext cx="61594" cy="10795"/>
            </a:xfrm>
            <a:custGeom>
              <a:avLst/>
              <a:gdLst/>
              <a:ahLst/>
              <a:cxnLst/>
              <a:rect l="l" t="t" r="r" b="b"/>
              <a:pathLst>
                <a:path w="61595" h="10795">
                  <a:moveTo>
                    <a:pt x="60998" y="10299"/>
                  </a:moveTo>
                  <a:lnTo>
                    <a:pt x="53085" y="0"/>
                  </a:lnTo>
                  <a:lnTo>
                    <a:pt x="41197" y="605"/>
                  </a:lnTo>
                  <a:lnTo>
                    <a:pt x="29306" y="1182"/>
                  </a:lnTo>
                  <a:lnTo>
                    <a:pt x="17419" y="1762"/>
                  </a:lnTo>
                  <a:lnTo>
                    <a:pt x="5537" y="23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679" name="object 10679"/>
          <p:cNvGrpSpPr/>
          <p:nvPr/>
        </p:nvGrpSpPr>
        <p:grpSpPr>
          <a:xfrm>
            <a:off x="5559659" y="1462892"/>
            <a:ext cx="9430" cy="17145"/>
            <a:chOff x="6543199" y="2167248"/>
            <a:chExt cx="13970" cy="25400"/>
          </a:xfrm>
        </p:grpSpPr>
        <p:sp>
          <p:nvSpPr>
            <p:cNvPr id="10680" name="object 10680"/>
            <p:cNvSpPr/>
            <p:nvPr/>
          </p:nvSpPr>
          <p:spPr>
            <a:xfrm>
              <a:off x="6544005" y="217595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81" name="object 10681"/>
            <p:cNvSpPr/>
            <p:nvPr/>
          </p:nvSpPr>
          <p:spPr>
            <a:xfrm>
              <a:off x="6543992" y="2191016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5" h="1269">
                  <a:moveTo>
                    <a:pt x="-793" y="400"/>
                  </a:moveTo>
                  <a:lnTo>
                    <a:pt x="12680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82" name="object 10682"/>
            <p:cNvSpPr/>
            <p:nvPr/>
          </p:nvSpPr>
          <p:spPr>
            <a:xfrm>
              <a:off x="6543992" y="2168042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5" h="1269">
                  <a:moveTo>
                    <a:pt x="11887" y="800"/>
                  </a:moveTo>
                  <a:lnTo>
                    <a:pt x="635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83" name="object 10683"/>
            <p:cNvSpPr/>
            <p:nvPr/>
          </p:nvSpPr>
          <p:spPr>
            <a:xfrm>
              <a:off x="6544005" y="217595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684" name="object 10684"/>
          <p:cNvGrpSpPr/>
          <p:nvPr/>
        </p:nvGrpSpPr>
        <p:grpSpPr>
          <a:xfrm>
            <a:off x="5559667" y="1325990"/>
            <a:ext cx="20574" cy="24432"/>
            <a:chOff x="6543211" y="1964429"/>
            <a:chExt cx="30480" cy="36195"/>
          </a:xfrm>
        </p:grpSpPr>
        <p:sp>
          <p:nvSpPr>
            <p:cNvPr id="10685" name="object 10685"/>
            <p:cNvSpPr/>
            <p:nvPr/>
          </p:nvSpPr>
          <p:spPr>
            <a:xfrm>
              <a:off x="6568579" y="196602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3949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86" name="object 10686"/>
            <p:cNvSpPr/>
            <p:nvPr/>
          </p:nvSpPr>
          <p:spPr>
            <a:xfrm>
              <a:off x="6568567" y="1966023"/>
              <a:ext cx="4445" cy="33655"/>
            </a:xfrm>
            <a:custGeom>
              <a:avLst/>
              <a:gdLst/>
              <a:ahLst/>
              <a:cxnLst/>
              <a:rect l="l" t="t" r="r" b="b"/>
              <a:pathLst>
                <a:path w="4445" h="33655">
                  <a:moveTo>
                    <a:pt x="0" y="33261"/>
                  </a:moveTo>
                  <a:lnTo>
                    <a:pt x="0" y="6337"/>
                  </a:lnTo>
                </a:path>
                <a:path w="4445" h="33655">
                  <a:moveTo>
                    <a:pt x="0" y="33261"/>
                  </a:moveTo>
                  <a:lnTo>
                    <a:pt x="3949" y="26924"/>
                  </a:lnTo>
                  <a:lnTo>
                    <a:pt x="39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87" name="object 10687"/>
            <p:cNvSpPr/>
            <p:nvPr/>
          </p:nvSpPr>
          <p:spPr>
            <a:xfrm>
              <a:off x="6567766" y="19715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88" name="object 10688"/>
            <p:cNvSpPr/>
            <p:nvPr/>
          </p:nvSpPr>
          <p:spPr>
            <a:xfrm>
              <a:off x="6567779" y="1971560"/>
              <a:ext cx="1270" cy="27940"/>
            </a:xfrm>
            <a:custGeom>
              <a:avLst/>
              <a:gdLst/>
              <a:ahLst/>
              <a:cxnLst/>
              <a:rect l="l" t="t" r="r" b="b"/>
              <a:pathLst>
                <a:path w="1270" h="27939">
                  <a:moveTo>
                    <a:pt x="0" y="27724"/>
                  </a:moveTo>
                  <a:lnTo>
                    <a:pt x="0" y="0"/>
                  </a:lnTo>
                </a:path>
                <a:path w="1270" h="27939">
                  <a:moveTo>
                    <a:pt x="0" y="27724"/>
                  </a:moveTo>
                  <a:lnTo>
                    <a:pt x="800" y="277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89" name="object 10689"/>
            <p:cNvSpPr/>
            <p:nvPr/>
          </p:nvSpPr>
          <p:spPr>
            <a:xfrm>
              <a:off x="6544005" y="1965223"/>
              <a:ext cx="27305" cy="1270"/>
            </a:xfrm>
            <a:custGeom>
              <a:avLst/>
              <a:gdLst/>
              <a:ahLst/>
              <a:cxnLst/>
              <a:rect l="l" t="t" r="r" b="b"/>
              <a:pathLst>
                <a:path w="27304" h="1269">
                  <a:moveTo>
                    <a:pt x="26936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90" name="object 10690"/>
            <p:cNvSpPr/>
            <p:nvPr/>
          </p:nvSpPr>
          <p:spPr>
            <a:xfrm>
              <a:off x="6567779" y="1966023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0" y="553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91" name="object 10691"/>
            <p:cNvSpPr/>
            <p:nvPr/>
          </p:nvSpPr>
          <p:spPr>
            <a:xfrm>
              <a:off x="6544005" y="196522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28511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92" name="object 10692"/>
            <p:cNvSpPr/>
            <p:nvPr/>
          </p:nvSpPr>
          <p:spPr>
            <a:xfrm>
              <a:off x="6544005" y="1992172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5">
                  <a:moveTo>
                    <a:pt x="-793" y="787"/>
                  </a:moveTo>
                  <a:lnTo>
                    <a:pt x="24568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93" name="object 10693"/>
            <p:cNvSpPr/>
            <p:nvPr/>
          </p:nvSpPr>
          <p:spPr>
            <a:xfrm>
              <a:off x="6563817" y="19866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800"/>
                  </a:moveTo>
                  <a:lnTo>
                    <a:pt x="80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94" name="object 10694"/>
            <p:cNvSpPr/>
            <p:nvPr/>
          </p:nvSpPr>
          <p:spPr>
            <a:xfrm>
              <a:off x="6563804" y="198582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0"/>
                  </a:moveTo>
                  <a:lnTo>
                    <a:pt x="0" y="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95" name="object 10695"/>
            <p:cNvSpPr/>
            <p:nvPr/>
          </p:nvSpPr>
          <p:spPr>
            <a:xfrm>
              <a:off x="6563817" y="197156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800" y="1574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696" name="object 10696"/>
          <p:cNvGrpSpPr/>
          <p:nvPr/>
        </p:nvGrpSpPr>
        <p:grpSpPr>
          <a:xfrm>
            <a:off x="5481598" y="1322784"/>
            <a:ext cx="10716" cy="23574"/>
            <a:chOff x="6427552" y="1959679"/>
            <a:chExt cx="15875" cy="34925"/>
          </a:xfrm>
        </p:grpSpPr>
        <p:sp>
          <p:nvSpPr>
            <p:cNvPr id="10697" name="object 10697"/>
            <p:cNvSpPr/>
            <p:nvPr/>
          </p:nvSpPr>
          <p:spPr>
            <a:xfrm>
              <a:off x="6433096" y="196046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98" name="object 10698"/>
            <p:cNvSpPr/>
            <p:nvPr/>
          </p:nvSpPr>
          <p:spPr>
            <a:xfrm>
              <a:off x="6429933" y="1960473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0" y="5549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699" name="object 10699"/>
            <p:cNvSpPr/>
            <p:nvPr/>
          </p:nvSpPr>
          <p:spPr>
            <a:xfrm>
              <a:off x="6429933" y="196602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00" name="object 10700"/>
            <p:cNvSpPr/>
            <p:nvPr/>
          </p:nvSpPr>
          <p:spPr>
            <a:xfrm>
              <a:off x="6429921" y="1988197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3175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01" name="object 10701"/>
            <p:cNvSpPr/>
            <p:nvPr/>
          </p:nvSpPr>
          <p:spPr>
            <a:xfrm>
              <a:off x="6428346" y="19660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02" name="object 10702"/>
            <p:cNvSpPr/>
            <p:nvPr/>
          </p:nvSpPr>
          <p:spPr>
            <a:xfrm>
              <a:off x="6428346" y="196602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03" name="object 10703"/>
            <p:cNvSpPr/>
            <p:nvPr/>
          </p:nvSpPr>
          <p:spPr>
            <a:xfrm>
              <a:off x="6428346" y="19937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04" name="object 10704"/>
            <p:cNvSpPr/>
            <p:nvPr/>
          </p:nvSpPr>
          <p:spPr>
            <a:xfrm>
              <a:off x="6433096" y="196047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-793" y="400"/>
                  </a:moveTo>
                  <a:lnTo>
                    <a:pt x="102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05" name="object 10705"/>
            <p:cNvSpPr/>
            <p:nvPr/>
          </p:nvSpPr>
          <p:spPr>
            <a:xfrm>
              <a:off x="6428346" y="1960473"/>
              <a:ext cx="14604" cy="5715"/>
            </a:xfrm>
            <a:custGeom>
              <a:avLst/>
              <a:gdLst/>
              <a:ahLst/>
              <a:cxnLst/>
              <a:rect l="l" t="t" r="r" b="b"/>
              <a:pathLst>
                <a:path w="14604" h="5714">
                  <a:moveTo>
                    <a:pt x="14262" y="0"/>
                  </a:moveTo>
                  <a:lnTo>
                    <a:pt x="3962" y="0"/>
                  </a:lnTo>
                  <a:lnTo>
                    <a:pt x="0" y="5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06" name="object 10706"/>
            <p:cNvSpPr/>
            <p:nvPr/>
          </p:nvSpPr>
          <p:spPr>
            <a:xfrm>
              <a:off x="6433096" y="19881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5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07" name="object 10707"/>
            <p:cNvSpPr/>
            <p:nvPr/>
          </p:nvSpPr>
          <p:spPr>
            <a:xfrm>
              <a:off x="6439433" y="19668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0"/>
                  </a:move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08" name="object 10708"/>
            <p:cNvSpPr/>
            <p:nvPr/>
          </p:nvSpPr>
          <p:spPr>
            <a:xfrm>
              <a:off x="6439433" y="196681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87"/>
                  </a:moveTo>
                  <a:lnTo>
                    <a:pt x="800" y="15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09" name="object 10709"/>
            <p:cNvSpPr/>
            <p:nvPr/>
          </p:nvSpPr>
          <p:spPr>
            <a:xfrm>
              <a:off x="6439433" y="19802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0"/>
                  </a:move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10" name="object 10710"/>
            <p:cNvSpPr/>
            <p:nvPr/>
          </p:nvSpPr>
          <p:spPr>
            <a:xfrm>
              <a:off x="6439433" y="198028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1574"/>
                  </a:moveTo>
                  <a:lnTo>
                    <a:pt x="800" y="2374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711" name="object 10711"/>
          <p:cNvGrpSpPr/>
          <p:nvPr/>
        </p:nvGrpSpPr>
        <p:grpSpPr>
          <a:xfrm>
            <a:off x="5559667" y="1433472"/>
            <a:ext cx="20574" cy="24860"/>
            <a:chOff x="6543211" y="2123662"/>
            <a:chExt cx="30480" cy="36830"/>
          </a:xfrm>
        </p:grpSpPr>
        <p:sp>
          <p:nvSpPr>
            <p:cNvPr id="10712" name="object 10712"/>
            <p:cNvSpPr/>
            <p:nvPr/>
          </p:nvSpPr>
          <p:spPr>
            <a:xfrm>
              <a:off x="6568567" y="2126043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4">
                  <a:moveTo>
                    <a:pt x="3949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13" name="object 10713"/>
            <p:cNvSpPr/>
            <p:nvPr/>
          </p:nvSpPr>
          <p:spPr>
            <a:xfrm>
              <a:off x="6568567" y="2126056"/>
              <a:ext cx="4445" cy="33655"/>
            </a:xfrm>
            <a:custGeom>
              <a:avLst/>
              <a:gdLst/>
              <a:ahLst/>
              <a:cxnLst/>
              <a:rect l="l" t="t" r="r" b="b"/>
              <a:pathLst>
                <a:path w="4445" h="33655">
                  <a:moveTo>
                    <a:pt x="0" y="33261"/>
                  </a:moveTo>
                  <a:lnTo>
                    <a:pt x="0" y="5537"/>
                  </a:lnTo>
                </a:path>
                <a:path w="4445" h="33655">
                  <a:moveTo>
                    <a:pt x="0" y="33261"/>
                  </a:moveTo>
                  <a:lnTo>
                    <a:pt x="3949" y="26924"/>
                  </a:lnTo>
                  <a:lnTo>
                    <a:pt x="39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14" name="object 10714"/>
            <p:cNvSpPr/>
            <p:nvPr/>
          </p:nvSpPr>
          <p:spPr>
            <a:xfrm>
              <a:off x="6567766" y="213159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15" name="object 10715"/>
            <p:cNvSpPr/>
            <p:nvPr/>
          </p:nvSpPr>
          <p:spPr>
            <a:xfrm>
              <a:off x="6567779" y="213159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16" name="object 10716"/>
            <p:cNvSpPr/>
            <p:nvPr/>
          </p:nvSpPr>
          <p:spPr>
            <a:xfrm>
              <a:off x="6567779" y="21593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17" name="object 10717"/>
            <p:cNvSpPr/>
            <p:nvPr/>
          </p:nvSpPr>
          <p:spPr>
            <a:xfrm>
              <a:off x="6544005" y="2125243"/>
              <a:ext cx="27305" cy="1270"/>
            </a:xfrm>
            <a:custGeom>
              <a:avLst/>
              <a:gdLst/>
              <a:ahLst/>
              <a:cxnLst/>
              <a:rect l="l" t="t" r="r" b="b"/>
              <a:pathLst>
                <a:path w="27304" h="1269">
                  <a:moveTo>
                    <a:pt x="26936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18" name="object 10718"/>
            <p:cNvSpPr/>
            <p:nvPr/>
          </p:nvSpPr>
          <p:spPr>
            <a:xfrm>
              <a:off x="6567779" y="2126056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0" y="5537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19" name="object 10719"/>
            <p:cNvSpPr/>
            <p:nvPr/>
          </p:nvSpPr>
          <p:spPr>
            <a:xfrm>
              <a:off x="6543211" y="2123662"/>
              <a:ext cx="30480" cy="3175"/>
            </a:xfrm>
            <a:custGeom>
              <a:avLst/>
              <a:gdLst/>
              <a:ahLst/>
              <a:cxnLst/>
              <a:rect l="l" t="t" r="r" b="b"/>
              <a:pathLst>
                <a:path w="30479" h="3175">
                  <a:moveTo>
                    <a:pt x="0" y="3175"/>
                  </a:moveTo>
                  <a:lnTo>
                    <a:pt x="30111" y="3175"/>
                  </a:lnTo>
                  <a:lnTo>
                    <a:pt x="30111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20" name="object 10720"/>
            <p:cNvSpPr/>
            <p:nvPr/>
          </p:nvSpPr>
          <p:spPr>
            <a:xfrm>
              <a:off x="6544005" y="2152192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69">
                  <a:moveTo>
                    <a:pt x="0" y="0"/>
                  </a:moveTo>
                  <a:lnTo>
                    <a:pt x="23774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21" name="object 10721"/>
            <p:cNvSpPr/>
            <p:nvPr/>
          </p:nvSpPr>
          <p:spPr>
            <a:xfrm>
              <a:off x="6563817" y="214505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787" y="1587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22" name="object 10722"/>
            <p:cNvSpPr/>
            <p:nvPr/>
          </p:nvSpPr>
          <p:spPr>
            <a:xfrm>
              <a:off x="6563817" y="213159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0" y="1574"/>
                  </a:lnTo>
                  <a:lnTo>
                    <a:pt x="787" y="1574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723" name="object 10723"/>
          <p:cNvGrpSpPr/>
          <p:nvPr/>
        </p:nvGrpSpPr>
        <p:grpSpPr>
          <a:xfrm>
            <a:off x="5481598" y="1305137"/>
            <a:ext cx="10716" cy="208740"/>
            <a:chOff x="6427552" y="1933536"/>
            <a:chExt cx="15875" cy="309245"/>
          </a:xfrm>
        </p:grpSpPr>
        <p:sp>
          <p:nvSpPr>
            <p:cNvPr id="10724" name="object 10724"/>
            <p:cNvSpPr/>
            <p:nvPr/>
          </p:nvSpPr>
          <p:spPr>
            <a:xfrm>
              <a:off x="6433096" y="193353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6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25" name="object 10725"/>
            <p:cNvSpPr/>
            <p:nvPr/>
          </p:nvSpPr>
          <p:spPr>
            <a:xfrm>
              <a:off x="6433096" y="198819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0"/>
                  </a:moveTo>
                  <a:lnTo>
                    <a:pt x="0" y="13229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26" name="object 10726"/>
            <p:cNvSpPr/>
            <p:nvPr/>
          </p:nvSpPr>
          <p:spPr>
            <a:xfrm>
              <a:off x="6433096" y="214823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27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27" name="object 10727"/>
            <p:cNvSpPr/>
            <p:nvPr/>
          </p:nvSpPr>
          <p:spPr>
            <a:xfrm>
              <a:off x="6433096" y="212050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28" name="object 10728"/>
            <p:cNvSpPr/>
            <p:nvPr/>
          </p:nvSpPr>
          <p:spPr>
            <a:xfrm>
              <a:off x="6429933" y="2120506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0" y="553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29" name="object 10729"/>
            <p:cNvSpPr/>
            <p:nvPr/>
          </p:nvSpPr>
          <p:spPr>
            <a:xfrm>
              <a:off x="6429933" y="212604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30" name="object 10730"/>
            <p:cNvSpPr/>
            <p:nvPr/>
          </p:nvSpPr>
          <p:spPr>
            <a:xfrm>
              <a:off x="6429921" y="2148230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3175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31" name="object 10731"/>
            <p:cNvSpPr/>
            <p:nvPr/>
          </p:nvSpPr>
          <p:spPr>
            <a:xfrm>
              <a:off x="6428346" y="21260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32" name="object 10732"/>
            <p:cNvSpPr/>
            <p:nvPr/>
          </p:nvSpPr>
          <p:spPr>
            <a:xfrm>
              <a:off x="6428346" y="212604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33" name="object 10733"/>
            <p:cNvSpPr/>
            <p:nvPr/>
          </p:nvSpPr>
          <p:spPr>
            <a:xfrm>
              <a:off x="6428346" y="21537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34" name="object 10734"/>
            <p:cNvSpPr/>
            <p:nvPr/>
          </p:nvSpPr>
          <p:spPr>
            <a:xfrm>
              <a:off x="6433096" y="212050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-793" y="400"/>
                  </a:moveTo>
                  <a:lnTo>
                    <a:pt x="102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35" name="object 10735"/>
            <p:cNvSpPr/>
            <p:nvPr/>
          </p:nvSpPr>
          <p:spPr>
            <a:xfrm>
              <a:off x="6428346" y="2120506"/>
              <a:ext cx="14604" cy="5715"/>
            </a:xfrm>
            <a:custGeom>
              <a:avLst/>
              <a:gdLst/>
              <a:ahLst/>
              <a:cxnLst/>
              <a:rect l="l" t="t" r="r" b="b"/>
              <a:pathLst>
                <a:path w="14604" h="5714">
                  <a:moveTo>
                    <a:pt x="14262" y="0"/>
                  </a:moveTo>
                  <a:lnTo>
                    <a:pt x="3962" y="0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36" name="object 10736"/>
            <p:cNvSpPr/>
            <p:nvPr/>
          </p:nvSpPr>
          <p:spPr>
            <a:xfrm>
              <a:off x="6433096" y="214823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5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37" name="object 10737"/>
            <p:cNvSpPr/>
            <p:nvPr/>
          </p:nvSpPr>
          <p:spPr>
            <a:xfrm>
              <a:off x="6439433" y="212684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87" y="0"/>
                  </a:moveTo>
                  <a:lnTo>
                    <a:pt x="0" y="0"/>
                  </a:lnTo>
                  <a:lnTo>
                    <a:pt x="0" y="1574"/>
                  </a:lnTo>
                  <a:lnTo>
                    <a:pt x="787" y="1574"/>
                  </a:lnTo>
                  <a:lnTo>
                    <a:pt x="787" y="0"/>
                  </a:lnTo>
                  <a:close/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38" name="object 10738"/>
            <p:cNvSpPr/>
            <p:nvPr/>
          </p:nvSpPr>
          <p:spPr>
            <a:xfrm>
              <a:off x="6439433" y="21403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87" y="0"/>
                  </a:move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39" name="object 10739"/>
            <p:cNvSpPr/>
            <p:nvPr/>
          </p:nvSpPr>
          <p:spPr>
            <a:xfrm>
              <a:off x="6439433" y="214031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1574"/>
                  </a:moveTo>
                  <a:lnTo>
                    <a:pt x="787" y="1574"/>
                  </a:lnTo>
                  <a:lnTo>
                    <a:pt x="787" y="2374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740" name="object 10740"/>
          <p:cNvGrpSpPr/>
          <p:nvPr/>
        </p:nvGrpSpPr>
        <p:grpSpPr>
          <a:xfrm>
            <a:off x="5559667" y="1289634"/>
            <a:ext cx="58293" cy="227600"/>
            <a:chOff x="6543211" y="1910569"/>
            <a:chExt cx="86360" cy="337185"/>
          </a:xfrm>
        </p:grpSpPr>
        <p:sp>
          <p:nvSpPr>
            <p:cNvPr id="10741" name="object 10741"/>
            <p:cNvSpPr/>
            <p:nvPr/>
          </p:nvSpPr>
          <p:spPr>
            <a:xfrm>
              <a:off x="6621640" y="19256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42" name="object 10742"/>
            <p:cNvSpPr/>
            <p:nvPr/>
          </p:nvSpPr>
          <p:spPr>
            <a:xfrm>
              <a:off x="6628765" y="191531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43" name="object 10743"/>
            <p:cNvSpPr/>
            <p:nvPr/>
          </p:nvSpPr>
          <p:spPr>
            <a:xfrm>
              <a:off x="6621640" y="1915312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4">
                  <a:moveTo>
                    <a:pt x="0" y="10299"/>
                  </a:moveTo>
                  <a:lnTo>
                    <a:pt x="7124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44" name="object 10744"/>
            <p:cNvSpPr/>
            <p:nvPr/>
          </p:nvSpPr>
          <p:spPr>
            <a:xfrm>
              <a:off x="6544005" y="1921662"/>
              <a:ext cx="78105" cy="4445"/>
            </a:xfrm>
            <a:custGeom>
              <a:avLst/>
              <a:gdLst/>
              <a:ahLst/>
              <a:cxnLst/>
              <a:rect l="l" t="t" r="r" b="b"/>
              <a:pathLst>
                <a:path w="78104" h="4444">
                  <a:moveTo>
                    <a:pt x="0" y="0"/>
                  </a:moveTo>
                  <a:lnTo>
                    <a:pt x="77635" y="394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45" name="object 10745"/>
            <p:cNvSpPr/>
            <p:nvPr/>
          </p:nvSpPr>
          <p:spPr>
            <a:xfrm>
              <a:off x="6544005" y="1911362"/>
              <a:ext cx="85090" cy="4445"/>
            </a:xfrm>
            <a:custGeom>
              <a:avLst/>
              <a:gdLst/>
              <a:ahLst/>
              <a:cxnLst/>
              <a:rect l="l" t="t" r="r" b="b"/>
              <a:pathLst>
                <a:path w="85090" h="4444">
                  <a:moveTo>
                    <a:pt x="0" y="0"/>
                  </a:moveTo>
                  <a:lnTo>
                    <a:pt x="84759" y="394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46" name="object 10746"/>
            <p:cNvSpPr/>
            <p:nvPr/>
          </p:nvSpPr>
          <p:spPr>
            <a:xfrm>
              <a:off x="6544005" y="1927199"/>
              <a:ext cx="33655" cy="1905"/>
            </a:xfrm>
            <a:custGeom>
              <a:avLst/>
              <a:gdLst/>
              <a:ahLst/>
              <a:cxnLst/>
              <a:rect l="l" t="t" r="r" b="b"/>
              <a:pathLst>
                <a:path w="33654" h="1905">
                  <a:moveTo>
                    <a:pt x="0" y="0"/>
                  </a:moveTo>
                  <a:lnTo>
                    <a:pt x="33274" y="1574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47" name="object 10747"/>
            <p:cNvSpPr/>
            <p:nvPr/>
          </p:nvSpPr>
          <p:spPr>
            <a:xfrm>
              <a:off x="6555879" y="193828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693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48" name="object 10748"/>
            <p:cNvSpPr/>
            <p:nvPr/>
          </p:nvSpPr>
          <p:spPr>
            <a:xfrm>
              <a:off x="6555879" y="1992947"/>
              <a:ext cx="0" cy="132715"/>
            </a:xfrm>
            <a:custGeom>
              <a:avLst/>
              <a:gdLst/>
              <a:ahLst/>
              <a:cxnLst/>
              <a:rect l="l" t="t" r="r" b="b"/>
              <a:pathLst>
                <a:path h="132714">
                  <a:moveTo>
                    <a:pt x="0" y="0"/>
                  </a:moveTo>
                  <a:lnTo>
                    <a:pt x="0" y="13229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49" name="object 10749"/>
            <p:cNvSpPr/>
            <p:nvPr/>
          </p:nvSpPr>
          <p:spPr>
            <a:xfrm>
              <a:off x="6555879" y="215298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27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50" name="object 10750"/>
            <p:cNvSpPr/>
            <p:nvPr/>
          </p:nvSpPr>
          <p:spPr>
            <a:xfrm>
              <a:off x="6572529" y="1939086"/>
              <a:ext cx="0" cy="290195"/>
            </a:xfrm>
            <a:custGeom>
              <a:avLst/>
              <a:gdLst/>
              <a:ahLst/>
              <a:cxnLst/>
              <a:rect l="l" t="t" r="r" b="b"/>
              <a:pathLst>
                <a:path h="290194">
                  <a:moveTo>
                    <a:pt x="0" y="0"/>
                  </a:moveTo>
                  <a:lnTo>
                    <a:pt x="0" y="28995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51" name="object 10751"/>
            <p:cNvSpPr/>
            <p:nvPr/>
          </p:nvSpPr>
          <p:spPr>
            <a:xfrm>
              <a:off x="6559054" y="1938286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69">
                  <a:moveTo>
                    <a:pt x="-793" y="400"/>
                  </a:moveTo>
                  <a:lnTo>
                    <a:pt x="14268" y="40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52" name="object 10752"/>
            <p:cNvSpPr/>
            <p:nvPr/>
          </p:nvSpPr>
          <p:spPr>
            <a:xfrm>
              <a:off x="6544005" y="1927212"/>
              <a:ext cx="28575" cy="1905"/>
            </a:xfrm>
            <a:custGeom>
              <a:avLst/>
              <a:gdLst/>
              <a:ahLst/>
              <a:cxnLst/>
              <a:rect l="l" t="t" r="r" b="b"/>
              <a:pathLst>
                <a:path w="28575" h="1905">
                  <a:moveTo>
                    <a:pt x="28524" y="1574"/>
                  </a:moveTo>
                  <a:lnTo>
                    <a:pt x="24574" y="787"/>
                  </a:lnTo>
                  <a:lnTo>
                    <a:pt x="15887" y="1219"/>
                  </a:lnTo>
                  <a:lnTo>
                    <a:pt x="11214" y="355"/>
                  </a:lnTo>
                  <a:lnTo>
                    <a:pt x="31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53" name="object 10753"/>
            <p:cNvSpPr/>
            <p:nvPr/>
          </p:nvSpPr>
          <p:spPr>
            <a:xfrm>
              <a:off x="6572529" y="1928787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4">
                  <a:moveTo>
                    <a:pt x="0" y="0"/>
                  </a:moveTo>
                  <a:lnTo>
                    <a:pt x="0" y="10299"/>
                  </a:lnTo>
                  <a:lnTo>
                    <a:pt x="1587" y="79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754" name="object 10754"/>
          <p:cNvGrpSpPr/>
          <p:nvPr/>
        </p:nvGrpSpPr>
        <p:grpSpPr>
          <a:xfrm>
            <a:off x="5484804" y="1297109"/>
            <a:ext cx="7715" cy="8573"/>
            <a:chOff x="6432302" y="1921643"/>
            <a:chExt cx="11430" cy="12700"/>
          </a:xfrm>
        </p:grpSpPr>
        <p:sp>
          <p:nvSpPr>
            <p:cNvPr id="10755" name="object 10755"/>
            <p:cNvSpPr/>
            <p:nvPr/>
          </p:nvSpPr>
          <p:spPr>
            <a:xfrm>
              <a:off x="6433096" y="1922437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-793" y="400"/>
                  </a:moveTo>
                  <a:lnTo>
                    <a:pt x="10306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56" name="object 10756"/>
            <p:cNvSpPr/>
            <p:nvPr/>
          </p:nvSpPr>
          <p:spPr>
            <a:xfrm>
              <a:off x="6433096" y="192244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57" name="object 10757"/>
            <p:cNvSpPr/>
            <p:nvPr/>
          </p:nvSpPr>
          <p:spPr>
            <a:xfrm>
              <a:off x="6433096" y="193353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95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0758" name="object 10758"/>
          <p:cNvSpPr/>
          <p:nvPr/>
        </p:nvSpPr>
        <p:spPr>
          <a:xfrm>
            <a:off x="5560204" y="1307820"/>
            <a:ext cx="19288" cy="1286"/>
          </a:xfrm>
          <a:custGeom>
            <a:avLst/>
            <a:gdLst/>
            <a:ahLst/>
            <a:cxnLst/>
            <a:rect l="l" t="t" r="r" b="b"/>
            <a:pathLst>
              <a:path w="28575" h="1905">
                <a:moveTo>
                  <a:pt x="28524" y="1574"/>
                </a:moveTo>
                <a:lnTo>
                  <a:pt x="15062" y="774"/>
                </a:lnTo>
                <a:lnTo>
                  <a:pt x="11899" y="774"/>
                </a:lnTo>
                <a:lnTo>
                  <a:pt x="80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7C7C7C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0759" name="object 10759"/>
          <p:cNvGrpSpPr/>
          <p:nvPr/>
        </p:nvGrpSpPr>
        <p:grpSpPr>
          <a:xfrm>
            <a:off x="6538253" y="1420107"/>
            <a:ext cx="61293" cy="18002"/>
            <a:chOff x="7992967" y="2103862"/>
            <a:chExt cx="90805" cy="26670"/>
          </a:xfrm>
        </p:grpSpPr>
        <p:sp>
          <p:nvSpPr>
            <p:cNvPr id="10760" name="object 10760"/>
            <p:cNvSpPr/>
            <p:nvPr/>
          </p:nvSpPr>
          <p:spPr>
            <a:xfrm>
              <a:off x="8055559" y="212921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61" name="object 10761"/>
            <p:cNvSpPr/>
            <p:nvPr/>
          </p:nvSpPr>
          <p:spPr>
            <a:xfrm>
              <a:off x="8082483" y="212208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62" name="object 10762"/>
            <p:cNvSpPr/>
            <p:nvPr/>
          </p:nvSpPr>
          <p:spPr>
            <a:xfrm>
              <a:off x="8055559" y="2122081"/>
              <a:ext cx="27305" cy="7620"/>
            </a:xfrm>
            <a:custGeom>
              <a:avLst/>
              <a:gdLst/>
              <a:ahLst/>
              <a:cxnLst/>
              <a:rect l="l" t="t" r="r" b="b"/>
              <a:pathLst>
                <a:path w="27304" h="7619">
                  <a:moveTo>
                    <a:pt x="0" y="7137"/>
                  </a:moveTo>
                  <a:lnTo>
                    <a:pt x="26924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63" name="object 10763"/>
            <p:cNvSpPr/>
            <p:nvPr/>
          </p:nvSpPr>
          <p:spPr>
            <a:xfrm>
              <a:off x="7993760" y="2113368"/>
              <a:ext cx="62230" cy="15875"/>
            </a:xfrm>
            <a:custGeom>
              <a:avLst/>
              <a:gdLst/>
              <a:ahLst/>
              <a:cxnLst/>
              <a:rect l="l" t="t" r="r" b="b"/>
              <a:pathLst>
                <a:path w="62229" h="15875">
                  <a:moveTo>
                    <a:pt x="0" y="0"/>
                  </a:moveTo>
                  <a:lnTo>
                    <a:pt x="61798" y="1584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64" name="object 10764"/>
            <p:cNvSpPr/>
            <p:nvPr/>
          </p:nvSpPr>
          <p:spPr>
            <a:xfrm>
              <a:off x="8015947" y="2104656"/>
              <a:ext cx="66675" cy="17780"/>
            </a:xfrm>
            <a:custGeom>
              <a:avLst/>
              <a:gdLst/>
              <a:ahLst/>
              <a:cxnLst/>
              <a:rect l="l" t="t" r="r" b="b"/>
              <a:pathLst>
                <a:path w="66675" h="17780">
                  <a:moveTo>
                    <a:pt x="0" y="0"/>
                  </a:moveTo>
                  <a:lnTo>
                    <a:pt x="66548" y="17424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65" name="object 10765"/>
            <p:cNvSpPr/>
            <p:nvPr/>
          </p:nvSpPr>
          <p:spPr>
            <a:xfrm>
              <a:off x="7993760" y="2104656"/>
              <a:ext cx="22225" cy="6350"/>
            </a:xfrm>
            <a:custGeom>
              <a:avLst/>
              <a:gdLst/>
              <a:ahLst/>
              <a:cxnLst/>
              <a:rect l="l" t="t" r="r" b="b"/>
              <a:pathLst>
                <a:path w="22225" h="6350">
                  <a:moveTo>
                    <a:pt x="0" y="6337"/>
                  </a:moveTo>
                  <a:lnTo>
                    <a:pt x="22186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66" name="object 10766"/>
            <p:cNvSpPr/>
            <p:nvPr/>
          </p:nvSpPr>
          <p:spPr>
            <a:xfrm>
              <a:off x="7993760" y="2118918"/>
              <a:ext cx="22225" cy="5715"/>
            </a:xfrm>
            <a:custGeom>
              <a:avLst/>
              <a:gdLst/>
              <a:ahLst/>
              <a:cxnLst/>
              <a:rect l="l" t="t" r="r" b="b"/>
              <a:pathLst>
                <a:path w="22225" h="5714">
                  <a:moveTo>
                    <a:pt x="0" y="0"/>
                  </a:moveTo>
                  <a:lnTo>
                    <a:pt x="22186" y="554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767" name="object 10767"/>
          <p:cNvGrpSpPr/>
          <p:nvPr/>
        </p:nvGrpSpPr>
        <p:grpSpPr>
          <a:xfrm>
            <a:off x="6516324" y="2677290"/>
            <a:ext cx="63437" cy="33433"/>
            <a:chOff x="7960480" y="3966355"/>
            <a:chExt cx="93980" cy="49530"/>
          </a:xfrm>
        </p:grpSpPr>
        <p:sp>
          <p:nvSpPr>
            <p:cNvPr id="10768" name="object 10768"/>
            <p:cNvSpPr/>
            <p:nvPr/>
          </p:nvSpPr>
          <p:spPr>
            <a:xfrm>
              <a:off x="7991373" y="40091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69" name="object 10769"/>
            <p:cNvSpPr/>
            <p:nvPr/>
          </p:nvSpPr>
          <p:spPr>
            <a:xfrm>
              <a:off x="7992173" y="4003598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0" y="0"/>
                  </a:moveTo>
                  <a:lnTo>
                    <a:pt x="787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70" name="object 10770"/>
            <p:cNvSpPr/>
            <p:nvPr/>
          </p:nvSpPr>
          <p:spPr>
            <a:xfrm>
              <a:off x="7961274" y="4004373"/>
              <a:ext cx="4445" cy="10795"/>
            </a:xfrm>
            <a:custGeom>
              <a:avLst/>
              <a:gdLst/>
              <a:ahLst/>
              <a:cxnLst/>
              <a:rect l="l" t="t" r="r" b="b"/>
              <a:pathLst>
                <a:path w="4445" h="10795">
                  <a:moveTo>
                    <a:pt x="0" y="8712"/>
                  </a:moveTo>
                  <a:lnTo>
                    <a:pt x="3962" y="10299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71" name="object 10771"/>
            <p:cNvSpPr/>
            <p:nvPr/>
          </p:nvSpPr>
          <p:spPr>
            <a:xfrm>
              <a:off x="7961274" y="4002798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0"/>
                  </a:moveTo>
                  <a:lnTo>
                    <a:pt x="3962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72" name="object 10772"/>
            <p:cNvSpPr/>
            <p:nvPr/>
          </p:nvSpPr>
          <p:spPr>
            <a:xfrm>
              <a:off x="7965236" y="4003598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0" y="11087"/>
                  </a:moveTo>
                  <a:lnTo>
                    <a:pt x="3175" y="9499"/>
                  </a:lnTo>
                  <a:lnTo>
                    <a:pt x="7886" y="8318"/>
                  </a:lnTo>
                  <a:lnTo>
                    <a:pt x="11849" y="5613"/>
                  </a:lnTo>
                  <a:lnTo>
                    <a:pt x="16624" y="4749"/>
                  </a:lnTo>
                  <a:lnTo>
                    <a:pt x="19011" y="3949"/>
                  </a:lnTo>
                  <a:lnTo>
                    <a:pt x="19011" y="3174"/>
                  </a:lnTo>
                  <a:lnTo>
                    <a:pt x="22186" y="2374"/>
                  </a:lnTo>
                  <a:lnTo>
                    <a:pt x="24549" y="1574"/>
                  </a:lnTo>
                  <a:lnTo>
                    <a:pt x="26136" y="787"/>
                  </a:lnTo>
                  <a:lnTo>
                    <a:pt x="26936" y="0"/>
                  </a:lnTo>
                  <a:lnTo>
                    <a:pt x="27724" y="55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73" name="object 10773"/>
            <p:cNvSpPr/>
            <p:nvPr/>
          </p:nvSpPr>
          <p:spPr>
            <a:xfrm>
              <a:off x="7992961" y="3995673"/>
              <a:ext cx="33655" cy="13970"/>
            </a:xfrm>
            <a:custGeom>
              <a:avLst/>
              <a:gdLst/>
              <a:ahLst/>
              <a:cxnLst/>
              <a:rect l="l" t="t" r="r" b="b"/>
              <a:pathLst>
                <a:path w="33654" h="13970">
                  <a:moveTo>
                    <a:pt x="33261" y="0"/>
                  </a:moveTo>
                  <a:lnTo>
                    <a:pt x="32473" y="0"/>
                  </a:lnTo>
                  <a:lnTo>
                    <a:pt x="25163" y="3314"/>
                  </a:lnTo>
                  <a:lnTo>
                    <a:pt x="16767" y="6894"/>
                  </a:lnTo>
                  <a:lnTo>
                    <a:pt x="8299" y="10195"/>
                  </a:lnTo>
                  <a:lnTo>
                    <a:pt x="774" y="12674"/>
                  </a:lnTo>
                  <a:lnTo>
                    <a:pt x="0" y="134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74" name="object 10774"/>
            <p:cNvSpPr/>
            <p:nvPr/>
          </p:nvSpPr>
          <p:spPr>
            <a:xfrm>
              <a:off x="8026222" y="3979824"/>
              <a:ext cx="27305" cy="15875"/>
            </a:xfrm>
            <a:custGeom>
              <a:avLst/>
              <a:gdLst/>
              <a:ahLst/>
              <a:cxnLst/>
              <a:rect l="l" t="t" r="r" b="b"/>
              <a:pathLst>
                <a:path w="27304" h="15875">
                  <a:moveTo>
                    <a:pt x="0" y="15849"/>
                  </a:moveTo>
                  <a:lnTo>
                    <a:pt x="0" y="11099"/>
                  </a:lnTo>
                  <a:lnTo>
                    <a:pt x="800" y="10312"/>
                  </a:lnTo>
                  <a:lnTo>
                    <a:pt x="2387" y="10312"/>
                  </a:lnTo>
                  <a:lnTo>
                    <a:pt x="3175" y="9512"/>
                  </a:lnTo>
                  <a:lnTo>
                    <a:pt x="5549" y="8712"/>
                  </a:lnTo>
                  <a:lnTo>
                    <a:pt x="7924" y="7937"/>
                  </a:lnTo>
                  <a:lnTo>
                    <a:pt x="11099" y="6337"/>
                  </a:lnTo>
                  <a:lnTo>
                    <a:pt x="13474" y="5549"/>
                  </a:lnTo>
                  <a:lnTo>
                    <a:pt x="15849" y="3975"/>
                  </a:lnTo>
                  <a:lnTo>
                    <a:pt x="19024" y="3174"/>
                  </a:lnTo>
                  <a:lnTo>
                    <a:pt x="21399" y="2374"/>
                  </a:lnTo>
                  <a:lnTo>
                    <a:pt x="23774" y="800"/>
                  </a:lnTo>
                  <a:lnTo>
                    <a:pt x="2693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75" name="object 10775"/>
            <p:cNvSpPr/>
            <p:nvPr/>
          </p:nvSpPr>
          <p:spPr>
            <a:xfrm>
              <a:off x="8053159" y="396952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76" name="object 10776"/>
            <p:cNvSpPr/>
            <p:nvPr/>
          </p:nvSpPr>
          <p:spPr>
            <a:xfrm>
              <a:off x="7965236" y="3967949"/>
              <a:ext cx="88265" cy="36830"/>
            </a:xfrm>
            <a:custGeom>
              <a:avLst/>
              <a:gdLst/>
              <a:ahLst/>
              <a:cxnLst/>
              <a:rect l="l" t="t" r="r" b="b"/>
              <a:pathLst>
                <a:path w="88265" h="36829">
                  <a:moveTo>
                    <a:pt x="0" y="36436"/>
                  </a:moveTo>
                  <a:lnTo>
                    <a:pt x="1574" y="35648"/>
                  </a:lnTo>
                  <a:lnTo>
                    <a:pt x="8712" y="32486"/>
                  </a:lnTo>
                  <a:lnTo>
                    <a:pt x="10287" y="32486"/>
                  </a:lnTo>
                  <a:lnTo>
                    <a:pt x="18211" y="29311"/>
                  </a:lnTo>
                  <a:lnTo>
                    <a:pt x="24549" y="26923"/>
                  </a:lnTo>
                  <a:lnTo>
                    <a:pt x="26936" y="26149"/>
                  </a:lnTo>
                  <a:lnTo>
                    <a:pt x="28511" y="25349"/>
                  </a:lnTo>
                  <a:lnTo>
                    <a:pt x="32473" y="23774"/>
                  </a:lnTo>
                  <a:lnTo>
                    <a:pt x="35636" y="22186"/>
                  </a:lnTo>
                  <a:lnTo>
                    <a:pt x="36436" y="22186"/>
                  </a:lnTo>
                  <a:lnTo>
                    <a:pt x="43561" y="19011"/>
                  </a:lnTo>
                  <a:lnTo>
                    <a:pt x="45161" y="19011"/>
                  </a:lnTo>
                  <a:lnTo>
                    <a:pt x="53073" y="15049"/>
                  </a:lnTo>
                  <a:lnTo>
                    <a:pt x="60210" y="12674"/>
                  </a:lnTo>
                  <a:lnTo>
                    <a:pt x="61785" y="11874"/>
                  </a:lnTo>
                  <a:lnTo>
                    <a:pt x="70510" y="8712"/>
                  </a:lnTo>
                  <a:lnTo>
                    <a:pt x="75247" y="6337"/>
                  </a:lnTo>
                  <a:lnTo>
                    <a:pt x="79222" y="4749"/>
                  </a:lnTo>
                  <a:lnTo>
                    <a:pt x="83959" y="3174"/>
                  </a:lnTo>
                  <a:lnTo>
                    <a:pt x="84759" y="2374"/>
                  </a:lnTo>
                  <a:lnTo>
                    <a:pt x="87934" y="1574"/>
                  </a:lnTo>
                  <a:lnTo>
                    <a:pt x="784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77" name="object 10777"/>
            <p:cNvSpPr/>
            <p:nvPr/>
          </p:nvSpPr>
          <p:spPr>
            <a:xfrm>
              <a:off x="7966811" y="3967149"/>
              <a:ext cx="44450" cy="17780"/>
            </a:xfrm>
            <a:custGeom>
              <a:avLst/>
              <a:gdLst/>
              <a:ahLst/>
              <a:cxnLst/>
              <a:rect l="l" t="t" r="r" b="b"/>
              <a:pathLst>
                <a:path w="44450" h="17779">
                  <a:moveTo>
                    <a:pt x="44361" y="0"/>
                  </a:moveTo>
                  <a:lnTo>
                    <a:pt x="37236" y="2374"/>
                  </a:lnTo>
                  <a:lnTo>
                    <a:pt x="32486" y="4762"/>
                  </a:lnTo>
                  <a:lnTo>
                    <a:pt x="30886" y="5537"/>
                  </a:lnTo>
                  <a:lnTo>
                    <a:pt x="28524" y="6337"/>
                  </a:lnTo>
                  <a:lnTo>
                    <a:pt x="26924" y="6337"/>
                  </a:lnTo>
                  <a:lnTo>
                    <a:pt x="22974" y="8712"/>
                  </a:lnTo>
                  <a:lnTo>
                    <a:pt x="19812" y="9512"/>
                  </a:lnTo>
                  <a:lnTo>
                    <a:pt x="11099" y="12674"/>
                  </a:lnTo>
                  <a:lnTo>
                    <a:pt x="2387" y="16637"/>
                  </a:lnTo>
                  <a:lnTo>
                    <a:pt x="0" y="174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78" name="object 10778"/>
            <p:cNvSpPr/>
            <p:nvPr/>
          </p:nvSpPr>
          <p:spPr>
            <a:xfrm>
              <a:off x="7966811" y="4000423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4" h="3175">
                  <a:moveTo>
                    <a:pt x="0" y="3175"/>
                  </a:moveTo>
                  <a:lnTo>
                    <a:pt x="792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79" name="object 10779"/>
            <p:cNvSpPr/>
            <p:nvPr/>
          </p:nvSpPr>
          <p:spPr>
            <a:xfrm>
              <a:off x="7975523" y="3993286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7137"/>
                  </a:moveTo>
                  <a:lnTo>
                    <a:pt x="7924" y="3962"/>
                  </a:lnTo>
                  <a:lnTo>
                    <a:pt x="14262" y="1587"/>
                  </a:lnTo>
                  <a:lnTo>
                    <a:pt x="16649" y="800"/>
                  </a:lnTo>
                  <a:lnTo>
                    <a:pt x="1821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80" name="object 10780"/>
            <p:cNvSpPr/>
            <p:nvPr/>
          </p:nvSpPr>
          <p:spPr>
            <a:xfrm>
              <a:off x="7997710" y="3990124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1587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81" name="object 10781"/>
            <p:cNvSpPr/>
            <p:nvPr/>
          </p:nvSpPr>
          <p:spPr>
            <a:xfrm>
              <a:off x="8008797" y="3980624"/>
              <a:ext cx="17145" cy="6350"/>
            </a:xfrm>
            <a:custGeom>
              <a:avLst/>
              <a:gdLst/>
              <a:ahLst/>
              <a:cxnLst/>
              <a:rect l="l" t="t" r="r" b="b"/>
              <a:pathLst>
                <a:path w="17145" h="6350">
                  <a:moveTo>
                    <a:pt x="0" y="6337"/>
                  </a:moveTo>
                  <a:lnTo>
                    <a:pt x="1587" y="6337"/>
                  </a:lnTo>
                  <a:lnTo>
                    <a:pt x="9499" y="2374"/>
                  </a:lnTo>
                  <a:lnTo>
                    <a:pt x="166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82" name="object 10782"/>
            <p:cNvSpPr/>
            <p:nvPr/>
          </p:nvSpPr>
          <p:spPr>
            <a:xfrm>
              <a:off x="8040497" y="3971112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0" y="3175"/>
                  </a:moveTo>
                  <a:lnTo>
                    <a:pt x="3962" y="1587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783" name="object 10783"/>
          <p:cNvGrpSpPr/>
          <p:nvPr/>
        </p:nvGrpSpPr>
        <p:grpSpPr>
          <a:xfrm>
            <a:off x="7021639" y="2810970"/>
            <a:ext cx="51864" cy="28718"/>
            <a:chOff x="8709094" y="4164399"/>
            <a:chExt cx="76835" cy="42545"/>
          </a:xfrm>
        </p:grpSpPr>
        <p:sp>
          <p:nvSpPr>
            <p:cNvPr id="10784" name="object 10784"/>
            <p:cNvSpPr/>
            <p:nvPr/>
          </p:nvSpPr>
          <p:spPr>
            <a:xfrm>
              <a:off x="8744013" y="4181830"/>
              <a:ext cx="41275" cy="24130"/>
            </a:xfrm>
            <a:custGeom>
              <a:avLst/>
              <a:gdLst/>
              <a:ahLst/>
              <a:cxnLst/>
              <a:rect l="l" t="t" r="r" b="b"/>
              <a:pathLst>
                <a:path w="41275" h="24129">
                  <a:moveTo>
                    <a:pt x="41122" y="0"/>
                  </a:moveTo>
                  <a:lnTo>
                    <a:pt x="38785" y="1574"/>
                  </a:lnTo>
                  <a:lnTo>
                    <a:pt x="37198" y="2374"/>
                  </a:lnTo>
                  <a:lnTo>
                    <a:pt x="33274" y="4749"/>
                  </a:lnTo>
                  <a:lnTo>
                    <a:pt x="30835" y="6337"/>
                  </a:lnTo>
                  <a:lnTo>
                    <a:pt x="29248" y="7137"/>
                  </a:lnTo>
                  <a:lnTo>
                    <a:pt x="25323" y="9512"/>
                  </a:lnTo>
                  <a:lnTo>
                    <a:pt x="24485" y="9512"/>
                  </a:lnTo>
                  <a:lnTo>
                    <a:pt x="21310" y="11874"/>
                  </a:lnTo>
                  <a:lnTo>
                    <a:pt x="16637" y="14249"/>
                  </a:lnTo>
                  <a:lnTo>
                    <a:pt x="12611" y="16637"/>
                  </a:lnTo>
                  <a:lnTo>
                    <a:pt x="8686" y="19011"/>
                  </a:lnTo>
                  <a:lnTo>
                    <a:pt x="3924" y="21386"/>
                  </a:lnTo>
                  <a:lnTo>
                    <a:pt x="3175" y="22186"/>
                  </a:lnTo>
                  <a:lnTo>
                    <a:pt x="2336" y="22186"/>
                  </a:lnTo>
                  <a:lnTo>
                    <a:pt x="0" y="237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85" name="object 10785"/>
            <p:cNvSpPr/>
            <p:nvPr/>
          </p:nvSpPr>
          <p:spPr>
            <a:xfrm>
              <a:off x="8785136" y="416599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86" name="object 10786"/>
            <p:cNvSpPr/>
            <p:nvPr/>
          </p:nvSpPr>
          <p:spPr>
            <a:xfrm>
              <a:off x="8744000" y="4165993"/>
              <a:ext cx="41275" cy="24130"/>
            </a:xfrm>
            <a:custGeom>
              <a:avLst/>
              <a:gdLst/>
              <a:ahLst/>
              <a:cxnLst/>
              <a:rect l="l" t="t" r="r" b="b"/>
              <a:pathLst>
                <a:path w="41275" h="24129">
                  <a:moveTo>
                    <a:pt x="0" y="23774"/>
                  </a:moveTo>
                  <a:lnTo>
                    <a:pt x="3175" y="22186"/>
                  </a:lnTo>
                  <a:lnTo>
                    <a:pt x="3924" y="21386"/>
                  </a:lnTo>
                  <a:lnTo>
                    <a:pt x="9906" y="18935"/>
                  </a:lnTo>
                  <a:lnTo>
                    <a:pt x="13868" y="15240"/>
                  </a:lnTo>
                  <a:lnTo>
                    <a:pt x="19812" y="12674"/>
                  </a:lnTo>
                  <a:lnTo>
                    <a:pt x="21310" y="11887"/>
                  </a:lnTo>
                  <a:lnTo>
                    <a:pt x="24485" y="9512"/>
                  </a:lnTo>
                  <a:lnTo>
                    <a:pt x="25336" y="9512"/>
                  </a:lnTo>
                  <a:lnTo>
                    <a:pt x="26924" y="8712"/>
                  </a:lnTo>
                  <a:lnTo>
                    <a:pt x="29260" y="7137"/>
                  </a:lnTo>
                  <a:lnTo>
                    <a:pt x="30848" y="6337"/>
                  </a:lnTo>
                  <a:lnTo>
                    <a:pt x="33274" y="4749"/>
                  </a:lnTo>
                  <a:lnTo>
                    <a:pt x="37198" y="2374"/>
                  </a:lnTo>
                  <a:lnTo>
                    <a:pt x="39535" y="800"/>
                  </a:lnTo>
                  <a:lnTo>
                    <a:pt x="411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87" name="object 10787"/>
            <p:cNvSpPr/>
            <p:nvPr/>
          </p:nvSpPr>
          <p:spPr>
            <a:xfrm>
              <a:off x="8744000" y="418975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88" name="object 10788"/>
            <p:cNvSpPr/>
            <p:nvPr/>
          </p:nvSpPr>
          <p:spPr>
            <a:xfrm>
              <a:off x="8747188" y="4179455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89">
                  <a:moveTo>
                    <a:pt x="0" y="8712"/>
                  </a:moveTo>
                  <a:lnTo>
                    <a:pt x="749" y="7912"/>
                  </a:lnTo>
                  <a:lnTo>
                    <a:pt x="5511" y="5537"/>
                  </a:lnTo>
                  <a:lnTo>
                    <a:pt x="9436" y="3174"/>
                  </a:lnTo>
                  <a:lnTo>
                    <a:pt x="11874" y="1574"/>
                  </a:lnTo>
                  <a:lnTo>
                    <a:pt x="13462" y="787"/>
                  </a:lnTo>
                  <a:lnTo>
                    <a:pt x="150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89" name="object 10789"/>
            <p:cNvSpPr/>
            <p:nvPr/>
          </p:nvSpPr>
          <p:spPr>
            <a:xfrm>
              <a:off x="8763825" y="4174705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0" y="3962"/>
                  </a:moveTo>
                  <a:lnTo>
                    <a:pt x="1498" y="3162"/>
                  </a:lnTo>
                  <a:lnTo>
                    <a:pt x="4673" y="787"/>
                  </a:lnTo>
                  <a:lnTo>
                    <a:pt x="70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90" name="object 10790"/>
            <p:cNvSpPr/>
            <p:nvPr/>
          </p:nvSpPr>
          <p:spPr>
            <a:xfrm>
              <a:off x="8773261" y="41731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91" name="object 10791"/>
            <p:cNvSpPr/>
            <p:nvPr/>
          </p:nvSpPr>
          <p:spPr>
            <a:xfrm>
              <a:off x="8774099" y="4165193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-793" y="400"/>
                  </a:moveTo>
                  <a:lnTo>
                    <a:pt x="11830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92" name="object 10792"/>
            <p:cNvSpPr/>
            <p:nvPr/>
          </p:nvSpPr>
          <p:spPr>
            <a:xfrm>
              <a:off x="8738387" y="416519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4025" y="0"/>
                  </a:moveTo>
                  <a:lnTo>
                    <a:pt x="850" y="1587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93" name="object 10793"/>
            <p:cNvSpPr/>
            <p:nvPr/>
          </p:nvSpPr>
          <p:spPr>
            <a:xfrm>
              <a:off x="8709888" y="4186580"/>
              <a:ext cx="34290" cy="3175"/>
            </a:xfrm>
            <a:custGeom>
              <a:avLst/>
              <a:gdLst/>
              <a:ahLst/>
              <a:cxnLst/>
              <a:rect l="l" t="t" r="r" b="b"/>
              <a:pathLst>
                <a:path w="34290" h="3175">
                  <a:moveTo>
                    <a:pt x="-793" y="1587"/>
                  </a:moveTo>
                  <a:lnTo>
                    <a:pt x="34905" y="1587"/>
                  </a:lnTo>
                </a:path>
              </a:pathLst>
            </a:custGeom>
            <a:ln w="4762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94" name="object 10794"/>
            <p:cNvSpPr/>
            <p:nvPr/>
          </p:nvSpPr>
          <p:spPr>
            <a:xfrm>
              <a:off x="8742413" y="42056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795" name="object 10795"/>
          <p:cNvGrpSpPr/>
          <p:nvPr/>
        </p:nvGrpSpPr>
        <p:grpSpPr>
          <a:xfrm>
            <a:off x="7027502" y="2662322"/>
            <a:ext cx="46292" cy="25289"/>
            <a:chOff x="8717781" y="3944181"/>
            <a:chExt cx="68580" cy="37465"/>
          </a:xfrm>
        </p:grpSpPr>
        <p:sp>
          <p:nvSpPr>
            <p:cNvPr id="10796" name="object 10796"/>
            <p:cNvSpPr/>
            <p:nvPr/>
          </p:nvSpPr>
          <p:spPr>
            <a:xfrm>
              <a:off x="8772512" y="3948137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12623" y="0"/>
                  </a:moveTo>
                  <a:lnTo>
                    <a:pt x="11036" y="800"/>
                  </a:lnTo>
                  <a:lnTo>
                    <a:pt x="10287" y="1574"/>
                  </a:lnTo>
                  <a:lnTo>
                    <a:pt x="9448" y="1574"/>
                  </a:lnTo>
                  <a:lnTo>
                    <a:pt x="9448" y="2374"/>
                  </a:lnTo>
                  <a:lnTo>
                    <a:pt x="8699" y="2374"/>
                  </a:lnTo>
                  <a:lnTo>
                    <a:pt x="6578" y="3695"/>
                  </a:lnTo>
                  <a:lnTo>
                    <a:pt x="2260" y="6197"/>
                  </a:lnTo>
                  <a:lnTo>
                    <a:pt x="749" y="7912"/>
                  </a:lnTo>
                  <a:lnTo>
                    <a:pt x="0" y="79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97" name="object 10797"/>
            <p:cNvSpPr/>
            <p:nvPr/>
          </p:nvSpPr>
          <p:spPr>
            <a:xfrm>
              <a:off x="8781961" y="394813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587" y="0"/>
                  </a:moveTo>
                  <a:lnTo>
                    <a:pt x="3175" y="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98" name="object 10798"/>
            <p:cNvSpPr/>
            <p:nvPr/>
          </p:nvSpPr>
          <p:spPr>
            <a:xfrm>
              <a:off x="8776436" y="39536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799" name="object 10799"/>
            <p:cNvSpPr/>
            <p:nvPr/>
          </p:nvSpPr>
          <p:spPr>
            <a:xfrm>
              <a:off x="8774849" y="39544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00" name="object 10800"/>
            <p:cNvSpPr/>
            <p:nvPr/>
          </p:nvSpPr>
          <p:spPr>
            <a:xfrm>
              <a:off x="8773261" y="3955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01" name="object 10801"/>
            <p:cNvSpPr/>
            <p:nvPr/>
          </p:nvSpPr>
          <p:spPr>
            <a:xfrm>
              <a:off x="8772512" y="394892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02" name="object 10802"/>
            <p:cNvSpPr/>
            <p:nvPr/>
          </p:nvSpPr>
          <p:spPr>
            <a:xfrm>
              <a:off x="8744000" y="3948925"/>
              <a:ext cx="28575" cy="21590"/>
            </a:xfrm>
            <a:custGeom>
              <a:avLst/>
              <a:gdLst/>
              <a:ahLst/>
              <a:cxnLst/>
              <a:rect l="l" t="t" r="r" b="b"/>
              <a:pathLst>
                <a:path w="28575" h="21589">
                  <a:moveTo>
                    <a:pt x="12623" y="9512"/>
                  </a:moveTo>
                  <a:lnTo>
                    <a:pt x="13462" y="8712"/>
                  </a:lnTo>
                  <a:lnTo>
                    <a:pt x="14211" y="7924"/>
                  </a:lnTo>
                  <a:lnTo>
                    <a:pt x="15049" y="7924"/>
                  </a:lnTo>
                  <a:lnTo>
                    <a:pt x="15798" y="7124"/>
                  </a:lnTo>
                  <a:lnTo>
                    <a:pt x="17386" y="6337"/>
                  </a:lnTo>
                  <a:lnTo>
                    <a:pt x="18237" y="6337"/>
                  </a:lnTo>
                  <a:lnTo>
                    <a:pt x="18237" y="5549"/>
                  </a:lnTo>
                  <a:lnTo>
                    <a:pt x="18973" y="5549"/>
                  </a:lnTo>
                  <a:lnTo>
                    <a:pt x="19824" y="4749"/>
                  </a:lnTo>
                  <a:lnTo>
                    <a:pt x="20574" y="4749"/>
                  </a:lnTo>
                  <a:lnTo>
                    <a:pt x="22161" y="3175"/>
                  </a:lnTo>
                  <a:lnTo>
                    <a:pt x="23749" y="2374"/>
                  </a:lnTo>
                  <a:lnTo>
                    <a:pt x="24498" y="2374"/>
                  </a:lnTo>
                  <a:lnTo>
                    <a:pt x="25336" y="1587"/>
                  </a:lnTo>
                  <a:lnTo>
                    <a:pt x="26085" y="1587"/>
                  </a:lnTo>
                  <a:lnTo>
                    <a:pt x="26924" y="787"/>
                  </a:lnTo>
                  <a:lnTo>
                    <a:pt x="28511" y="0"/>
                  </a:lnTo>
                </a:path>
                <a:path w="28575" h="21589">
                  <a:moveTo>
                    <a:pt x="12623" y="9512"/>
                  </a:moveTo>
                  <a:lnTo>
                    <a:pt x="12623" y="14262"/>
                  </a:lnTo>
                  <a:lnTo>
                    <a:pt x="11036" y="15049"/>
                  </a:lnTo>
                  <a:lnTo>
                    <a:pt x="10287" y="15849"/>
                  </a:lnTo>
                  <a:lnTo>
                    <a:pt x="8699" y="16637"/>
                  </a:lnTo>
                  <a:lnTo>
                    <a:pt x="7861" y="17424"/>
                  </a:lnTo>
                  <a:lnTo>
                    <a:pt x="6273" y="18224"/>
                  </a:lnTo>
                  <a:lnTo>
                    <a:pt x="4775" y="19024"/>
                  </a:lnTo>
                  <a:lnTo>
                    <a:pt x="3924" y="19799"/>
                  </a:lnTo>
                  <a:lnTo>
                    <a:pt x="2336" y="19799"/>
                  </a:lnTo>
                  <a:lnTo>
                    <a:pt x="1600" y="20599"/>
                  </a:lnTo>
                  <a:lnTo>
                    <a:pt x="0" y="2138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03" name="object 10803"/>
            <p:cNvSpPr/>
            <p:nvPr/>
          </p:nvSpPr>
          <p:spPr>
            <a:xfrm>
              <a:off x="8744000" y="397032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04" name="object 10804"/>
            <p:cNvSpPr/>
            <p:nvPr/>
          </p:nvSpPr>
          <p:spPr>
            <a:xfrm>
              <a:off x="8744013" y="3956849"/>
              <a:ext cx="41275" cy="24130"/>
            </a:xfrm>
            <a:custGeom>
              <a:avLst/>
              <a:gdLst/>
              <a:ahLst/>
              <a:cxnLst/>
              <a:rect l="l" t="t" r="r" b="b"/>
              <a:pathLst>
                <a:path w="41275" h="24129">
                  <a:moveTo>
                    <a:pt x="41122" y="0"/>
                  </a:moveTo>
                  <a:lnTo>
                    <a:pt x="39535" y="800"/>
                  </a:lnTo>
                  <a:lnTo>
                    <a:pt x="37947" y="1587"/>
                  </a:lnTo>
                  <a:lnTo>
                    <a:pt x="34163" y="5003"/>
                  </a:lnTo>
                  <a:lnTo>
                    <a:pt x="29349" y="6464"/>
                  </a:lnTo>
                  <a:lnTo>
                    <a:pt x="25323" y="9512"/>
                  </a:lnTo>
                  <a:lnTo>
                    <a:pt x="21310" y="11874"/>
                  </a:lnTo>
                  <a:lnTo>
                    <a:pt x="16637" y="14262"/>
                  </a:lnTo>
                  <a:lnTo>
                    <a:pt x="12954" y="17526"/>
                  </a:lnTo>
                  <a:lnTo>
                    <a:pt x="8369" y="18973"/>
                  </a:lnTo>
                  <a:lnTo>
                    <a:pt x="3924" y="21386"/>
                  </a:lnTo>
                  <a:lnTo>
                    <a:pt x="3175" y="22186"/>
                  </a:lnTo>
                  <a:lnTo>
                    <a:pt x="0" y="237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05" name="object 10805"/>
            <p:cNvSpPr/>
            <p:nvPr/>
          </p:nvSpPr>
          <p:spPr>
            <a:xfrm>
              <a:off x="8785136" y="39481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06" name="object 10806"/>
            <p:cNvSpPr/>
            <p:nvPr/>
          </p:nvSpPr>
          <p:spPr>
            <a:xfrm>
              <a:off x="8718575" y="3944975"/>
              <a:ext cx="53975" cy="13970"/>
            </a:xfrm>
            <a:custGeom>
              <a:avLst/>
              <a:gdLst/>
              <a:ahLst/>
              <a:cxnLst/>
              <a:rect l="l" t="t" r="r" b="b"/>
              <a:pathLst>
                <a:path w="53975" h="13970">
                  <a:moveTo>
                    <a:pt x="53936" y="3962"/>
                  </a:moveTo>
                  <a:lnTo>
                    <a:pt x="15887" y="0"/>
                  </a:lnTo>
                  <a:lnTo>
                    <a:pt x="14300" y="787"/>
                  </a:lnTo>
                  <a:lnTo>
                    <a:pt x="12712" y="2374"/>
                  </a:lnTo>
                  <a:lnTo>
                    <a:pt x="11125" y="3162"/>
                  </a:lnTo>
                  <a:lnTo>
                    <a:pt x="10375" y="3962"/>
                  </a:lnTo>
                  <a:lnTo>
                    <a:pt x="9537" y="3962"/>
                  </a:lnTo>
                  <a:lnTo>
                    <a:pt x="7950" y="4749"/>
                  </a:lnTo>
                  <a:lnTo>
                    <a:pt x="6362" y="5537"/>
                  </a:lnTo>
                  <a:lnTo>
                    <a:pt x="5613" y="6337"/>
                  </a:lnTo>
                  <a:lnTo>
                    <a:pt x="4775" y="6337"/>
                  </a:lnTo>
                  <a:lnTo>
                    <a:pt x="3174" y="7137"/>
                  </a:lnTo>
                  <a:lnTo>
                    <a:pt x="1587" y="8712"/>
                  </a:lnTo>
                  <a:lnTo>
                    <a:pt x="0" y="9499"/>
                  </a:lnTo>
                  <a:lnTo>
                    <a:pt x="38049" y="134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07" name="object 10807"/>
            <p:cNvSpPr/>
            <p:nvPr/>
          </p:nvSpPr>
          <p:spPr>
            <a:xfrm>
              <a:off x="8757462" y="395683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08" name="object 10808"/>
            <p:cNvSpPr/>
            <p:nvPr/>
          </p:nvSpPr>
          <p:spPr>
            <a:xfrm>
              <a:off x="8762987" y="3951300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0" y="3175"/>
                  </a:moveTo>
                  <a:lnTo>
                    <a:pt x="838" y="2374"/>
                  </a:lnTo>
                  <a:lnTo>
                    <a:pt x="1587" y="2374"/>
                  </a:lnTo>
                  <a:lnTo>
                    <a:pt x="3175" y="800"/>
                  </a:lnTo>
                  <a:lnTo>
                    <a:pt x="4762" y="0"/>
                  </a:lnTo>
                  <a:lnTo>
                    <a:pt x="551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09" name="object 10809"/>
            <p:cNvSpPr/>
            <p:nvPr/>
          </p:nvSpPr>
          <p:spPr>
            <a:xfrm>
              <a:off x="8769337" y="394893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74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10" name="object 10810"/>
            <p:cNvSpPr/>
            <p:nvPr/>
          </p:nvSpPr>
          <p:spPr>
            <a:xfrm>
              <a:off x="8747188" y="3963187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9436" y="0"/>
                  </a:moveTo>
                  <a:lnTo>
                    <a:pt x="7848" y="800"/>
                  </a:lnTo>
                  <a:lnTo>
                    <a:pt x="7099" y="1587"/>
                  </a:lnTo>
                  <a:lnTo>
                    <a:pt x="5511" y="2374"/>
                  </a:lnTo>
                  <a:lnTo>
                    <a:pt x="4673" y="3175"/>
                  </a:lnTo>
                  <a:lnTo>
                    <a:pt x="3073" y="3962"/>
                  </a:lnTo>
                  <a:lnTo>
                    <a:pt x="1587" y="4762"/>
                  </a:lnTo>
                  <a:lnTo>
                    <a:pt x="736" y="5537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11" name="object 10811"/>
            <p:cNvSpPr/>
            <p:nvPr/>
          </p:nvSpPr>
          <p:spPr>
            <a:xfrm>
              <a:off x="8755875" y="39631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74" y="-793"/>
                  </a:moveTo>
                  <a:lnTo>
                    <a:pt x="374" y="79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12" name="object 10812"/>
            <p:cNvSpPr/>
            <p:nvPr/>
          </p:nvSpPr>
          <p:spPr>
            <a:xfrm>
              <a:off x="8743175" y="397031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13" name="object 10813"/>
            <p:cNvSpPr/>
            <p:nvPr/>
          </p:nvSpPr>
          <p:spPr>
            <a:xfrm>
              <a:off x="8756624" y="39584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14" name="object 10814"/>
            <p:cNvSpPr/>
            <p:nvPr/>
          </p:nvSpPr>
          <p:spPr>
            <a:xfrm>
              <a:off x="8718588" y="39544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15" name="object 10815"/>
            <p:cNvSpPr/>
            <p:nvPr/>
          </p:nvSpPr>
          <p:spPr>
            <a:xfrm>
              <a:off x="8742413" y="39806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816" name="object 10816"/>
          <p:cNvGrpSpPr/>
          <p:nvPr/>
        </p:nvGrpSpPr>
        <p:grpSpPr>
          <a:xfrm>
            <a:off x="6516856" y="2828080"/>
            <a:ext cx="62579" cy="24432"/>
            <a:chOff x="7961268" y="4189748"/>
            <a:chExt cx="92710" cy="36195"/>
          </a:xfrm>
        </p:grpSpPr>
        <p:sp>
          <p:nvSpPr>
            <p:cNvPr id="10817" name="object 10817"/>
            <p:cNvSpPr/>
            <p:nvPr/>
          </p:nvSpPr>
          <p:spPr>
            <a:xfrm>
              <a:off x="7962074" y="41976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18" name="object 10818"/>
            <p:cNvSpPr/>
            <p:nvPr/>
          </p:nvSpPr>
          <p:spPr>
            <a:xfrm>
              <a:off x="7991373" y="42079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19" name="object 10819"/>
            <p:cNvSpPr/>
            <p:nvPr/>
          </p:nvSpPr>
          <p:spPr>
            <a:xfrm>
              <a:off x="7992173" y="4203217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787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20" name="object 10820"/>
            <p:cNvSpPr/>
            <p:nvPr/>
          </p:nvSpPr>
          <p:spPr>
            <a:xfrm>
              <a:off x="7962074" y="4197680"/>
              <a:ext cx="31115" cy="5715"/>
            </a:xfrm>
            <a:custGeom>
              <a:avLst/>
              <a:gdLst/>
              <a:ahLst/>
              <a:cxnLst/>
              <a:rect l="l" t="t" r="r" b="b"/>
              <a:pathLst>
                <a:path w="31115" h="5714">
                  <a:moveTo>
                    <a:pt x="0" y="0"/>
                  </a:moveTo>
                  <a:lnTo>
                    <a:pt x="30886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21" name="object 10821"/>
            <p:cNvSpPr/>
            <p:nvPr/>
          </p:nvSpPr>
          <p:spPr>
            <a:xfrm>
              <a:off x="7964436" y="42135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22" name="object 10822"/>
            <p:cNvSpPr/>
            <p:nvPr/>
          </p:nvSpPr>
          <p:spPr>
            <a:xfrm>
              <a:off x="7965237" y="4208767"/>
              <a:ext cx="27305" cy="5715"/>
            </a:xfrm>
            <a:custGeom>
              <a:avLst/>
              <a:gdLst/>
              <a:ahLst/>
              <a:cxnLst/>
              <a:rect l="l" t="t" r="r" b="b"/>
              <a:pathLst>
                <a:path w="27304" h="5714">
                  <a:moveTo>
                    <a:pt x="26936" y="0"/>
                  </a:moveTo>
                  <a:lnTo>
                    <a:pt x="24549" y="0"/>
                  </a:lnTo>
                  <a:lnTo>
                    <a:pt x="24549" y="800"/>
                  </a:lnTo>
                  <a:lnTo>
                    <a:pt x="22174" y="800"/>
                  </a:lnTo>
                  <a:lnTo>
                    <a:pt x="16573" y="2463"/>
                  </a:lnTo>
                  <a:lnTo>
                    <a:pt x="8801" y="3352"/>
                  </a:lnTo>
                  <a:lnTo>
                    <a:pt x="3162" y="4749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23" name="object 10823"/>
            <p:cNvSpPr/>
            <p:nvPr/>
          </p:nvSpPr>
          <p:spPr>
            <a:xfrm>
              <a:off x="7962074" y="4190542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30886" y="12674"/>
                  </a:moveTo>
                  <a:lnTo>
                    <a:pt x="31673" y="12674"/>
                  </a:lnTo>
                  <a:lnTo>
                    <a:pt x="38862" y="11182"/>
                  </a:lnTo>
                  <a:lnTo>
                    <a:pt x="46162" y="9777"/>
                  </a:lnTo>
                  <a:lnTo>
                    <a:pt x="53546" y="8236"/>
                  </a:lnTo>
                  <a:lnTo>
                    <a:pt x="60985" y="6337"/>
                  </a:lnTo>
                  <a:lnTo>
                    <a:pt x="64147" y="5537"/>
                  </a:lnTo>
                  <a:lnTo>
                    <a:pt x="32461" y="0"/>
                  </a:lnTo>
                  <a:lnTo>
                    <a:pt x="31673" y="0"/>
                  </a:lnTo>
                  <a:lnTo>
                    <a:pt x="29298" y="800"/>
                  </a:lnTo>
                  <a:lnTo>
                    <a:pt x="27711" y="1587"/>
                  </a:lnTo>
                  <a:lnTo>
                    <a:pt x="26123" y="1587"/>
                  </a:lnTo>
                  <a:lnTo>
                    <a:pt x="22961" y="2374"/>
                  </a:lnTo>
                  <a:lnTo>
                    <a:pt x="19786" y="3162"/>
                  </a:lnTo>
                  <a:lnTo>
                    <a:pt x="16624" y="3162"/>
                  </a:lnTo>
                  <a:lnTo>
                    <a:pt x="12674" y="3962"/>
                  </a:lnTo>
                  <a:lnTo>
                    <a:pt x="9499" y="4762"/>
                  </a:lnTo>
                  <a:lnTo>
                    <a:pt x="6337" y="5537"/>
                  </a:lnTo>
                  <a:lnTo>
                    <a:pt x="3162" y="6337"/>
                  </a:lnTo>
                  <a:lnTo>
                    <a:pt x="0" y="71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24" name="object 10824"/>
            <p:cNvSpPr/>
            <p:nvPr/>
          </p:nvSpPr>
          <p:spPr>
            <a:xfrm>
              <a:off x="8026235" y="4196092"/>
              <a:ext cx="27305" cy="5715"/>
            </a:xfrm>
            <a:custGeom>
              <a:avLst/>
              <a:gdLst/>
              <a:ahLst/>
              <a:cxnLst/>
              <a:rect l="l" t="t" r="r" b="b"/>
              <a:pathLst>
                <a:path w="27304" h="5714">
                  <a:moveTo>
                    <a:pt x="26936" y="0"/>
                  </a:moveTo>
                  <a:lnTo>
                    <a:pt x="23761" y="800"/>
                  </a:lnTo>
                  <a:lnTo>
                    <a:pt x="21399" y="1587"/>
                  </a:lnTo>
                  <a:lnTo>
                    <a:pt x="19024" y="1587"/>
                  </a:lnTo>
                  <a:lnTo>
                    <a:pt x="16636" y="2387"/>
                  </a:lnTo>
                  <a:lnTo>
                    <a:pt x="14262" y="2387"/>
                  </a:lnTo>
                  <a:lnTo>
                    <a:pt x="13461" y="3162"/>
                  </a:lnTo>
                  <a:lnTo>
                    <a:pt x="9143" y="2641"/>
                  </a:lnTo>
                  <a:lnTo>
                    <a:pt x="7175" y="5080"/>
                  </a:lnTo>
                  <a:lnTo>
                    <a:pt x="3962" y="4762"/>
                  </a:lnTo>
                  <a:lnTo>
                    <a:pt x="2387" y="4762"/>
                  </a:lnTo>
                  <a:lnTo>
                    <a:pt x="0" y="55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25" name="object 10825"/>
            <p:cNvSpPr/>
            <p:nvPr/>
          </p:nvSpPr>
          <p:spPr>
            <a:xfrm>
              <a:off x="8052371" y="419609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26" name="object 10826"/>
            <p:cNvSpPr/>
            <p:nvPr/>
          </p:nvSpPr>
          <p:spPr>
            <a:xfrm>
              <a:off x="7989786" y="420876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27" name="object 10827"/>
            <p:cNvSpPr/>
            <p:nvPr/>
          </p:nvSpPr>
          <p:spPr>
            <a:xfrm>
              <a:off x="7965237" y="421431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28" name="object 10828"/>
            <p:cNvSpPr/>
            <p:nvPr/>
          </p:nvSpPr>
          <p:spPr>
            <a:xfrm>
              <a:off x="7965237" y="4206392"/>
              <a:ext cx="88265" cy="18415"/>
            </a:xfrm>
            <a:custGeom>
              <a:avLst/>
              <a:gdLst/>
              <a:ahLst/>
              <a:cxnLst/>
              <a:rect l="l" t="t" r="r" b="b"/>
              <a:pathLst>
                <a:path w="88265" h="18414">
                  <a:moveTo>
                    <a:pt x="87934" y="0"/>
                  </a:moveTo>
                  <a:lnTo>
                    <a:pt x="79222" y="2387"/>
                  </a:lnTo>
                  <a:lnTo>
                    <a:pt x="75260" y="2387"/>
                  </a:lnTo>
                  <a:lnTo>
                    <a:pt x="74460" y="3175"/>
                  </a:lnTo>
                  <a:lnTo>
                    <a:pt x="73685" y="3175"/>
                  </a:lnTo>
                  <a:lnTo>
                    <a:pt x="70510" y="3962"/>
                  </a:lnTo>
                  <a:lnTo>
                    <a:pt x="68122" y="3962"/>
                  </a:lnTo>
                  <a:lnTo>
                    <a:pt x="64960" y="4762"/>
                  </a:lnTo>
                  <a:lnTo>
                    <a:pt x="61785" y="5549"/>
                  </a:lnTo>
                  <a:lnTo>
                    <a:pt x="53073" y="7137"/>
                  </a:lnTo>
                  <a:lnTo>
                    <a:pt x="50698" y="7924"/>
                  </a:lnTo>
                  <a:lnTo>
                    <a:pt x="49110" y="7924"/>
                  </a:lnTo>
                  <a:lnTo>
                    <a:pt x="47536" y="8724"/>
                  </a:lnTo>
                  <a:lnTo>
                    <a:pt x="45161" y="8724"/>
                  </a:lnTo>
                  <a:lnTo>
                    <a:pt x="44361" y="9512"/>
                  </a:lnTo>
                  <a:lnTo>
                    <a:pt x="41186" y="9512"/>
                  </a:lnTo>
                  <a:lnTo>
                    <a:pt x="35648" y="11099"/>
                  </a:lnTo>
                  <a:lnTo>
                    <a:pt x="32473" y="11887"/>
                  </a:lnTo>
                  <a:lnTo>
                    <a:pt x="31686" y="11887"/>
                  </a:lnTo>
                  <a:lnTo>
                    <a:pt x="28511" y="12674"/>
                  </a:lnTo>
                  <a:lnTo>
                    <a:pt x="26949" y="12674"/>
                  </a:lnTo>
                  <a:lnTo>
                    <a:pt x="24561" y="13474"/>
                  </a:lnTo>
                  <a:lnTo>
                    <a:pt x="18224" y="14262"/>
                  </a:lnTo>
                  <a:lnTo>
                    <a:pt x="8712" y="16637"/>
                  </a:lnTo>
                  <a:lnTo>
                    <a:pt x="1587" y="17437"/>
                  </a:lnTo>
                  <a:lnTo>
                    <a:pt x="0" y="182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29" name="object 10829"/>
            <p:cNvSpPr/>
            <p:nvPr/>
          </p:nvSpPr>
          <p:spPr>
            <a:xfrm>
              <a:off x="8042084" y="4196092"/>
              <a:ext cx="11430" cy="10795"/>
            </a:xfrm>
            <a:custGeom>
              <a:avLst/>
              <a:gdLst/>
              <a:ahLst/>
              <a:cxnLst/>
              <a:rect l="l" t="t" r="r" b="b"/>
              <a:pathLst>
                <a:path w="11429" h="10795">
                  <a:moveTo>
                    <a:pt x="11087" y="0"/>
                  </a:moveTo>
                  <a:lnTo>
                    <a:pt x="11087" y="10299"/>
                  </a:lnTo>
                </a:path>
                <a:path w="11429" h="10795">
                  <a:moveTo>
                    <a:pt x="1108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30" name="object 10830"/>
            <p:cNvSpPr/>
            <p:nvPr/>
          </p:nvSpPr>
          <p:spPr>
            <a:xfrm>
              <a:off x="8038909" y="41992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31" name="object 10831"/>
            <p:cNvSpPr/>
            <p:nvPr/>
          </p:nvSpPr>
          <p:spPr>
            <a:xfrm>
              <a:off x="8026222" y="4196079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11099" y="3175"/>
                  </a:moveTo>
                  <a:lnTo>
                    <a:pt x="3962" y="4762"/>
                  </a:lnTo>
                  <a:lnTo>
                    <a:pt x="0" y="55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32" name="object 10832"/>
            <p:cNvSpPr/>
            <p:nvPr/>
          </p:nvSpPr>
          <p:spPr>
            <a:xfrm>
              <a:off x="8012773" y="419846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787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33" name="object 10833"/>
            <p:cNvSpPr/>
            <p:nvPr/>
          </p:nvSpPr>
          <p:spPr>
            <a:xfrm>
              <a:off x="7997710" y="4200054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5" h="2539">
                  <a:moveTo>
                    <a:pt x="0" y="2374"/>
                  </a:moveTo>
                  <a:lnTo>
                    <a:pt x="1587" y="1587"/>
                  </a:lnTo>
                  <a:lnTo>
                    <a:pt x="5537" y="1587"/>
                  </a:lnTo>
                  <a:lnTo>
                    <a:pt x="8712" y="800"/>
                  </a:lnTo>
                  <a:lnTo>
                    <a:pt x="118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34" name="object 10834"/>
            <p:cNvSpPr/>
            <p:nvPr/>
          </p:nvSpPr>
          <p:spPr>
            <a:xfrm>
              <a:off x="7993748" y="420241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80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35" name="object 10835"/>
            <p:cNvSpPr/>
            <p:nvPr/>
          </p:nvSpPr>
          <p:spPr>
            <a:xfrm>
              <a:off x="7992173" y="4203217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787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36" name="object 10836"/>
            <p:cNvSpPr/>
            <p:nvPr/>
          </p:nvSpPr>
          <p:spPr>
            <a:xfrm>
              <a:off x="7962062" y="422381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837" name="object 10837"/>
          <p:cNvGrpSpPr/>
          <p:nvPr/>
        </p:nvGrpSpPr>
        <p:grpSpPr>
          <a:xfrm>
            <a:off x="6502419" y="2840926"/>
            <a:ext cx="77153" cy="162878"/>
            <a:chOff x="7939881" y="4208779"/>
            <a:chExt cx="114300" cy="241300"/>
          </a:xfrm>
        </p:grpSpPr>
        <p:sp>
          <p:nvSpPr>
            <p:cNvPr id="10838" name="object 10838"/>
            <p:cNvSpPr/>
            <p:nvPr/>
          </p:nvSpPr>
          <p:spPr>
            <a:xfrm>
              <a:off x="7981873" y="437989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39" name="object 10839"/>
            <p:cNvSpPr/>
            <p:nvPr/>
          </p:nvSpPr>
          <p:spPr>
            <a:xfrm>
              <a:off x="7985048" y="437829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40" name="object 10840"/>
            <p:cNvSpPr/>
            <p:nvPr/>
          </p:nvSpPr>
          <p:spPr>
            <a:xfrm>
              <a:off x="7981886" y="437909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41" name="object 10841"/>
            <p:cNvSpPr/>
            <p:nvPr/>
          </p:nvSpPr>
          <p:spPr>
            <a:xfrm>
              <a:off x="7982673" y="437909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42" name="object 10842"/>
            <p:cNvSpPr/>
            <p:nvPr/>
          </p:nvSpPr>
          <p:spPr>
            <a:xfrm>
              <a:off x="7986636" y="43751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43" name="object 10843"/>
            <p:cNvSpPr/>
            <p:nvPr/>
          </p:nvSpPr>
          <p:spPr>
            <a:xfrm>
              <a:off x="7985048" y="437512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3175"/>
                  </a:moveTo>
                  <a:lnTo>
                    <a:pt x="800" y="3175"/>
                  </a:lnTo>
                  <a:lnTo>
                    <a:pt x="1587" y="2374"/>
                  </a:lnTo>
                  <a:lnTo>
                    <a:pt x="1587" y="0"/>
                  </a:lnTo>
                  <a:lnTo>
                    <a:pt x="2387" y="800"/>
                  </a:lnTo>
                  <a:lnTo>
                    <a:pt x="2387" y="2374"/>
                  </a:lnTo>
                  <a:lnTo>
                    <a:pt x="1587" y="3175"/>
                  </a:lnTo>
                  <a:lnTo>
                    <a:pt x="1587" y="39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44" name="object 10844"/>
            <p:cNvSpPr/>
            <p:nvPr/>
          </p:nvSpPr>
          <p:spPr>
            <a:xfrm>
              <a:off x="7985836" y="43782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45" name="object 10845"/>
            <p:cNvSpPr/>
            <p:nvPr/>
          </p:nvSpPr>
          <p:spPr>
            <a:xfrm>
              <a:off x="7985836" y="43751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46" name="object 10846"/>
            <p:cNvSpPr/>
            <p:nvPr/>
          </p:nvSpPr>
          <p:spPr>
            <a:xfrm>
              <a:off x="7990979" y="43751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800"/>
                  </a:moveTo>
                  <a:lnTo>
                    <a:pt x="0" y="2387"/>
                  </a:lnTo>
                </a:path>
                <a:path w="3175" h="2539">
                  <a:moveTo>
                    <a:pt x="3175" y="0"/>
                  </a:moveTo>
                  <a:lnTo>
                    <a:pt x="3175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47" name="object 10847"/>
            <p:cNvSpPr/>
            <p:nvPr/>
          </p:nvSpPr>
          <p:spPr>
            <a:xfrm>
              <a:off x="7990598" y="437592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48" name="object 10848"/>
            <p:cNvSpPr/>
            <p:nvPr/>
          </p:nvSpPr>
          <p:spPr>
            <a:xfrm>
              <a:off x="7991373" y="437592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49" name="object 10849"/>
            <p:cNvSpPr/>
            <p:nvPr/>
          </p:nvSpPr>
          <p:spPr>
            <a:xfrm>
              <a:off x="7995348" y="43719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50" name="object 10850"/>
            <p:cNvSpPr/>
            <p:nvPr/>
          </p:nvSpPr>
          <p:spPr>
            <a:xfrm>
              <a:off x="7993760" y="437274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4"/>
                  </a:moveTo>
                  <a:lnTo>
                    <a:pt x="787" y="2374"/>
                  </a:lnTo>
                  <a:lnTo>
                    <a:pt x="787" y="1587"/>
                  </a:lnTo>
                  <a:lnTo>
                    <a:pt x="1574" y="1587"/>
                  </a:lnTo>
                  <a:lnTo>
                    <a:pt x="1574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51" name="object 10851"/>
            <p:cNvSpPr/>
            <p:nvPr/>
          </p:nvSpPr>
          <p:spPr>
            <a:xfrm>
              <a:off x="7994548" y="437196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800" y="0"/>
                  </a:moveTo>
                  <a:lnTo>
                    <a:pt x="1600" y="800"/>
                  </a:lnTo>
                  <a:lnTo>
                    <a:pt x="1600" y="3162"/>
                  </a:lnTo>
                  <a:lnTo>
                    <a:pt x="800" y="3162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52" name="object 10852"/>
            <p:cNvSpPr/>
            <p:nvPr/>
          </p:nvSpPr>
          <p:spPr>
            <a:xfrm>
              <a:off x="7994548" y="43751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53" name="object 10853"/>
            <p:cNvSpPr/>
            <p:nvPr/>
          </p:nvSpPr>
          <p:spPr>
            <a:xfrm>
              <a:off x="7994548" y="437196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54" name="object 10854"/>
            <p:cNvSpPr/>
            <p:nvPr/>
          </p:nvSpPr>
          <p:spPr>
            <a:xfrm>
              <a:off x="7997710" y="4349788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70" h="2539">
                  <a:moveTo>
                    <a:pt x="0" y="0"/>
                  </a:moveTo>
                  <a:lnTo>
                    <a:pt x="13474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55" name="object 10855"/>
            <p:cNvSpPr/>
            <p:nvPr/>
          </p:nvSpPr>
          <p:spPr>
            <a:xfrm>
              <a:off x="7979498" y="4354537"/>
              <a:ext cx="31750" cy="11430"/>
            </a:xfrm>
            <a:custGeom>
              <a:avLst/>
              <a:gdLst/>
              <a:ahLst/>
              <a:cxnLst/>
              <a:rect l="l" t="t" r="r" b="b"/>
              <a:pathLst>
                <a:path w="31750" h="11429">
                  <a:moveTo>
                    <a:pt x="0" y="11087"/>
                  </a:moveTo>
                  <a:lnTo>
                    <a:pt x="3168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56" name="object 10856"/>
            <p:cNvSpPr/>
            <p:nvPr/>
          </p:nvSpPr>
          <p:spPr>
            <a:xfrm>
              <a:off x="7979498" y="436562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57" name="object 10857"/>
            <p:cNvSpPr/>
            <p:nvPr/>
          </p:nvSpPr>
          <p:spPr>
            <a:xfrm>
              <a:off x="7979498" y="4382261"/>
              <a:ext cx="31750" cy="11430"/>
            </a:xfrm>
            <a:custGeom>
              <a:avLst/>
              <a:gdLst/>
              <a:ahLst/>
              <a:cxnLst/>
              <a:rect l="l" t="t" r="r" b="b"/>
              <a:pathLst>
                <a:path w="31750" h="11429">
                  <a:moveTo>
                    <a:pt x="31686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58" name="object 10858"/>
            <p:cNvSpPr/>
            <p:nvPr/>
          </p:nvSpPr>
          <p:spPr>
            <a:xfrm>
              <a:off x="7986636" y="437513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787" y="800"/>
                  </a:lnTo>
                  <a:lnTo>
                    <a:pt x="787" y="2374"/>
                  </a:lnTo>
                  <a:lnTo>
                    <a:pt x="0" y="3174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59" name="object 10859"/>
            <p:cNvSpPr/>
            <p:nvPr/>
          </p:nvSpPr>
          <p:spPr>
            <a:xfrm>
              <a:off x="7982673" y="4375137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1587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60" name="object 10860"/>
            <p:cNvSpPr/>
            <p:nvPr/>
          </p:nvSpPr>
          <p:spPr>
            <a:xfrm>
              <a:off x="7981886" y="437672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87" y="3174"/>
                  </a:moveTo>
                  <a:lnTo>
                    <a:pt x="0" y="3174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61" name="object 10861"/>
            <p:cNvSpPr/>
            <p:nvPr/>
          </p:nvSpPr>
          <p:spPr>
            <a:xfrm>
              <a:off x="7994548" y="437196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800" y="0"/>
                  </a:lnTo>
                  <a:lnTo>
                    <a:pt x="1587" y="800"/>
                  </a:lnTo>
                  <a:lnTo>
                    <a:pt x="1587" y="3162"/>
                  </a:lnTo>
                  <a:lnTo>
                    <a:pt x="800" y="3162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62" name="object 10862"/>
            <p:cNvSpPr/>
            <p:nvPr/>
          </p:nvSpPr>
          <p:spPr>
            <a:xfrm>
              <a:off x="7991373" y="437197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63" name="object 10863"/>
            <p:cNvSpPr/>
            <p:nvPr/>
          </p:nvSpPr>
          <p:spPr>
            <a:xfrm>
              <a:off x="7990586" y="437354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87" y="3174"/>
                  </a:moveTo>
                  <a:lnTo>
                    <a:pt x="0" y="3174"/>
                  </a:lnTo>
                  <a:lnTo>
                    <a:pt x="0" y="787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64" name="object 10864"/>
            <p:cNvSpPr/>
            <p:nvPr/>
          </p:nvSpPr>
          <p:spPr>
            <a:xfrm>
              <a:off x="8009597" y="437433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800" y="23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65" name="object 10865"/>
            <p:cNvSpPr/>
            <p:nvPr/>
          </p:nvSpPr>
          <p:spPr>
            <a:xfrm>
              <a:off x="8009597" y="436088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1574"/>
                  </a:lnTo>
                  <a:lnTo>
                    <a:pt x="800" y="1574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66" name="object 10866"/>
            <p:cNvSpPr/>
            <p:nvPr/>
          </p:nvSpPr>
          <p:spPr>
            <a:xfrm>
              <a:off x="7978711" y="4354537"/>
              <a:ext cx="33020" cy="11430"/>
            </a:xfrm>
            <a:custGeom>
              <a:avLst/>
              <a:gdLst/>
              <a:ahLst/>
              <a:cxnLst/>
              <a:rect l="l" t="t" r="r" b="b"/>
              <a:pathLst>
                <a:path w="33020" h="11429">
                  <a:moveTo>
                    <a:pt x="32473" y="0"/>
                  </a:moveTo>
                  <a:lnTo>
                    <a:pt x="0" y="11087"/>
                  </a:lnTo>
                  <a:lnTo>
                    <a:pt x="787" y="110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67" name="object 10867"/>
            <p:cNvSpPr/>
            <p:nvPr/>
          </p:nvSpPr>
          <p:spPr>
            <a:xfrm>
              <a:off x="7997710" y="4349788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70" h="2539">
                  <a:moveTo>
                    <a:pt x="134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68" name="object 10868"/>
            <p:cNvSpPr/>
            <p:nvPr/>
          </p:nvSpPr>
          <p:spPr>
            <a:xfrm>
              <a:off x="7978711" y="4365624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69" name="object 10869"/>
            <p:cNvSpPr/>
            <p:nvPr/>
          </p:nvSpPr>
          <p:spPr>
            <a:xfrm>
              <a:off x="7978711" y="43925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70" name="object 10870"/>
            <p:cNvSpPr/>
            <p:nvPr/>
          </p:nvSpPr>
          <p:spPr>
            <a:xfrm>
              <a:off x="8011185" y="4215117"/>
              <a:ext cx="0" cy="197485"/>
            </a:xfrm>
            <a:custGeom>
              <a:avLst/>
              <a:gdLst/>
              <a:ahLst/>
              <a:cxnLst/>
              <a:rect l="l" t="t" r="r" b="b"/>
              <a:pathLst>
                <a:path h="197485">
                  <a:moveTo>
                    <a:pt x="0" y="0"/>
                  </a:moveTo>
                  <a:lnTo>
                    <a:pt x="0" y="19725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71" name="object 10871"/>
            <p:cNvSpPr/>
            <p:nvPr/>
          </p:nvSpPr>
          <p:spPr>
            <a:xfrm>
              <a:off x="8011185" y="4210354"/>
              <a:ext cx="22225" cy="206375"/>
            </a:xfrm>
            <a:custGeom>
              <a:avLst/>
              <a:gdLst/>
              <a:ahLst/>
              <a:cxnLst/>
              <a:rect l="l" t="t" r="r" b="b"/>
              <a:pathLst>
                <a:path w="22225" h="206375">
                  <a:moveTo>
                    <a:pt x="22186" y="205968"/>
                  </a:moveTo>
                  <a:lnTo>
                    <a:pt x="0" y="202006"/>
                  </a:lnTo>
                </a:path>
                <a:path w="22225" h="206375">
                  <a:moveTo>
                    <a:pt x="22186" y="205968"/>
                  </a:moveTo>
                  <a:lnTo>
                    <a:pt x="22186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72" name="object 10872"/>
            <p:cNvSpPr/>
            <p:nvPr/>
          </p:nvSpPr>
          <p:spPr>
            <a:xfrm>
              <a:off x="8033372" y="4413961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10299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73" name="object 10873"/>
            <p:cNvSpPr/>
            <p:nvPr/>
          </p:nvSpPr>
          <p:spPr>
            <a:xfrm>
              <a:off x="8043671" y="4208779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39">
                  <a:moveTo>
                    <a:pt x="0" y="0"/>
                  </a:moveTo>
                  <a:lnTo>
                    <a:pt x="0" y="20518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74" name="object 10874"/>
            <p:cNvSpPr/>
            <p:nvPr/>
          </p:nvSpPr>
          <p:spPr>
            <a:xfrm>
              <a:off x="7990586" y="42372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75" name="object 10875"/>
            <p:cNvSpPr/>
            <p:nvPr/>
          </p:nvSpPr>
          <p:spPr>
            <a:xfrm>
              <a:off x="7993735" y="42357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76" name="object 10876"/>
            <p:cNvSpPr/>
            <p:nvPr/>
          </p:nvSpPr>
          <p:spPr>
            <a:xfrm>
              <a:off x="7990586" y="423649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77" name="object 10877"/>
            <p:cNvSpPr/>
            <p:nvPr/>
          </p:nvSpPr>
          <p:spPr>
            <a:xfrm>
              <a:off x="7991360" y="423650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78" name="object 10878"/>
            <p:cNvSpPr/>
            <p:nvPr/>
          </p:nvSpPr>
          <p:spPr>
            <a:xfrm>
              <a:off x="7995335" y="42325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79" name="object 10879"/>
            <p:cNvSpPr/>
            <p:nvPr/>
          </p:nvSpPr>
          <p:spPr>
            <a:xfrm>
              <a:off x="7993748" y="423254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800" y="3175"/>
                  </a:lnTo>
                  <a:lnTo>
                    <a:pt x="800" y="2374"/>
                  </a:lnTo>
                  <a:lnTo>
                    <a:pt x="1587" y="1587"/>
                  </a:lnTo>
                  <a:lnTo>
                    <a:pt x="1587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80" name="object 10880"/>
            <p:cNvSpPr/>
            <p:nvPr/>
          </p:nvSpPr>
          <p:spPr>
            <a:xfrm>
              <a:off x="7994535" y="423254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800" y="0"/>
                  </a:moveTo>
                  <a:lnTo>
                    <a:pt x="1587" y="800"/>
                  </a:lnTo>
                  <a:lnTo>
                    <a:pt x="1587" y="2387"/>
                  </a:lnTo>
                  <a:lnTo>
                    <a:pt x="800" y="3175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81" name="object 10881"/>
            <p:cNvSpPr/>
            <p:nvPr/>
          </p:nvSpPr>
          <p:spPr>
            <a:xfrm>
              <a:off x="7994535" y="42357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82" name="object 10882"/>
            <p:cNvSpPr/>
            <p:nvPr/>
          </p:nvSpPr>
          <p:spPr>
            <a:xfrm>
              <a:off x="7994535" y="42325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83" name="object 10883"/>
            <p:cNvSpPr/>
            <p:nvPr/>
          </p:nvSpPr>
          <p:spPr>
            <a:xfrm>
              <a:off x="7981861" y="424046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84" name="object 10884"/>
            <p:cNvSpPr/>
            <p:nvPr/>
          </p:nvSpPr>
          <p:spPr>
            <a:xfrm>
              <a:off x="7985036" y="42388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85" name="object 10885"/>
            <p:cNvSpPr/>
            <p:nvPr/>
          </p:nvSpPr>
          <p:spPr>
            <a:xfrm>
              <a:off x="7981861" y="423966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86" name="object 10886"/>
            <p:cNvSpPr/>
            <p:nvPr/>
          </p:nvSpPr>
          <p:spPr>
            <a:xfrm>
              <a:off x="7982661" y="4238878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962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87" name="object 10887"/>
            <p:cNvSpPr/>
            <p:nvPr/>
          </p:nvSpPr>
          <p:spPr>
            <a:xfrm>
              <a:off x="7986623" y="42357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88" name="object 10888"/>
            <p:cNvSpPr/>
            <p:nvPr/>
          </p:nvSpPr>
          <p:spPr>
            <a:xfrm>
              <a:off x="7985036" y="42357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75"/>
                  </a:moveTo>
                  <a:lnTo>
                    <a:pt x="800" y="3175"/>
                  </a:lnTo>
                  <a:lnTo>
                    <a:pt x="800" y="2374"/>
                  </a:lnTo>
                  <a:lnTo>
                    <a:pt x="1587" y="2374"/>
                  </a:lnTo>
                  <a:lnTo>
                    <a:pt x="1587" y="0"/>
                  </a:lnTo>
                  <a:lnTo>
                    <a:pt x="2387" y="0"/>
                  </a:lnTo>
                  <a:lnTo>
                    <a:pt x="2387" y="2374"/>
                  </a:lnTo>
                  <a:lnTo>
                    <a:pt x="1587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89" name="object 10889"/>
            <p:cNvSpPr/>
            <p:nvPr/>
          </p:nvSpPr>
          <p:spPr>
            <a:xfrm>
              <a:off x="7985823" y="42388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90" name="object 10890"/>
            <p:cNvSpPr/>
            <p:nvPr/>
          </p:nvSpPr>
          <p:spPr>
            <a:xfrm>
              <a:off x="7985823" y="42357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91" name="object 10891"/>
            <p:cNvSpPr/>
            <p:nvPr/>
          </p:nvSpPr>
          <p:spPr>
            <a:xfrm>
              <a:off x="7979486" y="4215104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0" y="11099"/>
                  </a:moveTo>
                  <a:lnTo>
                    <a:pt x="3088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92" name="object 10892"/>
            <p:cNvSpPr/>
            <p:nvPr/>
          </p:nvSpPr>
          <p:spPr>
            <a:xfrm>
              <a:off x="7979486" y="4226217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93" name="object 10893"/>
            <p:cNvSpPr/>
            <p:nvPr/>
          </p:nvSpPr>
          <p:spPr>
            <a:xfrm>
              <a:off x="7979486" y="4242841"/>
              <a:ext cx="31750" cy="10795"/>
            </a:xfrm>
            <a:custGeom>
              <a:avLst/>
              <a:gdLst/>
              <a:ahLst/>
              <a:cxnLst/>
              <a:rect l="l" t="t" r="r" b="b"/>
              <a:pathLst>
                <a:path w="31750" h="10795">
                  <a:moveTo>
                    <a:pt x="31686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94" name="object 10894"/>
            <p:cNvSpPr/>
            <p:nvPr/>
          </p:nvSpPr>
          <p:spPr>
            <a:xfrm>
              <a:off x="7994535" y="423254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800" y="0"/>
                  </a:lnTo>
                  <a:lnTo>
                    <a:pt x="1587" y="800"/>
                  </a:lnTo>
                  <a:lnTo>
                    <a:pt x="1587" y="2387"/>
                  </a:lnTo>
                  <a:lnTo>
                    <a:pt x="800" y="3175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95" name="object 10895"/>
            <p:cNvSpPr/>
            <p:nvPr/>
          </p:nvSpPr>
          <p:spPr>
            <a:xfrm>
              <a:off x="7991373" y="423254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87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96" name="object 10896"/>
            <p:cNvSpPr/>
            <p:nvPr/>
          </p:nvSpPr>
          <p:spPr>
            <a:xfrm>
              <a:off x="7990586" y="423411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87" y="3175"/>
                  </a:moveTo>
                  <a:lnTo>
                    <a:pt x="0" y="3175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97" name="object 10897"/>
            <p:cNvSpPr/>
            <p:nvPr/>
          </p:nvSpPr>
          <p:spPr>
            <a:xfrm>
              <a:off x="7986623" y="423571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787" y="0"/>
                  </a:lnTo>
                  <a:lnTo>
                    <a:pt x="787" y="2374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98" name="object 10898"/>
            <p:cNvSpPr/>
            <p:nvPr/>
          </p:nvSpPr>
          <p:spPr>
            <a:xfrm>
              <a:off x="7982661" y="423571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787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899" name="object 10899"/>
            <p:cNvSpPr/>
            <p:nvPr/>
          </p:nvSpPr>
          <p:spPr>
            <a:xfrm>
              <a:off x="7981861" y="423650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800" y="3962"/>
                  </a:moveTo>
                  <a:lnTo>
                    <a:pt x="0" y="3962"/>
                  </a:ln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00" name="object 10900"/>
            <p:cNvSpPr/>
            <p:nvPr/>
          </p:nvSpPr>
          <p:spPr>
            <a:xfrm>
              <a:off x="8009585" y="423491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1574"/>
                  </a:lnTo>
                  <a:lnTo>
                    <a:pt x="800" y="1574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01" name="object 10901"/>
            <p:cNvSpPr/>
            <p:nvPr/>
          </p:nvSpPr>
          <p:spPr>
            <a:xfrm>
              <a:off x="8009585" y="422145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800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02" name="object 10902"/>
            <p:cNvSpPr/>
            <p:nvPr/>
          </p:nvSpPr>
          <p:spPr>
            <a:xfrm>
              <a:off x="7978698" y="4215904"/>
              <a:ext cx="27940" cy="10795"/>
            </a:xfrm>
            <a:custGeom>
              <a:avLst/>
              <a:gdLst/>
              <a:ahLst/>
              <a:cxnLst/>
              <a:rect l="l" t="t" r="r" b="b"/>
              <a:pathLst>
                <a:path w="27940" h="10795">
                  <a:moveTo>
                    <a:pt x="27724" y="0"/>
                  </a:moveTo>
                  <a:lnTo>
                    <a:pt x="0" y="10299"/>
                  </a:lnTo>
                  <a:lnTo>
                    <a:pt x="800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03" name="object 10903"/>
            <p:cNvSpPr/>
            <p:nvPr/>
          </p:nvSpPr>
          <p:spPr>
            <a:xfrm>
              <a:off x="7978698" y="4226204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04" name="object 10904"/>
            <p:cNvSpPr/>
            <p:nvPr/>
          </p:nvSpPr>
          <p:spPr>
            <a:xfrm>
              <a:off x="7978686" y="425314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05" name="object 10905"/>
            <p:cNvSpPr/>
            <p:nvPr/>
          </p:nvSpPr>
          <p:spPr>
            <a:xfrm>
              <a:off x="7956524" y="4225416"/>
              <a:ext cx="0" cy="207010"/>
            </a:xfrm>
            <a:custGeom>
              <a:avLst/>
              <a:gdLst/>
              <a:ahLst/>
              <a:cxnLst/>
              <a:rect l="l" t="t" r="r" b="b"/>
              <a:pathLst>
                <a:path h="207010">
                  <a:moveTo>
                    <a:pt x="0" y="0"/>
                  </a:moveTo>
                  <a:lnTo>
                    <a:pt x="0" y="20675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06" name="object 10906"/>
            <p:cNvSpPr/>
            <p:nvPr/>
          </p:nvSpPr>
          <p:spPr>
            <a:xfrm>
              <a:off x="7956524" y="4223829"/>
              <a:ext cx="10795" cy="208915"/>
            </a:xfrm>
            <a:custGeom>
              <a:avLst/>
              <a:gdLst/>
              <a:ahLst/>
              <a:cxnLst/>
              <a:rect l="l" t="t" r="r" b="b"/>
              <a:pathLst>
                <a:path w="10795" h="208914">
                  <a:moveTo>
                    <a:pt x="10299" y="205968"/>
                  </a:moveTo>
                  <a:lnTo>
                    <a:pt x="0" y="208343"/>
                  </a:lnTo>
                </a:path>
                <a:path w="10795" h="208914">
                  <a:moveTo>
                    <a:pt x="10299" y="205968"/>
                  </a:moveTo>
                  <a:lnTo>
                    <a:pt x="1029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07" name="object 10907"/>
            <p:cNvSpPr/>
            <p:nvPr/>
          </p:nvSpPr>
          <p:spPr>
            <a:xfrm>
              <a:off x="7962074" y="4433760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3175" y="15049"/>
                  </a:moveTo>
                  <a:lnTo>
                    <a:pt x="0" y="15049"/>
                  </a:lnTo>
                </a:path>
                <a:path w="3175" h="15239">
                  <a:moveTo>
                    <a:pt x="3175" y="15049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08" name="object 10908"/>
            <p:cNvSpPr/>
            <p:nvPr/>
          </p:nvSpPr>
          <p:spPr>
            <a:xfrm>
              <a:off x="7940675" y="4428997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5" h="5079">
                  <a:moveTo>
                    <a:pt x="0" y="0"/>
                  </a:moveTo>
                  <a:lnTo>
                    <a:pt x="24561" y="47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09" name="object 10909"/>
            <p:cNvSpPr/>
            <p:nvPr/>
          </p:nvSpPr>
          <p:spPr>
            <a:xfrm>
              <a:off x="7966824" y="4412373"/>
              <a:ext cx="44450" cy="8890"/>
            </a:xfrm>
            <a:custGeom>
              <a:avLst/>
              <a:gdLst/>
              <a:ahLst/>
              <a:cxnLst/>
              <a:rect l="l" t="t" r="r" b="b"/>
              <a:pathLst>
                <a:path w="44450" h="8889">
                  <a:moveTo>
                    <a:pt x="44361" y="0"/>
                  </a:moveTo>
                  <a:lnTo>
                    <a:pt x="37223" y="800"/>
                  </a:lnTo>
                  <a:lnTo>
                    <a:pt x="28917" y="2893"/>
                  </a:lnTo>
                  <a:lnTo>
                    <a:pt x="19875" y="4689"/>
                  </a:lnTo>
                  <a:lnTo>
                    <a:pt x="10795" y="6318"/>
                  </a:lnTo>
                  <a:lnTo>
                    <a:pt x="2374" y="7912"/>
                  </a:lnTo>
                  <a:lnTo>
                    <a:pt x="0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10" name="object 10910"/>
            <p:cNvSpPr/>
            <p:nvPr/>
          </p:nvSpPr>
          <p:spPr>
            <a:xfrm>
              <a:off x="7965249" y="4413948"/>
              <a:ext cx="88265" cy="20320"/>
            </a:xfrm>
            <a:custGeom>
              <a:avLst/>
              <a:gdLst/>
              <a:ahLst/>
              <a:cxnLst/>
              <a:rect l="l" t="t" r="r" b="b"/>
              <a:pathLst>
                <a:path w="88265" h="20320">
                  <a:moveTo>
                    <a:pt x="0" y="19812"/>
                  </a:moveTo>
                  <a:lnTo>
                    <a:pt x="8699" y="17437"/>
                  </a:lnTo>
                  <a:lnTo>
                    <a:pt x="18211" y="15862"/>
                  </a:lnTo>
                  <a:lnTo>
                    <a:pt x="24517" y="15018"/>
                  </a:lnTo>
                  <a:lnTo>
                    <a:pt x="31624" y="13500"/>
                  </a:lnTo>
                  <a:lnTo>
                    <a:pt x="38562" y="11972"/>
                  </a:lnTo>
                  <a:lnTo>
                    <a:pt x="44361" y="11099"/>
                  </a:lnTo>
                  <a:lnTo>
                    <a:pt x="50698" y="9512"/>
                  </a:lnTo>
                  <a:lnTo>
                    <a:pt x="51485" y="9512"/>
                  </a:lnTo>
                  <a:lnTo>
                    <a:pt x="57612" y="7723"/>
                  </a:lnTo>
                  <a:lnTo>
                    <a:pt x="65239" y="6434"/>
                  </a:lnTo>
                  <a:lnTo>
                    <a:pt x="72924" y="5099"/>
                  </a:lnTo>
                  <a:lnTo>
                    <a:pt x="79222" y="3175"/>
                  </a:lnTo>
                  <a:lnTo>
                    <a:pt x="80010" y="3175"/>
                  </a:lnTo>
                  <a:lnTo>
                    <a:pt x="87934" y="1600"/>
                  </a:lnTo>
                  <a:lnTo>
                    <a:pt x="784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11" name="object 10911"/>
            <p:cNvSpPr/>
            <p:nvPr/>
          </p:nvSpPr>
          <p:spPr>
            <a:xfrm>
              <a:off x="7965236" y="4431385"/>
              <a:ext cx="88265" cy="17780"/>
            </a:xfrm>
            <a:custGeom>
              <a:avLst/>
              <a:gdLst/>
              <a:ahLst/>
              <a:cxnLst/>
              <a:rect l="l" t="t" r="r" b="b"/>
              <a:pathLst>
                <a:path w="88265" h="17779">
                  <a:moveTo>
                    <a:pt x="87934" y="0"/>
                  </a:moveTo>
                  <a:lnTo>
                    <a:pt x="83184" y="800"/>
                  </a:lnTo>
                  <a:lnTo>
                    <a:pt x="64522" y="4899"/>
                  </a:lnTo>
                  <a:lnTo>
                    <a:pt x="45986" y="8689"/>
                  </a:lnTo>
                  <a:lnTo>
                    <a:pt x="27431" y="12294"/>
                  </a:lnTo>
                  <a:lnTo>
                    <a:pt x="8712" y="15836"/>
                  </a:lnTo>
                  <a:lnTo>
                    <a:pt x="0" y="174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12" name="object 10912"/>
            <p:cNvSpPr/>
            <p:nvPr/>
          </p:nvSpPr>
          <p:spPr>
            <a:xfrm>
              <a:off x="8053171" y="441554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13" name="object 10913"/>
            <p:cNvSpPr/>
            <p:nvPr/>
          </p:nvSpPr>
          <p:spPr>
            <a:xfrm>
              <a:off x="8016735" y="4417123"/>
              <a:ext cx="28575" cy="6350"/>
            </a:xfrm>
            <a:custGeom>
              <a:avLst/>
              <a:gdLst/>
              <a:ahLst/>
              <a:cxnLst/>
              <a:rect l="l" t="t" r="r" b="b"/>
              <a:pathLst>
                <a:path w="28575" h="6350">
                  <a:moveTo>
                    <a:pt x="0" y="6337"/>
                  </a:moveTo>
                  <a:lnTo>
                    <a:pt x="1587" y="5549"/>
                  </a:lnTo>
                  <a:lnTo>
                    <a:pt x="8016" y="4207"/>
                  </a:lnTo>
                  <a:lnTo>
                    <a:pt x="14890" y="3108"/>
                  </a:lnTo>
                  <a:lnTo>
                    <a:pt x="21650" y="1842"/>
                  </a:lnTo>
                  <a:lnTo>
                    <a:pt x="27736" y="0"/>
                  </a:lnTo>
                  <a:lnTo>
                    <a:pt x="2852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14" name="object 10914"/>
            <p:cNvSpPr/>
            <p:nvPr/>
          </p:nvSpPr>
          <p:spPr>
            <a:xfrm>
              <a:off x="8009610" y="442346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1587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15" name="object 10915"/>
            <p:cNvSpPr/>
            <p:nvPr/>
          </p:nvSpPr>
          <p:spPr>
            <a:xfrm>
              <a:off x="8000885" y="442504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1587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16" name="object 10916"/>
            <p:cNvSpPr/>
            <p:nvPr/>
          </p:nvSpPr>
          <p:spPr>
            <a:xfrm>
              <a:off x="7989798" y="442821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787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917" name="object 10917"/>
          <p:cNvGrpSpPr/>
          <p:nvPr/>
        </p:nvGrpSpPr>
        <p:grpSpPr>
          <a:xfrm>
            <a:off x="7063919" y="2375697"/>
            <a:ext cx="18431" cy="21431"/>
            <a:chOff x="8771731" y="3519551"/>
            <a:chExt cx="27305" cy="31750"/>
          </a:xfrm>
        </p:grpSpPr>
        <p:sp>
          <p:nvSpPr>
            <p:cNvPr id="10918" name="object 10918"/>
            <p:cNvSpPr/>
            <p:nvPr/>
          </p:nvSpPr>
          <p:spPr>
            <a:xfrm>
              <a:off x="8797848" y="351955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19" name="object 10919"/>
            <p:cNvSpPr/>
            <p:nvPr/>
          </p:nvSpPr>
          <p:spPr>
            <a:xfrm>
              <a:off x="8785148" y="353065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74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20" name="object 10920"/>
            <p:cNvSpPr/>
            <p:nvPr/>
          </p:nvSpPr>
          <p:spPr>
            <a:xfrm>
              <a:off x="8772525" y="3523526"/>
              <a:ext cx="25400" cy="27305"/>
            </a:xfrm>
            <a:custGeom>
              <a:avLst/>
              <a:gdLst/>
              <a:ahLst/>
              <a:cxnLst/>
              <a:rect l="l" t="t" r="r" b="b"/>
              <a:pathLst>
                <a:path w="25400" h="27304">
                  <a:moveTo>
                    <a:pt x="0" y="26924"/>
                  </a:moveTo>
                  <a:lnTo>
                    <a:pt x="25336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921" name="object 10921"/>
          <p:cNvGrpSpPr/>
          <p:nvPr/>
        </p:nvGrpSpPr>
        <p:grpSpPr>
          <a:xfrm>
            <a:off x="6497610" y="2693342"/>
            <a:ext cx="64294" cy="28718"/>
            <a:chOff x="7932756" y="3990136"/>
            <a:chExt cx="95250" cy="42545"/>
          </a:xfrm>
        </p:grpSpPr>
        <p:sp>
          <p:nvSpPr>
            <p:cNvPr id="10922" name="object 10922"/>
            <p:cNvSpPr/>
            <p:nvPr/>
          </p:nvSpPr>
          <p:spPr>
            <a:xfrm>
              <a:off x="7933563" y="402656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23" name="object 10923"/>
            <p:cNvSpPr/>
            <p:nvPr/>
          </p:nvSpPr>
          <p:spPr>
            <a:xfrm>
              <a:off x="7961287" y="4013885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962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24" name="object 10924"/>
            <p:cNvSpPr/>
            <p:nvPr/>
          </p:nvSpPr>
          <p:spPr>
            <a:xfrm>
              <a:off x="7933550" y="4004373"/>
              <a:ext cx="58419" cy="27305"/>
            </a:xfrm>
            <a:custGeom>
              <a:avLst/>
              <a:gdLst/>
              <a:ahLst/>
              <a:cxnLst/>
              <a:rect l="l" t="t" r="r" b="b"/>
              <a:pathLst>
                <a:path w="58420" h="27304">
                  <a:moveTo>
                    <a:pt x="57835" y="4762"/>
                  </a:moveTo>
                  <a:lnTo>
                    <a:pt x="0" y="26949"/>
                  </a:lnTo>
                </a:path>
                <a:path w="58420" h="27304">
                  <a:moveTo>
                    <a:pt x="57835" y="4762"/>
                  </a:moveTo>
                  <a:lnTo>
                    <a:pt x="57835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25" name="object 10925"/>
            <p:cNvSpPr/>
            <p:nvPr/>
          </p:nvSpPr>
          <p:spPr>
            <a:xfrm>
              <a:off x="8026235" y="3990136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800" y="5537"/>
                  </a:moveTo>
                  <a:lnTo>
                    <a:pt x="0" y="4737"/>
                  </a:lnTo>
                </a:path>
                <a:path w="1270" h="5714">
                  <a:moveTo>
                    <a:pt x="800" y="553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926" name="object 10926"/>
          <p:cNvGrpSpPr/>
          <p:nvPr/>
        </p:nvGrpSpPr>
        <p:grpSpPr>
          <a:xfrm>
            <a:off x="6560713" y="2678358"/>
            <a:ext cx="38148" cy="19288"/>
            <a:chOff x="8026241" y="3967937"/>
            <a:chExt cx="56515" cy="28575"/>
          </a:xfrm>
        </p:grpSpPr>
        <p:sp>
          <p:nvSpPr>
            <p:cNvPr id="10927" name="object 10927"/>
            <p:cNvSpPr/>
            <p:nvPr/>
          </p:nvSpPr>
          <p:spPr>
            <a:xfrm>
              <a:off x="8081708" y="396793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28" name="object 10928"/>
            <p:cNvSpPr/>
            <p:nvPr/>
          </p:nvSpPr>
          <p:spPr>
            <a:xfrm>
              <a:off x="8053171" y="397823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29" name="object 10929"/>
            <p:cNvSpPr/>
            <p:nvPr/>
          </p:nvSpPr>
          <p:spPr>
            <a:xfrm>
              <a:off x="8027034" y="3972699"/>
              <a:ext cx="55244" cy="23495"/>
            </a:xfrm>
            <a:custGeom>
              <a:avLst/>
              <a:gdLst/>
              <a:ahLst/>
              <a:cxnLst/>
              <a:rect l="l" t="t" r="r" b="b"/>
              <a:pathLst>
                <a:path w="55245" h="23495">
                  <a:moveTo>
                    <a:pt x="0" y="22974"/>
                  </a:moveTo>
                  <a:lnTo>
                    <a:pt x="5466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930" name="object 10930"/>
          <p:cNvGrpSpPr/>
          <p:nvPr/>
        </p:nvGrpSpPr>
        <p:grpSpPr>
          <a:xfrm>
            <a:off x="6479968" y="2828080"/>
            <a:ext cx="81867" cy="21003"/>
            <a:chOff x="7906619" y="4189748"/>
            <a:chExt cx="121285" cy="31115"/>
          </a:xfrm>
        </p:grpSpPr>
        <p:sp>
          <p:nvSpPr>
            <p:cNvPr id="10931" name="object 10931"/>
            <p:cNvSpPr/>
            <p:nvPr/>
          </p:nvSpPr>
          <p:spPr>
            <a:xfrm>
              <a:off x="7933550" y="421986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32" name="object 10932"/>
            <p:cNvSpPr/>
            <p:nvPr/>
          </p:nvSpPr>
          <p:spPr>
            <a:xfrm>
              <a:off x="7934337" y="421432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33" name="object 10933"/>
            <p:cNvSpPr/>
            <p:nvPr/>
          </p:nvSpPr>
          <p:spPr>
            <a:xfrm>
              <a:off x="7933562" y="42143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34" name="object 10934"/>
            <p:cNvSpPr/>
            <p:nvPr/>
          </p:nvSpPr>
          <p:spPr>
            <a:xfrm>
              <a:off x="7907413" y="4197680"/>
              <a:ext cx="53975" cy="10795"/>
            </a:xfrm>
            <a:custGeom>
              <a:avLst/>
              <a:gdLst/>
              <a:ahLst/>
              <a:cxnLst/>
              <a:rect l="l" t="t" r="r" b="b"/>
              <a:pathLst>
                <a:path w="53975" h="10795">
                  <a:moveTo>
                    <a:pt x="53873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35" name="object 10935"/>
            <p:cNvSpPr/>
            <p:nvPr/>
          </p:nvSpPr>
          <p:spPr>
            <a:xfrm>
              <a:off x="7934337" y="420322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29">
                  <a:moveTo>
                    <a:pt x="57048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36" name="object 10936"/>
            <p:cNvSpPr/>
            <p:nvPr/>
          </p:nvSpPr>
          <p:spPr>
            <a:xfrm>
              <a:off x="7961286" y="4197680"/>
              <a:ext cx="30480" cy="5715"/>
            </a:xfrm>
            <a:custGeom>
              <a:avLst/>
              <a:gdLst/>
              <a:ahLst/>
              <a:cxnLst/>
              <a:rect l="l" t="t" r="r" b="b"/>
              <a:pathLst>
                <a:path w="30479" h="5714">
                  <a:moveTo>
                    <a:pt x="0" y="0"/>
                  </a:moveTo>
                  <a:lnTo>
                    <a:pt x="30111" y="554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37" name="object 10937"/>
            <p:cNvSpPr/>
            <p:nvPr/>
          </p:nvSpPr>
          <p:spPr>
            <a:xfrm>
              <a:off x="7934337" y="4203242"/>
              <a:ext cx="57150" cy="17145"/>
            </a:xfrm>
            <a:custGeom>
              <a:avLst/>
              <a:gdLst/>
              <a:ahLst/>
              <a:cxnLst/>
              <a:rect l="l" t="t" r="r" b="b"/>
              <a:pathLst>
                <a:path w="57150" h="17145">
                  <a:moveTo>
                    <a:pt x="57048" y="5537"/>
                  </a:moveTo>
                  <a:lnTo>
                    <a:pt x="0" y="16624"/>
                  </a:lnTo>
                </a:path>
                <a:path w="57150" h="17145">
                  <a:moveTo>
                    <a:pt x="57048" y="5537"/>
                  </a:moveTo>
                  <a:lnTo>
                    <a:pt x="57048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38" name="object 10938"/>
            <p:cNvSpPr/>
            <p:nvPr/>
          </p:nvSpPr>
          <p:spPr>
            <a:xfrm>
              <a:off x="7996135" y="41905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39" name="object 10939"/>
            <p:cNvSpPr/>
            <p:nvPr/>
          </p:nvSpPr>
          <p:spPr>
            <a:xfrm>
              <a:off x="8026234" y="4196092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800" y="5549"/>
                  </a:moveTo>
                  <a:lnTo>
                    <a:pt x="0" y="5549"/>
                  </a:lnTo>
                </a:path>
                <a:path w="1270" h="5714">
                  <a:moveTo>
                    <a:pt x="800" y="5549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40" name="object 10940"/>
            <p:cNvSpPr/>
            <p:nvPr/>
          </p:nvSpPr>
          <p:spPr>
            <a:xfrm>
              <a:off x="7996135" y="4190542"/>
              <a:ext cx="31115" cy="5715"/>
            </a:xfrm>
            <a:custGeom>
              <a:avLst/>
              <a:gdLst/>
              <a:ahLst/>
              <a:cxnLst/>
              <a:rect l="l" t="t" r="r" b="b"/>
              <a:pathLst>
                <a:path w="31115" h="5714">
                  <a:moveTo>
                    <a:pt x="0" y="0"/>
                  </a:moveTo>
                  <a:lnTo>
                    <a:pt x="30899" y="553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941" name="object 10941"/>
          <p:cNvGrpSpPr/>
          <p:nvPr/>
        </p:nvGrpSpPr>
        <p:grpSpPr>
          <a:xfrm>
            <a:off x="6539856" y="2820596"/>
            <a:ext cx="59150" cy="16288"/>
            <a:chOff x="7995342" y="4178661"/>
            <a:chExt cx="87630" cy="24130"/>
          </a:xfrm>
        </p:grpSpPr>
        <p:sp>
          <p:nvSpPr>
            <p:cNvPr id="10942" name="object 10942"/>
            <p:cNvSpPr/>
            <p:nvPr/>
          </p:nvSpPr>
          <p:spPr>
            <a:xfrm>
              <a:off x="8081708" y="418500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43" name="object 10943"/>
            <p:cNvSpPr/>
            <p:nvPr/>
          </p:nvSpPr>
          <p:spPr>
            <a:xfrm>
              <a:off x="8027035" y="4185005"/>
              <a:ext cx="55244" cy="11430"/>
            </a:xfrm>
            <a:custGeom>
              <a:avLst/>
              <a:gdLst/>
              <a:ahLst/>
              <a:cxnLst/>
              <a:rect l="l" t="t" r="r" b="b"/>
              <a:pathLst>
                <a:path w="55245" h="11429">
                  <a:moveTo>
                    <a:pt x="0" y="11087"/>
                  </a:moveTo>
                  <a:lnTo>
                    <a:pt x="5466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44" name="object 10944"/>
            <p:cNvSpPr/>
            <p:nvPr/>
          </p:nvSpPr>
          <p:spPr>
            <a:xfrm>
              <a:off x="8027035" y="4189768"/>
              <a:ext cx="55244" cy="12065"/>
            </a:xfrm>
            <a:custGeom>
              <a:avLst/>
              <a:gdLst/>
              <a:ahLst/>
              <a:cxnLst/>
              <a:rect l="l" t="t" r="r" b="b"/>
              <a:pathLst>
                <a:path w="55245" h="12064">
                  <a:moveTo>
                    <a:pt x="0" y="11874"/>
                  </a:moveTo>
                  <a:lnTo>
                    <a:pt x="5466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45" name="object 10945"/>
            <p:cNvSpPr/>
            <p:nvPr/>
          </p:nvSpPr>
          <p:spPr>
            <a:xfrm>
              <a:off x="7996135" y="4179455"/>
              <a:ext cx="85725" cy="11430"/>
            </a:xfrm>
            <a:custGeom>
              <a:avLst/>
              <a:gdLst/>
              <a:ahLst/>
              <a:cxnLst/>
              <a:rect l="l" t="t" r="r" b="b"/>
              <a:pathLst>
                <a:path w="85725" h="11429">
                  <a:moveTo>
                    <a:pt x="0" y="11087"/>
                  </a:moveTo>
                  <a:lnTo>
                    <a:pt x="55460" y="0"/>
                  </a:lnTo>
                  <a:lnTo>
                    <a:pt x="85559" y="554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946" name="object 10946"/>
          <p:cNvGrpSpPr/>
          <p:nvPr/>
        </p:nvGrpSpPr>
        <p:grpSpPr>
          <a:xfrm>
            <a:off x="7033950" y="2405100"/>
            <a:ext cx="20145" cy="21431"/>
            <a:chOff x="8727332" y="3563111"/>
            <a:chExt cx="29845" cy="31750"/>
          </a:xfrm>
        </p:grpSpPr>
        <p:sp>
          <p:nvSpPr>
            <p:cNvPr id="10947" name="object 10947"/>
            <p:cNvSpPr/>
            <p:nvPr/>
          </p:nvSpPr>
          <p:spPr>
            <a:xfrm>
              <a:off x="8741588" y="35742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48" name="object 10948"/>
            <p:cNvSpPr/>
            <p:nvPr/>
          </p:nvSpPr>
          <p:spPr>
            <a:xfrm>
              <a:off x="8728126" y="3563111"/>
              <a:ext cx="27940" cy="31115"/>
            </a:xfrm>
            <a:custGeom>
              <a:avLst/>
              <a:gdLst/>
              <a:ahLst/>
              <a:cxnLst/>
              <a:rect l="l" t="t" r="r" b="b"/>
              <a:pathLst>
                <a:path w="27940" h="31114">
                  <a:moveTo>
                    <a:pt x="27762" y="4762"/>
                  </a:moveTo>
                  <a:lnTo>
                    <a:pt x="0" y="30911"/>
                  </a:lnTo>
                </a:path>
                <a:path w="27940" h="31114">
                  <a:moveTo>
                    <a:pt x="27762" y="4762"/>
                  </a:moveTo>
                  <a:lnTo>
                    <a:pt x="27762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949" name="object 10949"/>
          <p:cNvGrpSpPr/>
          <p:nvPr/>
        </p:nvGrpSpPr>
        <p:grpSpPr>
          <a:xfrm>
            <a:off x="7009354" y="2653226"/>
            <a:ext cx="72437" cy="33433"/>
            <a:chOff x="8690895" y="3930706"/>
            <a:chExt cx="107314" cy="49530"/>
          </a:xfrm>
        </p:grpSpPr>
        <p:sp>
          <p:nvSpPr>
            <p:cNvPr id="10950" name="object 10950"/>
            <p:cNvSpPr/>
            <p:nvPr/>
          </p:nvSpPr>
          <p:spPr>
            <a:xfrm>
              <a:off x="8797112" y="3934675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51" name="object 10951"/>
            <p:cNvSpPr/>
            <p:nvPr/>
          </p:nvSpPr>
          <p:spPr>
            <a:xfrm>
              <a:off x="8772525" y="3934663"/>
              <a:ext cx="24765" cy="15875"/>
            </a:xfrm>
            <a:custGeom>
              <a:avLst/>
              <a:gdLst/>
              <a:ahLst/>
              <a:cxnLst/>
              <a:rect l="l" t="t" r="r" b="b"/>
              <a:pathLst>
                <a:path w="24765" h="15875">
                  <a:moveTo>
                    <a:pt x="0" y="15849"/>
                  </a:moveTo>
                  <a:lnTo>
                    <a:pt x="24587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52" name="object 10952"/>
            <p:cNvSpPr/>
            <p:nvPr/>
          </p:nvSpPr>
          <p:spPr>
            <a:xfrm>
              <a:off x="8772525" y="3940212"/>
              <a:ext cx="24765" cy="15240"/>
            </a:xfrm>
            <a:custGeom>
              <a:avLst/>
              <a:gdLst/>
              <a:ahLst/>
              <a:cxnLst/>
              <a:rect l="l" t="t" r="r" b="b"/>
              <a:pathLst>
                <a:path w="24765" h="15239">
                  <a:moveTo>
                    <a:pt x="0" y="15049"/>
                  </a:moveTo>
                  <a:lnTo>
                    <a:pt x="24587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53" name="object 10953"/>
            <p:cNvSpPr/>
            <p:nvPr/>
          </p:nvSpPr>
          <p:spPr>
            <a:xfrm>
              <a:off x="8737663" y="3931500"/>
              <a:ext cx="59690" cy="14604"/>
            </a:xfrm>
            <a:custGeom>
              <a:avLst/>
              <a:gdLst/>
              <a:ahLst/>
              <a:cxnLst/>
              <a:rect l="l" t="t" r="r" b="b"/>
              <a:pathLst>
                <a:path w="59690" h="14604">
                  <a:moveTo>
                    <a:pt x="0" y="14262"/>
                  </a:moveTo>
                  <a:lnTo>
                    <a:pt x="22148" y="0"/>
                  </a:lnTo>
                  <a:lnTo>
                    <a:pt x="59448" y="316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54" name="object 10954"/>
            <p:cNvSpPr/>
            <p:nvPr/>
          </p:nvSpPr>
          <p:spPr>
            <a:xfrm>
              <a:off x="8691702" y="396952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55" name="object 10955"/>
            <p:cNvSpPr/>
            <p:nvPr/>
          </p:nvSpPr>
          <p:spPr>
            <a:xfrm>
              <a:off x="8728125" y="39734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56" name="object 10956"/>
            <p:cNvSpPr/>
            <p:nvPr/>
          </p:nvSpPr>
          <p:spPr>
            <a:xfrm>
              <a:off x="8691702" y="3969524"/>
              <a:ext cx="36830" cy="4445"/>
            </a:xfrm>
            <a:custGeom>
              <a:avLst/>
              <a:gdLst/>
              <a:ahLst/>
              <a:cxnLst/>
              <a:rect l="l" t="t" r="r" b="b"/>
              <a:pathLst>
                <a:path w="36829" h="4445">
                  <a:moveTo>
                    <a:pt x="0" y="0"/>
                  </a:moveTo>
                  <a:lnTo>
                    <a:pt x="36423" y="396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57" name="object 10957"/>
            <p:cNvSpPr/>
            <p:nvPr/>
          </p:nvSpPr>
          <p:spPr>
            <a:xfrm>
              <a:off x="8691689" y="3954462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736" y="0"/>
                  </a:moveTo>
                  <a:lnTo>
                    <a:pt x="0" y="1506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58" name="object 10958"/>
            <p:cNvSpPr/>
            <p:nvPr/>
          </p:nvSpPr>
          <p:spPr>
            <a:xfrm>
              <a:off x="8728125" y="3958424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40" h="15239">
                  <a:moveTo>
                    <a:pt x="27762" y="0"/>
                  </a:moveTo>
                  <a:lnTo>
                    <a:pt x="0" y="1506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59" name="object 10959"/>
            <p:cNvSpPr/>
            <p:nvPr/>
          </p:nvSpPr>
          <p:spPr>
            <a:xfrm>
              <a:off x="8719426" y="3954462"/>
              <a:ext cx="36830" cy="4445"/>
            </a:xfrm>
            <a:custGeom>
              <a:avLst/>
              <a:gdLst/>
              <a:ahLst/>
              <a:cxnLst/>
              <a:rect l="l" t="t" r="r" b="b"/>
              <a:pathLst>
                <a:path w="36829" h="4445">
                  <a:moveTo>
                    <a:pt x="0" y="0"/>
                  </a:moveTo>
                  <a:lnTo>
                    <a:pt x="36449" y="396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60" name="object 10960"/>
            <p:cNvSpPr/>
            <p:nvPr/>
          </p:nvSpPr>
          <p:spPr>
            <a:xfrm>
              <a:off x="8728125" y="3958424"/>
              <a:ext cx="27940" cy="20955"/>
            </a:xfrm>
            <a:custGeom>
              <a:avLst/>
              <a:gdLst/>
              <a:ahLst/>
              <a:cxnLst/>
              <a:rect l="l" t="t" r="r" b="b"/>
              <a:pathLst>
                <a:path w="27940" h="20954">
                  <a:moveTo>
                    <a:pt x="27762" y="4762"/>
                  </a:moveTo>
                  <a:lnTo>
                    <a:pt x="0" y="20599"/>
                  </a:lnTo>
                </a:path>
                <a:path w="27940" h="20954">
                  <a:moveTo>
                    <a:pt x="27762" y="4762"/>
                  </a:moveTo>
                  <a:lnTo>
                    <a:pt x="27762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961" name="object 10961"/>
          <p:cNvGrpSpPr/>
          <p:nvPr/>
        </p:nvGrpSpPr>
        <p:grpSpPr>
          <a:xfrm>
            <a:off x="6538253" y="1455400"/>
            <a:ext cx="6429" cy="26575"/>
            <a:chOff x="7992967" y="2156148"/>
            <a:chExt cx="9525" cy="39370"/>
          </a:xfrm>
        </p:grpSpPr>
        <p:sp>
          <p:nvSpPr>
            <p:cNvPr id="10962" name="object 10962"/>
            <p:cNvSpPr/>
            <p:nvPr/>
          </p:nvSpPr>
          <p:spPr>
            <a:xfrm>
              <a:off x="8000098" y="216644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63" name="object 10963"/>
            <p:cNvSpPr/>
            <p:nvPr/>
          </p:nvSpPr>
          <p:spPr>
            <a:xfrm>
              <a:off x="8000098" y="2167242"/>
              <a:ext cx="1905" cy="27305"/>
            </a:xfrm>
            <a:custGeom>
              <a:avLst/>
              <a:gdLst/>
              <a:ahLst/>
              <a:cxnLst/>
              <a:rect l="l" t="t" r="r" b="b"/>
              <a:pathLst>
                <a:path w="1904" h="27305">
                  <a:moveTo>
                    <a:pt x="0" y="26924"/>
                  </a:moveTo>
                  <a:lnTo>
                    <a:pt x="0" y="0"/>
                  </a:lnTo>
                </a:path>
                <a:path w="1904" h="27305">
                  <a:moveTo>
                    <a:pt x="0" y="26924"/>
                  </a:moveTo>
                  <a:lnTo>
                    <a:pt x="1574" y="26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64" name="object 10964"/>
            <p:cNvSpPr/>
            <p:nvPr/>
          </p:nvSpPr>
          <p:spPr>
            <a:xfrm>
              <a:off x="7999298" y="21664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65" name="object 10965"/>
            <p:cNvSpPr/>
            <p:nvPr/>
          </p:nvSpPr>
          <p:spPr>
            <a:xfrm>
              <a:off x="7999310" y="216644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66" name="object 10966"/>
            <p:cNvSpPr/>
            <p:nvPr/>
          </p:nvSpPr>
          <p:spPr>
            <a:xfrm>
              <a:off x="7999310" y="219416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67" name="object 10967"/>
            <p:cNvSpPr/>
            <p:nvPr/>
          </p:nvSpPr>
          <p:spPr>
            <a:xfrm>
              <a:off x="7993760" y="2157729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5">
                  <a:moveTo>
                    <a:pt x="7912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68" name="object 10968"/>
            <p:cNvSpPr/>
            <p:nvPr/>
          </p:nvSpPr>
          <p:spPr>
            <a:xfrm>
              <a:off x="7999310" y="21664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69" name="object 10969"/>
            <p:cNvSpPr/>
            <p:nvPr/>
          </p:nvSpPr>
          <p:spPr>
            <a:xfrm>
              <a:off x="7993760" y="215694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0"/>
                  </a:moveTo>
                  <a:lnTo>
                    <a:pt x="7912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70" name="object 10970"/>
            <p:cNvSpPr/>
            <p:nvPr/>
          </p:nvSpPr>
          <p:spPr>
            <a:xfrm>
              <a:off x="7993760" y="2184666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5">
                  <a:moveTo>
                    <a:pt x="0" y="0"/>
                  </a:moveTo>
                  <a:lnTo>
                    <a:pt x="5537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971" name="object 10971"/>
          <p:cNvGrpSpPr/>
          <p:nvPr/>
        </p:nvGrpSpPr>
        <p:grpSpPr>
          <a:xfrm>
            <a:off x="5451654" y="1285887"/>
            <a:ext cx="40719" cy="12859"/>
            <a:chOff x="6383191" y="1905018"/>
            <a:chExt cx="60325" cy="19050"/>
          </a:xfrm>
        </p:grpSpPr>
        <p:sp>
          <p:nvSpPr>
            <p:cNvPr id="10972" name="object 10972"/>
            <p:cNvSpPr/>
            <p:nvPr/>
          </p:nvSpPr>
          <p:spPr>
            <a:xfrm>
              <a:off x="6383985" y="1916125"/>
              <a:ext cx="59055" cy="1905"/>
            </a:xfrm>
            <a:custGeom>
              <a:avLst/>
              <a:gdLst/>
              <a:ahLst/>
              <a:cxnLst/>
              <a:rect l="l" t="t" r="r" b="b"/>
              <a:pathLst>
                <a:path w="59054" h="1905">
                  <a:moveTo>
                    <a:pt x="58623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73" name="object 10973"/>
            <p:cNvSpPr/>
            <p:nvPr/>
          </p:nvSpPr>
          <p:spPr>
            <a:xfrm>
              <a:off x="6388734" y="1905825"/>
              <a:ext cx="53975" cy="1905"/>
            </a:xfrm>
            <a:custGeom>
              <a:avLst/>
              <a:gdLst/>
              <a:ahLst/>
              <a:cxnLst/>
              <a:rect l="l" t="t" r="r" b="b"/>
              <a:pathLst>
                <a:path w="53975" h="1905">
                  <a:moveTo>
                    <a:pt x="53873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74" name="object 10974"/>
            <p:cNvSpPr/>
            <p:nvPr/>
          </p:nvSpPr>
          <p:spPr>
            <a:xfrm>
              <a:off x="6383985" y="1905812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79" h="10794">
                  <a:moveTo>
                    <a:pt x="0" y="10299"/>
                  </a:moveTo>
                  <a:lnTo>
                    <a:pt x="4762" y="0"/>
                  </a:lnTo>
                </a:path>
                <a:path w="5079" h="10794">
                  <a:moveTo>
                    <a:pt x="0" y="10299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75" name="object 10975"/>
            <p:cNvSpPr/>
            <p:nvPr/>
          </p:nvSpPr>
          <p:spPr>
            <a:xfrm>
              <a:off x="6425171" y="192243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-793" y="400"/>
                  </a:moveTo>
                  <a:lnTo>
                    <a:pt x="18230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976" name="object 10976"/>
          <p:cNvGrpSpPr/>
          <p:nvPr/>
        </p:nvGrpSpPr>
        <p:grpSpPr>
          <a:xfrm>
            <a:off x="6538244" y="1613151"/>
            <a:ext cx="6429" cy="20574"/>
            <a:chOff x="7992954" y="2389854"/>
            <a:chExt cx="9525" cy="30480"/>
          </a:xfrm>
        </p:grpSpPr>
        <p:sp>
          <p:nvSpPr>
            <p:cNvPr id="10977" name="object 10977"/>
            <p:cNvSpPr/>
            <p:nvPr/>
          </p:nvSpPr>
          <p:spPr>
            <a:xfrm>
              <a:off x="7993748" y="240096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0"/>
                  </a:moveTo>
                  <a:lnTo>
                    <a:pt x="6337" y="1574"/>
                  </a:lnTo>
                  <a:lnTo>
                    <a:pt x="7912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78" name="object 10978"/>
            <p:cNvSpPr/>
            <p:nvPr/>
          </p:nvSpPr>
          <p:spPr>
            <a:xfrm>
              <a:off x="7993761" y="241678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912" y="2387"/>
                  </a:moveTo>
                  <a:lnTo>
                    <a:pt x="6337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79" name="object 10979"/>
            <p:cNvSpPr/>
            <p:nvPr/>
          </p:nvSpPr>
          <p:spPr>
            <a:xfrm>
              <a:off x="7993761" y="239064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912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80" name="object 10980"/>
            <p:cNvSpPr/>
            <p:nvPr/>
          </p:nvSpPr>
          <p:spPr>
            <a:xfrm>
              <a:off x="7993748" y="240096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0"/>
                  </a:moveTo>
                  <a:lnTo>
                    <a:pt x="6337" y="1574"/>
                  </a:lnTo>
                  <a:lnTo>
                    <a:pt x="7912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981" name="object 10981"/>
          <p:cNvGrpSpPr/>
          <p:nvPr/>
        </p:nvGrpSpPr>
        <p:grpSpPr>
          <a:xfrm>
            <a:off x="6538244" y="1416361"/>
            <a:ext cx="16288" cy="23146"/>
            <a:chOff x="7992954" y="2098313"/>
            <a:chExt cx="24130" cy="34290"/>
          </a:xfrm>
        </p:grpSpPr>
        <p:sp>
          <p:nvSpPr>
            <p:cNvPr id="10982" name="object 10982"/>
            <p:cNvSpPr/>
            <p:nvPr/>
          </p:nvSpPr>
          <p:spPr>
            <a:xfrm>
              <a:off x="7993761" y="212921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912" y="2374"/>
                  </a:moveTo>
                  <a:lnTo>
                    <a:pt x="5537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83" name="object 10983"/>
            <p:cNvSpPr/>
            <p:nvPr/>
          </p:nvSpPr>
          <p:spPr>
            <a:xfrm>
              <a:off x="7993748" y="2118918"/>
              <a:ext cx="22225" cy="5715"/>
            </a:xfrm>
            <a:custGeom>
              <a:avLst/>
              <a:gdLst/>
              <a:ahLst/>
              <a:cxnLst/>
              <a:rect l="l" t="t" r="r" b="b"/>
              <a:pathLst>
                <a:path w="22225" h="5714">
                  <a:moveTo>
                    <a:pt x="22186" y="5537"/>
                  </a:moveTo>
                  <a:lnTo>
                    <a:pt x="19811" y="4749"/>
                  </a:lnTo>
                  <a:lnTo>
                    <a:pt x="13474" y="3149"/>
                  </a:lnTo>
                  <a:lnTo>
                    <a:pt x="7124" y="1587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787" y="0"/>
                  </a:lnTo>
                  <a:lnTo>
                    <a:pt x="7124" y="1587"/>
                  </a:lnTo>
                  <a:lnTo>
                    <a:pt x="13474" y="3149"/>
                  </a:lnTo>
                  <a:lnTo>
                    <a:pt x="19811" y="4749"/>
                  </a:lnTo>
                  <a:lnTo>
                    <a:pt x="22186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84" name="object 10984"/>
            <p:cNvSpPr/>
            <p:nvPr/>
          </p:nvSpPr>
          <p:spPr>
            <a:xfrm>
              <a:off x="8015935" y="21046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85" name="object 10985"/>
            <p:cNvSpPr/>
            <p:nvPr/>
          </p:nvSpPr>
          <p:spPr>
            <a:xfrm>
              <a:off x="7993748" y="2099106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4">
                  <a:moveTo>
                    <a:pt x="0" y="11887"/>
                  </a:moveTo>
                  <a:lnTo>
                    <a:pt x="22186" y="5549"/>
                  </a:lnTo>
                  <a:lnTo>
                    <a:pt x="18211" y="4749"/>
                  </a:lnTo>
                  <a:lnTo>
                    <a:pt x="13474" y="3162"/>
                  </a:lnTo>
                  <a:lnTo>
                    <a:pt x="9499" y="2374"/>
                  </a:lnTo>
                  <a:lnTo>
                    <a:pt x="5537" y="1587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986" name="object 10986"/>
          <p:cNvGrpSpPr/>
          <p:nvPr/>
        </p:nvGrpSpPr>
        <p:grpSpPr>
          <a:xfrm>
            <a:off x="6538244" y="1497646"/>
            <a:ext cx="6429" cy="20145"/>
            <a:chOff x="7992954" y="2218734"/>
            <a:chExt cx="9525" cy="29845"/>
          </a:xfrm>
        </p:grpSpPr>
        <p:sp>
          <p:nvSpPr>
            <p:cNvPr id="10987" name="object 10987"/>
            <p:cNvSpPr/>
            <p:nvPr/>
          </p:nvSpPr>
          <p:spPr>
            <a:xfrm>
              <a:off x="7993748" y="222982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0"/>
                  </a:moveTo>
                  <a:lnTo>
                    <a:pt x="4749" y="1574"/>
                  </a:lnTo>
                  <a:lnTo>
                    <a:pt x="6337" y="1574"/>
                  </a:lnTo>
                  <a:lnTo>
                    <a:pt x="7912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88" name="object 10988"/>
            <p:cNvSpPr/>
            <p:nvPr/>
          </p:nvSpPr>
          <p:spPr>
            <a:xfrm>
              <a:off x="7993761" y="2245677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5">
                  <a:moveTo>
                    <a:pt x="7912" y="1574"/>
                  </a:moveTo>
                  <a:lnTo>
                    <a:pt x="5537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89" name="object 10989"/>
            <p:cNvSpPr/>
            <p:nvPr/>
          </p:nvSpPr>
          <p:spPr>
            <a:xfrm>
              <a:off x="7993761" y="221952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912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90" name="object 10990"/>
            <p:cNvSpPr/>
            <p:nvPr/>
          </p:nvSpPr>
          <p:spPr>
            <a:xfrm>
              <a:off x="7998498" y="223140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3162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0991" name="object 10991"/>
          <p:cNvSpPr/>
          <p:nvPr/>
        </p:nvSpPr>
        <p:spPr>
          <a:xfrm>
            <a:off x="2670988" y="2388531"/>
            <a:ext cx="0" cy="81867"/>
          </a:xfrm>
          <a:custGeom>
            <a:avLst/>
            <a:gdLst/>
            <a:ahLst/>
            <a:cxnLst/>
            <a:rect l="l" t="t" r="r" b="b"/>
            <a:pathLst>
              <a:path h="121285">
                <a:moveTo>
                  <a:pt x="0" y="0"/>
                </a:moveTo>
                <a:lnTo>
                  <a:pt x="0" y="12120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0992" name="object 10992"/>
          <p:cNvGrpSpPr/>
          <p:nvPr/>
        </p:nvGrpSpPr>
        <p:grpSpPr>
          <a:xfrm>
            <a:off x="2670453" y="2978352"/>
            <a:ext cx="15859" cy="288893"/>
            <a:chOff x="2262892" y="4412373"/>
            <a:chExt cx="23495" cy="427990"/>
          </a:xfrm>
        </p:grpSpPr>
        <p:sp>
          <p:nvSpPr>
            <p:cNvPr id="10993" name="object 10993"/>
            <p:cNvSpPr/>
            <p:nvPr/>
          </p:nvSpPr>
          <p:spPr>
            <a:xfrm>
              <a:off x="2263686" y="44123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94" name="object 10994"/>
            <p:cNvSpPr/>
            <p:nvPr/>
          </p:nvSpPr>
          <p:spPr>
            <a:xfrm>
              <a:off x="2263686" y="4430598"/>
              <a:ext cx="0" cy="409575"/>
            </a:xfrm>
            <a:custGeom>
              <a:avLst/>
              <a:gdLst/>
              <a:ahLst/>
              <a:cxnLst/>
              <a:rect l="l" t="t" r="r" b="b"/>
              <a:pathLst>
                <a:path h="409575">
                  <a:moveTo>
                    <a:pt x="0" y="0"/>
                  </a:moveTo>
                  <a:lnTo>
                    <a:pt x="0" y="40957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95" name="object 10995"/>
            <p:cNvSpPr/>
            <p:nvPr/>
          </p:nvSpPr>
          <p:spPr>
            <a:xfrm>
              <a:off x="2285072" y="4436935"/>
              <a:ext cx="0" cy="398145"/>
            </a:xfrm>
            <a:custGeom>
              <a:avLst/>
              <a:gdLst/>
              <a:ahLst/>
              <a:cxnLst/>
              <a:rect l="l" t="t" r="r" b="b"/>
              <a:pathLst>
                <a:path h="398145">
                  <a:moveTo>
                    <a:pt x="0" y="178244"/>
                  </a:moveTo>
                  <a:lnTo>
                    <a:pt x="0" y="397687"/>
                  </a:lnTo>
                </a:path>
                <a:path h="398145">
                  <a:moveTo>
                    <a:pt x="0" y="0"/>
                  </a:moveTo>
                  <a:lnTo>
                    <a:pt x="0" y="5069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0996" name="object 10996"/>
          <p:cNvGrpSpPr/>
          <p:nvPr/>
        </p:nvGrpSpPr>
        <p:grpSpPr>
          <a:xfrm>
            <a:off x="2662968" y="2386395"/>
            <a:ext cx="23146" cy="1044559"/>
            <a:chOff x="2251805" y="3535400"/>
            <a:chExt cx="34290" cy="1547495"/>
          </a:xfrm>
        </p:grpSpPr>
        <p:sp>
          <p:nvSpPr>
            <p:cNvPr id="10997" name="object 10997"/>
            <p:cNvSpPr/>
            <p:nvPr/>
          </p:nvSpPr>
          <p:spPr>
            <a:xfrm>
              <a:off x="2285072" y="3544900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h="109854">
                  <a:moveTo>
                    <a:pt x="0" y="0"/>
                  </a:moveTo>
                  <a:lnTo>
                    <a:pt x="0" y="1093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98" name="object 10998"/>
            <p:cNvSpPr/>
            <p:nvPr/>
          </p:nvSpPr>
          <p:spPr>
            <a:xfrm>
              <a:off x="2252598" y="3535400"/>
              <a:ext cx="0" cy="1545590"/>
            </a:xfrm>
            <a:custGeom>
              <a:avLst/>
              <a:gdLst/>
              <a:ahLst/>
              <a:cxnLst/>
              <a:rect l="l" t="t" r="r" b="b"/>
              <a:pathLst>
                <a:path h="1545589">
                  <a:moveTo>
                    <a:pt x="0" y="15455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0999" name="object 10999"/>
            <p:cNvSpPr/>
            <p:nvPr/>
          </p:nvSpPr>
          <p:spPr>
            <a:xfrm>
              <a:off x="2252611" y="508097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000" name="object 11000"/>
          <p:cNvGrpSpPr/>
          <p:nvPr/>
        </p:nvGrpSpPr>
        <p:grpSpPr>
          <a:xfrm>
            <a:off x="3560278" y="3129147"/>
            <a:ext cx="33861" cy="18431"/>
            <a:chOff x="3581152" y="4635773"/>
            <a:chExt cx="50165" cy="27305"/>
          </a:xfrm>
        </p:grpSpPr>
        <p:sp>
          <p:nvSpPr>
            <p:cNvPr id="11001" name="object 11001"/>
            <p:cNvSpPr/>
            <p:nvPr/>
          </p:nvSpPr>
          <p:spPr>
            <a:xfrm>
              <a:off x="3597782" y="4643691"/>
              <a:ext cx="33020" cy="2540"/>
            </a:xfrm>
            <a:custGeom>
              <a:avLst/>
              <a:gdLst/>
              <a:ahLst/>
              <a:cxnLst/>
              <a:rect l="l" t="t" r="r" b="b"/>
              <a:pathLst>
                <a:path w="33020" h="2539">
                  <a:moveTo>
                    <a:pt x="0" y="0"/>
                  </a:moveTo>
                  <a:lnTo>
                    <a:pt x="1574" y="0"/>
                  </a:lnTo>
                  <a:lnTo>
                    <a:pt x="7620" y="127"/>
                  </a:lnTo>
                  <a:lnTo>
                    <a:pt x="16332" y="1676"/>
                  </a:lnTo>
                  <a:lnTo>
                    <a:pt x="22174" y="1574"/>
                  </a:lnTo>
                  <a:lnTo>
                    <a:pt x="32473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02" name="object 11002"/>
            <p:cNvSpPr/>
            <p:nvPr/>
          </p:nvSpPr>
          <p:spPr>
            <a:xfrm>
              <a:off x="3581946" y="4657953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48310" y="3962"/>
                  </a:moveTo>
                  <a:lnTo>
                    <a:pt x="47523" y="3962"/>
                  </a:lnTo>
                  <a:lnTo>
                    <a:pt x="37276" y="3107"/>
                  </a:lnTo>
                  <a:lnTo>
                    <a:pt x="26854" y="2084"/>
                  </a:lnTo>
                  <a:lnTo>
                    <a:pt x="16469" y="1206"/>
                  </a:lnTo>
                  <a:lnTo>
                    <a:pt x="6337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03" name="object 11003"/>
            <p:cNvSpPr/>
            <p:nvPr/>
          </p:nvSpPr>
          <p:spPr>
            <a:xfrm>
              <a:off x="3597782" y="464369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04" name="object 11004"/>
            <p:cNvSpPr/>
            <p:nvPr/>
          </p:nvSpPr>
          <p:spPr>
            <a:xfrm>
              <a:off x="3605695" y="464447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05" name="object 11005"/>
            <p:cNvSpPr/>
            <p:nvPr/>
          </p:nvSpPr>
          <p:spPr>
            <a:xfrm>
              <a:off x="3619169" y="46452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06" name="object 11006"/>
            <p:cNvSpPr/>
            <p:nvPr/>
          </p:nvSpPr>
          <p:spPr>
            <a:xfrm>
              <a:off x="3606495" y="4636566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23761" y="1574"/>
                  </a:moveTo>
                  <a:lnTo>
                    <a:pt x="22974" y="1574"/>
                  </a:lnTo>
                  <a:lnTo>
                    <a:pt x="15570" y="1371"/>
                  </a:lnTo>
                  <a:lnTo>
                    <a:pt x="8204" y="203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007" name="object 11007"/>
          <p:cNvGrpSpPr/>
          <p:nvPr/>
        </p:nvGrpSpPr>
        <p:grpSpPr>
          <a:xfrm>
            <a:off x="3528722" y="2548419"/>
            <a:ext cx="85725" cy="26575"/>
            <a:chOff x="3534403" y="3775436"/>
            <a:chExt cx="127000" cy="39370"/>
          </a:xfrm>
        </p:grpSpPr>
        <p:sp>
          <p:nvSpPr>
            <p:cNvPr id="11008" name="object 11008"/>
            <p:cNvSpPr/>
            <p:nvPr/>
          </p:nvSpPr>
          <p:spPr>
            <a:xfrm>
              <a:off x="3573221" y="37944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09" name="object 11009"/>
            <p:cNvSpPr/>
            <p:nvPr/>
          </p:nvSpPr>
          <p:spPr>
            <a:xfrm>
              <a:off x="3572421" y="37944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10" name="object 11010"/>
            <p:cNvSpPr/>
            <p:nvPr/>
          </p:nvSpPr>
          <p:spPr>
            <a:xfrm>
              <a:off x="3572421" y="379128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800" y="0"/>
                  </a:lnTo>
                  <a:lnTo>
                    <a:pt x="1587" y="800"/>
                  </a:lnTo>
                  <a:lnTo>
                    <a:pt x="1587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11" name="object 11011"/>
            <p:cNvSpPr/>
            <p:nvPr/>
          </p:nvSpPr>
          <p:spPr>
            <a:xfrm>
              <a:off x="3566896" y="37936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12" name="object 11012"/>
            <p:cNvSpPr/>
            <p:nvPr/>
          </p:nvSpPr>
          <p:spPr>
            <a:xfrm>
              <a:off x="3566883" y="379445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13" name="object 11013"/>
            <p:cNvSpPr/>
            <p:nvPr/>
          </p:nvSpPr>
          <p:spPr>
            <a:xfrm>
              <a:off x="3570846" y="379445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14" name="object 11014"/>
            <p:cNvSpPr/>
            <p:nvPr/>
          </p:nvSpPr>
          <p:spPr>
            <a:xfrm>
              <a:off x="3567671" y="379365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15" name="object 11015"/>
            <p:cNvSpPr/>
            <p:nvPr/>
          </p:nvSpPr>
          <p:spPr>
            <a:xfrm>
              <a:off x="3565296" y="37912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800" y="0"/>
                  </a:moveTo>
                  <a:lnTo>
                    <a:pt x="0" y="800"/>
                  </a:lnTo>
                  <a:lnTo>
                    <a:pt x="800" y="1574"/>
                  </a:lnTo>
                  <a:lnTo>
                    <a:pt x="800" y="2374"/>
                  </a:lnTo>
                  <a:lnTo>
                    <a:pt x="2374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16" name="object 11016"/>
            <p:cNvSpPr/>
            <p:nvPr/>
          </p:nvSpPr>
          <p:spPr>
            <a:xfrm>
              <a:off x="3565309" y="379128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787" y="2374"/>
                  </a:lnTo>
                  <a:lnTo>
                    <a:pt x="0" y="2374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17" name="object 11017"/>
            <p:cNvSpPr/>
            <p:nvPr/>
          </p:nvSpPr>
          <p:spPr>
            <a:xfrm>
              <a:off x="3558971" y="379285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800" y="800"/>
                  </a:lnTo>
                  <a:lnTo>
                    <a:pt x="1574" y="0"/>
                  </a:lnTo>
                </a:path>
                <a:path w="1904" h="1270">
                  <a:moveTo>
                    <a:pt x="0" y="80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18" name="object 11018"/>
            <p:cNvSpPr/>
            <p:nvPr/>
          </p:nvSpPr>
          <p:spPr>
            <a:xfrm>
              <a:off x="3558971" y="378969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800" y="800"/>
                  </a:lnTo>
                  <a:lnTo>
                    <a:pt x="1574" y="1587"/>
                  </a:lnTo>
                  <a:lnTo>
                    <a:pt x="1574" y="3175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19" name="object 11019"/>
            <p:cNvSpPr/>
            <p:nvPr/>
          </p:nvSpPr>
          <p:spPr>
            <a:xfrm>
              <a:off x="3553409" y="37928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20" name="object 11020"/>
            <p:cNvSpPr/>
            <p:nvPr/>
          </p:nvSpPr>
          <p:spPr>
            <a:xfrm>
              <a:off x="3553421" y="379285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21" name="object 11021"/>
            <p:cNvSpPr/>
            <p:nvPr/>
          </p:nvSpPr>
          <p:spPr>
            <a:xfrm>
              <a:off x="3556596" y="379286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22" name="object 11022"/>
            <p:cNvSpPr/>
            <p:nvPr/>
          </p:nvSpPr>
          <p:spPr>
            <a:xfrm>
              <a:off x="3554209" y="37928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23" name="object 11023"/>
            <p:cNvSpPr/>
            <p:nvPr/>
          </p:nvSpPr>
          <p:spPr>
            <a:xfrm>
              <a:off x="3551821" y="37896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800" y="0"/>
                  </a:moveTo>
                  <a:lnTo>
                    <a:pt x="0" y="800"/>
                  </a:lnTo>
                  <a:lnTo>
                    <a:pt x="0" y="1587"/>
                  </a:lnTo>
                  <a:lnTo>
                    <a:pt x="1587" y="3175"/>
                  </a:lnTo>
                  <a:lnTo>
                    <a:pt x="2374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24" name="object 11024"/>
            <p:cNvSpPr/>
            <p:nvPr/>
          </p:nvSpPr>
          <p:spPr>
            <a:xfrm>
              <a:off x="3551834" y="378969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87" y="3175"/>
                  </a:lnTo>
                  <a:lnTo>
                    <a:pt x="0" y="2387"/>
                  </a:lnTo>
                  <a:lnTo>
                    <a:pt x="0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25" name="object 11025"/>
            <p:cNvSpPr/>
            <p:nvPr/>
          </p:nvSpPr>
          <p:spPr>
            <a:xfrm>
              <a:off x="3534403" y="3775436"/>
              <a:ext cx="44450" cy="5080"/>
            </a:xfrm>
            <a:custGeom>
              <a:avLst/>
              <a:gdLst/>
              <a:ahLst/>
              <a:cxnLst/>
              <a:rect l="l" t="t" r="r" b="b"/>
              <a:pathLst>
                <a:path w="44450" h="5079">
                  <a:moveTo>
                    <a:pt x="0" y="4762"/>
                  </a:moveTo>
                  <a:lnTo>
                    <a:pt x="44373" y="4762"/>
                  </a:lnTo>
                  <a:lnTo>
                    <a:pt x="44373" y="0"/>
                  </a:lnTo>
                  <a:lnTo>
                    <a:pt x="0" y="0"/>
                  </a:lnTo>
                  <a:lnTo>
                    <a:pt x="0" y="4762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26" name="object 11026"/>
            <p:cNvSpPr/>
            <p:nvPr/>
          </p:nvSpPr>
          <p:spPr>
            <a:xfrm>
              <a:off x="3535197" y="3779405"/>
              <a:ext cx="43180" cy="27940"/>
            </a:xfrm>
            <a:custGeom>
              <a:avLst/>
              <a:gdLst/>
              <a:ahLst/>
              <a:cxnLst/>
              <a:rect l="l" t="t" r="r" b="b"/>
              <a:pathLst>
                <a:path w="43179" h="27939">
                  <a:moveTo>
                    <a:pt x="0" y="24549"/>
                  </a:moveTo>
                  <a:lnTo>
                    <a:pt x="42786" y="27724"/>
                  </a:lnTo>
                  <a:lnTo>
                    <a:pt x="4278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27" name="object 11027"/>
            <p:cNvSpPr/>
            <p:nvPr/>
          </p:nvSpPr>
          <p:spPr>
            <a:xfrm>
              <a:off x="3566896" y="3790492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0"/>
                  </a:moveTo>
                  <a:lnTo>
                    <a:pt x="553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28" name="object 11028"/>
            <p:cNvSpPr/>
            <p:nvPr/>
          </p:nvSpPr>
          <p:spPr>
            <a:xfrm>
              <a:off x="3565309" y="379049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962"/>
                  </a:moveTo>
                  <a:lnTo>
                    <a:pt x="787" y="3162"/>
                  </a:lnTo>
                  <a:lnTo>
                    <a:pt x="0" y="3162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29" name="object 11029"/>
            <p:cNvSpPr/>
            <p:nvPr/>
          </p:nvSpPr>
          <p:spPr>
            <a:xfrm>
              <a:off x="3553409" y="378969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30" name="object 11030"/>
            <p:cNvSpPr/>
            <p:nvPr/>
          </p:nvSpPr>
          <p:spPr>
            <a:xfrm>
              <a:off x="3551834" y="378969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87" y="3175"/>
                  </a:lnTo>
                  <a:lnTo>
                    <a:pt x="0" y="2387"/>
                  </a:lnTo>
                  <a:lnTo>
                    <a:pt x="0" y="800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31" name="object 11031"/>
            <p:cNvSpPr/>
            <p:nvPr/>
          </p:nvSpPr>
          <p:spPr>
            <a:xfrm>
              <a:off x="3534403" y="3775436"/>
              <a:ext cx="44450" cy="5080"/>
            </a:xfrm>
            <a:custGeom>
              <a:avLst/>
              <a:gdLst/>
              <a:ahLst/>
              <a:cxnLst/>
              <a:rect l="l" t="t" r="r" b="b"/>
              <a:pathLst>
                <a:path w="44450" h="5079">
                  <a:moveTo>
                    <a:pt x="0" y="4762"/>
                  </a:moveTo>
                  <a:lnTo>
                    <a:pt x="44373" y="4762"/>
                  </a:lnTo>
                  <a:lnTo>
                    <a:pt x="44373" y="0"/>
                  </a:lnTo>
                  <a:lnTo>
                    <a:pt x="0" y="0"/>
                  </a:lnTo>
                  <a:lnTo>
                    <a:pt x="0" y="4762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32" name="object 11032"/>
            <p:cNvSpPr/>
            <p:nvPr/>
          </p:nvSpPr>
          <p:spPr>
            <a:xfrm>
              <a:off x="3577983" y="38071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33" name="object 11033"/>
            <p:cNvSpPr/>
            <p:nvPr/>
          </p:nvSpPr>
          <p:spPr>
            <a:xfrm>
              <a:off x="3577983" y="377940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34" name="object 11034"/>
            <p:cNvSpPr/>
            <p:nvPr/>
          </p:nvSpPr>
          <p:spPr>
            <a:xfrm>
              <a:off x="3604907" y="37968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35" name="object 11035"/>
            <p:cNvSpPr/>
            <p:nvPr/>
          </p:nvSpPr>
          <p:spPr>
            <a:xfrm>
              <a:off x="3603320" y="379445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800" y="0"/>
                  </a:moveTo>
                  <a:lnTo>
                    <a:pt x="0" y="0"/>
                  </a:lnTo>
                  <a:lnTo>
                    <a:pt x="0" y="1574"/>
                  </a:lnTo>
                  <a:lnTo>
                    <a:pt x="800" y="1574"/>
                  </a:lnTo>
                  <a:lnTo>
                    <a:pt x="800" y="2374"/>
                  </a:lnTo>
                  <a:lnTo>
                    <a:pt x="2374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36" name="object 11036"/>
            <p:cNvSpPr/>
            <p:nvPr/>
          </p:nvSpPr>
          <p:spPr>
            <a:xfrm>
              <a:off x="3603332" y="379444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0" y="2374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37" name="object 11037"/>
            <p:cNvSpPr/>
            <p:nvPr/>
          </p:nvSpPr>
          <p:spPr>
            <a:xfrm>
              <a:off x="3610444" y="37976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38" name="object 11038"/>
            <p:cNvSpPr/>
            <p:nvPr/>
          </p:nvSpPr>
          <p:spPr>
            <a:xfrm>
              <a:off x="3608069" y="379761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39" name="object 11039"/>
            <p:cNvSpPr/>
            <p:nvPr/>
          </p:nvSpPr>
          <p:spPr>
            <a:xfrm>
              <a:off x="3605695" y="379683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40" name="object 11040"/>
            <p:cNvSpPr/>
            <p:nvPr/>
          </p:nvSpPr>
          <p:spPr>
            <a:xfrm>
              <a:off x="3604907" y="379761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5537" y="0"/>
                  </a:moveTo>
                  <a:lnTo>
                    <a:pt x="0" y="0"/>
                  </a:lnTo>
                </a:path>
                <a:path w="7620">
                  <a:moveTo>
                    <a:pt x="5537" y="0"/>
                  </a:moveTo>
                  <a:lnTo>
                    <a:pt x="712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41" name="object 11041"/>
            <p:cNvSpPr/>
            <p:nvPr/>
          </p:nvSpPr>
          <p:spPr>
            <a:xfrm>
              <a:off x="3610444" y="379445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800" y="0"/>
                  </a:lnTo>
                  <a:lnTo>
                    <a:pt x="1587" y="787"/>
                  </a:lnTo>
                  <a:lnTo>
                    <a:pt x="1587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42" name="object 11042"/>
            <p:cNvSpPr/>
            <p:nvPr/>
          </p:nvSpPr>
          <p:spPr>
            <a:xfrm>
              <a:off x="3618369" y="37984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43" name="object 11043"/>
            <p:cNvSpPr/>
            <p:nvPr/>
          </p:nvSpPr>
          <p:spPr>
            <a:xfrm>
              <a:off x="3616794" y="379522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787" y="0"/>
                  </a:moveTo>
                  <a:lnTo>
                    <a:pt x="787" y="800"/>
                  </a:lnTo>
                  <a:lnTo>
                    <a:pt x="0" y="800"/>
                  </a:lnTo>
                  <a:lnTo>
                    <a:pt x="787" y="1587"/>
                  </a:lnTo>
                  <a:lnTo>
                    <a:pt x="787" y="2387"/>
                  </a:lnTo>
                  <a:lnTo>
                    <a:pt x="1587" y="3175"/>
                  </a:lnTo>
                  <a:lnTo>
                    <a:pt x="2374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44" name="object 11044"/>
            <p:cNvSpPr/>
            <p:nvPr/>
          </p:nvSpPr>
          <p:spPr>
            <a:xfrm>
              <a:off x="3616794" y="379522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74" y="3175"/>
                  </a:lnTo>
                  <a:lnTo>
                    <a:pt x="0" y="2387"/>
                  </a:lnTo>
                  <a:lnTo>
                    <a:pt x="0" y="0"/>
                  </a:lnTo>
                  <a:lnTo>
                    <a:pt x="7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45" name="object 11045"/>
            <p:cNvSpPr/>
            <p:nvPr/>
          </p:nvSpPr>
          <p:spPr>
            <a:xfrm>
              <a:off x="3623919" y="3798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46" name="object 11046"/>
            <p:cNvSpPr/>
            <p:nvPr/>
          </p:nvSpPr>
          <p:spPr>
            <a:xfrm>
              <a:off x="3622344" y="37984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47" name="object 11047"/>
            <p:cNvSpPr/>
            <p:nvPr/>
          </p:nvSpPr>
          <p:spPr>
            <a:xfrm>
              <a:off x="3619169" y="37984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48" name="object 11048"/>
            <p:cNvSpPr/>
            <p:nvPr/>
          </p:nvSpPr>
          <p:spPr>
            <a:xfrm>
              <a:off x="3618382" y="3798404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3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49" name="object 11049"/>
            <p:cNvSpPr/>
            <p:nvPr/>
          </p:nvSpPr>
          <p:spPr>
            <a:xfrm>
              <a:off x="3624706" y="37984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50" name="object 11050"/>
            <p:cNvSpPr/>
            <p:nvPr/>
          </p:nvSpPr>
          <p:spPr>
            <a:xfrm>
              <a:off x="3623919" y="3795229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800"/>
                  </a:lnTo>
                  <a:lnTo>
                    <a:pt x="1587" y="3175"/>
                  </a:lnTo>
                  <a:lnTo>
                    <a:pt x="800" y="3175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51" name="object 11051"/>
            <p:cNvSpPr/>
            <p:nvPr/>
          </p:nvSpPr>
          <p:spPr>
            <a:xfrm>
              <a:off x="3656406" y="3782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49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52" name="object 11052"/>
            <p:cNvSpPr/>
            <p:nvPr/>
          </p:nvSpPr>
          <p:spPr>
            <a:xfrm>
              <a:off x="3656406" y="378653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53" name="object 11053"/>
            <p:cNvSpPr/>
            <p:nvPr/>
          </p:nvSpPr>
          <p:spPr>
            <a:xfrm>
              <a:off x="3656406" y="381029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962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54" name="object 11054"/>
            <p:cNvSpPr/>
            <p:nvPr/>
          </p:nvSpPr>
          <p:spPr>
            <a:xfrm>
              <a:off x="3654031" y="37857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55" name="object 11055"/>
            <p:cNvSpPr/>
            <p:nvPr/>
          </p:nvSpPr>
          <p:spPr>
            <a:xfrm>
              <a:off x="3599357" y="3781780"/>
              <a:ext cx="31115" cy="2540"/>
            </a:xfrm>
            <a:custGeom>
              <a:avLst/>
              <a:gdLst/>
              <a:ahLst/>
              <a:cxnLst/>
              <a:rect l="l" t="t" r="r" b="b"/>
              <a:pathLst>
                <a:path w="31114" h="2539">
                  <a:moveTo>
                    <a:pt x="-793" y="1187"/>
                  </a:moveTo>
                  <a:lnTo>
                    <a:pt x="31680" y="1187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56" name="object 11056"/>
            <p:cNvSpPr/>
            <p:nvPr/>
          </p:nvSpPr>
          <p:spPr>
            <a:xfrm>
              <a:off x="3599357" y="3781780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57" name="object 11057"/>
            <p:cNvSpPr/>
            <p:nvPr/>
          </p:nvSpPr>
          <p:spPr>
            <a:xfrm>
              <a:off x="3599370" y="3808704"/>
              <a:ext cx="31115" cy="2540"/>
            </a:xfrm>
            <a:custGeom>
              <a:avLst/>
              <a:gdLst/>
              <a:ahLst/>
              <a:cxnLst/>
              <a:rect l="l" t="t" r="r" b="b"/>
              <a:pathLst>
                <a:path w="31114" h="2539">
                  <a:moveTo>
                    <a:pt x="-793" y="1187"/>
                  </a:moveTo>
                  <a:lnTo>
                    <a:pt x="31680" y="1187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58" name="object 11058"/>
            <p:cNvSpPr/>
            <p:nvPr/>
          </p:nvSpPr>
          <p:spPr>
            <a:xfrm>
              <a:off x="3654031" y="38134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59" name="object 11059"/>
            <p:cNvSpPr/>
            <p:nvPr/>
          </p:nvSpPr>
          <p:spPr>
            <a:xfrm>
              <a:off x="3604907" y="379365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0"/>
                  </a:moveTo>
                  <a:lnTo>
                    <a:pt x="553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60" name="object 11060"/>
            <p:cNvSpPr/>
            <p:nvPr/>
          </p:nvSpPr>
          <p:spPr>
            <a:xfrm>
              <a:off x="3603332" y="379365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3962"/>
                  </a:moveTo>
                  <a:lnTo>
                    <a:pt x="787" y="3962"/>
                  </a:lnTo>
                  <a:lnTo>
                    <a:pt x="787" y="3162"/>
                  </a:lnTo>
                  <a:lnTo>
                    <a:pt x="0" y="3162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61" name="object 11061"/>
            <p:cNvSpPr/>
            <p:nvPr/>
          </p:nvSpPr>
          <p:spPr>
            <a:xfrm>
              <a:off x="3618369" y="379522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62" name="object 11062"/>
            <p:cNvSpPr/>
            <p:nvPr/>
          </p:nvSpPr>
          <p:spPr>
            <a:xfrm>
              <a:off x="3616794" y="379522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74" y="3175"/>
                  </a:lnTo>
                  <a:lnTo>
                    <a:pt x="0" y="2387"/>
                  </a:lnTo>
                  <a:lnTo>
                    <a:pt x="0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63" name="object 11063"/>
            <p:cNvSpPr/>
            <p:nvPr/>
          </p:nvSpPr>
          <p:spPr>
            <a:xfrm>
              <a:off x="3654031" y="37857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64" name="object 11064"/>
            <p:cNvSpPr/>
            <p:nvPr/>
          </p:nvSpPr>
          <p:spPr>
            <a:xfrm>
              <a:off x="3599370" y="3780980"/>
              <a:ext cx="31115" cy="2540"/>
            </a:xfrm>
            <a:custGeom>
              <a:avLst/>
              <a:gdLst/>
              <a:ahLst/>
              <a:cxnLst/>
              <a:rect l="l" t="t" r="r" b="b"/>
              <a:pathLst>
                <a:path w="31114" h="2539">
                  <a:moveTo>
                    <a:pt x="30886" y="2374"/>
                  </a:moveTo>
                  <a:lnTo>
                    <a:pt x="787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65" name="object 11065"/>
            <p:cNvSpPr/>
            <p:nvPr/>
          </p:nvSpPr>
          <p:spPr>
            <a:xfrm>
              <a:off x="3655618" y="378178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4749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066" name="object 11066"/>
          <p:cNvGrpSpPr/>
          <p:nvPr/>
        </p:nvGrpSpPr>
        <p:grpSpPr>
          <a:xfrm>
            <a:off x="3528722" y="2918995"/>
            <a:ext cx="85725" cy="567500"/>
            <a:chOff x="3534403" y="4324438"/>
            <a:chExt cx="127000" cy="840740"/>
          </a:xfrm>
        </p:grpSpPr>
        <p:sp>
          <p:nvSpPr>
            <p:cNvPr id="11067" name="object 11067"/>
            <p:cNvSpPr/>
            <p:nvPr/>
          </p:nvSpPr>
          <p:spPr>
            <a:xfrm>
              <a:off x="3558971" y="51103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  <a:path w="1904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68" name="object 11068"/>
            <p:cNvSpPr/>
            <p:nvPr/>
          </p:nvSpPr>
          <p:spPr>
            <a:xfrm>
              <a:off x="3558971" y="510713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800" y="0"/>
                  </a:lnTo>
                  <a:lnTo>
                    <a:pt x="1574" y="787"/>
                  </a:lnTo>
                  <a:lnTo>
                    <a:pt x="1574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69" name="object 11069"/>
            <p:cNvSpPr/>
            <p:nvPr/>
          </p:nvSpPr>
          <p:spPr>
            <a:xfrm>
              <a:off x="3553409" y="51095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70" name="object 11070"/>
            <p:cNvSpPr/>
            <p:nvPr/>
          </p:nvSpPr>
          <p:spPr>
            <a:xfrm>
              <a:off x="3553421" y="511031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71" name="object 11071"/>
            <p:cNvSpPr/>
            <p:nvPr/>
          </p:nvSpPr>
          <p:spPr>
            <a:xfrm>
              <a:off x="3556596" y="51103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72" name="object 11072"/>
            <p:cNvSpPr/>
            <p:nvPr/>
          </p:nvSpPr>
          <p:spPr>
            <a:xfrm>
              <a:off x="3554209" y="51095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73" name="object 11073"/>
            <p:cNvSpPr/>
            <p:nvPr/>
          </p:nvSpPr>
          <p:spPr>
            <a:xfrm>
              <a:off x="3551821" y="510633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2374"/>
                  </a:lnTo>
                  <a:lnTo>
                    <a:pt x="800" y="2374"/>
                  </a:lnTo>
                  <a:lnTo>
                    <a:pt x="800" y="3162"/>
                  </a:lnTo>
                  <a:lnTo>
                    <a:pt x="2374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74" name="object 11074"/>
            <p:cNvSpPr/>
            <p:nvPr/>
          </p:nvSpPr>
          <p:spPr>
            <a:xfrm>
              <a:off x="3551834" y="510713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87" y="2374"/>
                  </a:lnTo>
                  <a:lnTo>
                    <a:pt x="0" y="2374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75" name="object 11075"/>
            <p:cNvSpPr/>
            <p:nvPr/>
          </p:nvSpPr>
          <p:spPr>
            <a:xfrm>
              <a:off x="3573221" y="51110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76" name="object 11076"/>
            <p:cNvSpPr/>
            <p:nvPr/>
          </p:nvSpPr>
          <p:spPr>
            <a:xfrm>
              <a:off x="3572421" y="51110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77" name="object 11077"/>
            <p:cNvSpPr/>
            <p:nvPr/>
          </p:nvSpPr>
          <p:spPr>
            <a:xfrm>
              <a:off x="3572421" y="510792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800"/>
                  </a:lnTo>
                  <a:lnTo>
                    <a:pt x="1587" y="3162"/>
                  </a:lnTo>
                  <a:lnTo>
                    <a:pt x="800" y="3162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78" name="object 11078"/>
            <p:cNvSpPr/>
            <p:nvPr/>
          </p:nvSpPr>
          <p:spPr>
            <a:xfrm>
              <a:off x="3566896" y="51110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79" name="object 11079"/>
            <p:cNvSpPr/>
            <p:nvPr/>
          </p:nvSpPr>
          <p:spPr>
            <a:xfrm>
              <a:off x="3566883" y="5111089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3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80" name="object 11080"/>
            <p:cNvSpPr/>
            <p:nvPr/>
          </p:nvSpPr>
          <p:spPr>
            <a:xfrm>
              <a:off x="3570846" y="51110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81" name="object 11081"/>
            <p:cNvSpPr/>
            <p:nvPr/>
          </p:nvSpPr>
          <p:spPr>
            <a:xfrm>
              <a:off x="3567671" y="51110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82" name="object 11082"/>
            <p:cNvSpPr/>
            <p:nvPr/>
          </p:nvSpPr>
          <p:spPr>
            <a:xfrm>
              <a:off x="3565296" y="51079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800" y="1587"/>
                  </a:lnTo>
                  <a:lnTo>
                    <a:pt x="800" y="2387"/>
                  </a:lnTo>
                  <a:lnTo>
                    <a:pt x="1600" y="2387"/>
                  </a:lnTo>
                  <a:lnTo>
                    <a:pt x="2374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83" name="object 11083"/>
            <p:cNvSpPr/>
            <p:nvPr/>
          </p:nvSpPr>
          <p:spPr>
            <a:xfrm>
              <a:off x="3565309" y="510791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787" y="2387"/>
                  </a:lnTo>
                  <a:lnTo>
                    <a:pt x="0" y="2387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84" name="object 11084"/>
            <p:cNvSpPr/>
            <p:nvPr/>
          </p:nvSpPr>
          <p:spPr>
            <a:xfrm>
              <a:off x="3535197" y="5092877"/>
              <a:ext cx="43180" cy="4445"/>
            </a:xfrm>
            <a:custGeom>
              <a:avLst/>
              <a:gdLst/>
              <a:ahLst/>
              <a:cxnLst/>
              <a:rect l="l" t="t" r="r" b="b"/>
              <a:pathLst>
                <a:path w="43179" h="4445">
                  <a:moveTo>
                    <a:pt x="-793" y="1981"/>
                  </a:moveTo>
                  <a:lnTo>
                    <a:pt x="43580" y="1981"/>
                  </a:lnTo>
                </a:path>
              </a:pathLst>
            </a:custGeom>
            <a:ln w="5549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85" name="object 11085"/>
            <p:cNvSpPr/>
            <p:nvPr/>
          </p:nvSpPr>
          <p:spPr>
            <a:xfrm>
              <a:off x="3535197" y="5096840"/>
              <a:ext cx="43180" cy="27305"/>
            </a:xfrm>
            <a:custGeom>
              <a:avLst/>
              <a:gdLst/>
              <a:ahLst/>
              <a:cxnLst/>
              <a:rect l="l" t="t" r="r" b="b"/>
              <a:pathLst>
                <a:path w="43179" h="27304">
                  <a:moveTo>
                    <a:pt x="0" y="23761"/>
                  </a:moveTo>
                  <a:lnTo>
                    <a:pt x="42786" y="26936"/>
                  </a:lnTo>
                  <a:lnTo>
                    <a:pt x="4278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86" name="object 11086"/>
            <p:cNvSpPr/>
            <p:nvPr/>
          </p:nvSpPr>
          <p:spPr>
            <a:xfrm>
              <a:off x="3553409" y="5106339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0"/>
                  </a:moveTo>
                  <a:lnTo>
                    <a:pt x="5549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87" name="object 11087"/>
            <p:cNvSpPr/>
            <p:nvPr/>
          </p:nvSpPr>
          <p:spPr>
            <a:xfrm>
              <a:off x="3551834" y="510635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3962"/>
                  </a:moveTo>
                  <a:lnTo>
                    <a:pt x="787" y="3162"/>
                  </a:lnTo>
                  <a:lnTo>
                    <a:pt x="0" y="3162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88" name="object 11088"/>
            <p:cNvSpPr/>
            <p:nvPr/>
          </p:nvSpPr>
          <p:spPr>
            <a:xfrm>
              <a:off x="3566896" y="510792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89" name="object 11089"/>
            <p:cNvSpPr/>
            <p:nvPr/>
          </p:nvSpPr>
          <p:spPr>
            <a:xfrm>
              <a:off x="3565309" y="510791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787" y="2387"/>
                  </a:lnTo>
                  <a:lnTo>
                    <a:pt x="0" y="2387"/>
                  </a:lnTo>
                  <a:lnTo>
                    <a:pt x="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90" name="object 11090"/>
            <p:cNvSpPr/>
            <p:nvPr/>
          </p:nvSpPr>
          <p:spPr>
            <a:xfrm>
              <a:off x="3535197" y="5092877"/>
              <a:ext cx="43180" cy="4445"/>
            </a:xfrm>
            <a:custGeom>
              <a:avLst/>
              <a:gdLst/>
              <a:ahLst/>
              <a:cxnLst/>
              <a:rect l="l" t="t" r="r" b="b"/>
              <a:pathLst>
                <a:path w="43179" h="4445">
                  <a:moveTo>
                    <a:pt x="0" y="0"/>
                  </a:moveTo>
                  <a:lnTo>
                    <a:pt x="42786" y="3175"/>
                  </a:lnTo>
                  <a:lnTo>
                    <a:pt x="42786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91" name="object 11091"/>
            <p:cNvSpPr/>
            <p:nvPr/>
          </p:nvSpPr>
          <p:spPr>
            <a:xfrm>
              <a:off x="3577983" y="51237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92" name="object 11092"/>
            <p:cNvSpPr/>
            <p:nvPr/>
          </p:nvSpPr>
          <p:spPr>
            <a:xfrm>
              <a:off x="3577983" y="509605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3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93" name="object 11093"/>
            <p:cNvSpPr/>
            <p:nvPr/>
          </p:nvSpPr>
          <p:spPr>
            <a:xfrm>
              <a:off x="3604907" y="51142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94" name="object 11094"/>
            <p:cNvSpPr/>
            <p:nvPr/>
          </p:nvSpPr>
          <p:spPr>
            <a:xfrm>
              <a:off x="3603320" y="511108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800" y="0"/>
                  </a:moveTo>
                  <a:lnTo>
                    <a:pt x="0" y="0"/>
                  </a:lnTo>
                  <a:lnTo>
                    <a:pt x="0" y="1587"/>
                  </a:lnTo>
                  <a:lnTo>
                    <a:pt x="800" y="2387"/>
                  </a:lnTo>
                  <a:lnTo>
                    <a:pt x="1587" y="2387"/>
                  </a:lnTo>
                  <a:lnTo>
                    <a:pt x="2374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95" name="object 11095"/>
            <p:cNvSpPr/>
            <p:nvPr/>
          </p:nvSpPr>
          <p:spPr>
            <a:xfrm>
              <a:off x="3603332" y="511108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87" y="3175"/>
                  </a:lnTo>
                  <a:lnTo>
                    <a:pt x="787" y="2387"/>
                  </a:lnTo>
                  <a:lnTo>
                    <a:pt x="0" y="2387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96" name="object 11096"/>
            <p:cNvSpPr/>
            <p:nvPr/>
          </p:nvSpPr>
          <p:spPr>
            <a:xfrm>
              <a:off x="3610444" y="51142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97" name="object 11097"/>
            <p:cNvSpPr/>
            <p:nvPr/>
          </p:nvSpPr>
          <p:spPr>
            <a:xfrm>
              <a:off x="3608069" y="511426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98" name="object 11098"/>
            <p:cNvSpPr/>
            <p:nvPr/>
          </p:nvSpPr>
          <p:spPr>
            <a:xfrm>
              <a:off x="3605695" y="51142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099" name="object 11099"/>
            <p:cNvSpPr/>
            <p:nvPr/>
          </p:nvSpPr>
          <p:spPr>
            <a:xfrm>
              <a:off x="3604907" y="5114264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3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00" name="object 11100"/>
            <p:cNvSpPr/>
            <p:nvPr/>
          </p:nvSpPr>
          <p:spPr>
            <a:xfrm>
              <a:off x="3610444" y="51142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01" name="object 11101"/>
            <p:cNvSpPr/>
            <p:nvPr/>
          </p:nvSpPr>
          <p:spPr>
            <a:xfrm>
              <a:off x="3610444" y="5111089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800"/>
                  </a:lnTo>
                  <a:lnTo>
                    <a:pt x="1587" y="3175"/>
                  </a:lnTo>
                  <a:lnTo>
                    <a:pt x="800" y="3175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02" name="object 11102"/>
            <p:cNvSpPr/>
            <p:nvPr/>
          </p:nvSpPr>
          <p:spPr>
            <a:xfrm>
              <a:off x="3618369" y="51150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03" name="object 11103"/>
            <p:cNvSpPr/>
            <p:nvPr/>
          </p:nvSpPr>
          <p:spPr>
            <a:xfrm>
              <a:off x="3616794" y="511188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787" y="0"/>
                  </a:moveTo>
                  <a:lnTo>
                    <a:pt x="787" y="800"/>
                  </a:lnTo>
                  <a:lnTo>
                    <a:pt x="0" y="1587"/>
                  </a:lnTo>
                  <a:lnTo>
                    <a:pt x="787" y="1587"/>
                  </a:lnTo>
                  <a:lnTo>
                    <a:pt x="787" y="2374"/>
                  </a:lnTo>
                  <a:lnTo>
                    <a:pt x="1587" y="3162"/>
                  </a:lnTo>
                  <a:lnTo>
                    <a:pt x="2374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04" name="object 11104"/>
            <p:cNvSpPr/>
            <p:nvPr/>
          </p:nvSpPr>
          <p:spPr>
            <a:xfrm>
              <a:off x="3616794" y="511188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74" y="3175"/>
                  </a:lnTo>
                  <a:lnTo>
                    <a:pt x="0" y="2374"/>
                  </a:lnTo>
                  <a:lnTo>
                    <a:pt x="0" y="800"/>
                  </a:lnTo>
                  <a:lnTo>
                    <a:pt x="7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05" name="object 11105"/>
            <p:cNvSpPr/>
            <p:nvPr/>
          </p:nvSpPr>
          <p:spPr>
            <a:xfrm>
              <a:off x="3623919" y="511585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06" name="object 11106"/>
            <p:cNvSpPr/>
            <p:nvPr/>
          </p:nvSpPr>
          <p:spPr>
            <a:xfrm>
              <a:off x="3622344" y="511506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07" name="object 11107"/>
            <p:cNvSpPr/>
            <p:nvPr/>
          </p:nvSpPr>
          <p:spPr>
            <a:xfrm>
              <a:off x="3619169" y="51150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08" name="object 11108"/>
            <p:cNvSpPr/>
            <p:nvPr/>
          </p:nvSpPr>
          <p:spPr>
            <a:xfrm>
              <a:off x="3618382" y="5115051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3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09" name="object 11109"/>
            <p:cNvSpPr/>
            <p:nvPr/>
          </p:nvSpPr>
          <p:spPr>
            <a:xfrm>
              <a:off x="3624706" y="51150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10" name="object 11110"/>
            <p:cNvSpPr/>
            <p:nvPr/>
          </p:nvSpPr>
          <p:spPr>
            <a:xfrm>
              <a:off x="3623919" y="5111889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800" y="800"/>
                  </a:lnTo>
                  <a:lnTo>
                    <a:pt x="1587" y="1587"/>
                  </a:lnTo>
                  <a:lnTo>
                    <a:pt x="1587" y="3162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11" name="object 11111"/>
            <p:cNvSpPr/>
            <p:nvPr/>
          </p:nvSpPr>
          <p:spPr>
            <a:xfrm>
              <a:off x="3656406" y="510000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175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12" name="object 11112"/>
            <p:cNvSpPr/>
            <p:nvPr/>
          </p:nvSpPr>
          <p:spPr>
            <a:xfrm>
              <a:off x="3656406" y="5103177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13" name="object 11113"/>
            <p:cNvSpPr/>
            <p:nvPr/>
          </p:nvSpPr>
          <p:spPr>
            <a:xfrm>
              <a:off x="3656406" y="5126951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962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14" name="object 11114"/>
            <p:cNvSpPr/>
            <p:nvPr/>
          </p:nvSpPr>
          <p:spPr>
            <a:xfrm>
              <a:off x="3654031" y="510317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15" name="object 11115"/>
            <p:cNvSpPr/>
            <p:nvPr/>
          </p:nvSpPr>
          <p:spPr>
            <a:xfrm>
              <a:off x="3599357" y="5098414"/>
              <a:ext cx="31115" cy="2540"/>
            </a:xfrm>
            <a:custGeom>
              <a:avLst/>
              <a:gdLst/>
              <a:ahLst/>
              <a:cxnLst/>
              <a:rect l="l" t="t" r="r" b="b"/>
              <a:pathLst>
                <a:path w="31114" h="2539">
                  <a:moveTo>
                    <a:pt x="-793" y="1187"/>
                  </a:moveTo>
                  <a:lnTo>
                    <a:pt x="31680" y="1187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16" name="object 11116"/>
            <p:cNvSpPr/>
            <p:nvPr/>
          </p:nvSpPr>
          <p:spPr>
            <a:xfrm>
              <a:off x="3599357" y="5098427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17" name="object 11117"/>
            <p:cNvSpPr/>
            <p:nvPr/>
          </p:nvSpPr>
          <p:spPr>
            <a:xfrm>
              <a:off x="3599370" y="5125351"/>
              <a:ext cx="31115" cy="3175"/>
            </a:xfrm>
            <a:custGeom>
              <a:avLst/>
              <a:gdLst/>
              <a:ahLst/>
              <a:cxnLst/>
              <a:rect l="l" t="t" r="r" b="b"/>
              <a:pathLst>
                <a:path w="31114" h="3175">
                  <a:moveTo>
                    <a:pt x="-793" y="1587"/>
                  </a:moveTo>
                  <a:lnTo>
                    <a:pt x="31680" y="1587"/>
                  </a:lnTo>
                </a:path>
              </a:pathLst>
            </a:custGeom>
            <a:ln w="47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18" name="object 11118"/>
            <p:cNvSpPr/>
            <p:nvPr/>
          </p:nvSpPr>
          <p:spPr>
            <a:xfrm>
              <a:off x="3654031" y="51301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19" name="object 11119"/>
            <p:cNvSpPr/>
            <p:nvPr/>
          </p:nvSpPr>
          <p:spPr>
            <a:xfrm>
              <a:off x="3604907" y="5110314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0"/>
                  </a:moveTo>
                  <a:lnTo>
                    <a:pt x="5537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20" name="object 11120"/>
            <p:cNvSpPr/>
            <p:nvPr/>
          </p:nvSpPr>
          <p:spPr>
            <a:xfrm>
              <a:off x="3603332" y="511031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3949"/>
                  </a:moveTo>
                  <a:lnTo>
                    <a:pt x="787" y="3949"/>
                  </a:lnTo>
                  <a:lnTo>
                    <a:pt x="787" y="3162"/>
                  </a:lnTo>
                  <a:lnTo>
                    <a:pt x="0" y="3162"/>
                  </a:lnTo>
                  <a:lnTo>
                    <a:pt x="0" y="774"/>
                  </a:lnTo>
                  <a:lnTo>
                    <a:pt x="787" y="774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21" name="object 11121"/>
            <p:cNvSpPr/>
            <p:nvPr/>
          </p:nvSpPr>
          <p:spPr>
            <a:xfrm>
              <a:off x="3618369" y="511188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22" name="object 11122"/>
            <p:cNvSpPr/>
            <p:nvPr/>
          </p:nvSpPr>
          <p:spPr>
            <a:xfrm>
              <a:off x="3616794" y="511187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74" y="3175"/>
                  </a:lnTo>
                  <a:lnTo>
                    <a:pt x="0" y="2374"/>
                  </a:lnTo>
                  <a:lnTo>
                    <a:pt x="0" y="800"/>
                  </a:lnTo>
                  <a:lnTo>
                    <a:pt x="774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23" name="object 11123"/>
            <p:cNvSpPr/>
            <p:nvPr/>
          </p:nvSpPr>
          <p:spPr>
            <a:xfrm>
              <a:off x="3654031" y="510237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24" name="object 11124"/>
            <p:cNvSpPr/>
            <p:nvPr/>
          </p:nvSpPr>
          <p:spPr>
            <a:xfrm>
              <a:off x="3599370" y="5098414"/>
              <a:ext cx="31115" cy="2540"/>
            </a:xfrm>
            <a:custGeom>
              <a:avLst/>
              <a:gdLst/>
              <a:ahLst/>
              <a:cxnLst/>
              <a:rect l="l" t="t" r="r" b="b"/>
              <a:pathLst>
                <a:path w="31114" h="2539">
                  <a:moveTo>
                    <a:pt x="30886" y="2374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25" name="object 11125"/>
            <p:cNvSpPr/>
            <p:nvPr/>
          </p:nvSpPr>
          <p:spPr>
            <a:xfrm>
              <a:off x="3655618" y="5098414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4749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26" name="object 11126"/>
            <p:cNvSpPr/>
            <p:nvPr/>
          </p:nvSpPr>
          <p:spPr>
            <a:xfrm>
              <a:off x="3646906" y="4324438"/>
              <a:ext cx="0" cy="840740"/>
            </a:xfrm>
            <a:custGeom>
              <a:avLst/>
              <a:gdLst/>
              <a:ahLst/>
              <a:cxnLst/>
              <a:rect l="l" t="t" r="r" b="b"/>
              <a:pathLst>
                <a:path h="840739">
                  <a:moveTo>
                    <a:pt x="0" y="0"/>
                  </a:moveTo>
                  <a:lnTo>
                    <a:pt x="0" y="84051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1127" name="object 11127"/>
          <p:cNvSpPr/>
          <p:nvPr/>
        </p:nvSpPr>
        <p:spPr>
          <a:xfrm>
            <a:off x="3604662" y="2544669"/>
            <a:ext cx="0" cy="339900"/>
          </a:xfrm>
          <a:custGeom>
            <a:avLst/>
            <a:gdLst/>
            <a:ahLst/>
            <a:cxnLst/>
            <a:rect l="l" t="t" r="r" b="b"/>
            <a:pathLst>
              <a:path h="503554">
                <a:moveTo>
                  <a:pt x="0" y="0"/>
                </a:moveTo>
                <a:lnTo>
                  <a:pt x="0" y="50305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128" name="object 11128"/>
          <p:cNvSpPr/>
          <p:nvPr/>
        </p:nvSpPr>
        <p:spPr>
          <a:xfrm>
            <a:off x="3609471" y="3148936"/>
            <a:ext cx="0" cy="332184"/>
          </a:xfrm>
          <a:custGeom>
            <a:avLst/>
            <a:gdLst/>
            <a:ahLst/>
            <a:cxnLst/>
            <a:rect l="l" t="t" r="r" b="b"/>
            <a:pathLst>
              <a:path h="492125">
                <a:moveTo>
                  <a:pt x="0" y="0"/>
                </a:moveTo>
                <a:lnTo>
                  <a:pt x="0" y="49195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129" name="object 11129"/>
          <p:cNvSpPr/>
          <p:nvPr/>
        </p:nvSpPr>
        <p:spPr>
          <a:xfrm>
            <a:off x="3609471" y="2546812"/>
            <a:ext cx="0" cy="81439"/>
          </a:xfrm>
          <a:custGeom>
            <a:avLst/>
            <a:gdLst/>
            <a:ahLst/>
            <a:cxnLst/>
            <a:rect l="l" t="t" r="r" b="b"/>
            <a:pathLst>
              <a:path h="120650">
                <a:moveTo>
                  <a:pt x="0" y="0"/>
                </a:moveTo>
                <a:lnTo>
                  <a:pt x="0" y="12040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130" name="object 11130"/>
          <p:cNvSpPr/>
          <p:nvPr/>
        </p:nvSpPr>
        <p:spPr>
          <a:xfrm>
            <a:off x="3593432" y="2918996"/>
            <a:ext cx="0" cy="566642"/>
          </a:xfrm>
          <a:custGeom>
            <a:avLst/>
            <a:gdLst/>
            <a:ahLst/>
            <a:cxnLst/>
            <a:rect l="l" t="t" r="r" b="b"/>
            <a:pathLst>
              <a:path h="839470">
                <a:moveTo>
                  <a:pt x="0" y="0"/>
                </a:moveTo>
                <a:lnTo>
                  <a:pt x="0" y="83894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131" name="object 11131"/>
          <p:cNvSpPr/>
          <p:nvPr/>
        </p:nvSpPr>
        <p:spPr>
          <a:xfrm>
            <a:off x="3593432" y="2545750"/>
            <a:ext cx="0" cy="338614"/>
          </a:xfrm>
          <a:custGeom>
            <a:avLst/>
            <a:gdLst/>
            <a:ahLst/>
            <a:cxnLst/>
            <a:rect l="l" t="t" r="r" b="b"/>
            <a:pathLst>
              <a:path h="501650">
                <a:moveTo>
                  <a:pt x="0" y="0"/>
                </a:moveTo>
                <a:lnTo>
                  <a:pt x="0" y="50145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1132" name="object 11132"/>
          <p:cNvGrpSpPr/>
          <p:nvPr/>
        </p:nvGrpSpPr>
        <p:grpSpPr>
          <a:xfrm>
            <a:off x="3574714" y="2526492"/>
            <a:ext cx="68151" cy="15859"/>
            <a:chOff x="3602539" y="3742950"/>
            <a:chExt cx="100965" cy="23495"/>
          </a:xfrm>
        </p:grpSpPr>
        <p:sp>
          <p:nvSpPr>
            <p:cNvPr id="11133" name="object 11133"/>
            <p:cNvSpPr/>
            <p:nvPr/>
          </p:nvSpPr>
          <p:spPr>
            <a:xfrm>
              <a:off x="3692054" y="376434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34" name="object 11134"/>
            <p:cNvSpPr/>
            <p:nvPr/>
          </p:nvSpPr>
          <p:spPr>
            <a:xfrm>
              <a:off x="3702354" y="375009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35" name="object 11135"/>
            <p:cNvSpPr/>
            <p:nvPr/>
          </p:nvSpPr>
          <p:spPr>
            <a:xfrm>
              <a:off x="3692054" y="375009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299" y="0"/>
                  </a:moveTo>
                  <a:lnTo>
                    <a:pt x="0" y="1028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36" name="object 11136"/>
            <p:cNvSpPr/>
            <p:nvPr/>
          </p:nvSpPr>
          <p:spPr>
            <a:xfrm>
              <a:off x="3692054" y="376038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37" name="object 11137"/>
            <p:cNvSpPr/>
            <p:nvPr/>
          </p:nvSpPr>
          <p:spPr>
            <a:xfrm>
              <a:off x="3603332" y="3754043"/>
              <a:ext cx="88900" cy="6350"/>
            </a:xfrm>
            <a:custGeom>
              <a:avLst/>
              <a:gdLst/>
              <a:ahLst/>
              <a:cxnLst/>
              <a:rect l="l" t="t" r="r" b="b"/>
              <a:pathLst>
                <a:path w="88900" h="6350">
                  <a:moveTo>
                    <a:pt x="0" y="0"/>
                  </a:moveTo>
                  <a:lnTo>
                    <a:pt x="88722" y="633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38" name="object 11138"/>
            <p:cNvSpPr/>
            <p:nvPr/>
          </p:nvSpPr>
          <p:spPr>
            <a:xfrm>
              <a:off x="3603332" y="3754043"/>
              <a:ext cx="88900" cy="11430"/>
            </a:xfrm>
            <a:custGeom>
              <a:avLst/>
              <a:gdLst/>
              <a:ahLst/>
              <a:cxnLst/>
              <a:rect l="l" t="t" r="r" b="b"/>
              <a:pathLst>
                <a:path w="88900" h="11429">
                  <a:moveTo>
                    <a:pt x="0" y="4762"/>
                  </a:moveTo>
                  <a:lnTo>
                    <a:pt x="0" y="0"/>
                  </a:lnTo>
                </a:path>
                <a:path w="88900" h="11429">
                  <a:moveTo>
                    <a:pt x="0" y="4762"/>
                  </a:moveTo>
                  <a:lnTo>
                    <a:pt x="88722" y="1109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39" name="object 11139"/>
            <p:cNvSpPr/>
            <p:nvPr/>
          </p:nvSpPr>
          <p:spPr>
            <a:xfrm>
              <a:off x="3603332" y="3743743"/>
              <a:ext cx="99060" cy="10795"/>
            </a:xfrm>
            <a:custGeom>
              <a:avLst/>
              <a:gdLst/>
              <a:ahLst/>
              <a:cxnLst/>
              <a:rect l="l" t="t" r="r" b="b"/>
              <a:pathLst>
                <a:path w="99060" h="10795">
                  <a:moveTo>
                    <a:pt x="10299" y="0"/>
                  </a:moveTo>
                  <a:lnTo>
                    <a:pt x="99021" y="6350"/>
                  </a:lnTo>
                </a:path>
                <a:path w="99060" h="10795">
                  <a:moveTo>
                    <a:pt x="10299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140" name="object 11140"/>
          <p:cNvGrpSpPr/>
          <p:nvPr/>
        </p:nvGrpSpPr>
        <p:grpSpPr>
          <a:xfrm>
            <a:off x="3477922" y="2518467"/>
            <a:ext cx="68151" cy="16288"/>
            <a:chOff x="3459143" y="3731062"/>
            <a:chExt cx="100965" cy="24130"/>
          </a:xfrm>
        </p:grpSpPr>
        <p:sp>
          <p:nvSpPr>
            <p:cNvPr id="11141" name="object 11141"/>
            <p:cNvSpPr/>
            <p:nvPr/>
          </p:nvSpPr>
          <p:spPr>
            <a:xfrm>
              <a:off x="3547084" y="37532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42" name="object 11142"/>
            <p:cNvSpPr/>
            <p:nvPr/>
          </p:nvSpPr>
          <p:spPr>
            <a:xfrm>
              <a:off x="3558971" y="373899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43" name="object 11143"/>
            <p:cNvSpPr/>
            <p:nvPr/>
          </p:nvSpPr>
          <p:spPr>
            <a:xfrm>
              <a:off x="3547097" y="3738994"/>
              <a:ext cx="12065" cy="10795"/>
            </a:xfrm>
            <a:custGeom>
              <a:avLst/>
              <a:gdLst/>
              <a:ahLst/>
              <a:cxnLst/>
              <a:rect l="l" t="t" r="r" b="b"/>
              <a:pathLst>
                <a:path w="12064" h="10795">
                  <a:moveTo>
                    <a:pt x="11874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44" name="object 11144"/>
            <p:cNvSpPr/>
            <p:nvPr/>
          </p:nvSpPr>
          <p:spPr>
            <a:xfrm>
              <a:off x="3547084" y="374929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45" name="object 11145"/>
            <p:cNvSpPr/>
            <p:nvPr/>
          </p:nvSpPr>
          <p:spPr>
            <a:xfrm>
              <a:off x="3459949" y="3731856"/>
              <a:ext cx="99060" cy="9525"/>
            </a:xfrm>
            <a:custGeom>
              <a:avLst/>
              <a:gdLst/>
              <a:ahLst/>
              <a:cxnLst/>
              <a:rect l="l" t="t" r="r" b="b"/>
              <a:pathLst>
                <a:path w="99060" h="9525">
                  <a:moveTo>
                    <a:pt x="99021" y="7137"/>
                  </a:moveTo>
                  <a:lnTo>
                    <a:pt x="11874" y="0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46" name="object 11146"/>
            <p:cNvSpPr/>
            <p:nvPr/>
          </p:nvSpPr>
          <p:spPr>
            <a:xfrm>
              <a:off x="3459143" y="3740575"/>
              <a:ext cx="88900" cy="9525"/>
            </a:xfrm>
            <a:custGeom>
              <a:avLst/>
              <a:gdLst/>
              <a:ahLst/>
              <a:cxnLst/>
              <a:rect l="l" t="t" r="r" b="b"/>
              <a:pathLst>
                <a:path w="88900" h="9525">
                  <a:moveTo>
                    <a:pt x="0" y="9512"/>
                  </a:moveTo>
                  <a:lnTo>
                    <a:pt x="88734" y="9512"/>
                  </a:lnTo>
                  <a:lnTo>
                    <a:pt x="88734" y="0"/>
                  </a:lnTo>
                  <a:lnTo>
                    <a:pt x="0" y="0"/>
                  </a:lnTo>
                  <a:lnTo>
                    <a:pt x="0" y="9512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47" name="object 11147"/>
            <p:cNvSpPr/>
            <p:nvPr/>
          </p:nvSpPr>
          <p:spPr>
            <a:xfrm>
              <a:off x="3459937" y="374136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48" name="object 11148"/>
            <p:cNvSpPr/>
            <p:nvPr/>
          </p:nvSpPr>
          <p:spPr>
            <a:xfrm>
              <a:off x="3459143" y="3745337"/>
              <a:ext cx="88900" cy="9525"/>
            </a:xfrm>
            <a:custGeom>
              <a:avLst/>
              <a:gdLst/>
              <a:ahLst/>
              <a:cxnLst/>
              <a:rect l="l" t="t" r="r" b="b"/>
              <a:pathLst>
                <a:path w="88900" h="9525">
                  <a:moveTo>
                    <a:pt x="0" y="9499"/>
                  </a:moveTo>
                  <a:lnTo>
                    <a:pt x="88734" y="9499"/>
                  </a:lnTo>
                  <a:lnTo>
                    <a:pt x="88734" y="0"/>
                  </a:lnTo>
                  <a:lnTo>
                    <a:pt x="0" y="0"/>
                  </a:lnTo>
                  <a:lnTo>
                    <a:pt x="0" y="9499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1149" name="object 11149"/>
          <p:cNvSpPr/>
          <p:nvPr/>
        </p:nvSpPr>
        <p:spPr>
          <a:xfrm>
            <a:off x="3523377" y="2918996"/>
            <a:ext cx="0" cy="150019"/>
          </a:xfrm>
          <a:custGeom>
            <a:avLst/>
            <a:gdLst/>
            <a:ahLst/>
            <a:cxnLst/>
            <a:rect l="l" t="t" r="r" b="b"/>
            <a:pathLst>
              <a:path h="222250">
                <a:moveTo>
                  <a:pt x="0" y="0"/>
                </a:moveTo>
                <a:lnTo>
                  <a:pt x="0" y="22181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150" name="object 11150"/>
          <p:cNvSpPr/>
          <p:nvPr/>
        </p:nvSpPr>
        <p:spPr>
          <a:xfrm>
            <a:off x="3523377" y="2539868"/>
            <a:ext cx="0" cy="344615"/>
          </a:xfrm>
          <a:custGeom>
            <a:avLst/>
            <a:gdLst/>
            <a:ahLst/>
            <a:cxnLst/>
            <a:rect l="l" t="t" r="r" b="b"/>
            <a:pathLst>
              <a:path h="510539">
                <a:moveTo>
                  <a:pt x="0" y="0"/>
                </a:moveTo>
                <a:lnTo>
                  <a:pt x="0" y="51017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1151" name="object 11151"/>
          <p:cNvGrpSpPr/>
          <p:nvPr/>
        </p:nvGrpSpPr>
        <p:grpSpPr>
          <a:xfrm>
            <a:off x="3522842" y="3171396"/>
            <a:ext cx="7287" cy="308610"/>
            <a:chOff x="3525691" y="4698365"/>
            <a:chExt cx="10795" cy="457200"/>
          </a:xfrm>
        </p:grpSpPr>
        <p:sp>
          <p:nvSpPr>
            <p:cNvPr id="11152" name="object 11152"/>
            <p:cNvSpPr/>
            <p:nvPr/>
          </p:nvSpPr>
          <p:spPr>
            <a:xfrm>
              <a:off x="3526485" y="4705502"/>
              <a:ext cx="0" cy="449580"/>
            </a:xfrm>
            <a:custGeom>
              <a:avLst/>
              <a:gdLst/>
              <a:ahLst/>
              <a:cxnLst/>
              <a:rect l="l" t="t" r="r" b="b"/>
              <a:pathLst>
                <a:path h="449579">
                  <a:moveTo>
                    <a:pt x="0" y="4491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53" name="object 11153"/>
            <p:cNvSpPr/>
            <p:nvPr/>
          </p:nvSpPr>
          <p:spPr>
            <a:xfrm>
              <a:off x="3526485" y="5147538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89" h="7620">
                  <a:moveTo>
                    <a:pt x="8712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54" name="object 11154"/>
            <p:cNvSpPr/>
            <p:nvPr/>
          </p:nvSpPr>
          <p:spPr>
            <a:xfrm>
              <a:off x="3535197" y="4698365"/>
              <a:ext cx="0" cy="449580"/>
            </a:xfrm>
            <a:custGeom>
              <a:avLst/>
              <a:gdLst/>
              <a:ahLst/>
              <a:cxnLst/>
              <a:rect l="l" t="t" r="r" b="b"/>
              <a:pathLst>
                <a:path h="449579">
                  <a:moveTo>
                    <a:pt x="0" y="0"/>
                  </a:moveTo>
                  <a:lnTo>
                    <a:pt x="0" y="44917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155" name="object 11155"/>
          <p:cNvGrpSpPr/>
          <p:nvPr/>
        </p:nvGrpSpPr>
        <p:grpSpPr>
          <a:xfrm>
            <a:off x="3528722" y="2918996"/>
            <a:ext cx="1286" cy="145304"/>
            <a:chOff x="3534403" y="4324438"/>
            <a:chExt cx="1905" cy="215265"/>
          </a:xfrm>
        </p:grpSpPr>
        <p:sp>
          <p:nvSpPr>
            <p:cNvPr id="11156" name="object 11156"/>
            <p:cNvSpPr/>
            <p:nvPr/>
          </p:nvSpPr>
          <p:spPr>
            <a:xfrm>
              <a:off x="3535197" y="4516945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218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57" name="object 11157"/>
            <p:cNvSpPr/>
            <p:nvPr/>
          </p:nvSpPr>
          <p:spPr>
            <a:xfrm>
              <a:off x="3535197" y="4324438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0"/>
                  </a:moveTo>
                  <a:lnTo>
                    <a:pt x="0" y="16874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1158" name="object 11158"/>
          <p:cNvSpPr/>
          <p:nvPr/>
        </p:nvSpPr>
        <p:spPr>
          <a:xfrm>
            <a:off x="3529258" y="2540400"/>
            <a:ext cx="0" cy="344186"/>
          </a:xfrm>
          <a:custGeom>
            <a:avLst/>
            <a:gdLst/>
            <a:ahLst/>
            <a:cxnLst/>
            <a:rect l="l" t="t" r="r" b="b"/>
            <a:pathLst>
              <a:path h="509904">
                <a:moveTo>
                  <a:pt x="0" y="0"/>
                </a:moveTo>
                <a:lnTo>
                  <a:pt x="0" y="50938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159" name="object 11159"/>
          <p:cNvSpPr/>
          <p:nvPr/>
        </p:nvSpPr>
        <p:spPr>
          <a:xfrm>
            <a:off x="3512679" y="2918995"/>
            <a:ext cx="0" cy="159449"/>
          </a:xfrm>
          <a:custGeom>
            <a:avLst/>
            <a:gdLst/>
            <a:ahLst/>
            <a:cxnLst/>
            <a:rect l="l" t="t" r="r" b="b"/>
            <a:pathLst>
              <a:path h="236220">
                <a:moveTo>
                  <a:pt x="0" y="0"/>
                </a:moveTo>
                <a:lnTo>
                  <a:pt x="0" y="23608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160" name="object 11160"/>
          <p:cNvSpPr/>
          <p:nvPr/>
        </p:nvSpPr>
        <p:spPr>
          <a:xfrm>
            <a:off x="3512679" y="2539329"/>
            <a:ext cx="0" cy="345043"/>
          </a:xfrm>
          <a:custGeom>
            <a:avLst/>
            <a:gdLst/>
            <a:ahLst/>
            <a:cxnLst/>
            <a:rect l="l" t="t" r="r" b="b"/>
            <a:pathLst>
              <a:path h="511175">
                <a:moveTo>
                  <a:pt x="0" y="0"/>
                </a:moveTo>
                <a:lnTo>
                  <a:pt x="0" y="51097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1161" name="object 11161"/>
          <p:cNvGrpSpPr/>
          <p:nvPr/>
        </p:nvGrpSpPr>
        <p:grpSpPr>
          <a:xfrm>
            <a:off x="3512143" y="3185297"/>
            <a:ext cx="11573" cy="294894"/>
            <a:chOff x="3509841" y="4718958"/>
            <a:chExt cx="17145" cy="436880"/>
          </a:xfrm>
        </p:grpSpPr>
        <p:sp>
          <p:nvSpPr>
            <p:cNvPr id="11162" name="object 11162"/>
            <p:cNvSpPr/>
            <p:nvPr/>
          </p:nvSpPr>
          <p:spPr>
            <a:xfrm>
              <a:off x="3510635" y="4719751"/>
              <a:ext cx="10795" cy="434975"/>
            </a:xfrm>
            <a:custGeom>
              <a:avLst/>
              <a:gdLst/>
              <a:ahLst/>
              <a:cxnLst/>
              <a:rect l="l" t="t" r="r" b="b"/>
              <a:pathLst>
                <a:path w="10795" h="434975">
                  <a:moveTo>
                    <a:pt x="0" y="0"/>
                  </a:moveTo>
                  <a:lnTo>
                    <a:pt x="0" y="434124"/>
                  </a:lnTo>
                  <a:lnTo>
                    <a:pt x="10299" y="434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63" name="object 11163"/>
            <p:cNvSpPr/>
            <p:nvPr/>
          </p:nvSpPr>
          <p:spPr>
            <a:xfrm>
              <a:off x="3524110" y="51546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164" name="object 11164"/>
          <p:cNvGrpSpPr/>
          <p:nvPr/>
        </p:nvGrpSpPr>
        <p:grpSpPr>
          <a:xfrm>
            <a:off x="3512143" y="3474052"/>
            <a:ext cx="98155" cy="23146"/>
            <a:chOff x="3509841" y="5146744"/>
            <a:chExt cx="145415" cy="34290"/>
          </a:xfrm>
        </p:grpSpPr>
        <p:sp>
          <p:nvSpPr>
            <p:cNvPr id="11165" name="object 11165"/>
            <p:cNvSpPr/>
            <p:nvPr/>
          </p:nvSpPr>
          <p:spPr>
            <a:xfrm>
              <a:off x="3632644" y="516338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-793" y="400"/>
                  </a:moveTo>
                  <a:lnTo>
                    <a:pt x="11880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66" name="object 11166"/>
            <p:cNvSpPr/>
            <p:nvPr/>
          </p:nvSpPr>
          <p:spPr>
            <a:xfrm>
              <a:off x="3510635" y="5153888"/>
              <a:ext cx="121285" cy="9525"/>
            </a:xfrm>
            <a:custGeom>
              <a:avLst/>
              <a:gdLst/>
              <a:ahLst/>
              <a:cxnLst/>
              <a:rect l="l" t="t" r="r" b="b"/>
              <a:pathLst>
                <a:path w="121285" h="9525">
                  <a:moveTo>
                    <a:pt x="0" y="0"/>
                  </a:moveTo>
                  <a:lnTo>
                    <a:pt x="10299" y="787"/>
                  </a:lnTo>
                  <a:lnTo>
                    <a:pt x="35073" y="2686"/>
                  </a:lnTo>
                  <a:lnTo>
                    <a:pt x="59820" y="4833"/>
                  </a:lnTo>
                  <a:lnTo>
                    <a:pt x="84562" y="6936"/>
                  </a:lnTo>
                  <a:lnTo>
                    <a:pt x="109321" y="8699"/>
                  </a:lnTo>
                  <a:lnTo>
                    <a:pt x="121208" y="94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67" name="object 11167"/>
            <p:cNvSpPr/>
            <p:nvPr/>
          </p:nvSpPr>
          <p:spPr>
            <a:xfrm>
              <a:off x="3510635" y="515388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5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68" name="object 11168"/>
            <p:cNvSpPr/>
            <p:nvPr/>
          </p:nvSpPr>
          <p:spPr>
            <a:xfrm>
              <a:off x="3510635" y="5168938"/>
              <a:ext cx="136525" cy="11430"/>
            </a:xfrm>
            <a:custGeom>
              <a:avLst/>
              <a:gdLst/>
              <a:ahLst/>
              <a:cxnLst/>
              <a:rect l="l" t="t" r="r" b="b"/>
              <a:pathLst>
                <a:path w="136525" h="11429">
                  <a:moveTo>
                    <a:pt x="136258" y="11087"/>
                  </a:moveTo>
                  <a:lnTo>
                    <a:pt x="133083" y="11087"/>
                  </a:lnTo>
                  <a:lnTo>
                    <a:pt x="102209" y="8781"/>
                  </a:lnTo>
                  <a:lnTo>
                    <a:pt x="71278" y="6365"/>
                  </a:lnTo>
                  <a:lnTo>
                    <a:pt x="40357" y="3736"/>
                  </a:lnTo>
                  <a:lnTo>
                    <a:pt x="9512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69" name="object 11169"/>
            <p:cNvSpPr/>
            <p:nvPr/>
          </p:nvSpPr>
          <p:spPr>
            <a:xfrm>
              <a:off x="3646894" y="5157063"/>
              <a:ext cx="7620" cy="23495"/>
            </a:xfrm>
            <a:custGeom>
              <a:avLst/>
              <a:gdLst/>
              <a:ahLst/>
              <a:cxnLst/>
              <a:rect l="l" t="t" r="r" b="b"/>
              <a:pathLst>
                <a:path w="7620" h="23495">
                  <a:moveTo>
                    <a:pt x="0" y="7912"/>
                  </a:moveTo>
                  <a:lnTo>
                    <a:pt x="0" y="22961"/>
                  </a:lnTo>
                  <a:lnTo>
                    <a:pt x="7137" y="15824"/>
                  </a:lnTo>
                  <a:lnTo>
                    <a:pt x="7137" y="0"/>
                  </a:lnTo>
                  <a:lnTo>
                    <a:pt x="0" y="79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70" name="object 11170"/>
            <p:cNvSpPr/>
            <p:nvPr/>
          </p:nvSpPr>
          <p:spPr>
            <a:xfrm>
              <a:off x="3527272" y="5154675"/>
              <a:ext cx="67945" cy="6350"/>
            </a:xfrm>
            <a:custGeom>
              <a:avLst/>
              <a:gdLst/>
              <a:ahLst/>
              <a:cxnLst/>
              <a:rect l="l" t="t" r="r" b="b"/>
              <a:pathLst>
                <a:path w="67945" h="6350">
                  <a:moveTo>
                    <a:pt x="0" y="0"/>
                  </a:moveTo>
                  <a:lnTo>
                    <a:pt x="10299" y="1587"/>
                  </a:lnTo>
                  <a:lnTo>
                    <a:pt x="23981" y="2506"/>
                  </a:lnTo>
                  <a:lnTo>
                    <a:pt x="37642" y="3548"/>
                  </a:lnTo>
                  <a:lnTo>
                    <a:pt x="51294" y="4596"/>
                  </a:lnTo>
                  <a:lnTo>
                    <a:pt x="64947" y="5537"/>
                  </a:lnTo>
                  <a:lnTo>
                    <a:pt x="67335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71" name="object 11171"/>
            <p:cNvSpPr/>
            <p:nvPr/>
          </p:nvSpPr>
          <p:spPr>
            <a:xfrm>
              <a:off x="3595408" y="5161013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10287" y="800"/>
                  </a:lnTo>
                  <a:lnTo>
                    <a:pt x="12674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72" name="object 11172"/>
            <p:cNvSpPr/>
            <p:nvPr/>
          </p:nvSpPr>
          <p:spPr>
            <a:xfrm>
              <a:off x="3616795" y="51625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73" name="object 11173"/>
            <p:cNvSpPr/>
            <p:nvPr/>
          </p:nvSpPr>
          <p:spPr>
            <a:xfrm>
              <a:off x="3631844" y="5163388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0" y="0"/>
                  </a:moveTo>
                  <a:lnTo>
                    <a:pt x="800" y="0"/>
                  </a:lnTo>
                  <a:lnTo>
                    <a:pt x="11874" y="800"/>
                  </a:lnTo>
                  <a:lnTo>
                    <a:pt x="15049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74" name="object 11174"/>
            <p:cNvSpPr/>
            <p:nvPr/>
          </p:nvSpPr>
          <p:spPr>
            <a:xfrm>
              <a:off x="3654031" y="515705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75" name="object 11175"/>
            <p:cNvSpPr/>
            <p:nvPr/>
          </p:nvSpPr>
          <p:spPr>
            <a:xfrm>
              <a:off x="3535197" y="5147538"/>
              <a:ext cx="95250" cy="8255"/>
            </a:xfrm>
            <a:custGeom>
              <a:avLst/>
              <a:gdLst/>
              <a:ahLst/>
              <a:cxnLst/>
              <a:rect l="l" t="t" r="r" b="b"/>
              <a:pathLst>
                <a:path w="95250" h="8254">
                  <a:moveTo>
                    <a:pt x="95059" y="7924"/>
                  </a:moveTo>
                  <a:lnTo>
                    <a:pt x="91897" y="7924"/>
                  </a:lnTo>
                  <a:lnTo>
                    <a:pt x="85111" y="7200"/>
                  </a:lnTo>
                  <a:lnTo>
                    <a:pt x="78433" y="6613"/>
                  </a:lnTo>
                  <a:lnTo>
                    <a:pt x="71753" y="6088"/>
                  </a:lnTo>
                  <a:lnTo>
                    <a:pt x="64960" y="5549"/>
                  </a:lnTo>
                  <a:lnTo>
                    <a:pt x="59423" y="5549"/>
                  </a:lnTo>
                  <a:lnTo>
                    <a:pt x="47805" y="4177"/>
                  </a:lnTo>
                  <a:lnTo>
                    <a:pt x="36566" y="3130"/>
                  </a:lnTo>
                  <a:lnTo>
                    <a:pt x="25265" y="2303"/>
                  </a:lnTo>
                  <a:lnTo>
                    <a:pt x="13462" y="1587"/>
                  </a:lnTo>
                  <a:lnTo>
                    <a:pt x="11099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176" name="object 11176"/>
          <p:cNvGrpSpPr/>
          <p:nvPr/>
        </p:nvGrpSpPr>
        <p:grpSpPr>
          <a:xfrm>
            <a:off x="3509469" y="2523286"/>
            <a:ext cx="99012" cy="23574"/>
            <a:chOff x="3505879" y="3738200"/>
            <a:chExt cx="146685" cy="34925"/>
          </a:xfrm>
        </p:grpSpPr>
        <p:sp>
          <p:nvSpPr>
            <p:cNvPr id="11177" name="object 11177"/>
            <p:cNvSpPr/>
            <p:nvPr/>
          </p:nvSpPr>
          <p:spPr>
            <a:xfrm>
              <a:off x="3506673" y="3750881"/>
              <a:ext cx="41275" cy="4445"/>
            </a:xfrm>
            <a:custGeom>
              <a:avLst/>
              <a:gdLst/>
              <a:ahLst/>
              <a:cxnLst/>
              <a:rect l="l" t="t" r="r" b="b"/>
              <a:pathLst>
                <a:path w="41275" h="4445">
                  <a:moveTo>
                    <a:pt x="41198" y="3962"/>
                  </a:moveTo>
                  <a:lnTo>
                    <a:pt x="37249" y="3162"/>
                  </a:lnTo>
                  <a:lnTo>
                    <a:pt x="28853" y="2546"/>
                  </a:lnTo>
                  <a:lnTo>
                    <a:pt x="20526" y="1798"/>
                  </a:lnTo>
                  <a:lnTo>
                    <a:pt x="12242" y="1138"/>
                  </a:lnTo>
                  <a:lnTo>
                    <a:pt x="3975" y="787"/>
                  </a:ln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78" name="object 11178"/>
            <p:cNvSpPr/>
            <p:nvPr/>
          </p:nvSpPr>
          <p:spPr>
            <a:xfrm>
              <a:off x="3535197" y="3749293"/>
              <a:ext cx="12700" cy="5715"/>
            </a:xfrm>
            <a:custGeom>
              <a:avLst/>
              <a:gdLst/>
              <a:ahLst/>
              <a:cxnLst/>
              <a:rect l="l" t="t" r="r" b="b"/>
              <a:pathLst>
                <a:path w="12700" h="5714">
                  <a:moveTo>
                    <a:pt x="12674" y="0"/>
                  </a:moveTo>
                  <a:lnTo>
                    <a:pt x="12674" y="5537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79" name="object 11179"/>
            <p:cNvSpPr/>
            <p:nvPr/>
          </p:nvSpPr>
          <p:spPr>
            <a:xfrm>
              <a:off x="3518573" y="3751668"/>
              <a:ext cx="14604" cy="1905"/>
            </a:xfrm>
            <a:custGeom>
              <a:avLst/>
              <a:gdLst/>
              <a:ahLst/>
              <a:cxnLst/>
              <a:rect l="l" t="t" r="r" b="b"/>
              <a:pathLst>
                <a:path w="14604" h="1904">
                  <a:moveTo>
                    <a:pt x="14249" y="1587"/>
                  </a:moveTo>
                  <a:lnTo>
                    <a:pt x="12661" y="1587"/>
                  </a:lnTo>
                  <a:lnTo>
                    <a:pt x="8712" y="787"/>
                  </a:lnTo>
                  <a:lnTo>
                    <a:pt x="774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80" name="object 11180"/>
            <p:cNvSpPr/>
            <p:nvPr/>
          </p:nvSpPr>
          <p:spPr>
            <a:xfrm>
              <a:off x="3506673" y="375086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81" name="object 11181"/>
            <p:cNvSpPr/>
            <p:nvPr/>
          </p:nvSpPr>
          <p:spPr>
            <a:xfrm>
              <a:off x="3506673" y="3761168"/>
              <a:ext cx="137160" cy="11430"/>
            </a:xfrm>
            <a:custGeom>
              <a:avLst/>
              <a:gdLst/>
              <a:ahLst/>
              <a:cxnLst/>
              <a:rect l="l" t="t" r="r" b="b"/>
              <a:pathLst>
                <a:path w="137160" h="11429">
                  <a:moveTo>
                    <a:pt x="137045" y="11099"/>
                  </a:moveTo>
                  <a:lnTo>
                    <a:pt x="125171" y="10299"/>
                  </a:lnTo>
                  <a:lnTo>
                    <a:pt x="94621" y="8281"/>
                  </a:lnTo>
                  <a:lnTo>
                    <a:pt x="64104" y="5688"/>
                  </a:lnTo>
                  <a:lnTo>
                    <a:pt x="33618" y="3025"/>
                  </a:lnTo>
                  <a:lnTo>
                    <a:pt x="3162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82" name="object 11182"/>
            <p:cNvSpPr/>
            <p:nvPr/>
          </p:nvSpPr>
          <p:spPr>
            <a:xfrm>
              <a:off x="3643718" y="376196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83" name="object 11183"/>
            <p:cNvSpPr/>
            <p:nvPr/>
          </p:nvSpPr>
          <p:spPr>
            <a:xfrm>
              <a:off x="3601745" y="3754043"/>
              <a:ext cx="42545" cy="8255"/>
            </a:xfrm>
            <a:custGeom>
              <a:avLst/>
              <a:gdLst/>
              <a:ahLst/>
              <a:cxnLst/>
              <a:rect l="l" t="t" r="r" b="b"/>
              <a:pathLst>
                <a:path w="42545" h="8254">
                  <a:moveTo>
                    <a:pt x="41973" y="7924"/>
                  </a:moveTo>
                  <a:lnTo>
                    <a:pt x="37223" y="7924"/>
                  </a:lnTo>
                  <a:lnTo>
                    <a:pt x="28918" y="7251"/>
                  </a:lnTo>
                  <a:lnTo>
                    <a:pt x="20600" y="6570"/>
                  </a:lnTo>
                  <a:lnTo>
                    <a:pt x="12275" y="5972"/>
                  </a:lnTo>
                  <a:lnTo>
                    <a:pt x="3949" y="5549"/>
                  </a:lnTo>
                  <a:lnTo>
                    <a:pt x="0" y="47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84" name="object 11184"/>
            <p:cNvSpPr/>
            <p:nvPr/>
          </p:nvSpPr>
          <p:spPr>
            <a:xfrm>
              <a:off x="3547871" y="3749293"/>
              <a:ext cx="53975" cy="5080"/>
            </a:xfrm>
            <a:custGeom>
              <a:avLst/>
              <a:gdLst/>
              <a:ahLst/>
              <a:cxnLst/>
              <a:rect l="l" t="t" r="r" b="b"/>
              <a:pathLst>
                <a:path w="53975" h="5079">
                  <a:moveTo>
                    <a:pt x="0" y="0"/>
                  </a:moveTo>
                  <a:lnTo>
                    <a:pt x="800" y="0"/>
                  </a:lnTo>
                  <a:lnTo>
                    <a:pt x="12504" y="1165"/>
                  </a:lnTo>
                  <a:lnTo>
                    <a:pt x="24552" y="2181"/>
                  </a:lnTo>
                  <a:lnTo>
                    <a:pt x="36604" y="3096"/>
                  </a:lnTo>
                  <a:lnTo>
                    <a:pt x="48323" y="3962"/>
                  </a:lnTo>
                  <a:lnTo>
                    <a:pt x="53873" y="47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85" name="object 11185"/>
            <p:cNvSpPr/>
            <p:nvPr/>
          </p:nvSpPr>
          <p:spPr>
            <a:xfrm>
              <a:off x="3601745" y="37572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87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86" name="object 11186"/>
            <p:cNvSpPr/>
            <p:nvPr/>
          </p:nvSpPr>
          <p:spPr>
            <a:xfrm>
              <a:off x="3611244" y="3759593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-793" y="393"/>
                  </a:moveTo>
                  <a:lnTo>
                    <a:pt x="9518" y="39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87" name="object 11187"/>
            <p:cNvSpPr/>
            <p:nvPr/>
          </p:nvSpPr>
          <p:spPr>
            <a:xfrm>
              <a:off x="3629469" y="376116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-793" y="400"/>
                  </a:moveTo>
                  <a:lnTo>
                    <a:pt x="15043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88" name="object 11188"/>
            <p:cNvSpPr/>
            <p:nvPr/>
          </p:nvSpPr>
          <p:spPr>
            <a:xfrm>
              <a:off x="3643718" y="37619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89" name="object 11189"/>
            <p:cNvSpPr/>
            <p:nvPr/>
          </p:nvSpPr>
          <p:spPr>
            <a:xfrm>
              <a:off x="3612832" y="37437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90" name="object 11190"/>
            <p:cNvSpPr/>
            <p:nvPr/>
          </p:nvSpPr>
          <p:spPr>
            <a:xfrm>
              <a:off x="3601745" y="3743756"/>
              <a:ext cx="11430" cy="10795"/>
            </a:xfrm>
            <a:custGeom>
              <a:avLst/>
              <a:gdLst/>
              <a:ahLst/>
              <a:cxnLst/>
              <a:rect l="l" t="t" r="r" b="b"/>
              <a:pathLst>
                <a:path w="11429" h="10795">
                  <a:moveTo>
                    <a:pt x="0" y="10287"/>
                  </a:moveTo>
                  <a:lnTo>
                    <a:pt x="110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91" name="object 11191"/>
            <p:cNvSpPr/>
            <p:nvPr/>
          </p:nvSpPr>
          <p:spPr>
            <a:xfrm>
              <a:off x="3643718" y="3765130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20">
                  <a:moveTo>
                    <a:pt x="0" y="7137"/>
                  </a:moveTo>
                  <a:lnTo>
                    <a:pt x="791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92" name="object 11192"/>
            <p:cNvSpPr/>
            <p:nvPr/>
          </p:nvSpPr>
          <p:spPr>
            <a:xfrm>
              <a:off x="3547871" y="3738994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12674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93" name="object 11193"/>
            <p:cNvSpPr/>
            <p:nvPr/>
          </p:nvSpPr>
          <p:spPr>
            <a:xfrm>
              <a:off x="3552621" y="37500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94" name="object 11194"/>
            <p:cNvSpPr/>
            <p:nvPr/>
          </p:nvSpPr>
          <p:spPr>
            <a:xfrm>
              <a:off x="3585908" y="3752468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-793" y="400"/>
                  </a:moveTo>
                  <a:lnTo>
                    <a:pt x="9505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95" name="object 11195"/>
            <p:cNvSpPr/>
            <p:nvPr/>
          </p:nvSpPr>
          <p:spPr>
            <a:xfrm>
              <a:off x="3595408" y="3753256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-793" y="393"/>
                  </a:moveTo>
                  <a:lnTo>
                    <a:pt x="7131" y="39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96" name="object 11196"/>
            <p:cNvSpPr/>
            <p:nvPr/>
          </p:nvSpPr>
          <p:spPr>
            <a:xfrm>
              <a:off x="3560546" y="3738994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79">
                  <a:moveTo>
                    <a:pt x="52285" y="4762"/>
                  </a:moveTo>
                  <a:lnTo>
                    <a:pt x="50698" y="4762"/>
                  </a:lnTo>
                  <a:lnTo>
                    <a:pt x="39389" y="3561"/>
                  </a:lnTo>
                  <a:lnTo>
                    <a:pt x="28095" y="2647"/>
                  </a:lnTo>
                  <a:lnTo>
                    <a:pt x="16815" y="1801"/>
                  </a:lnTo>
                  <a:lnTo>
                    <a:pt x="5549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197" name="object 11197"/>
          <p:cNvGrpSpPr/>
          <p:nvPr/>
        </p:nvGrpSpPr>
        <p:grpSpPr>
          <a:xfrm>
            <a:off x="3528722" y="2797073"/>
            <a:ext cx="65580" cy="25289"/>
            <a:chOff x="3534403" y="4143812"/>
            <a:chExt cx="97155" cy="37465"/>
          </a:xfrm>
        </p:grpSpPr>
        <p:sp>
          <p:nvSpPr>
            <p:cNvPr id="11198" name="object 11198"/>
            <p:cNvSpPr/>
            <p:nvPr/>
          </p:nvSpPr>
          <p:spPr>
            <a:xfrm>
              <a:off x="3558971" y="41620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199" name="object 11199"/>
            <p:cNvSpPr/>
            <p:nvPr/>
          </p:nvSpPr>
          <p:spPr>
            <a:xfrm>
              <a:off x="3558971" y="416201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00" name="object 11200"/>
            <p:cNvSpPr/>
            <p:nvPr/>
          </p:nvSpPr>
          <p:spPr>
            <a:xfrm>
              <a:off x="3558971" y="415885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1574" y="800"/>
                  </a:lnTo>
                  <a:lnTo>
                    <a:pt x="1574" y="3162"/>
                  </a:lnTo>
                  <a:lnTo>
                    <a:pt x="787" y="31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01" name="object 11201"/>
            <p:cNvSpPr/>
            <p:nvPr/>
          </p:nvSpPr>
          <p:spPr>
            <a:xfrm>
              <a:off x="3553409" y="41620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02" name="object 11202"/>
            <p:cNvSpPr/>
            <p:nvPr/>
          </p:nvSpPr>
          <p:spPr>
            <a:xfrm>
              <a:off x="3553421" y="4162018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03" name="object 11203"/>
            <p:cNvSpPr/>
            <p:nvPr/>
          </p:nvSpPr>
          <p:spPr>
            <a:xfrm>
              <a:off x="3556584" y="416203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04" name="object 11204"/>
            <p:cNvSpPr/>
            <p:nvPr/>
          </p:nvSpPr>
          <p:spPr>
            <a:xfrm>
              <a:off x="3554209" y="41620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05" name="object 11205"/>
            <p:cNvSpPr/>
            <p:nvPr/>
          </p:nvSpPr>
          <p:spPr>
            <a:xfrm>
              <a:off x="3551821" y="41588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800" y="0"/>
                  </a:moveTo>
                  <a:lnTo>
                    <a:pt x="0" y="0"/>
                  </a:lnTo>
                  <a:lnTo>
                    <a:pt x="0" y="1587"/>
                  </a:lnTo>
                  <a:lnTo>
                    <a:pt x="800" y="2387"/>
                  </a:lnTo>
                  <a:lnTo>
                    <a:pt x="1587" y="2387"/>
                  </a:lnTo>
                  <a:lnTo>
                    <a:pt x="2374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06" name="object 11206"/>
            <p:cNvSpPr/>
            <p:nvPr/>
          </p:nvSpPr>
          <p:spPr>
            <a:xfrm>
              <a:off x="3551834" y="415885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87" y="3175"/>
                  </a:lnTo>
                  <a:lnTo>
                    <a:pt x="787" y="2387"/>
                  </a:lnTo>
                  <a:lnTo>
                    <a:pt x="0" y="2387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07" name="object 11207"/>
            <p:cNvSpPr/>
            <p:nvPr/>
          </p:nvSpPr>
          <p:spPr>
            <a:xfrm>
              <a:off x="3573221" y="41628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08" name="object 11208"/>
            <p:cNvSpPr/>
            <p:nvPr/>
          </p:nvSpPr>
          <p:spPr>
            <a:xfrm>
              <a:off x="3572421" y="41636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09" name="object 11209"/>
            <p:cNvSpPr/>
            <p:nvPr/>
          </p:nvSpPr>
          <p:spPr>
            <a:xfrm>
              <a:off x="3572421" y="415965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800" y="800"/>
                  </a:lnTo>
                  <a:lnTo>
                    <a:pt x="1587" y="800"/>
                  </a:lnTo>
                  <a:lnTo>
                    <a:pt x="1587" y="3175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10" name="object 11210"/>
            <p:cNvSpPr/>
            <p:nvPr/>
          </p:nvSpPr>
          <p:spPr>
            <a:xfrm>
              <a:off x="3566883" y="41628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11" name="object 11211"/>
            <p:cNvSpPr/>
            <p:nvPr/>
          </p:nvSpPr>
          <p:spPr>
            <a:xfrm>
              <a:off x="3566883" y="4162818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3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12" name="object 11212"/>
            <p:cNvSpPr/>
            <p:nvPr/>
          </p:nvSpPr>
          <p:spPr>
            <a:xfrm>
              <a:off x="3570846" y="416281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13" name="object 11213"/>
            <p:cNvSpPr/>
            <p:nvPr/>
          </p:nvSpPr>
          <p:spPr>
            <a:xfrm>
              <a:off x="3567671" y="416281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14" name="object 11214"/>
            <p:cNvSpPr/>
            <p:nvPr/>
          </p:nvSpPr>
          <p:spPr>
            <a:xfrm>
              <a:off x="3565296" y="41596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787" y="0"/>
                  </a:moveTo>
                  <a:lnTo>
                    <a:pt x="787" y="800"/>
                  </a:lnTo>
                  <a:lnTo>
                    <a:pt x="0" y="1587"/>
                  </a:lnTo>
                  <a:lnTo>
                    <a:pt x="787" y="1587"/>
                  </a:lnTo>
                  <a:lnTo>
                    <a:pt x="787" y="2374"/>
                  </a:lnTo>
                  <a:lnTo>
                    <a:pt x="1587" y="3175"/>
                  </a:lnTo>
                  <a:lnTo>
                    <a:pt x="2374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15" name="object 11215"/>
            <p:cNvSpPr/>
            <p:nvPr/>
          </p:nvSpPr>
          <p:spPr>
            <a:xfrm>
              <a:off x="3565309" y="415964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74" y="3175"/>
                  </a:lnTo>
                  <a:lnTo>
                    <a:pt x="0" y="2374"/>
                  </a:lnTo>
                  <a:lnTo>
                    <a:pt x="0" y="800"/>
                  </a:lnTo>
                  <a:lnTo>
                    <a:pt x="7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16" name="object 11216"/>
            <p:cNvSpPr/>
            <p:nvPr/>
          </p:nvSpPr>
          <p:spPr>
            <a:xfrm>
              <a:off x="3534403" y="4144600"/>
              <a:ext cx="44450" cy="5080"/>
            </a:xfrm>
            <a:custGeom>
              <a:avLst/>
              <a:gdLst/>
              <a:ahLst/>
              <a:cxnLst/>
              <a:rect l="l" t="t" r="r" b="b"/>
              <a:pathLst>
                <a:path w="44450" h="5079">
                  <a:moveTo>
                    <a:pt x="0" y="4762"/>
                  </a:moveTo>
                  <a:lnTo>
                    <a:pt x="44361" y="4762"/>
                  </a:lnTo>
                  <a:lnTo>
                    <a:pt x="44361" y="0"/>
                  </a:lnTo>
                  <a:lnTo>
                    <a:pt x="0" y="0"/>
                  </a:lnTo>
                  <a:lnTo>
                    <a:pt x="0" y="4762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17" name="object 11217"/>
            <p:cNvSpPr/>
            <p:nvPr/>
          </p:nvSpPr>
          <p:spPr>
            <a:xfrm>
              <a:off x="3535197" y="4148569"/>
              <a:ext cx="43180" cy="27305"/>
            </a:xfrm>
            <a:custGeom>
              <a:avLst/>
              <a:gdLst/>
              <a:ahLst/>
              <a:cxnLst/>
              <a:rect l="l" t="t" r="r" b="b"/>
              <a:pathLst>
                <a:path w="43179" h="27304">
                  <a:moveTo>
                    <a:pt x="0" y="23761"/>
                  </a:moveTo>
                  <a:lnTo>
                    <a:pt x="42773" y="26923"/>
                  </a:lnTo>
                  <a:lnTo>
                    <a:pt x="42773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18" name="object 11218"/>
            <p:cNvSpPr/>
            <p:nvPr/>
          </p:nvSpPr>
          <p:spPr>
            <a:xfrm>
              <a:off x="3553409" y="4158081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0"/>
                  </a:moveTo>
                  <a:lnTo>
                    <a:pt x="5549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19" name="object 11219"/>
            <p:cNvSpPr/>
            <p:nvPr/>
          </p:nvSpPr>
          <p:spPr>
            <a:xfrm>
              <a:off x="3551834" y="415808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3949"/>
                  </a:moveTo>
                  <a:lnTo>
                    <a:pt x="787" y="3949"/>
                  </a:lnTo>
                  <a:lnTo>
                    <a:pt x="787" y="3162"/>
                  </a:lnTo>
                  <a:lnTo>
                    <a:pt x="0" y="3162"/>
                  </a:lnTo>
                  <a:lnTo>
                    <a:pt x="0" y="774"/>
                  </a:lnTo>
                  <a:lnTo>
                    <a:pt x="787" y="774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20" name="object 11220"/>
            <p:cNvSpPr/>
            <p:nvPr/>
          </p:nvSpPr>
          <p:spPr>
            <a:xfrm>
              <a:off x="3566883" y="4159656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21" name="object 11221"/>
            <p:cNvSpPr/>
            <p:nvPr/>
          </p:nvSpPr>
          <p:spPr>
            <a:xfrm>
              <a:off x="3565309" y="415964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74" y="3175"/>
                  </a:lnTo>
                  <a:lnTo>
                    <a:pt x="0" y="2374"/>
                  </a:lnTo>
                  <a:lnTo>
                    <a:pt x="0" y="800"/>
                  </a:lnTo>
                  <a:lnTo>
                    <a:pt x="774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22" name="object 11222"/>
            <p:cNvSpPr/>
            <p:nvPr/>
          </p:nvSpPr>
          <p:spPr>
            <a:xfrm>
              <a:off x="3534403" y="4143812"/>
              <a:ext cx="44450" cy="5715"/>
            </a:xfrm>
            <a:custGeom>
              <a:avLst/>
              <a:gdLst/>
              <a:ahLst/>
              <a:cxnLst/>
              <a:rect l="l" t="t" r="r" b="b"/>
              <a:pathLst>
                <a:path w="44450" h="5714">
                  <a:moveTo>
                    <a:pt x="0" y="5549"/>
                  </a:moveTo>
                  <a:lnTo>
                    <a:pt x="44361" y="5549"/>
                  </a:lnTo>
                  <a:lnTo>
                    <a:pt x="44361" y="0"/>
                  </a:lnTo>
                  <a:lnTo>
                    <a:pt x="0" y="0"/>
                  </a:lnTo>
                  <a:lnTo>
                    <a:pt x="0" y="5549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23" name="object 11223"/>
            <p:cNvSpPr/>
            <p:nvPr/>
          </p:nvSpPr>
          <p:spPr>
            <a:xfrm>
              <a:off x="3577970" y="41754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24" name="object 11224"/>
            <p:cNvSpPr/>
            <p:nvPr/>
          </p:nvSpPr>
          <p:spPr>
            <a:xfrm>
              <a:off x="3577970" y="4148569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25" name="object 11225"/>
            <p:cNvSpPr/>
            <p:nvPr/>
          </p:nvSpPr>
          <p:spPr>
            <a:xfrm>
              <a:off x="3604907" y="416599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26" name="object 11226"/>
            <p:cNvSpPr/>
            <p:nvPr/>
          </p:nvSpPr>
          <p:spPr>
            <a:xfrm>
              <a:off x="3603320" y="416281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800" y="0"/>
                  </a:moveTo>
                  <a:lnTo>
                    <a:pt x="0" y="800"/>
                  </a:lnTo>
                  <a:lnTo>
                    <a:pt x="0" y="1587"/>
                  </a:lnTo>
                  <a:lnTo>
                    <a:pt x="800" y="2374"/>
                  </a:lnTo>
                  <a:lnTo>
                    <a:pt x="1587" y="3162"/>
                  </a:lnTo>
                  <a:lnTo>
                    <a:pt x="2374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27" name="object 11227"/>
            <p:cNvSpPr/>
            <p:nvPr/>
          </p:nvSpPr>
          <p:spPr>
            <a:xfrm>
              <a:off x="3603332" y="416281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87" y="3175"/>
                  </a:lnTo>
                  <a:lnTo>
                    <a:pt x="0" y="2374"/>
                  </a:lnTo>
                  <a:lnTo>
                    <a:pt x="0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28" name="object 11228"/>
            <p:cNvSpPr/>
            <p:nvPr/>
          </p:nvSpPr>
          <p:spPr>
            <a:xfrm>
              <a:off x="3610444" y="416598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29" name="object 11229"/>
            <p:cNvSpPr/>
            <p:nvPr/>
          </p:nvSpPr>
          <p:spPr>
            <a:xfrm>
              <a:off x="3608069" y="416599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30" name="object 11230"/>
            <p:cNvSpPr/>
            <p:nvPr/>
          </p:nvSpPr>
          <p:spPr>
            <a:xfrm>
              <a:off x="3605695" y="41659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31" name="object 11231"/>
            <p:cNvSpPr/>
            <p:nvPr/>
          </p:nvSpPr>
          <p:spPr>
            <a:xfrm>
              <a:off x="3604907" y="416598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3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32" name="object 11232"/>
            <p:cNvSpPr/>
            <p:nvPr/>
          </p:nvSpPr>
          <p:spPr>
            <a:xfrm>
              <a:off x="3610444" y="41659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33" name="object 11233"/>
            <p:cNvSpPr/>
            <p:nvPr/>
          </p:nvSpPr>
          <p:spPr>
            <a:xfrm>
              <a:off x="3610444" y="416281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800" y="800"/>
                  </a:lnTo>
                  <a:lnTo>
                    <a:pt x="1587" y="800"/>
                  </a:lnTo>
                  <a:lnTo>
                    <a:pt x="1587" y="3162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34" name="object 11234"/>
            <p:cNvSpPr/>
            <p:nvPr/>
          </p:nvSpPr>
          <p:spPr>
            <a:xfrm>
              <a:off x="3618369" y="41667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35" name="object 11235"/>
            <p:cNvSpPr/>
            <p:nvPr/>
          </p:nvSpPr>
          <p:spPr>
            <a:xfrm>
              <a:off x="3616782" y="41644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800" y="0"/>
                  </a:moveTo>
                  <a:lnTo>
                    <a:pt x="0" y="787"/>
                  </a:lnTo>
                  <a:lnTo>
                    <a:pt x="800" y="1574"/>
                  </a:lnTo>
                  <a:lnTo>
                    <a:pt x="800" y="2374"/>
                  </a:lnTo>
                  <a:lnTo>
                    <a:pt x="2387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36" name="object 11236"/>
            <p:cNvSpPr/>
            <p:nvPr/>
          </p:nvSpPr>
          <p:spPr>
            <a:xfrm>
              <a:off x="3616782" y="416440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787" y="2374"/>
                  </a:lnTo>
                  <a:lnTo>
                    <a:pt x="0" y="2374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37" name="object 11237"/>
            <p:cNvSpPr/>
            <p:nvPr/>
          </p:nvSpPr>
          <p:spPr>
            <a:xfrm>
              <a:off x="3623919" y="416758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38" name="object 11238"/>
            <p:cNvSpPr/>
            <p:nvPr/>
          </p:nvSpPr>
          <p:spPr>
            <a:xfrm>
              <a:off x="3622344" y="416758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39" name="object 11239"/>
            <p:cNvSpPr/>
            <p:nvPr/>
          </p:nvSpPr>
          <p:spPr>
            <a:xfrm>
              <a:off x="3619169" y="41667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40" name="object 11240"/>
            <p:cNvSpPr/>
            <p:nvPr/>
          </p:nvSpPr>
          <p:spPr>
            <a:xfrm>
              <a:off x="3618382" y="416758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41" name="object 11241"/>
            <p:cNvSpPr/>
            <p:nvPr/>
          </p:nvSpPr>
          <p:spPr>
            <a:xfrm>
              <a:off x="3624706" y="416758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42" name="object 11242"/>
            <p:cNvSpPr/>
            <p:nvPr/>
          </p:nvSpPr>
          <p:spPr>
            <a:xfrm>
              <a:off x="3623919" y="416441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800" y="0"/>
                  </a:lnTo>
                  <a:lnTo>
                    <a:pt x="1587" y="787"/>
                  </a:lnTo>
                  <a:lnTo>
                    <a:pt x="1587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43" name="object 11243"/>
            <p:cNvSpPr/>
            <p:nvPr/>
          </p:nvSpPr>
          <p:spPr>
            <a:xfrm>
              <a:off x="3599357" y="4150143"/>
              <a:ext cx="31115" cy="2540"/>
            </a:xfrm>
            <a:custGeom>
              <a:avLst/>
              <a:gdLst/>
              <a:ahLst/>
              <a:cxnLst/>
              <a:rect l="l" t="t" r="r" b="b"/>
              <a:pathLst>
                <a:path w="31114" h="2539">
                  <a:moveTo>
                    <a:pt x="-793" y="1187"/>
                  </a:moveTo>
                  <a:lnTo>
                    <a:pt x="31680" y="1187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44" name="object 11244"/>
            <p:cNvSpPr/>
            <p:nvPr/>
          </p:nvSpPr>
          <p:spPr>
            <a:xfrm>
              <a:off x="3599357" y="415014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45" name="object 11245"/>
            <p:cNvSpPr/>
            <p:nvPr/>
          </p:nvSpPr>
          <p:spPr>
            <a:xfrm>
              <a:off x="3599370" y="4177868"/>
              <a:ext cx="31115" cy="2540"/>
            </a:xfrm>
            <a:custGeom>
              <a:avLst/>
              <a:gdLst/>
              <a:ahLst/>
              <a:cxnLst/>
              <a:rect l="l" t="t" r="r" b="b"/>
              <a:pathLst>
                <a:path w="31114" h="2539">
                  <a:moveTo>
                    <a:pt x="-793" y="1187"/>
                  </a:moveTo>
                  <a:lnTo>
                    <a:pt x="31680" y="1187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46" name="object 11246"/>
            <p:cNvSpPr/>
            <p:nvPr/>
          </p:nvSpPr>
          <p:spPr>
            <a:xfrm>
              <a:off x="3604907" y="416281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47" name="object 11247"/>
            <p:cNvSpPr/>
            <p:nvPr/>
          </p:nvSpPr>
          <p:spPr>
            <a:xfrm>
              <a:off x="3603332" y="416281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87" y="3175"/>
                  </a:lnTo>
                  <a:lnTo>
                    <a:pt x="0" y="2374"/>
                  </a:lnTo>
                  <a:lnTo>
                    <a:pt x="0" y="800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48" name="object 11248"/>
            <p:cNvSpPr/>
            <p:nvPr/>
          </p:nvSpPr>
          <p:spPr>
            <a:xfrm>
              <a:off x="3618369" y="4163618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0"/>
                  </a:moveTo>
                  <a:lnTo>
                    <a:pt x="553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49" name="object 11249"/>
            <p:cNvSpPr/>
            <p:nvPr/>
          </p:nvSpPr>
          <p:spPr>
            <a:xfrm>
              <a:off x="3616782" y="416361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962"/>
                  </a:moveTo>
                  <a:lnTo>
                    <a:pt x="787" y="3162"/>
                  </a:lnTo>
                  <a:lnTo>
                    <a:pt x="0" y="3162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50" name="object 11250"/>
            <p:cNvSpPr/>
            <p:nvPr/>
          </p:nvSpPr>
          <p:spPr>
            <a:xfrm>
              <a:off x="3599370" y="4150143"/>
              <a:ext cx="31115" cy="2540"/>
            </a:xfrm>
            <a:custGeom>
              <a:avLst/>
              <a:gdLst/>
              <a:ahLst/>
              <a:cxnLst/>
              <a:rect l="l" t="t" r="r" b="b"/>
              <a:pathLst>
                <a:path w="31114" h="2539">
                  <a:moveTo>
                    <a:pt x="30886" y="2374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251" name="object 11251"/>
          <p:cNvGrpSpPr/>
          <p:nvPr/>
        </p:nvGrpSpPr>
        <p:grpSpPr>
          <a:xfrm>
            <a:off x="3522841" y="3032355"/>
            <a:ext cx="71152" cy="22717"/>
            <a:chOff x="3525691" y="4492377"/>
            <a:chExt cx="105410" cy="33655"/>
          </a:xfrm>
        </p:grpSpPr>
        <p:sp>
          <p:nvSpPr>
            <p:cNvPr id="11252" name="object 11252"/>
            <p:cNvSpPr/>
            <p:nvPr/>
          </p:nvSpPr>
          <p:spPr>
            <a:xfrm>
              <a:off x="3526485" y="4500308"/>
              <a:ext cx="104139" cy="8890"/>
            </a:xfrm>
            <a:custGeom>
              <a:avLst/>
              <a:gdLst/>
              <a:ahLst/>
              <a:cxnLst/>
              <a:rect l="l" t="t" r="r" b="b"/>
              <a:pathLst>
                <a:path w="104139" h="8889">
                  <a:moveTo>
                    <a:pt x="0" y="0"/>
                  </a:moveTo>
                  <a:lnTo>
                    <a:pt x="6337" y="800"/>
                  </a:lnTo>
                  <a:lnTo>
                    <a:pt x="10299" y="800"/>
                  </a:lnTo>
                  <a:lnTo>
                    <a:pt x="20599" y="2387"/>
                  </a:lnTo>
                  <a:lnTo>
                    <a:pt x="22186" y="2387"/>
                  </a:lnTo>
                  <a:lnTo>
                    <a:pt x="30886" y="3174"/>
                  </a:lnTo>
                  <a:lnTo>
                    <a:pt x="36436" y="3174"/>
                  </a:lnTo>
                  <a:lnTo>
                    <a:pt x="41198" y="3962"/>
                  </a:lnTo>
                  <a:lnTo>
                    <a:pt x="47675" y="3530"/>
                  </a:lnTo>
                  <a:lnTo>
                    <a:pt x="47434" y="4470"/>
                  </a:lnTo>
                  <a:lnTo>
                    <a:pt x="51498" y="4762"/>
                  </a:lnTo>
                  <a:lnTo>
                    <a:pt x="53873" y="4762"/>
                  </a:lnTo>
                  <a:lnTo>
                    <a:pt x="58610" y="5549"/>
                  </a:lnTo>
                  <a:lnTo>
                    <a:pt x="66758" y="6061"/>
                  </a:lnTo>
                  <a:lnTo>
                    <a:pt x="74996" y="6530"/>
                  </a:lnTo>
                  <a:lnTo>
                    <a:pt x="83163" y="7100"/>
                  </a:lnTo>
                  <a:lnTo>
                    <a:pt x="91097" y="7912"/>
                  </a:lnTo>
                  <a:lnTo>
                    <a:pt x="93484" y="7912"/>
                  </a:lnTo>
                  <a:lnTo>
                    <a:pt x="103771" y="871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53" name="object 11253"/>
            <p:cNvSpPr/>
            <p:nvPr/>
          </p:nvSpPr>
          <p:spPr>
            <a:xfrm>
              <a:off x="3526485" y="4516145"/>
              <a:ext cx="104139" cy="8890"/>
            </a:xfrm>
            <a:custGeom>
              <a:avLst/>
              <a:gdLst/>
              <a:ahLst/>
              <a:cxnLst/>
              <a:rect l="l" t="t" r="r" b="b"/>
              <a:pathLst>
                <a:path w="104139" h="8889">
                  <a:moveTo>
                    <a:pt x="103771" y="8724"/>
                  </a:moveTo>
                  <a:lnTo>
                    <a:pt x="102196" y="8724"/>
                  </a:lnTo>
                  <a:lnTo>
                    <a:pt x="100609" y="7924"/>
                  </a:lnTo>
                  <a:lnTo>
                    <a:pt x="95910" y="8178"/>
                  </a:lnTo>
                  <a:lnTo>
                    <a:pt x="93179" y="7696"/>
                  </a:lnTo>
                  <a:lnTo>
                    <a:pt x="88722" y="7137"/>
                  </a:lnTo>
                  <a:lnTo>
                    <a:pt x="83184" y="7137"/>
                  </a:lnTo>
                  <a:lnTo>
                    <a:pt x="79222" y="6337"/>
                  </a:lnTo>
                  <a:lnTo>
                    <a:pt x="72885" y="6337"/>
                  </a:lnTo>
                  <a:lnTo>
                    <a:pt x="70510" y="5549"/>
                  </a:lnTo>
                  <a:lnTo>
                    <a:pt x="65747" y="5549"/>
                  </a:lnTo>
                  <a:lnTo>
                    <a:pt x="51633" y="4289"/>
                  </a:lnTo>
                  <a:lnTo>
                    <a:pt x="37368" y="2946"/>
                  </a:lnTo>
                  <a:lnTo>
                    <a:pt x="23033" y="1717"/>
                  </a:lnTo>
                  <a:lnTo>
                    <a:pt x="8712" y="800"/>
                  </a:lnTo>
                  <a:lnTo>
                    <a:pt x="633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54" name="object 11254"/>
            <p:cNvSpPr/>
            <p:nvPr/>
          </p:nvSpPr>
          <p:spPr>
            <a:xfrm>
              <a:off x="3548659" y="4502683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8712" y="787"/>
                  </a:lnTo>
                  <a:lnTo>
                    <a:pt x="12674" y="7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55" name="object 11255"/>
            <p:cNvSpPr/>
            <p:nvPr/>
          </p:nvSpPr>
          <p:spPr>
            <a:xfrm>
              <a:off x="3562921" y="4503470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-793" y="400"/>
                  </a:moveTo>
                  <a:lnTo>
                    <a:pt x="8718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56" name="object 11256"/>
            <p:cNvSpPr/>
            <p:nvPr/>
          </p:nvSpPr>
          <p:spPr>
            <a:xfrm>
              <a:off x="3577183" y="45050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57" name="object 11257"/>
            <p:cNvSpPr/>
            <p:nvPr/>
          </p:nvSpPr>
          <p:spPr>
            <a:xfrm>
              <a:off x="3585095" y="450585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7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58" name="object 11258"/>
            <p:cNvSpPr/>
            <p:nvPr/>
          </p:nvSpPr>
          <p:spPr>
            <a:xfrm>
              <a:off x="3595395" y="450664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59" name="object 11259"/>
            <p:cNvSpPr/>
            <p:nvPr/>
          </p:nvSpPr>
          <p:spPr>
            <a:xfrm>
              <a:off x="3604907" y="45074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60" name="object 11260"/>
            <p:cNvSpPr/>
            <p:nvPr/>
          </p:nvSpPr>
          <p:spPr>
            <a:xfrm>
              <a:off x="3617582" y="450822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61" name="object 11261"/>
            <p:cNvSpPr/>
            <p:nvPr/>
          </p:nvSpPr>
          <p:spPr>
            <a:xfrm>
              <a:off x="3535197" y="4493171"/>
              <a:ext cx="95250" cy="8255"/>
            </a:xfrm>
            <a:custGeom>
              <a:avLst/>
              <a:gdLst/>
              <a:ahLst/>
              <a:cxnLst/>
              <a:rect l="l" t="t" r="r" b="b"/>
              <a:pathLst>
                <a:path w="95250" h="8254">
                  <a:moveTo>
                    <a:pt x="95059" y="7924"/>
                  </a:moveTo>
                  <a:lnTo>
                    <a:pt x="94272" y="7924"/>
                  </a:lnTo>
                  <a:lnTo>
                    <a:pt x="73200" y="6357"/>
                  </a:lnTo>
                  <a:lnTo>
                    <a:pt x="52228" y="4732"/>
                  </a:lnTo>
                  <a:lnTo>
                    <a:pt x="31285" y="2918"/>
                  </a:lnTo>
                  <a:lnTo>
                    <a:pt x="10299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62" name="object 11262"/>
            <p:cNvSpPr/>
            <p:nvPr/>
          </p:nvSpPr>
          <p:spPr>
            <a:xfrm>
              <a:off x="3526485" y="4493171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89" h="7620">
                  <a:moveTo>
                    <a:pt x="0" y="7137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263" name="object 11263"/>
          <p:cNvGrpSpPr/>
          <p:nvPr/>
        </p:nvGrpSpPr>
        <p:grpSpPr>
          <a:xfrm>
            <a:off x="2631953" y="3301334"/>
            <a:ext cx="23146" cy="30861"/>
            <a:chOff x="2205856" y="4890865"/>
            <a:chExt cx="34290" cy="45720"/>
          </a:xfrm>
        </p:grpSpPr>
        <p:sp>
          <p:nvSpPr>
            <p:cNvPr id="11264" name="object 11264"/>
            <p:cNvSpPr/>
            <p:nvPr/>
          </p:nvSpPr>
          <p:spPr>
            <a:xfrm>
              <a:off x="2234374" y="49217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65" name="object 11265"/>
            <p:cNvSpPr/>
            <p:nvPr/>
          </p:nvSpPr>
          <p:spPr>
            <a:xfrm>
              <a:off x="2234374" y="491859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800"/>
                  </a:lnTo>
                  <a:lnTo>
                    <a:pt x="1587" y="3162"/>
                  </a:lnTo>
                  <a:lnTo>
                    <a:pt x="800" y="3162"/>
                  </a:lnTo>
                  <a:lnTo>
                    <a:pt x="800" y="39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66" name="object 11266"/>
            <p:cNvSpPr/>
            <p:nvPr/>
          </p:nvSpPr>
          <p:spPr>
            <a:xfrm>
              <a:off x="2231212" y="49209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67" name="object 11267"/>
            <p:cNvSpPr/>
            <p:nvPr/>
          </p:nvSpPr>
          <p:spPr>
            <a:xfrm>
              <a:off x="2231199" y="492097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68" name="object 11268"/>
            <p:cNvSpPr/>
            <p:nvPr/>
          </p:nvSpPr>
          <p:spPr>
            <a:xfrm>
              <a:off x="2233587" y="492097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87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69" name="object 11269"/>
            <p:cNvSpPr/>
            <p:nvPr/>
          </p:nvSpPr>
          <p:spPr>
            <a:xfrm>
              <a:off x="2231999" y="492097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70" name="object 11270"/>
            <p:cNvSpPr/>
            <p:nvPr/>
          </p:nvSpPr>
          <p:spPr>
            <a:xfrm>
              <a:off x="2231212" y="491780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0" y="2374"/>
                  </a:lnTo>
                  <a:lnTo>
                    <a:pt x="800" y="2374"/>
                  </a:lnTo>
                  <a:lnTo>
                    <a:pt x="800" y="31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71" name="object 11271"/>
            <p:cNvSpPr/>
            <p:nvPr/>
          </p:nvSpPr>
          <p:spPr>
            <a:xfrm>
              <a:off x="2230412" y="49170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72" name="object 11272"/>
            <p:cNvSpPr/>
            <p:nvPr/>
          </p:nvSpPr>
          <p:spPr>
            <a:xfrm>
              <a:off x="2229637" y="491700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1574" y="3962"/>
                  </a:moveTo>
                  <a:lnTo>
                    <a:pt x="774" y="3962"/>
                  </a:lnTo>
                  <a:lnTo>
                    <a:pt x="774" y="2374"/>
                  </a:lnTo>
                  <a:lnTo>
                    <a:pt x="0" y="1574"/>
                  </a:lnTo>
                  <a:lnTo>
                    <a:pt x="774" y="1574"/>
                  </a:lnTo>
                  <a:lnTo>
                    <a:pt x="7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73" name="object 11273"/>
            <p:cNvSpPr/>
            <p:nvPr/>
          </p:nvSpPr>
          <p:spPr>
            <a:xfrm>
              <a:off x="2225662" y="49193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74" name="object 11274"/>
            <p:cNvSpPr/>
            <p:nvPr/>
          </p:nvSpPr>
          <p:spPr>
            <a:xfrm>
              <a:off x="2225662" y="491542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0"/>
                  </a:moveTo>
                  <a:lnTo>
                    <a:pt x="800" y="800"/>
                  </a:lnTo>
                  <a:lnTo>
                    <a:pt x="800" y="1587"/>
                  </a:lnTo>
                  <a:lnTo>
                    <a:pt x="1587" y="1587"/>
                  </a:lnTo>
                  <a:lnTo>
                    <a:pt x="1587" y="3175"/>
                  </a:lnTo>
                  <a:lnTo>
                    <a:pt x="800" y="3175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75" name="object 11275"/>
            <p:cNvSpPr/>
            <p:nvPr/>
          </p:nvSpPr>
          <p:spPr>
            <a:xfrm>
              <a:off x="2222499" y="49178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76" name="object 11276"/>
            <p:cNvSpPr/>
            <p:nvPr/>
          </p:nvSpPr>
          <p:spPr>
            <a:xfrm>
              <a:off x="2222487" y="491780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77" name="object 11277"/>
            <p:cNvSpPr/>
            <p:nvPr/>
          </p:nvSpPr>
          <p:spPr>
            <a:xfrm>
              <a:off x="2224874" y="49185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78" name="object 11278"/>
            <p:cNvSpPr/>
            <p:nvPr/>
          </p:nvSpPr>
          <p:spPr>
            <a:xfrm>
              <a:off x="2223287" y="49178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79" name="object 11279"/>
            <p:cNvSpPr/>
            <p:nvPr/>
          </p:nvSpPr>
          <p:spPr>
            <a:xfrm>
              <a:off x="2221699" y="491463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800" y="0"/>
                  </a:moveTo>
                  <a:lnTo>
                    <a:pt x="0" y="787"/>
                  </a:lnTo>
                  <a:lnTo>
                    <a:pt x="0" y="1574"/>
                  </a:lnTo>
                  <a:lnTo>
                    <a:pt x="800" y="2374"/>
                  </a:lnTo>
                  <a:lnTo>
                    <a:pt x="800" y="3162"/>
                  </a:lnTo>
                  <a:lnTo>
                    <a:pt x="160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80" name="object 11280"/>
            <p:cNvSpPr/>
            <p:nvPr/>
          </p:nvSpPr>
          <p:spPr>
            <a:xfrm>
              <a:off x="2221699" y="49146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81" name="object 11281"/>
            <p:cNvSpPr/>
            <p:nvPr/>
          </p:nvSpPr>
          <p:spPr>
            <a:xfrm>
              <a:off x="2220912" y="491463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87" y="3174"/>
                  </a:moveTo>
                  <a:lnTo>
                    <a:pt x="787" y="3174"/>
                  </a:lnTo>
                  <a:lnTo>
                    <a:pt x="0" y="2374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82" name="object 11282"/>
            <p:cNvSpPr/>
            <p:nvPr/>
          </p:nvSpPr>
          <p:spPr>
            <a:xfrm>
              <a:off x="2206650" y="4891659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12674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83" name="object 11283"/>
            <p:cNvSpPr/>
            <p:nvPr/>
          </p:nvSpPr>
          <p:spPr>
            <a:xfrm>
              <a:off x="2219324" y="489165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84" name="object 11284"/>
            <p:cNvSpPr/>
            <p:nvPr/>
          </p:nvSpPr>
          <p:spPr>
            <a:xfrm>
              <a:off x="2206650" y="4897209"/>
              <a:ext cx="31750" cy="10795"/>
            </a:xfrm>
            <a:custGeom>
              <a:avLst/>
              <a:gdLst/>
              <a:ahLst/>
              <a:cxnLst/>
              <a:rect l="l" t="t" r="r" b="b"/>
              <a:pathLst>
                <a:path w="31750" h="10795">
                  <a:moveTo>
                    <a:pt x="31686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85" name="object 11285"/>
            <p:cNvSpPr/>
            <p:nvPr/>
          </p:nvSpPr>
          <p:spPr>
            <a:xfrm>
              <a:off x="2206650" y="4907508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39">
                  <a:moveTo>
                    <a:pt x="0" y="17424"/>
                  </a:moveTo>
                  <a:lnTo>
                    <a:pt x="31686" y="27724"/>
                  </a:lnTo>
                  <a:lnTo>
                    <a:pt x="3168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86" name="object 11286"/>
            <p:cNvSpPr/>
            <p:nvPr/>
          </p:nvSpPr>
          <p:spPr>
            <a:xfrm>
              <a:off x="2231212" y="491780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62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87" name="object 11287"/>
            <p:cNvSpPr/>
            <p:nvPr/>
          </p:nvSpPr>
          <p:spPr>
            <a:xfrm>
              <a:off x="2229637" y="491700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1574" y="3962"/>
                  </a:moveTo>
                  <a:lnTo>
                    <a:pt x="774" y="3962"/>
                  </a:lnTo>
                  <a:lnTo>
                    <a:pt x="774" y="2374"/>
                  </a:lnTo>
                  <a:lnTo>
                    <a:pt x="0" y="1574"/>
                  </a:lnTo>
                  <a:lnTo>
                    <a:pt x="774" y="1574"/>
                  </a:lnTo>
                  <a:lnTo>
                    <a:pt x="774" y="0"/>
                  </a:lnTo>
                  <a:lnTo>
                    <a:pt x="1574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88" name="object 11288"/>
            <p:cNvSpPr/>
            <p:nvPr/>
          </p:nvSpPr>
          <p:spPr>
            <a:xfrm>
              <a:off x="2222499" y="491463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62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89" name="object 11289"/>
            <p:cNvSpPr/>
            <p:nvPr/>
          </p:nvSpPr>
          <p:spPr>
            <a:xfrm>
              <a:off x="2220912" y="491463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87" y="3174"/>
                  </a:moveTo>
                  <a:lnTo>
                    <a:pt x="787" y="3174"/>
                  </a:lnTo>
                  <a:lnTo>
                    <a:pt x="0" y="2374"/>
                  </a:lnTo>
                  <a:lnTo>
                    <a:pt x="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90" name="object 11290"/>
            <p:cNvSpPr/>
            <p:nvPr/>
          </p:nvSpPr>
          <p:spPr>
            <a:xfrm>
              <a:off x="2205856" y="4904333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5" h="13970">
                  <a:moveTo>
                    <a:pt x="0" y="0"/>
                  </a:moveTo>
                  <a:lnTo>
                    <a:pt x="1587" y="0"/>
                  </a:lnTo>
                </a:path>
                <a:path w="1905" h="13970">
                  <a:moveTo>
                    <a:pt x="0" y="13474"/>
                  </a:moveTo>
                  <a:lnTo>
                    <a:pt x="1587" y="134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91" name="object 11291"/>
            <p:cNvSpPr/>
            <p:nvPr/>
          </p:nvSpPr>
          <p:spPr>
            <a:xfrm>
              <a:off x="2206650" y="4897209"/>
              <a:ext cx="33020" cy="10795"/>
            </a:xfrm>
            <a:custGeom>
              <a:avLst/>
              <a:gdLst/>
              <a:ahLst/>
              <a:cxnLst/>
              <a:rect l="l" t="t" r="r" b="b"/>
              <a:pathLst>
                <a:path w="33019" h="10795">
                  <a:moveTo>
                    <a:pt x="0" y="0"/>
                  </a:moveTo>
                  <a:lnTo>
                    <a:pt x="32486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92" name="object 11292"/>
            <p:cNvSpPr/>
            <p:nvPr/>
          </p:nvSpPr>
          <p:spPr>
            <a:xfrm>
              <a:off x="2218537" y="48916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93" name="object 11293"/>
            <p:cNvSpPr/>
            <p:nvPr/>
          </p:nvSpPr>
          <p:spPr>
            <a:xfrm>
              <a:off x="2206650" y="4891659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4" h="2539">
                  <a:moveTo>
                    <a:pt x="0" y="2374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94" name="object 11294"/>
            <p:cNvSpPr/>
            <p:nvPr/>
          </p:nvSpPr>
          <p:spPr>
            <a:xfrm>
              <a:off x="2238336" y="49075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95" name="object 11295"/>
            <p:cNvSpPr/>
            <p:nvPr/>
          </p:nvSpPr>
          <p:spPr>
            <a:xfrm>
              <a:off x="2238336" y="49352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96" name="object 11296"/>
            <p:cNvSpPr/>
            <p:nvPr/>
          </p:nvSpPr>
          <p:spPr>
            <a:xfrm>
              <a:off x="2239136" y="490750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297" name="object 11297"/>
          <p:cNvGrpSpPr/>
          <p:nvPr/>
        </p:nvGrpSpPr>
        <p:grpSpPr>
          <a:xfrm>
            <a:off x="2631953" y="2376764"/>
            <a:ext cx="23146" cy="29575"/>
            <a:chOff x="2205856" y="3521131"/>
            <a:chExt cx="34290" cy="43815"/>
          </a:xfrm>
        </p:grpSpPr>
        <p:sp>
          <p:nvSpPr>
            <p:cNvPr id="11298" name="object 11298"/>
            <p:cNvSpPr/>
            <p:nvPr/>
          </p:nvSpPr>
          <p:spPr>
            <a:xfrm>
              <a:off x="2234374" y="35504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299" name="object 11299"/>
            <p:cNvSpPr/>
            <p:nvPr/>
          </p:nvSpPr>
          <p:spPr>
            <a:xfrm>
              <a:off x="2234374" y="354727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800" y="0"/>
                  </a:lnTo>
                  <a:lnTo>
                    <a:pt x="1587" y="800"/>
                  </a:lnTo>
                  <a:lnTo>
                    <a:pt x="1587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00" name="object 11300"/>
            <p:cNvSpPr/>
            <p:nvPr/>
          </p:nvSpPr>
          <p:spPr>
            <a:xfrm>
              <a:off x="2231212" y="35496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01" name="object 11301"/>
            <p:cNvSpPr/>
            <p:nvPr/>
          </p:nvSpPr>
          <p:spPr>
            <a:xfrm>
              <a:off x="2231199" y="354964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02" name="object 11302"/>
            <p:cNvSpPr/>
            <p:nvPr/>
          </p:nvSpPr>
          <p:spPr>
            <a:xfrm>
              <a:off x="2233587" y="354966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87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03" name="object 11303"/>
            <p:cNvSpPr/>
            <p:nvPr/>
          </p:nvSpPr>
          <p:spPr>
            <a:xfrm>
              <a:off x="2231999" y="35496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04" name="object 11304"/>
            <p:cNvSpPr/>
            <p:nvPr/>
          </p:nvSpPr>
          <p:spPr>
            <a:xfrm>
              <a:off x="2231212" y="354570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3175"/>
                  </a:lnTo>
                  <a:lnTo>
                    <a:pt x="800" y="3175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05" name="object 11305"/>
            <p:cNvSpPr/>
            <p:nvPr/>
          </p:nvSpPr>
          <p:spPr>
            <a:xfrm>
              <a:off x="2230412" y="35457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06" name="object 11306"/>
            <p:cNvSpPr/>
            <p:nvPr/>
          </p:nvSpPr>
          <p:spPr>
            <a:xfrm>
              <a:off x="2229637" y="354570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1574" y="3962"/>
                  </a:moveTo>
                  <a:lnTo>
                    <a:pt x="774" y="3962"/>
                  </a:lnTo>
                  <a:lnTo>
                    <a:pt x="774" y="2374"/>
                  </a:lnTo>
                  <a:lnTo>
                    <a:pt x="0" y="1574"/>
                  </a:lnTo>
                  <a:lnTo>
                    <a:pt x="774" y="787"/>
                  </a:lnTo>
                  <a:lnTo>
                    <a:pt x="7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07" name="object 11307"/>
            <p:cNvSpPr/>
            <p:nvPr/>
          </p:nvSpPr>
          <p:spPr>
            <a:xfrm>
              <a:off x="2225662" y="35472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08" name="object 11308"/>
            <p:cNvSpPr/>
            <p:nvPr/>
          </p:nvSpPr>
          <p:spPr>
            <a:xfrm>
              <a:off x="2225662" y="3544099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1587"/>
                  </a:lnTo>
                  <a:lnTo>
                    <a:pt x="1587" y="2387"/>
                  </a:lnTo>
                  <a:lnTo>
                    <a:pt x="800" y="3162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09" name="object 11309"/>
            <p:cNvSpPr/>
            <p:nvPr/>
          </p:nvSpPr>
          <p:spPr>
            <a:xfrm>
              <a:off x="2222499" y="35464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10" name="object 11310"/>
            <p:cNvSpPr/>
            <p:nvPr/>
          </p:nvSpPr>
          <p:spPr>
            <a:xfrm>
              <a:off x="2222487" y="354650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11" name="object 11311"/>
            <p:cNvSpPr/>
            <p:nvPr/>
          </p:nvSpPr>
          <p:spPr>
            <a:xfrm>
              <a:off x="2224874" y="35472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12" name="object 11312"/>
            <p:cNvSpPr/>
            <p:nvPr/>
          </p:nvSpPr>
          <p:spPr>
            <a:xfrm>
              <a:off x="2223287" y="35464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13" name="object 11313"/>
            <p:cNvSpPr/>
            <p:nvPr/>
          </p:nvSpPr>
          <p:spPr>
            <a:xfrm>
              <a:off x="2221699" y="354332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800" y="0"/>
                  </a:moveTo>
                  <a:lnTo>
                    <a:pt x="0" y="0"/>
                  </a:lnTo>
                  <a:lnTo>
                    <a:pt x="0" y="1574"/>
                  </a:lnTo>
                  <a:lnTo>
                    <a:pt x="800" y="2374"/>
                  </a:lnTo>
                  <a:lnTo>
                    <a:pt x="800" y="3175"/>
                  </a:lnTo>
                  <a:lnTo>
                    <a:pt x="160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14" name="object 11314"/>
            <p:cNvSpPr/>
            <p:nvPr/>
          </p:nvSpPr>
          <p:spPr>
            <a:xfrm>
              <a:off x="2221699" y="35433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15" name="object 11315"/>
            <p:cNvSpPr/>
            <p:nvPr/>
          </p:nvSpPr>
          <p:spPr>
            <a:xfrm>
              <a:off x="2220912" y="354331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87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0" y="2374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16" name="object 11316"/>
            <p:cNvSpPr/>
            <p:nvPr/>
          </p:nvSpPr>
          <p:spPr>
            <a:xfrm>
              <a:off x="2206650" y="3521925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4749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17" name="object 11317"/>
            <p:cNvSpPr/>
            <p:nvPr/>
          </p:nvSpPr>
          <p:spPr>
            <a:xfrm>
              <a:off x="2219324" y="352431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18" name="object 11318"/>
            <p:cNvSpPr/>
            <p:nvPr/>
          </p:nvSpPr>
          <p:spPr>
            <a:xfrm>
              <a:off x="2206650" y="3525888"/>
              <a:ext cx="31750" cy="10795"/>
            </a:xfrm>
            <a:custGeom>
              <a:avLst/>
              <a:gdLst/>
              <a:ahLst/>
              <a:cxnLst/>
              <a:rect l="l" t="t" r="r" b="b"/>
              <a:pathLst>
                <a:path w="31750" h="10795">
                  <a:moveTo>
                    <a:pt x="31686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19" name="object 11319"/>
            <p:cNvSpPr/>
            <p:nvPr/>
          </p:nvSpPr>
          <p:spPr>
            <a:xfrm>
              <a:off x="2206650" y="3536187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39">
                  <a:moveTo>
                    <a:pt x="0" y="17424"/>
                  </a:moveTo>
                  <a:lnTo>
                    <a:pt x="31686" y="27724"/>
                  </a:lnTo>
                  <a:lnTo>
                    <a:pt x="3168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20" name="object 11320"/>
            <p:cNvSpPr/>
            <p:nvPr/>
          </p:nvSpPr>
          <p:spPr>
            <a:xfrm>
              <a:off x="2231212" y="354570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162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21" name="object 11321"/>
            <p:cNvSpPr/>
            <p:nvPr/>
          </p:nvSpPr>
          <p:spPr>
            <a:xfrm>
              <a:off x="2229637" y="354570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1574" y="3962"/>
                  </a:moveTo>
                  <a:lnTo>
                    <a:pt x="774" y="3962"/>
                  </a:lnTo>
                  <a:lnTo>
                    <a:pt x="774" y="2374"/>
                  </a:lnTo>
                  <a:lnTo>
                    <a:pt x="0" y="1574"/>
                  </a:lnTo>
                  <a:lnTo>
                    <a:pt x="774" y="787"/>
                  </a:lnTo>
                  <a:lnTo>
                    <a:pt x="774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22" name="object 11322"/>
            <p:cNvSpPr/>
            <p:nvPr/>
          </p:nvSpPr>
          <p:spPr>
            <a:xfrm>
              <a:off x="2222499" y="354332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62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23" name="object 11323"/>
            <p:cNvSpPr/>
            <p:nvPr/>
          </p:nvSpPr>
          <p:spPr>
            <a:xfrm>
              <a:off x="2220912" y="354331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87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0" y="2374"/>
                  </a:lnTo>
                  <a:lnTo>
                    <a:pt x="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24" name="object 11324"/>
            <p:cNvSpPr/>
            <p:nvPr/>
          </p:nvSpPr>
          <p:spPr>
            <a:xfrm>
              <a:off x="2206650" y="353222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25" name="object 11325"/>
            <p:cNvSpPr/>
            <p:nvPr/>
          </p:nvSpPr>
          <p:spPr>
            <a:xfrm>
              <a:off x="2206650" y="35457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26" name="object 11326"/>
            <p:cNvSpPr/>
            <p:nvPr/>
          </p:nvSpPr>
          <p:spPr>
            <a:xfrm>
              <a:off x="2206650" y="3525088"/>
              <a:ext cx="33020" cy="11430"/>
            </a:xfrm>
            <a:custGeom>
              <a:avLst/>
              <a:gdLst/>
              <a:ahLst/>
              <a:cxnLst/>
              <a:rect l="l" t="t" r="r" b="b"/>
              <a:pathLst>
                <a:path w="33019" h="11429">
                  <a:moveTo>
                    <a:pt x="0" y="0"/>
                  </a:moveTo>
                  <a:lnTo>
                    <a:pt x="32486" y="110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27" name="object 11327"/>
            <p:cNvSpPr/>
            <p:nvPr/>
          </p:nvSpPr>
          <p:spPr>
            <a:xfrm>
              <a:off x="2206650" y="352192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80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28" name="object 11328"/>
            <p:cNvSpPr/>
            <p:nvPr/>
          </p:nvSpPr>
          <p:spPr>
            <a:xfrm>
              <a:off x="2238336" y="35361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29" name="object 11329"/>
            <p:cNvSpPr/>
            <p:nvPr/>
          </p:nvSpPr>
          <p:spPr>
            <a:xfrm>
              <a:off x="2238336" y="356391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30" name="object 11330"/>
            <p:cNvSpPr/>
            <p:nvPr/>
          </p:nvSpPr>
          <p:spPr>
            <a:xfrm>
              <a:off x="2239136" y="353618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331" name="object 11331"/>
          <p:cNvGrpSpPr/>
          <p:nvPr/>
        </p:nvGrpSpPr>
        <p:grpSpPr>
          <a:xfrm>
            <a:off x="2685424" y="2396550"/>
            <a:ext cx="857" cy="20145"/>
            <a:chOff x="2285072" y="3550443"/>
            <a:chExt cx="1270" cy="29845"/>
          </a:xfrm>
        </p:grpSpPr>
        <p:sp>
          <p:nvSpPr>
            <p:cNvPr id="11332" name="object 11332"/>
            <p:cNvSpPr/>
            <p:nvPr/>
          </p:nvSpPr>
          <p:spPr>
            <a:xfrm>
              <a:off x="2285072" y="35520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33" name="object 11333"/>
            <p:cNvSpPr/>
            <p:nvPr/>
          </p:nvSpPr>
          <p:spPr>
            <a:xfrm>
              <a:off x="2285072" y="35789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34" name="object 11334"/>
            <p:cNvSpPr/>
            <p:nvPr/>
          </p:nvSpPr>
          <p:spPr>
            <a:xfrm>
              <a:off x="2285072" y="35512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335" name="object 11335"/>
          <p:cNvGrpSpPr/>
          <p:nvPr/>
        </p:nvGrpSpPr>
        <p:grpSpPr>
          <a:xfrm>
            <a:off x="2616445" y="2861779"/>
            <a:ext cx="48006" cy="24432"/>
            <a:chOff x="2182882" y="4239672"/>
            <a:chExt cx="71120" cy="36195"/>
          </a:xfrm>
        </p:grpSpPr>
        <p:sp>
          <p:nvSpPr>
            <p:cNvPr id="11336" name="object 11336"/>
            <p:cNvSpPr/>
            <p:nvPr/>
          </p:nvSpPr>
          <p:spPr>
            <a:xfrm>
              <a:off x="2211400" y="4245216"/>
              <a:ext cx="41275" cy="13970"/>
            </a:xfrm>
            <a:custGeom>
              <a:avLst/>
              <a:gdLst/>
              <a:ahLst/>
              <a:cxnLst/>
              <a:rect l="l" t="t" r="r" b="b"/>
              <a:pathLst>
                <a:path w="41275" h="13970">
                  <a:moveTo>
                    <a:pt x="0" y="0"/>
                  </a:moveTo>
                  <a:lnTo>
                    <a:pt x="6337" y="2374"/>
                  </a:lnTo>
                  <a:lnTo>
                    <a:pt x="13276" y="4697"/>
                  </a:lnTo>
                  <a:lnTo>
                    <a:pt x="20372" y="7207"/>
                  </a:lnTo>
                  <a:lnTo>
                    <a:pt x="27384" y="9479"/>
                  </a:lnTo>
                  <a:lnTo>
                    <a:pt x="34074" y="11087"/>
                  </a:lnTo>
                  <a:lnTo>
                    <a:pt x="41198" y="134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37" name="object 11337"/>
            <p:cNvSpPr/>
            <p:nvPr/>
          </p:nvSpPr>
          <p:spPr>
            <a:xfrm>
              <a:off x="2183676" y="42515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38" name="object 11338"/>
            <p:cNvSpPr/>
            <p:nvPr/>
          </p:nvSpPr>
          <p:spPr>
            <a:xfrm>
              <a:off x="2183676" y="4252340"/>
              <a:ext cx="69215" cy="22225"/>
            </a:xfrm>
            <a:custGeom>
              <a:avLst/>
              <a:gdLst/>
              <a:ahLst/>
              <a:cxnLst/>
              <a:rect l="l" t="t" r="r" b="b"/>
              <a:pathLst>
                <a:path w="69214" h="22225">
                  <a:moveTo>
                    <a:pt x="68922" y="22186"/>
                  </a:moveTo>
                  <a:lnTo>
                    <a:pt x="61798" y="19812"/>
                  </a:lnTo>
                  <a:lnTo>
                    <a:pt x="47062" y="15223"/>
                  </a:lnTo>
                  <a:lnTo>
                    <a:pt x="32458" y="10334"/>
                  </a:lnTo>
                  <a:lnTo>
                    <a:pt x="17867" y="5431"/>
                  </a:lnTo>
                  <a:lnTo>
                    <a:pt x="3174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39" name="object 11339"/>
            <p:cNvSpPr/>
            <p:nvPr/>
          </p:nvSpPr>
          <p:spPr>
            <a:xfrm>
              <a:off x="2211400" y="424521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0"/>
                  </a:moveTo>
                  <a:lnTo>
                    <a:pt x="6337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40" name="object 11340"/>
            <p:cNvSpPr/>
            <p:nvPr/>
          </p:nvSpPr>
          <p:spPr>
            <a:xfrm>
              <a:off x="2232799" y="4240466"/>
              <a:ext cx="20320" cy="6350"/>
            </a:xfrm>
            <a:custGeom>
              <a:avLst/>
              <a:gdLst/>
              <a:ahLst/>
              <a:cxnLst/>
              <a:rect l="l" t="t" r="r" b="b"/>
              <a:pathLst>
                <a:path w="20319" h="6350">
                  <a:moveTo>
                    <a:pt x="19799" y="6337"/>
                  </a:moveTo>
                  <a:lnTo>
                    <a:pt x="13461" y="4762"/>
                  </a:lnTo>
                  <a:lnTo>
                    <a:pt x="7124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pic>
        <p:nvPicPr>
          <p:cNvPr id="11341" name="object 1134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2616445" y="2721670"/>
            <a:ext cx="47594" cy="71125"/>
          </a:xfrm>
          <a:prstGeom prst="rect">
            <a:avLst/>
          </a:prstGeom>
        </p:spPr>
      </p:pic>
      <p:grpSp>
        <p:nvGrpSpPr>
          <p:cNvPr id="11342" name="object 11342"/>
          <p:cNvGrpSpPr/>
          <p:nvPr/>
        </p:nvGrpSpPr>
        <p:grpSpPr>
          <a:xfrm>
            <a:off x="3529776" y="3152678"/>
            <a:ext cx="84868" cy="25289"/>
            <a:chOff x="3535965" y="4670634"/>
            <a:chExt cx="125730" cy="37465"/>
          </a:xfrm>
        </p:grpSpPr>
        <p:sp>
          <p:nvSpPr>
            <p:cNvPr id="11343" name="object 11343"/>
            <p:cNvSpPr/>
            <p:nvPr/>
          </p:nvSpPr>
          <p:spPr>
            <a:xfrm>
              <a:off x="3618369" y="46912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44" name="object 11344"/>
            <p:cNvSpPr/>
            <p:nvPr/>
          </p:nvSpPr>
          <p:spPr>
            <a:xfrm>
              <a:off x="3616769" y="46888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800" y="0"/>
                  </a:moveTo>
                  <a:lnTo>
                    <a:pt x="0" y="800"/>
                  </a:lnTo>
                  <a:lnTo>
                    <a:pt x="800" y="1587"/>
                  </a:lnTo>
                  <a:lnTo>
                    <a:pt x="800" y="2387"/>
                  </a:lnTo>
                  <a:lnTo>
                    <a:pt x="2387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45" name="object 11345"/>
            <p:cNvSpPr/>
            <p:nvPr/>
          </p:nvSpPr>
          <p:spPr>
            <a:xfrm>
              <a:off x="3616782" y="468884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787" y="2387"/>
                  </a:lnTo>
                  <a:lnTo>
                    <a:pt x="0" y="2387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46" name="object 11346"/>
            <p:cNvSpPr/>
            <p:nvPr/>
          </p:nvSpPr>
          <p:spPr>
            <a:xfrm>
              <a:off x="3623906" y="46920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47" name="object 11347"/>
            <p:cNvSpPr/>
            <p:nvPr/>
          </p:nvSpPr>
          <p:spPr>
            <a:xfrm>
              <a:off x="3622331" y="46920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48" name="object 11348"/>
            <p:cNvSpPr/>
            <p:nvPr/>
          </p:nvSpPr>
          <p:spPr>
            <a:xfrm>
              <a:off x="3619156" y="469122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74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49" name="object 11349"/>
            <p:cNvSpPr/>
            <p:nvPr/>
          </p:nvSpPr>
          <p:spPr>
            <a:xfrm>
              <a:off x="3618369" y="469201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50" name="object 11350"/>
            <p:cNvSpPr/>
            <p:nvPr/>
          </p:nvSpPr>
          <p:spPr>
            <a:xfrm>
              <a:off x="3624706" y="46920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51" name="object 11351"/>
            <p:cNvSpPr/>
            <p:nvPr/>
          </p:nvSpPr>
          <p:spPr>
            <a:xfrm>
              <a:off x="3623906" y="468885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800" y="0"/>
                  </a:lnTo>
                  <a:lnTo>
                    <a:pt x="1587" y="800"/>
                  </a:lnTo>
                  <a:lnTo>
                    <a:pt x="1587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52" name="object 11352"/>
            <p:cNvSpPr/>
            <p:nvPr/>
          </p:nvSpPr>
          <p:spPr>
            <a:xfrm>
              <a:off x="3604894" y="469044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53" name="object 11353"/>
            <p:cNvSpPr/>
            <p:nvPr/>
          </p:nvSpPr>
          <p:spPr>
            <a:xfrm>
              <a:off x="3603307" y="468726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800" y="0"/>
                  </a:moveTo>
                  <a:lnTo>
                    <a:pt x="0" y="800"/>
                  </a:lnTo>
                  <a:lnTo>
                    <a:pt x="0" y="1574"/>
                  </a:lnTo>
                  <a:lnTo>
                    <a:pt x="800" y="2374"/>
                  </a:lnTo>
                  <a:lnTo>
                    <a:pt x="1587" y="3162"/>
                  </a:lnTo>
                  <a:lnTo>
                    <a:pt x="2374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54" name="object 11354"/>
            <p:cNvSpPr/>
            <p:nvPr/>
          </p:nvSpPr>
          <p:spPr>
            <a:xfrm>
              <a:off x="3603320" y="468726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4"/>
                  </a:moveTo>
                  <a:lnTo>
                    <a:pt x="787" y="3174"/>
                  </a:lnTo>
                  <a:lnTo>
                    <a:pt x="0" y="2374"/>
                  </a:lnTo>
                  <a:lnTo>
                    <a:pt x="0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55" name="object 11355"/>
            <p:cNvSpPr/>
            <p:nvPr/>
          </p:nvSpPr>
          <p:spPr>
            <a:xfrm>
              <a:off x="3610444" y="46912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56" name="object 11356"/>
            <p:cNvSpPr/>
            <p:nvPr/>
          </p:nvSpPr>
          <p:spPr>
            <a:xfrm>
              <a:off x="3608069" y="469044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57" name="object 11357"/>
            <p:cNvSpPr/>
            <p:nvPr/>
          </p:nvSpPr>
          <p:spPr>
            <a:xfrm>
              <a:off x="3605694" y="46904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58" name="object 11358"/>
            <p:cNvSpPr/>
            <p:nvPr/>
          </p:nvSpPr>
          <p:spPr>
            <a:xfrm>
              <a:off x="3604907" y="469042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5537" y="800"/>
                  </a:moveTo>
                  <a:lnTo>
                    <a:pt x="0" y="0"/>
                  </a:lnTo>
                </a:path>
                <a:path w="7620" h="1270">
                  <a:moveTo>
                    <a:pt x="5537" y="800"/>
                  </a:moveTo>
                  <a:lnTo>
                    <a:pt x="6337" y="800"/>
                  </a:lnTo>
                  <a:lnTo>
                    <a:pt x="712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59" name="object 11359"/>
            <p:cNvSpPr/>
            <p:nvPr/>
          </p:nvSpPr>
          <p:spPr>
            <a:xfrm>
              <a:off x="3610444" y="468726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800" y="800"/>
                  </a:lnTo>
                  <a:lnTo>
                    <a:pt x="1587" y="1574"/>
                  </a:lnTo>
                  <a:lnTo>
                    <a:pt x="1587" y="3162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60" name="object 11360"/>
            <p:cNvSpPr/>
            <p:nvPr/>
          </p:nvSpPr>
          <p:spPr>
            <a:xfrm>
              <a:off x="3656393" y="4676178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175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61" name="object 11361"/>
            <p:cNvSpPr/>
            <p:nvPr/>
          </p:nvSpPr>
          <p:spPr>
            <a:xfrm>
              <a:off x="3656393" y="467935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62" name="object 11362"/>
            <p:cNvSpPr/>
            <p:nvPr/>
          </p:nvSpPr>
          <p:spPr>
            <a:xfrm>
              <a:off x="3656393" y="47031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2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63" name="object 11363"/>
            <p:cNvSpPr/>
            <p:nvPr/>
          </p:nvSpPr>
          <p:spPr>
            <a:xfrm>
              <a:off x="3654018" y="46793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64" name="object 11364"/>
            <p:cNvSpPr/>
            <p:nvPr/>
          </p:nvSpPr>
          <p:spPr>
            <a:xfrm>
              <a:off x="3599357" y="4674590"/>
              <a:ext cx="31115" cy="3175"/>
            </a:xfrm>
            <a:custGeom>
              <a:avLst/>
              <a:gdLst/>
              <a:ahLst/>
              <a:cxnLst/>
              <a:rect l="l" t="t" r="r" b="b"/>
              <a:pathLst>
                <a:path w="31114" h="3175">
                  <a:moveTo>
                    <a:pt x="-793" y="1587"/>
                  </a:moveTo>
                  <a:lnTo>
                    <a:pt x="31680" y="1587"/>
                  </a:lnTo>
                </a:path>
              </a:pathLst>
            </a:custGeom>
            <a:ln w="47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65" name="object 11365"/>
            <p:cNvSpPr/>
            <p:nvPr/>
          </p:nvSpPr>
          <p:spPr>
            <a:xfrm>
              <a:off x="3599357" y="467459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66" name="object 11366"/>
            <p:cNvSpPr/>
            <p:nvPr/>
          </p:nvSpPr>
          <p:spPr>
            <a:xfrm>
              <a:off x="3599357" y="4702327"/>
              <a:ext cx="31115" cy="2540"/>
            </a:xfrm>
            <a:custGeom>
              <a:avLst/>
              <a:gdLst/>
              <a:ahLst/>
              <a:cxnLst/>
              <a:rect l="l" t="t" r="r" b="b"/>
              <a:pathLst>
                <a:path w="31114" h="2539">
                  <a:moveTo>
                    <a:pt x="-793" y="1181"/>
                  </a:moveTo>
                  <a:lnTo>
                    <a:pt x="31680" y="1181"/>
                  </a:lnTo>
                </a:path>
              </a:pathLst>
            </a:custGeom>
            <a:ln w="3949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67" name="object 11367"/>
            <p:cNvSpPr/>
            <p:nvPr/>
          </p:nvSpPr>
          <p:spPr>
            <a:xfrm>
              <a:off x="3654018" y="470707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68" name="object 11368"/>
            <p:cNvSpPr/>
            <p:nvPr/>
          </p:nvSpPr>
          <p:spPr>
            <a:xfrm>
              <a:off x="3618369" y="468806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0"/>
                  </a:moveTo>
                  <a:lnTo>
                    <a:pt x="5537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69" name="object 11369"/>
            <p:cNvSpPr/>
            <p:nvPr/>
          </p:nvSpPr>
          <p:spPr>
            <a:xfrm>
              <a:off x="3616782" y="468806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949"/>
                  </a:moveTo>
                  <a:lnTo>
                    <a:pt x="787" y="3162"/>
                  </a:lnTo>
                  <a:lnTo>
                    <a:pt x="0" y="3162"/>
                  </a:lnTo>
                  <a:lnTo>
                    <a:pt x="0" y="774"/>
                  </a:lnTo>
                  <a:lnTo>
                    <a:pt x="787" y="774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70" name="object 11370"/>
            <p:cNvSpPr/>
            <p:nvPr/>
          </p:nvSpPr>
          <p:spPr>
            <a:xfrm>
              <a:off x="3604894" y="468726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71" name="object 11371"/>
            <p:cNvSpPr/>
            <p:nvPr/>
          </p:nvSpPr>
          <p:spPr>
            <a:xfrm>
              <a:off x="3603320" y="468726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4"/>
                  </a:moveTo>
                  <a:lnTo>
                    <a:pt x="787" y="3174"/>
                  </a:lnTo>
                  <a:lnTo>
                    <a:pt x="0" y="2374"/>
                  </a:lnTo>
                  <a:lnTo>
                    <a:pt x="0" y="800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72" name="object 11372"/>
            <p:cNvSpPr/>
            <p:nvPr/>
          </p:nvSpPr>
          <p:spPr>
            <a:xfrm>
              <a:off x="3654018" y="46793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73" name="object 11373"/>
            <p:cNvSpPr/>
            <p:nvPr/>
          </p:nvSpPr>
          <p:spPr>
            <a:xfrm>
              <a:off x="3599357" y="4674590"/>
              <a:ext cx="31115" cy="2540"/>
            </a:xfrm>
            <a:custGeom>
              <a:avLst/>
              <a:gdLst/>
              <a:ahLst/>
              <a:cxnLst/>
              <a:rect l="l" t="t" r="r" b="b"/>
              <a:pathLst>
                <a:path w="31114" h="2539">
                  <a:moveTo>
                    <a:pt x="30886" y="2374"/>
                  </a:moveTo>
                  <a:lnTo>
                    <a:pt x="7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74" name="object 11374"/>
            <p:cNvSpPr/>
            <p:nvPr/>
          </p:nvSpPr>
          <p:spPr>
            <a:xfrm>
              <a:off x="3655593" y="467539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4762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75" name="object 11375"/>
            <p:cNvSpPr/>
            <p:nvPr/>
          </p:nvSpPr>
          <p:spPr>
            <a:xfrm>
              <a:off x="3558946" y="468646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76" name="object 11376"/>
            <p:cNvSpPr/>
            <p:nvPr/>
          </p:nvSpPr>
          <p:spPr>
            <a:xfrm>
              <a:off x="3558946" y="46864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77" name="object 11377"/>
            <p:cNvSpPr/>
            <p:nvPr/>
          </p:nvSpPr>
          <p:spPr>
            <a:xfrm>
              <a:off x="3558946" y="468330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800"/>
                  </a:lnTo>
                  <a:lnTo>
                    <a:pt x="1587" y="3175"/>
                  </a:lnTo>
                  <a:lnTo>
                    <a:pt x="800" y="3175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78" name="object 11378"/>
            <p:cNvSpPr/>
            <p:nvPr/>
          </p:nvSpPr>
          <p:spPr>
            <a:xfrm>
              <a:off x="3553409" y="46864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79" name="object 11379"/>
            <p:cNvSpPr/>
            <p:nvPr/>
          </p:nvSpPr>
          <p:spPr>
            <a:xfrm>
              <a:off x="3553409" y="468646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3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80" name="object 11380"/>
            <p:cNvSpPr/>
            <p:nvPr/>
          </p:nvSpPr>
          <p:spPr>
            <a:xfrm>
              <a:off x="3556571" y="46864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81" name="object 11381"/>
            <p:cNvSpPr/>
            <p:nvPr/>
          </p:nvSpPr>
          <p:spPr>
            <a:xfrm>
              <a:off x="3554196" y="468646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82" name="object 11382"/>
            <p:cNvSpPr/>
            <p:nvPr/>
          </p:nvSpPr>
          <p:spPr>
            <a:xfrm>
              <a:off x="3551808" y="46833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800" y="0"/>
                  </a:moveTo>
                  <a:lnTo>
                    <a:pt x="0" y="800"/>
                  </a:lnTo>
                  <a:lnTo>
                    <a:pt x="0" y="1587"/>
                  </a:lnTo>
                  <a:lnTo>
                    <a:pt x="800" y="2374"/>
                  </a:lnTo>
                  <a:lnTo>
                    <a:pt x="1600" y="3175"/>
                  </a:lnTo>
                  <a:lnTo>
                    <a:pt x="2387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83" name="object 11383"/>
            <p:cNvSpPr/>
            <p:nvPr/>
          </p:nvSpPr>
          <p:spPr>
            <a:xfrm>
              <a:off x="3551821" y="468409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2374"/>
                  </a:moveTo>
                  <a:lnTo>
                    <a:pt x="787" y="2374"/>
                  </a:lnTo>
                  <a:lnTo>
                    <a:pt x="0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84" name="object 11384"/>
            <p:cNvSpPr/>
            <p:nvPr/>
          </p:nvSpPr>
          <p:spPr>
            <a:xfrm>
              <a:off x="3573208" y="46872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85" name="object 11385"/>
            <p:cNvSpPr/>
            <p:nvPr/>
          </p:nvSpPr>
          <p:spPr>
            <a:xfrm>
              <a:off x="3572420" y="46880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86" name="object 11386"/>
            <p:cNvSpPr/>
            <p:nvPr/>
          </p:nvSpPr>
          <p:spPr>
            <a:xfrm>
              <a:off x="3572420" y="468489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800" y="0"/>
                  </a:lnTo>
                  <a:lnTo>
                    <a:pt x="1587" y="787"/>
                  </a:lnTo>
                  <a:lnTo>
                    <a:pt x="1587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87" name="object 11387"/>
            <p:cNvSpPr/>
            <p:nvPr/>
          </p:nvSpPr>
          <p:spPr>
            <a:xfrm>
              <a:off x="3566871" y="46872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88" name="object 11388"/>
            <p:cNvSpPr/>
            <p:nvPr/>
          </p:nvSpPr>
          <p:spPr>
            <a:xfrm>
              <a:off x="3566883" y="468726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3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89" name="object 11389"/>
            <p:cNvSpPr/>
            <p:nvPr/>
          </p:nvSpPr>
          <p:spPr>
            <a:xfrm>
              <a:off x="3570833" y="468726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90" name="object 11390"/>
            <p:cNvSpPr/>
            <p:nvPr/>
          </p:nvSpPr>
          <p:spPr>
            <a:xfrm>
              <a:off x="3567671" y="468726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91" name="object 11391"/>
            <p:cNvSpPr/>
            <p:nvPr/>
          </p:nvSpPr>
          <p:spPr>
            <a:xfrm>
              <a:off x="3565296" y="46841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787" y="0"/>
                  </a:moveTo>
                  <a:lnTo>
                    <a:pt x="787" y="800"/>
                  </a:lnTo>
                  <a:lnTo>
                    <a:pt x="0" y="1574"/>
                  </a:lnTo>
                  <a:lnTo>
                    <a:pt x="787" y="1574"/>
                  </a:lnTo>
                  <a:lnTo>
                    <a:pt x="787" y="3162"/>
                  </a:lnTo>
                  <a:lnTo>
                    <a:pt x="2374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92" name="object 11392"/>
            <p:cNvSpPr/>
            <p:nvPr/>
          </p:nvSpPr>
          <p:spPr>
            <a:xfrm>
              <a:off x="3565296" y="468409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4"/>
                  </a:moveTo>
                  <a:lnTo>
                    <a:pt x="774" y="3174"/>
                  </a:lnTo>
                  <a:lnTo>
                    <a:pt x="0" y="2374"/>
                  </a:lnTo>
                  <a:lnTo>
                    <a:pt x="0" y="800"/>
                  </a:lnTo>
                  <a:lnTo>
                    <a:pt x="7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93" name="object 11393"/>
            <p:cNvSpPr/>
            <p:nvPr/>
          </p:nvSpPr>
          <p:spPr>
            <a:xfrm>
              <a:off x="3565296" y="4672203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-793" y="400"/>
                  </a:moveTo>
                  <a:lnTo>
                    <a:pt x="13455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94" name="object 11394"/>
            <p:cNvSpPr/>
            <p:nvPr/>
          </p:nvSpPr>
          <p:spPr>
            <a:xfrm>
              <a:off x="3536759" y="4673003"/>
              <a:ext cx="41275" cy="27940"/>
            </a:xfrm>
            <a:custGeom>
              <a:avLst/>
              <a:gdLst/>
              <a:ahLst/>
              <a:cxnLst/>
              <a:rect l="l" t="t" r="r" b="b"/>
              <a:pathLst>
                <a:path w="41275" h="27939">
                  <a:moveTo>
                    <a:pt x="0" y="23774"/>
                  </a:moveTo>
                  <a:lnTo>
                    <a:pt x="41198" y="27736"/>
                  </a:lnTo>
                  <a:lnTo>
                    <a:pt x="41198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95" name="object 11395"/>
            <p:cNvSpPr/>
            <p:nvPr/>
          </p:nvSpPr>
          <p:spPr>
            <a:xfrm>
              <a:off x="3553409" y="468330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96" name="object 11396"/>
            <p:cNvSpPr/>
            <p:nvPr/>
          </p:nvSpPr>
          <p:spPr>
            <a:xfrm>
              <a:off x="3552608" y="46833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97" name="object 11397"/>
            <p:cNvSpPr/>
            <p:nvPr/>
          </p:nvSpPr>
          <p:spPr>
            <a:xfrm>
              <a:off x="3566871" y="4684103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0"/>
                  </a:moveTo>
                  <a:lnTo>
                    <a:pt x="553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98" name="object 11398"/>
            <p:cNvSpPr/>
            <p:nvPr/>
          </p:nvSpPr>
          <p:spPr>
            <a:xfrm>
              <a:off x="3565296" y="468409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4"/>
                  </a:moveTo>
                  <a:lnTo>
                    <a:pt x="774" y="3174"/>
                  </a:lnTo>
                  <a:lnTo>
                    <a:pt x="0" y="2374"/>
                  </a:lnTo>
                  <a:lnTo>
                    <a:pt x="0" y="800"/>
                  </a:lnTo>
                  <a:lnTo>
                    <a:pt x="774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399" name="object 11399"/>
            <p:cNvSpPr/>
            <p:nvPr/>
          </p:nvSpPr>
          <p:spPr>
            <a:xfrm>
              <a:off x="3566083" y="4671428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0" y="0"/>
                  </a:moveTo>
                  <a:lnTo>
                    <a:pt x="11874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00" name="object 11400"/>
            <p:cNvSpPr/>
            <p:nvPr/>
          </p:nvSpPr>
          <p:spPr>
            <a:xfrm>
              <a:off x="3577958" y="469993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01" name="object 11401"/>
            <p:cNvSpPr/>
            <p:nvPr/>
          </p:nvSpPr>
          <p:spPr>
            <a:xfrm>
              <a:off x="3577958" y="4673003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3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402" name="object 11402"/>
          <p:cNvGrpSpPr/>
          <p:nvPr/>
        </p:nvGrpSpPr>
        <p:grpSpPr>
          <a:xfrm>
            <a:off x="3528713" y="2677290"/>
            <a:ext cx="65580" cy="25289"/>
            <a:chOff x="3534390" y="3966355"/>
            <a:chExt cx="97155" cy="37465"/>
          </a:xfrm>
        </p:grpSpPr>
        <p:sp>
          <p:nvSpPr>
            <p:cNvPr id="11403" name="object 11403"/>
            <p:cNvSpPr/>
            <p:nvPr/>
          </p:nvSpPr>
          <p:spPr>
            <a:xfrm>
              <a:off x="3604894" y="39885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04" name="object 11404"/>
            <p:cNvSpPr/>
            <p:nvPr/>
          </p:nvSpPr>
          <p:spPr>
            <a:xfrm>
              <a:off x="3603307" y="398537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800" y="0"/>
                  </a:moveTo>
                  <a:lnTo>
                    <a:pt x="0" y="787"/>
                  </a:lnTo>
                  <a:lnTo>
                    <a:pt x="0" y="1574"/>
                  </a:lnTo>
                  <a:lnTo>
                    <a:pt x="800" y="2374"/>
                  </a:lnTo>
                  <a:lnTo>
                    <a:pt x="1587" y="3175"/>
                  </a:lnTo>
                  <a:lnTo>
                    <a:pt x="2374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05" name="object 11405"/>
            <p:cNvSpPr/>
            <p:nvPr/>
          </p:nvSpPr>
          <p:spPr>
            <a:xfrm>
              <a:off x="3603320" y="398537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87" y="3175"/>
                  </a:lnTo>
                  <a:lnTo>
                    <a:pt x="0" y="2374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06" name="object 11406"/>
            <p:cNvSpPr/>
            <p:nvPr/>
          </p:nvSpPr>
          <p:spPr>
            <a:xfrm>
              <a:off x="3610444" y="39885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07" name="object 11407"/>
            <p:cNvSpPr/>
            <p:nvPr/>
          </p:nvSpPr>
          <p:spPr>
            <a:xfrm>
              <a:off x="3608069" y="398854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08" name="object 11408"/>
            <p:cNvSpPr/>
            <p:nvPr/>
          </p:nvSpPr>
          <p:spPr>
            <a:xfrm>
              <a:off x="3605695" y="39885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09" name="object 11409"/>
            <p:cNvSpPr/>
            <p:nvPr/>
          </p:nvSpPr>
          <p:spPr>
            <a:xfrm>
              <a:off x="3604907" y="3988549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3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10" name="object 11410"/>
            <p:cNvSpPr/>
            <p:nvPr/>
          </p:nvSpPr>
          <p:spPr>
            <a:xfrm>
              <a:off x="3610444" y="39885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11" name="object 11411"/>
            <p:cNvSpPr/>
            <p:nvPr/>
          </p:nvSpPr>
          <p:spPr>
            <a:xfrm>
              <a:off x="3610444" y="398537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800" y="0"/>
                  </a:lnTo>
                  <a:lnTo>
                    <a:pt x="800" y="787"/>
                  </a:lnTo>
                  <a:lnTo>
                    <a:pt x="1587" y="787"/>
                  </a:lnTo>
                  <a:lnTo>
                    <a:pt x="1587" y="3175"/>
                  </a:lnTo>
                  <a:lnTo>
                    <a:pt x="800" y="3175"/>
                  </a:lnTo>
                  <a:lnTo>
                    <a:pt x="800" y="3949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12" name="object 11412"/>
            <p:cNvSpPr/>
            <p:nvPr/>
          </p:nvSpPr>
          <p:spPr>
            <a:xfrm>
              <a:off x="3618369" y="3989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13" name="object 11413"/>
            <p:cNvSpPr/>
            <p:nvPr/>
          </p:nvSpPr>
          <p:spPr>
            <a:xfrm>
              <a:off x="3616769" y="398616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800" y="0"/>
                  </a:moveTo>
                  <a:lnTo>
                    <a:pt x="800" y="800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800" y="3162"/>
                  </a:lnTo>
                  <a:lnTo>
                    <a:pt x="2387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14" name="object 11414"/>
            <p:cNvSpPr/>
            <p:nvPr/>
          </p:nvSpPr>
          <p:spPr>
            <a:xfrm>
              <a:off x="3616782" y="398694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1587" y="2374"/>
                  </a:lnTo>
                  <a:lnTo>
                    <a:pt x="787" y="2374"/>
                  </a:lnTo>
                  <a:lnTo>
                    <a:pt x="0" y="1600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15" name="object 11415"/>
            <p:cNvSpPr/>
            <p:nvPr/>
          </p:nvSpPr>
          <p:spPr>
            <a:xfrm>
              <a:off x="3623906" y="399012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16" name="object 11416"/>
            <p:cNvSpPr/>
            <p:nvPr/>
          </p:nvSpPr>
          <p:spPr>
            <a:xfrm>
              <a:off x="3622332" y="39893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17" name="object 11417"/>
            <p:cNvSpPr/>
            <p:nvPr/>
          </p:nvSpPr>
          <p:spPr>
            <a:xfrm>
              <a:off x="3619157" y="39893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18" name="object 11418"/>
            <p:cNvSpPr/>
            <p:nvPr/>
          </p:nvSpPr>
          <p:spPr>
            <a:xfrm>
              <a:off x="3618369" y="399012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19" name="object 11419"/>
            <p:cNvSpPr/>
            <p:nvPr/>
          </p:nvSpPr>
          <p:spPr>
            <a:xfrm>
              <a:off x="3624706" y="3989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20" name="object 11420"/>
            <p:cNvSpPr/>
            <p:nvPr/>
          </p:nvSpPr>
          <p:spPr>
            <a:xfrm>
              <a:off x="3623906" y="398696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800" y="0"/>
                  </a:lnTo>
                  <a:lnTo>
                    <a:pt x="1587" y="800"/>
                  </a:lnTo>
                  <a:lnTo>
                    <a:pt x="1587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21" name="object 11421"/>
            <p:cNvSpPr/>
            <p:nvPr/>
          </p:nvSpPr>
          <p:spPr>
            <a:xfrm>
              <a:off x="3599357" y="3972686"/>
              <a:ext cx="31115" cy="2540"/>
            </a:xfrm>
            <a:custGeom>
              <a:avLst/>
              <a:gdLst/>
              <a:ahLst/>
              <a:cxnLst/>
              <a:rect l="l" t="t" r="r" b="b"/>
              <a:pathLst>
                <a:path w="31114" h="2539">
                  <a:moveTo>
                    <a:pt x="-793" y="1187"/>
                  </a:moveTo>
                  <a:lnTo>
                    <a:pt x="31680" y="1187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22" name="object 11422"/>
            <p:cNvSpPr/>
            <p:nvPr/>
          </p:nvSpPr>
          <p:spPr>
            <a:xfrm>
              <a:off x="3599357" y="397268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23" name="object 11423"/>
            <p:cNvSpPr/>
            <p:nvPr/>
          </p:nvSpPr>
          <p:spPr>
            <a:xfrm>
              <a:off x="3599357" y="4000423"/>
              <a:ext cx="31115" cy="2540"/>
            </a:xfrm>
            <a:custGeom>
              <a:avLst/>
              <a:gdLst/>
              <a:ahLst/>
              <a:cxnLst/>
              <a:rect l="l" t="t" r="r" b="b"/>
              <a:pathLst>
                <a:path w="31114" h="2539">
                  <a:moveTo>
                    <a:pt x="-793" y="1187"/>
                  </a:moveTo>
                  <a:lnTo>
                    <a:pt x="31680" y="1187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24" name="object 11424"/>
            <p:cNvSpPr/>
            <p:nvPr/>
          </p:nvSpPr>
          <p:spPr>
            <a:xfrm>
              <a:off x="3604894" y="398537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25" name="object 11425"/>
            <p:cNvSpPr/>
            <p:nvPr/>
          </p:nvSpPr>
          <p:spPr>
            <a:xfrm>
              <a:off x="3603320" y="398537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87" y="3175"/>
                  </a:lnTo>
                  <a:lnTo>
                    <a:pt x="0" y="2374"/>
                  </a:lnTo>
                  <a:lnTo>
                    <a:pt x="0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26" name="object 11426"/>
            <p:cNvSpPr/>
            <p:nvPr/>
          </p:nvSpPr>
          <p:spPr>
            <a:xfrm>
              <a:off x="3618369" y="3986161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0"/>
                  </a:moveTo>
                  <a:lnTo>
                    <a:pt x="553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27" name="object 11427"/>
            <p:cNvSpPr/>
            <p:nvPr/>
          </p:nvSpPr>
          <p:spPr>
            <a:xfrm>
              <a:off x="3616782" y="398616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962"/>
                  </a:moveTo>
                  <a:lnTo>
                    <a:pt x="1587" y="3162"/>
                  </a:lnTo>
                  <a:lnTo>
                    <a:pt x="787" y="3162"/>
                  </a:lnTo>
                  <a:lnTo>
                    <a:pt x="0" y="2387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28" name="object 11428"/>
            <p:cNvSpPr/>
            <p:nvPr/>
          </p:nvSpPr>
          <p:spPr>
            <a:xfrm>
              <a:off x="3599357" y="3972699"/>
              <a:ext cx="31115" cy="2540"/>
            </a:xfrm>
            <a:custGeom>
              <a:avLst/>
              <a:gdLst/>
              <a:ahLst/>
              <a:cxnLst/>
              <a:rect l="l" t="t" r="r" b="b"/>
              <a:pathLst>
                <a:path w="31114" h="2539">
                  <a:moveTo>
                    <a:pt x="30886" y="2374"/>
                  </a:moveTo>
                  <a:lnTo>
                    <a:pt x="7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29" name="object 11429"/>
            <p:cNvSpPr/>
            <p:nvPr/>
          </p:nvSpPr>
          <p:spPr>
            <a:xfrm>
              <a:off x="3558946" y="398458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  <a:path w="1904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30" name="object 11430"/>
            <p:cNvSpPr/>
            <p:nvPr/>
          </p:nvSpPr>
          <p:spPr>
            <a:xfrm>
              <a:off x="3558946" y="398141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800" y="0"/>
                  </a:lnTo>
                  <a:lnTo>
                    <a:pt x="1587" y="800"/>
                  </a:lnTo>
                  <a:lnTo>
                    <a:pt x="1587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31" name="object 11431"/>
            <p:cNvSpPr/>
            <p:nvPr/>
          </p:nvSpPr>
          <p:spPr>
            <a:xfrm>
              <a:off x="3553409" y="398378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32" name="object 11432"/>
            <p:cNvSpPr/>
            <p:nvPr/>
          </p:nvSpPr>
          <p:spPr>
            <a:xfrm>
              <a:off x="3553409" y="3984586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33" name="object 11433"/>
            <p:cNvSpPr/>
            <p:nvPr/>
          </p:nvSpPr>
          <p:spPr>
            <a:xfrm>
              <a:off x="3556571" y="39845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34" name="object 11434"/>
            <p:cNvSpPr/>
            <p:nvPr/>
          </p:nvSpPr>
          <p:spPr>
            <a:xfrm>
              <a:off x="3554196" y="398378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35" name="object 11435"/>
            <p:cNvSpPr/>
            <p:nvPr/>
          </p:nvSpPr>
          <p:spPr>
            <a:xfrm>
              <a:off x="3551808" y="39814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800" y="0"/>
                  </a:moveTo>
                  <a:lnTo>
                    <a:pt x="0" y="0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800" y="2387"/>
                  </a:lnTo>
                  <a:lnTo>
                    <a:pt x="2387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36" name="object 11436"/>
            <p:cNvSpPr/>
            <p:nvPr/>
          </p:nvSpPr>
          <p:spPr>
            <a:xfrm>
              <a:off x="3551821" y="398141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0" y="2374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37" name="object 11437"/>
            <p:cNvSpPr/>
            <p:nvPr/>
          </p:nvSpPr>
          <p:spPr>
            <a:xfrm>
              <a:off x="3573208" y="39853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38" name="object 11438"/>
            <p:cNvSpPr/>
            <p:nvPr/>
          </p:nvSpPr>
          <p:spPr>
            <a:xfrm>
              <a:off x="3572421" y="39853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39" name="object 11439"/>
            <p:cNvSpPr/>
            <p:nvPr/>
          </p:nvSpPr>
          <p:spPr>
            <a:xfrm>
              <a:off x="3572421" y="3982199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800"/>
                  </a:lnTo>
                  <a:lnTo>
                    <a:pt x="1587" y="3175"/>
                  </a:lnTo>
                  <a:lnTo>
                    <a:pt x="800" y="3175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40" name="object 11440"/>
            <p:cNvSpPr/>
            <p:nvPr/>
          </p:nvSpPr>
          <p:spPr>
            <a:xfrm>
              <a:off x="3566871" y="39853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41" name="object 11441"/>
            <p:cNvSpPr/>
            <p:nvPr/>
          </p:nvSpPr>
          <p:spPr>
            <a:xfrm>
              <a:off x="3566883" y="3985374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3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42" name="object 11442"/>
            <p:cNvSpPr/>
            <p:nvPr/>
          </p:nvSpPr>
          <p:spPr>
            <a:xfrm>
              <a:off x="3570833" y="39853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43" name="object 11443"/>
            <p:cNvSpPr/>
            <p:nvPr/>
          </p:nvSpPr>
          <p:spPr>
            <a:xfrm>
              <a:off x="3567671" y="39853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44" name="object 11444"/>
            <p:cNvSpPr/>
            <p:nvPr/>
          </p:nvSpPr>
          <p:spPr>
            <a:xfrm>
              <a:off x="3565283" y="39821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787" y="0"/>
                  </a:moveTo>
                  <a:lnTo>
                    <a:pt x="787" y="800"/>
                  </a:lnTo>
                  <a:lnTo>
                    <a:pt x="0" y="800"/>
                  </a:lnTo>
                  <a:lnTo>
                    <a:pt x="787" y="1587"/>
                  </a:lnTo>
                  <a:lnTo>
                    <a:pt x="787" y="2387"/>
                  </a:lnTo>
                  <a:lnTo>
                    <a:pt x="1587" y="3175"/>
                  </a:lnTo>
                  <a:lnTo>
                    <a:pt x="2374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45" name="object 11445"/>
            <p:cNvSpPr/>
            <p:nvPr/>
          </p:nvSpPr>
          <p:spPr>
            <a:xfrm>
              <a:off x="3565296" y="398219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74" y="3175"/>
                  </a:lnTo>
                  <a:lnTo>
                    <a:pt x="0" y="2374"/>
                  </a:lnTo>
                  <a:lnTo>
                    <a:pt x="0" y="0"/>
                  </a:lnTo>
                  <a:lnTo>
                    <a:pt x="7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46" name="object 11446"/>
            <p:cNvSpPr/>
            <p:nvPr/>
          </p:nvSpPr>
          <p:spPr>
            <a:xfrm>
              <a:off x="3535184" y="3967149"/>
              <a:ext cx="43180" cy="4445"/>
            </a:xfrm>
            <a:custGeom>
              <a:avLst/>
              <a:gdLst/>
              <a:ahLst/>
              <a:cxnLst/>
              <a:rect l="l" t="t" r="r" b="b"/>
              <a:pathLst>
                <a:path w="43179" h="4445">
                  <a:moveTo>
                    <a:pt x="-793" y="1981"/>
                  </a:moveTo>
                  <a:lnTo>
                    <a:pt x="43567" y="1981"/>
                  </a:lnTo>
                </a:path>
              </a:pathLst>
            </a:custGeom>
            <a:ln w="5549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47" name="object 11447"/>
            <p:cNvSpPr/>
            <p:nvPr/>
          </p:nvSpPr>
          <p:spPr>
            <a:xfrm>
              <a:off x="3535184" y="3971112"/>
              <a:ext cx="43180" cy="27305"/>
            </a:xfrm>
            <a:custGeom>
              <a:avLst/>
              <a:gdLst/>
              <a:ahLst/>
              <a:cxnLst/>
              <a:rect l="l" t="t" r="r" b="b"/>
              <a:pathLst>
                <a:path w="43179" h="27304">
                  <a:moveTo>
                    <a:pt x="0" y="23761"/>
                  </a:moveTo>
                  <a:lnTo>
                    <a:pt x="42773" y="26936"/>
                  </a:lnTo>
                  <a:lnTo>
                    <a:pt x="42773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48" name="object 11448"/>
            <p:cNvSpPr/>
            <p:nvPr/>
          </p:nvSpPr>
          <p:spPr>
            <a:xfrm>
              <a:off x="3553409" y="3980624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0"/>
                  </a:moveTo>
                  <a:lnTo>
                    <a:pt x="5537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49" name="object 11449"/>
            <p:cNvSpPr/>
            <p:nvPr/>
          </p:nvSpPr>
          <p:spPr>
            <a:xfrm>
              <a:off x="3551821" y="398062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962"/>
                  </a:moveTo>
                  <a:lnTo>
                    <a:pt x="787" y="3962"/>
                  </a:lnTo>
                  <a:lnTo>
                    <a:pt x="787" y="3162"/>
                  </a:lnTo>
                  <a:lnTo>
                    <a:pt x="0" y="3162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50" name="object 11450"/>
            <p:cNvSpPr/>
            <p:nvPr/>
          </p:nvSpPr>
          <p:spPr>
            <a:xfrm>
              <a:off x="3566871" y="398219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51" name="object 11451"/>
            <p:cNvSpPr/>
            <p:nvPr/>
          </p:nvSpPr>
          <p:spPr>
            <a:xfrm>
              <a:off x="3565296" y="398219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74" y="3175"/>
                  </a:lnTo>
                  <a:lnTo>
                    <a:pt x="0" y="2374"/>
                  </a:lnTo>
                  <a:lnTo>
                    <a:pt x="0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52" name="object 11452"/>
            <p:cNvSpPr/>
            <p:nvPr/>
          </p:nvSpPr>
          <p:spPr>
            <a:xfrm>
              <a:off x="3535184" y="3967149"/>
              <a:ext cx="43180" cy="4445"/>
            </a:xfrm>
            <a:custGeom>
              <a:avLst/>
              <a:gdLst/>
              <a:ahLst/>
              <a:cxnLst/>
              <a:rect l="l" t="t" r="r" b="b"/>
              <a:pathLst>
                <a:path w="43179" h="4445">
                  <a:moveTo>
                    <a:pt x="0" y="0"/>
                  </a:moveTo>
                  <a:lnTo>
                    <a:pt x="42773" y="3175"/>
                  </a:lnTo>
                  <a:lnTo>
                    <a:pt x="42773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53" name="object 11453"/>
            <p:cNvSpPr/>
            <p:nvPr/>
          </p:nvSpPr>
          <p:spPr>
            <a:xfrm>
              <a:off x="3577958" y="39980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54" name="object 11454"/>
            <p:cNvSpPr/>
            <p:nvPr/>
          </p:nvSpPr>
          <p:spPr>
            <a:xfrm>
              <a:off x="3577958" y="397032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455" name="object 11455"/>
          <p:cNvGrpSpPr/>
          <p:nvPr/>
        </p:nvGrpSpPr>
        <p:grpSpPr>
          <a:xfrm>
            <a:off x="3528713" y="2995459"/>
            <a:ext cx="65580" cy="25289"/>
            <a:chOff x="3534390" y="4437716"/>
            <a:chExt cx="97155" cy="37465"/>
          </a:xfrm>
        </p:grpSpPr>
        <p:sp>
          <p:nvSpPr>
            <p:cNvPr id="11456" name="object 11456"/>
            <p:cNvSpPr/>
            <p:nvPr/>
          </p:nvSpPr>
          <p:spPr>
            <a:xfrm>
              <a:off x="3604894" y="44599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57" name="object 11457"/>
            <p:cNvSpPr/>
            <p:nvPr/>
          </p:nvSpPr>
          <p:spPr>
            <a:xfrm>
              <a:off x="3603307" y="445673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800" y="0"/>
                  </a:moveTo>
                  <a:lnTo>
                    <a:pt x="0" y="0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800" y="2387"/>
                  </a:lnTo>
                  <a:lnTo>
                    <a:pt x="1587" y="2387"/>
                  </a:lnTo>
                  <a:lnTo>
                    <a:pt x="2374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58" name="object 11458"/>
            <p:cNvSpPr/>
            <p:nvPr/>
          </p:nvSpPr>
          <p:spPr>
            <a:xfrm>
              <a:off x="3603320" y="445673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0" y="2374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59" name="object 11459"/>
            <p:cNvSpPr/>
            <p:nvPr/>
          </p:nvSpPr>
          <p:spPr>
            <a:xfrm>
              <a:off x="3610444" y="44599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60" name="object 11460"/>
            <p:cNvSpPr/>
            <p:nvPr/>
          </p:nvSpPr>
          <p:spPr>
            <a:xfrm>
              <a:off x="3608069" y="44599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61" name="object 11461"/>
            <p:cNvSpPr/>
            <p:nvPr/>
          </p:nvSpPr>
          <p:spPr>
            <a:xfrm>
              <a:off x="3605695" y="445990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62" name="object 11462"/>
            <p:cNvSpPr/>
            <p:nvPr/>
          </p:nvSpPr>
          <p:spPr>
            <a:xfrm>
              <a:off x="3604907" y="445990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5537" y="0"/>
                  </a:moveTo>
                  <a:lnTo>
                    <a:pt x="0" y="0"/>
                  </a:lnTo>
                </a:path>
                <a:path w="7620">
                  <a:moveTo>
                    <a:pt x="5537" y="0"/>
                  </a:moveTo>
                  <a:lnTo>
                    <a:pt x="712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63" name="object 11463"/>
            <p:cNvSpPr/>
            <p:nvPr/>
          </p:nvSpPr>
          <p:spPr>
            <a:xfrm>
              <a:off x="3610444" y="445673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800"/>
                  </a:lnTo>
                  <a:lnTo>
                    <a:pt x="1587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64" name="object 11464"/>
            <p:cNvSpPr/>
            <p:nvPr/>
          </p:nvSpPr>
          <p:spPr>
            <a:xfrm>
              <a:off x="3618369" y="446069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65" name="object 11465"/>
            <p:cNvSpPr/>
            <p:nvPr/>
          </p:nvSpPr>
          <p:spPr>
            <a:xfrm>
              <a:off x="3616769" y="44575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800" y="0"/>
                  </a:moveTo>
                  <a:lnTo>
                    <a:pt x="800" y="800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800" y="2387"/>
                  </a:lnTo>
                  <a:lnTo>
                    <a:pt x="1600" y="3175"/>
                  </a:lnTo>
                  <a:lnTo>
                    <a:pt x="2387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66" name="object 11466"/>
            <p:cNvSpPr/>
            <p:nvPr/>
          </p:nvSpPr>
          <p:spPr>
            <a:xfrm>
              <a:off x="3616782" y="445752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787" y="3175"/>
                  </a:lnTo>
                  <a:lnTo>
                    <a:pt x="0" y="2374"/>
                  </a:lnTo>
                  <a:lnTo>
                    <a:pt x="0" y="787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67" name="object 11467"/>
            <p:cNvSpPr/>
            <p:nvPr/>
          </p:nvSpPr>
          <p:spPr>
            <a:xfrm>
              <a:off x="3623906" y="44614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68" name="object 11468"/>
            <p:cNvSpPr/>
            <p:nvPr/>
          </p:nvSpPr>
          <p:spPr>
            <a:xfrm>
              <a:off x="3622332" y="446069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69" name="object 11469"/>
            <p:cNvSpPr/>
            <p:nvPr/>
          </p:nvSpPr>
          <p:spPr>
            <a:xfrm>
              <a:off x="3619157" y="44606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70" name="object 11470"/>
            <p:cNvSpPr/>
            <p:nvPr/>
          </p:nvSpPr>
          <p:spPr>
            <a:xfrm>
              <a:off x="3618369" y="4460697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3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71" name="object 11471"/>
            <p:cNvSpPr/>
            <p:nvPr/>
          </p:nvSpPr>
          <p:spPr>
            <a:xfrm>
              <a:off x="3624706" y="44606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72" name="object 11472"/>
            <p:cNvSpPr/>
            <p:nvPr/>
          </p:nvSpPr>
          <p:spPr>
            <a:xfrm>
              <a:off x="3623906" y="445752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800" y="800"/>
                  </a:lnTo>
                  <a:lnTo>
                    <a:pt x="1587" y="800"/>
                  </a:lnTo>
                  <a:lnTo>
                    <a:pt x="1587" y="3175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73" name="object 11473"/>
            <p:cNvSpPr/>
            <p:nvPr/>
          </p:nvSpPr>
          <p:spPr>
            <a:xfrm>
              <a:off x="3599357" y="4444060"/>
              <a:ext cx="31115" cy="2540"/>
            </a:xfrm>
            <a:custGeom>
              <a:avLst/>
              <a:gdLst/>
              <a:ahLst/>
              <a:cxnLst/>
              <a:rect l="l" t="t" r="r" b="b"/>
              <a:pathLst>
                <a:path w="31114" h="2539">
                  <a:moveTo>
                    <a:pt x="-793" y="1187"/>
                  </a:moveTo>
                  <a:lnTo>
                    <a:pt x="31680" y="1187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74" name="object 11474"/>
            <p:cNvSpPr/>
            <p:nvPr/>
          </p:nvSpPr>
          <p:spPr>
            <a:xfrm>
              <a:off x="3599357" y="4444073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75" name="object 11475"/>
            <p:cNvSpPr/>
            <p:nvPr/>
          </p:nvSpPr>
          <p:spPr>
            <a:xfrm>
              <a:off x="3599357" y="4470984"/>
              <a:ext cx="31115" cy="3175"/>
            </a:xfrm>
            <a:custGeom>
              <a:avLst/>
              <a:gdLst/>
              <a:ahLst/>
              <a:cxnLst/>
              <a:rect l="l" t="t" r="r" b="b"/>
              <a:pathLst>
                <a:path w="31114" h="3175">
                  <a:moveTo>
                    <a:pt x="-793" y="1587"/>
                  </a:moveTo>
                  <a:lnTo>
                    <a:pt x="31680" y="1587"/>
                  </a:lnTo>
                </a:path>
              </a:pathLst>
            </a:custGeom>
            <a:ln w="47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76" name="object 11476"/>
            <p:cNvSpPr/>
            <p:nvPr/>
          </p:nvSpPr>
          <p:spPr>
            <a:xfrm>
              <a:off x="3604894" y="4455947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0"/>
                  </a:moveTo>
                  <a:lnTo>
                    <a:pt x="5537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77" name="object 11477"/>
            <p:cNvSpPr/>
            <p:nvPr/>
          </p:nvSpPr>
          <p:spPr>
            <a:xfrm>
              <a:off x="3603320" y="445594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3962"/>
                  </a:moveTo>
                  <a:lnTo>
                    <a:pt x="787" y="3962"/>
                  </a:lnTo>
                  <a:lnTo>
                    <a:pt x="787" y="3162"/>
                  </a:lnTo>
                  <a:lnTo>
                    <a:pt x="0" y="3162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78" name="object 11478"/>
            <p:cNvSpPr/>
            <p:nvPr/>
          </p:nvSpPr>
          <p:spPr>
            <a:xfrm>
              <a:off x="3618369" y="445752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79" name="object 11479"/>
            <p:cNvSpPr/>
            <p:nvPr/>
          </p:nvSpPr>
          <p:spPr>
            <a:xfrm>
              <a:off x="3616782" y="445752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787" y="3175"/>
                  </a:lnTo>
                  <a:lnTo>
                    <a:pt x="0" y="2374"/>
                  </a:lnTo>
                  <a:lnTo>
                    <a:pt x="0" y="787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80" name="object 11480"/>
            <p:cNvSpPr/>
            <p:nvPr/>
          </p:nvSpPr>
          <p:spPr>
            <a:xfrm>
              <a:off x="3599357" y="4444060"/>
              <a:ext cx="31115" cy="2540"/>
            </a:xfrm>
            <a:custGeom>
              <a:avLst/>
              <a:gdLst/>
              <a:ahLst/>
              <a:cxnLst/>
              <a:rect l="l" t="t" r="r" b="b"/>
              <a:pathLst>
                <a:path w="31114" h="2539">
                  <a:moveTo>
                    <a:pt x="30886" y="2374"/>
                  </a:moveTo>
                  <a:lnTo>
                    <a:pt x="7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81" name="object 11481"/>
            <p:cNvSpPr/>
            <p:nvPr/>
          </p:nvSpPr>
          <p:spPr>
            <a:xfrm>
              <a:off x="3558946" y="445514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800" y="800"/>
                  </a:lnTo>
                  <a:lnTo>
                    <a:pt x="1587" y="0"/>
                  </a:lnTo>
                </a:path>
                <a:path w="1904" h="1270">
                  <a:moveTo>
                    <a:pt x="0" y="80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82" name="object 11482"/>
            <p:cNvSpPr/>
            <p:nvPr/>
          </p:nvSpPr>
          <p:spPr>
            <a:xfrm>
              <a:off x="3558946" y="445277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800" y="0"/>
                  </a:lnTo>
                  <a:lnTo>
                    <a:pt x="1587" y="787"/>
                  </a:lnTo>
                  <a:lnTo>
                    <a:pt x="1587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83" name="object 11483"/>
            <p:cNvSpPr/>
            <p:nvPr/>
          </p:nvSpPr>
          <p:spPr>
            <a:xfrm>
              <a:off x="3553396" y="4455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84" name="object 11484"/>
            <p:cNvSpPr/>
            <p:nvPr/>
          </p:nvSpPr>
          <p:spPr>
            <a:xfrm>
              <a:off x="3553409" y="445594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85" name="object 11485"/>
            <p:cNvSpPr/>
            <p:nvPr/>
          </p:nvSpPr>
          <p:spPr>
            <a:xfrm>
              <a:off x="3556571" y="44559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86" name="object 11486"/>
            <p:cNvSpPr/>
            <p:nvPr/>
          </p:nvSpPr>
          <p:spPr>
            <a:xfrm>
              <a:off x="3554196" y="44551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87" name="object 11487"/>
            <p:cNvSpPr/>
            <p:nvPr/>
          </p:nvSpPr>
          <p:spPr>
            <a:xfrm>
              <a:off x="3551808" y="445198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1574"/>
                  </a:lnTo>
                  <a:lnTo>
                    <a:pt x="800" y="2374"/>
                  </a:lnTo>
                  <a:lnTo>
                    <a:pt x="800" y="3162"/>
                  </a:lnTo>
                  <a:lnTo>
                    <a:pt x="2387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88" name="object 11488"/>
            <p:cNvSpPr/>
            <p:nvPr/>
          </p:nvSpPr>
          <p:spPr>
            <a:xfrm>
              <a:off x="3551808" y="445277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787" y="2374"/>
                  </a:lnTo>
                  <a:lnTo>
                    <a:pt x="0" y="2374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89" name="object 11489"/>
            <p:cNvSpPr/>
            <p:nvPr/>
          </p:nvSpPr>
          <p:spPr>
            <a:xfrm>
              <a:off x="3573208" y="44567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90" name="object 11490"/>
            <p:cNvSpPr/>
            <p:nvPr/>
          </p:nvSpPr>
          <p:spPr>
            <a:xfrm>
              <a:off x="3572408" y="44567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91" name="object 11491"/>
            <p:cNvSpPr/>
            <p:nvPr/>
          </p:nvSpPr>
          <p:spPr>
            <a:xfrm>
              <a:off x="3572408" y="4453559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800"/>
                  </a:lnTo>
                  <a:lnTo>
                    <a:pt x="1587" y="3162"/>
                  </a:lnTo>
                  <a:lnTo>
                    <a:pt x="800" y="3162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92" name="object 11492"/>
            <p:cNvSpPr/>
            <p:nvPr/>
          </p:nvSpPr>
          <p:spPr>
            <a:xfrm>
              <a:off x="3566871" y="44567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93" name="object 11493"/>
            <p:cNvSpPr/>
            <p:nvPr/>
          </p:nvSpPr>
          <p:spPr>
            <a:xfrm>
              <a:off x="3566871" y="4456722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3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94" name="object 11494"/>
            <p:cNvSpPr/>
            <p:nvPr/>
          </p:nvSpPr>
          <p:spPr>
            <a:xfrm>
              <a:off x="3570833" y="44567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95" name="object 11495"/>
            <p:cNvSpPr/>
            <p:nvPr/>
          </p:nvSpPr>
          <p:spPr>
            <a:xfrm>
              <a:off x="3567671" y="44567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96" name="object 11496"/>
            <p:cNvSpPr/>
            <p:nvPr/>
          </p:nvSpPr>
          <p:spPr>
            <a:xfrm>
              <a:off x="3565283" y="445355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787" y="0"/>
                  </a:moveTo>
                  <a:lnTo>
                    <a:pt x="787" y="800"/>
                  </a:lnTo>
                  <a:lnTo>
                    <a:pt x="0" y="800"/>
                  </a:lnTo>
                  <a:lnTo>
                    <a:pt x="787" y="1587"/>
                  </a:lnTo>
                  <a:lnTo>
                    <a:pt x="787" y="2387"/>
                  </a:lnTo>
                  <a:lnTo>
                    <a:pt x="1587" y="2387"/>
                  </a:lnTo>
                  <a:lnTo>
                    <a:pt x="2374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97" name="object 11497"/>
            <p:cNvSpPr/>
            <p:nvPr/>
          </p:nvSpPr>
          <p:spPr>
            <a:xfrm>
              <a:off x="3565296" y="445355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74" y="2387"/>
                  </a:lnTo>
                  <a:lnTo>
                    <a:pt x="0" y="2387"/>
                  </a:lnTo>
                  <a:lnTo>
                    <a:pt x="0" y="0"/>
                  </a:lnTo>
                  <a:lnTo>
                    <a:pt x="7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98" name="object 11498"/>
            <p:cNvSpPr/>
            <p:nvPr/>
          </p:nvSpPr>
          <p:spPr>
            <a:xfrm>
              <a:off x="3535184" y="4438510"/>
              <a:ext cx="43180" cy="4445"/>
            </a:xfrm>
            <a:custGeom>
              <a:avLst/>
              <a:gdLst/>
              <a:ahLst/>
              <a:cxnLst/>
              <a:rect l="l" t="t" r="r" b="b"/>
              <a:pathLst>
                <a:path w="43179" h="4445">
                  <a:moveTo>
                    <a:pt x="-793" y="1981"/>
                  </a:moveTo>
                  <a:lnTo>
                    <a:pt x="43567" y="1981"/>
                  </a:lnTo>
                </a:path>
              </a:pathLst>
            </a:custGeom>
            <a:ln w="5549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499" name="object 11499"/>
            <p:cNvSpPr/>
            <p:nvPr/>
          </p:nvSpPr>
          <p:spPr>
            <a:xfrm>
              <a:off x="3535184" y="4442472"/>
              <a:ext cx="43180" cy="27305"/>
            </a:xfrm>
            <a:custGeom>
              <a:avLst/>
              <a:gdLst/>
              <a:ahLst/>
              <a:cxnLst/>
              <a:rect l="l" t="t" r="r" b="b"/>
              <a:pathLst>
                <a:path w="43179" h="27304">
                  <a:moveTo>
                    <a:pt x="0" y="23774"/>
                  </a:moveTo>
                  <a:lnTo>
                    <a:pt x="42773" y="26936"/>
                  </a:lnTo>
                  <a:lnTo>
                    <a:pt x="42773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00" name="object 11500"/>
            <p:cNvSpPr/>
            <p:nvPr/>
          </p:nvSpPr>
          <p:spPr>
            <a:xfrm>
              <a:off x="3553396" y="445198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0"/>
                  </a:moveTo>
                  <a:lnTo>
                    <a:pt x="553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01" name="object 11501"/>
            <p:cNvSpPr/>
            <p:nvPr/>
          </p:nvSpPr>
          <p:spPr>
            <a:xfrm>
              <a:off x="3551808" y="445198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962"/>
                  </a:moveTo>
                  <a:lnTo>
                    <a:pt x="787" y="3162"/>
                  </a:lnTo>
                  <a:lnTo>
                    <a:pt x="0" y="3162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02" name="object 11502"/>
            <p:cNvSpPr/>
            <p:nvPr/>
          </p:nvSpPr>
          <p:spPr>
            <a:xfrm>
              <a:off x="3566871" y="445355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03" name="object 11503"/>
            <p:cNvSpPr/>
            <p:nvPr/>
          </p:nvSpPr>
          <p:spPr>
            <a:xfrm>
              <a:off x="3565296" y="445355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3175"/>
                  </a:moveTo>
                  <a:lnTo>
                    <a:pt x="774" y="2387"/>
                  </a:lnTo>
                  <a:lnTo>
                    <a:pt x="0" y="2387"/>
                  </a:lnTo>
                  <a:lnTo>
                    <a:pt x="0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04" name="object 11504"/>
            <p:cNvSpPr/>
            <p:nvPr/>
          </p:nvSpPr>
          <p:spPr>
            <a:xfrm>
              <a:off x="3535184" y="4438510"/>
              <a:ext cx="43180" cy="4445"/>
            </a:xfrm>
            <a:custGeom>
              <a:avLst/>
              <a:gdLst/>
              <a:ahLst/>
              <a:cxnLst/>
              <a:rect l="l" t="t" r="r" b="b"/>
              <a:pathLst>
                <a:path w="43179" h="4445">
                  <a:moveTo>
                    <a:pt x="0" y="0"/>
                  </a:moveTo>
                  <a:lnTo>
                    <a:pt x="42773" y="3162"/>
                  </a:lnTo>
                  <a:lnTo>
                    <a:pt x="42773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05" name="object 11505"/>
            <p:cNvSpPr/>
            <p:nvPr/>
          </p:nvSpPr>
          <p:spPr>
            <a:xfrm>
              <a:off x="3577958" y="44694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06" name="object 11506"/>
            <p:cNvSpPr/>
            <p:nvPr/>
          </p:nvSpPr>
          <p:spPr>
            <a:xfrm>
              <a:off x="3577958" y="4441685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3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507" name="object 11507"/>
          <p:cNvGrpSpPr/>
          <p:nvPr/>
        </p:nvGrpSpPr>
        <p:grpSpPr>
          <a:xfrm>
            <a:off x="2631953" y="2504571"/>
            <a:ext cx="23146" cy="30861"/>
            <a:chOff x="2205856" y="3710476"/>
            <a:chExt cx="34290" cy="45720"/>
          </a:xfrm>
        </p:grpSpPr>
        <p:sp>
          <p:nvSpPr>
            <p:cNvPr id="11508" name="object 11508"/>
            <p:cNvSpPr/>
            <p:nvPr/>
          </p:nvSpPr>
          <p:spPr>
            <a:xfrm>
              <a:off x="2234374" y="3741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09" name="object 11509"/>
            <p:cNvSpPr/>
            <p:nvPr/>
          </p:nvSpPr>
          <p:spPr>
            <a:xfrm>
              <a:off x="2234374" y="373819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1587"/>
                  </a:lnTo>
                  <a:lnTo>
                    <a:pt x="1587" y="3162"/>
                  </a:lnTo>
                  <a:lnTo>
                    <a:pt x="800" y="3162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10" name="object 11510"/>
            <p:cNvSpPr/>
            <p:nvPr/>
          </p:nvSpPr>
          <p:spPr>
            <a:xfrm>
              <a:off x="2231212" y="37405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11" name="object 11511"/>
            <p:cNvSpPr/>
            <p:nvPr/>
          </p:nvSpPr>
          <p:spPr>
            <a:xfrm>
              <a:off x="2231199" y="374058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12" name="object 11512"/>
            <p:cNvSpPr/>
            <p:nvPr/>
          </p:nvSpPr>
          <p:spPr>
            <a:xfrm>
              <a:off x="2233587" y="37413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13" name="object 11513"/>
            <p:cNvSpPr/>
            <p:nvPr/>
          </p:nvSpPr>
          <p:spPr>
            <a:xfrm>
              <a:off x="2231999" y="37405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14" name="object 11514"/>
            <p:cNvSpPr/>
            <p:nvPr/>
          </p:nvSpPr>
          <p:spPr>
            <a:xfrm>
              <a:off x="2231212" y="373740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0" y="2387"/>
                  </a:lnTo>
                  <a:lnTo>
                    <a:pt x="80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15" name="object 11515"/>
            <p:cNvSpPr/>
            <p:nvPr/>
          </p:nvSpPr>
          <p:spPr>
            <a:xfrm>
              <a:off x="2230412" y="37374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16" name="object 11516"/>
            <p:cNvSpPr/>
            <p:nvPr/>
          </p:nvSpPr>
          <p:spPr>
            <a:xfrm>
              <a:off x="2229637" y="373740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74" y="3175"/>
                  </a:moveTo>
                  <a:lnTo>
                    <a:pt x="774" y="3175"/>
                  </a:lnTo>
                  <a:lnTo>
                    <a:pt x="774" y="1600"/>
                  </a:lnTo>
                  <a:lnTo>
                    <a:pt x="0" y="800"/>
                  </a:lnTo>
                  <a:lnTo>
                    <a:pt x="774" y="800"/>
                  </a:lnTo>
                  <a:lnTo>
                    <a:pt x="7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17" name="object 11517"/>
            <p:cNvSpPr/>
            <p:nvPr/>
          </p:nvSpPr>
          <p:spPr>
            <a:xfrm>
              <a:off x="2225662" y="37389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18" name="object 11518"/>
            <p:cNvSpPr/>
            <p:nvPr/>
          </p:nvSpPr>
          <p:spPr>
            <a:xfrm>
              <a:off x="2225662" y="373503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1587"/>
                  </a:lnTo>
                  <a:lnTo>
                    <a:pt x="1587" y="1587"/>
                  </a:lnTo>
                  <a:lnTo>
                    <a:pt x="1587" y="3175"/>
                  </a:lnTo>
                  <a:lnTo>
                    <a:pt x="800" y="3175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19" name="object 11519"/>
            <p:cNvSpPr/>
            <p:nvPr/>
          </p:nvSpPr>
          <p:spPr>
            <a:xfrm>
              <a:off x="2222499" y="37374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20" name="object 11520"/>
            <p:cNvSpPr/>
            <p:nvPr/>
          </p:nvSpPr>
          <p:spPr>
            <a:xfrm>
              <a:off x="2222487" y="37374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21" name="object 11521"/>
            <p:cNvSpPr/>
            <p:nvPr/>
          </p:nvSpPr>
          <p:spPr>
            <a:xfrm>
              <a:off x="2224874" y="373819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22" name="object 11522"/>
            <p:cNvSpPr/>
            <p:nvPr/>
          </p:nvSpPr>
          <p:spPr>
            <a:xfrm>
              <a:off x="2223287" y="37374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23" name="object 11523"/>
            <p:cNvSpPr/>
            <p:nvPr/>
          </p:nvSpPr>
          <p:spPr>
            <a:xfrm>
              <a:off x="2221699" y="373424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800" y="0"/>
                  </a:moveTo>
                  <a:lnTo>
                    <a:pt x="0" y="787"/>
                  </a:lnTo>
                  <a:lnTo>
                    <a:pt x="0" y="1574"/>
                  </a:lnTo>
                  <a:lnTo>
                    <a:pt x="800" y="2374"/>
                  </a:lnTo>
                  <a:lnTo>
                    <a:pt x="800" y="3162"/>
                  </a:lnTo>
                  <a:lnTo>
                    <a:pt x="160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24" name="object 11524"/>
            <p:cNvSpPr/>
            <p:nvPr/>
          </p:nvSpPr>
          <p:spPr>
            <a:xfrm>
              <a:off x="2221699" y="37342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25" name="object 11525"/>
            <p:cNvSpPr/>
            <p:nvPr/>
          </p:nvSpPr>
          <p:spPr>
            <a:xfrm>
              <a:off x="2220912" y="373424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87" y="3162"/>
                  </a:moveTo>
                  <a:lnTo>
                    <a:pt x="787" y="3162"/>
                  </a:lnTo>
                  <a:lnTo>
                    <a:pt x="0" y="2374"/>
                  </a:lnTo>
                  <a:lnTo>
                    <a:pt x="0" y="787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26" name="object 11526"/>
            <p:cNvSpPr/>
            <p:nvPr/>
          </p:nvSpPr>
          <p:spPr>
            <a:xfrm>
              <a:off x="2206650" y="3712070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1267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27" name="object 11527"/>
            <p:cNvSpPr/>
            <p:nvPr/>
          </p:nvSpPr>
          <p:spPr>
            <a:xfrm>
              <a:off x="2219324" y="371207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6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28" name="object 11528"/>
            <p:cNvSpPr/>
            <p:nvPr/>
          </p:nvSpPr>
          <p:spPr>
            <a:xfrm>
              <a:off x="2206650" y="3716807"/>
              <a:ext cx="31750" cy="11430"/>
            </a:xfrm>
            <a:custGeom>
              <a:avLst/>
              <a:gdLst/>
              <a:ahLst/>
              <a:cxnLst/>
              <a:rect l="l" t="t" r="r" b="b"/>
              <a:pathLst>
                <a:path w="31750" h="11429">
                  <a:moveTo>
                    <a:pt x="31686" y="110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29" name="object 11529"/>
            <p:cNvSpPr/>
            <p:nvPr/>
          </p:nvSpPr>
          <p:spPr>
            <a:xfrm>
              <a:off x="2206650" y="3727920"/>
              <a:ext cx="31750" cy="27305"/>
            </a:xfrm>
            <a:custGeom>
              <a:avLst/>
              <a:gdLst/>
              <a:ahLst/>
              <a:cxnLst/>
              <a:rect l="l" t="t" r="r" b="b"/>
              <a:pathLst>
                <a:path w="31750" h="27304">
                  <a:moveTo>
                    <a:pt x="0" y="16624"/>
                  </a:moveTo>
                  <a:lnTo>
                    <a:pt x="31686" y="26924"/>
                  </a:lnTo>
                  <a:lnTo>
                    <a:pt x="3168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30" name="object 11530"/>
            <p:cNvSpPr/>
            <p:nvPr/>
          </p:nvSpPr>
          <p:spPr>
            <a:xfrm>
              <a:off x="2231212" y="373740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62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31" name="object 11531"/>
            <p:cNvSpPr/>
            <p:nvPr/>
          </p:nvSpPr>
          <p:spPr>
            <a:xfrm>
              <a:off x="2229637" y="373740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74" y="3175"/>
                  </a:moveTo>
                  <a:lnTo>
                    <a:pt x="774" y="3175"/>
                  </a:lnTo>
                  <a:lnTo>
                    <a:pt x="774" y="1600"/>
                  </a:lnTo>
                  <a:lnTo>
                    <a:pt x="0" y="800"/>
                  </a:lnTo>
                  <a:lnTo>
                    <a:pt x="774" y="800"/>
                  </a:lnTo>
                  <a:lnTo>
                    <a:pt x="774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32" name="object 11532"/>
            <p:cNvSpPr/>
            <p:nvPr/>
          </p:nvSpPr>
          <p:spPr>
            <a:xfrm>
              <a:off x="2222499" y="373424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62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33" name="object 11533"/>
            <p:cNvSpPr/>
            <p:nvPr/>
          </p:nvSpPr>
          <p:spPr>
            <a:xfrm>
              <a:off x="2220912" y="373424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87" y="3162"/>
                  </a:moveTo>
                  <a:lnTo>
                    <a:pt x="787" y="3162"/>
                  </a:lnTo>
                  <a:lnTo>
                    <a:pt x="0" y="2374"/>
                  </a:lnTo>
                  <a:lnTo>
                    <a:pt x="0" y="787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34" name="object 11534"/>
            <p:cNvSpPr/>
            <p:nvPr/>
          </p:nvSpPr>
          <p:spPr>
            <a:xfrm>
              <a:off x="2205856" y="3723944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5" h="13970">
                  <a:moveTo>
                    <a:pt x="0" y="0"/>
                  </a:moveTo>
                  <a:lnTo>
                    <a:pt x="1587" y="0"/>
                  </a:lnTo>
                </a:path>
                <a:path w="1905" h="13970">
                  <a:moveTo>
                    <a:pt x="0" y="13474"/>
                  </a:moveTo>
                  <a:lnTo>
                    <a:pt x="1587" y="134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35" name="object 11535"/>
            <p:cNvSpPr/>
            <p:nvPr/>
          </p:nvSpPr>
          <p:spPr>
            <a:xfrm>
              <a:off x="2206650" y="3716820"/>
              <a:ext cx="33020" cy="10795"/>
            </a:xfrm>
            <a:custGeom>
              <a:avLst/>
              <a:gdLst/>
              <a:ahLst/>
              <a:cxnLst/>
              <a:rect l="l" t="t" r="r" b="b"/>
              <a:pathLst>
                <a:path w="33019" h="10795">
                  <a:moveTo>
                    <a:pt x="0" y="0"/>
                  </a:moveTo>
                  <a:lnTo>
                    <a:pt x="32486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36" name="object 11536"/>
            <p:cNvSpPr/>
            <p:nvPr/>
          </p:nvSpPr>
          <p:spPr>
            <a:xfrm>
              <a:off x="2218537" y="37112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37" name="object 11537"/>
            <p:cNvSpPr/>
            <p:nvPr/>
          </p:nvSpPr>
          <p:spPr>
            <a:xfrm>
              <a:off x="2206650" y="3711270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4" h="3175">
                  <a:moveTo>
                    <a:pt x="0" y="3175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38" name="object 11538"/>
            <p:cNvSpPr/>
            <p:nvPr/>
          </p:nvSpPr>
          <p:spPr>
            <a:xfrm>
              <a:off x="2238336" y="37271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39" name="object 11539"/>
            <p:cNvSpPr/>
            <p:nvPr/>
          </p:nvSpPr>
          <p:spPr>
            <a:xfrm>
              <a:off x="2238336" y="37548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40" name="object 11540"/>
            <p:cNvSpPr/>
            <p:nvPr/>
          </p:nvSpPr>
          <p:spPr>
            <a:xfrm>
              <a:off x="2239136" y="372711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541" name="object 11541"/>
          <p:cNvGrpSpPr/>
          <p:nvPr/>
        </p:nvGrpSpPr>
        <p:grpSpPr>
          <a:xfrm>
            <a:off x="2631953" y="2877818"/>
            <a:ext cx="23146" cy="30861"/>
            <a:chOff x="2205856" y="4263434"/>
            <a:chExt cx="34290" cy="45720"/>
          </a:xfrm>
        </p:grpSpPr>
        <p:sp>
          <p:nvSpPr>
            <p:cNvPr id="11542" name="object 11542"/>
            <p:cNvSpPr/>
            <p:nvPr/>
          </p:nvSpPr>
          <p:spPr>
            <a:xfrm>
              <a:off x="2234374" y="42943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43" name="object 11543"/>
            <p:cNvSpPr/>
            <p:nvPr/>
          </p:nvSpPr>
          <p:spPr>
            <a:xfrm>
              <a:off x="2234374" y="429116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800"/>
                  </a:lnTo>
                  <a:lnTo>
                    <a:pt x="1587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44" name="object 11544"/>
            <p:cNvSpPr/>
            <p:nvPr/>
          </p:nvSpPr>
          <p:spPr>
            <a:xfrm>
              <a:off x="2231212" y="42935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45" name="object 11545"/>
            <p:cNvSpPr/>
            <p:nvPr/>
          </p:nvSpPr>
          <p:spPr>
            <a:xfrm>
              <a:off x="2231199" y="429352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46" name="object 11546"/>
            <p:cNvSpPr/>
            <p:nvPr/>
          </p:nvSpPr>
          <p:spPr>
            <a:xfrm>
              <a:off x="2233587" y="429353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47" name="object 11547"/>
            <p:cNvSpPr/>
            <p:nvPr/>
          </p:nvSpPr>
          <p:spPr>
            <a:xfrm>
              <a:off x="2231999" y="42935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48" name="object 11548"/>
            <p:cNvSpPr/>
            <p:nvPr/>
          </p:nvSpPr>
          <p:spPr>
            <a:xfrm>
              <a:off x="2231212" y="428957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3162"/>
                  </a:lnTo>
                  <a:lnTo>
                    <a:pt x="800" y="3162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49" name="object 11549"/>
            <p:cNvSpPr/>
            <p:nvPr/>
          </p:nvSpPr>
          <p:spPr>
            <a:xfrm>
              <a:off x="2230412" y="42895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50" name="object 11550"/>
            <p:cNvSpPr/>
            <p:nvPr/>
          </p:nvSpPr>
          <p:spPr>
            <a:xfrm>
              <a:off x="2229637" y="428957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1574" y="3962"/>
                  </a:moveTo>
                  <a:lnTo>
                    <a:pt x="774" y="3962"/>
                  </a:lnTo>
                  <a:lnTo>
                    <a:pt x="774" y="2387"/>
                  </a:lnTo>
                  <a:lnTo>
                    <a:pt x="0" y="1587"/>
                  </a:lnTo>
                  <a:lnTo>
                    <a:pt x="774" y="787"/>
                  </a:lnTo>
                  <a:lnTo>
                    <a:pt x="7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51" name="object 11551"/>
            <p:cNvSpPr/>
            <p:nvPr/>
          </p:nvSpPr>
          <p:spPr>
            <a:xfrm>
              <a:off x="2225662" y="42911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52" name="object 11552"/>
            <p:cNvSpPr/>
            <p:nvPr/>
          </p:nvSpPr>
          <p:spPr>
            <a:xfrm>
              <a:off x="2225662" y="4287989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1574"/>
                  </a:lnTo>
                  <a:lnTo>
                    <a:pt x="1587" y="3162"/>
                  </a:lnTo>
                  <a:lnTo>
                    <a:pt x="800" y="3162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53" name="object 11553"/>
            <p:cNvSpPr/>
            <p:nvPr/>
          </p:nvSpPr>
          <p:spPr>
            <a:xfrm>
              <a:off x="2222499" y="42903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54" name="object 11554"/>
            <p:cNvSpPr/>
            <p:nvPr/>
          </p:nvSpPr>
          <p:spPr>
            <a:xfrm>
              <a:off x="2222487" y="429036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55" name="object 11555"/>
            <p:cNvSpPr/>
            <p:nvPr/>
          </p:nvSpPr>
          <p:spPr>
            <a:xfrm>
              <a:off x="2224874" y="42911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56" name="object 11556"/>
            <p:cNvSpPr/>
            <p:nvPr/>
          </p:nvSpPr>
          <p:spPr>
            <a:xfrm>
              <a:off x="2223287" y="42903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57" name="object 11557"/>
            <p:cNvSpPr/>
            <p:nvPr/>
          </p:nvSpPr>
          <p:spPr>
            <a:xfrm>
              <a:off x="2221699" y="428720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800" y="0"/>
                  </a:moveTo>
                  <a:lnTo>
                    <a:pt x="0" y="0"/>
                  </a:lnTo>
                  <a:lnTo>
                    <a:pt x="0" y="1587"/>
                  </a:lnTo>
                  <a:lnTo>
                    <a:pt x="800" y="2374"/>
                  </a:lnTo>
                  <a:lnTo>
                    <a:pt x="800" y="3162"/>
                  </a:lnTo>
                  <a:lnTo>
                    <a:pt x="160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58" name="object 11558"/>
            <p:cNvSpPr/>
            <p:nvPr/>
          </p:nvSpPr>
          <p:spPr>
            <a:xfrm>
              <a:off x="2221699" y="42872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59" name="object 11559"/>
            <p:cNvSpPr/>
            <p:nvPr/>
          </p:nvSpPr>
          <p:spPr>
            <a:xfrm>
              <a:off x="2220912" y="428718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87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0" y="2374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60" name="object 11560"/>
            <p:cNvSpPr/>
            <p:nvPr/>
          </p:nvSpPr>
          <p:spPr>
            <a:xfrm>
              <a:off x="2206650" y="4264228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12674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61" name="object 11561"/>
            <p:cNvSpPr/>
            <p:nvPr/>
          </p:nvSpPr>
          <p:spPr>
            <a:xfrm>
              <a:off x="2219324" y="426422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4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62" name="object 11562"/>
            <p:cNvSpPr/>
            <p:nvPr/>
          </p:nvSpPr>
          <p:spPr>
            <a:xfrm>
              <a:off x="2206650" y="4269777"/>
              <a:ext cx="31750" cy="10795"/>
            </a:xfrm>
            <a:custGeom>
              <a:avLst/>
              <a:gdLst/>
              <a:ahLst/>
              <a:cxnLst/>
              <a:rect l="l" t="t" r="r" b="b"/>
              <a:pathLst>
                <a:path w="31750" h="10795">
                  <a:moveTo>
                    <a:pt x="31686" y="10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63" name="object 11563"/>
            <p:cNvSpPr/>
            <p:nvPr/>
          </p:nvSpPr>
          <p:spPr>
            <a:xfrm>
              <a:off x="2206650" y="4280064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39">
                  <a:moveTo>
                    <a:pt x="0" y="17437"/>
                  </a:moveTo>
                  <a:lnTo>
                    <a:pt x="31686" y="27736"/>
                  </a:lnTo>
                  <a:lnTo>
                    <a:pt x="3168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64" name="object 11564"/>
            <p:cNvSpPr/>
            <p:nvPr/>
          </p:nvSpPr>
          <p:spPr>
            <a:xfrm>
              <a:off x="2231212" y="428957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162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65" name="object 11565"/>
            <p:cNvSpPr/>
            <p:nvPr/>
          </p:nvSpPr>
          <p:spPr>
            <a:xfrm>
              <a:off x="2229637" y="428957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1574" y="3962"/>
                  </a:moveTo>
                  <a:lnTo>
                    <a:pt x="774" y="3962"/>
                  </a:lnTo>
                  <a:lnTo>
                    <a:pt x="774" y="2387"/>
                  </a:lnTo>
                  <a:lnTo>
                    <a:pt x="0" y="1587"/>
                  </a:lnTo>
                  <a:lnTo>
                    <a:pt x="774" y="787"/>
                  </a:lnTo>
                  <a:lnTo>
                    <a:pt x="774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66" name="object 11566"/>
            <p:cNvSpPr/>
            <p:nvPr/>
          </p:nvSpPr>
          <p:spPr>
            <a:xfrm>
              <a:off x="2222499" y="428720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62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67" name="object 11567"/>
            <p:cNvSpPr/>
            <p:nvPr/>
          </p:nvSpPr>
          <p:spPr>
            <a:xfrm>
              <a:off x="2220912" y="428718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87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0" y="2374"/>
                  </a:lnTo>
                  <a:lnTo>
                    <a:pt x="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68" name="object 11568"/>
            <p:cNvSpPr/>
            <p:nvPr/>
          </p:nvSpPr>
          <p:spPr>
            <a:xfrm>
              <a:off x="2206650" y="428957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69" name="object 11569"/>
            <p:cNvSpPr/>
            <p:nvPr/>
          </p:nvSpPr>
          <p:spPr>
            <a:xfrm>
              <a:off x="2206650" y="42761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70" name="object 11570"/>
            <p:cNvSpPr/>
            <p:nvPr/>
          </p:nvSpPr>
          <p:spPr>
            <a:xfrm>
              <a:off x="2206650" y="4268977"/>
              <a:ext cx="33020" cy="11430"/>
            </a:xfrm>
            <a:custGeom>
              <a:avLst/>
              <a:gdLst/>
              <a:ahLst/>
              <a:cxnLst/>
              <a:rect l="l" t="t" r="r" b="b"/>
              <a:pathLst>
                <a:path w="33019" h="11429">
                  <a:moveTo>
                    <a:pt x="0" y="0"/>
                  </a:moveTo>
                  <a:lnTo>
                    <a:pt x="32486" y="110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71" name="object 11571"/>
            <p:cNvSpPr/>
            <p:nvPr/>
          </p:nvSpPr>
          <p:spPr>
            <a:xfrm>
              <a:off x="2218537" y="4264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72" name="object 11572"/>
            <p:cNvSpPr/>
            <p:nvPr/>
          </p:nvSpPr>
          <p:spPr>
            <a:xfrm>
              <a:off x="2206650" y="4264228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4" h="2539">
                  <a:moveTo>
                    <a:pt x="0" y="2374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73" name="object 11573"/>
            <p:cNvSpPr/>
            <p:nvPr/>
          </p:nvSpPr>
          <p:spPr>
            <a:xfrm>
              <a:off x="2238336" y="42800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74" name="object 11574"/>
            <p:cNvSpPr/>
            <p:nvPr/>
          </p:nvSpPr>
          <p:spPr>
            <a:xfrm>
              <a:off x="2238336" y="43078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75" name="object 11575"/>
            <p:cNvSpPr/>
            <p:nvPr/>
          </p:nvSpPr>
          <p:spPr>
            <a:xfrm>
              <a:off x="2239136" y="428006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3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576" name="object 11576"/>
          <p:cNvGrpSpPr/>
          <p:nvPr/>
        </p:nvGrpSpPr>
        <p:grpSpPr>
          <a:xfrm>
            <a:off x="2609493" y="3410959"/>
            <a:ext cx="60008" cy="31718"/>
            <a:chOff x="2172582" y="5053272"/>
            <a:chExt cx="88900" cy="46990"/>
          </a:xfrm>
        </p:grpSpPr>
        <p:sp>
          <p:nvSpPr>
            <p:cNvPr id="11577" name="object 11577"/>
            <p:cNvSpPr/>
            <p:nvPr/>
          </p:nvSpPr>
          <p:spPr>
            <a:xfrm>
              <a:off x="2255774" y="508257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0"/>
                  </a:moveTo>
                  <a:lnTo>
                    <a:pt x="4749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78" name="object 11578"/>
            <p:cNvSpPr/>
            <p:nvPr/>
          </p:nvSpPr>
          <p:spPr>
            <a:xfrm>
              <a:off x="2254186" y="50817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87" y="7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79" name="object 11579"/>
            <p:cNvSpPr/>
            <p:nvPr/>
          </p:nvSpPr>
          <p:spPr>
            <a:xfrm>
              <a:off x="2183676" y="5058816"/>
              <a:ext cx="69215" cy="22225"/>
            </a:xfrm>
            <a:custGeom>
              <a:avLst/>
              <a:gdLst/>
              <a:ahLst/>
              <a:cxnLst/>
              <a:rect l="l" t="t" r="r" b="b"/>
              <a:pathLst>
                <a:path w="69214" h="22225">
                  <a:moveTo>
                    <a:pt x="0" y="0"/>
                  </a:moveTo>
                  <a:lnTo>
                    <a:pt x="7137" y="2374"/>
                  </a:lnTo>
                  <a:lnTo>
                    <a:pt x="20860" y="6772"/>
                  </a:lnTo>
                  <a:lnTo>
                    <a:pt x="34563" y="11403"/>
                  </a:lnTo>
                  <a:lnTo>
                    <a:pt x="48217" y="15878"/>
                  </a:lnTo>
                  <a:lnTo>
                    <a:pt x="61798" y="19812"/>
                  </a:lnTo>
                  <a:lnTo>
                    <a:pt x="68910" y="2218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80" name="object 11580"/>
            <p:cNvSpPr/>
            <p:nvPr/>
          </p:nvSpPr>
          <p:spPr>
            <a:xfrm>
              <a:off x="2173376" y="5054854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0" y="0"/>
                  </a:moveTo>
                  <a:lnTo>
                    <a:pt x="8712" y="3175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81" name="object 11581"/>
            <p:cNvSpPr/>
            <p:nvPr/>
          </p:nvSpPr>
          <p:spPr>
            <a:xfrm>
              <a:off x="2173376" y="505485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82" name="object 11582"/>
            <p:cNvSpPr/>
            <p:nvPr/>
          </p:nvSpPr>
          <p:spPr>
            <a:xfrm>
              <a:off x="2173376" y="5070690"/>
              <a:ext cx="87630" cy="28575"/>
            </a:xfrm>
            <a:custGeom>
              <a:avLst/>
              <a:gdLst/>
              <a:ahLst/>
              <a:cxnLst/>
              <a:rect l="l" t="t" r="r" b="b"/>
              <a:pathLst>
                <a:path w="87630" h="28575">
                  <a:moveTo>
                    <a:pt x="87147" y="28524"/>
                  </a:moveTo>
                  <a:lnTo>
                    <a:pt x="85572" y="27724"/>
                  </a:lnTo>
                  <a:lnTo>
                    <a:pt x="66324" y="22141"/>
                  </a:lnTo>
                  <a:lnTo>
                    <a:pt x="47061" y="15878"/>
                  </a:lnTo>
                  <a:lnTo>
                    <a:pt x="27838" y="9400"/>
                  </a:lnTo>
                  <a:lnTo>
                    <a:pt x="8712" y="317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83" name="object 11583"/>
            <p:cNvSpPr/>
            <p:nvPr/>
          </p:nvSpPr>
          <p:spPr>
            <a:xfrm>
              <a:off x="2183676" y="5058816"/>
              <a:ext cx="69215" cy="22225"/>
            </a:xfrm>
            <a:custGeom>
              <a:avLst/>
              <a:gdLst/>
              <a:ahLst/>
              <a:cxnLst/>
              <a:rect l="l" t="t" r="r" b="b"/>
              <a:pathLst>
                <a:path w="69214" h="22225">
                  <a:moveTo>
                    <a:pt x="0" y="0"/>
                  </a:moveTo>
                  <a:lnTo>
                    <a:pt x="7137" y="2374"/>
                  </a:lnTo>
                  <a:lnTo>
                    <a:pt x="20860" y="6772"/>
                  </a:lnTo>
                  <a:lnTo>
                    <a:pt x="34563" y="11403"/>
                  </a:lnTo>
                  <a:lnTo>
                    <a:pt x="48217" y="15878"/>
                  </a:lnTo>
                  <a:lnTo>
                    <a:pt x="61798" y="19812"/>
                  </a:lnTo>
                  <a:lnTo>
                    <a:pt x="68910" y="2218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84" name="object 11584"/>
            <p:cNvSpPr/>
            <p:nvPr/>
          </p:nvSpPr>
          <p:spPr>
            <a:xfrm>
              <a:off x="2206663" y="5054066"/>
              <a:ext cx="46355" cy="15240"/>
            </a:xfrm>
            <a:custGeom>
              <a:avLst/>
              <a:gdLst/>
              <a:ahLst/>
              <a:cxnLst/>
              <a:rect l="l" t="t" r="r" b="b"/>
              <a:pathLst>
                <a:path w="46355" h="15239">
                  <a:moveTo>
                    <a:pt x="45935" y="15049"/>
                  </a:moveTo>
                  <a:lnTo>
                    <a:pt x="41986" y="14249"/>
                  </a:lnTo>
                  <a:lnTo>
                    <a:pt x="33261" y="11087"/>
                  </a:lnTo>
                  <a:lnTo>
                    <a:pt x="24549" y="7912"/>
                  </a:lnTo>
                  <a:lnTo>
                    <a:pt x="15049" y="5537"/>
                  </a:lnTo>
                  <a:lnTo>
                    <a:pt x="12674" y="4749"/>
                  </a:lnTo>
                  <a:lnTo>
                    <a:pt x="11087" y="3949"/>
                  </a:lnTo>
                  <a:lnTo>
                    <a:pt x="7124" y="2374"/>
                  </a:lnTo>
                  <a:lnTo>
                    <a:pt x="6337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585" name="object 11585"/>
          <p:cNvGrpSpPr/>
          <p:nvPr/>
        </p:nvGrpSpPr>
        <p:grpSpPr>
          <a:xfrm>
            <a:off x="2616445" y="2371419"/>
            <a:ext cx="38576" cy="420910"/>
            <a:chOff x="2182882" y="3513213"/>
            <a:chExt cx="57150" cy="623570"/>
          </a:xfrm>
        </p:grpSpPr>
        <p:sp>
          <p:nvSpPr>
            <p:cNvPr id="11586" name="object 11586"/>
            <p:cNvSpPr/>
            <p:nvPr/>
          </p:nvSpPr>
          <p:spPr>
            <a:xfrm>
              <a:off x="2234374" y="39196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87" name="object 11587"/>
            <p:cNvSpPr/>
            <p:nvPr/>
          </p:nvSpPr>
          <p:spPr>
            <a:xfrm>
              <a:off x="2234374" y="391565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0"/>
                  </a:moveTo>
                  <a:lnTo>
                    <a:pt x="800" y="800"/>
                  </a:lnTo>
                  <a:lnTo>
                    <a:pt x="1587" y="1574"/>
                  </a:lnTo>
                  <a:lnTo>
                    <a:pt x="1587" y="3175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88" name="object 11588"/>
            <p:cNvSpPr/>
            <p:nvPr/>
          </p:nvSpPr>
          <p:spPr>
            <a:xfrm>
              <a:off x="2231212" y="39180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89" name="object 11589"/>
            <p:cNvSpPr/>
            <p:nvPr/>
          </p:nvSpPr>
          <p:spPr>
            <a:xfrm>
              <a:off x="2231199" y="391802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90" name="object 11590"/>
            <p:cNvSpPr/>
            <p:nvPr/>
          </p:nvSpPr>
          <p:spPr>
            <a:xfrm>
              <a:off x="2233587" y="39188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91" name="object 11591"/>
            <p:cNvSpPr/>
            <p:nvPr/>
          </p:nvSpPr>
          <p:spPr>
            <a:xfrm>
              <a:off x="2231999" y="39180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92" name="object 11592"/>
            <p:cNvSpPr/>
            <p:nvPr/>
          </p:nvSpPr>
          <p:spPr>
            <a:xfrm>
              <a:off x="2231212" y="391486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0" y="3175"/>
                  </a:lnTo>
                  <a:lnTo>
                    <a:pt x="80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93" name="object 11593"/>
            <p:cNvSpPr/>
            <p:nvPr/>
          </p:nvSpPr>
          <p:spPr>
            <a:xfrm>
              <a:off x="2230412" y="39148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94" name="object 11594"/>
            <p:cNvSpPr/>
            <p:nvPr/>
          </p:nvSpPr>
          <p:spPr>
            <a:xfrm>
              <a:off x="2229637" y="391485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74" y="3175"/>
                  </a:moveTo>
                  <a:lnTo>
                    <a:pt x="774" y="3175"/>
                  </a:lnTo>
                  <a:lnTo>
                    <a:pt x="774" y="1600"/>
                  </a:lnTo>
                  <a:lnTo>
                    <a:pt x="0" y="1600"/>
                  </a:lnTo>
                  <a:lnTo>
                    <a:pt x="774" y="800"/>
                  </a:lnTo>
                  <a:lnTo>
                    <a:pt x="7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95" name="object 11595"/>
            <p:cNvSpPr/>
            <p:nvPr/>
          </p:nvSpPr>
          <p:spPr>
            <a:xfrm>
              <a:off x="2225662" y="391645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96" name="object 11596"/>
            <p:cNvSpPr/>
            <p:nvPr/>
          </p:nvSpPr>
          <p:spPr>
            <a:xfrm>
              <a:off x="2225662" y="391327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800" y="0"/>
                  </a:lnTo>
                  <a:lnTo>
                    <a:pt x="800" y="787"/>
                  </a:lnTo>
                  <a:lnTo>
                    <a:pt x="1587" y="1574"/>
                  </a:lnTo>
                  <a:lnTo>
                    <a:pt x="1587" y="2374"/>
                  </a:lnTo>
                  <a:lnTo>
                    <a:pt x="800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97" name="object 11597"/>
            <p:cNvSpPr/>
            <p:nvPr/>
          </p:nvSpPr>
          <p:spPr>
            <a:xfrm>
              <a:off x="2222499" y="39148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98" name="object 11598"/>
            <p:cNvSpPr/>
            <p:nvPr/>
          </p:nvSpPr>
          <p:spPr>
            <a:xfrm>
              <a:off x="2222487" y="391565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599" name="object 11599"/>
            <p:cNvSpPr/>
            <p:nvPr/>
          </p:nvSpPr>
          <p:spPr>
            <a:xfrm>
              <a:off x="2224874" y="391565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00" name="object 11600"/>
            <p:cNvSpPr/>
            <p:nvPr/>
          </p:nvSpPr>
          <p:spPr>
            <a:xfrm>
              <a:off x="2223287" y="3914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01" name="object 11601"/>
            <p:cNvSpPr/>
            <p:nvPr/>
          </p:nvSpPr>
          <p:spPr>
            <a:xfrm>
              <a:off x="2221699" y="391170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800" y="0"/>
                  </a:moveTo>
                  <a:lnTo>
                    <a:pt x="0" y="787"/>
                  </a:lnTo>
                  <a:lnTo>
                    <a:pt x="0" y="1574"/>
                  </a:lnTo>
                  <a:lnTo>
                    <a:pt x="800" y="2362"/>
                  </a:lnTo>
                  <a:lnTo>
                    <a:pt x="800" y="3162"/>
                  </a:lnTo>
                  <a:lnTo>
                    <a:pt x="160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02" name="object 11602"/>
            <p:cNvSpPr/>
            <p:nvPr/>
          </p:nvSpPr>
          <p:spPr>
            <a:xfrm>
              <a:off x="2221699" y="39117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03" name="object 11603"/>
            <p:cNvSpPr/>
            <p:nvPr/>
          </p:nvSpPr>
          <p:spPr>
            <a:xfrm>
              <a:off x="2220912" y="391170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1587" y="3949"/>
                  </a:moveTo>
                  <a:lnTo>
                    <a:pt x="0" y="2362"/>
                  </a:lnTo>
                  <a:lnTo>
                    <a:pt x="0" y="774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04" name="object 11604"/>
            <p:cNvSpPr/>
            <p:nvPr/>
          </p:nvSpPr>
          <p:spPr>
            <a:xfrm>
              <a:off x="2206650" y="3889514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12674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05" name="object 11605"/>
            <p:cNvSpPr/>
            <p:nvPr/>
          </p:nvSpPr>
          <p:spPr>
            <a:xfrm>
              <a:off x="2219324" y="388951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06" name="object 11606"/>
            <p:cNvSpPr/>
            <p:nvPr/>
          </p:nvSpPr>
          <p:spPr>
            <a:xfrm>
              <a:off x="2206650" y="3895052"/>
              <a:ext cx="31750" cy="10795"/>
            </a:xfrm>
            <a:custGeom>
              <a:avLst/>
              <a:gdLst/>
              <a:ahLst/>
              <a:cxnLst/>
              <a:rect l="l" t="t" r="r" b="b"/>
              <a:pathLst>
                <a:path w="31750" h="10795">
                  <a:moveTo>
                    <a:pt x="31686" y="103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07" name="object 11607"/>
            <p:cNvSpPr/>
            <p:nvPr/>
          </p:nvSpPr>
          <p:spPr>
            <a:xfrm>
              <a:off x="2206650" y="3905364"/>
              <a:ext cx="31750" cy="27305"/>
            </a:xfrm>
            <a:custGeom>
              <a:avLst/>
              <a:gdLst/>
              <a:ahLst/>
              <a:cxnLst/>
              <a:rect l="l" t="t" r="r" b="b"/>
              <a:pathLst>
                <a:path w="31750" h="27304">
                  <a:moveTo>
                    <a:pt x="0" y="16624"/>
                  </a:moveTo>
                  <a:lnTo>
                    <a:pt x="31686" y="26924"/>
                  </a:lnTo>
                  <a:lnTo>
                    <a:pt x="3168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08" name="object 11608"/>
            <p:cNvSpPr/>
            <p:nvPr/>
          </p:nvSpPr>
          <p:spPr>
            <a:xfrm>
              <a:off x="2231212" y="391486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62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09" name="object 11609"/>
            <p:cNvSpPr/>
            <p:nvPr/>
          </p:nvSpPr>
          <p:spPr>
            <a:xfrm>
              <a:off x="2229624" y="391485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787" y="3175"/>
                  </a:moveTo>
                  <a:lnTo>
                    <a:pt x="787" y="1600"/>
                  </a:lnTo>
                  <a:lnTo>
                    <a:pt x="0" y="16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10" name="object 11610"/>
            <p:cNvSpPr/>
            <p:nvPr/>
          </p:nvSpPr>
          <p:spPr>
            <a:xfrm>
              <a:off x="2222499" y="391170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162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11" name="object 11611"/>
            <p:cNvSpPr/>
            <p:nvPr/>
          </p:nvSpPr>
          <p:spPr>
            <a:xfrm>
              <a:off x="2220912" y="391170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1587" y="3949"/>
                  </a:moveTo>
                  <a:lnTo>
                    <a:pt x="0" y="2362"/>
                  </a:lnTo>
                  <a:lnTo>
                    <a:pt x="0" y="774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12" name="object 11612"/>
            <p:cNvSpPr/>
            <p:nvPr/>
          </p:nvSpPr>
          <p:spPr>
            <a:xfrm>
              <a:off x="2206650" y="390061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13" name="object 11613"/>
            <p:cNvSpPr/>
            <p:nvPr/>
          </p:nvSpPr>
          <p:spPr>
            <a:xfrm>
              <a:off x="2205856" y="39140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0" y="2387"/>
                  </a:moveTo>
                  <a:lnTo>
                    <a:pt x="1587" y="2387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14" name="object 11614"/>
            <p:cNvSpPr/>
            <p:nvPr/>
          </p:nvSpPr>
          <p:spPr>
            <a:xfrm>
              <a:off x="2206650" y="3894264"/>
              <a:ext cx="33020" cy="11430"/>
            </a:xfrm>
            <a:custGeom>
              <a:avLst/>
              <a:gdLst/>
              <a:ahLst/>
              <a:cxnLst/>
              <a:rect l="l" t="t" r="r" b="b"/>
              <a:pathLst>
                <a:path w="33019" h="11429">
                  <a:moveTo>
                    <a:pt x="0" y="0"/>
                  </a:moveTo>
                  <a:lnTo>
                    <a:pt x="32486" y="110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15" name="object 11615"/>
            <p:cNvSpPr/>
            <p:nvPr/>
          </p:nvSpPr>
          <p:spPr>
            <a:xfrm>
              <a:off x="2218537" y="38887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16" name="object 11616"/>
            <p:cNvSpPr/>
            <p:nvPr/>
          </p:nvSpPr>
          <p:spPr>
            <a:xfrm>
              <a:off x="2206650" y="3888727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4" h="3175">
                  <a:moveTo>
                    <a:pt x="0" y="3175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17" name="object 11617"/>
            <p:cNvSpPr/>
            <p:nvPr/>
          </p:nvSpPr>
          <p:spPr>
            <a:xfrm>
              <a:off x="2238336" y="39053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18" name="object 11618"/>
            <p:cNvSpPr/>
            <p:nvPr/>
          </p:nvSpPr>
          <p:spPr>
            <a:xfrm>
              <a:off x="2238336" y="39323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19" name="object 11619"/>
            <p:cNvSpPr/>
            <p:nvPr/>
          </p:nvSpPr>
          <p:spPr>
            <a:xfrm>
              <a:off x="2239136" y="3905364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20" name="object 11620"/>
            <p:cNvSpPr/>
            <p:nvPr/>
          </p:nvSpPr>
          <p:spPr>
            <a:xfrm>
              <a:off x="2183676" y="3513213"/>
              <a:ext cx="0" cy="623570"/>
            </a:xfrm>
            <a:custGeom>
              <a:avLst/>
              <a:gdLst/>
              <a:ahLst/>
              <a:cxnLst/>
              <a:rect l="l" t="t" r="r" b="b"/>
              <a:pathLst>
                <a:path h="623570">
                  <a:moveTo>
                    <a:pt x="0" y="6234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1621" name="object 11621"/>
          <p:cNvSpPr/>
          <p:nvPr/>
        </p:nvSpPr>
        <p:spPr>
          <a:xfrm>
            <a:off x="2616981" y="3041455"/>
            <a:ext cx="0" cy="373332"/>
          </a:xfrm>
          <a:custGeom>
            <a:avLst/>
            <a:gdLst/>
            <a:ahLst/>
            <a:cxnLst/>
            <a:rect l="l" t="t" r="r" b="b"/>
            <a:pathLst>
              <a:path h="553085">
                <a:moveTo>
                  <a:pt x="0" y="0"/>
                </a:moveTo>
                <a:lnTo>
                  <a:pt x="0" y="55295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622" name="object 11622"/>
          <p:cNvSpPr/>
          <p:nvPr/>
        </p:nvSpPr>
        <p:spPr>
          <a:xfrm>
            <a:off x="2616981" y="2869790"/>
            <a:ext cx="0" cy="13716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281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1623" name="object 11623"/>
          <p:cNvGrpSpPr/>
          <p:nvPr/>
        </p:nvGrpSpPr>
        <p:grpSpPr>
          <a:xfrm>
            <a:off x="2616446" y="3041454"/>
            <a:ext cx="16716" cy="374190"/>
            <a:chOff x="2182882" y="4505858"/>
            <a:chExt cx="24765" cy="554355"/>
          </a:xfrm>
        </p:grpSpPr>
        <p:sp>
          <p:nvSpPr>
            <p:cNvPr id="11624" name="object 11624"/>
            <p:cNvSpPr/>
            <p:nvPr/>
          </p:nvSpPr>
          <p:spPr>
            <a:xfrm>
              <a:off x="2183676" y="5054053"/>
              <a:ext cx="23495" cy="5080"/>
            </a:xfrm>
            <a:custGeom>
              <a:avLst/>
              <a:gdLst/>
              <a:ahLst/>
              <a:cxnLst/>
              <a:rect l="l" t="t" r="r" b="b"/>
              <a:pathLst>
                <a:path w="23494" h="5079">
                  <a:moveTo>
                    <a:pt x="22974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25" name="object 11625"/>
            <p:cNvSpPr/>
            <p:nvPr/>
          </p:nvSpPr>
          <p:spPr>
            <a:xfrm>
              <a:off x="2206650" y="4505858"/>
              <a:ext cx="0" cy="548640"/>
            </a:xfrm>
            <a:custGeom>
              <a:avLst/>
              <a:gdLst/>
              <a:ahLst/>
              <a:cxnLst/>
              <a:rect l="l" t="t" r="r" b="b"/>
              <a:pathLst>
                <a:path h="548639">
                  <a:moveTo>
                    <a:pt x="0" y="0"/>
                  </a:moveTo>
                  <a:lnTo>
                    <a:pt x="0" y="54820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1626" name="object 11626"/>
          <p:cNvSpPr/>
          <p:nvPr/>
        </p:nvSpPr>
        <p:spPr>
          <a:xfrm>
            <a:off x="2632489" y="2875148"/>
            <a:ext cx="0" cy="131588"/>
          </a:xfrm>
          <a:custGeom>
            <a:avLst/>
            <a:gdLst/>
            <a:ahLst/>
            <a:cxnLst/>
            <a:rect l="l" t="t" r="r" b="b"/>
            <a:pathLst>
              <a:path h="194945">
                <a:moveTo>
                  <a:pt x="0" y="0"/>
                </a:moveTo>
                <a:lnTo>
                  <a:pt x="0" y="194881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1627" name="object 11627"/>
          <p:cNvGrpSpPr/>
          <p:nvPr/>
        </p:nvGrpSpPr>
        <p:grpSpPr>
          <a:xfrm>
            <a:off x="2609493" y="2368754"/>
            <a:ext cx="23574" cy="424767"/>
            <a:chOff x="2172582" y="3509264"/>
            <a:chExt cx="34925" cy="629285"/>
          </a:xfrm>
        </p:grpSpPr>
        <p:sp>
          <p:nvSpPr>
            <p:cNvPr id="11628" name="object 11628"/>
            <p:cNvSpPr/>
            <p:nvPr/>
          </p:nvSpPr>
          <p:spPr>
            <a:xfrm>
              <a:off x="2206650" y="412163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29" name="object 11629"/>
            <p:cNvSpPr/>
            <p:nvPr/>
          </p:nvSpPr>
          <p:spPr>
            <a:xfrm>
              <a:off x="2206650" y="3520351"/>
              <a:ext cx="0" cy="574040"/>
            </a:xfrm>
            <a:custGeom>
              <a:avLst/>
              <a:gdLst/>
              <a:ahLst/>
              <a:cxnLst/>
              <a:rect l="l" t="t" r="r" b="b"/>
              <a:pathLst>
                <a:path h="574039">
                  <a:moveTo>
                    <a:pt x="0" y="0"/>
                  </a:moveTo>
                  <a:lnTo>
                    <a:pt x="0" y="57355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30" name="object 11630"/>
            <p:cNvSpPr/>
            <p:nvPr/>
          </p:nvSpPr>
          <p:spPr>
            <a:xfrm>
              <a:off x="2173376" y="3509264"/>
              <a:ext cx="0" cy="629285"/>
            </a:xfrm>
            <a:custGeom>
              <a:avLst/>
              <a:gdLst/>
              <a:ahLst/>
              <a:cxnLst/>
              <a:rect l="l" t="t" r="r" b="b"/>
              <a:pathLst>
                <a:path h="629285">
                  <a:moveTo>
                    <a:pt x="0" y="0"/>
                  </a:moveTo>
                  <a:lnTo>
                    <a:pt x="0" y="62900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1631" name="object 11631"/>
          <p:cNvSpPr/>
          <p:nvPr/>
        </p:nvSpPr>
        <p:spPr>
          <a:xfrm>
            <a:off x="2610029" y="2871401"/>
            <a:ext cx="7287" cy="543497"/>
          </a:xfrm>
          <a:custGeom>
            <a:avLst/>
            <a:gdLst/>
            <a:ahLst/>
            <a:cxnLst/>
            <a:rect l="l" t="t" r="r" b="b"/>
            <a:pathLst>
              <a:path w="10794" h="805179">
                <a:moveTo>
                  <a:pt x="0" y="0"/>
                </a:moveTo>
                <a:lnTo>
                  <a:pt x="0" y="800925"/>
                </a:lnTo>
                <a:lnTo>
                  <a:pt x="10299" y="80490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pic>
        <p:nvPicPr>
          <p:cNvPr id="11632" name="object 1163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2583827" y="2344146"/>
            <a:ext cx="124061" cy="43317"/>
          </a:xfrm>
          <a:prstGeom prst="rect">
            <a:avLst/>
          </a:prstGeom>
        </p:spPr>
      </p:pic>
      <p:grpSp>
        <p:nvGrpSpPr>
          <p:cNvPr id="11633" name="object 11633"/>
          <p:cNvGrpSpPr/>
          <p:nvPr/>
        </p:nvGrpSpPr>
        <p:grpSpPr>
          <a:xfrm>
            <a:off x="2222342" y="2821133"/>
            <a:ext cx="3000" cy="174450"/>
            <a:chOff x="1599025" y="4179455"/>
            <a:chExt cx="4445" cy="258445"/>
          </a:xfrm>
        </p:grpSpPr>
        <p:sp>
          <p:nvSpPr>
            <p:cNvPr id="11634" name="object 11634"/>
            <p:cNvSpPr/>
            <p:nvPr/>
          </p:nvSpPr>
          <p:spPr>
            <a:xfrm>
              <a:off x="1599819" y="4179455"/>
              <a:ext cx="0" cy="258445"/>
            </a:xfrm>
            <a:custGeom>
              <a:avLst/>
              <a:gdLst/>
              <a:ahLst/>
              <a:cxnLst/>
              <a:rect l="l" t="t" r="r" b="b"/>
              <a:pathLst>
                <a:path h="258445">
                  <a:moveTo>
                    <a:pt x="0" y="2582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35" name="object 11635"/>
            <p:cNvSpPr/>
            <p:nvPr/>
          </p:nvSpPr>
          <p:spPr>
            <a:xfrm>
              <a:off x="1602193" y="4181843"/>
              <a:ext cx="0" cy="255904"/>
            </a:xfrm>
            <a:custGeom>
              <a:avLst/>
              <a:gdLst/>
              <a:ahLst/>
              <a:cxnLst/>
              <a:rect l="l" t="t" r="r" b="b"/>
              <a:pathLst>
                <a:path h="255904">
                  <a:moveTo>
                    <a:pt x="0" y="0"/>
                  </a:moveTo>
                  <a:lnTo>
                    <a:pt x="0" y="25587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636" name="object 11636"/>
          <p:cNvGrpSpPr/>
          <p:nvPr/>
        </p:nvGrpSpPr>
        <p:grpSpPr>
          <a:xfrm>
            <a:off x="2215390" y="2487988"/>
            <a:ext cx="3000" cy="10287"/>
            <a:chOff x="1588725" y="3685908"/>
            <a:chExt cx="4445" cy="15240"/>
          </a:xfrm>
        </p:grpSpPr>
        <p:sp>
          <p:nvSpPr>
            <p:cNvPr id="11637" name="object 11637"/>
            <p:cNvSpPr/>
            <p:nvPr/>
          </p:nvSpPr>
          <p:spPr>
            <a:xfrm>
              <a:off x="1589519" y="368590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38" name="object 11638"/>
            <p:cNvSpPr/>
            <p:nvPr/>
          </p:nvSpPr>
          <p:spPr>
            <a:xfrm>
              <a:off x="1589519" y="369303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374" y="7137"/>
                  </a:moveTo>
                  <a:lnTo>
                    <a:pt x="1574" y="5549"/>
                  </a:lnTo>
                  <a:lnTo>
                    <a:pt x="787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639" name="object 11639"/>
          <p:cNvGrpSpPr/>
          <p:nvPr/>
        </p:nvGrpSpPr>
        <p:grpSpPr>
          <a:xfrm>
            <a:off x="2215390" y="2389065"/>
            <a:ext cx="3000" cy="16288"/>
            <a:chOff x="1588725" y="3539356"/>
            <a:chExt cx="4445" cy="24130"/>
          </a:xfrm>
        </p:grpSpPr>
        <p:sp>
          <p:nvSpPr>
            <p:cNvPr id="11640" name="object 11640"/>
            <p:cNvSpPr/>
            <p:nvPr/>
          </p:nvSpPr>
          <p:spPr>
            <a:xfrm>
              <a:off x="1589519" y="3540150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0" y="0"/>
                  </a:moveTo>
                  <a:lnTo>
                    <a:pt x="787" y="3162"/>
                  </a:lnTo>
                  <a:lnTo>
                    <a:pt x="1574" y="5537"/>
                  </a:lnTo>
                  <a:lnTo>
                    <a:pt x="2374" y="71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41" name="object 11641"/>
            <p:cNvSpPr/>
            <p:nvPr/>
          </p:nvSpPr>
          <p:spPr>
            <a:xfrm>
              <a:off x="1589519" y="35401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42" name="object 11642"/>
            <p:cNvSpPr/>
            <p:nvPr/>
          </p:nvSpPr>
          <p:spPr>
            <a:xfrm>
              <a:off x="1589519" y="3556000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374" y="6337"/>
                  </a:moveTo>
                  <a:lnTo>
                    <a:pt x="1574" y="5537"/>
                  </a:lnTo>
                  <a:lnTo>
                    <a:pt x="787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43" name="object 11643"/>
            <p:cNvSpPr/>
            <p:nvPr/>
          </p:nvSpPr>
          <p:spPr>
            <a:xfrm>
              <a:off x="1589519" y="35401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1644" name="object 11644"/>
          <p:cNvSpPr/>
          <p:nvPr/>
        </p:nvSpPr>
        <p:spPr>
          <a:xfrm>
            <a:off x="2215925" y="3056422"/>
            <a:ext cx="0" cy="82725"/>
          </a:xfrm>
          <a:custGeom>
            <a:avLst/>
            <a:gdLst/>
            <a:ahLst/>
            <a:cxnLst/>
            <a:rect l="l" t="t" r="r" b="b"/>
            <a:pathLst>
              <a:path h="122554">
                <a:moveTo>
                  <a:pt x="0" y="0"/>
                </a:moveTo>
                <a:lnTo>
                  <a:pt x="0" y="12200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1645" name="object 11645"/>
          <p:cNvGrpSpPr/>
          <p:nvPr/>
        </p:nvGrpSpPr>
        <p:grpSpPr>
          <a:xfrm>
            <a:off x="2214318" y="2809375"/>
            <a:ext cx="3429" cy="330041"/>
            <a:chOff x="1587138" y="4162037"/>
            <a:chExt cx="5080" cy="488950"/>
          </a:xfrm>
        </p:grpSpPr>
        <p:sp>
          <p:nvSpPr>
            <p:cNvPr id="11646" name="object 11646"/>
            <p:cNvSpPr/>
            <p:nvPr/>
          </p:nvSpPr>
          <p:spPr>
            <a:xfrm>
              <a:off x="1589519" y="4164419"/>
              <a:ext cx="0" cy="312420"/>
            </a:xfrm>
            <a:custGeom>
              <a:avLst/>
              <a:gdLst/>
              <a:ahLst/>
              <a:cxnLst/>
              <a:rect l="l" t="t" r="r" b="b"/>
              <a:pathLst>
                <a:path h="312420">
                  <a:moveTo>
                    <a:pt x="0" y="0"/>
                  </a:moveTo>
                  <a:lnTo>
                    <a:pt x="0" y="31211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47" name="object 11647"/>
            <p:cNvSpPr/>
            <p:nvPr/>
          </p:nvSpPr>
          <p:spPr>
            <a:xfrm>
              <a:off x="1587931" y="4162831"/>
              <a:ext cx="1905" cy="487680"/>
            </a:xfrm>
            <a:custGeom>
              <a:avLst/>
              <a:gdLst/>
              <a:ahLst/>
              <a:cxnLst/>
              <a:rect l="l" t="t" r="r" b="b"/>
              <a:pathLst>
                <a:path w="1905" h="487679">
                  <a:moveTo>
                    <a:pt x="793" y="-793"/>
                  </a:moveTo>
                  <a:lnTo>
                    <a:pt x="793" y="48799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48" name="object 11648"/>
            <p:cNvSpPr/>
            <p:nvPr/>
          </p:nvSpPr>
          <p:spPr>
            <a:xfrm>
              <a:off x="1589519" y="465004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649" name="object 11649"/>
          <p:cNvGrpSpPr/>
          <p:nvPr/>
        </p:nvGrpSpPr>
        <p:grpSpPr>
          <a:xfrm>
            <a:off x="2205231" y="2068232"/>
            <a:ext cx="31718" cy="20145"/>
            <a:chOff x="1573676" y="3064046"/>
            <a:chExt cx="46990" cy="29845"/>
          </a:xfrm>
        </p:grpSpPr>
        <p:sp>
          <p:nvSpPr>
            <p:cNvPr id="11650" name="object 11650"/>
            <p:cNvSpPr/>
            <p:nvPr/>
          </p:nvSpPr>
          <p:spPr>
            <a:xfrm>
              <a:off x="1619618" y="308938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51" name="object 11651"/>
            <p:cNvSpPr/>
            <p:nvPr/>
          </p:nvSpPr>
          <p:spPr>
            <a:xfrm>
              <a:off x="1580807" y="3089389"/>
              <a:ext cx="39370" cy="1270"/>
            </a:xfrm>
            <a:custGeom>
              <a:avLst/>
              <a:gdLst/>
              <a:ahLst/>
              <a:cxnLst/>
              <a:rect l="l" t="t" r="r" b="b"/>
              <a:pathLst>
                <a:path w="39369" h="1269">
                  <a:moveTo>
                    <a:pt x="38811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52" name="object 11652"/>
            <p:cNvSpPr/>
            <p:nvPr/>
          </p:nvSpPr>
          <p:spPr>
            <a:xfrm>
              <a:off x="1580807" y="30901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53" name="object 11653"/>
            <p:cNvSpPr/>
            <p:nvPr/>
          </p:nvSpPr>
          <p:spPr>
            <a:xfrm>
              <a:off x="1574469" y="3064840"/>
              <a:ext cx="45720" cy="24765"/>
            </a:xfrm>
            <a:custGeom>
              <a:avLst/>
              <a:gdLst/>
              <a:ahLst/>
              <a:cxnLst/>
              <a:rect l="l" t="t" r="r" b="b"/>
              <a:pathLst>
                <a:path w="45719" h="24764">
                  <a:moveTo>
                    <a:pt x="45148" y="24549"/>
                  </a:moveTo>
                  <a:lnTo>
                    <a:pt x="38823" y="0"/>
                  </a:lnTo>
                  <a:lnTo>
                    <a:pt x="0" y="774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54" name="object 11654"/>
            <p:cNvSpPr/>
            <p:nvPr/>
          </p:nvSpPr>
          <p:spPr>
            <a:xfrm>
              <a:off x="1574469" y="3065614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6337" y="24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55" name="object 11655"/>
            <p:cNvSpPr/>
            <p:nvPr/>
          </p:nvSpPr>
          <p:spPr>
            <a:xfrm>
              <a:off x="1574482" y="306561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56" name="object 11656"/>
            <p:cNvSpPr/>
            <p:nvPr/>
          </p:nvSpPr>
          <p:spPr>
            <a:xfrm>
              <a:off x="1574469" y="3071164"/>
              <a:ext cx="5715" cy="21590"/>
            </a:xfrm>
            <a:custGeom>
              <a:avLst/>
              <a:gdLst/>
              <a:ahLst/>
              <a:cxnLst/>
              <a:rect l="l" t="t" r="r" b="b"/>
              <a:pathLst>
                <a:path w="5715" h="21589">
                  <a:moveTo>
                    <a:pt x="5537" y="21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657" name="object 11657"/>
          <p:cNvGrpSpPr/>
          <p:nvPr/>
        </p:nvGrpSpPr>
        <p:grpSpPr>
          <a:xfrm>
            <a:off x="2206834" y="3135027"/>
            <a:ext cx="11573" cy="34290"/>
            <a:chOff x="1576050" y="4644485"/>
            <a:chExt cx="17145" cy="50800"/>
          </a:xfrm>
        </p:grpSpPr>
        <p:sp>
          <p:nvSpPr>
            <p:cNvPr id="11658" name="object 11658"/>
            <p:cNvSpPr/>
            <p:nvPr/>
          </p:nvSpPr>
          <p:spPr>
            <a:xfrm>
              <a:off x="1585556" y="468252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59" name="object 11659"/>
            <p:cNvSpPr/>
            <p:nvPr/>
          </p:nvSpPr>
          <p:spPr>
            <a:xfrm>
              <a:off x="1585569" y="468726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60" name="object 11660"/>
            <p:cNvSpPr/>
            <p:nvPr/>
          </p:nvSpPr>
          <p:spPr>
            <a:xfrm>
              <a:off x="1585556" y="4682515"/>
              <a:ext cx="5080" cy="12065"/>
            </a:xfrm>
            <a:custGeom>
              <a:avLst/>
              <a:gdLst/>
              <a:ahLst/>
              <a:cxnLst/>
              <a:rect l="l" t="t" r="r" b="b"/>
              <a:pathLst>
                <a:path w="5080" h="12064">
                  <a:moveTo>
                    <a:pt x="0" y="0"/>
                  </a:moveTo>
                  <a:lnTo>
                    <a:pt x="800" y="800"/>
                  </a:lnTo>
                  <a:lnTo>
                    <a:pt x="800" y="2374"/>
                  </a:lnTo>
                  <a:lnTo>
                    <a:pt x="1574" y="3162"/>
                  </a:lnTo>
                  <a:lnTo>
                    <a:pt x="2374" y="4749"/>
                  </a:lnTo>
                  <a:lnTo>
                    <a:pt x="2374" y="5537"/>
                  </a:lnTo>
                  <a:lnTo>
                    <a:pt x="3162" y="7124"/>
                  </a:lnTo>
                  <a:lnTo>
                    <a:pt x="3162" y="7912"/>
                  </a:lnTo>
                  <a:lnTo>
                    <a:pt x="3962" y="9499"/>
                  </a:lnTo>
                  <a:lnTo>
                    <a:pt x="4749" y="10287"/>
                  </a:lnTo>
                  <a:lnTo>
                    <a:pt x="4749" y="118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61" name="object 11661"/>
            <p:cNvSpPr/>
            <p:nvPr/>
          </p:nvSpPr>
          <p:spPr>
            <a:xfrm>
              <a:off x="1590306" y="468331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62" name="object 11662"/>
            <p:cNvSpPr/>
            <p:nvPr/>
          </p:nvSpPr>
          <p:spPr>
            <a:xfrm>
              <a:off x="1576844" y="4645278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69" h="38100">
                  <a:moveTo>
                    <a:pt x="0" y="0"/>
                  </a:moveTo>
                  <a:lnTo>
                    <a:pt x="800" y="2374"/>
                  </a:lnTo>
                  <a:lnTo>
                    <a:pt x="800" y="3962"/>
                  </a:lnTo>
                  <a:lnTo>
                    <a:pt x="2374" y="7924"/>
                  </a:lnTo>
                  <a:lnTo>
                    <a:pt x="2374" y="8724"/>
                  </a:lnTo>
                  <a:lnTo>
                    <a:pt x="3162" y="11887"/>
                  </a:lnTo>
                  <a:lnTo>
                    <a:pt x="4749" y="15849"/>
                  </a:lnTo>
                  <a:lnTo>
                    <a:pt x="6337" y="19024"/>
                  </a:lnTo>
                  <a:lnTo>
                    <a:pt x="7137" y="22174"/>
                  </a:lnTo>
                  <a:lnTo>
                    <a:pt x="7137" y="22974"/>
                  </a:lnTo>
                  <a:lnTo>
                    <a:pt x="10287" y="30899"/>
                  </a:lnTo>
                  <a:lnTo>
                    <a:pt x="11874" y="34861"/>
                  </a:lnTo>
                  <a:lnTo>
                    <a:pt x="13462" y="37236"/>
                  </a:lnTo>
                  <a:lnTo>
                    <a:pt x="13462" y="380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63" name="object 11663"/>
            <p:cNvSpPr/>
            <p:nvPr/>
          </p:nvSpPr>
          <p:spPr>
            <a:xfrm>
              <a:off x="1576844" y="4645278"/>
              <a:ext cx="3175" cy="27940"/>
            </a:xfrm>
            <a:custGeom>
              <a:avLst/>
              <a:gdLst/>
              <a:ahLst/>
              <a:cxnLst/>
              <a:rect l="l" t="t" r="r" b="b"/>
              <a:pathLst>
                <a:path w="3175" h="27939">
                  <a:moveTo>
                    <a:pt x="0" y="10299"/>
                  </a:moveTo>
                  <a:lnTo>
                    <a:pt x="0" y="0"/>
                  </a:lnTo>
                </a:path>
                <a:path w="3175" h="27939">
                  <a:moveTo>
                    <a:pt x="0" y="10299"/>
                  </a:moveTo>
                  <a:lnTo>
                    <a:pt x="0" y="11887"/>
                  </a:lnTo>
                  <a:lnTo>
                    <a:pt x="800" y="12687"/>
                  </a:lnTo>
                  <a:lnTo>
                    <a:pt x="800" y="14262"/>
                  </a:lnTo>
                  <a:lnTo>
                    <a:pt x="1574" y="15062"/>
                  </a:lnTo>
                  <a:lnTo>
                    <a:pt x="1574" y="16637"/>
                  </a:lnTo>
                  <a:lnTo>
                    <a:pt x="2374" y="17437"/>
                  </a:lnTo>
                  <a:lnTo>
                    <a:pt x="2374" y="19799"/>
                  </a:lnTo>
                  <a:lnTo>
                    <a:pt x="3162" y="21399"/>
                  </a:lnTo>
                  <a:lnTo>
                    <a:pt x="3162" y="277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64" name="object 11664"/>
            <p:cNvSpPr/>
            <p:nvPr/>
          </p:nvSpPr>
          <p:spPr>
            <a:xfrm>
              <a:off x="1580019" y="4673015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5" h="15239">
                  <a:moveTo>
                    <a:pt x="5537" y="15049"/>
                  </a:moveTo>
                  <a:lnTo>
                    <a:pt x="4737" y="13462"/>
                  </a:lnTo>
                  <a:lnTo>
                    <a:pt x="4737" y="11874"/>
                  </a:lnTo>
                  <a:lnTo>
                    <a:pt x="3962" y="10299"/>
                  </a:lnTo>
                  <a:lnTo>
                    <a:pt x="3162" y="8712"/>
                  </a:lnTo>
                  <a:lnTo>
                    <a:pt x="3162" y="7137"/>
                  </a:lnTo>
                  <a:lnTo>
                    <a:pt x="2362" y="5537"/>
                  </a:lnTo>
                  <a:lnTo>
                    <a:pt x="1574" y="3962"/>
                  </a:lnTo>
                  <a:lnTo>
                    <a:pt x="1574" y="2374"/>
                  </a:lnTo>
                  <a:lnTo>
                    <a:pt x="787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65" name="object 11665"/>
            <p:cNvSpPr/>
            <p:nvPr/>
          </p:nvSpPr>
          <p:spPr>
            <a:xfrm>
              <a:off x="1579219" y="4654003"/>
              <a:ext cx="11430" cy="28575"/>
            </a:xfrm>
            <a:custGeom>
              <a:avLst/>
              <a:gdLst/>
              <a:ahLst/>
              <a:cxnLst/>
              <a:rect l="l" t="t" r="r" b="b"/>
              <a:pathLst>
                <a:path w="11430" h="28575">
                  <a:moveTo>
                    <a:pt x="0" y="0"/>
                  </a:moveTo>
                  <a:lnTo>
                    <a:pt x="800" y="3162"/>
                  </a:lnTo>
                  <a:lnTo>
                    <a:pt x="4330" y="10642"/>
                  </a:lnTo>
                  <a:lnTo>
                    <a:pt x="5930" y="18630"/>
                  </a:lnTo>
                  <a:lnTo>
                    <a:pt x="9512" y="26149"/>
                  </a:lnTo>
                  <a:lnTo>
                    <a:pt x="11087" y="285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66" name="object 11666"/>
            <p:cNvSpPr/>
            <p:nvPr/>
          </p:nvSpPr>
          <p:spPr>
            <a:xfrm>
              <a:off x="1590306" y="46833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67" name="object 11667"/>
            <p:cNvSpPr/>
            <p:nvPr/>
          </p:nvSpPr>
          <p:spPr>
            <a:xfrm>
              <a:off x="1576844" y="464527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0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68" name="object 11668"/>
            <p:cNvSpPr/>
            <p:nvPr/>
          </p:nvSpPr>
          <p:spPr>
            <a:xfrm>
              <a:off x="1590306" y="469360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669" name="object 11669"/>
          <p:cNvGrpSpPr/>
          <p:nvPr/>
        </p:nvGrpSpPr>
        <p:grpSpPr>
          <a:xfrm>
            <a:off x="2206834" y="2081587"/>
            <a:ext cx="41576" cy="34290"/>
            <a:chOff x="1576050" y="3083833"/>
            <a:chExt cx="61594" cy="50800"/>
          </a:xfrm>
        </p:grpSpPr>
        <p:sp>
          <p:nvSpPr>
            <p:cNvPr id="11670" name="object 11670"/>
            <p:cNvSpPr/>
            <p:nvPr/>
          </p:nvSpPr>
          <p:spPr>
            <a:xfrm>
              <a:off x="1636255" y="312898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71" name="object 11671"/>
            <p:cNvSpPr/>
            <p:nvPr/>
          </p:nvSpPr>
          <p:spPr>
            <a:xfrm>
              <a:off x="1598231" y="3128987"/>
              <a:ext cx="38100" cy="1905"/>
            </a:xfrm>
            <a:custGeom>
              <a:avLst/>
              <a:gdLst/>
              <a:ahLst/>
              <a:cxnLst/>
              <a:rect l="l" t="t" r="r" b="b"/>
              <a:pathLst>
                <a:path w="38100" h="1905">
                  <a:moveTo>
                    <a:pt x="38023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72" name="object 11672"/>
            <p:cNvSpPr/>
            <p:nvPr/>
          </p:nvSpPr>
          <p:spPr>
            <a:xfrm>
              <a:off x="1598231" y="31305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73" name="object 11673"/>
            <p:cNvSpPr/>
            <p:nvPr/>
          </p:nvSpPr>
          <p:spPr>
            <a:xfrm>
              <a:off x="1587157" y="3106026"/>
              <a:ext cx="11430" cy="24765"/>
            </a:xfrm>
            <a:custGeom>
              <a:avLst/>
              <a:gdLst/>
              <a:ahLst/>
              <a:cxnLst/>
              <a:rect l="l" t="t" r="r" b="b"/>
              <a:pathLst>
                <a:path w="11430" h="24764">
                  <a:moveTo>
                    <a:pt x="0" y="0"/>
                  </a:moveTo>
                  <a:lnTo>
                    <a:pt x="11087" y="2454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74" name="object 11674"/>
            <p:cNvSpPr/>
            <p:nvPr/>
          </p:nvSpPr>
          <p:spPr>
            <a:xfrm>
              <a:off x="1587157" y="3106026"/>
              <a:ext cx="10795" cy="27940"/>
            </a:xfrm>
            <a:custGeom>
              <a:avLst/>
              <a:gdLst/>
              <a:ahLst/>
              <a:cxnLst/>
              <a:rect l="l" t="t" r="r" b="b"/>
              <a:pathLst>
                <a:path w="10794" h="27939">
                  <a:moveTo>
                    <a:pt x="0" y="5537"/>
                  </a:moveTo>
                  <a:lnTo>
                    <a:pt x="0" y="0"/>
                  </a:lnTo>
                </a:path>
                <a:path w="10794" h="27939">
                  <a:moveTo>
                    <a:pt x="0" y="5537"/>
                  </a:moveTo>
                  <a:lnTo>
                    <a:pt x="10287" y="27711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75" name="object 11675"/>
            <p:cNvSpPr/>
            <p:nvPr/>
          </p:nvSpPr>
          <p:spPr>
            <a:xfrm>
              <a:off x="1587157" y="3105226"/>
              <a:ext cx="49530" cy="24130"/>
            </a:xfrm>
            <a:custGeom>
              <a:avLst/>
              <a:gdLst/>
              <a:ahLst/>
              <a:cxnLst/>
              <a:rect l="l" t="t" r="r" b="b"/>
              <a:pathLst>
                <a:path w="49530" h="24130">
                  <a:moveTo>
                    <a:pt x="38023" y="0"/>
                  </a:moveTo>
                  <a:lnTo>
                    <a:pt x="49110" y="23761"/>
                  </a:lnTo>
                </a:path>
                <a:path w="49530" h="24130">
                  <a:moveTo>
                    <a:pt x="38023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76" name="object 11676"/>
            <p:cNvSpPr/>
            <p:nvPr/>
          </p:nvSpPr>
          <p:spPr>
            <a:xfrm>
              <a:off x="1576844" y="3084626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30">
                  <a:moveTo>
                    <a:pt x="3162" y="11099"/>
                  </a:moveTo>
                  <a:lnTo>
                    <a:pt x="3162" y="10299"/>
                  </a:lnTo>
                  <a:lnTo>
                    <a:pt x="2374" y="9512"/>
                  </a:lnTo>
                  <a:lnTo>
                    <a:pt x="2374" y="7137"/>
                  </a:lnTo>
                  <a:lnTo>
                    <a:pt x="1587" y="5549"/>
                  </a:lnTo>
                  <a:lnTo>
                    <a:pt x="1587" y="4762"/>
                  </a:lnTo>
                  <a:lnTo>
                    <a:pt x="787" y="3175"/>
                  </a:lnTo>
                  <a:lnTo>
                    <a:pt x="787" y="2374"/>
                  </a:lnTo>
                  <a:lnTo>
                    <a:pt x="0" y="800"/>
                  </a:lnTo>
                  <a:lnTo>
                    <a:pt x="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77" name="object 11677"/>
            <p:cNvSpPr/>
            <p:nvPr/>
          </p:nvSpPr>
          <p:spPr>
            <a:xfrm>
              <a:off x="1580007" y="30909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78" name="object 11678"/>
            <p:cNvSpPr/>
            <p:nvPr/>
          </p:nvSpPr>
          <p:spPr>
            <a:xfrm>
              <a:off x="1576844" y="3084626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5">
                  <a:moveTo>
                    <a:pt x="2374" y="7924"/>
                  </a:moveTo>
                  <a:lnTo>
                    <a:pt x="2374" y="7124"/>
                  </a:lnTo>
                  <a:lnTo>
                    <a:pt x="1282" y="5105"/>
                  </a:lnTo>
                  <a:lnTo>
                    <a:pt x="1079" y="2819"/>
                  </a:lnTo>
                  <a:lnTo>
                    <a:pt x="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79" name="object 11679"/>
            <p:cNvSpPr/>
            <p:nvPr/>
          </p:nvSpPr>
          <p:spPr>
            <a:xfrm>
              <a:off x="1576844" y="308462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80" name="object 11680"/>
            <p:cNvSpPr/>
            <p:nvPr/>
          </p:nvSpPr>
          <p:spPr>
            <a:xfrm>
              <a:off x="1576844" y="3094926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69" h="38100">
                  <a:moveTo>
                    <a:pt x="13462" y="38023"/>
                  </a:moveTo>
                  <a:lnTo>
                    <a:pt x="12661" y="35636"/>
                  </a:lnTo>
                  <a:lnTo>
                    <a:pt x="11874" y="34061"/>
                  </a:lnTo>
                  <a:lnTo>
                    <a:pt x="11087" y="32473"/>
                  </a:lnTo>
                  <a:lnTo>
                    <a:pt x="11087" y="30886"/>
                  </a:lnTo>
                  <a:lnTo>
                    <a:pt x="10287" y="30098"/>
                  </a:lnTo>
                  <a:lnTo>
                    <a:pt x="9512" y="28511"/>
                  </a:lnTo>
                  <a:lnTo>
                    <a:pt x="9512" y="27724"/>
                  </a:lnTo>
                  <a:lnTo>
                    <a:pt x="8712" y="26923"/>
                  </a:lnTo>
                  <a:lnTo>
                    <a:pt x="7924" y="24549"/>
                  </a:lnTo>
                  <a:lnTo>
                    <a:pt x="7124" y="22974"/>
                  </a:lnTo>
                  <a:lnTo>
                    <a:pt x="6337" y="19011"/>
                  </a:lnTo>
                  <a:lnTo>
                    <a:pt x="3162" y="11087"/>
                  </a:lnTo>
                  <a:lnTo>
                    <a:pt x="2374" y="7912"/>
                  </a:lnTo>
                  <a:lnTo>
                    <a:pt x="2374" y="7124"/>
                  </a:lnTo>
                  <a:lnTo>
                    <a:pt x="787" y="39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81" name="object 11681"/>
            <p:cNvSpPr/>
            <p:nvPr/>
          </p:nvSpPr>
          <p:spPr>
            <a:xfrm>
              <a:off x="1585556" y="3106013"/>
              <a:ext cx="5080" cy="27305"/>
            </a:xfrm>
            <a:custGeom>
              <a:avLst/>
              <a:gdLst/>
              <a:ahLst/>
              <a:cxnLst/>
              <a:rect l="l" t="t" r="r" b="b"/>
              <a:pathLst>
                <a:path w="5080" h="27305">
                  <a:moveTo>
                    <a:pt x="4749" y="16637"/>
                  </a:moveTo>
                  <a:lnTo>
                    <a:pt x="4749" y="26936"/>
                  </a:lnTo>
                </a:path>
                <a:path w="5080" h="27305">
                  <a:moveTo>
                    <a:pt x="4749" y="16637"/>
                  </a:moveTo>
                  <a:lnTo>
                    <a:pt x="4749" y="15062"/>
                  </a:lnTo>
                  <a:lnTo>
                    <a:pt x="3949" y="14262"/>
                  </a:lnTo>
                  <a:lnTo>
                    <a:pt x="3949" y="13462"/>
                  </a:lnTo>
                  <a:lnTo>
                    <a:pt x="3162" y="13462"/>
                  </a:lnTo>
                  <a:lnTo>
                    <a:pt x="3162" y="11887"/>
                  </a:lnTo>
                  <a:lnTo>
                    <a:pt x="2374" y="11099"/>
                  </a:lnTo>
                  <a:lnTo>
                    <a:pt x="2374" y="9512"/>
                  </a:lnTo>
                  <a:lnTo>
                    <a:pt x="1574" y="8712"/>
                  </a:lnTo>
                  <a:lnTo>
                    <a:pt x="800" y="7124"/>
                  </a:lnTo>
                  <a:lnTo>
                    <a:pt x="800" y="6337"/>
                  </a:lnTo>
                  <a:lnTo>
                    <a:pt x="0" y="47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82" name="object 11682"/>
            <p:cNvSpPr/>
            <p:nvPr/>
          </p:nvSpPr>
          <p:spPr>
            <a:xfrm>
              <a:off x="1580007" y="3090964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5" h="15239">
                  <a:moveTo>
                    <a:pt x="0" y="0"/>
                  </a:moveTo>
                  <a:lnTo>
                    <a:pt x="800" y="1587"/>
                  </a:lnTo>
                  <a:lnTo>
                    <a:pt x="800" y="2374"/>
                  </a:lnTo>
                  <a:lnTo>
                    <a:pt x="1587" y="3175"/>
                  </a:lnTo>
                  <a:lnTo>
                    <a:pt x="1587" y="4762"/>
                  </a:lnTo>
                  <a:lnTo>
                    <a:pt x="2387" y="4762"/>
                  </a:lnTo>
                  <a:lnTo>
                    <a:pt x="2387" y="5537"/>
                  </a:lnTo>
                  <a:lnTo>
                    <a:pt x="3175" y="7137"/>
                  </a:lnTo>
                  <a:lnTo>
                    <a:pt x="3175" y="8712"/>
                  </a:lnTo>
                  <a:lnTo>
                    <a:pt x="3962" y="10299"/>
                  </a:lnTo>
                  <a:lnTo>
                    <a:pt x="4762" y="11874"/>
                  </a:lnTo>
                  <a:lnTo>
                    <a:pt x="4762" y="13474"/>
                  </a:lnTo>
                  <a:lnTo>
                    <a:pt x="5549" y="150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83" name="object 11683"/>
            <p:cNvSpPr/>
            <p:nvPr/>
          </p:nvSpPr>
          <p:spPr>
            <a:xfrm>
              <a:off x="1585556" y="31107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84" name="object 11684"/>
            <p:cNvSpPr/>
            <p:nvPr/>
          </p:nvSpPr>
          <p:spPr>
            <a:xfrm>
              <a:off x="1585556" y="3110776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374" y="6337"/>
                  </a:moveTo>
                  <a:lnTo>
                    <a:pt x="2374" y="4762"/>
                  </a:lnTo>
                  <a:lnTo>
                    <a:pt x="1574" y="3949"/>
                  </a:lnTo>
                  <a:lnTo>
                    <a:pt x="800" y="2374"/>
                  </a:lnTo>
                  <a:lnTo>
                    <a:pt x="800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85" name="object 11685"/>
            <p:cNvSpPr/>
            <p:nvPr/>
          </p:nvSpPr>
          <p:spPr>
            <a:xfrm>
              <a:off x="1590306" y="31226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86" name="object 11686"/>
            <p:cNvSpPr/>
            <p:nvPr/>
          </p:nvSpPr>
          <p:spPr>
            <a:xfrm>
              <a:off x="1625168" y="310443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87" name="object 11687"/>
            <p:cNvSpPr/>
            <p:nvPr/>
          </p:nvSpPr>
          <p:spPr>
            <a:xfrm>
              <a:off x="1585556" y="3104438"/>
              <a:ext cx="40005" cy="1905"/>
            </a:xfrm>
            <a:custGeom>
              <a:avLst/>
              <a:gdLst/>
              <a:ahLst/>
              <a:cxnLst/>
              <a:rect l="l" t="t" r="r" b="b"/>
              <a:pathLst>
                <a:path w="40005" h="1905">
                  <a:moveTo>
                    <a:pt x="0" y="1574"/>
                  </a:moveTo>
                  <a:lnTo>
                    <a:pt x="39598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88" name="object 11688"/>
            <p:cNvSpPr/>
            <p:nvPr/>
          </p:nvSpPr>
          <p:spPr>
            <a:xfrm>
              <a:off x="1590306" y="31329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89" name="object 11689"/>
            <p:cNvSpPr/>
            <p:nvPr/>
          </p:nvSpPr>
          <p:spPr>
            <a:xfrm>
              <a:off x="1580007" y="3090164"/>
              <a:ext cx="40005" cy="2540"/>
            </a:xfrm>
            <a:custGeom>
              <a:avLst/>
              <a:gdLst/>
              <a:ahLst/>
              <a:cxnLst/>
              <a:rect l="l" t="t" r="r" b="b"/>
              <a:pathLst>
                <a:path w="40005" h="2539">
                  <a:moveTo>
                    <a:pt x="39611" y="0"/>
                  </a:moveTo>
                  <a:lnTo>
                    <a:pt x="0" y="800"/>
                  </a:lnTo>
                  <a:lnTo>
                    <a:pt x="787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90" name="object 11690"/>
            <p:cNvSpPr/>
            <p:nvPr/>
          </p:nvSpPr>
          <p:spPr>
            <a:xfrm>
              <a:off x="1580807" y="309333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800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91" name="object 11691"/>
            <p:cNvSpPr/>
            <p:nvPr/>
          </p:nvSpPr>
          <p:spPr>
            <a:xfrm>
              <a:off x="1619631" y="3090176"/>
              <a:ext cx="5715" cy="14604"/>
            </a:xfrm>
            <a:custGeom>
              <a:avLst/>
              <a:gdLst/>
              <a:ahLst/>
              <a:cxnLst/>
              <a:rect l="l" t="t" r="r" b="b"/>
              <a:pathLst>
                <a:path w="5715" h="14605">
                  <a:moveTo>
                    <a:pt x="5537" y="14262"/>
                  </a:moveTo>
                  <a:lnTo>
                    <a:pt x="4749" y="12674"/>
                  </a:lnTo>
                  <a:lnTo>
                    <a:pt x="3962" y="11874"/>
                  </a:lnTo>
                  <a:lnTo>
                    <a:pt x="3962" y="10299"/>
                  </a:lnTo>
                  <a:lnTo>
                    <a:pt x="3162" y="8712"/>
                  </a:lnTo>
                  <a:lnTo>
                    <a:pt x="2362" y="7124"/>
                  </a:lnTo>
                  <a:lnTo>
                    <a:pt x="2362" y="5549"/>
                  </a:lnTo>
                  <a:lnTo>
                    <a:pt x="1587" y="4749"/>
                  </a:lnTo>
                  <a:lnTo>
                    <a:pt x="1587" y="3162"/>
                  </a:lnTo>
                  <a:lnTo>
                    <a:pt x="787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692" name="object 11692"/>
          <p:cNvGrpSpPr/>
          <p:nvPr/>
        </p:nvGrpSpPr>
        <p:grpSpPr>
          <a:xfrm>
            <a:off x="2370998" y="1792291"/>
            <a:ext cx="50149" cy="28718"/>
            <a:chOff x="1819256" y="2655246"/>
            <a:chExt cx="74295" cy="42545"/>
          </a:xfrm>
        </p:grpSpPr>
        <p:sp>
          <p:nvSpPr>
            <p:cNvPr id="11693" name="object 11693"/>
            <p:cNvSpPr/>
            <p:nvPr/>
          </p:nvSpPr>
          <p:spPr>
            <a:xfrm>
              <a:off x="1877885" y="2679014"/>
              <a:ext cx="12065" cy="8255"/>
            </a:xfrm>
            <a:custGeom>
              <a:avLst/>
              <a:gdLst/>
              <a:ahLst/>
              <a:cxnLst/>
              <a:rect l="l" t="t" r="r" b="b"/>
              <a:pathLst>
                <a:path w="12064" h="8255">
                  <a:moveTo>
                    <a:pt x="11874" y="0"/>
                  </a:moveTo>
                  <a:lnTo>
                    <a:pt x="10299" y="800"/>
                  </a:lnTo>
                  <a:lnTo>
                    <a:pt x="7073" y="2794"/>
                  </a:lnTo>
                  <a:lnTo>
                    <a:pt x="4013" y="5130"/>
                  </a:lnTo>
                  <a:lnTo>
                    <a:pt x="787" y="7137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94" name="object 11694"/>
            <p:cNvSpPr/>
            <p:nvPr/>
          </p:nvSpPr>
          <p:spPr>
            <a:xfrm>
              <a:off x="1888185" y="26782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95" name="object 11695"/>
            <p:cNvSpPr/>
            <p:nvPr/>
          </p:nvSpPr>
          <p:spPr>
            <a:xfrm>
              <a:off x="1889760" y="267347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96" name="object 11696"/>
            <p:cNvSpPr/>
            <p:nvPr/>
          </p:nvSpPr>
          <p:spPr>
            <a:xfrm>
              <a:off x="1852536" y="2669514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4" h="4444">
                  <a:moveTo>
                    <a:pt x="0" y="0"/>
                  </a:moveTo>
                  <a:lnTo>
                    <a:pt x="37223" y="39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97" name="object 11697"/>
            <p:cNvSpPr/>
            <p:nvPr/>
          </p:nvSpPr>
          <p:spPr>
            <a:xfrm>
              <a:off x="1852536" y="26695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98" name="object 11698"/>
            <p:cNvSpPr/>
            <p:nvPr/>
          </p:nvSpPr>
          <p:spPr>
            <a:xfrm>
              <a:off x="1877885" y="2679014"/>
              <a:ext cx="12065" cy="8255"/>
            </a:xfrm>
            <a:custGeom>
              <a:avLst/>
              <a:gdLst/>
              <a:ahLst/>
              <a:cxnLst/>
              <a:rect l="l" t="t" r="r" b="b"/>
              <a:pathLst>
                <a:path w="12064" h="8255">
                  <a:moveTo>
                    <a:pt x="11874" y="0"/>
                  </a:moveTo>
                  <a:lnTo>
                    <a:pt x="10299" y="800"/>
                  </a:lnTo>
                  <a:lnTo>
                    <a:pt x="7073" y="2794"/>
                  </a:lnTo>
                  <a:lnTo>
                    <a:pt x="4013" y="5130"/>
                  </a:lnTo>
                  <a:lnTo>
                    <a:pt x="787" y="7137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699" name="object 11699"/>
            <p:cNvSpPr/>
            <p:nvPr/>
          </p:nvSpPr>
          <p:spPr>
            <a:xfrm>
              <a:off x="1891347" y="26877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00" name="object 11700"/>
            <p:cNvSpPr/>
            <p:nvPr/>
          </p:nvSpPr>
          <p:spPr>
            <a:xfrm>
              <a:off x="1889772" y="267188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2374" y="0"/>
                  </a:moveTo>
                  <a:lnTo>
                    <a:pt x="0" y="1587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01" name="object 11701"/>
            <p:cNvSpPr/>
            <p:nvPr/>
          </p:nvSpPr>
          <p:spPr>
            <a:xfrm>
              <a:off x="1852536" y="2656039"/>
              <a:ext cx="40005" cy="13970"/>
            </a:xfrm>
            <a:custGeom>
              <a:avLst/>
              <a:gdLst/>
              <a:ahLst/>
              <a:cxnLst/>
              <a:rect l="l" t="t" r="r" b="b"/>
              <a:pathLst>
                <a:path w="40005" h="13969">
                  <a:moveTo>
                    <a:pt x="39611" y="1587"/>
                  </a:moveTo>
                  <a:lnTo>
                    <a:pt x="20599" y="0"/>
                  </a:lnTo>
                  <a:lnTo>
                    <a:pt x="14770" y="4165"/>
                  </a:lnTo>
                  <a:lnTo>
                    <a:pt x="8572" y="7899"/>
                  </a:lnTo>
                  <a:lnTo>
                    <a:pt x="2374" y="11874"/>
                  </a:lnTo>
                  <a:lnTo>
                    <a:pt x="0" y="134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02" name="object 11702"/>
            <p:cNvSpPr/>
            <p:nvPr/>
          </p:nvSpPr>
          <p:spPr>
            <a:xfrm>
              <a:off x="1855698" y="26964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03" name="object 11703"/>
            <p:cNvSpPr/>
            <p:nvPr/>
          </p:nvSpPr>
          <p:spPr>
            <a:xfrm>
              <a:off x="1820049" y="2693276"/>
              <a:ext cx="36195" cy="3175"/>
            </a:xfrm>
            <a:custGeom>
              <a:avLst/>
              <a:gdLst/>
              <a:ahLst/>
              <a:cxnLst/>
              <a:rect l="l" t="t" r="r" b="b"/>
              <a:pathLst>
                <a:path w="36194" h="3175">
                  <a:moveTo>
                    <a:pt x="-793" y="1587"/>
                  </a:moveTo>
                  <a:lnTo>
                    <a:pt x="36442" y="1587"/>
                  </a:lnTo>
                </a:path>
              </a:pathLst>
            </a:custGeom>
            <a:ln w="4762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04" name="object 11704"/>
            <p:cNvSpPr/>
            <p:nvPr/>
          </p:nvSpPr>
          <p:spPr>
            <a:xfrm>
              <a:off x="1820049" y="2670301"/>
              <a:ext cx="68580" cy="26670"/>
            </a:xfrm>
            <a:custGeom>
              <a:avLst/>
              <a:gdLst/>
              <a:ahLst/>
              <a:cxnLst/>
              <a:rect l="l" t="t" r="r" b="b"/>
              <a:pathLst>
                <a:path w="68580" h="26669">
                  <a:moveTo>
                    <a:pt x="68135" y="3175"/>
                  </a:moveTo>
                  <a:lnTo>
                    <a:pt x="35648" y="26149"/>
                  </a:lnTo>
                </a:path>
                <a:path w="68580" h="26669">
                  <a:moveTo>
                    <a:pt x="68135" y="3175"/>
                  </a:moveTo>
                  <a:lnTo>
                    <a:pt x="32486" y="0"/>
                  </a:lnTo>
                  <a:lnTo>
                    <a:pt x="0" y="2298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05" name="object 11705"/>
            <p:cNvSpPr/>
            <p:nvPr/>
          </p:nvSpPr>
          <p:spPr>
            <a:xfrm>
              <a:off x="1877085" y="2679014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5">
                  <a:moveTo>
                    <a:pt x="11099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06" name="object 11706"/>
            <p:cNvSpPr/>
            <p:nvPr/>
          </p:nvSpPr>
          <p:spPr>
            <a:xfrm>
              <a:off x="1888185" y="267347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1707" name="object 11707"/>
          <p:cNvSpPr/>
          <p:nvPr/>
        </p:nvSpPr>
        <p:spPr>
          <a:xfrm>
            <a:off x="2214853" y="2111004"/>
            <a:ext cx="0" cy="303467"/>
          </a:xfrm>
          <a:custGeom>
            <a:avLst/>
            <a:gdLst/>
            <a:ahLst/>
            <a:cxnLst/>
            <a:rect l="l" t="t" r="r" b="b"/>
            <a:pathLst>
              <a:path h="449579">
                <a:moveTo>
                  <a:pt x="0" y="0"/>
                </a:moveTo>
                <a:lnTo>
                  <a:pt x="0" y="44917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1708" name="object 11708"/>
          <p:cNvGrpSpPr/>
          <p:nvPr/>
        </p:nvGrpSpPr>
        <p:grpSpPr>
          <a:xfrm>
            <a:off x="2214319" y="2487988"/>
            <a:ext cx="2143" cy="66008"/>
            <a:chOff x="1587138" y="3685908"/>
            <a:chExt cx="3175" cy="97790"/>
          </a:xfrm>
        </p:grpSpPr>
        <p:sp>
          <p:nvSpPr>
            <p:cNvPr id="11709" name="object 11709"/>
            <p:cNvSpPr/>
            <p:nvPr/>
          </p:nvSpPr>
          <p:spPr>
            <a:xfrm>
              <a:off x="1587931" y="3685908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89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10" name="object 11710"/>
            <p:cNvSpPr/>
            <p:nvPr/>
          </p:nvSpPr>
          <p:spPr>
            <a:xfrm>
              <a:off x="1587931" y="3685921"/>
              <a:ext cx="1905" cy="97155"/>
            </a:xfrm>
            <a:custGeom>
              <a:avLst/>
              <a:gdLst/>
              <a:ahLst/>
              <a:cxnLst/>
              <a:rect l="l" t="t" r="r" b="b"/>
              <a:pathLst>
                <a:path w="1905" h="97154">
                  <a:moveTo>
                    <a:pt x="1587" y="96647"/>
                  </a:moveTo>
                  <a:lnTo>
                    <a:pt x="0" y="91884"/>
                  </a:lnTo>
                </a:path>
                <a:path w="1905" h="97154">
                  <a:moveTo>
                    <a:pt x="1587" y="96647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1711" name="object 11711"/>
          <p:cNvSpPr/>
          <p:nvPr/>
        </p:nvSpPr>
        <p:spPr>
          <a:xfrm>
            <a:off x="2215925" y="2113139"/>
            <a:ext cx="0" cy="301323"/>
          </a:xfrm>
          <a:custGeom>
            <a:avLst/>
            <a:gdLst/>
            <a:ahLst/>
            <a:cxnLst/>
            <a:rect l="l" t="t" r="r" b="b"/>
            <a:pathLst>
              <a:path h="446404">
                <a:moveTo>
                  <a:pt x="0" y="446011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712" name="object 11712"/>
          <p:cNvSpPr/>
          <p:nvPr/>
        </p:nvSpPr>
        <p:spPr>
          <a:xfrm>
            <a:off x="2215925" y="25532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1713" name="object 11713"/>
          <p:cNvGrpSpPr/>
          <p:nvPr/>
        </p:nvGrpSpPr>
        <p:grpSpPr>
          <a:xfrm>
            <a:off x="2222342" y="2127034"/>
            <a:ext cx="3000" cy="72009"/>
            <a:chOff x="1599025" y="3151162"/>
            <a:chExt cx="4445" cy="106680"/>
          </a:xfrm>
        </p:grpSpPr>
        <p:sp>
          <p:nvSpPr>
            <p:cNvPr id="11714" name="object 11714"/>
            <p:cNvSpPr/>
            <p:nvPr/>
          </p:nvSpPr>
          <p:spPr>
            <a:xfrm>
              <a:off x="1602193" y="3155137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19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15" name="object 11715"/>
            <p:cNvSpPr/>
            <p:nvPr/>
          </p:nvSpPr>
          <p:spPr>
            <a:xfrm>
              <a:off x="1599819" y="3151162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1061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716" name="object 11716"/>
          <p:cNvGrpSpPr/>
          <p:nvPr/>
        </p:nvGrpSpPr>
        <p:grpSpPr>
          <a:xfrm>
            <a:off x="2215390" y="2541999"/>
            <a:ext cx="3000" cy="16716"/>
            <a:chOff x="1588725" y="3765924"/>
            <a:chExt cx="4445" cy="24765"/>
          </a:xfrm>
        </p:grpSpPr>
        <p:sp>
          <p:nvSpPr>
            <p:cNvPr id="11717" name="object 11717"/>
            <p:cNvSpPr/>
            <p:nvPr/>
          </p:nvSpPr>
          <p:spPr>
            <a:xfrm>
              <a:off x="1589519" y="3766718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0" y="0"/>
                  </a:moveTo>
                  <a:lnTo>
                    <a:pt x="787" y="3162"/>
                  </a:lnTo>
                  <a:lnTo>
                    <a:pt x="1574" y="6337"/>
                  </a:lnTo>
                  <a:lnTo>
                    <a:pt x="2374" y="71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18" name="object 11718"/>
            <p:cNvSpPr/>
            <p:nvPr/>
          </p:nvSpPr>
          <p:spPr>
            <a:xfrm>
              <a:off x="1589519" y="376671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19" name="object 11719"/>
            <p:cNvSpPr/>
            <p:nvPr/>
          </p:nvSpPr>
          <p:spPr>
            <a:xfrm>
              <a:off x="1589519" y="3782555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374" y="7137"/>
                  </a:moveTo>
                  <a:lnTo>
                    <a:pt x="1574" y="5562"/>
                  </a:lnTo>
                  <a:lnTo>
                    <a:pt x="787" y="317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20" name="object 11720"/>
            <p:cNvSpPr/>
            <p:nvPr/>
          </p:nvSpPr>
          <p:spPr>
            <a:xfrm>
              <a:off x="1589519" y="376671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721" name="object 11721"/>
          <p:cNvGrpSpPr/>
          <p:nvPr/>
        </p:nvGrpSpPr>
        <p:grpSpPr>
          <a:xfrm>
            <a:off x="2205232" y="3136622"/>
            <a:ext cx="16716" cy="44148"/>
            <a:chOff x="1573676" y="4646847"/>
            <a:chExt cx="24765" cy="65405"/>
          </a:xfrm>
        </p:grpSpPr>
        <p:sp>
          <p:nvSpPr>
            <p:cNvPr id="11722" name="object 11722"/>
            <p:cNvSpPr/>
            <p:nvPr/>
          </p:nvSpPr>
          <p:spPr>
            <a:xfrm>
              <a:off x="1574482" y="46476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23" name="object 11723"/>
            <p:cNvSpPr/>
            <p:nvPr/>
          </p:nvSpPr>
          <p:spPr>
            <a:xfrm>
              <a:off x="1574469" y="464764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787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24" name="object 11724"/>
            <p:cNvSpPr/>
            <p:nvPr/>
          </p:nvSpPr>
          <p:spPr>
            <a:xfrm>
              <a:off x="1576044" y="465399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00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25" name="object 11725"/>
            <p:cNvSpPr/>
            <p:nvPr/>
          </p:nvSpPr>
          <p:spPr>
            <a:xfrm>
              <a:off x="1577632" y="4658753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40" h="10795">
                  <a:moveTo>
                    <a:pt x="2374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26" name="object 11726"/>
            <p:cNvSpPr/>
            <p:nvPr/>
          </p:nvSpPr>
          <p:spPr>
            <a:xfrm>
              <a:off x="1587144" y="46856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27" name="object 11727"/>
            <p:cNvSpPr/>
            <p:nvPr/>
          </p:nvSpPr>
          <p:spPr>
            <a:xfrm>
              <a:off x="1587144" y="4688065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4" h="23495">
                  <a:moveTo>
                    <a:pt x="0" y="0"/>
                  </a:moveTo>
                  <a:lnTo>
                    <a:pt x="10299" y="22974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728" name="object 11728"/>
          <p:cNvGrpSpPr/>
          <p:nvPr/>
        </p:nvGrpSpPr>
        <p:grpSpPr>
          <a:xfrm>
            <a:off x="2197207" y="2578368"/>
            <a:ext cx="8144" cy="16288"/>
            <a:chOff x="1561788" y="3819804"/>
            <a:chExt cx="12065" cy="24130"/>
          </a:xfrm>
        </p:grpSpPr>
        <p:sp>
          <p:nvSpPr>
            <p:cNvPr id="11729" name="object 11729"/>
            <p:cNvSpPr/>
            <p:nvPr/>
          </p:nvSpPr>
          <p:spPr>
            <a:xfrm>
              <a:off x="1562582" y="381980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30" name="object 11730"/>
            <p:cNvSpPr/>
            <p:nvPr/>
          </p:nvSpPr>
          <p:spPr>
            <a:xfrm>
              <a:off x="1562582" y="3821391"/>
              <a:ext cx="10795" cy="21590"/>
            </a:xfrm>
            <a:custGeom>
              <a:avLst/>
              <a:gdLst/>
              <a:ahLst/>
              <a:cxnLst/>
              <a:rect l="l" t="t" r="r" b="b"/>
              <a:pathLst>
                <a:path w="10794" h="21589">
                  <a:moveTo>
                    <a:pt x="0" y="0"/>
                  </a:moveTo>
                  <a:lnTo>
                    <a:pt x="10299" y="21386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731" name="object 11731"/>
          <p:cNvGrpSpPr/>
          <p:nvPr/>
        </p:nvGrpSpPr>
        <p:grpSpPr>
          <a:xfrm>
            <a:off x="2407893" y="1784275"/>
            <a:ext cx="12859" cy="10287"/>
            <a:chOff x="1873916" y="2643371"/>
            <a:chExt cx="19050" cy="15240"/>
          </a:xfrm>
        </p:grpSpPr>
        <p:sp>
          <p:nvSpPr>
            <p:cNvPr id="11732" name="object 11732"/>
            <p:cNvSpPr/>
            <p:nvPr/>
          </p:nvSpPr>
          <p:spPr>
            <a:xfrm>
              <a:off x="1874710" y="2655252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80" h="2539">
                  <a:moveTo>
                    <a:pt x="1743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33" name="object 11733"/>
            <p:cNvSpPr/>
            <p:nvPr/>
          </p:nvSpPr>
          <p:spPr>
            <a:xfrm>
              <a:off x="1874710" y="2644165"/>
              <a:ext cx="17780" cy="12065"/>
            </a:xfrm>
            <a:custGeom>
              <a:avLst/>
              <a:gdLst/>
              <a:ahLst/>
              <a:cxnLst/>
              <a:rect l="l" t="t" r="r" b="b"/>
              <a:pathLst>
                <a:path w="17780" h="12064">
                  <a:moveTo>
                    <a:pt x="0" y="11887"/>
                  </a:moveTo>
                  <a:lnTo>
                    <a:pt x="0" y="11087"/>
                  </a:lnTo>
                  <a:lnTo>
                    <a:pt x="17437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734" name="object 11734"/>
          <p:cNvGrpSpPr/>
          <p:nvPr/>
        </p:nvGrpSpPr>
        <p:grpSpPr>
          <a:xfrm>
            <a:off x="3405192" y="1630271"/>
            <a:ext cx="9858" cy="26575"/>
            <a:chOff x="3351396" y="2415216"/>
            <a:chExt cx="14604" cy="39370"/>
          </a:xfrm>
        </p:grpSpPr>
        <p:sp>
          <p:nvSpPr>
            <p:cNvPr id="11735" name="object 11735"/>
            <p:cNvSpPr/>
            <p:nvPr/>
          </p:nvSpPr>
          <p:spPr>
            <a:xfrm>
              <a:off x="3354565" y="242630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6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36" name="object 11736"/>
            <p:cNvSpPr/>
            <p:nvPr/>
          </p:nvSpPr>
          <p:spPr>
            <a:xfrm>
              <a:off x="3352190" y="242472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0" y="0"/>
                  </a:moveTo>
                  <a:lnTo>
                    <a:pt x="2374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37" name="object 11737"/>
            <p:cNvSpPr/>
            <p:nvPr/>
          </p:nvSpPr>
          <p:spPr>
            <a:xfrm>
              <a:off x="3355365" y="242550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38" name="object 11738"/>
            <p:cNvSpPr/>
            <p:nvPr/>
          </p:nvSpPr>
          <p:spPr>
            <a:xfrm>
              <a:off x="3354565" y="24255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39" name="object 11739"/>
            <p:cNvSpPr/>
            <p:nvPr/>
          </p:nvSpPr>
          <p:spPr>
            <a:xfrm>
              <a:off x="3355365" y="24532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40" name="object 11740"/>
            <p:cNvSpPr/>
            <p:nvPr/>
          </p:nvSpPr>
          <p:spPr>
            <a:xfrm>
              <a:off x="3352190" y="2416797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2374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41" name="object 11741"/>
            <p:cNvSpPr/>
            <p:nvPr/>
          </p:nvSpPr>
          <p:spPr>
            <a:xfrm>
              <a:off x="3352190" y="2416009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12674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42" name="object 11742"/>
            <p:cNvSpPr/>
            <p:nvPr/>
          </p:nvSpPr>
          <p:spPr>
            <a:xfrm>
              <a:off x="3352190" y="242472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43" name="object 11743"/>
            <p:cNvSpPr/>
            <p:nvPr/>
          </p:nvSpPr>
          <p:spPr>
            <a:xfrm>
              <a:off x="3355352" y="2443733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9512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744" name="object 11744"/>
          <p:cNvGrpSpPr/>
          <p:nvPr/>
        </p:nvGrpSpPr>
        <p:grpSpPr>
          <a:xfrm>
            <a:off x="3405192" y="1483218"/>
            <a:ext cx="9858" cy="25718"/>
            <a:chOff x="3351396" y="2197360"/>
            <a:chExt cx="14604" cy="38100"/>
          </a:xfrm>
        </p:grpSpPr>
        <p:sp>
          <p:nvSpPr>
            <p:cNvPr id="11745" name="object 11745"/>
            <p:cNvSpPr/>
            <p:nvPr/>
          </p:nvSpPr>
          <p:spPr>
            <a:xfrm>
              <a:off x="3354565" y="2207653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26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46" name="object 11746"/>
            <p:cNvSpPr/>
            <p:nvPr/>
          </p:nvSpPr>
          <p:spPr>
            <a:xfrm>
              <a:off x="3352190" y="22068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47" name="object 11747"/>
            <p:cNvSpPr/>
            <p:nvPr/>
          </p:nvSpPr>
          <p:spPr>
            <a:xfrm>
              <a:off x="3352190" y="223379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48" name="object 11748"/>
            <p:cNvSpPr/>
            <p:nvPr/>
          </p:nvSpPr>
          <p:spPr>
            <a:xfrm>
              <a:off x="3355365" y="220685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49" name="object 11749"/>
            <p:cNvSpPr/>
            <p:nvPr/>
          </p:nvSpPr>
          <p:spPr>
            <a:xfrm>
              <a:off x="3354565" y="22068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50" name="object 11750"/>
            <p:cNvSpPr/>
            <p:nvPr/>
          </p:nvSpPr>
          <p:spPr>
            <a:xfrm>
              <a:off x="3354565" y="22345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51" name="object 11751"/>
            <p:cNvSpPr/>
            <p:nvPr/>
          </p:nvSpPr>
          <p:spPr>
            <a:xfrm>
              <a:off x="3352190" y="2198154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2374"/>
                  </a:moveTo>
                  <a:lnTo>
                    <a:pt x="12674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52" name="object 11752"/>
            <p:cNvSpPr/>
            <p:nvPr/>
          </p:nvSpPr>
          <p:spPr>
            <a:xfrm>
              <a:off x="3352190" y="220607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53" name="object 11753"/>
            <p:cNvSpPr/>
            <p:nvPr/>
          </p:nvSpPr>
          <p:spPr>
            <a:xfrm>
              <a:off x="3355352" y="222587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512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1754" name="object 11754"/>
          <p:cNvSpPr/>
          <p:nvPr/>
        </p:nvSpPr>
        <p:spPr>
          <a:xfrm>
            <a:off x="3404665" y="1666099"/>
            <a:ext cx="0" cy="7287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28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1755" name="object 11755"/>
          <p:cNvGrpSpPr/>
          <p:nvPr/>
        </p:nvGrpSpPr>
        <p:grpSpPr>
          <a:xfrm>
            <a:off x="3352249" y="1447377"/>
            <a:ext cx="62579" cy="16716"/>
            <a:chOff x="3272961" y="2144261"/>
            <a:chExt cx="92710" cy="24765"/>
          </a:xfrm>
        </p:grpSpPr>
        <p:sp>
          <p:nvSpPr>
            <p:cNvPr id="11756" name="object 11756"/>
            <p:cNvSpPr/>
            <p:nvPr/>
          </p:nvSpPr>
          <p:spPr>
            <a:xfrm>
              <a:off x="3297529" y="21680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57" name="object 11757"/>
            <p:cNvSpPr/>
            <p:nvPr/>
          </p:nvSpPr>
          <p:spPr>
            <a:xfrm>
              <a:off x="3273755" y="2160117"/>
              <a:ext cx="24130" cy="8255"/>
            </a:xfrm>
            <a:custGeom>
              <a:avLst/>
              <a:gdLst/>
              <a:ahLst/>
              <a:cxnLst/>
              <a:rect l="l" t="t" r="r" b="b"/>
              <a:pathLst>
                <a:path w="24129" h="8255">
                  <a:moveTo>
                    <a:pt x="23774" y="79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58" name="object 11758"/>
            <p:cNvSpPr/>
            <p:nvPr/>
          </p:nvSpPr>
          <p:spPr>
            <a:xfrm>
              <a:off x="3297529" y="2153780"/>
              <a:ext cx="67945" cy="14604"/>
            </a:xfrm>
            <a:custGeom>
              <a:avLst/>
              <a:gdLst/>
              <a:ahLst/>
              <a:cxnLst/>
              <a:rect l="l" t="t" r="r" b="b"/>
              <a:pathLst>
                <a:path w="67945" h="14605">
                  <a:moveTo>
                    <a:pt x="67335" y="0"/>
                  </a:moveTo>
                  <a:lnTo>
                    <a:pt x="0" y="1424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59" name="object 11759"/>
            <p:cNvSpPr/>
            <p:nvPr/>
          </p:nvSpPr>
          <p:spPr>
            <a:xfrm>
              <a:off x="3273755" y="2145055"/>
              <a:ext cx="91440" cy="15240"/>
            </a:xfrm>
            <a:custGeom>
              <a:avLst/>
              <a:gdLst/>
              <a:ahLst/>
              <a:cxnLst/>
              <a:rect l="l" t="t" r="r" b="b"/>
              <a:pathLst>
                <a:path w="91439" h="15239">
                  <a:moveTo>
                    <a:pt x="91109" y="5549"/>
                  </a:moveTo>
                  <a:lnTo>
                    <a:pt x="73672" y="0"/>
                  </a:lnTo>
                  <a:lnTo>
                    <a:pt x="0" y="1506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60" name="object 11760"/>
            <p:cNvSpPr/>
            <p:nvPr/>
          </p:nvSpPr>
          <p:spPr>
            <a:xfrm>
              <a:off x="3340315" y="2159317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80">
                  <a:moveTo>
                    <a:pt x="24549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761" name="object 11761"/>
          <p:cNvGrpSpPr/>
          <p:nvPr/>
        </p:nvGrpSpPr>
        <p:grpSpPr>
          <a:xfrm>
            <a:off x="3404129" y="1658072"/>
            <a:ext cx="10716" cy="15859"/>
            <a:chOff x="3349821" y="2456402"/>
            <a:chExt cx="15875" cy="23495"/>
          </a:xfrm>
        </p:grpSpPr>
        <p:sp>
          <p:nvSpPr>
            <p:cNvPr id="11762" name="object 11762"/>
            <p:cNvSpPr/>
            <p:nvPr/>
          </p:nvSpPr>
          <p:spPr>
            <a:xfrm>
              <a:off x="3355352" y="2457195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9512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63" name="object 11763"/>
            <p:cNvSpPr/>
            <p:nvPr/>
          </p:nvSpPr>
          <p:spPr>
            <a:xfrm>
              <a:off x="3350615" y="2466695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4" h="3175">
                  <a:moveTo>
                    <a:pt x="0" y="3175"/>
                  </a:moveTo>
                  <a:lnTo>
                    <a:pt x="8712" y="800"/>
                  </a:lnTo>
                  <a:lnTo>
                    <a:pt x="142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64" name="object 11764"/>
            <p:cNvSpPr/>
            <p:nvPr/>
          </p:nvSpPr>
          <p:spPr>
            <a:xfrm>
              <a:off x="3350615" y="2466708"/>
              <a:ext cx="14604" cy="12065"/>
            </a:xfrm>
            <a:custGeom>
              <a:avLst/>
              <a:gdLst/>
              <a:ahLst/>
              <a:cxnLst/>
              <a:rect l="l" t="t" r="r" b="b"/>
              <a:pathLst>
                <a:path w="14604" h="12064">
                  <a:moveTo>
                    <a:pt x="0" y="11874"/>
                  </a:moveTo>
                  <a:lnTo>
                    <a:pt x="0" y="3162"/>
                  </a:lnTo>
                  <a:lnTo>
                    <a:pt x="8712" y="787"/>
                  </a:lnTo>
                  <a:lnTo>
                    <a:pt x="142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765" name="object 11765"/>
          <p:cNvGrpSpPr/>
          <p:nvPr/>
        </p:nvGrpSpPr>
        <p:grpSpPr>
          <a:xfrm>
            <a:off x="3397700" y="1444719"/>
            <a:ext cx="17145" cy="22717"/>
            <a:chOff x="3340296" y="2140324"/>
            <a:chExt cx="25400" cy="33655"/>
          </a:xfrm>
        </p:grpSpPr>
        <p:sp>
          <p:nvSpPr>
            <p:cNvPr id="11766" name="object 11766"/>
            <p:cNvSpPr/>
            <p:nvPr/>
          </p:nvSpPr>
          <p:spPr>
            <a:xfrm>
              <a:off x="3341090" y="2159330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80">
                  <a:moveTo>
                    <a:pt x="23774" y="0"/>
                  </a:moveTo>
                  <a:lnTo>
                    <a:pt x="20599" y="787"/>
                  </a:lnTo>
                  <a:lnTo>
                    <a:pt x="14947" y="2247"/>
                  </a:lnTo>
                  <a:lnTo>
                    <a:pt x="8839" y="3302"/>
                  </a:lnTo>
                  <a:lnTo>
                    <a:pt x="3175" y="4762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67" name="object 11767"/>
            <p:cNvSpPr/>
            <p:nvPr/>
          </p:nvSpPr>
          <p:spPr>
            <a:xfrm>
              <a:off x="3348240" y="2144280"/>
              <a:ext cx="17145" cy="6350"/>
            </a:xfrm>
            <a:custGeom>
              <a:avLst/>
              <a:gdLst/>
              <a:ahLst/>
              <a:cxnLst/>
              <a:rect l="l" t="t" r="r" b="b"/>
              <a:pathLst>
                <a:path w="17145" h="6350">
                  <a:moveTo>
                    <a:pt x="0" y="0"/>
                  </a:moveTo>
                  <a:lnTo>
                    <a:pt x="16637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68" name="object 11768"/>
            <p:cNvSpPr/>
            <p:nvPr/>
          </p:nvSpPr>
          <p:spPr>
            <a:xfrm>
              <a:off x="3348240" y="214428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69" name="object 11769"/>
            <p:cNvSpPr/>
            <p:nvPr/>
          </p:nvSpPr>
          <p:spPr>
            <a:xfrm>
              <a:off x="3352190" y="2169617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12674" y="0"/>
                  </a:moveTo>
                  <a:lnTo>
                    <a:pt x="7912" y="1587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70" name="object 11770"/>
            <p:cNvSpPr/>
            <p:nvPr/>
          </p:nvSpPr>
          <p:spPr>
            <a:xfrm>
              <a:off x="3348228" y="2141118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5" h="3175">
                  <a:moveTo>
                    <a:pt x="16637" y="0"/>
                  </a:moveTo>
                  <a:lnTo>
                    <a:pt x="13462" y="787"/>
                  </a:lnTo>
                  <a:lnTo>
                    <a:pt x="8712" y="1574"/>
                  </a:lnTo>
                  <a:lnTo>
                    <a:pt x="3962" y="2374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771" name="object 11771"/>
          <p:cNvGrpSpPr/>
          <p:nvPr/>
        </p:nvGrpSpPr>
        <p:grpSpPr>
          <a:xfrm>
            <a:off x="2825525" y="1788013"/>
            <a:ext cx="1286" cy="18860"/>
            <a:chOff x="2492629" y="2648908"/>
            <a:chExt cx="1905" cy="27940"/>
          </a:xfrm>
        </p:grpSpPr>
        <p:sp>
          <p:nvSpPr>
            <p:cNvPr id="11772" name="object 11772"/>
            <p:cNvSpPr/>
            <p:nvPr/>
          </p:nvSpPr>
          <p:spPr>
            <a:xfrm>
              <a:off x="2493429" y="265922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0" y="166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73" name="object 11773"/>
            <p:cNvSpPr/>
            <p:nvPr/>
          </p:nvSpPr>
          <p:spPr>
            <a:xfrm>
              <a:off x="2492641" y="26592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74" name="object 11774"/>
            <p:cNvSpPr/>
            <p:nvPr/>
          </p:nvSpPr>
          <p:spPr>
            <a:xfrm>
              <a:off x="2493429" y="265921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0" y="174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75" name="object 11775"/>
            <p:cNvSpPr/>
            <p:nvPr/>
          </p:nvSpPr>
          <p:spPr>
            <a:xfrm>
              <a:off x="2492641" y="26497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76" name="object 11776"/>
            <p:cNvSpPr/>
            <p:nvPr/>
          </p:nvSpPr>
          <p:spPr>
            <a:xfrm>
              <a:off x="2492629" y="26592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777" name="object 11777"/>
          <p:cNvGrpSpPr/>
          <p:nvPr/>
        </p:nvGrpSpPr>
        <p:grpSpPr>
          <a:xfrm>
            <a:off x="2824996" y="1640429"/>
            <a:ext cx="1715" cy="26575"/>
            <a:chOff x="2491847" y="2430265"/>
            <a:chExt cx="2540" cy="39370"/>
          </a:xfrm>
        </p:grpSpPr>
        <p:sp>
          <p:nvSpPr>
            <p:cNvPr id="11778" name="object 11778"/>
            <p:cNvSpPr/>
            <p:nvPr/>
          </p:nvSpPr>
          <p:spPr>
            <a:xfrm>
              <a:off x="2493429" y="244057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79" name="object 11779"/>
            <p:cNvSpPr/>
            <p:nvPr/>
          </p:nvSpPr>
          <p:spPr>
            <a:xfrm>
              <a:off x="2492641" y="24405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80" name="object 11780"/>
            <p:cNvSpPr/>
            <p:nvPr/>
          </p:nvSpPr>
          <p:spPr>
            <a:xfrm>
              <a:off x="2492628" y="2440571"/>
              <a:ext cx="1270" cy="27940"/>
            </a:xfrm>
            <a:custGeom>
              <a:avLst/>
              <a:gdLst/>
              <a:ahLst/>
              <a:cxnLst/>
              <a:rect l="l" t="t" r="r" b="b"/>
              <a:pathLst>
                <a:path w="1269" h="27939">
                  <a:moveTo>
                    <a:pt x="800" y="27724"/>
                  </a:moveTo>
                  <a:lnTo>
                    <a:pt x="0" y="27724"/>
                  </a:lnTo>
                </a:path>
                <a:path w="1269" h="27939">
                  <a:moveTo>
                    <a:pt x="800" y="27724"/>
                  </a:moveTo>
                  <a:lnTo>
                    <a:pt x="800" y="0"/>
                  </a:lnTo>
                </a:path>
                <a:path w="1269" h="27939">
                  <a:moveTo>
                    <a:pt x="800" y="27724"/>
                  </a:moveTo>
                  <a:lnTo>
                    <a:pt x="800" y="277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81" name="object 11781"/>
            <p:cNvSpPr/>
            <p:nvPr/>
          </p:nvSpPr>
          <p:spPr>
            <a:xfrm>
              <a:off x="2492641" y="24310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787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82" name="object 11782"/>
            <p:cNvSpPr/>
            <p:nvPr/>
          </p:nvSpPr>
          <p:spPr>
            <a:xfrm>
              <a:off x="2492628" y="24405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783" name="object 11783"/>
          <p:cNvGrpSpPr/>
          <p:nvPr/>
        </p:nvGrpSpPr>
        <p:grpSpPr>
          <a:xfrm>
            <a:off x="2768307" y="1598715"/>
            <a:ext cx="58722" cy="25718"/>
            <a:chOff x="2407862" y="2368467"/>
            <a:chExt cx="86995" cy="38100"/>
          </a:xfrm>
        </p:grpSpPr>
        <p:sp>
          <p:nvSpPr>
            <p:cNvPr id="11784" name="object 11784"/>
            <p:cNvSpPr/>
            <p:nvPr/>
          </p:nvSpPr>
          <p:spPr>
            <a:xfrm>
              <a:off x="2408669" y="2399372"/>
              <a:ext cx="31115" cy="6350"/>
            </a:xfrm>
            <a:custGeom>
              <a:avLst/>
              <a:gdLst/>
              <a:ahLst/>
              <a:cxnLst/>
              <a:rect l="l" t="t" r="r" b="b"/>
              <a:pathLst>
                <a:path w="31114" h="6350">
                  <a:moveTo>
                    <a:pt x="30886" y="6337"/>
                  </a:moveTo>
                  <a:lnTo>
                    <a:pt x="30886" y="633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85" name="object 11785"/>
            <p:cNvSpPr/>
            <p:nvPr/>
          </p:nvSpPr>
          <p:spPr>
            <a:xfrm>
              <a:off x="2408669" y="23993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86" name="object 11786"/>
            <p:cNvSpPr/>
            <p:nvPr/>
          </p:nvSpPr>
          <p:spPr>
            <a:xfrm>
              <a:off x="2408656" y="2379573"/>
              <a:ext cx="85090" cy="26670"/>
            </a:xfrm>
            <a:custGeom>
              <a:avLst/>
              <a:gdLst/>
              <a:ahLst/>
              <a:cxnLst/>
              <a:rect l="l" t="t" r="r" b="b"/>
              <a:pathLst>
                <a:path w="85089" h="26669">
                  <a:moveTo>
                    <a:pt x="84772" y="6324"/>
                  </a:moveTo>
                  <a:lnTo>
                    <a:pt x="30899" y="26136"/>
                  </a:lnTo>
                </a:path>
                <a:path w="85089" h="26669">
                  <a:moveTo>
                    <a:pt x="84772" y="6324"/>
                  </a:moveTo>
                  <a:lnTo>
                    <a:pt x="55460" y="0"/>
                  </a:lnTo>
                  <a:lnTo>
                    <a:pt x="0" y="1979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87" name="object 11787"/>
            <p:cNvSpPr/>
            <p:nvPr/>
          </p:nvSpPr>
          <p:spPr>
            <a:xfrm>
              <a:off x="2474417" y="2391448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9011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88" name="object 11788"/>
            <p:cNvSpPr/>
            <p:nvPr/>
          </p:nvSpPr>
          <p:spPr>
            <a:xfrm>
              <a:off x="2464117" y="2369261"/>
              <a:ext cx="29845" cy="15875"/>
            </a:xfrm>
            <a:custGeom>
              <a:avLst/>
              <a:gdLst/>
              <a:ahLst/>
              <a:cxnLst/>
              <a:rect l="l" t="t" r="r" b="b"/>
              <a:pathLst>
                <a:path w="29844" h="15875">
                  <a:moveTo>
                    <a:pt x="28524" y="0"/>
                  </a:moveTo>
                  <a:lnTo>
                    <a:pt x="26936" y="800"/>
                  </a:lnTo>
                  <a:lnTo>
                    <a:pt x="19126" y="3048"/>
                  </a:lnTo>
                  <a:lnTo>
                    <a:pt x="11722" y="6273"/>
                  </a:lnTo>
                  <a:lnTo>
                    <a:pt x="3975" y="8724"/>
                  </a:lnTo>
                  <a:lnTo>
                    <a:pt x="0" y="10299"/>
                  </a:lnTo>
                  <a:lnTo>
                    <a:pt x="29324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89" name="object 11789"/>
            <p:cNvSpPr/>
            <p:nvPr/>
          </p:nvSpPr>
          <p:spPr>
            <a:xfrm>
              <a:off x="2475217" y="2392235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4" h="6350">
                  <a:moveTo>
                    <a:pt x="18211" y="0"/>
                  </a:moveTo>
                  <a:lnTo>
                    <a:pt x="15824" y="800"/>
                  </a:lnTo>
                  <a:lnTo>
                    <a:pt x="12661" y="1587"/>
                  </a:lnTo>
                  <a:lnTo>
                    <a:pt x="10286" y="2387"/>
                  </a:lnTo>
                  <a:lnTo>
                    <a:pt x="7912" y="3162"/>
                  </a:lnTo>
                  <a:lnTo>
                    <a:pt x="4737" y="3962"/>
                  </a:lnTo>
                  <a:lnTo>
                    <a:pt x="2362" y="5549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90" name="object 11790"/>
            <p:cNvSpPr/>
            <p:nvPr/>
          </p:nvSpPr>
          <p:spPr>
            <a:xfrm>
              <a:off x="2464117" y="23795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91" name="object 11791"/>
            <p:cNvSpPr/>
            <p:nvPr/>
          </p:nvSpPr>
          <p:spPr>
            <a:xfrm>
              <a:off x="2475217" y="2392235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4" h="6350">
                  <a:moveTo>
                    <a:pt x="18211" y="0"/>
                  </a:moveTo>
                  <a:lnTo>
                    <a:pt x="15824" y="800"/>
                  </a:lnTo>
                  <a:lnTo>
                    <a:pt x="12661" y="1587"/>
                  </a:lnTo>
                  <a:lnTo>
                    <a:pt x="10286" y="2387"/>
                  </a:lnTo>
                  <a:lnTo>
                    <a:pt x="7912" y="3162"/>
                  </a:lnTo>
                  <a:lnTo>
                    <a:pt x="4737" y="3962"/>
                  </a:lnTo>
                  <a:lnTo>
                    <a:pt x="2362" y="5549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92" name="object 11792"/>
            <p:cNvSpPr/>
            <p:nvPr/>
          </p:nvSpPr>
          <p:spPr>
            <a:xfrm>
              <a:off x="2492629" y="24025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793" name="object 11793"/>
          <p:cNvGrpSpPr/>
          <p:nvPr/>
        </p:nvGrpSpPr>
        <p:grpSpPr>
          <a:xfrm>
            <a:off x="4385380" y="1332942"/>
            <a:ext cx="18860" cy="209169"/>
            <a:chOff x="4803527" y="1974729"/>
            <a:chExt cx="27940" cy="309880"/>
          </a:xfrm>
        </p:grpSpPr>
        <p:sp>
          <p:nvSpPr>
            <p:cNvPr id="11794" name="object 11794"/>
            <p:cNvSpPr/>
            <p:nvPr/>
          </p:nvSpPr>
          <p:spPr>
            <a:xfrm>
              <a:off x="4816995" y="2243302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0"/>
                  </a:moveTo>
                  <a:lnTo>
                    <a:pt x="0" y="4119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95" name="object 11795"/>
            <p:cNvSpPr/>
            <p:nvPr/>
          </p:nvSpPr>
          <p:spPr>
            <a:xfrm>
              <a:off x="4816995" y="2030183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h="185419">
                  <a:moveTo>
                    <a:pt x="0" y="0"/>
                  </a:moveTo>
                  <a:lnTo>
                    <a:pt x="0" y="18536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96" name="object 11796"/>
            <p:cNvSpPr/>
            <p:nvPr/>
          </p:nvSpPr>
          <p:spPr>
            <a:xfrm>
              <a:off x="4816995" y="1975523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6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97" name="object 11797"/>
            <p:cNvSpPr/>
            <p:nvPr/>
          </p:nvSpPr>
          <p:spPr>
            <a:xfrm>
              <a:off x="4804321" y="1975523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69">
                  <a:moveTo>
                    <a:pt x="-793" y="393"/>
                  </a:moveTo>
                  <a:lnTo>
                    <a:pt x="11093" y="3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98" name="object 11798"/>
            <p:cNvSpPr/>
            <p:nvPr/>
          </p:nvSpPr>
          <p:spPr>
            <a:xfrm>
              <a:off x="4809070" y="2009597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26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799" name="object 11799"/>
            <p:cNvSpPr/>
            <p:nvPr/>
          </p:nvSpPr>
          <p:spPr>
            <a:xfrm>
              <a:off x="4804321" y="200484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0" y="0"/>
                  </a:moveTo>
                  <a:lnTo>
                    <a:pt x="4749" y="47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00" name="object 11800"/>
            <p:cNvSpPr/>
            <p:nvPr/>
          </p:nvSpPr>
          <p:spPr>
            <a:xfrm>
              <a:off x="4804321" y="203177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4749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01" name="object 11801"/>
            <p:cNvSpPr/>
            <p:nvPr/>
          </p:nvSpPr>
          <p:spPr>
            <a:xfrm>
              <a:off x="4809858" y="2009597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26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02" name="object 11802"/>
            <p:cNvSpPr/>
            <p:nvPr/>
          </p:nvSpPr>
          <p:spPr>
            <a:xfrm>
              <a:off x="4809070" y="200959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03" name="object 11803"/>
            <p:cNvSpPr/>
            <p:nvPr/>
          </p:nvSpPr>
          <p:spPr>
            <a:xfrm>
              <a:off x="4809058" y="203652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04" name="object 11804"/>
            <p:cNvSpPr/>
            <p:nvPr/>
          </p:nvSpPr>
          <p:spPr>
            <a:xfrm>
              <a:off x="4804321" y="2001672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39">
                  <a:moveTo>
                    <a:pt x="0" y="2374"/>
                  </a:moveTo>
                  <a:lnTo>
                    <a:pt x="26136" y="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05" name="object 11805"/>
            <p:cNvSpPr/>
            <p:nvPr/>
          </p:nvSpPr>
          <p:spPr>
            <a:xfrm>
              <a:off x="4804321" y="200404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5537" y="5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06" name="object 11806"/>
            <p:cNvSpPr/>
            <p:nvPr/>
          </p:nvSpPr>
          <p:spPr>
            <a:xfrm>
              <a:off x="4809870" y="2029396"/>
              <a:ext cx="20955" cy="1905"/>
            </a:xfrm>
            <a:custGeom>
              <a:avLst/>
              <a:gdLst/>
              <a:ahLst/>
              <a:cxnLst/>
              <a:rect l="l" t="t" r="r" b="b"/>
              <a:pathLst>
                <a:path w="20954" h="1905">
                  <a:moveTo>
                    <a:pt x="-793" y="793"/>
                  </a:moveTo>
                  <a:lnTo>
                    <a:pt x="21380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07" name="object 11807"/>
            <p:cNvSpPr/>
            <p:nvPr/>
          </p:nvSpPr>
          <p:spPr>
            <a:xfrm>
              <a:off x="4810658" y="200880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0"/>
                  </a:moveTo>
                  <a:lnTo>
                    <a:pt x="787" y="800"/>
                  </a:lnTo>
                  <a:lnTo>
                    <a:pt x="0" y="800"/>
                  </a:lnTo>
                  <a:lnTo>
                    <a:pt x="0" y="2374"/>
                  </a:lnTo>
                  <a:lnTo>
                    <a:pt x="787" y="2374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08" name="object 11808"/>
            <p:cNvSpPr/>
            <p:nvPr/>
          </p:nvSpPr>
          <p:spPr>
            <a:xfrm>
              <a:off x="4810658" y="202305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87" y="0"/>
                  </a:moveTo>
                  <a:lnTo>
                    <a:pt x="0" y="0"/>
                  </a:lnTo>
                  <a:lnTo>
                    <a:pt x="0" y="1587"/>
                  </a:lnTo>
                  <a:lnTo>
                    <a:pt x="787" y="1587"/>
                  </a:lnTo>
                  <a:lnTo>
                    <a:pt x="787" y="0"/>
                  </a:lnTo>
                  <a:close/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809" name="object 11809"/>
          <p:cNvGrpSpPr/>
          <p:nvPr/>
        </p:nvGrpSpPr>
        <p:grpSpPr>
          <a:xfrm>
            <a:off x="4478949" y="1491225"/>
            <a:ext cx="3429" cy="21431"/>
            <a:chOff x="4942147" y="2209222"/>
            <a:chExt cx="5080" cy="31750"/>
          </a:xfrm>
        </p:grpSpPr>
        <p:sp>
          <p:nvSpPr>
            <p:cNvPr id="11810" name="object 11810"/>
            <p:cNvSpPr/>
            <p:nvPr/>
          </p:nvSpPr>
          <p:spPr>
            <a:xfrm>
              <a:off x="4942954" y="22108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11" name="object 11811"/>
            <p:cNvSpPr/>
            <p:nvPr/>
          </p:nvSpPr>
          <p:spPr>
            <a:xfrm>
              <a:off x="4942941" y="2212390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4" h="27939">
                  <a:moveTo>
                    <a:pt x="0" y="25349"/>
                  </a:moveTo>
                  <a:lnTo>
                    <a:pt x="1587" y="27736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12" name="object 11812"/>
            <p:cNvSpPr/>
            <p:nvPr/>
          </p:nvSpPr>
          <p:spPr>
            <a:xfrm>
              <a:off x="4944541" y="22123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13" name="object 11813"/>
            <p:cNvSpPr/>
            <p:nvPr/>
          </p:nvSpPr>
          <p:spPr>
            <a:xfrm>
              <a:off x="4944541" y="2212390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4" h="27939">
                  <a:moveTo>
                    <a:pt x="0" y="27736"/>
                  </a:moveTo>
                  <a:lnTo>
                    <a:pt x="1574" y="26936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14" name="object 11814"/>
            <p:cNvSpPr/>
            <p:nvPr/>
          </p:nvSpPr>
          <p:spPr>
            <a:xfrm>
              <a:off x="4942941" y="221001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3162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815" name="object 11815"/>
          <p:cNvGrpSpPr/>
          <p:nvPr/>
        </p:nvGrpSpPr>
        <p:grpSpPr>
          <a:xfrm>
            <a:off x="4385380" y="1494439"/>
            <a:ext cx="18860" cy="24860"/>
            <a:chOff x="4803527" y="2213984"/>
            <a:chExt cx="27940" cy="36830"/>
          </a:xfrm>
        </p:grpSpPr>
        <p:sp>
          <p:nvSpPr>
            <p:cNvPr id="11816" name="object 11816"/>
            <p:cNvSpPr/>
            <p:nvPr/>
          </p:nvSpPr>
          <p:spPr>
            <a:xfrm>
              <a:off x="4809070" y="2222703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26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17" name="object 11817"/>
            <p:cNvSpPr/>
            <p:nvPr/>
          </p:nvSpPr>
          <p:spPr>
            <a:xfrm>
              <a:off x="4804321" y="221794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0" y="0"/>
                  </a:moveTo>
                  <a:lnTo>
                    <a:pt x="4749" y="47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18" name="object 11818"/>
            <p:cNvSpPr/>
            <p:nvPr/>
          </p:nvSpPr>
          <p:spPr>
            <a:xfrm>
              <a:off x="4804321" y="224487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4749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19" name="object 11819"/>
            <p:cNvSpPr/>
            <p:nvPr/>
          </p:nvSpPr>
          <p:spPr>
            <a:xfrm>
              <a:off x="4809858" y="2222703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26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20" name="object 11820"/>
            <p:cNvSpPr/>
            <p:nvPr/>
          </p:nvSpPr>
          <p:spPr>
            <a:xfrm>
              <a:off x="4809070" y="22226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21" name="object 11821"/>
            <p:cNvSpPr/>
            <p:nvPr/>
          </p:nvSpPr>
          <p:spPr>
            <a:xfrm>
              <a:off x="4809058" y="22496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22" name="object 11822"/>
            <p:cNvSpPr/>
            <p:nvPr/>
          </p:nvSpPr>
          <p:spPr>
            <a:xfrm>
              <a:off x="4804321" y="2214778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39">
                  <a:moveTo>
                    <a:pt x="0" y="2374"/>
                  </a:moveTo>
                  <a:lnTo>
                    <a:pt x="26136" y="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23" name="object 11823"/>
            <p:cNvSpPr/>
            <p:nvPr/>
          </p:nvSpPr>
          <p:spPr>
            <a:xfrm>
              <a:off x="4804321" y="221715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5537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24" name="object 11824"/>
            <p:cNvSpPr/>
            <p:nvPr/>
          </p:nvSpPr>
          <p:spPr>
            <a:xfrm>
              <a:off x="4809870" y="2242502"/>
              <a:ext cx="20955" cy="1905"/>
            </a:xfrm>
            <a:custGeom>
              <a:avLst/>
              <a:gdLst/>
              <a:ahLst/>
              <a:cxnLst/>
              <a:rect l="l" t="t" r="r" b="b"/>
              <a:pathLst>
                <a:path w="20954" h="1905">
                  <a:moveTo>
                    <a:pt x="-793" y="787"/>
                  </a:moveTo>
                  <a:lnTo>
                    <a:pt x="2138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25" name="object 11825"/>
            <p:cNvSpPr/>
            <p:nvPr/>
          </p:nvSpPr>
          <p:spPr>
            <a:xfrm>
              <a:off x="4810658" y="223616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87" y="0"/>
                  </a:moveTo>
                  <a:lnTo>
                    <a:pt x="0" y="0"/>
                  </a:lnTo>
                  <a:lnTo>
                    <a:pt x="0" y="1574"/>
                  </a:lnTo>
                  <a:lnTo>
                    <a:pt x="787" y="1574"/>
                  </a:lnTo>
                  <a:lnTo>
                    <a:pt x="787" y="0"/>
                  </a:lnTo>
                  <a:close/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26" name="object 11826"/>
            <p:cNvSpPr/>
            <p:nvPr/>
          </p:nvSpPr>
          <p:spPr>
            <a:xfrm>
              <a:off x="4810658" y="222190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0"/>
                  </a:moveTo>
                  <a:lnTo>
                    <a:pt x="787" y="800"/>
                  </a:lnTo>
                  <a:lnTo>
                    <a:pt x="0" y="800"/>
                  </a:lnTo>
                  <a:lnTo>
                    <a:pt x="0" y="2374"/>
                  </a:lnTo>
                  <a:lnTo>
                    <a:pt x="787" y="2374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827" name="object 11827"/>
          <p:cNvGrpSpPr/>
          <p:nvPr/>
        </p:nvGrpSpPr>
        <p:grpSpPr>
          <a:xfrm>
            <a:off x="4478949" y="1347378"/>
            <a:ext cx="3429" cy="21431"/>
            <a:chOff x="4942147" y="1996116"/>
            <a:chExt cx="5080" cy="31750"/>
          </a:xfrm>
        </p:grpSpPr>
        <p:sp>
          <p:nvSpPr>
            <p:cNvPr id="11828" name="object 11828"/>
            <p:cNvSpPr/>
            <p:nvPr/>
          </p:nvSpPr>
          <p:spPr>
            <a:xfrm>
              <a:off x="4942954" y="19977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87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29" name="object 11829"/>
            <p:cNvSpPr/>
            <p:nvPr/>
          </p:nvSpPr>
          <p:spPr>
            <a:xfrm>
              <a:off x="4942941" y="1999297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4" h="27939">
                  <a:moveTo>
                    <a:pt x="0" y="25349"/>
                  </a:moveTo>
                  <a:lnTo>
                    <a:pt x="1587" y="27724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30" name="object 11830"/>
            <p:cNvSpPr/>
            <p:nvPr/>
          </p:nvSpPr>
          <p:spPr>
            <a:xfrm>
              <a:off x="4944541" y="19992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31" name="object 11831"/>
            <p:cNvSpPr/>
            <p:nvPr/>
          </p:nvSpPr>
          <p:spPr>
            <a:xfrm>
              <a:off x="4944541" y="1999297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4" h="27939">
                  <a:moveTo>
                    <a:pt x="0" y="27724"/>
                  </a:moveTo>
                  <a:lnTo>
                    <a:pt x="1574" y="26923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32" name="object 11832"/>
            <p:cNvSpPr/>
            <p:nvPr/>
          </p:nvSpPr>
          <p:spPr>
            <a:xfrm>
              <a:off x="4942941" y="199690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3175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833" name="object 11833"/>
          <p:cNvGrpSpPr/>
          <p:nvPr/>
        </p:nvGrpSpPr>
        <p:grpSpPr>
          <a:xfrm>
            <a:off x="4478958" y="1307276"/>
            <a:ext cx="30004" cy="12859"/>
            <a:chOff x="4942160" y="1936705"/>
            <a:chExt cx="44450" cy="19050"/>
          </a:xfrm>
        </p:grpSpPr>
        <p:sp>
          <p:nvSpPr>
            <p:cNvPr id="11834" name="object 11834"/>
            <p:cNvSpPr/>
            <p:nvPr/>
          </p:nvSpPr>
          <p:spPr>
            <a:xfrm>
              <a:off x="4942954" y="1937499"/>
              <a:ext cx="43180" cy="12700"/>
            </a:xfrm>
            <a:custGeom>
              <a:avLst/>
              <a:gdLst/>
              <a:ahLst/>
              <a:cxnLst/>
              <a:rect l="l" t="t" r="r" b="b"/>
              <a:pathLst>
                <a:path w="43179" h="12700">
                  <a:moveTo>
                    <a:pt x="0" y="12674"/>
                  </a:moveTo>
                  <a:lnTo>
                    <a:pt x="42773" y="9512"/>
                  </a:lnTo>
                  <a:lnTo>
                    <a:pt x="33261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35" name="object 11835"/>
            <p:cNvSpPr/>
            <p:nvPr/>
          </p:nvSpPr>
          <p:spPr>
            <a:xfrm>
              <a:off x="4942954" y="1937499"/>
              <a:ext cx="33655" cy="2540"/>
            </a:xfrm>
            <a:custGeom>
              <a:avLst/>
              <a:gdLst/>
              <a:ahLst/>
              <a:cxnLst/>
              <a:rect l="l" t="t" r="r" b="b"/>
              <a:pathLst>
                <a:path w="33654" h="2539">
                  <a:moveTo>
                    <a:pt x="-793" y="1187"/>
                  </a:moveTo>
                  <a:lnTo>
                    <a:pt x="34055" y="1187"/>
                  </a:lnTo>
                </a:path>
              </a:pathLst>
            </a:custGeom>
            <a:ln w="3962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36" name="object 11836"/>
            <p:cNvSpPr/>
            <p:nvPr/>
          </p:nvSpPr>
          <p:spPr>
            <a:xfrm>
              <a:off x="4942954" y="19549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37" name="object 11837"/>
            <p:cNvSpPr/>
            <p:nvPr/>
          </p:nvSpPr>
          <p:spPr>
            <a:xfrm>
              <a:off x="4985728" y="194701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838" name="object 11838"/>
          <p:cNvGrpSpPr/>
          <p:nvPr/>
        </p:nvGrpSpPr>
        <p:grpSpPr>
          <a:xfrm>
            <a:off x="4382698" y="1324918"/>
            <a:ext cx="21431" cy="9858"/>
            <a:chOff x="4799552" y="1962842"/>
            <a:chExt cx="31750" cy="14604"/>
          </a:xfrm>
        </p:grpSpPr>
        <p:sp>
          <p:nvSpPr>
            <p:cNvPr id="11839" name="object 11839"/>
            <p:cNvSpPr/>
            <p:nvPr/>
          </p:nvSpPr>
          <p:spPr>
            <a:xfrm>
              <a:off x="4800346" y="1963635"/>
              <a:ext cx="30480" cy="2540"/>
            </a:xfrm>
            <a:custGeom>
              <a:avLst/>
              <a:gdLst/>
              <a:ahLst/>
              <a:cxnLst/>
              <a:rect l="l" t="t" r="r" b="b"/>
              <a:pathLst>
                <a:path w="30479" h="2539">
                  <a:moveTo>
                    <a:pt x="30111" y="0"/>
                  </a:moveTo>
                  <a:lnTo>
                    <a:pt x="26149" y="800"/>
                  </a:lnTo>
                  <a:lnTo>
                    <a:pt x="19770" y="801"/>
                  </a:lnTo>
                  <a:lnTo>
                    <a:pt x="13446" y="1346"/>
                  </a:lnTo>
                  <a:lnTo>
                    <a:pt x="7136" y="2014"/>
                  </a:lnTo>
                  <a:lnTo>
                    <a:pt x="800" y="2387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40" name="object 11840"/>
            <p:cNvSpPr/>
            <p:nvPr/>
          </p:nvSpPr>
          <p:spPr>
            <a:xfrm>
              <a:off x="4801146" y="196602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41" name="object 11841"/>
            <p:cNvSpPr/>
            <p:nvPr/>
          </p:nvSpPr>
          <p:spPr>
            <a:xfrm>
              <a:off x="4801146" y="1963635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29311" y="0"/>
                  </a:moveTo>
                  <a:lnTo>
                    <a:pt x="25349" y="800"/>
                  </a:lnTo>
                  <a:lnTo>
                    <a:pt x="18160" y="609"/>
                  </a:lnTo>
                  <a:lnTo>
                    <a:pt x="11010" y="1295"/>
                  </a:lnTo>
                  <a:lnTo>
                    <a:pt x="3949" y="2387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42" name="object 11842"/>
            <p:cNvSpPr/>
            <p:nvPr/>
          </p:nvSpPr>
          <p:spPr>
            <a:xfrm>
              <a:off x="4804308" y="1973935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39">
                  <a:moveTo>
                    <a:pt x="26149" y="0"/>
                  </a:moveTo>
                  <a:lnTo>
                    <a:pt x="23761" y="0"/>
                  </a:lnTo>
                  <a:lnTo>
                    <a:pt x="12674" y="1587"/>
                  </a:lnTo>
                  <a:lnTo>
                    <a:pt x="10299" y="1587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843" name="object 11843"/>
          <p:cNvGrpSpPr/>
          <p:nvPr/>
        </p:nvGrpSpPr>
        <p:grpSpPr>
          <a:xfrm>
            <a:off x="4343667" y="1314228"/>
            <a:ext cx="60436" cy="13716"/>
            <a:chOff x="4741729" y="1947005"/>
            <a:chExt cx="89535" cy="20320"/>
          </a:xfrm>
        </p:grpSpPr>
        <p:sp>
          <p:nvSpPr>
            <p:cNvPr id="11844" name="object 11844"/>
            <p:cNvSpPr/>
            <p:nvPr/>
          </p:nvSpPr>
          <p:spPr>
            <a:xfrm>
              <a:off x="4742522" y="1954923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29" h="9525">
                  <a:moveTo>
                    <a:pt x="11099" y="9512"/>
                  </a:moveTo>
                  <a:lnTo>
                    <a:pt x="11099" y="95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45" name="object 11845"/>
            <p:cNvSpPr/>
            <p:nvPr/>
          </p:nvSpPr>
          <p:spPr>
            <a:xfrm>
              <a:off x="4742522" y="19549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46" name="object 11846"/>
            <p:cNvSpPr/>
            <p:nvPr/>
          </p:nvSpPr>
          <p:spPr>
            <a:xfrm>
              <a:off x="4753610" y="1958098"/>
              <a:ext cx="77470" cy="6350"/>
            </a:xfrm>
            <a:custGeom>
              <a:avLst/>
              <a:gdLst/>
              <a:ahLst/>
              <a:cxnLst/>
              <a:rect l="l" t="t" r="r" b="b"/>
              <a:pathLst>
                <a:path w="77470" h="6350">
                  <a:moveTo>
                    <a:pt x="-793" y="3168"/>
                  </a:moveTo>
                  <a:lnTo>
                    <a:pt x="77641" y="3168"/>
                  </a:lnTo>
                </a:path>
              </a:pathLst>
            </a:custGeom>
            <a:ln w="7924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47" name="object 11847"/>
            <p:cNvSpPr/>
            <p:nvPr/>
          </p:nvSpPr>
          <p:spPr>
            <a:xfrm>
              <a:off x="4742522" y="1947798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934" y="0"/>
                  </a:moveTo>
                  <a:lnTo>
                    <a:pt x="0" y="7124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48" name="object 11848"/>
            <p:cNvSpPr/>
            <p:nvPr/>
          </p:nvSpPr>
          <p:spPr>
            <a:xfrm>
              <a:off x="4799558" y="1963635"/>
              <a:ext cx="31115" cy="2540"/>
            </a:xfrm>
            <a:custGeom>
              <a:avLst/>
              <a:gdLst/>
              <a:ahLst/>
              <a:cxnLst/>
              <a:rect l="l" t="t" r="r" b="b"/>
              <a:pathLst>
                <a:path w="31114" h="2539">
                  <a:moveTo>
                    <a:pt x="-793" y="1193"/>
                  </a:moveTo>
                  <a:lnTo>
                    <a:pt x="31692" y="1193"/>
                  </a:lnTo>
                </a:path>
              </a:pathLst>
            </a:custGeom>
            <a:ln w="39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849" name="object 11849"/>
          <p:cNvGrpSpPr/>
          <p:nvPr/>
        </p:nvGrpSpPr>
        <p:grpSpPr>
          <a:xfrm>
            <a:off x="2333570" y="2841993"/>
            <a:ext cx="23146" cy="12002"/>
            <a:chOff x="1763807" y="4210361"/>
            <a:chExt cx="34290" cy="17780"/>
          </a:xfrm>
        </p:grpSpPr>
        <p:sp>
          <p:nvSpPr>
            <p:cNvPr id="11850" name="object 11850"/>
            <p:cNvSpPr/>
            <p:nvPr/>
          </p:nvSpPr>
          <p:spPr>
            <a:xfrm>
              <a:off x="1764601" y="4211154"/>
              <a:ext cx="33020" cy="4445"/>
            </a:xfrm>
            <a:custGeom>
              <a:avLst/>
              <a:gdLst/>
              <a:ahLst/>
              <a:cxnLst/>
              <a:rect l="l" t="t" r="r" b="b"/>
              <a:pathLst>
                <a:path w="33019" h="4445">
                  <a:moveTo>
                    <a:pt x="0" y="0"/>
                  </a:moveTo>
                  <a:lnTo>
                    <a:pt x="6337" y="3962"/>
                  </a:lnTo>
                  <a:lnTo>
                    <a:pt x="32486" y="1587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51" name="object 11851"/>
            <p:cNvSpPr/>
            <p:nvPr/>
          </p:nvSpPr>
          <p:spPr>
            <a:xfrm>
              <a:off x="1764588" y="42111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52" name="object 11852"/>
            <p:cNvSpPr/>
            <p:nvPr/>
          </p:nvSpPr>
          <p:spPr>
            <a:xfrm>
              <a:off x="1770938" y="421511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53" name="object 11853"/>
            <p:cNvSpPr/>
            <p:nvPr/>
          </p:nvSpPr>
          <p:spPr>
            <a:xfrm>
              <a:off x="1764601" y="421115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637"/>
                  </a:lnTo>
                </a:path>
              </a:pathLst>
            </a:custGeom>
            <a:ln w="3175">
              <a:solidFill>
                <a:srgbClr val="6F6F6F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854" name="object 11854"/>
          <p:cNvGrpSpPr/>
          <p:nvPr/>
        </p:nvGrpSpPr>
        <p:grpSpPr>
          <a:xfrm>
            <a:off x="2406299" y="2501361"/>
            <a:ext cx="3000" cy="3429"/>
            <a:chOff x="1871554" y="3705720"/>
            <a:chExt cx="4445" cy="5080"/>
          </a:xfrm>
        </p:grpSpPr>
        <p:sp>
          <p:nvSpPr>
            <p:cNvPr id="11855" name="object 11855"/>
            <p:cNvSpPr/>
            <p:nvPr/>
          </p:nvSpPr>
          <p:spPr>
            <a:xfrm>
              <a:off x="1871554" y="370572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175"/>
                  </a:moveTo>
                  <a:lnTo>
                    <a:pt x="1587" y="3175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56" name="object 11856"/>
            <p:cNvSpPr/>
            <p:nvPr/>
          </p:nvSpPr>
          <p:spPr>
            <a:xfrm>
              <a:off x="1874710" y="37088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857" name="object 11857"/>
          <p:cNvGrpSpPr/>
          <p:nvPr/>
        </p:nvGrpSpPr>
        <p:grpSpPr>
          <a:xfrm>
            <a:off x="2348537" y="3138765"/>
            <a:ext cx="6001" cy="161163"/>
            <a:chOff x="1785981" y="4650022"/>
            <a:chExt cx="8890" cy="238760"/>
          </a:xfrm>
        </p:grpSpPr>
        <p:sp>
          <p:nvSpPr>
            <p:cNvPr id="11858" name="object 11858"/>
            <p:cNvSpPr/>
            <p:nvPr/>
          </p:nvSpPr>
          <p:spPr>
            <a:xfrm>
              <a:off x="1786775" y="4650816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11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59" name="object 11859"/>
            <p:cNvSpPr/>
            <p:nvPr/>
          </p:nvSpPr>
          <p:spPr>
            <a:xfrm>
              <a:off x="1786775" y="4882934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7137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60" name="object 11860"/>
            <p:cNvSpPr/>
            <p:nvPr/>
          </p:nvSpPr>
          <p:spPr>
            <a:xfrm>
              <a:off x="1786775" y="4650816"/>
              <a:ext cx="7620" cy="237490"/>
            </a:xfrm>
            <a:custGeom>
              <a:avLst/>
              <a:gdLst/>
              <a:ahLst/>
              <a:cxnLst/>
              <a:rect l="l" t="t" r="r" b="b"/>
              <a:pathLst>
                <a:path w="7619" h="237489">
                  <a:moveTo>
                    <a:pt x="7137" y="4762"/>
                  </a:moveTo>
                  <a:lnTo>
                    <a:pt x="7137" y="236880"/>
                  </a:lnTo>
                </a:path>
                <a:path w="7619" h="237489">
                  <a:moveTo>
                    <a:pt x="7137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61" name="object 11861"/>
            <p:cNvSpPr/>
            <p:nvPr/>
          </p:nvSpPr>
          <p:spPr>
            <a:xfrm>
              <a:off x="1793913" y="48876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62" name="object 11862"/>
            <p:cNvSpPr/>
            <p:nvPr/>
          </p:nvSpPr>
          <p:spPr>
            <a:xfrm>
              <a:off x="1793913" y="46555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63" name="object 11863"/>
            <p:cNvSpPr/>
            <p:nvPr/>
          </p:nvSpPr>
          <p:spPr>
            <a:xfrm>
              <a:off x="1786775" y="46508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864" name="object 11864"/>
          <p:cNvGrpSpPr/>
          <p:nvPr/>
        </p:nvGrpSpPr>
        <p:grpSpPr>
          <a:xfrm>
            <a:off x="2406299" y="3298124"/>
            <a:ext cx="3000" cy="3858"/>
            <a:chOff x="1871554" y="4886109"/>
            <a:chExt cx="4445" cy="5715"/>
          </a:xfrm>
        </p:grpSpPr>
        <p:sp>
          <p:nvSpPr>
            <p:cNvPr id="11865" name="object 11865"/>
            <p:cNvSpPr/>
            <p:nvPr/>
          </p:nvSpPr>
          <p:spPr>
            <a:xfrm>
              <a:off x="1873916" y="48892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0" y="2387"/>
                  </a:moveTo>
                  <a:lnTo>
                    <a:pt x="1587" y="2387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66" name="object 11866"/>
            <p:cNvSpPr/>
            <p:nvPr/>
          </p:nvSpPr>
          <p:spPr>
            <a:xfrm>
              <a:off x="1872348" y="488610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867" name="object 11867"/>
          <p:cNvGrpSpPr/>
          <p:nvPr/>
        </p:nvGrpSpPr>
        <p:grpSpPr>
          <a:xfrm>
            <a:off x="2348546" y="2342542"/>
            <a:ext cx="6001" cy="372047"/>
            <a:chOff x="1785994" y="3470433"/>
            <a:chExt cx="8890" cy="551180"/>
          </a:xfrm>
        </p:grpSpPr>
        <p:sp>
          <p:nvSpPr>
            <p:cNvPr id="11868" name="object 11868"/>
            <p:cNvSpPr/>
            <p:nvPr/>
          </p:nvSpPr>
          <p:spPr>
            <a:xfrm>
              <a:off x="1793913" y="3475190"/>
              <a:ext cx="0" cy="545465"/>
            </a:xfrm>
            <a:custGeom>
              <a:avLst/>
              <a:gdLst/>
              <a:ahLst/>
              <a:cxnLst/>
              <a:rect l="l" t="t" r="r" b="b"/>
              <a:pathLst>
                <a:path h="545464">
                  <a:moveTo>
                    <a:pt x="0" y="0"/>
                  </a:moveTo>
                  <a:lnTo>
                    <a:pt x="0" y="545033"/>
                  </a:lnTo>
                </a:path>
                <a:path h="545464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69" name="object 11869"/>
            <p:cNvSpPr/>
            <p:nvPr/>
          </p:nvSpPr>
          <p:spPr>
            <a:xfrm>
              <a:off x="1786788" y="3471227"/>
              <a:ext cx="0" cy="545465"/>
            </a:xfrm>
            <a:custGeom>
              <a:avLst/>
              <a:gdLst/>
              <a:ahLst/>
              <a:cxnLst/>
              <a:rect l="l" t="t" r="r" b="b"/>
              <a:pathLst>
                <a:path h="545464">
                  <a:moveTo>
                    <a:pt x="0" y="0"/>
                  </a:moveTo>
                  <a:lnTo>
                    <a:pt x="0" y="5450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70" name="object 11870"/>
            <p:cNvSpPr/>
            <p:nvPr/>
          </p:nvSpPr>
          <p:spPr>
            <a:xfrm>
              <a:off x="1786788" y="401626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5">
                  <a:moveTo>
                    <a:pt x="7124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71" name="object 11871"/>
            <p:cNvSpPr/>
            <p:nvPr/>
          </p:nvSpPr>
          <p:spPr>
            <a:xfrm>
              <a:off x="1786788" y="3471227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5">
                  <a:moveTo>
                    <a:pt x="7124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872" name="object 11872"/>
          <p:cNvGrpSpPr/>
          <p:nvPr/>
        </p:nvGrpSpPr>
        <p:grpSpPr>
          <a:xfrm>
            <a:off x="2369926" y="2922734"/>
            <a:ext cx="5572" cy="207026"/>
            <a:chOff x="1817668" y="4329976"/>
            <a:chExt cx="8255" cy="306705"/>
          </a:xfrm>
        </p:grpSpPr>
        <p:sp>
          <p:nvSpPr>
            <p:cNvPr id="11873" name="object 11873"/>
            <p:cNvSpPr/>
            <p:nvPr/>
          </p:nvSpPr>
          <p:spPr>
            <a:xfrm>
              <a:off x="1824799" y="4329976"/>
              <a:ext cx="0" cy="306705"/>
            </a:xfrm>
            <a:custGeom>
              <a:avLst/>
              <a:gdLst/>
              <a:ahLst/>
              <a:cxnLst/>
              <a:rect l="l" t="t" r="r" b="b"/>
              <a:pathLst>
                <a:path h="306704">
                  <a:moveTo>
                    <a:pt x="0" y="0"/>
                  </a:moveTo>
                  <a:lnTo>
                    <a:pt x="0" y="30659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74" name="object 11874"/>
            <p:cNvSpPr/>
            <p:nvPr/>
          </p:nvSpPr>
          <p:spPr>
            <a:xfrm>
              <a:off x="1818462" y="4330776"/>
              <a:ext cx="0" cy="301625"/>
            </a:xfrm>
            <a:custGeom>
              <a:avLst/>
              <a:gdLst/>
              <a:ahLst/>
              <a:cxnLst/>
              <a:rect l="l" t="t" r="r" b="b"/>
              <a:pathLst>
                <a:path h="301625">
                  <a:moveTo>
                    <a:pt x="0" y="0"/>
                  </a:moveTo>
                  <a:lnTo>
                    <a:pt x="0" y="30104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875" name="object 11875"/>
          <p:cNvGrpSpPr/>
          <p:nvPr/>
        </p:nvGrpSpPr>
        <p:grpSpPr>
          <a:xfrm>
            <a:off x="2369926" y="2262866"/>
            <a:ext cx="5572" cy="70294"/>
            <a:chOff x="1817668" y="3352393"/>
            <a:chExt cx="8255" cy="104139"/>
          </a:xfrm>
        </p:grpSpPr>
        <p:sp>
          <p:nvSpPr>
            <p:cNvPr id="11876" name="object 11876"/>
            <p:cNvSpPr/>
            <p:nvPr/>
          </p:nvSpPr>
          <p:spPr>
            <a:xfrm>
              <a:off x="1818462" y="3352393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60">
                  <a:moveTo>
                    <a:pt x="0" y="0"/>
                  </a:moveTo>
                  <a:lnTo>
                    <a:pt x="0" y="9902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77" name="object 11877"/>
            <p:cNvSpPr/>
            <p:nvPr/>
          </p:nvSpPr>
          <p:spPr>
            <a:xfrm>
              <a:off x="1824799" y="3355568"/>
              <a:ext cx="0" cy="100965"/>
            </a:xfrm>
            <a:custGeom>
              <a:avLst/>
              <a:gdLst/>
              <a:ahLst/>
              <a:cxnLst/>
              <a:rect l="l" t="t" r="r" b="b"/>
              <a:pathLst>
                <a:path h="100964">
                  <a:moveTo>
                    <a:pt x="0" y="0"/>
                  </a:moveTo>
                  <a:lnTo>
                    <a:pt x="0" y="10060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878" name="object 11878"/>
          <p:cNvGrpSpPr/>
          <p:nvPr/>
        </p:nvGrpSpPr>
        <p:grpSpPr>
          <a:xfrm>
            <a:off x="2189183" y="2736106"/>
            <a:ext cx="48006" cy="18860"/>
            <a:chOff x="1549901" y="4053490"/>
            <a:chExt cx="71120" cy="27940"/>
          </a:xfrm>
        </p:grpSpPr>
        <p:sp>
          <p:nvSpPr>
            <p:cNvPr id="11879" name="object 11879"/>
            <p:cNvSpPr/>
            <p:nvPr/>
          </p:nvSpPr>
          <p:spPr>
            <a:xfrm>
              <a:off x="1557032" y="4078846"/>
              <a:ext cx="62865" cy="1270"/>
            </a:xfrm>
            <a:custGeom>
              <a:avLst/>
              <a:gdLst/>
              <a:ahLst/>
              <a:cxnLst/>
              <a:rect l="l" t="t" r="r" b="b"/>
              <a:pathLst>
                <a:path w="62865" h="1270">
                  <a:moveTo>
                    <a:pt x="62585" y="0"/>
                  </a:moveTo>
                  <a:lnTo>
                    <a:pt x="62585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80" name="object 11880"/>
            <p:cNvSpPr/>
            <p:nvPr/>
          </p:nvSpPr>
          <p:spPr>
            <a:xfrm>
              <a:off x="1557045" y="407963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81" name="object 11881"/>
            <p:cNvSpPr/>
            <p:nvPr/>
          </p:nvSpPr>
          <p:spPr>
            <a:xfrm>
              <a:off x="1550695" y="4054284"/>
              <a:ext cx="69215" cy="24765"/>
            </a:xfrm>
            <a:custGeom>
              <a:avLst/>
              <a:gdLst/>
              <a:ahLst/>
              <a:cxnLst/>
              <a:rect l="l" t="t" r="r" b="b"/>
              <a:pathLst>
                <a:path w="69215" h="24764">
                  <a:moveTo>
                    <a:pt x="68922" y="24561"/>
                  </a:moveTo>
                  <a:lnTo>
                    <a:pt x="62598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82" name="object 11882"/>
            <p:cNvSpPr/>
            <p:nvPr/>
          </p:nvSpPr>
          <p:spPr>
            <a:xfrm>
              <a:off x="1550708" y="4055097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6337" y="24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83" name="object 11883"/>
            <p:cNvSpPr/>
            <p:nvPr/>
          </p:nvSpPr>
          <p:spPr>
            <a:xfrm>
              <a:off x="1550708" y="405509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84" name="object 11884"/>
            <p:cNvSpPr/>
            <p:nvPr/>
          </p:nvSpPr>
          <p:spPr>
            <a:xfrm>
              <a:off x="1550708" y="4060621"/>
              <a:ext cx="5715" cy="20320"/>
            </a:xfrm>
            <a:custGeom>
              <a:avLst/>
              <a:gdLst/>
              <a:ahLst/>
              <a:cxnLst/>
              <a:rect l="l" t="t" r="r" b="b"/>
              <a:pathLst>
                <a:path w="5715" h="20320">
                  <a:moveTo>
                    <a:pt x="5537" y="198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885" name="object 11885"/>
          <p:cNvGrpSpPr/>
          <p:nvPr/>
        </p:nvGrpSpPr>
        <p:grpSpPr>
          <a:xfrm>
            <a:off x="2405228" y="3244644"/>
            <a:ext cx="189024" cy="85725"/>
            <a:chOff x="1869967" y="4806880"/>
            <a:chExt cx="280035" cy="127000"/>
          </a:xfrm>
        </p:grpSpPr>
        <p:sp>
          <p:nvSpPr>
            <p:cNvPr id="11886" name="object 11886"/>
            <p:cNvSpPr/>
            <p:nvPr/>
          </p:nvSpPr>
          <p:spPr>
            <a:xfrm>
              <a:off x="1870760" y="4807673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15836" y="9512"/>
                  </a:moveTo>
                  <a:lnTo>
                    <a:pt x="14262" y="7924"/>
                  </a:lnTo>
                  <a:lnTo>
                    <a:pt x="12674" y="713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87" name="object 11887"/>
            <p:cNvSpPr/>
            <p:nvPr/>
          </p:nvSpPr>
          <p:spPr>
            <a:xfrm>
              <a:off x="1924621" y="4836998"/>
              <a:ext cx="20955" cy="10795"/>
            </a:xfrm>
            <a:custGeom>
              <a:avLst/>
              <a:gdLst/>
              <a:ahLst/>
              <a:cxnLst/>
              <a:rect l="l" t="t" r="r" b="b"/>
              <a:pathLst>
                <a:path w="20955" h="10795">
                  <a:moveTo>
                    <a:pt x="20599" y="10287"/>
                  </a:moveTo>
                  <a:lnTo>
                    <a:pt x="15062" y="7112"/>
                  </a:lnTo>
                  <a:lnTo>
                    <a:pt x="13461" y="7112"/>
                  </a:lnTo>
                  <a:lnTo>
                    <a:pt x="8712" y="4749"/>
                  </a:lnTo>
                  <a:lnTo>
                    <a:pt x="5549" y="31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88" name="object 11888"/>
            <p:cNvSpPr/>
            <p:nvPr/>
          </p:nvSpPr>
          <p:spPr>
            <a:xfrm>
              <a:off x="1983244" y="4865509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25349" y="11887"/>
                  </a:moveTo>
                  <a:lnTo>
                    <a:pt x="22974" y="10299"/>
                  </a:lnTo>
                  <a:lnTo>
                    <a:pt x="21386" y="9499"/>
                  </a:lnTo>
                  <a:lnTo>
                    <a:pt x="20586" y="9499"/>
                  </a:lnTo>
                  <a:lnTo>
                    <a:pt x="15836" y="7124"/>
                  </a:lnTo>
                  <a:lnTo>
                    <a:pt x="14262" y="6337"/>
                  </a:lnTo>
                  <a:lnTo>
                    <a:pt x="13474" y="5549"/>
                  </a:lnTo>
                  <a:lnTo>
                    <a:pt x="7924" y="3162"/>
                  </a:lnTo>
                  <a:lnTo>
                    <a:pt x="3962" y="1587"/>
                  </a:lnTo>
                  <a:lnTo>
                    <a:pt x="316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89" name="object 11889"/>
            <p:cNvSpPr/>
            <p:nvPr/>
          </p:nvSpPr>
          <p:spPr>
            <a:xfrm>
              <a:off x="2046630" y="4893246"/>
              <a:ext cx="30480" cy="12700"/>
            </a:xfrm>
            <a:custGeom>
              <a:avLst/>
              <a:gdLst/>
              <a:ahLst/>
              <a:cxnLst/>
              <a:rect l="l" t="t" r="r" b="b"/>
              <a:pathLst>
                <a:path w="30480" h="12700">
                  <a:moveTo>
                    <a:pt x="30099" y="12674"/>
                  </a:moveTo>
                  <a:lnTo>
                    <a:pt x="15036" y="6337"/>
                  </a:lnTo>
                  <a:lnTo>
                    <a:pt x="14249" y="633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90" name="object 11890"/>
            <p:cNvSpPr/>
            <p:nvPr/>
          </p:nvSpPr>
          <p:spPr>
            <a:xfrm>
              <a:off x="2114753" y="4920183"/>
              <a:ext cx="34290" cy="12700"/>
            </a:xfrm>
            <a:custGeom>
              <a:avLst/>
              <a:gdLst/>
              <a:ahLst/>
              <a:cxnLst/>
              <a:rect l="l" t="t" r="r" b="b"/>
              <a:pathLst>
                <a:path w="34289" h="12700">
                  <a:moveTo>
                    <a:pt x="34074" y="12661"/>
                  </a:moveTo>
                  <a:lnTo>
                    <a:pt x="32486" y="12661"/>
                  </a:lnTo>
                  <a:lnTo>
                    <a:pt x="31699" y="11874"/>
                  </a:lnTo>
                  <a:lnTo>
                    <a:pt x="30899" y="11874"/>
                  </a:lnTo>
                  <a:lnTo>
                    <a:pt x="29311" y="11087"/>
                  </a:lnTo>
                  <a:lnTo>
                    <a:pt x="28524" y="11087"/>
                  </a:lnTo>
                  <a:lnTo>
                    <a:pt x="22974" y="8712"/>
                  </a:lnTo>
                  <a:lnTo>
                    <a:pt x="19811" y="7124"/>
                  </a:lnTo>
                  <a:lnTo>
                    <a:pt x="19011" y="7124"/>
                  </a:lnTo>
                  <a:lnTo>
                    <a:pt x="14262" y="5537"/>
                  </a:lnTo>
                  <a:lnTo>
                    <a:pt x="11887" y="4749"/>
                  </a:lnTo>
                  <a:lnTo>
                    <a:pt x="9512" y="3949"/>
                  </a:lnTo>
                  <a:lnTo>
                    <a:pt x="7924" y="3162"/>
                  </a:lnTo>
                  <a:lnTo>
                    <a:pt x="3962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1891" name="object 11891"/>
          <p:cNvSpPr/>
          <p:nvPr/>
        </p:nvSpPr>
        <p:spPr>
          <a:xfrm>
            <a:off x="2632489" y="3335019"/>
            <a:ext cx="5144" cy="1286"/>
          </a:xfrm>
          <a:custGeom>
            <a:avLst/>
            <a:gdLst/>
            <a:ahLst/>
            <a:cxnLst/>
            <a:rect l="l" t="t" r="r" b="b"/>
            <a:pathLst>
              <a:path w="7619" h="1904">
                <a:moveTo>
                  <a:pt x="7137" y="0"/>
                </a:moveTo>
                <a:lnTo>
                  <a:pt x="0" y="1587"/>
                </a:lnTo>
              </a:path>
              <a:path w="7619" h="1904">
                <a:moveTo>
                  <a:pt x="7137" y="0"/>
                </a:moveTo>
                <a:lnTo>
                  <a:pt x="7137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892" name="object 11892"/>
          <p:cNvSpPr/>
          <p:nvPr/>
        </p:nvSpPr>
        <p:spPr>
          <a:xfrm>
            <a:off x="2589172" y="3317908"/>
            <a:ext cx="4286" cy="1715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350" y="2387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893" name="object 11893"/>
          <p:cNvSpPr/>
          <p:nvPr/>
        </p:nvSpPr>
        <p:spPr>
          <a:xfrm>
            <a:off x="2543729" y="3299727"/>
            <a:ext cx="1286" cy="857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0" y="0"/>
                </a:moveTo>
                <a:lnTo>
                  <a:pt x="1574" y="80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1894" name="object 11894"/>
          <p:cNvGrpSpPr/>
          <p:nvPr/>
        </p:nvGrpSpPr>
        <p:grpSpPr>
          <a:xfrm>
            <a:off x="2533558" y="3306684"/>
            <a:ext cx="57436" cy="22717"/>
            <a:chOff x="2060086" y="4898790"/>
            <a:chExt cx="85090" cy="33655"/>
          </a:xfrm>
        </p:grpSpPr>
        <p:sp>
          <p:nvSpPr>
            <p:cNvPr id="11895" name="object 11895"/>
            <p:cNvSpPr/>
            <p:nvPr/>
          </p:nvSpPr>
          <p:spPr>
            <a:xfrm>
              <a:off x="2137727" y="4928895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2374"/>
                  </a:moveTo>
                  <a:lnTo>
                    <a:pt x="5537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96" name="object 11896"/>
            <p:cNvSpPr/>
            <p:nvPr/>
          </p:nvSpPr>
          <p:spPr>
            <a:xfrm>
              <a:off x="2118715" y="4921758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5537" y="2374"/>
                  </a:moveTo>
                  <a:lnTo>
                    <a:pt x="396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897" name="object 11897"/>
            <p:cNvSpPr/>
            <p:nvPr/>
          </p:nvSpPr>
          <p:spPr>
            <a:xfrm>
              <a:off x="2060879" y="4899583"/>
              <a:ext cx="15875" cy="6350"/>
            </a:xfrm>
            <a:custGeom>
              <a:avLst/>
              <a:gdLst/>
              <a:ahLst/>
              <a:cxnLst/>
              <a:rect l="l" t="t" r="r" b="b"/>
              <a:pathLst>
                <a:path w="15875" h="6350">
                  <a:moveTo>
                    <a:pt x="15849" y="6337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898" name="object 11898"/>
          <p:cNvGrpSpPr/>
          <p:nvPr/>
        </p:nvGrpSpPr>
        <p:grpSpPr>
          <a:xfrm>
            <a:off x="2404696" y="3249470"/>
            <a:ext cx="189452" cy="91726"/>
            <a:chOff x="1869179" y="4814030"/>
            <a:chExt cx="280670" cy="135890"/>
          </a:xfrm>
        </p:grpSpPr>
        <p:sp>
          <p:nvSpPr>
            <p:cNvPr id="11899" name="object 11899"/>
            <p:cNvSpPr/>
            <p:nvPr/>
          </p:nvSpPr>
          <p:spPr>
            <a:xfrm>
              <a:off x="2003831" y="487500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87" y="80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00" name="object 11900"/>
            <p:cNvSpPr/>
            <p:nvPr/>
          </p:nvSpPr>
          <p:spPr>
            <a:xfrm>
              <a:off x="1983244" y="486550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01" name="object 11901"/>
            <p:cNvSpPr/>
            <p:nvPr/>
          </p:nvSpPr>
          <p:spPr>
            <a:xfrm>
              <a:off x="1930184" y="4840173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7912" y="3949"/>
                  </a:moveTo>
                  <a:lnTo>
                    <a:pt x="3149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02" name="object 11902"/>
            <p:cNvSpPr/>
            <p:nvPr/>
          </p:nvSpPr>
          <p:spPr>
            <a:xfrm>
              <a:off x="1883435" y="481482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62" y="2374"/>
                  </a:moveTo>
                  <a:lnTo>
                    <a:pt x="1587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03" name="object 11903"/>
            <p:cNvSpPr/>
            <p:nvPr/>
          </p:nvSpPr>
          <p:spPr>
            <a:xfrm>
              <a:off x="1869973" y="4822736"/>
              <a:ext cx="17145" cy="9525"/>
            </a:xfrm>
            <a:custGeom>
              <a:avLst/>
              <a:gdLst/>
              <a:ahLst/>
              <a:cxnLst/>
              <a:rect l="l" t="t" r="r" b="b"/>
              <a:pathLst>
                <a:path w="17144" h="9525">
                  <a:moveTo>
                    <a:pt x="0" y="0"/>
                  </a:moveTo>
                  <a:lnTo>
                    <a:pt x="11087" y="6337"/>
                  </a:lnTo>
                  <a:lnTo>
                    <a:pt x="15049" y="8712"/>
                  </a:lnTo>
                  <a:lnTo>
                    <a:pt x="16624" y="94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04" name="object 11904"/>
            <p:cNvSpPr/>
            <p:nvPr/>
          </p:nvSpPr>
          <p:spPr>
            <a:xfrm>
              <a:off x="1924621" y="4852835"/>
              <a:ext cx="20955" cy="10795"/>
            </a:xfrm>
            <a:custGeom>
              <a:avLst/>
              <a:gdLst/>
              <a:ahLst/>
              <a:cxnLst/>
              <a:rect l="l" t="t" r="r" b="b"/>
              <a:pathLst>
                <a:path w="20955" h="10795">
                  <a:moveTo>
                    <a:pt x="0" y="0"/>
                  </a:moveTo>
                  <a:lnTo>
                    <a:pt x="5549" y="2387"/>
                  </a:lnTo>
                  <a:lnTo>
                    <a:pt x="8712" y="3975"/>
                  </a:lnTo>
                  <a:lnTo>
                    <a:pt x="10299" y="4762"/>
                  </a:lnTo>
                  <a:lnTo>
                    <a:pt x="15062" y="7137"/>
                  </a:lnTo>
                  <a:lnTo>
                    <a:pt x="19812" y="9512"/>
                  </a:lnTo>
                  <a:lnTo>
                    <a:pt x="20599" y="102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05" name="object 11905"/>
            <p:cNvSpPr/>
            <p:nvPr/>
          </p:nvSpPr>
          <p:spPr>
            <a:xfrm>
              <a:off x="1983244" y="4881359"/>
              <a:ext cx="25400" cy="11430"/>
            </a:xfrm>
            <a:custGeom>
              <a:avLst/>
              <a:gdLst/>
              <a:ahLst/>
              <a:cxnLst/>
              <a:rect l="l" t="t" r="r" b="b"/>
              <a:pathLst>
                <a:path w="25400" h="11429">
                  <a:moveTo>
                    <a:pt x="0" y="0"/>
                  </a:moveTo>
                  <a:lnTo>
                    <a:pt x="800" y="0"/>
                  </a:lnTo>
                  <a:lnTo>
                    <a:pt x="7747" y="2959"/>
                  </a:lnTo>
                  <a:lnTo>
                    <a:pt x="16116" y="7023"/>
                  </a:lnTo>
                  <a:lnTo>
                    <a:pt x="22974" y="10286"/>
                  </a:lnTo>
                  <a:lnTo>
                    <a:pt x="25349" y="110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06" name="object 11906"/>
            <p:cNvSpPr/>
            <p:nvPr/>
          </p:nvSpPr>
          <p:spPr>
            <a:xfrm>
              <a:off x="2046630" y="4909083"/>
              <a:ext cx="30480" cy="12065"/>
            </a:xfrm>
            <a:custGeom>
              <a:avLst/>
              <a:gdLst/>
              <a:ahLst/>
              <a:cxnLst/>
              <a:rect l="l" t="t" r="r" b="b"/>
              <a:pathLst>
                <a:path w="30480" h="12064">
                  <a:moveTo>
                    <a:pt x="0" y="0"/>
                  </a:moveTo>
                  <a:lnTo>
                    <a:pt x="11087" y="4749"/>
                  </a:lnTo>
                  <a:lnTo>
                    <a:pt x="15036" y="6337"/>
                  </a:lnTo>
                  <a:lnTo>
                    <a:pt x="22186" y="8724"/>
                  </a:lnTo>
                  <a:lnTo>
                    <a:pt x="30099" y="118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07" name="object 11907"/>
            <p:cNvSpPr/>
            <p:nvPr/>
          </p:nvSpPr>
          <p:spPr>
            <a:xfrm>
              <a:off x="2113953" y="4936020"/>
              <a:ext cx="34925" cy="12700"/>
            </a:xfrm>
            <a:custGeom>
              <a:avLst/>
              <a:gdLst/>
              <a:ahLst/>
              <a:cxnLst/>
              <a:rect l="l" t="t" r="r" b="b"/>
              <a:pathLst>
                <a:path w="34925" h="12700">
                  <a:moveTo>
                    <a:pt x="0" y="0"/>
                  </a:moveTo>
                  <a:lnTo>
                    <a:pt x="2387" y="800"/>
                  </a:lnTo>
                  <a:lnTo>
                    <a:pt x="8724" y="3175"/>
                  </a:lnTo>
                  <a:lnTo>
                    <a:pt x="10299" y="3175"/>
                  </a:lnTo>
                  <a:lnTo>
                    <a:pt x="10299" y="3962"/>
                  </a:lnTo>
                  <a:lnTo>
                    <a:pt x="12687" y="4749"/>
                  </a:lnTo>
                  <a:lnTo>
                    <a:pt x="15062" y="5537"/>
                  </a:lnTo>
                  <a:lnTo>
                    <a:pt x="20599" y="7124"/>
                  </a:lnTo>
                  <a:lnTo>
                    <a:pt x="21399" y="7912"/>
                  </a:lnTo>
                  <a:lnTo>
                    <a:pt x="22974" y="8712"/>
                  </a:lnTo>
                  <a:lnTo>
                    <a:pt x="24561" y="8712"/>
                  </a:lnTo>
                  <a:lnTo>
                    <a:pt x="26149" y="9512"/>
                  </a:lnTo>
                  <a:lnTo>
                    <a:pt x="26936" y="9512"/>
                  </a:lnTo>
                  <a:lnTo>
                    <a:pt x="27736" y="10287"/>
                  </a:lnTo>
                  <a:lnTo>
                    <a:pt x="29311" y="10287"/>
                  </a:lnTo>
                  <a:lnTo>
                    <a:pt x="30111" y="11087"/>
                  </a:lnTo>
                  <a:lnTo>
                    <a:pt x="30899" y="11087"/>
                  </a:lnTo>
                  <a:lnTo>
                    <a:pt x="31699" y="11874"/>
                  </a:lnTo>
                  <a:lnTo>
                    <a:pt x="33274" y="11874"/>
                  </a:lnTo>
                  <a:lnTo>
                    <a:pt x="34861" y="126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908" name="object 11908"/>
          <p:cNvGrpSpPr/>
          <p:nvPr/>
        </p:nvGrpSpPr>
        <p:grpSpPr>
          <a:xfrm>
            <a:off x="2631953" y="3334483"/>
            <a:ext cx="6001" cy="12859"/>
            <a:chOff x="2205856" y="4939975"/>
            <a:chExt cx="8890" cy="19050"/>
          </a:xfrm>
        </p:grpSpPr>
        <p:sp>
          <p:nvSpPr>
            <p:cNvPr id="11909" name="object 11909"/>
            <p:cNvSpPr/>
            <p:nvPr/>
          </p:nvSpPr>
          <p:spPr>
            <a:xfrm>
              <a:off x="2210612" y="4940769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5">
                  <a:moveTo>
                    <a:pt x="0" y="16636"/>
                  </a:moveTo>
                  <a:lnTo>
                    <a:pt x="3175" y="11874"/>
                  </a:lnTo>
                  <a:lnTo>
                    <a:pt x="317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10" name="object 11910"/>
            <p:cNvSpPr/>
            <p:nvPr/>
          </p:nvSpPr>
          <p:spPr>
            <a:xfrm>
              <a:off x="2206650" y="495740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80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911" name="object 11911"/>
          <p:cNvGrpSpPr/>
          <p:nvPr/>
        </p:nvGrpSpPr>
        <p:grpSpPr>
          <a:xfrm>
            <a:off x="2342657" y="3298659"/>
            <a:ext cx="23574" cy="18860"/>
            <a:chOff x="1777269" y="4886902"/>
            <a:chExt cx="34925" cy="27940"/>
          </a:xfrm>
        </p:grpSpPr>
        <p:sp>
          <p:nvSpPr>
            <p:cNvPr id="11912" name="object 11912"/>
            <p:cNvSpPr/>
            <p:nvPr/>
          </p:nvSpPr>
          <p:spPr>
            <a:xfrm>
              <a:off x="1811337" y="490830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-793" y="2768"/>
                  </a:moveTo>
                  <a:lnTo>
                    <a:pt x="793" y="2768"/>
                  </a:lnTo>
                </a:path>
              </a:pathLst>
            </a:custGeom>
            <a:ln w="5537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13" name="object 11913"/>
            <p:cNvSpPr/>
            <p:nvPr/>
          </p:nvSpPr>
          <p:spPr>
            <a:xfrm>
              <a:off x="1778063" y="4887696"/>
              <a:ext cx="33655" cy="26670"/>
            </a:xfrm>
            <a:custGeom>
              <a:avLst/>
              <a:gdLst/>
              <a:ahLst/>
              <a:cxnLst/>
              <a:rect l="l" t="t" r="r" b="b"/>
              <a:pathLst>
                <a:path w="33655" h="26670">
                  <a:moveTo>
                    <a:pt x="0" y="0"/>
                  </a:moveTo>
                  <a:lnTo>
                    <a:pt x="0" y="4749"/>
                  </a:lnTo>
                  <a:lnTo>
                    <a:pt x="33274" y="2614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914" name="object 11914"/>
          <p:cNvGrpSpPr/>
          <p:nvPr/>
        </p:nvGrpSpPr>
        <p:grpSpPr>
          <a:xfrm>
            <a:off x="2197207" y="2762852"/>
            <a:ext cx="51006" cy="20574"/>
            <a:chOff x="1561788" y="4093114"/>
            <a:chExt cx="75565" cy="30480"/>
          </a:xfrm>
        </p:grpSpPr>
        <p:sp>
          <p:nvSpPr>
            <p:cNvPr id="11915" name="object 11915"/>
            <p:cNvSpPr/>
            <p:nvPr/>
          </p:nvSpPr>
          <p:spPr>
            <a:xfrm>
              <a:off x="1574469" y="4118457"/>
              <a:ext cx="62230" cy="1905"/>
            </a:xfrm>
            <a:custGeom>
              <a:avLst/>
              <a:gdLst/>
              <a:ahLst/>
              <a:cxnLst/>
              <a:rect l="l" t="t" r="r" b="b"/>
              <a:pathLst>
                <a:path w="62230" h="1904">
                  <a:moveTo>
                    <a:pt x="61785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16" name="object 11916"/>
            <p:cNvSpPr/>
            <p:nvPr/>
          </p:nvSpPr>
          <p:spPr>
            <a:xfrm>
              <a:off x="1574482" y="412003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17" name="object 11917"/>
            <p:cNvSpPr/>
            <p:nvPr/>
          </p:nvSpPr>
          <p:spPr>
            <a:xfrm>
              <a:off x="1562582" y="4096283"/>
              <a:ext cx="12065" cy="24130"/>
            </a:xfrm>
            <a:custGeom>
              <a:avLst/>
              <a:gdLst/>
              <a:ahLst/>
              <a:cxnLst/>
              <a:rect l="l" t="t" r="r" b="b"/>
              <a:pathLst>
                <a:path w="12065" h="24129">
                  <a:moveTo>
                    <a:pt x="0" y="0"/>
                  </a:moveTo>
                  <a:lnTo>
                    <a:pt x="11887" y="23761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18" name="object 11918"/>
            <p:cNvSpPr/>
            <p:nvPr/>
          </p:nvSpPr>
          <p:spPr>
            <a:xfrm>
              <a:off x="1562582" y="4096283"/>
              <a:ext cx="10795" cy="26670"/>
            </a:xfrm>
            <a:custGeom>
              <a:avLst/>
              <a:gdLst/>
              <a:ahLst/>
              <a:cxnLst/>
              <a:rect l="l" t="t" r="r" b="b"/>
              <a:pathLst>
                <a:path w="10794" h="26670">
                  <a:moveTo>
                    <a:pt x="0" y="4749"/>
                  </a:moveTo>
                  <a:lnTo>
                    <a:pt x="0" y="0"/>
                  </a:lnTo>
                </a:path>
                <a:path w="10794" h="26670">
                  <a:moveTo>
                    <a:pt x="0" y="4749"/>
                  </a:moveTo>
                  <a:lnTo>
                    <a:pt x="10299" y="26149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19" name="object 11919"/>
            <p:cNvSpPr/>
            <p:nvPr/>
          </p:nvSpPr>
          <p:spPr>
            <a:xfrm>
              <a:off x="1562595" y="4093908"/>
              <a:ext cx="74295" cy="24765"/>
            </a:xfrm>
            <a:custGeom>
              <a:avLst/>
              <a:gdLst/>
              <a:ahLst/>
              <a:cxnLst/>
              <a:rect l="l" t="t" r="r" b="b"/>
              <a:pathLst>
                <a:path w="74294" h="24764">
                  <a:moveTo>
                    <a:pt x="62585" y="0"/>
                  </a:moveTo>
                  <a:lnTo>
                    <a:pt x="73672" y="24549"/>
                  </a:lnTo>
                </a:path>
                <a:path w="74294" h="24764">
                  <a:moveTo>
                    <a:pt x="62585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1920" name="object 11920"/>
          <p:cNvSpPr/>
          <p:nvPr/>
        </p:nvSpPr>
        <p:spPr>
          <a:xfrm>
            <a:off x="3013228" y="1623315"/>
            <a:ext cx="0" cy="190738"/>
          </a:xfrm>
          <a:custGeom>
            <a:avLst/>
            <a:gdLst/>
            <a:ahLst/>
            <a:cxnLst/>
            <a:rect l="l" t="t" r="r" b="b"/>
            <a:pathLst>
              <a:path h="282575">
                <a:moveTo>
                  <a:pt x="0" y="0"/>
                </a:moveTo>
                <a:lnTo>
                  <a:pt x="0" y="282028"/>
                </a:lnTo>
              </a:path>
            </a:pathLst>
          </a:custGeom>
          <a:ln w="3175">
            <a:solidFill>
              <a:srgbClr val="D7D7D7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921" name="object 11921"/>
          <p:cNvSpPr/>
          <p:nvPr/>
        </p:nvSpPr>
        <p:spPr>
          <a:xfrm>
            <a:off x="3013228" y="1523847"/>
            <a:ext cx="0" cy="14145"/>
          </a:xfrm>
          <a:custGeom>
            <a:avLst/>
            <a:gdLst/>
            <a:ahLst/>
            <a:cxnLst/>
            <a:rect l="l" t="t" r="r" b="b"/>
            <a:pathLst>
              <a:path h="20955">
                <a:moveTo>
                  <a:pt x="0" y="0"/>
                </a:moveTo>
                <a:lnTo>
                  <a:pt x="0" y="20612"/>
                </a:lnTo>
              </a:path>
            </a:pathLst>
          </a:custGeom>
          <a:ln w="3175">
            <a:solidFill>
              <a:srgbClr val="D7D7D7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922" name="object 11922"/>
          <p:cNvSpPr/>
          <p:nvPr/>
        </p:nvSpPr>
        <p:spPr>
          <a:xfrm>
            <a:off x="3013228" y="1245789"/>
            <a:ext cx="0" cy="243459"/>
          </a:xfrm>
          <a:custGeom>
            <a:avLst/>
            <a:gdLst/>
            <a:ahLst/>
            <a:cxnLst/>
            <a:rect l="l" t="t" r="r" b="b"/>
            <a:pathLst>
              <a:path h="360680">
                <a:moveTo>
                  <a:pt x="0" y="0"/>
                </a:moveTo>
                <a:lnTo>
                  <a:pt x="0" y="360451"/>
                </a:lnTo>
              </a:path>
            </a:pathLst>
          </a:custGeom>
          <a:ln w="3175">
            <a:solidFill>
              <a:srgbClr val="D7D7D7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1923" name="object 11923"/>
          <p:cNvGrpSpPr/>
          <p:nvPr/>
        </p:nvGrpSpPr>
        <p:grpSpPr>
          <a:xfrm>
            <a:off x="3019112" y="1337225"/>
            <a:ext cx="279464" cy="489061"/>
            <a:chOff x="2779426" y="1981073"/>
            <a:chExt cx="414020" cy="724535"/>
          </a:xfrm>
        </p:grpSpPr>
        <p:sp>
          <p:nvSpPr>
            <p:cNvPr id="11924" name="object 11924"/>
            <p:cNvSpPr/>
            <p:nvPr/>
          </p:nvSpPr>
          <p:spPr>
            <a:xfrm>
              <a:off x="2780220" y="2586329"/>
              <a:ext cx="412115" cy="118110"/>
            </a:xfrm>
            <a:custGeom>
              <a:avLst/>
              <a:gdLst/>
              <a:ahLst/>
              <a:cxnLst/>
              <a:rect l="l" t="t" r="r" b="b"/>
              <a:pathLst>
                <a:path w="412114" h="118110">
                  <a:moveTo>
                    <a:pt x="0" y="118033"/>
                  </a:moveTo>
                  <a:lnTo>
                    <a:pt x="411949" y="0"/>
                  </a:lnTo>
                </a:path>
              </a:pathLst>
            </a:custGeom>
            <a:ln w="3175">
              <a:solidFill>
                <a:srgbClr val="D7D7D7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25" name="object 11925"/>
            <p:cNvSpPr/>
            <p:nvPr/>
          </p:nvSpPr>
          <p:spPr>
            <a:xfrm>
              <a:off x="3182658" y="1981073"/>
              <a:ext cx="0" cy="570865"/>
            </a:xfrm>
            <a:custGeom>
              <a:avLst/>
              <a:gdLst/>
              <a:ahLst/>
              <a:cxnLst/>
              <a:rect l="l" t="t" r="r" b="b"/>
              <a:pathLst>
                <a:path h="570864">
                  <a:moveTo>
                    <a:pt x="0" y="0"/>
                  </a:moveTo>
                  <a:lnTo>
                    <a:pt x="0" y="570395"/>
                  </a:lnTo>
                </a:path>
              </a:pathLst>
            </a:custGeom>
            <a:ln w="3175">
              <a:solidFill>
                <a:srgbClr val="D7D7D7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1926" name="object 11926"/>
          <p:cNvSpPr/>
          <p:nvPr/>
        </p:nvSpPr>
        <p:spPr>
          <a:xfrm>
            <a:off x="3291294" y="1165577"/>
            <a:ext cx="0" cy="13716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2793"/>
                </a:lnTo>
              </a:path>
            </a:pathLst>
          </a:custGeom>
          <a:ln w="3175">
            <a:solidFill>
              <a:srgbClr val="D7D7D7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1927" name="object 11927"/>
          <p:cNvGrpSpPr/>
          <p:nvPr/>
        </p:nvGrpSpPr>
        <p:grpSpPr>
          <a:xfrm>
            <a:off x="3290759" y="1686412"/>
            <a:ext cx="39862" cy="22717"/>
            <a:chOff x="3181864" y="2498388"/>
            <a:chExt cx="59055" cy="33655"/>
          </a:xfrm>
        </p:grpSpPr>
        <p:sp>
          <p:nvSpPr>
            <p:cNvPr id="11928" name="object 11928"/>
            <p:cNvSpPr/>
            <p:nvPr/>
          </p:nvSpPr>
          <p:spPr>
            <a:xfrm>
              <a:off x="3182670" y="253008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3162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29" name="object 11929"/>
            <p:cNvSpPr/>
            <p:nvPr/>
          </p:nvSpPr>
          <p:spPr>
            <a:xfrm>
              <a:off x="3182658" y="2514244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3175" y="787"/>
                  </a:moveTo>
                  <a:lnTo>
                    <a:pt x="3175" y="16624"/>
                  </a:lnTo>
                </a:path>
                <a:path w="3175" h="17144">
                  <a:moveTo>
                    <a:pt x="3175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30" name="object 11930"/>
            <p:cNvSpPr/>
            <p:nvPr/>
          </p:nvSpPr>
          <p:spPr>
            <a:xfrm>
              <a:off x="3185833" y="2499182"/>
              <a:ext cx="53975" cy="15875"/>
            </a:xfrm>
            <a:custGeom>
              <a:avLst/>
              <a:gdLst/>
              <a:ahLst/>
              <a:cxnLst/>
              <a:rect l="l" t="t" r="r" b="b"/>
              <a:pathLst>
                <a:path w="53975" h="15875">
                  <a:moveTo>
                    <a:pt x="5386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31" name="object 11931"/>
            <p:cNvSpPr/>
            <p:nvPr/>
          </p:nvSpPr>
          <p:spPr>
            <a:xfrm>
              <a:off x="3239693" y="2499182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32" name="object 11932"/>
            <p:cNvSpPr/>
            <p:nvPr/>
          </p:nvSpPr>
          <p:spPr>
            <a:xfrm>
              <a:off x="3185833" y="2515019"/>
              <a:ext cx="53975" cy="15875"/>
            </a:xfrm>
            <a:custGeom>
              <a:avLst/>
              <a:gdLst/>
              <a:ahLst/>
              <a:cxnLst/>
              <a:rect l="l" t="t" r="r" b="b"/>
              <a:pathLst>
                <a:path w="53975" h="15875">
                  <a:moveTo>
                    <a:pt x="0" y="15849"/>
                  </a:moveTo>
                  <a:lnTo>
                    <a:pt x="5386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933" name="object 11933"/>
          <p:cNvGrpSpPr/>
          <p:nvPr/>
        </p:nvGrpSpPr>
        <p:grpSpPr>
          <a:xfrm>
            <a:off x="3290767" y="1153820"/>
            <a:ext cx="39862" cy="22717"/>
            <a:chOff x="3181877" y="1709362"/>
            <a:chExt cx="59055" cy="33655"/>
          </a:xfrm>
        </p:grpSpPr>
        <p:sp>
          <p:nvSpPr>
            <p:cNvPr id="11934" name="object 11934"/>
            <p:cNvSpPr/>
            <p:nvPr/>
          </p:nvSpPr>
          <p:spPr>
            <a:xfrm>
              <a:off x="3182670" y="17410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3162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35" name="object 11935"/>
            <p:cNvSpPr/>
            <p:nvPr/>
          </p:nvSpPr>
          <p:spPr>
            <a:xfrm>
              <a:off x="3185833" y="172599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36" name="object 11936"/>
            <p:cNvSpPr/>
            <p:nvPr/>
          </p:nvSpPr>
          <p:spPr>
            <a:xfrm>
              <a:off x="3227819" y="1710156"/>
              <a:ext cx="12065" cy="4445"/>
            </a:xfrm>
            <a:custGeom>
              <a:avLst/>
              <a:gdLst/>
              <a:ahLst/>
              <a:cxnLst/>
              <a:rect l="l" t="t" r="r" b="b"/>
              <a:pathLst>
                <a:path w="12064" h="4444">
                  <a:moveTo>
                    <a:pt x="11874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37" name="object 11937"/>
            <p:cNvSpPr/>
            <p:nvPr/>
          </p:nvSpPr>
          <p:spPr>
            <a:xfrm>
              <a:off x="3239693" y="1710156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38" name="object 11938"/>
            <p:cNvSpPr/>
            <p:nvPr/>
          </p:nvSpPr>
          <p:spPr>
            <a:xfrm>
              <a:off x="3185833" y="1725993"/>
              <a:ext cx="53975" cy="15875"/>
            </a:xfrm>
            <a:custGeom>
              <a:avLst/>
              <a:gdLst/>
              <a:ahLst/>
              <a:cxnLst/>
              <a:rect l="l" t="t" r="r" b="b"/>
              <a:pathLst>
                <a:path w="53975" h="15875">
                  <a:moveTo>
                    <a:pt x="0" y="15849"/>
                  </a:moveTo>
                  <a:lnTo>
                    <a:pt x="5386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1939" name="object 11939"/>
          <p:cNvSpPr/>
          <p:nvPr/>
        </p:nvSpPr>
        <p:spPr>
          <a:xfrm>
            <a:off x="2960284" y="1523847"/>
            <a:ext cx="0" cy="262747"/>
          </a:xfrm>
          <a:custGeom>
            <a:avLst/>
            <a:gdLst/>
            <a:ahLst/>
            <a:cxnLst/>
            <a:rect l="l" t="t" r="r" b="b"/>
            <a:pathLst>
              <a:path h="389255">
                <a:moveTo>
                  <a:pt x="0" y="0"/>
                </a:moveTo>
                <a:lnTo>
                  <a:pt x="0" y="38897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940" name="object 11940"/>
          <p:cNvSpPr/>
          <p:nvPr/>
        </p:nvSpPr>
        <p:spPr>
          <a:xfrm>
            <a:off x="2960284" y="1263963"/>
            <a:ext cx="0" cy="225457"/>
          </a:xfrm>
          <a:custGeom>
            <a:avLst/>
            <a:gdLst/>
            <a:ahLst/>
            <a:cxnLst/>
            <a:rect l="l" t="t" r="r" b="b"/>
            <a:pathLst>
              <a:path h="334010">
                <a:moveTo>
                  <a:pt x="0" y="0"/>
                </a:moveTo>
                <a:lnTo>
                  <a:pt x="0" y="33352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1941" name="object 11941"/>
          <p:cNvGrpSpPr/>
          <p:nvPr/>
        </p:nvGrpSpPr>
        <p:grpSpPr>
          <a:xfrm>
            <a:off x="2907876" y="1761824"/>
            <a:ext cx="104585" cy="38576"/>
            <a:chOff x="2614631" y="2610110"/>
            <a:chExt cx="154940" cy="57150"/>
          </a:xfrm>
        </p:grpSpPr>
        <p:sp>
          <p:nvSpPr>
            <p:cNvPr id="11942" name="object 11942"/>
            <p:cNvSpPr/>
            <p:nvPr/>
          </p:nvSpPr>
          <p:spPr>
            <a:xfrm>
              <a:off x="2615437" y="2629890"/>
              <a:ext cx="153035" cy="20955"/>
            </a:xfrm>
            <a:custGeom>
              <a:avLst/>
              <a:gdLst/>
              <a:ahLst/>
              <a:cxnLst/>
              <a:rect l="l" t="t" r="r" b="b"/>
              <a:pathLst>
                <a:path w="153035" h="20955">
                  <a:moveTo>
                    <a:pt x="0" y="0"/>
                  </a:moveTo>
                  <a:lnTo>
                    <a:pt x="98234" y="20599"/>
                  </a:lnTo>
                  <a:lnTo>
                    <a:pt x="152895" y="55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43" name="object 11943"/>
            <p:cNvSpPr/>
            <p:nvPr/>
          </p:nvSpPr>
          <p:spPr>
            <a:xfrm>
              <a:off x="2653449" y="2610904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69" h="8255">
                  <a:moveTo>
                    <a:pt x="38823" y="79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44" name="object 11944"/>
            <p:cNvSpPr/>
            <p:nvPr/>
          </p:nvSpPr>
          <p:spPr>
            <a:xfrm>
              <a:off x="2615437" y="262989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45" name="object 11945"/>
            <p:cNvSpPr/>
            <p:nvPr/>
          </p:nvSpPr>
          <p:spPr>
            <a:xfrm>
              <a:off x="2615425" y="2645752"/>
              <a:ext cx="98425" cy="20955"/>
            </a:xfrm>
            <a:custGeom>
              <a:avLst/>
              <a:gdLst/>
              <a:ahLst/>
              <a:cxnLst/>
              <a:rect l="l" t="t" r="r" b="b"/>
              <a:pathLst>
                <a:path w="98425" h="20955">
                  <a:moveTo>
                    <a:pt x="98234" y="20586"/>
                  </a:moveTo>
                  <a:lnTo>
                    <a:pt x="0" y="0"/>
                  </a:lnTo>
                </a:path>
                <a:path w="98425" h="20955">
                  <a:moveTo>
                    <a:pt x="98234" y="20586"/>
                  </a:moveTo>
                  <a:lnTo>
                    <a:pt x="98234" y="47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46" name="object 11946"/>
            <p:cNvSpPr/>
            <p:nvPr/>
          </p:nvSpPr>
          <p:spPr>
            <a:xfrm>
              <a:off x="2713659" y="2650502"/>
              <a:ext cx="55244" cy="15875"/>
            </a:xfrm>
            <a:custGeom>
              <a:avLst/>
              <a:gdLst/>
              <a:ahLst/>
              <a:cxnLst/>
              <a:rect l="l" t="t" r="r" b="b"/>
              <a:pathLst>
                <a:path w="55244" h="15875">
                  <a:moveTo>
                    <a:pt x="5466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47" name="object 11947"/>
            <p:cNvSpPr/>
            <p:nvPr/>
          </p:nvSpPr>
          <p:spPr>
            <a:xfrm>
              <a:off x="2768320" y="263545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1948" name="object 11948"/>
          <p:cNvSpPr/>
          <p:nvPr/>
        </p:nvSpPr>
        <p:spPr>
          <a:xfrm>
            <a:off x="3329802" y="1337225"/>
            <a:ext cx="0" cy="349757"/>
          </a:xfrm>
          <a:custGeom>
            <a:avLst/>
            <a:gdLst/>
            <a:ahLst/>
            <a:cxnLst/>
            <a:rect l="l" t="t" r="r" b="b"/>
            <a:pathLst>
              <a:path h="518160">
                <a:moveTo>
                  <a:pt x="0" y="0"/>
                </a:moveTo>
                <a:lnTo>
                  <a:pt x="0" y="51810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949" name="object 11949"/>
          <p:cNvSpPr/>
          <p:nvPr/>
        </p:nvSpPr>
        <p:spPr>
          <a:xfrm>
            <a:off x="3329802" y="1165037"/>
            <a:ext cx="0" cy="137589"/>
          </a:xfrm>
          <a:custGeom>
            <a:avLst/>
            <a:gdLst/>
            <a:ahLst/>
            <a:cxnLst/>
            <a:rect l="l" t="t" r="r" b="b"/>
            <a:pathLst>
              <a:path h="203835">
                <a:moveTo>
                  <a:pt x="0" y="0"/>
                </a:moveTo>
                <a:lnTo>
                  <a:pt x="0" y="20359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950" name="object 11950"/>
          <p:cNvSpPr/>
          <p:nvPr/>
        </p:nvSpPr>
        <p:spPr>
          <a:xfrm>
            <a:off x="3293437" y="1337224"/>
            <a:ext cx="0" cy="360474"/>
          </a:xfrm>
          <a:custGeom>
            <a:avLst/>
            <a:gdLst/>
            <a:ahLst/>
            <a:cxnLst/>
            <a:rect l="l" t="t" r="r" b="b"/>
            <a:pathLst>
              <a:path h="534035">
                <a:moveTo>
                  <a:pt x="0" y="0"/>
                </a:moveTo>
                <a:lnTo>
                  <a:pt x="0" y="53395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951" name="object 11951"/>
          <p:cNvSpPr/>
          <p:nvPr/>
        </p:nvSpPr>
        <p:spPr>
          <a:xfrm>
            <a:off x="3293437" y="1175735"/>
            <a:ext cx="0" cy="126873"/>
          </a:xfrm>
          <a:custGeom>
            <a:avLst/>
            <a:gdLst/>
            <a:ahLst/>
            <a:cxnLst/>
            <a:rect l="l" t="t" r="r" b="b"/>
            <a:pathLst>
              <a:path h="187960">
                <a:moveTo>
                  <a:pt x="0" y="0"/>
                </a:moveTo>
                <a:lnTo>
                  <a:pt x="0" y="18774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952" name="object 11952"/>
          <p:cNvSpPr/>
          <p:nvPr/>
        </p:nvSpPr>
        <p:spPr>
          <a:xfrm>
            <a:off x="3311619" y="1337225"/>
            <a:ext cx="0" cy="355330"/>
          </a:xfrm>
          <a:custGeom>
            <a:avLst/>
            <a:gdLst/>
            <a:ahLst/>
            <a:cxnLst/>
            <a:rect l="l" t="t" r="r" b="b"/>
            <a:pathLst>
              <a:path h="526414">
                <a:moveTo>
                  <a:pt x="0" y="0"/>
                </a:moveTo>
                <a:lnTo>
                  <a:pt x="0" y="52603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953" name="object 11953"/>
          <p:cNvSpPr/>
          <p:nvPr/>
        </p:nvSpPr>
        <p:spPr>
          <a:xfrm>
            <a:off x="3311619" y="1170386"/>
            <a:ext cx="0" cy="132445"/>
          </a:xfrm>
          <a:custGeom>
            <a:avLst/>
            <a:gdLst/>
            <a:ahLst/>
            <a:cxnLst/>
            <a:rect l="l" t="t" r="r" b="b"/>
            <a:pathLst>
              <a:path h="196214">
                <a:moveTo>
                  <a:pt x="0" y="0"/>
                </a:moveTo>
                <a:lnTo>
                  <a:pt x="0" y="195668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954" name="object 11954"/>
          <p:cNvSpPr/>
          <p:nvPr/>
        </p:nvSpPr>
        <p:spPr>
          <a:xfrm>
            <a:off x="2974737" y="1623315"/>
            <a:ext cx="0" cy="165878"/>
          </a:xfrm>
          <a:custGeom>
            <a:avLst/>
            <a:gdLst/>
            <a:ahLst/>
            <a:cxnLst/>
            <a:rect l="l" t="t" r="r" b="b"/>
            <a:pathLst>
              <a:path h="245744">
                <a:moveTo>
                  <a:pt x="0" y="0"/>
                </a:moveTo>
                <a:lnTo>
                  <a:pt x="0" y="24559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955" name="object 11955"/>
          <p:cNvSpPr/>
          <p:nvPr/>
        </p:nvSpPr>
        <p:spPr>
          <a:xfrm>
            <a:off x="2974737" y="1523847"/>
            <a:ext cx="0" cy="14145"/>
          </a:xfrm>
          <a:custGeom>
            <a:avLst/>
            <a:gdLst/>
            <a:ahLst/>
            <a:cxnLst/>
            <a:rect l="l" t="t" r="r" b="b"/>
            <a:pathLst>
              <a:path h="20955">
                <a:moveTo>
                  <a:pt x="0" y="0"/>
                </a:moveTo>
                <a:lnTo>
                  <a:pt x="0" y="2061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956" name="object 11956"/>
          <p:cNvSpPr/>
          <p:nvPr/>
        </p:nvSpPr>
        <p:spPr>
          <a:xfrm>
            <a:off x="2974737" y="1267178"/>
            <a:ext cx="0" cy="222028"/>
          </a:xfrm>
          <a:custGeom>
            <a:avLst/>
            <a:gdLst/>
            <a:ahLst/>
            <a:cxnLst/>
            <a:rect l="l" t="t" r="r" b="b"/>
            <a:pathLst>
              <a:path h="328930">
                <a:moveTo>
                  <a:pt x="0" y="0"/>
                </a:moveTo>
                <a:lnTo>
                  <a:pt x="0" y="32876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957" name="object 11957"/>
          <p:cNvSpPr/>
          <p:nvPr/>
        </p:nvSpPr>
        <p:spPr>
          <a:xfrm>
            <a:off x="2969388" y="1623314"/>
            <a:ext cx="0" cy="165021"/>
          </a:xfrm>
          <a:custGeom>
            <a:avLst/>
            <a:gdLst/>
            <a:ahLst/>
            <a:cxnLst/>
            <a:rect l="l" t="t" r="r" b="b"/>
            <a:pathLst>
              <a:path h="244475">
                <a:moveTo>
                  <a:pt x="0" y="0"/>
                </a:moveTo>
                <a:lnTo>
                  <a:pt x="0" y="24400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958" name="object 11958"/>
          <p:cNvSpPr/>
          <p:nvPr/>
        </p:nvSpPr>
        <p:spPr>
          <a:xfrm>
            <a:off x="2969388" y="1523847"/>
            <a:ext cx="0" cy="14145"/>
          </a:xfrm>
          <a:custGeom>
            <a:avLst/>
            <a:gdLst/>
            <a:ahLst/>
            <a:cxnLst/>
            <a:rect l="l" t="t" r="r" b="b"/>
            <a:pathLst>
              <a:path h="20955">
                <a:moveTo>
                  <a:pt x="0" y="0"/>
                </a:moveTo>
                <a:lnTo>
                  <a:pt x="0" y="2061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959" name="object 11959"/>
          <p:cNvSpPr/>
          <p:nvPr/>
        </p:nvSpPr>
        <p:spPr>
          <a:xfrm>
            <a:off x="2969388" y="1266106"/>
            <a:ext cx="0" cy="223314"/>
          </a:xfrm>
          <a:custGeom>
            <a:avLst/>
            <a:gdLst/>
            <a:ahLst/>
            <a:cxnLst/>
            <a:rect l="l" t="t" r="r" b="b"/>
            <a:pathLst>
              <a:path h="330835">
                <a:moveTo>
                  <a:pt x="0" y="0"/>
                </a:moveTo>
                <a:lnTo>
                  <a:pt x="0" y="33035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960" name="object 11960"/>
          <p:cNvSpPr/>
          <p:nvPr/>
        </p:nvSpPr>
        <p:spPr>
          <a:xfrm>
            <a:off x="2992911" y="1623314"/>
            <a:ext cx="0" cy="161163"/>
          </a:xfrm>
          <a:custGeom>
            <a:avLst/>
            <a:gdLst/>
            <a:ahLst/>
            <a:cxnLst/>
            <a:rect l="l" t="t" r="r" b="b"/>
            <a:pathLst>
              <a:path h="238760">
                <a:moveTo>
                  <a:pt x="0" y="0"/>
                </a:moveTo>
                <a:lnTo>
                  <a:pt x="0" y="238455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961" name="object 11961"/>
          <p:cNvSpPr/>
          <p:nvPr/>
        </p:nvSpPr>
        <p:spPr>
          <a:xfrm>
            <a:off x="2992911" y="1523847"/>
            <a:ext cx="0" cy="14145"/>
          </a:xfrm>
          <a:custGeom>
            <a:avLst/>
            <a:gdLst/>
            <a:ahLst/>
            <a:cxnLst/>
            <a:rect l="l" t="t" r="r" b="b"/>
            <a:pathLst>
              <a:path h="20955">
                <a:moveTo>
                  <a:pt x="0" y="0"/>
                </a:moveTo>
                <a:lnTo>
                  <a:pt x="0" y="2061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962" name="object 11962"/>
          <p:cNvSpPr/>
          <p:nvPr/>
        </p:nvSpPr>
        <p:spPr>
          <a:xfrm>
            <a:off x="2992911" y="1261829"/>
            <a:ext cx="0" cy="227600"/>
          </a:xfrm>
          <a:custGeom>
            <a:avLst/>
            <a:gdLst/>
            <a:ahLst/>
            <a:cxnLst/>
            <a:rect l="l" t="t" r="r" b="b"/>
            <a:pathLst>
              <a:path h="337185">
                <a:moveTo>
                  <a:pt x="0" y="0"/>
                </a:moveTo>
                <a:lnTo>
                  <a:pt x="0" y="336689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963" name="object 11963"/>
          <p:cNvSpPr/>
          <p:nvPr/>
        </p:nvSpPr>
        <p:spPr>
          <a:xfrm>
            <a:off x="3011633" y="1623314"/>
            <a:ext cx="0" cy="156020"/>
          </a:xfrm>
          <a:custGeom>
            <a:avLst/>
            <a:gdLst/>
            <a:ahLst/>
            <a:cxnLst/>
            <a:rect l="l" t="t" r="r" b="b"/>
            <a:pathLst>
              <a:path h="231139">
                <a:moveTo>
                  <a:pt x="0" y="0"/>
                </a:moveTo>
                <a:lnTo>
                  <a:pt x="0" y="23053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964" name="object 11964"/>
          <p:cNvSpPr/>
          <p:nvPr/>
        </p:nvSpPr>
        <p:spPr>
          <a:xfrm>
            <a:off x="3011633" y="1523847"/>
            <a:ext cx="0" cy="14145"/>
          </a:xfrm>
          <a:custGeom>
            <a:avLst/>
            <a:gdLst/>
            <a:ahLst/>
            <a:cxnLst/>
            <a:rect l="l" t="t" r="r" b="b"/>
            <a:pathLst>
              <a:path h="20955">
                <a:moveTo>
                  <a:pt x="0" y="0"/>
                </a:moveTo>
                <a:lnTo>
                  <a:pt x="0" y="2061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965" name="object 11965"/>
          <p:cNvSpPr/>
          <p:nvPr/>
        </p:nvSpPr>
        <p:spPr>
          <a:xfrm>
            <a:off x="3011633" y="1256480"/>
            <a:ext cx="0" cy="232743"/>
          </a:xfrm>
          <a:custGeom>
            <a:avLst/>
            <a:gdLst/>
            <a:ahLst/>
            <a:cxnLst/>
            <a:rect l="l" t="t" r="r" b="b"/>
            <a:pathLst>
              <a:path h="344805">
                <a:moveTo>
                  <a:pt x="0" y="0"/>
                </a:moveTo>
                <a:lnTo>
                  <a:pt x="0" y="344614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1966" name="object 11966"/>
          <p:cNvGrpSpPr/>
          <p:nvPr/>
        </p:nvGrpSpPr>
        <p:grpSpPr>
          <a:xfrm>
            <a:off x="2907885" y="1253273"/>
            <a:ext cx="27003" cy="524637"/>
            <a:chOff x="2614644" y="1856701"/>
            <a:chExt cx="40005" cy="777240"/>
          </a:xfrm>
        </p:grpSpPr>
        <p:sp>
          <p:nvSpPr>
            <p:cNvPr id="11967" name="object 11967"/>
            <p:cNvSpPr/>
            <p:nvPr/>
          </p:nvSpPr>
          <p:spPr>
            <a:xfrm>
              <a:off x="2628912" y="2624353"/>
              <a:ext cx="24765" cy="8890"/>
            </a:xfrm>
            <a:custGeom>
              <a:avLst/>
              <a:gdLst/>
              <a:ahLst/>
              <a:cxnLst/>
              <a:rect l="l" t="t" r="r" b="b"/>
              <a:pathLst>
                <a:path w="24764" h="8889">
                  <a:moveTo>
                    <a:pt x="0" y="8712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68" name="object 11968"/>
            <p:cNvSpPr/>
            <p:nvPr/>
          </p:nvSpPr>
          <p:spPr>
            <a:xfrm>
              <a:off x="2653461" y="1864626"/>
              <a:ext cx="0" cy="760095"/>
            </a:xfrm>
            <a:custGeom>
              <a:avLst/>
              <a:gdLst/>
              <a:ahLst/>
              <a:cxnLst/>
              <a:rect l="l" t="t" r="r" b="b"/>
              <a:pathLst>
                <a:path h="760094">
                  <a:moveTo>
                    <a:pt x="0" y="0"/>
                  </a:moveTo>
                  <a:lnTo>
                    <a:pt x="0" y="75972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69" name="object 11969"/>
            <p:cNvSpPr/>
            <p:nvPr/>
          </p:nvSpPr>
          <p:spPr>
            <a:xfrm>
              <a:off x="2628912" y="185907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3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70" name="object 11970"/>
            <p:cNvSpPr/>
            <p:nvPr/>
          </p:nvSpPr>
          <p:spPr>
            <a:xfrm>
              <a:off x="2628912" y="1914537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80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71" name="object 11971"/>
            <p:cNvSpPr/>
            <p:nvPr/>
          </p:nvSpPr>
          <p:spPr>
            <a:xfrm>
              <a:off x="2628912" y="2145068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80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72" name="object 11972"/>
            <p:cNvSpPr/>
            <p:nvPr/>
          </p:nvSpPr>
          <p:spPr>
            <a:xfrm>
              <a:off x="2628912" y="2375598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80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73" name="object 11973"/>
            <p:cNvSpPr/>
            <p:nvPr/>
          </p:nvSpPr>
          <p:spPr>
            <a:xfrm>
              <a:off x="2628912" y="2606141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6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74" name="object 11974"/>
            <p:cNvSpPr/>
            <p:nvPr/>
          </p:nvSpPr>
          <p:spPr>
            <a:xfrm>
              <a:off x="2615438" y="1856701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6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75" name="object 11975"/>
            <p:cNvSpPr/>
            <p:nvPr/>
          </p:nvSpPr>
          <p:spPr>
            <a:xfrm>
              <a:off x="2615438" y="1911375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80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76" name="object 11976"/>
            <p:cNvSpPr/>
            <p:nvPr/>
          </p:nvSpPr>
          <p:spPr>
            <a:xfrm>
              <a:off x="2615438" y="2141893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80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77" name="object 11977"/>
            <p:cNvSpPr/>
            <p:nvPr/>
          </p:nvSpPr>
          <p:spPr>
            <a:xfrm>
              <a:off x="2615438" y="2372423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806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78" name="object 11978"/>
            <p:cNvSpPr/>
            <p:nvPr/>
          </p:nvSpPr>
          <p:spPr>
            <a:xfrm>
              <a:off x="2615438" y="260296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692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979" name="object 11979"/>
          <p:cNvGrpSpPr/>
          <p:nvPr/>
        </p:nvGrpSpPr>
        <p:grpSpPr>
          <a:xfrm>
            <a:off x="2821782" y="1222785"/>
            <a:ext cx="5144" cy="12859"/>
            <a:chOff x="2487085" y="1811534"/>
            <a:chExt cx="7620" cy="19050"/>
          </a:xfrm>
        </p:grpSpPr>
        <p:sp>
          <p:nvSpPr>
            <p:cNvPr id="11980" name="object 11980"/>
            <p:cNvSpPr/>
            <p:nvPr/>
          </p:nvSpPr>
          <p:spPr>
            <a:xfrm>
              <a:off x="2487879" y="1812328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5">
                  <a:moveTo>
                    <a:pt x="5549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81" name="object 11981"/>
            <p:cNvSpPr/>
            <p:nvPr/>
          </p:nvSpPr>
          <p:spPr>
            <a:xfrm>
              <a:off x="2487879" y="1812315"/>
              <a:ext cx="5715" cy="17780"/>
            </a:xfrm>
            <a:custGeom>
              <a:avLst/>
              <a:gdLst/>
              <a:ahLst/>
              <a:cxnLst/>
              <a:rect l="l" t="t" r="r" b="b"/>
              <a:pathLst>
                <a:path w="5714" h="17780">
                  <a:moveTo>
                    <a:pt x="0" y="15849"/>
                  </a:moveTo>
                  <a:lnTo>
                    <a:pt x="0" y="0"/>
                  </a:lnTo>
                </a:path>
                <a:path w="5714" h="17780">
                  <a:moveTo>
                    <a:pt x="0" y="15849"/>
                  </a:moveTo>
                  <a:lnTo>
                    <a:pt x="5549" y="174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1982" name="object 11982"/>
          <p:cNvSpPr/>
          <p:nvPr/>
        </p:nvSpPr>
        <p:spPr>
          <a:xfrm>
            <a:off x="2974720" y="1254337"/>
            <a:ext cx="8144" cy="2143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0" y="3175"/>
                </a:moveTo>
                <a:lnTo>
                  <a:pt x="11874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1983" name="object 11983"/>
          <p:cNvSpPr/>
          <p:nvPr/>
        </p:nvSpPr>
        <p:spPr>
          <a:xfrm>
            <a:off x="2822318" y="1222250"/>
            <a:ext cx="3858" cy="1286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5549" y="0"/>
                </a:moveTo>
                <a:lnTo>
                  <a:pt x="0" y="1574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1984" name="object 11984"/>
          <p:cNvGrpSpPr/>
          <p:nvPr/>
        </p:nvGrpSpPr>
        <p:grpSpPr>
          <a:xfrm>
            <a:off x="2907876" y="1242567"/>
            <a:ext cx="104585" cy="25289"/>
            <a:chOff x="2614631" y="1840839"/>
            <a:chExt cx="154940" cy="37465"/>
          </a:xfrm>
        </p:grpSpPr>
        <p:sp>
          <p:nvSpPr>
            <p:cNvPr id="11985" name="object 11985"/>
            <p:cNvSpPr/>
            <p:nvPr/>
          </p:nvSpPr>
          <p:spPr>
            <a:xfrm>
              <a:off x="2615437" y="18408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86" name="object 11986"/>
            <p:cNvSpPr/>
            <p:nvPr/>
          </p:nvSpPr>
          <p:spPr>
            <a:xfrm>
              <a:off x="2615425" y="1856701"/>
              <a:ext cx="98425" cy="20955"/>
            </a:xfrm>
            <a:custGeom>
              <a:avLst/>
              <a:gdLst/>
              <a:ahLst/>
              <a:cxnLst/>
              <a:rect l="l" t="t" r="r" b="b"/>
              <a:pathLst>
                <a:path w="98425" h="20955">
                  <a:moveTo>
                    <a:pt x="98234" y="20586"/>
                  </a:moveTo>
                  <a:lnTo>
                    <a:pt x="0" y="0"/>
                  </a:lnTo>
                </a:path>
                <a:path w="98425" h="20955">
                  <a:moveTo>
                    <a:pt x="98234" y="20586"/>
                  </a:moveTo>
                  <a:lnTo>
                    <a:pt x="98234" y="47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87" name="object 11987"/>
            <p:cNvSpPr/>
            <p:nvPr/>
          </p:nvSpPr>
          <p:spPr>
            <a:xfrm>
              <a:off x="2713659" y="1861451"/>
              <a:ext cx="55244" cy="15875"/>
            </a:xfrm>
            <a:custGeom>
              <a:avLst/>
              <a:gdLst/>
              <a:ahLst/>
              <a:cxnLst/>
              <a:rect l="l" t="t" r="r" b="b"/>
              <a:pathLst>
                <a:path w="55244" h="15875">
                  <a:moveTo>
                    <a:pt x="5466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88" name="object 11988"/>
            <p:cNvSpPr/>
            <p:nvPr/>
          </p:nvSpPr>
          <p:spPr>
            <a:xfrm>
              <a:off x="2768320" y="184638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1989" name="object 11989"/>
          <p:cNvGrpSpPr/>
          <p:nvPr/>
        </p:nvGrpSpPr>
        <p:grpSpPr>
          <a:xfrm>
            <a:off x="2885956" y="1425989"/>
            <a:ext cx="33004" cy="27003"/>
            <a:chOff x="2582157" y="2112575"/>
            <a:chExt cx="48895" cy="40005"/>
          </a:xfrm>
        </p:grpSpPr>
        <p:sp>
          <p:nvSpPr>
            <p:cNvPr id="11990" name="object 11990"/>
            <p:cNvSpPr/>
            <p:nvPr/>
          </p:nvSpPr>
          <p:spPr>
            <a:xfrm>
              <a:off x="2586913" y="21379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91" name="object 11991"/>
            <p:cNvSpPr/>
            <p:nvPr/>
          </p:nvSpPr>
          <p:spPr>
            <a:xfrm>
              <a:off x="2587701" y="213634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387" y="0"/>
                  </a:moveTo>
                  <a:lnTo>
                    <a:pt x="3174" y="80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92" name="object 11992"/>
            <p:cNvSpPr/>
            <p:nvPr/>
          </p:nvSpPr>
          <p:spPr>
            <a:xfrm>
              <a:off x="2586913" y="213714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787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93" name="object 11993"/>
            <p:cNvSpPr/>
            <p:nvPr/>
          </p:nvSpPr>
          <p:spPr>
            <a:xfrm>
              <a:off x="2590088" y="21363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94" name="object 11994"/>
            <p:cNvSpPr/>
            <p:nvPr/>
          </p:nvSpPr>
          <p:spPr>
            <a:xfrm>
              <a:off x="2590863" y="213318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800" y="0"/>
                  </a:moveTo>
                  <a:lnTo>
                    <a:pt x="800" y="800"/>
                  </a:lnTo>
                  <a:lnTo>
                    <a:pt x="1600" y="800"/>
                  </a:lnTo>
                  <a:lnTo>
                    <a:pt x="1600" y="2374"/>
                  </a:lnTo>
                  <a:lnTo>
                    <a:pt x="800" y="2374"/>
                  </a:lnTo>
                  <a:lnTo>
                    <a:pt x="800" y="3162"/>
                  </a:lnTo>
                  <a:lnTo>
                    <a:pt x="0" y="3962"/>
                  </a:lnTo>
                </a:path>
                <a:path w="1905" h="4444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95" name="object 11995"/>
            <p:cNvSpPr/>
            <p:nvPr/>
          </p:nvSpPr>
          <p:spPr>
            <a:xfrm>
              <a:off x="2590863" y="21331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96" name="object 11996"/>
            <p:cNvSpPr/>
            <p:nvPr/>
          </p:nvSpPr>
          <p:spPr>
            <a:xfrm>
              <a:off x="2590088" y="213318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162"/>
                  </a:moveTo>
                  <a:lnTo>
                    <a:pt x="787" y="3162"/>
                  </a:lnTo>
                  <a:lnTo>
                    <a:pt x="787" y="1574"/>
                  </a:lnTo>
                  <a:lnTo>
                    <a:pt x="1574" y="1574"/>
                  </a:lnTo>
                  <a:lnTo>
                    <a:pt x="787" y="787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97" name="object 11997"/>
            <p:cNvSpPr/>
            <p:nvPr/>
          </p:nvSpPr>
          <p:spPr>
            <a:xfrm>
              <a:off x="2595626" y="21347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98" name="object 11998"/>
            <p:cNvSpPr/>
            <p:nvPr/>
          </p:nvSpPr>
          <p:spPr>
            <a:xfrm>
              <a:off x="2598801" y="21339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1999" name="object 11999"/>
            <p:cNvSpPr/>
            <p:nvPr/>
          </p:nvSpPr>
          <p:spPr>
            <a:xfrm>
              <a:off x="2595626" y="213396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787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00" name="object 12000"/>
            <p:cNvSpPr/>
            <p:nvPr/>
          </p:nvSpPr>
          <p:spPr>
            <a:xfrm>
              <a:off x="2596413" y="213396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01" name="object 12001"/>
            <p:cNvSpPr/>
            <p:nvPr/>
          </p:nvSpPr>
          <p:spPr>
            <a:xfrm>
              <a:off x="2599588" y="213000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787" y="0"/>
                  </a:moveTo>
                  <a:lnTo>
                    <a:pt x="787" y="800"/>
                  </a:lnTo>
                  <a:lnTo>
                    <a:pt x="1587" y="800"/>
                  </a:lnTo>
                  <a:lnTo>
                    <a:pt x="1587" y="2374"/>
                  </a:lnTo>
                  <a:lnTo>
                    <a:pt x="787" y="2374"/>
                  </a:lnTo>
                  <a:lnTo>
                    <a:pt x="787" y="3962"/>
                  </a:lnTo>
                  <a:lnTo>
                    <a:pt x="0" y="3962"/>
                  </a:lnTo>
                </a:path>
                <a:path w="1905" h="4444">
                  <a:moveTo>
                    <a:pt x="787" y="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02" name="object 12002"/>
            <p:cNvSpPr/>
            <p:nvPr/>
          </p:nvSpPr>
          <p:spPr>
            <a:xfrm>
              <a:off x="2598801" y="213079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3175"/>
                  </a:moveTo>
                  <a:lnTo>
                    <a:pt x="800" y="2374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03" name="object 12003"/>
            <p:cNvSpPr/>
            <p:nvPr/>
          </p:nvSpPr>
          <p:spPr>
            <a:xfrm>
              <a:off x="2598794" y="213040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0" y="2374"/>
                  </a:moveTo>
                  <a:lnTo>
                    <a:pt x="1587" y="2374"/>
                  </a:lnTo>
                </a:path>
                <a:path w="1905" h="2539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04" name="object 12004"/>
            <p:cNvSpPr/>
            <p:nvPr/>
          </p:nvSpPr>
          <p:spPr>
            <a:xfrm>
              <a:off x="2584538" y="2114168"/>
              <a:ext cx="27940" cy="9525"/>
            </a:xfrm>
            <a:custGeom>
              <a:avLst/>
              <a:gdLst/>
              <a:ahLst/>
              <a:cxnLst/>
              <a:rect l="l" t="t" r="r" b="b"/>
              <a:pathLst>
                <a:path w="27939" h="9525">
                  <a:moveTo>
                    <a:pt x="27724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05" name="object 12005"/>
            <p:cNvSpPr/>
            <p:nvPr/>
          </p:nvSpPr>
          <p:spPr>
            <a:xfrm>
              <a:off x="2612263" y="2114156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4" h="3175">
                  <a:moveTo>
                    <a:pt x="166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06" name="object 12006"/>
            <p:cNvSpPr/>
            <p:nvPr/>
          </p:nvSpPr>
          <p:spPr>
            <a:xfrm>
              <a:off x="2628900" y="21173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07" name="object 12007"/>
            <p:cNvSpPr/>
            <p:nvPr/>
          </p:nvSpPr>
          <p:spPr>
            <a:xfrm>
              <a:off x="2611475" y="2113368"/>
              <a:ext cx="18415" cy="4445"/>
            </a:xfrm>
            <a:custGeom>
              <a:avLst/>
              <a:gdLst/>
              <a:ahLst/>
              <a:cxnLst/>
              <a:rect l="l" t="t" r="r" b="b"/>
              <a:pathLst>
                <a:path w="18414" h="4444">
                  <a:moveTo>
                    <a:pt x="0" y="0"/>
                  </a:moveTo>
                  <a:lnTo>
                    <a:pt x="18211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08" name="object 12008"/>
            <p:cNvSpPr/>
            <p:nvPr/>
          </p:nvSpPr>
          <p:spPr>
            <a:xfrm>
              <a:off x="2596413" y="2113368"/>
              <a:ext cx="15240" cy="5715"/>
            </a:xfrm>
            <a:custGeom>
              <a:avLst/>
              <a:gdLst/>
              <a:ahLst/>
              <a:cxnLst/>
              <a:rect l="l" t="t" r="r" b="b"/>
              <a:pathLst>
                <a:path w="15239" h="5714">
                  <a:moveTo>
                    <a:pt x="0" y="5549"/>
                  </a:moveTo>
                  <a:lnTo>
                    <a:pt x="150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09" name="object 12009"/>
            <p:cNvSpPr/>
            <p:nvPr/>
          </p:nvSpPr>
          <p:spPr>
            <a:xfrm>
              <a:off x="2582951" y="2118918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69" h="5080">
                  <a:moveTo>
                    <a:pt x="1587" y="4749"/>
                  </a:moveTo>
                  <a:lnTo>
                    <a:pt x="0" y="4749"/>
                  </a:lnTo>
                  <a:lnTo>
                    <a:pt x="134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10" name="object 12010"/>
            <p:cNvSpPr/>
            <p:nvPr/>
          </p:nvSpPr>
          <p:spPr>
            <a:xfrm>
              <a:off x="2582951" y="215060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11" name="object 12011"/>
            <p:cNvSpPr/>
            <p:nvPr/>
          </p:nvSpPr>
          <p:spPr>
            <a:xfrm>
              <a:off x="2584538" y="2114156"/>
              <a:ext cx="27940" cy="37465"/>
            </a:xfrm>
            <a:custGeom>
              <a:avLst/>
              <a:gdLst/>
              <a:ahLst/>
              <a:cxnLst/>
              <a:rect l="l" t="t" r="r" b="b"/>
              <a:pathLst>
                <a:path w="27939" h="37464">
                  <a:moveTo>
                    <a:pt x="0" y="9512"/>
                  </a:moveTo>
                  <a:lnTo>
                    <a:pt x="0" y="37236"/>
                  </a:lnTo>
                  <a:lnTo>
                    <a:pt x="27724" y="26936"/>
                  </a:lnTo>
                  <a:lnTo>
                    <a:pt x="2772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12" name="object 12012"/>
            <p:cNvSpPr/>
            <p:nvPr/>
          </p:nvSpPr>
          <p:spPr>
            <a:xfrm>
              <a:off x="2590863" y="213318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800"/>
                  </a:lnTo>
                  <a:lnTo>
                    <a:pt x="1587" y="2374"/>
                  </a:lnTo>
                  <a:lnTo>
                    <a:pt x="800" y="2374"/>
                  </a:lnTo>
                  <a:lnTo>
                    <a:pt x="800" y="31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13" name="object 12013"/>
            <p:cNvSpPr/>
            <p:nvPr/>
          </p:nvSpPr>
          <p:spPr>
            <a:xfrm>
              <a:off x="2587701" y="213318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574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14" name="object 12014"/>
            <p:cNvSpPr/>
            <p:nvPr/>
          </p:nvSpPr>
          <p:spPr>
            <a:xfrm>
              <a:off x="2586126" y="213476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74" y="3162"/>
                  </a:moveTo>
                  <a:lnTo>
                    <a:pt x="787" y="3162"/>
                  </a:lnTo>
                  <a:lnTo>
                    <a:pt x="787" y="2374"/>
                  </a:lnTo>
                  <a:lnTo>
                    <a:pt x="0" y="2374"/>
                  </a:lnTo>
                  <a:lnTo>
                    <a:pt x="0" y="1587"/>
                  </a:lnTo>
                  <a:lnTo>
                    <a:pt x="787" y="1587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15" name="object 12015"/>
            <p:cNvSpPr/>
            <p:nvPr/>
          </p:nvSpPr>
          <p:spPr>
            <a:xfrm>
              <a:off x="2599588" y="213000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1574" y="800"/>
                  </a:lnTo>
                  <a:lnTo>
                    <a:pt x="1574" y="2374"/>
                  </a:lnTo>
                  <a:lnTo>
                    <a:pt x="787" y="2374"/>
                  </a:lnTo>
                  <a:lnTo>
                    <a:pt x="787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16" name="object 12016"/>
            <p:cNvSpPr/>
            <p:nvPr/>
          </p:nvSpPr>
          <p:spPr>
            <a:xfrm>
              <a:off x="2596413" y="213001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574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17" name="object 12017"/>
            <p:cNvSpPr/>
            <p:nvPr/>
          </p:nvSpPr>
          <p:spPr>
            <a:xfrm>
              <a:off x="2594838" y="213159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74" y="3162"/>
                  </a:moveTo>
                  <a:lnTo>
                    <a:pt x="787" y="3162"/>
                  </a:lnTo>
                  <a:lnTo>
                    <a:pt x="0" y="2374"/>
                  </a:lnTo>
                  <a:lnTo>
                    <a:pt x="0" y="15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18" name="object 12018"/>
            <p:cNvSpPr/>
            <p:nvPr/>
          </p:nvSpPr>
          <p:spPr>
            <a:xfrm>
              <a:off x="2612263" y="2117331"/>
              <a:ext cx="17145" cy="27940"/>
            </a:xfrm>
            <a:custGeom>
              <a:avLst/>
              <a:gdLst/>
              <a:ahLst/>
              <a:cxnLst/>
              <a:rect l="l" t="t" r="r" b="b"/>
              <a:pathLst>
                <a:path w="17144" h="27939">
                  <a:moveTo>
                    <a:pt x="0" y="23761"/>
                  </a:moveTo>
                  <a:lnTo>
                    <a:pt x="16637" y="27724"/>
                  </a:lnTo>
                  <a:lnTo>
                    <a:pt x="166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19" name="object 12019"/>
            <p:cNvSpPr/>
            <p:nvPr/>
          </p:nvSpPr>
          <p:spPr>
            <a:xfrm>
              <a:off x="2620975" y="212209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1574"/>
                  </a:moveTo>
                  <a:lnTo>
                    <a:pt x="800" y="1574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1574"/>
                  </a:lnTo>
                  <a:close/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20" name="object 12020"/>
            <p:cNvSpPr/>
            <p:nvPr/>
          </p:nvSpPr>
          <p:spPr>
            <a:xfrm>
              <a:off x="2620975" y="21363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800"/>
                  </a:moveTo>
                  <a:lnTo>
                    <a:pt x="80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21" name="object 12021"/>
            <p:cNvSpPr/>
            <p:nvPr/>
          </p:nvSpPr>
          <p:spPr>
            <a:xfrm>
              <a:off x="2620975" y="213555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800" y="0"/>
                  </a:moveTo>
                  <a:lnTo>
                    <a:pt x="0" y="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22" name="object 12022"/>
            <p:cNvSpPr/>
            <p:nvPr/>
          </p:nvSpPr>
          <p:spPr>
            <a:xfrm>
              <a:off x="2628900" y="2117331"/>
              <a:ext cx="1270" cy="27940"/>
            </a:xfrm>
            <a:custGeom>
              <a:avLst/>
              <a:gdLst/>
              <a:ahLst/>
              <a:cxnLst/>
              <a:rect l="l" t="t" r="r" b="b"/>
              <a:pathLst>
                <a:path w="1269" h="27939">
                  <a:moveTo>
                    <a:pt x="0" y="27724"/>
                  </a:moveTo>
                  <a:lnTo>
                    <a:pt x="787" y="27724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023" name="object 12023"/>
          <p:cNvGrpSpPr/>
          <p:nvPr/>
        </p:nvGrpSpPr>
        <p:grpSpPr>
          <a:xfrm>
            <a:off x="2885956" y="1581596"/>
            <a:ext cx="33004" cy="27003"/>
            <a:chOff x="2582157" y="2343105"/>
            <a:chExt cx="48895" cy="40005"/>
          </a:xfrm>
        </p:grpSpPr>
        <p:sp>
          <p:nvSpPr>
            <p:cNvPr id="12024" name="object 12024"/>
            <p:cNvSpPr/>
            <p:nvPr/>
          </p:nvSpPr>
          <p:spPr>
            <a:xfrm>
              <a:off x="2586913" y="23684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25" name="object 12025"/>
            <p:cNvSpPr/>
            <p:nvPr/>
          </p:nvSpPr>
          <p:spPr>
            <a:xfrm>
              <a:off x="2587701" y="236687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387" y="0"/>
                  </a:moveTo>
                  <a:lnTo>
                    <a:pt x="3174" y="80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26" name="object 12026"/>
            <p:cNvSpPr/>
            <p:nvPr/>
          </p:nvSpPr>
          <p:spPr>
            <a:xfrm>
              <a:off x="2586913" y="23676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27" name="object 12027"/>
            <p:cNvSpPr/>
            <p:nvPr/>
          </p:nvSpPr>
          <p:spPr>
            <a:xfrm>
              <a:off x="2590088" y="23668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28" name="object 12028"/>
            <p:cNvSpPr/>
            <p:nvPr/>
          </p:nvSpPr>
          <p:spPr>
            <a:xfrm>
              <a:off x="2590863" y="236371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800" y="0"/>
                  </a:moveTo>
                  <a:lnTo>
                    <a:pt x="800" y="800"/>
                  </a:lnTo>
                  <a:lnTo>
                    <a:pt x="1600" y="800"/>
                  </a:lnTo>
                  <a:lnTo>
                    <a:pt x="1600" y="1587"/>
                  </a:lnTo>
                  <a:lnTo>
                    <a:pt x="800" y="2374"/>
                  </a:lnTo>
                  <a:lnTo>
                    <a:pt x="800" y="3162"/>
                  </a:lnTo>
                  <a:lnTo>
                    <a:pt x="0" y="3962"/>
                  </a:lnTo>
                </a:path>
                <a:path w="1905" h="4444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29" name="object 12029"/>
            <p:cNvSpPr/>
            <p:nvPr/>
          </p:nvSpPr>
          <p:spPr>
            <a:xfrm>
              <a:off x="2590863" y="23637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30" name="object 12030"/>
            <p:cNvSpPr/>
            <p:nvPr/>
          </p:nvSpPr>
          <p:spPr>
            <a:xfrm>
              <a:off x="2590088" y="236369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175"/>
                  </a:moveTo>
                  <a:lnTo>
                    <a:pt x="787" y="3175"/>
                  </a:lnTo>
                  <a:lnTo>
                    <a:pt x="787" y="1600"/>
                  </a:lnTo>
                  <a:lnTo>
                    <a:pt x="1574" y="1600"/>
                  </a:lnTo>
                  <a:lnTo>
                    <a:pt x="7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31" name="object 12031"/>
            <p:cNvSpPr/>
            <p:nvPr/>
          </p:nvSpPr>
          <p:spPr>
            <a:xfrm>
              <a:off x="2595626" y="23652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32" name="object 12032"/>
            <p:cNvSpPr/>
            <p:nvPr/>
          </p:nvSpPr>
          <p:spPr>
            <a:xfrm>
              <a:off x="2598801" y="23637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33" name="object 12033"/>
            <p:cNvSpPr/>
            <p:nvPr/>
          </p:nvSpPr>
          <p:spPr>
            <a:xfrm>
              <a:off x="2598801" y="23636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34" name="object 12034"/>
            <p:cNvSpPr/>
            <p:nvPr/>
          </p:nvSpPr>
          <p:spPr>
            <a:xfrm>
              <a:off x="2595626" y="236449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35" name="object 12035"/>
            <p:cNvSpPr/>
            <p:nvPr/>
          </p:nvSpPr>
          <p:spPr>
            <a:xfrm>
              <a:off x="2596413" y="236449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36" name="object 12036"/>
            <p:cNvSpPr/>
            <p:nvPr/>
          </p:nvSpPr>
          <p:spPr>
            <a:xfrm>
              <a:off x="2599588" y="236053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787" y="0"/>
                  </a:moveTo>
                  <a:lnTo>
                    <a:pt x="787" y="800"/>
                  </a:lnTo>
                  <a:lnTo>
                    <a:pt x="1587" y="800"/>
                  </a:lnTo>
                  <a:lnTo>
                    <a:pt x="1587" y="2374"/>
                  </a:lnTo>
                  <a:lnTo>
                    <a:pt x="787" y="2374"/>
                  </a:lnTo>
                  <a:lnTo>
                    <a:pt x="787" y="3175"/>
                  </a:lnTo>
                  <a:lnTo>
                    <a:pt x="0" y="3962"/>
                  </a:lnTo>
                </a:path>
                <a:path w="1905" h="4444">
                  <a:moveTo>
                    <a:pt x="787" y="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37" name="object 12037"/>
            <p:cNvSpPr/>
            <p:nvPr/>
          </p:nvSpPr>
          <p:spPr>
            <a:xfrm>
              <a:off x="2598801" y="236133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374"/>
                  </a:moveTo>
                  <a:lnTo>
                    <a:pt x="800" y="2374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38" name="object 12038"/>
            <p:cNvSpPr/>
            <p:nvPr/>
          </p:nvSpPr>
          <p:spPr>
            <a:xfrm>
              <a:off x="2598794" y="236093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0" y="2374"/>
                  </a:moveTo>
                  <a:lnTo>
                    <a:pt x="1587" y="2374"/>
                  </a:lnTo>
                </a:path>
                <a:path w="1905" h="2539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39" name="object 12039"/>
            <p:cNvSpPr/>
            <p:nvPr/>
          </p:nvSpPr>
          <p:spPr>
            <a:xfrm>
              <a:off x="2584538" y="2344699"/>
              <a:ext cx="27940" cy="9525"/>
            </a:xfrm>
            <a:custGeom>
              <a:avLst/>
              <a:gdLst/>
              <a:ahLst/>
              <a:cxnLst/>
              <a:rect l="l" t="t" r="r" b="b"/>
              <a:pathLst>
                <a:path w="27939" h="9525">
                  <a:moveTo>
                    <a:pt x="27724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40" name="object 12040"/>
            <p:cNvSpPr/>
            <p:nvPr/>
          </p:nvSpPr>
          <p:spPr>
            <a:xfrm>
              <a:off x="2612263" y="2344686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4" h="3175">
                  <a:moveTo>
                    <a:pt x="166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41" name="object 12041"/>
            <p:cNvSpPr/>
            <p:nvPr/>
          </p:nvSpPr>
          <p:spPr>
            <a:xfrm>
              <a:off x="2628900" y="23478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42" name="object 12042"/>
            <p:cNvSpPr/>
            <p:nvPr/>
          </p:nvSpPr>
          <p:spPr>
            <a:xfrm>
              <a:off x="2611475" y="2343899"/>
              <a:ext cx="18415" cy="4445"/>
            </a:xfrm>
            <a:custGeom>
              <a:avLst/>
              <a:gdLst/>
              <a:ahLst/>
              <a:cxnLst/>
              <a:rect l="l" t="t" r="r" b="b"/>
              <a:pathLst>
                <a:path w="18414" h="4444">
                  <a:moveTo>
                    <a:pt x="0" y="0"/>
                  </a:moveTo>
                  <a:lnTo>
                    <a:pt x="18211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43" name="object 12043"/>
            <p:cNvSpPr/>
            <p:nvPr/>
          </p:nvSpPr>
          <p:spPr>
            <a:xfrm>
              <a:off x="2596413" y="2343899"/>
              <a:ext cx="15240" cy="5715"/>
            </a:xfrm>
            <a:custGeom>
              <a:avLst/>
              <a:gdLst/>
              <a:ahLst/>
              <a:cxnLst/>
              <a:rect l="l" t="t" r="r" b="b"/>
              <a:pathLst>
                <a:path w="15239" h="5714">
                  <a:moveTo>
                    <a:pt x="0" y="5537"/>
                  </a:moveTo>
                  <a:lnTo>
                    <a:pt x="150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44" name="object 12044"/>
            <p:cNvSpPr/>
            <p:nvPr/>
          </p:nvSpPr>
          <p:spPr>
            <a:xfrm>
              <a:off x="2582951" y="2349436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69" h="5080">
                  <a:moveTo>
                    <a:pt x="1587" y="4762"/>
                  </a:moveTo>
                  <a:lnTo>
                    <a:pt x="0" y="4762"/>
                  </a:lnTo>
                  <a:lnTo>
                    <a:pt x="134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45" name="object 12045"/>
            <p:cNvSpPr/>
            <p:nvPr/>
          </p:nvSpPr>
          <p:spPr>
            <a:xfrm>
              <a:off x="2582951" y="238113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46" name="object 12046"/>
            <p:cNvSpPr/>
            <p:nvPr/>
          </p:nvSpPr>
          <p:spPr>
            <a:xfrm>
              <a:off x="2584538" y="2344686"/>
              <a:ext cx="27940" cy="37465"/>
            </a:xfrm>
            <a:custGeom>
              <a:avLst/>
              <a:gdLst/>
              <a:ahLst/>
              <a:cxnLst/>
              <a:rect l="l" t="t" r="r" b="b"/>
              <a:pathLst>
                <a:path w="27939" h="37464">
                  <a:moveTo>
                    <a:pt x="0" y="9512"/>
                  </a:moveTo>
                  <a:lnTo>
                    <a:pt x="0" y="37249"/>
                  </a:lnTo>
                  <a:lnTo>
                    <a:pt x="27724" y="26949"/>
                  </a:lnTo>
                  <a:lnTo>
                    <a:pt x="2772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47" name="object 12047"/>
            <p:cNvSpPr/>
            <p:nvPr/>
          </p:nvSpPr>
          <p:spPr>
            <a:xfrm>
              <a:off x="2590863" y="236371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800"/>
                  </a:lnTo>
                  <a:lnTo>
                    <a:pt x="1587" y="1587"/>
                  </a:lnTo>
                  <a:lnTo>
                    <a:pt x="800" y="2374"/>
                  </a:lnTo>
                  <a:lnTo>
                    <a:pt x="800" y="31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48" name="object 12048"/>
            <p:cNvSpPr/>
            <p:nvPr/>
          </p:nvSpPr>
          <p:spPr>
            <a:xfrm>
              <a:off x="2587701" y="236371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587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49" name="object 12049"/>
            <p:cNvSpPr/>
            <p:nvPr/>
          </p:nvSpPr>
          <p:spPr>
            <a:xfrm>
              <a:off x="2586126" y="236528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74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0" y="1587"/>
                  </a:lnTo>
                  <a:lnTo>
                    <a:pt x="787" y="1587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50" name="object 12050"/>
            <p:cNvSpPr/>
            <p:nvPr/>
          </p:nvSpPr>
          <p:spPr>
            <a:xfrm>
              <a:off x="2599588" y="236053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1574" y="800"/>
                  </a:lnTo>
                  <a:lnTo>
                    <a:pt x="1574" y="2374"/>
                  </a:lnTo>
                  <a:lnTo>
                    <a:pt x="787" y="2374"/>
                  </a:lnTo>
                  <a:lnTo>
                    <a:pt x="787" y="31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51" name="object 12051"/>
            <p:cNvSpPr/>
            <p:nvPr/>
          </p:nvSpPr>
          <p:spPr>
            <a:xfrm>
              <a:off x="2596413" y="236053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5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52" name="object 12052"/>
            <p:cNvSpPr/>
            <p:nvPr/>
          </p:nvSpPr>
          <p:spPr>
            <a:xfrm>
              <a:off x="2594838" y="236212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74" y="3175"/>
                  </a:moveTo>
                  <a:lnTo>
                    <a:pt x="787" y="3175"/>
                  </a:lnTo>
                  <a:lnTo>
                    <a:pt x="0" y="2374"/>
                  </a:lnTo>
                  <a:lnTo>
                    <a:pt x="0" y="15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53" name="object 12053"/>
            <p:cNvSpPr/>
            <p:nvPr/>
          </p:nvSpPr>
          <p:spPr>
            <a:xfrm>
              <a:off x="2612263" y="2347861"/>
              <a:ext cx="17145" cy="27940"/>
            </a:xfrm>
            <a:custGeom>
              <a:avLst/>
              <a:gdLst/>
              <a:ahLst/>
              <a:cxnLst/>
              <a:rect l="l" t="t" r="r" b="b"/>
              <a:pathLst>
                <a:path w="17144" h="27939">
                  <a:moveTo>
                    <a:pt x="0" y="23774"/>
                  </a:moveTo>
                  <a:lnTo>
                    <a:pt x="16637" y="27724"/>
                  </a:lnTo>
                  <a:lnTo>
                    <a:pt x="166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54" name="object 12054"/>
            <p:cNvSpPr/>
            <p:nvPr/>
          </p:nvSpPr>
          <p:spPr>
            <a:xfrm>
              <a:off x="2620975" y="2352611"/>
              <a:ext cx="1270" cy="15240"/>
            </a:xfrm>
            <a:custGeom>
              <a:avLst/>
              <a:gdLst/>
              <a:ahLst/>
              <a:cxnLst/>
              <a:rect l="l" t="t" r="r" b="b"/>
              <a:pathLst>
                <a:path w="1269" h="15239">
                  <a:moveTo>
                    <a:pt x="0" y="1587"/>
                  </a:moveTo>
                  <a:lnTo>
                    <a:pt x="800" y="1587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1587"/>
                  </a:lnTo>
                  <a:close/>
                </a:path>
                <a:path w="1269" h="15239">
                  <a:moveTo>
                    <a:pt x="0" y="15062"/>
                  </a:moveTo>
                  <a:lnTo>
                    <a:pt x="800" y="15062"/>
                  </a:lnTo>
                  <a:lnTo>
                    <a:pt x="800" y="13474"/>
                  </a:lnTo>
                  <a:lnTo>
                    <a:pt x="0" y="13474"/>
                  </a:lnTo>
                  <a:lnTo>
                    <a:pt x="0" y="15062"/>
                  </a:lnTo>
                  <a:close/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55" name="object 12055"/>
            <p:cNvSpPr/>
            <p:nvPr/>
          </p:nvSpPr>
          <p:spPr>
            <a:xfrm>
              <a:off x="2628900" y="2347861"/>
              <a:ext cx="1270" cy="27940"/>
            </a:xfrm>
            <a:custGeom>
              <a:avLst/>
              <a:gdLst/>
              <a:ahLst/>
              <a:cxnLst/>
              <a:rect l="l" t="t" r="r" b="b"/>
              <a:pathLst>
                <a:path w="1269" h="27939">
                  <a:moveTo>
                    <a:pt x="0" y="27724"/>
                  </a:moveTo>
                  <a:lnTo>
                    <a:pt x="787" y="27724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056" name="object 12056"/>
          <p:cNvGrpSpPr/>
          <p:nvPr/>
        </p:nvGrpSpPr>
        <p:grpSpPr>
          <a:xfrm>
            <a:off x="2973122" y="1128145"/>
            <a:ext cx="349329" cy="126873"/>
            <a:chOff x="2711291" y="1671326"/>
            <a:chExt cx="517525" cy="187960"/>
          </a:xfrm>
        </p:grpSpPr>
        <p:sp>
          <p:nvSpPr>
            <p:cNvPr id="12057" name="object 12057"/>
            <p:cNvSpPr/>
            <p:nvPr/>
          </p:nvSpPr>
          <p:spPr>
            <a:xfrm>
              <a:off x="2725547" y="1675282"/>
              <a:ext cx="502284" cy="145415"/>
            </a:xfrm>
            <a:custGeom>
              <a:avLst/>
              <a:gdLst/>
              <a:ahLst/>
              <a:cxnLst/>
              <a:rect l="l" t="t" r="r" b="b"/>
              <a:pathLst>
                <a:path w="502285" h="145414">
                  <a:moveTo>
                    <a:pt x="0" y="144970"/>
                  </a:moveTo>
                  <a:lnTo>
                    <a:pt x="50225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58" name="object 12058"/>
            <p:cNvSpPr/>
            <p:nvPr/>
          </p:nvSpPr>
          <p:spPr>
            <a:xfrm>
              <a:off x="2712085" y="1672120"/>
              <a:ext cx="504825" cy="145415"/>
            </a:xfrm>
            <a:custGeom>
              <a:avLst/>
              <a:gdLst/>
              <a:ahLst/>
              <a:cxnLst/>
              <a:rect l="l" t="t" r="r" b="b"/>
              <a:pathLst>
                <a:path w="504825" h="145414">
                  <a:moveTo>
                    <a:pt x="0" y="144970"/>
                  </a:moveTo>
                  <a:lnTo>
                    <a:pt x="50463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59" name="object 12059"/>
            <p:cNvSpPr/>
            <p:nvPr/>
          </p:nvSpPr>
          <p:spPr>
            <a:xfrm>
              <a:off x="2725547" y="1714093"/>
              <a:ext cx="502284" cy="144780"/>
            </a:xfrm>
            <a:custGeom>
              <a:avLst/>
              <a:gdLst/>
              <a:ahLst/>
              <a:cxnLst/>
              <a:rect l="l" t="t" r="r" b="b"/>
              <a:pathLst>
                <a:path w="502285" h="144780">
                  <a:moveTo>
                    <a:pt x="0" y="144183"/>
                  </a:moveTo>
                  <a:lnTo>
                    <a:pt x="50225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60" name="object 12060"/>
            <p:cNvSpPr/>
            <p:nvPr/>
          </p:nvSpPr>
          <p:spPr>
            <a:xfrm>
              <a:off x="3227819" y="1675282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69">
                  <a:moveTo>
                    <a:pt x="0" y="0"/>
                  </a:moveTo>
                  <a:lnTo>
                    <a:pt x="0" y="3882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061" name="object 12061"/>
          <p:cNvGrpSpPr/>
          <p:nvPr/>
        </p:nvGrpSpPr>
        <p:grpSpPr>
          <a:xfrm>
            <a:off x="2885956" y="1737212"/>
            <a:ext cx="33004" cy="26575"/>
            <a:chOff x="2582157" y="2573648"/>
            <a:chExt cx="48895" cy="39370"/>
          </a:xfrm>
        </p:grpSpPr>
        <p:sp>
          <p:nvSpPr>
            <p:cNvPr id="12062" name="object 12062"/>
            <p:cNvSpPr/>
            <p:nvPr/>
          </p:nvSpPr>
          <p:spPr>
            <a:xfrm>
              <a:off x="2595626" y="259582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63" name="object 12063"/>
            <p:cNvSpPr/>
            <p:nvPr/>
          </p:nvSpPr>
          <p:spPr>
            <a:xfrm>
              <a:off x="2598801" y="25942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64" name="object 12064"/>
            <p:cNvSpPr/>
            <p:nvPr/>
          </p:nvSpPr>
          <p:spPr>
            <a:xfrm>
              <a:off x="2598801" y="259424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65" name="object 12065"/>
            <p:cNvSpPr/>
            <p:nvPr/>
          </p:nvSpPr>
          <p:spPr>
            <a:xfrm>
              <a:off x="2595626" y="259502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66" name="object 12066"/>
            <p:cNvSpPr/>
            <p:nvPr/>
          </p:nvSpPr>
          <p:spPr>
            <a:xfrm>
              <a:off x="2596413" y="259504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67" name="object 12067"/>
            <p:cNvSpPr/>
            <p:nvPr/>
          </p:nvSpPr>
          <p:spPr>
            <a:xfrm>
              <a:off x="2599588" y="259109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787" y="0"/>
                  </a:moveTo>
                  <a:lnTo>
                    <a:pt x="787" y="787"/>
                  </a:lnTo>
                  <a:lnTo>
                    <a:pt x="1587" y="787"/>
                  </a:lnTo>
                  <a:lnTo>
                    <a:pt x="1587" y="2374"/>
                  </a:lnTo>
                  <a:lnTo>
                    <a:pt x="787" y="2374"/>
                  </a:lnTo>
                  <a:lnTo>
                    <a:pt x="787" y="3162"/>
                  </a:lnTo>
                  <a:lnTo>
                    <a:pt x="0" y="3949"/>
                  </a:lnTo>
                </a:path>
                <a:path w="1905" h="4444">
                  <a:moveTo>
                    <a:pt x="787" y="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68" name="object 12068"/>
            <p:cNvSpPr/>
            <p:nvPr/>
          </p:nvSpPr>
          <p:spPr>
            <a:xfrm>
              <a:off x="2598801" y="259107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3162"/>
                  </a:moveTo>
                  <a:lnTo>
                    <a:pt x="800" y="3162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69" name="object 12069"/>
            <p:cNvSpPr/>
            <p:nvPr/>
          </p:nvSpPr>
          <p:spPr>
            <a:xfrm>
              <a:off x="2599588" y="259345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70" name="object 12070"/>
            <p:cNvSpPr/>
            <p:nvPr/>
          </p:nvSpPr>
          <p:spPr>
            <a:xfrm>
              <a:off x="2599588" y="25910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71" name="object 12071"/>
            <p:cNvSpPr/>
            <p:nvPr/>
          </p:nvSpPr>
          <p:spPr>
            <a:xfrm>
              <a:off x="2586913" y="25990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72" name="object 12072"/>
            <p:cNvSpPr/>
            <p:nvPr/>
          </p:nvSpPr>
          <p:spPr>
            <a:xfrm>
              <a:off x="2587713" y="259741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374" y="0"/>
                  </a:moveTo>
                  <a:lnTo>
                    <a:pt x="3175" y="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73" name="object 12073"/>
            <p:cNvSpPr/>
            <p:nvPr/>
          </p:nvSpPr>
          <p:spPr>
            <a:xfrm>
              <a:off x="2586913" y="259820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74" name="object 12074"/>
            <p:cNvSpPr/>
            <p:nvPr/>
          </p:nvSpPr>
          <p:spPr>
            <a:xfrm>
              <a:off x="2590088" y="25974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75" name="object 12075"/>
            <p:cNvSpPr/>
            <p:nvPr/>
          </p:nvSpPr>
          <p:spPr>
            <a:xfrm>
              <a:off x="2590876" y="259424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800" y="0"/>
                  </a:moveTo>
                  <a:lnTo>
                    <a:pt x="800" y="800"/>
                  </a:lnTo>
                  <a:lnTo>
                    <a:pt x="1587" y="800"/>
                  </a:lnTo>
                  <a:lnTo>
                    <a:pt x="1587" y="1587"/>
                  </a:lnTo>
                  <a:lnTo>
                    <a:pt x="800" y="2387"/>
                  </a:lnTo>
                  <a:lnTo>
                    <a:pt x="800" y="3162"/>
                  </a:lnTo>
                  <a:lnTo>
                    <a:pt x="0" y="3162"/>
                  </a:lnTo>
                </a:path>
                <a:path w="1905" h="3175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76" name="object 12076"/>
            <p:cNvSpPr/>
            <p:nvPr/>
          </p:nvSpPr>
          <p:spPr>
            <a:xfrm>
              <a:off x="2590876" y="25942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77" name="object 12077"/>
            <p:cNvSpPr/>
            <p:nvPr/>
          </p:nvSpPr>
          <p:spPr>
            <a:xfrm>
              <a:off x="2590088" y="259424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175"/>
                  </a:moveTo>
                  <a:lnTo>
                    <a:pt x="800" y="3175"/>
                  </a:lnTo>
                  <a:lnTo>
                    <a:pt x="800" y="1600"/>
                  </a:lnTo>
                  <a:lnTo>
                    <a:pt x="1587" y="800"/>
                  </a:lnTo>
                  <a:lnTo>
                    <a:pt x="80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78" name="object 12078"/>
            <p:cNvSpPr/>
            <p:nvPr/>
          </p:nvSpPr>
          <p:spPr>
            <a:xfrm>
              <a:off x="2584538" y="2575229"/>
              <a:ext cx="27940" cy="9525"/>
            </a:xfrm>
            <a:custGeom>
              <a:avLst/>
              <a:gdLst/>
              <a:ahLst/>
              <a:cxnLst/>
              <a:rect l="l" t="t" r="r" b="b"/>
              <a:pathLst>
                <a:path w="27939" h="9525">
                  <a:moveTo>
                    <a:pt x="27724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79" name="object 12079"/>
            <p:cNvSpPr/>
            <p:nvPr/>
          </p:nvSpPr>
          <p:spPr>
            <a:xfrm>
              <a:off x="2612263" y="2575242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4" h="3175">
                  <a:moveTo>
                    <a:pt x="166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80" name="object 12080"/>
            <p:cNvSpPr/>
            <p:nvPr/>
          </p:nvSpPr>
          <p:spPr>
            <a:xfrm>
              <a:off x="2628900" y="25784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81" name="object 12081"/>
            <p:cNvSpPr/>
            <p:nvPr/>
          </p:nvSpPr>
          <p:spPr>
            <a:xfrm>
              <a:off x="2611475" y="2574442"/>
              <a:ext cx="18415" cy="4445"/>
            </a:xfrm>
            <a:custGeom>
              <a:avLst/>
              <a:gdLst/>
              <a:ahLst/>
              <a:cxnLst/>
              <a:rect l="l" t="t" r="r" b="b"/>
              <a:pathLst>
                <a:path w="18414" h="4444">
                  <a:moveTo>
                    <a:pt x="0" y="0"/>
                  </a:moveTo>
                  <a:lnTo>
                    <a:pt x="18211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82" name="object 12082"/>
            <p:cNvSpPr/>
            <p:nvPr/>
          </p:nvSpPr>
          <p:spPr>
            <a:xfrm>
              <a:off x="2596426" y="2574455"/>
              <a:ext cx="15240" cy="5715"/>
            </a:xfrm>
            <a:custGeom>
              <a:avLst/>
              <a:gdLst/>
              <a:ahLst/>
              <a:cxnLst/>
              <a:rect l="l" t="t" r="r" b="b"/>
              <a:pathLst>
                <a:path w="15239" h="5714">
                  <a:moveTo>
                    <a:pt x="0" y="5537"/>
                  </a:moveTo>
                  <a:lnTo>
                    <a:pt x="150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83" name="object 12083"/>
            <p:cNvSpPr/>
            <p:nvPr/>
          </p:nvSpPr>
          <p:spPr>
            <a:xfrm>
              <a:off x="2582951" y="2579992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69" h="5080">
                  <a:moveTo>
                    <a:pt x="1587" y="4762"/>
                  </a:moveTo>
                  <a:lnTo>
                    <a:pt x="0" y="4762"/>
                  </a:lnTo>
                  <a:lnTo>
                    <a:pt x="134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84" name="object 12084"/>
            <p:cNvSpPr/>
            <p:nvPr/>
          </p:nvSpPr>
          <p:spPr>
            <a:xfrm>
              <a:off x="2582951" y="26116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85" name="object 12085"/>
            <p:cNvSpPr/>
            <p:nvPr/>
          </p:nvSpPr>
          <p:spPr>
            <a:xfrm>
              <a:off x="2584538" y="2575242"/>
              <a:ext cx="27940" cy="36830"/>
            </a:xfrm>
            <a:custGeom>
              <a:avLst/>
              <a:gdLst/>
              <a:ahLst/>
              <a:cxnLst/>
              <a:rect l="l" t="t" r="r" b="b"/>
              <a:pathLst>
                <a:path w="27939" h="36830">
                  <a:moveTo>
                    <a:pt x="0" y="9512"/>
                  </a:moveTo>
                  <a:lnTo>
                    <a:pt x="0" y="36436"/>
                  </a:lnTo>
                  <a:lnTo>
                    <a:pt x="27724" y="26936"/>
                  </a:lnTo>
                  <a:lnTo>
                    <a:pt x="2772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86" name="object 12086"/>
            <p:cNvSpPr/>
            <p:nvPr/>
          </p:nvSpPr>
          <p:spPr>
            <a:xfrm>
              <a:off x="2599588" y="259109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0" y="0"/>
                  </a:moveTo>
                  <a:lnTo>
                    <a:pt x="787" y="0"/>
                  </a:lnTo>
                  <a:lnTo>
                    <a:pt x="787" y="787"/>
                  </a:lnTo>
                  <a:lnTo>
                    <a:pt x="1574" y="787"/>
                  </a:lnTo>
                  <a:lnTo>
                    <a:pt x="1574" y="2374"/>
                  </a:lnTo>
                  <a:lnTo>
                    <a:pt x="787" y="2374"/>
                  </a:lnTo>
                  <a:lnTo>
                    <a:pt x="787" y="3162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87" name="object 12087"/>
            <p:cNvSpPr/>
            <p:nvPr/>
          </p:nvSpPr>
          <p:spPr>
            <a:xfrm>
              <a:off x="2596426" y="259109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574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88" name="object 12088"/>
            <p:cNvSpPr/>
            <p:nvPr/>
          </p:nvSpPr>
          <p:spPr>
            <a:xfrm>
              <a:off x="2594851" y="259265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74" y="3175"/>
                  </a:moveTo>
                  <a:lnTo>
                    <a:pt x="774" y="3175"/>
                  </a:lnTo>
                  <a:lnTo>
                    <a:pt x="0" y="2374"/>
                  </a:lnTo>
                  <a:lnTo>
                    <a:pt x="0" y="1587"/>
                  </a:lnTo>
                  <a:lnTo>
                    <a:pt x="774" y="800"/>
                  </a:lnTo>
                  <a:lnTo>
                    <a:pt x="774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89" name="object 12089"/>
            <p:cNvSpPr/>
            <p:nvPr/>
          </p:nvSpPr>
          <p:spPr>
            <a:xfrm>
              <a:off x="2590876" y="259424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74" y="800"/>
                  </a:lnTo>
                  <a:lnTo>
                    <a:pt x="1574" y="1587"/>
                  </a:lnTo>
                  <a:lnTo>
                    <a:pt x="800" y="2387"/>
                  </a:lnTo>
                  <a:lnTo>
                    <a:pt x="800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90" name="object 12090"/>
            <p:cNvSpPr/>
            <p:nvPr/>
          </p:nvSpPr>
          <p:spPr>
            <a:xfrm>
              <a:off x="2587713" y="259424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91" name="object 12091"/>
            <p:cNvSpPr/>
            <p:nvPr/>
          </p:nvSpPr>
          <p:spPr>
            <a:xfrm>
              <a:off x="2586126" y="259504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1587" y="3962"/>
                  </a:moveTo>
                  <a:lnTo>
                    <a:pt x="787" y="3962"/>
                  </a:lnTo>
                  <a:lnTo>
                    <a:pt x="787" y="3162"/>
                  </a:lnTo>
                  <a:lnTo>
                    <a:pt x="0" y="2374"/>
                  </a:lnTo>
                  <a:lnTo>
                    <a:pt x="787" y="2374"/>
                  </a:lnTo>
                  <a:lnTo>
                    <a:pt x="787" y="787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92" name="object 12092"/>
            <p:cNvSpPr/>
            <p:nvPr/>
          </p:nvSpPr>
          <p:spPr>
            <a:xfrm>
              <a:off x="2612263" y="2578404"/>
              <a:ext cx="17145" cy="27940"/>
            </a:xfrm>
            <a:custGeom>
              <a:avLst/>
              <a:gdLst/>
              <a:ahLst/>
              <a:cxnLst/>
              <a:rect l="l" t="t" r="r" b="b"/>
              <a:pathLst>
                <a:path w="17144" h="27939">
                  <a:moveTo>
                    <a:pt x="0" y="23761"/>
                  </a:moveTo>
                  <a:lnTo>
                    <a:pt x="16637" y="27724"/>
                  </a:lnTo>
                  <a:lnTo>
                    <a:pt x="166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93" name="object 12093"/>
            <p:cNvSpPr/>
            <p:nvPr/>
          </p:nvSpPr>
          <p:spPr>
            <a:xfrm>
              <a:off x="2620975" y="2583154"/>
              <a:ext cx="1270" cy="15240"/>
            </a:xfrm>
            <a:custGeom>
              <a:avLst/>
              <a:gdLst/>
              <a:ahLst/>
              <a:cxnLst/>
              <a:rect l="l" t="t" r="r" b="b"/>
              <a:pathLst>
                <a:path w="1269" h="15239">
                  <a:moveTo>
                    <a:pt x="0" y="1587"/>
                  </a:moveTo>
                  <a:lnTo>
                    <a:pt x="800" y="1587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1587"/>
                  </a:lnTo>
                  <a:close/>
                </a:path>
                <a:path w="1269" h="15239">
                  <a:moveTo>
                    <a:pt x="0" y="15049"/>
                  </a:moveTo>
                  <a:lnTo>
                    <a:pt x="800" y="15049"/>
                  </a:lnTo>
                  <a:lnTo>
                    <a:pt x="800" y="13474"/>
                  </a:lnTo>
                  <a:lnTo>
                    <a:pt x="0" y="13474"/>
                  </a:lnTo>
                  <a:lnTo>
                    <a:pt x="0" y="15049"/>
                  </a:lnTo>
                  <a:close/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94" name="object 12094"/>
            <p:cNvSpPr/>
            <p:nvPr/>
          </p:nvSpPr>
          <p:spPr>
            <a:xfrm>
              <a:off x="2628900" y="2578404"/>
              <a:ext cx="1270" cy="27940"/>
            </a:xfrm>
            <a:custGeom>
              <a:avLst/>
              <a:gdLst/>
              <a:ahLst/>
              <a:cxnLst/>
              <a:rect l="l" t="t" r="r" b="b"/>
              <a:pathLst>
                <a:path w="1269" h="27939">
                  <a:moveTo>
                    <a:pt x="0" y="27724"/>
                  </a:moveTo>
                  <a:lnTo>
                    <a:pt x="787" y="26923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095" name="object 12095"/>
          <p:cNvGrpSpPr/>
          <p:nvPr/>
        </p:nvGrpSpPr>
        <p:grpSpPr>
          <a:xfrm>
            <a:off x="2885956" y="1099264"/>
            <a:ext cx="444484" cy="198025"/>
            <a:chOff x="2582157" y="1628540"/>
            <a:chExt cx="658495" cy="293370"/>
          </a:xfrm>
        </p:grpSpPr>
        <p:sp>
          <p:nvSpPr>
            <p:cNvPr id="12096" name="object 12096"/>
            <p:cNvSpPr/>
            <p:nvPr/>
          </p:nvSpPr>
          <p:spPr>
            <a:xfrm>
              <a:off x="2698610" y="1668932"/>
              <a:ext cx="506730" cy="146050"/>
            </a:xfrm>
            <a:custGeom>
              <a:avLst/>
              <a:gdLst/>
              <a:ahLst/>
              <a:cxnLst/>
              <a:rect l="l" t="t" r="r" b="b"/>
              <a:pathLst>
                <a:path w="506730" h="146050">
                  <a:moveTo>
                    <a:pt x="0" y="145770"/>
                  </a:moveTo>
                  <a:lnTo>
                    <a:pt x="50622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97" name="object 12097"/>
            <p:cNvSpPr/>
            <p:nvPr/>
          </p:nvSpPr>
          <p:spPr>
            <a:xfrm>
              <a:off x="2639199" y="1653882"/>
              <a:ext cx="514984" cy="148590"/>
            </a:xfrm>
            <a:custGeom>
              <a:avLst/>
              <a:gdLst/>
              <a:ahLst/>
              <a:cxnLst/>
              <a:rect l="l" t="t" r="r" b="b"/>
              <a:pathLst>
                <a:path w="514985" h="148589">
                  <a:moveTo>
                    <a:pt x="0" y="148145"/>
                  </a:moveTo>
                  <a:lnTo>
                    <a:pt x="51493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98" name="object 12098"/>
            <p:cNvSpPr/>
            <p:nvPr/>
          </p:nvSpPr>
          <p:spPr>
            <a:xfrm>
              <a:off x="2625737" y="1650720"/>
              <a:ext cx="516890" cy="148590"/>
            </a:xfrm>
            <a:custGeom>
              <a:avLst/>
              <a:gdLst/>
              <a:ahLst/>
              <a:cxnLst/>
              <a:rect l="l" t="t" r="r" b="b"/>
              <a:pathLst>
                <a:path w="516889" h="148589">
                  <a:moveTo>
                    <a:pt x="0" y="148145"/>
                  </a:moveTo>
                  <a:lnTo>
                    <a:pt x="516521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099" name="object 12099"/>
            <p:cNvSpPr/>
            <p:nvPr/>
          </p:nvSpPr>
          <p:spPr>
            <a:xfrm>
              <a:off x="3154133" y="165389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31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00" name="object 12100"/>
            <p:cNvSpPr/>
            <p:nvPr/>
          </p:nvSpPr>
          <p:spPr>
            <a:xfrm>
              <a:off x="2635237" y="1635671"/>
              <a:ext cx="458470" cy="132080"/>
            </a:xfrm>
            <a:custGeom>
              <a:avLst/>
              <a:gdLst/>
              <a:ahLst/>
              <a:cxnLst/>
              <a:rect l="l" t="t" r="r" b="b"/>
              <a:pathLst>
                <a:path w="458469" h="132080">
                  <a:moveTo>
                    <a:pt x="0" y="131508"/>
                  </a:moveTo>
                  <a:lnTo>
                    <a:pt x="457885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01" name="object 12101"/>
            <p:cNvSpPr/>
            <p:nvPr/>
          </p:nvSpPr>
          <p:spPr>
            <a:xfrm>
              <a:off x="2635237" y="1632508"/>
              <a:ext cx="446405" cy="128905"/>
            </a:xfrm>
            <a:custGeom>
              <a:avLst/>
              <a:gdLst/>
              <a:ahLst/>
              <a:cxnLst/>
              <a:rect l="l" t="t" r="r" b="b"/>
              <a:pathLst>
                <a:path w="446405" h="128905">
                  <a:moveTo>
                    <a:pt x="0" y="128333"/>
                  </a:moveTo>
                  <a:lnTo>
                    <a:pt x="446011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12102" name="object 12102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080454" y="1628540"/>
              <a:ext cx="160019" cy="81603"/>
            </a:xfrm>
            <a:prstGeom prst="rect">
              <a:avLst/>
            </a:prstGeom>
          </p:spPr>
        </p:pic>
        <p:pic>
          <p:nvPicPr>
            <p:cNvPr id="12103" name="object 12103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582157" y="1786197"/>
              <a:ext cx="144183" cy="76047"/>
            </a:xfrm>
            <a:prstGeom prst="rect">
              <a:avLst/>
            </a:prstGeom>
          </p:spPr>
        </p:pic>
        <p:sp>
          <p:nvSpPr>
            <p:cNvPr id="12104" name="object 12104"/>
            <p:cNvSpPr/>
            <p:nvPr/>
          </p:nvSpPr>
          <p:spPr>
            <a:xfrm>
              <a:off x="2586913" y="19074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05" name="object 12105"/>
            <p:cNvSpPr/>
            <p:nvPr/>
          </p:nvSpPr>
          <p:spPr>
            <a:xfrm>
              <a:off x="2587701" y="190581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387" y="0"/>
                  </a:moveTo>
                  <a:lnTo>
                    <a:pt x="3174" y="80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06" name="object 12106"/>
            <p:cNvSpPr/>
            <p:nvPr/>
          </p:nvSpPr>
          <p:spPr>
            <a:xfrm>
              <a:off x="2586913" y="190660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07" name="object 12107"/>
            <p:cNvSpPr/>
            <p:nvPr/>
          </p:nvSpPr>
          <p:spPr>
            <a:xfrm>
              <a:off x="2590088" y="19058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08" name="object 12108"/>
            <p:cNvSpPr/>
            <p:nvPr/>
          </p:nvSpPr>
          <p:spPr>
            <a:xfrm>
              <a:off x="2590863" y="190263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800" y="0"/>
                  </a:moveTo>
                  <a:lnTo>
                    <a:pt x="800" y="800"/>
                  </a:lnTo>
                  <a:lnTo>
                    <a:pt x="1600" y="800"/>
                  </a:lnTo>
                  <a:lnTo>
                    <a:pt x="1600" y="2387"/>
                  </a:lnTo>
                  <a:lnTo>
                    <a:pt x="800" y="2387"/>
                  </a:lnTo>
                  <a:lnTo>
                    <a:pt x="800" y="3162"/>
                  </a:lnTo>
                  <a:lnTo>
                    <a:pt x="0" y="3962"/>
                  </a:lnTo>
                </a:path>
                <a:path w="1905" h="4444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09" name="object 12109"/>
            <p:cNvSpPr/>
            <p:nvPr/>
          </p:nvSpPr>
          <p:spPr>
            <a:xfrm>
              <a:off x="2590863" y="19026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10" name="object 12110"/>
            <p:cNvSpPr/>
            <p:nvPr/>
          </p:nvSpPr>
          <p:spPr>
            <a:xfrm>
              <a:off x="2590088" y="190263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175"/>
                  </a:moveTo>
                  <a:lnTo>
                    <a:pt x="787" y="3175"/>
                  </a:lnTo>
                  <a:lnTo>
                    <a:pt x="787" y="1600"/>
                  </a:lnTo>
                  <a:lnTo>
                    <a:pt x="1574" y="1600"/>
                  </a:lnTo>
                  <a:lnTo>
                    <a:pt x="7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11" name="object 12111"/>
            <p:cNvSpPr/>
            <p:nvPr/>
          </p:nvSpPr>
          <p:spPr>
            <a:xfrm>
              <a:off x="2595626" y="19042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12" name="object 12112"/>
            <p:cNvSpPr/>
            <p:nvPr/>
          </p:nvSpPr>
          <p:spPr>
            <a:xfrm>
              <a:off x="2598788" y="19034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  <a:path w="126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13" name="object 12113"/>
            <p:cNvSpPr/>
            <p:nvPr/>
          </p:nvSpPr>
          <p:spPr>
            <a:xfrm>
              <a:off x="2595626" y="190342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14" name="object 12114"/>
            <p:cNvSpPr/>
            <p:nvPr/>
          </p:nvSpPr>
          <p:spPr>
            <a:xfrm>
              <a:off x="2596413" y="190343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15" name="object 12115"/>
            <p:cNvSpPr/>
            <p:nvPr/>
          </p:nvSpPr>
          <p:spPr>
            <a:xfrm>
              <a:off x="2599588" y="189947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787" y="0"/>
                  </a:moveTo>
                  <a:lnTo>
                    <a:pt x="787" y="800"/>
                  </a:lnTo>
                  <a:lnTo>
                    <a:pt x="1587" y="800"/>
                  </a:lnTo>
                  <a:lnTo>
                    <a:pt x="1587" y="2387"/>
                  </a:lnTo>
                  <a:lnTo>
                    <a:pt x="787" y="2387"/>
                  </a:lnTo>
                  <a:lnTo>
                    <a:pt x="787" y="3962"/>
                  </a:lnTo>
                  <a:lnTo>
                    <a:pt x="0" y="3962"/>
                  </a:lnTo>
                </a:path>
                <a:path w="1905" h="4444">
                  <a:moveTo>
                    <a:pt x="787" y="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16" name="object 12116"/>
            <p:cNvSpPr/>
            <p:nvPr/>
          </p:nvSpPr>
          <p:spPr>
            <a:xfrm>
              <a:off x="2598801" y="190026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3175"/>
                  </a:moveTo>
                  <a:lnTo>
                    <a:pt x="800" y="2374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17" name="object 12117"/>
            <p:cNvSpPr/>
            <p:nvPr/>
          </p:nvSpPr>
          <p:spPr>
            <a:xfrm>
              <a:off x="2598801" y="19018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787"/>
                  </a:moveTo>
                  <a:lnTo>
                    <a:pt x="80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18" name="object 12118"/>
            <p:cNvSpPr/>
            <p:nvPr/>
          </p:nvSpPr>
          <p:spPr>
            <a:xfrm>
              <a:off x="2599588" y="189946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19" name="object 12119"/>
            <p:cNvSpPr/>
            <p:nvPr/>
          </p:nvSpPr>
          <p:spPr>
            <a:xfrm>
              <a:off x="2584538" y="1883625"/>
              <a:ext cx="27940" cy="9525"/>
            </a:xfrm>
            <a:custGeom>
              <a:avLst/>
              <a:gdLst/>
              <a:ahLst/>
              <a:cxnLst/>
              <a:rect l="l" t="t" r="r" b="b"/>
              <a:pathLst>
                <a:path w="27939" h="9525">
                  <a:moveTo>
                    <a:pt x="27724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20" name="object 12120"/>
            <p:cNvSpPr/>
            <p:nvPr/>
          </p:nvSpPr>
          <p:spPr>
            <a:xfrm>
              <a:off x="2612263" y="1883625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4" h="3175">
                  <a:moveTo>
                    <a:pt x="166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21" name="object 12121"/>
            <p:cNvSpPr/>
            <p:nvPr/>
          </p:nvSpPr>
          <p:spPr>
            <a:xfrm>
              <a:off x="2628900" y="18868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22" name="object 12122"/>
            <p:cNvSpPr/>
            <p:nvPr/>
          </p:nvSpPr>
          <p:spPr>
            <a:xfrm>
              <a:off x="2611475" y="1882838"/>
              <a:ext cx="18415" cy="4445"/>
            </a:xfrm>
            <a:custGeom>
              <a:avLst/>
              <a:gdLst/>
              <a:ahLst/>
              <a:cxnLst/>
              <a:rect l="l" t="t" r="r" b="b"/>
              <a:pathLst>
                <a:path w="18414" h="4444">
                  <a:moveTo>
                    <a:pt x="0" y="0"/>
                  </a:moveTo>
                  <a:lnTo>
                    <a:pt x="18211" y="39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23" name="object 12123"/>
            <p:cNvSpPr/>
            <p:nvPr/>
          </p:nvSpPr>
          <p:spPr>
            <a:xfrm>
              <a:off x="2596413" y="1882851"/>
              <a:ext cx="15240" cy="5715"/>
            </a:xfrm>
            <a:custGeom>
              <a:avLst/>
              <a:gdLst/>
              <a:ahLst/>
              <a:cxnLst/>
              <a:rect l="l" t="t" r="r" b="b"/>
              <a:pathLst>
                <a:path w="15239" h="5714">
                  <a:moveTo>
                    <a:pt x="0" y="5537"/>
                  </a:moveTo>
                  <a:lnTo>
                    <a:pt x="150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24" name="object 12124"/>
            <p:cNvSpPr/>
            <p:nvPr/>
          </p:nvSpPr>
          <p:spPr>
            <a:xfrm>
              <a:off x="2582951" y="1888388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69" h="5080">
                  <a:moveTo>
                    <a:pt x="1587" y="4749"/>
                  </a:moveTo>
                  <a:lnTo>
                    <a:pt x="0" y="4749"/>
                  </a:lnTo>
                  <a:lnTo>
                    <a:pt x="134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25" name="object 12125"/>
            <p:cNvSpPr/>
            <p:nvPr/>
          </p:nvSpPr>
          <p:spPr>
            <a:xfrm>
              <a:off x="2582951" y="192007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26" name="object 12126"/>
            <p:cNvSpPr/>
            <p:nvPr/>
          </p:nvSpPr>
          <p:spPr>
            <a:xfrm>
              <a:off x="2584538" y="1883625"/>
              <a:ext cx="27940" cy="37465"/>
            </a:xfrm>
            <a:custGeom>
              <a:avLst/>
              <a:gdLst/>
              <a:ahLst/>
              <a:cxnLst/>
              <a:rect l="l" t="t" r="r" b="b"/>
              <a:pathLst>
                <a:path w="27939" h="37464">
                  <a:moveTo>
                    <a:pt x="0" y="9512"/>
                  </a:moveTo>
                  <a:lnTo>
                    <a:pt x="0" y="37249"/>
                  </a:lnTo>
                  <a:lnTo>
                    <a:pt x="27724" y="26949"/>
                  </a:lnTo>
                  <a:lnTo>
                    <a:pt x="2772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27" name="object 12127"/>
            <p:cNvSpPr/>
            <p:nvPr/>
          </p:nvSpPr>
          <p:spPr>
            <a:xfrm>
              <a:off x="2590863" y="190263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800"/>
                  </a:lnTo>
                  <a:lnTo>
                    <a:pt x="1587" y="2387"/>
                  </a:lnTo>
                  <a:lnTo>
                    <a:pt x="800" y="2387"/>
                  </a:lnTo>
                  <a:lnTo>
                    <a:pt x="800" y="31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28" name="object 12128"/>
            <p:cNvSpPr/>
            <p:nvPr/>
          </p:nvSpPr>
          <p:spPr>
            <a:xfrm>
              <a:off x="2587701" y="190263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587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29" name="object 12129"/>
            <p:cNvSpPr/>
            <p:nvPr/>
          </p:nvSpPr>
          <p:spPr>
            <a:xfrm>
              <a:off x="2586126" y="190422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74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0" y="2374"/>
                  </a:lnTo>
                  <a:lnTo>
                    <a:pt x="0" y="1587"/>
                  </a:lnTo>
                  <a:lnTo>
                    <a:pt x="787" y="1587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30" name="object 12130"/>
            <p:cNvSpPr/>
            <p:nvPr/>
          </p:nvSpPr>
          <p:spPr>
            <a:xfrm>
              <a:off x="2599588" y="189947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1574" y="800"/>
                  </a:lnTo>
                  <a:lnTo>
                    <a:pt x="1574" y="2387"/>
                  </a:lnTo>
                  <a:lnTo>
                    <a:pt x="787" y="2387"/>
                  </a:lnTo>
                  <a:lnTo>
                    <a:pt x="787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31" name="object 12131"/>
            <p:cNvSpPr/>
            <p:nvPr/>
          </p:nvSpPr>
          <p:spPr>
            <a:xfrm>
              <a:off x="2596413" y="18994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5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32" name="object 12132"/>
            <p:cNvSpPr/>
            <p:nvPr/>
          </p:nvSpPr>
          <p:spPr>
            <a:xfrm>
              <a:off x="2594838" y="190106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74" y="3162"/>
                  </a:moveTo>
                  <a:lnTo>
                    <a:pt x="787" y="3162"/>
                  </a:lnTo>
                  <a:lnTo>
                    <a:pt x="0" y="2362"/>
                  </a:lnTo>
                  <a:lnTo>
                    <a:pt x="0" y="1574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33" name="object 12133"/>
            <p:cNvSpPr/>
            <p:nvPr/>
          </p:nvSpPr>
          <p:spPr>
            <a:xfrm>
              <a:off x="2612263" y="1886788"/>
              <a:ext cx="17145" cy="27940"/>
            </a:xfrm>
            <a:custGeom>
              <a:avLst/>
              <a:gdLst/>
              <a:ahLst/>
              <a:cxnLst/>
              <a:rect l="l" t="t" r="r" b="b"/>
              <a:pathLst>
                <a:path w="17144" h="27939">
                  <a:moveTo>
                    <a:pt x="0" y="23774"/>
                  </a:moveTo>
                  <a:lnTo>
                    <a:pt x="16637" y="27736"/>
                  </a:lnTo>
                  <a:lnTo>
                    <a:pt x="166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34" name="object 12134"/>
            <p:cNvSpPr/>
            <p:nvPr/>
          </p:nvSpPr>
          <p:spPr>
            <a:xfrm>
              <a:off x="2620975" y="1891550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0" y="1574"/>
                  </a:moveTo>
                  <a:lnTo>
                    <a:pt x="800" y="1574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1574"/>
                  </a:lnTo>
                  <a:close/>
                </a:path>
                <a:path w="1269" h="15875">
                  <a:moveTo>
                    <a:pt x="0" y="15849"/>
                  </a:moveTo>
                  <a:lnTo>
                    <a:pt x="800" y="15849"/>
                  </a:lnTo>
                  <a:lnTo>
                    <a:pt x="800" y="13474"/>
                  </a:lnTo>
                  <a:lnTo>
                    <a:pt x="0" y="13474"/>
                  </a:lnTo>
                  <a:lnTo>
                    <a:pt x="0" y="15849"/>
                  </a:lnTo>
                  <a:close/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35" name="object 12135"/>
            <p:cNvSpPr/>
            <p:nvPr/>
          </p:nvSpPr>
          <p:spPr>
            <a:xfrm>
              <a:off x="2628900" y="1886788"/>
              <a:ext cx="1270" cy="27940"/>
            </a:xfrm>
            <a:custGeom>
              <a:avLst/>
              <a:gdLst/>
              <a:ahLst/>
              <a:cxnLst/>
              <a:rect l="l" t="t" r="r" b="b"/>
              <a:pathLst>
                <a:path w="1269" h="27939">
                  <a:moveTo>
                    <a:pt x="0" y="27736"/>
                  </a:moveTo>
                  <a:lnTo>
                    <a:pt x="787" y="27736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2136" name="object 12136"/>
          <p:cNvSpPr/>
          <p:nvPr/>
        </p:nvSpPr>
        <p:spPr>
          <a:xfrm>
            <a:off x="4111588" y="35088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82828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2137" name="object 12137"/>
          <p:cNvGrpSpPr/>
          <p:nvPr/>
        </p:nvGrpSpPr>
        <p:grpSpPr>
          <a:xfrm>
            <a:off x="6556967" y="1638826"/>
            <a:ext cx="117872" cy="43719"/>
            <a:chOff x="8020691" y="2427890"/>
            <a:chExt cx="174625" cy="64769"/>
          </a:xfrm>
        </p:grpSpPr>
        <p:sp>
          <p:nvSpPr>
            <p:cNvPr id="12138" name="object 12138"/>
            <p:cNvSpPr/>
            <p:nvPr/>
          </p:nvSpPr>
          <p:spPr>
            <a:xfrm>
              <a:off x="8185467" y="247938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8712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39" name="object 12139"/>
            <p:cNvSpPr/>
            <p:nvPr/>
          </p:nvSpPr>
          <p:spPr>
            <a:xfrm>
              <a:off x="8164880" y="24880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40" name="object 12140"/>
            <p:cNvSpPr/>
            <p:nvPr/>
          </p:nvSpPr>
          <p:spPr>
            <a:xfrm>
              <a:off x="8105469" y="2458783"/>
              <a:ext cx="60325" cy="17780"/>
            </a:xfrm>
            <a:custGeom>
              <a:avLst/>
              <a:gdLst/>
              <a:ahLst/>
              <a:cxnLst/>
              <a:rect l="l" t="t" r="r" b="b"/>
              <a:pathLst>
                <a:path w="60325" h="17780">
                  <a:moveTo>
                    <a:pt x="60210" y="17424"/>
                  </a:moveTo>
                  <a:lnTo>
                    <a:pt x="45948" y="13474"/>
                  </a:lnTo>
                  <a:lnTo>
                    <a:pt x="33916" y="9635"/>
                  </a:lnTo>
                  <a:lnTo>
                    <a:pt x="22901" y="6684"/>
                  </a:lnTo>
                  <a:lnTo>
                    <a:pt x="12119" y="3760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41" name="object 12141"/>
            <p:cNvSpPr/>
            <p:nvPr/>
          </p:nvSpPr>
          <p:spPr>
            <a:xfrm>
              <a:off x="8021484" y="2435809"/>
              <a:ext cx="62865" cy="17780"/>
            </a:xfrm>
            <a:custGeom>
              <a:avLst/>
              <a:gdLst/>
              <a:ahLst/>
              <a:cxnLst/>
              <a:rect l="l" t="t" r="r" b="b"/>
              <a:pathLst>
                <a:path w="62865" h="17780">
                  <a:moveTo>
                    <a:pt x="62585" y="17424"/>
                  </a:moveTo>
                  <a:lnTo>
                    <a:pt x="57048" y="15049"/>
                  </a:lnTo>
                  <a:lnTo>
                    <a:pt x="43322" y="11636"/>
                  </a:lnTo>
                  <a:lnTo>
                    <a:pt x="29664" y="8027"/>
                  </a:lnTo>
                  <a:lnTo>
                    <a:pt x="16028" y="4364"/>
                  </a:lnTo>
                  <a:lnTo>
                    <a:pt x="2374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42" name="object 12142"/>
            <p:cNvSpPr/>
            <p:nvPr/>
          </p:nvSpPr>
          <p:spPr>
            <a:xfrm>
              <a:off x="8021484" y="2447696"/>
              <a:ext cx="62865" cy="20955"/>
            </a:xfrm>
            <a:custGeom>
              <a:avLst/>
              <a:gdLst/>
              <a:ahLst/>
              <a:cxnLst/>
              <a:rect l="l" t="t" r="r" b="b"/>
              <a:pathLst>
                <a:path w="62865" h="20955">
                  <a:moveTo>
                    <a:pt x="0" y="0"/>
                  </a:moveTo>
                  <a:lnTo>
                    <a:pt x="3962" y="800"/>
                  </a:lnTo>
                  <a:lnTo>
                    <a:pt x="3962" y="4762"/>
                  </a:lnTo>
                  <a:lnTo>
                    <a:pt x="4762" y="4762"/>
                  </a:lnTo>
                  <a:lnTo>
                    <a:pt x="6337" y="5537"/>
                  </a:lnTo>
                  <a:lnTo>
                    <a:pt x="7924" y="5537"/>
                  </a:lnTo>
                  <a:lnTo>
                    <a:pt x="9499" y="6337"/>
                  </a:lnTo>
                  <a:lnTo>
                    <a:pt x="15049" y="7924"/>
                  </a:lnTo>
                  <a:lnTo>
                    <a:pt x="18211" y="8712"/>
                  </a:lnTo>
                  <a:lnTo>
                    <a:pt x="19812" y="8712"/>
                  </a:lnTo>
                  <a:lnTo>
                    <a:pt x="21386" y="9512"/>
                  </a:lnTo>
                  <a:lnTo>
                    <a:pt x="26936" y="11099"/>
                  </a:lnTo>
                  <a:lnTo>
                    <a:pt x="35140" y="12750"/>
                  </a:lnTo>
                  <a:lnTo>
                    <a:pt x="42557" y="15913"/>
                  </a:lnTo>
                  <a:lnTo>
                    <a:pt x="50698" y="17437"/>
                  </a:lnTo>
                  <a:lnTo>
                    <a:pt x="56248" y="19011"/>
                  </a:lnTo>
                  <a:lnTo>
                    <a:pt x="61798" y="20599"/>
                  </a:lnTo>
                  <a:lnTo>
                    <a:pt x="61798" y="16637"/>
                  </a:lnTo>
                  <a:lnTo>
                    <a:pt x="62585" y="166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43" name="object 12143"/>
            <p:cNvSpPr/>
            <p:nvPr/>
          </p:nvSpPr>
          <p:spPr>
            <a:xfrm>
              <a:off x="8105457" y="2470670"/>
              <a:ext cx="57150" cy="20955"/>
            </a:xfrm>
            <a:custGeom>
              <a:avLst/>
              <a:gdLst/>
              <a:ahLst/>
              <a:cxnLst/>
              <a:rect l="l" t="t" r="r" b="b"/>
              <a:pathLst>
                <a:path w="57150" h="20955">
                  <a:moveTo>
                    <a:pt x="0" y="0"/>
                  </a:moveTo>
                  <a:lnTo>
                    <a:pt x="3175" y="800"/>
                  </a:lnTo>
                  <a:lnTo>
                    <a:pt x="3175" y="4749"/>
                  </a:lnTo>
                  <a:lnTo>
                    <a:pt x="4762" y="4749"/>
                  </a:lnTo>
                  <a:lnTo>
                    <a:pt x="17015" y="8501"/>
                  </a:lnTo>
                  <a:lnTo>
                    <a:pt x="29175" y="11999"/>
                  </a:lnTo>
                  <a:lnTo>
                    <a:pt x="41406" y="15638"/>
                  </a:lnTo>
                  <a:lnTo>
                    <a:pt x="53873" y="19812"/>
                  </a:lnTo>
                  <a:lnTo>
                    <a:pt x="57048" y="2058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44" name="object 12144"/>
            <p:cNvSpPr/>
            <p:nvPr/>
          </p:nvSpPr>
          <p:spPr>
            <a:xfrm>
              <a:off x="8164880" y="248808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45" name="object 12145"/>
            <p:cNvSpPr/>
            <p:nvPr/>
          </p:nvSpPr>
          <p:spPr>
            <a:xfrm>
              <a:off x="8105457" y="247067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3175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46" name="object 12146"/>
            <p:cNvSpPr/>
            <p:nvPr/>
          </p:nvSpPr>
          <p:spPr>
            <a:xfrm>
              <a:off x="8083282" y="24643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787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47" name="object 12147"/>
            <p:cNvSpPr/>
            <p:nvPr/>
          </p:nvSpPr>
          <p:spPr>
            <a:xfrm>
              <a:off x="8105457" y="247303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48" name="object 12148"/>
            <p:cNvSpPr/>
            <p:nvPr/>
          </p:nvSpPr>
          <p:spPr>
            <a:xfrm>
              <a:off x="8083270" y="24682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49" name="object 12149"/>
            <p:cNvSpPr/>
            <p:nvPr/>
          </p:nvSpPr>
          <p:spPr>
            <a:xfrm>
              <a:off x="8021484" y="245005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50" name="object 12150"/>
            <p:cNvSpPr/>
            <p:nvPr/>
          </p:nvSpPr>
          <p:spPr>
            <a:xfrm>
              <a:off x="8021484" y="244769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3962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51" name="object 12151"/>
            <p:cNvSpPr/>
            <p:nvPr/>
          </p:nvSpPr>
          <p:spPr>
            <a:xfrm>
              <a:off x="8126843" y="2451658"/>
              <a:ext cx="40005" cy="12065"/>
            </a:xfrm>
            <a:custGeom>
              <a:avLst/>
              <a:gdLst/>
              <a:ahLst/>
              <a:cxnLst/>
              <a:rect l="l" t="t" r="r" b="b"/>
              <a:pathLst>
                <a:path w="40004" h="12064">
                  <a:moveTo>
                    <a:pt x="0" y="0"/>
                  </a:moveTo>
                  <a:lnTo>
                    <a:pt x="11887" y="3175"/>
                  </a:lnTo>
                  <a:lnTo>
                    <a:pt x="24561" y="7137"/>
                  </a:lnTo>
                  <a:lnTo>
                    <a:pt x="29324" y="8712"/>
                  </a:lnTo>
                  <a:lnTo>
                    <a:pt x="39611" y="118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52" name="object 12152"/>
            <p:cNvSpPr/>
            <p:nvPr/>
          </p:nvSpPr>
          <p:spPr>
            <a:xfrm>
              <a:off x="8041296" y="2428684"/>
              <a:ext cx="45720" cy="12065"/>
            </a:xfrm>
            <a:custGeom>
              <a:avLst/>
              <a:gdLst/>
              <a:ahLst/>
              <a:cxnLst/>
              <a:rect l="l" t="t" r="r" b="b"/>
              <a:pathLst>
                <a:path w="45720" h="12064">
                  <a:moveTo>
                    <a:pt x="0" y="0"/>
                  </a:moveTo>
                  <a:lnTo>
                    <a:pt x="7137" y="1574"/>
                  </a:lnTo>
                  <a:lnTo>
                    <a:pt x="23774" y="6337"/>
                  </a:lnTo>
                  <a:lnTo>
                    <a:pt x="25349" y="6337"/>
                  </a:lnTo>
                  <a:lnTo>
                    <a:pt x="43573" y="11099"/>
                  </a:lnTo>
                  <a:lnTo>
                    <a:pt x="45161" y="118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53" name="object 12153"/>
            <p:cNvSpPr/>
            <p:nvPr/>
          </p:nvSpPr>
          <p:spPr>
            <a:xfrm>
              <a:off x="8021484" y="243580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924" y="2374"/>
                  </a:moveTo>
                  <a:lnTo>
                    <a:pt x="2387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54" name="object 12154"/>
            <p:cNvSpPr/>
            <p:nvPr/>
          </p:nvSpPr>
          <p:spPr>
            <a:xfrm>
              <a:off x="8106257" y="2458783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8712" y="3175"/>
                  </a:moveTo>
                  <a:lnTo>
                    <a:pt x="7137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2155" name="object 12155"/>
          <p:cNvSpPr/>
          <p:nvPr/>
        </p:nvSpPr>
        <p:spPr>
          <a:xfrm>
            <a:off x="6150026" y="1735614"/>
            <a:ext cx="18002" cy="12430"/>
          </a:xfrm>
          <a:custGeom>
            <a:avLst/>
            <a:gdLst/>
            <a:ahLst/>
            <a:cxnLst/>
            <a:rect l="l" t="t" r="r" b="b"/>
            <a:pathLst>
              <a:path w="26670" h="18414">
                <a:moveTo>
                  <a:pt x="0" y="0"/>
                </a:moveTo>
                <a:lnTo>
                  <a:pt x="26149" y="1821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2156" name="object 12156"/>
          <p:cNvSpPr/>
          <p:nvPr/>
        </p:nvSpPr>
        <p:spPr>
          <a:xfrm>
            <a:off x="6653214" y="1684273"/>
            <a:ext cx="33433" cy="10716"/>
          </a:xfrm>
          <a:custGeom>
            <a:avLst/>
            <a:gdLst/>
            <a:ahLst/>
            <a:cxnLst/>
            <a:rect l="l" t="t" r="r" b="b"/>
            <a:pathLst>
              <a:path w="49529" h="15875">
                <a:moveTo>
                  <a:pt x="49123" y="15849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2157" name="object 12157"/>
          <p:cNvSpPr/>
          <p:nvPr/>
        </p:nvSpPr>
        <p:spPr>
          <a:xfrm>
            <a:off x="6167677" y="1719566"/>
            <a:ext cx="278178" cy="28718"/>
          </a:xfrm>
          <a:custGeom>
            <a:avLst/>
            <a:gdLst/>
            <a:ahLst/>
            <a:cxnLst/>
            <a:rect l="l" t="t" r="r" b="b"/>
            <a:pathLst>
              <a:path w="412115" h="42544">
                <a:moveTo>
                  <a:pt x="0" y="41986"/>
                </a:moveTo>
                <a:lnTo>
                  <a:pt x="411949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2158" name="object 12158"/>
          <p:cNvSpPr/>
          <p:nvPr/>
        </p:nvSpPr>
        <p:spPr>
          <a:xfrm>
            <a:off x="6541455" y="1694972"/>
            <a:ext cx="145304" cy="15002"/>
          </a:xfrm>
          <a:custGeom>
            <a:avLst/>
            <a:gdLst/>
            <a:ahLst/>
            <a:cxnLst/>
            <a:rect l="l" t="t" r="r" b="b"/>
            <a:pathLst>
              <a:path w="215265" h="22225">
                <a:moveTo>
                  <a:pt x="0" y="22186"/>
                </a:moveTo>
                <a:lnTo>
                  <a:pt x="214693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2159" name="object 12159"/>
          <p:cNvGrpSpPr/>
          <p:nvPr/>
        </p:nvGrpSpPr>
        <p:grpSpPr>
          <a:xfrm>
            <a:off x="2569931" y="3354268"/>
            <a:ext cx="7715" cy="8573"/>
            <a:chOff x="2113972" y="4969287"/>
            <a:chExt cx="11430" cy="12700"/>
          </a:xfrm>
        </p:grpSpPr>
        <p:sp>
          <p:nvSpPr>
            <p:cNvPr id="12160" name="object 12160"/>
            <p:cNvSpPr/>
            <p:nvPr/>
          </p:nvSpPr>
          <p:spPr>
            <a:xfrm>
              <a:off x="2114765" y="4974844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5">
                  <a:moveTo>
                    <a:pt x="0" y="0"/>
                  </a:moveTo>
                  <a:lnTo>
                    <a:pt x="9512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61" name="object 12161"/>
            <p:cNvSpPr/>
            <p:nvPr/>
          </p:nvSpPr>
          <p:spPr>
            <a:xfrm>
              <a:off x="2114765" y="4978006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0"/>
                  </a:moveTo>
                  <a:lnTo>
                    <a:pt x="9512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62" name="object 12162"/>
            <p:cNvSpPr/>
            <p:nvPr/>
          </p:nvSpPr>
          <p:spPr>
            <a:xfrm>
              <a:off x="2116340" y="497008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0"/>
                  </a:moveTo>
                  <a:lnTo>
                    <a:pt x="7924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163" name="object 12163"/>
          <p:cNvGrpSpPr/>
          <p:nvPr/>
        </p:nvGrpSpPr>
        <p:grpSpPr>
          <a:xfrm>
            <a:off x="2331967" y="2928623"/>
            <a:ext cx="3429" cy="14145"/>
            <a:chOff x="1761432" y="4338701"/>
            <a:chExt cx="5080" cy="20955"/>
          </a:xfrm>
        </p:grpSpPr>
        <p:sp>
          <p:nvSpPr>
            <p:cNvPr id="12164" name="object 12164"/>
            <p:cNvSpPr/>
            <p:nvPr/>
          </p:nvSpPr>
          <p:spPr>
            <a:xfrm>
              <a:off x="1762226" y="43569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8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65" name="object 12165"/>
            <p:cNvSpPr/>
            <p:nvPr/>
          </p:nvSpPr>
          <p:spPr>
            <a:xfrm>
              <a:off x="1763814" y="4338701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82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66" name="object 12166"/>
            <p:cNvSpPr/>
            <p:nvPr/>
          </p:nvSpPr>
          <p:spPr>
            <a:xfrm>
              <a:off x="1763814" y="43553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167" name="object 12167"/>
          <p:cNvGrpSpPr/>
          <p:nvPr/>
        </p:nvGrpSpPr>
        <p:grpSpPr>
          <a:xfrm>
            <a:off x="3339425" y="3518977"/>
            <a:ext cx="140160" cy="15002"/>
            <a:chOff x="3253962" y="5213299"/>
            <a:chExt cx="207645" cy="22225"/>
          </a:xfrm>
        </p:grpSpPr>
        <p:sp>
          <p:nvSpPr>
            <p:cNvPr id="12168" name="object 12168"/>
            <p:cNvSpPr/>
            <p:nvPr/>
          </p:nvSpPr>
          <p:spPr>
            <a:xfrm>
              <a:off x="3254755" y="52140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69" name="object 12169"/>
            <p:cNvSpPr/>
            <p:nvPr/>
          </p:nvSpPr>
          <p:spPr>
            <a:xfrm>
              <a:off x="3296729" y="521329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70" name="object 12170"/>
            <p:cNvSpPr/>
            <p:nvPr/>
          </p:nvSpPr>
          <p:spPr>
            <a:xfrm>
              <a:off x="3337928" y="521724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71" name="object 12171"/>
            <p:cNvSpPr/>
            <p:nvPr/>
          </p:nvSpPr>
          <p:spPr>
            <a:xfrm>
              <a:off x="3378326" y="522201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72" name="object 12172"/>
            <p:cNvSpPr/>
            <p:nvPr/>
          </p:nvSpPr>
          <p:spPr>
            <a:xfrm>
              <a:off x="3417950" y="522597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73" name="object 12173"/>
            <p:cNvSpPr/>
            <p:nvPr/>
          </p:nvSpPr>
          <p:spPr>
            <a:xfrm>
              <a:off x="3436950" y="5230723"/>
              <a:ext cx="20955" cy="4445"/>
            </a:xfrm>
            <a:custGeom>
              <a:avLst/>
              <a:gdLst/>
              <a:ahLst/>
              <a:cxnLst/>
              <a:rect l="l" t="t" r="r" b="b"/>
              <a:pathLst>
                <a:path w="20954" h="4445">
                  <a:moveTo>
                    <a:pt x="0" y="3962"/>
                  </a:moveTo>
                  <a:lnTo>
                    <a:pt x="205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74" name="object 12174"/>
            <p:cNvSpPr/>
            <p:nvPr/>
          </p:nvSpPr>
          <p:spPr>
            <a:xfrm>
              <a:off x="3457562" y="522993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787"/>
                  </a:ln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175" name="object 12175"/>
          <p:cNvGrpSpPr/>
          <p:nvPr/>
        </p:nvGrpSpPr>
        <p:grpSpPr>
          <a:xfrm>
            <a:off x="3649038" y="3197062"/>
            <a:ext cx="441055" cy="283750"/>
            <a:chOff x="3712648" y="4736388"/>
            <a:chExt cx="653415" cy="420370"/>
          </a:xfrm>
        </p:grpSpPr>
        <p:sp>
          <p:nvSpPr>
            <p:cNvPr id="12176" name="object 12176"/>
            <p:cNvSpPr/>
            <p:nvPr/>
          </p:nvSpPr>
          <p:spPr>
            <a:xfrm>
              <a:off x="3713441" y="5119014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2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77" name="object 12177"/>
            <p:cNvSpPr/>
            <p:nvPr/>
          </p:nvSpPr>
          <p:spPr>
            <a:xfrm>
              <a:off x="3747503" y="5109514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20">
                  <a:moveTo>
                    <a:pt x="0" y="0"/>
                  </a:moveTo>
                  <a:lnTo>
                    <a:pt x="0" y="451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78" name="object 12178"/>
            <p:cNvSpPr/>
            <p:nvPr/>
          </p:nvSpPr>
          <p:spPr>
            <a:xfrm>
              <a:off x="3766515" y="5152288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4" h="3175">
                  <a:moveTo>
                    <a:pt x="0" y="3175"/>
                  </a:moveTo>
                  <a:lnTo>
                    <a:pt x="118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12179" name="object 12179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2957" y="5069109"/>
              <a:ext cx="95072" cy="76060"/>
            </a:xfrm>
            <a:prstGeom prst="rect">
              <a:avLst/>
            </a:prstGeom>
          </p:spPr>
        </p:pic>
        <p:pic>
          <p:nvPicPr>
            <p:cNvPr id="12180" name="object 1218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3920204" y="5016823"/>
              <a:ext cx="97447" cy="89509"/>
            </a:xfrm>
            <a:prstGeom prst="rect">
              <a:avLst/>
            </a:prstGeom>
          </p:spPr>
        </p:pic>
        <p:pic>
          <p:nvPicPr>
            <p:cNvPr id="12181" name="object 1218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039038" y="4736388"/>
              <a:ext cx="326402" cy="322421"/>
            </a:xfrm>
            <a:prstGeom prst="rect">
              <a:avLst/>
            </a:prstGeom>
          </p:spPr>
        </p:pic>
      </p:grpSp>
      <p:pic>
        <p:nvPicPr>
          <p:cNvPr id="12182" name="object 12182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5031336" y="4038200"/>
            <a:ext cx="70594" cy="46000"/>
          </a:xfrm>
          <a:prstGeom prst="rect">
            <a:avLst/>
          </a:prstGeom>
        </p:spPr>
      </p:pic>
      <p:pic>
        <p:nvPicPr>
          <p:cNvPr id="12183" name="object 1218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4900862" y="3931790"/>
            <a:ext cx="59895" cy="43317"/>
          </a:xfrm>
          <a:prstGeom prst="rect">
            <a:avLst/>
          </a:prstGeom>
        </p:spPr>
      </p:pic>
      <p:sp>
        <p:nvSpPr>
          <p:cNvPr id="12184" name="object 12184"/>
          <p:cNvSpPr/>
          <p:nvPr/>
        </p:nvSpPr>
        <p:spPr>
          <a:xfrm>
            <a:off x="4453819" y="2977281"/>
            <a:ext cx="6001" cy="34290"/>
          </a:xfrm>
          <a:custGeom>
            <a:avLst/>
            <a:gdLst/>
            <a:ahLst/>
            <a:cxnLst/>
            <a:rect l="l" t="t" r="r" b="b"/>
            <a:pathLst>
              <a:path w="8889" h="50800">
                <a:moveTo>
                  <a:pt x="8712" y="0"/>
                </a:moveTo>
                <a:lnTo>
                  <a:pt x="8712" y="49910"/>
                </a:lnTo>
                <a:lnTo>
                  <a:pt x="0" y="50698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2185" name="object 12185"/>
          <p:cNvGrpSpPr/>
          <p:nvPr/>
        </p:nvGrpSpPr>
        <p:grpSpPr>
          <a:xfrm>
            <a:off x="3441557" y="3536092"/>
            <a:ext cx="50578" cy="45006"/>
            <a:chOff x="3405270" y="5238654"/>
            <a:chExt cx="74930" cy="66675"/>
          </a:xfrm>
        </p:grpSpPr>
        <p:sp>
          <p:nvSpPr>
            <p:cNvPr id="12186" name="object 12186"/>
            <p:cNvSpPr/>
            <p:nvPr/>
          </p:nvSpPr>
          <p:spPr>
            <a:xfrm>
              <a:off x="3406063" y="524814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87" name="object 12187"/>
            <p:cNvSpPr/>
            <p:nvPr/>
          </p:nvSpPr>
          <p:spPr>
            <a:xfrm>
              <a:off x="3406063" y="5283009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901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88" name="object 12188"/>
            <p:cNvSpPr/>
            <p:nvPr/>
          </p:nvSpPr>
          <p:spPr>
            <a:xfrm>
              <a:off x="3425075" y="527429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89" name="object 12189"/>
            <p:cNvSpPr/>
            <p:nvPr/>
          </p:nvSpPr>
          <p:spPr>
            <a:xfrm>
              <a:off x="3425075" y="52608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90" name="object 12190"/>
            <p:cNvSpPr/>
            <p:nvPr/>
          </p:nvSpPr>
          <p:spPr>
            <a:xfrm>
              <a:off x="3425075" y="524973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91" name="object 12191"/>
            <p:cNvSpPr/>
            <p:nvPr/>
          </p:nvSpPr>
          <p:spPr>
            <a:xfrm>
              <a:off x="3425088" y="5285384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-793" y="793"/>
                  </a:moveTo>
                  <a:lnTo>
                    <a:pt x="19005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92" name="object 12192"/>
            <p:cNvSpPr/>
            <p:nvPr/>
          </p:nvSpPr>
          <p:spPr>
            <a:xfrm>
              <a:off x="3443300" y="527587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93" name="object 12193"/>
            <p:cNvSpPr/>
            <p:nvPr/>
          </p:nvSpPr>
          <p:spPr>
            <a:xfrm>
              <a:off x="3443300" y="5286971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-793" y="787"/>
                  </a:moveTo>
                  <a:lnTo>
                    <a:pt x="19005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94" name="object 12194"/>
            <p:cNvSpPr/>
            <p:nvPr/>
          </p:nvSpPr>
          <p:spPr>
            <a:xfrm>
              <a:off x="3461512" y="527825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95" name="object 12195"/>
            <p:cNvSpPr/>
            <p:nvPr/>
          </p:nvSpPr>
          <p:spPr>
            <a:xfrm>
              <a:off x="3461499" y="528854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96" name="object 12196"/>
            <p:cNvSpPr/>
            <p:nvPr/>
          </p:nvSpPr>
          <p:spPr>
            <a:xfrm>
              <a:off x="3465474" y="530282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97" name="object 12197"/>
            <p:cNvSpPr/>
            <p:nvPr/>
          </p:nvSpPr>
          <p:spPr>
            <a:xfrm>
              <a:off x="3465474" y="530360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98" name="object 12198"/>
            <p:cNvSpPr/>
            <p:nvPr/>
          </p:nvSpPr>
          <p:spPr>
            <a:xfrm>
              <a:off x="3478949" y="523943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199" name="object 12199"/>
            <p:cNvSpPr/>
            <p:nvPr/>
          </p:nvSpPr>
          <p:spPr>
            <a:xfrm>
              <a:off x="3465474" y="5239448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0" y="10287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00" name="object 12200"/>
            <p:cNvSpPr/>
            <p:nvPr/>
          </p:nvSpPr>
          <p:spPr>
            <a:xfrm>
              <a:off x="3465474" y="524973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01" name="object 12201"/>
            <p:cNvSpPr/>
            <p:nvPr/>
          </p:nvSpPr>
          <p:spPr>
            <a:xfrm>
              <a:off x="3461512" y="525369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02" name="object 12202"/>
            <p:cNvSpPr/>
            <p:nvPr/>
          </p:nvSpPr>
          <p:spPr>
            <a:xfrm>
              <a:off x="3461512" y="526398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03" name="object 12203"/>
            <p:cNvSpPr/>
            <p:nvPr/>
          </p:nvSpPr>
          <p:spPr>
            <a:xfrm>
              <a:off x="3443300" y="525212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04" name="object 12204"/>
            <p:cNvSpPr/>
            <p:nvPr/>
          </p:nvSpPr>
          <p:spPr>
            <a:xfrm>
              <a:off x="3425075" y="5260822"/>
              <a:ext cx="36830" cy="3175"/>
            </a:xfrm>
            <a:custGeom>
              <a:avLst/>
              <a:gdLst/>
              <a:ahLst/>
              <a:cxnLst/>
              <a:rect l="l" t="t" r="r" b="b"/>
              <a:pathLst>
                <a:path w="36829" h="3175">
                  <a:moveTo>
                    <a:pt x="36436" y="3175"/>
                  </a:moveTo>
                  <a:lnTo>
                    <a:pt x="18224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205" name="object 12205"/>
          <p:cNvGrpSpPr/>
          <p:nvPr/>
        </p:nvGrpSpPr>
        <p:grpSpPr>
          <a:xfrm>
            <a:off x="2807346" y="3427530"/>
            <a:ext cx="684513" cy="153876"/>
            <a:chOff x="2465698" y="5077821"/>
            <a:chExt cx="1014094" cy="227965"/>
          </a:xfrm>
        </p:grpSpPr>
        <p:sp>
          <p:nvSpPr>
            <p:cNvPr id="12206" name="object 12206"/>
            <p:cNvSpPr/>
            <p:nvPr/>
          </p:nvSpPr>
          <p:spPr>
            <a:xfrm>
              <a:off x="2466492" y="5141201"/>
              <a:ext cx="14604" cy="4445"/>
            </a:xfrm>
            <a:custGeom>
              <a:avLst/>
              <a:gdLst/>
              <a:ahLst/>
              <a:cxnLst/>
              <a:rect l="l" t="t" r="r" b="b"/>
              <a:pathLst>
                <a:path w="14605" h="4445">
                  <a:moveTo>
                    <a:pt x="0" y="0"/>
                  </a:moveTo>
                  <a:lnTo>
                    <a:pt x="14262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07" name="object 12207"/>
            <p:cNvSpPr/>
            <p:nvPr/>
          </p:nvSpPr>
          <p:spPr>
            <a:xfrm>
              <a:off x="2480754" y="51412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08" name="object 12208"/>
            <p:cNvSpPr/>
            <p:nvPr/>
          </p:nvSpPr>
          <p:spPr>
            <a:xfrm>
              <a:off x="2466492" y="5137238"/>
              <a:ext cx="14604" cy="4445"/>
            </a:xfrm>
            <a:custGeom>
              <a:avLst/>
              <a:gdLst/>
              <a:ahLst/>
              <a:cxnLst/>
              <a:rect l="l" t="t" r="r" b="b"/>
              <a:pathLst>
                <a:path w="14605" h="4445">
                  <a:moveTo>
                    <a:pt x="0" y="0"/>
                  </a:moveTo>
                  <a:lnTo>
                    <a:pt x="14262" y="3962"/>
                  </a:lnTo>
                </a:path>
                <a:path w="14605"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09" name="object 12209"/>
            <p:cNvSpPr/>
            <p:nvPr/>
          </p:nvSpPr>
          <p:spPr>
            <a:xfrm>
              <a:off x="2522740" y="5104752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6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10" name="object 12210"/>
            <p:cNvSpPr/>
            <p:nvPr/>
          </p:nvSpPr>
          <p:spPr>
            <a:xfrm>
              <a:off x="2513241" y="51348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11" name="object 12211"/>
            <p:cNvSpPr/>
            <p:nvPr/>
          </p:nvSpPr>
          <p:spPr>
            <a:xfrm>
              <a:off x="2519565" y="513645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12" name="object 12212"/>
            <p:cNvSpPr/>
            <p:nvPr/>
          </p:nvSpPr>
          <p:spPr>
            <a:xfrm>
              <a:off x="2522753" y="5107927"/>
              <a:ext cx="14604" cy="33020"/>
            </a:xfrm>
            <a:custGeom>
              <a:avLst/>
              <a:gdLst/>
              <a:ahLst/>
              <a:cxnLst/>
              <a:rect l="l" t="t" r="r" b="b"/>
              <a:pathLst>
                <a:path w="14605" h="33020">
                  <a:moveTo>
                    <a:pt x="14262" y="0"/>
                  </a:moveTo>
                  <a:lnTo>
                    <a:pt x="14262" y="32486"/>
                  </a:lnTo>
                  <a:lnTo>
                    <a:pt x="0" y="285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13" name="object 12213"/>
            <p:cNvSpPr/>
            <p:nvPr/>
          </p:nvSpPr>
          <p:spPr>
            <a:xfrm>
              <a:off x="2537015" y="5111889"/>
              <a:ext cx="15240" cy="31750"/>
            </a:xfrm>
            <a:custGeom>
              <a:avLst/>
              <a:gdLst/>
              <a:ahLst/>
              <a:cxnLst/>
              <a:rect l="l" t="t" r="r" b="b"/>
              <a:pathLst>
                <a:path w="15239" h="31750">
                  <a:moveTo>
                    <a:pt x="15049" y="0"/>
                  </a:moveTo>
                  <a:lnTo>
                    <a:pt x="15049" y="31686"/>
                  </a:lnTo>
                  <a:lnTo>
                    <a:pt x="0" y="285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14" name="object 12214"/>
            <p:cNvSpPr/>
            <p:nvPr/>
          </p:nvSpPr>
          <p:spPr>
            <a:xfrm>
              <a:off x="2552065" y="5115051"/>
              <a:ext cx="14604" cy="33020"/>
            </a:xfrm>
            <a:custGeom>
              <a:avLst/>
              <a:gdLst/>
              <a:ahLst/>
              <a:cxnLst/>
              <a:rect l="l" t="t" r="r" b="b"/>
              <a:pathLst>
                <a:path w="14605" h="33020">
                  <a:moveTo>
                    <a:pt x="14249" y="0"/>
                  </a:moveTo>
                  <a:lnTo>
                    <a:pt x="14249" y="32486"/>
                  </a:lnTo>
                  <a:lnTo>
                    <a:pt x="0" y="285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15" name="object 12215"/>
            <p:cNvSpPr/>
            <p:nvPr/>
          </p:nvSpPr>
          <p:spPr>
            <a:xfrm>
              <a:off x="2566314" y="5118226"/>
              <a:ext cx="15240" cy="33020"/>
            </a:xfrm>
            <a:custGeom>
              <a:avLst/>
              <a:gdLst/>
              <a:ahLst/>
              <a:cxnLst/>
              <a:rect l="l" t="t" r="r" b="b"/>
              <a:pathLst>
                <a:path w="15239" h="33020">
                  <a:moveTo>
                    <a:pt x="15062" y="0"/>
                  </a:moveTo>
                  <a:lnTo>
                    <a:pt x="15062" y="32486"/>
                  </a:lnTo>
                  <a:lnTo>
                    <a:pt x="0" y="293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16" name="object 12216"/>
            <p:cNvSpPr/>
            <p:nvPr/>
          </p:nvSpPr>
          <p:spPr>
            <a:xfrm>
              <a:off x="2581376" y="5121389"/>
              <a:ext cx="15240" cy="33655"/>
            </a:xfrm>
            <a:custGeom>
              <a:avLst/>
              <a:gdLst/>
              <a:ahLst/>
              <a:cxnLst/>
              <a:rect l="l" t="t" r="r" b="b"/>
              <a:pathLst>
                <a:path w="15239" h="33654">
                  <a:moveTo>
                    <a:pt x="15049" y="0"/>
                  </a:moveTo>
                  <a:lnTo>
                    <a:pt x="15049" y="33273"/>
                  </a:lnTo>
                  <a:lnTo>
                    <a:pt x="0" y="293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17" name="object 12217"/>
            <p:cNvSpPr/>
            <p:nvPr/>
          </p:nvSpPr>
          <p:spPr>
            <a:xfrm>
              <a:off x="2596426" y="5125351"/>
              <a:ext cx="15240" cy="33020"/>
            </a:xfrm>
            <a:custGeom>
              <a:avLst/>
              <a:gdLst/>
              <a:ahLst/>
              <a:cxnLst/>
              <a:rect l="l" t="t" r="r" b="b"/>
              <a:pathLst>
                <a:path w="15239" h="33020">
                  <a:moveTo>
                    <a:pt x="15049" y="0"/>
                  </a:moveTo>
                  <a:lnTo>
                    <a:pt x="15049" y="32486"/>
                  </a:lnTo>
                  <a:lnTo>
                    <a:pt x="0" y="293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18" name="object 12218"/>
            <p:cNvSpPr/>
            <p:nvPr/>
          </p:nvSpPr>
          <p:spPr>
            <a:xfrm>
              <a:off x="2611462" y="5128526"/>
              <a:ext cx="15240" cy="33020"/>
            </a:xfrm>
            <a:custGeom>
              <a:avLst/>
              <a:gdLst/>
              <a:ahLst/>
              <a:cxnLst/>
              <a:rect l="l" t="t" r="r" b="b"/>
              <a:pathLst>
                <a:path w="15239" h="33020">
                  <a:moveTo>
                    <a:pt x="15062" y="0"/>
                  </a:moveTo>
                  <a:lnTo>
                    <a:pt x="15062" y="32486"/>
                  </a:lnTo>
                  <a:lnTo>
                    <a:pt x="0" y="293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19" name="object 12219"/>
            <p:cNvSpPr/>
            <p:nvPr/>
          </p:nvSpPr>
          <p:spPr>
            <a:xfrm>
              <a:off x="2626525" y="5131688"/>
              <a:ext cx="15240" cy="33020"/>
            </a:xfrm>
            <a:custGeom>
              <a:avLst/>
              <a:gdLst/>
              <a:ahLst/>
              <a:cxnLst/>
              <a:rect l="l" t="t" r="r" b="b"/>
              <a:pathLst>
                <a:path w="15239" h="33020">
                  <a:moveTo>
                    <a:pt x="15049" y="0"/>
                  </a:moveTo>
                  <a:lnTo>
                    <a:pt x="15049" y="32486"/>
                  </a:lnTo>
                  <a:lnTo>
                    <a:pt x="0" y="293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20" name="object 12220"/>
            <p:cNvSpPr/>
            <p:nvPr/>
          </p:nvSpPr>
          <p:spPr>
            <a:xfrm>
              <a:off x="2641574" y="5134863"/>
              <a:ext cx="15875" cy="33655"/>
            </a:xfrm>
            <a:custGeom>
              <a:avLst/>
              <a:gdLst/>
              <a:ahLst/>
              <a:cxnLst/>
              <a:rect l="l" t="t" r="r" b="b"/>
              <a:pathLst>
                <a:path w="15875" h="33654">
                  <a:moveTo>
                    <a:pt x="15849" y="0"/>
                  </a:moveTo>
                  <a:lnTo>
                    <a:pt x="15849" y="33274"/>
                  </a:lnTo>
                  <a:lnTo>
                    <a:pt x="0" y="293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21" name="object 12221"/>
            <p:cNvSpPr/>
            <p:nvPr/>
          </p:nvSpPr>
          <p:spPr>
            <a:xfrm>
              <a:off x="2657424" y="5138026"/>
              <a:ext cx="15240" cy="33655"/>
            </a:xfrm>
            <a:custGeom>
              <a:avLst/>
              <a:gdLst/>
              <a:ahLst/>
              <a:cxnLst/>
              <a:rect l="l" t="t" r="r" b="b"/>
              <a:pathLst>
                <a:path w="15239" h="33654">
                  <a:moveTo>
                    <a:pt x="15049" y="0"/>
                  </a:moveTo>
                  <a:lnTo>
                    <a:pt x="15049" y="33274"/>
                  </a:lnTo>
                  <a:lnTo>
                    <a:pt x="0" y="301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22" name="object 12222"/>
            <p:cNvSpPr/>
            <p:nvPr/>
          </p:nvSpPr>
          <p:spPr>
            <a:xfrm>
              <a:off x="2688323" y="5144363"/>
              <a:ext cx="15240" cy="33655"/>
            </a:xfrm>
            <a:custGeom>
              <a:avLst/>
              <a:gdLst/>
              <a:ahLst/>
              <a:cxnLst/>
              <a:rect l="l" t="t" r="r" b="b"/>
              <a:pathLst>
                <a:path w="15239" h="33654">
                  <a:moveTo>
                    <a:pt x="15049" y="0"/>
                  </a:moveTo>
                  <a:lnTo>
                    <a:pt x="15049" y="33274"/>
                  </a:lnTo>
                  <a:lnTo>
                    <a:pt x="0" y="301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23" name="object 12223"/>
            <p:cNvSpPr/>
            <p:nvPr/>
          </p:nvSpPr>
          <p:spPr>
            <a:xfrm>
              <a:off x="2703360" y="5147538"/>
              <a:ext cx="15875" cy="33655"/>
            </a:xfrm>
            <a:custGeom>
              <a:avLst/>
              <a:gdLst/>
              <a:ahLst/>
              <a:cxnLst/>
              <a:rect l="l" t="t" r="r" b="b"/>
              <a:pathLst>
                <a:path w="15875" h="33654">
                  <a:moveTo>
                    <a:pt x="15849" y="0"/>
                  </a:moveTo>
                  <a:lnTo>
                    <a:pt x="15849" y="33274"/>
                  </a:lnTo>
                  <a:lnTo>
                    <a:pt x="0" y="301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24" name="object 12224"/>
            <p:cNvSpPr/>
            <p:nvPr/>
          </p:nvSpPr>
          <p:spPr>
            <a:xfrm>
              <a:off x="2719209" y="5150700"/>
              <a:ext cx="15875" cy="33655"/>
            </a:xfrm>
            <a:custGeom>
              <a:avLst/>
              <a:gdLst/>
              <a:ahLst/>
              <a:cxnLst/>
              <a:rect l="l" t="t" r="r" b="b"/>
              <a:pathLst>
                <a:path w="15875" h="33654">
                  <a:moveTo>
                    <a:pt x="15849" y="0"/>
                  </a:moveTo>
                  <a:lnTo>
                    <a:pt x="15849" y="33274"/>
                  </a:lnTo>
                  <a:lnTo>
                    <a:pt x="0" y="301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25" name="object 12225"/>
            <p:cNvSpPr/>
            <p:nvPr/>
          </p:nvSpPr>
          <p:spPr>
            <a:xfrm>
              <a:off x="2735046" y="5153875"/>
              <a:ext cx="15875" cy="33655"/>
            </a:xfrm>
            <a:custGeom>
              <a:avLst/>
              <a:gdLst/>
              <a:ahLst/>
              <a:cxnLst/>
              <a:rect l="l" t="t" r="r" b="b"/>
              <a:pathLst>
                <a:path w="15875" h="33654">
                  <a:moveTo>
                    <a:pt x="15849" y="0"/>
                  </a:moveTo>
                  <a:lnTo>
                    <a:pt x="15849" y="33274"/>
                  </a:lnTo>
                  <a:lnTo>
                    <a:pt x="0" y="301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26" name="object 12226"/>
            <p:cNvSpPr/>
            <p:nvPr/>
          </p:nvSpPr>
          <p:spPr>
            <a:xfrm>
              <a:off x="2750896" y="5157038"/>
              <a:ext cx="15875" cy="33655"/>
            </a:xfrm>
            <a:custGeom>
              <a:avLst/>
              <a:gdLst/>
              <a:ahLst/>
              <a:cxnLst/>
              <a:rect l="l" t="t" r="r" b="b"/>
              <a:pathLst>
                <a:path w="15875" h="33654">
                  <a:moveTo>
                    <a:pt x="15849" y="0"/>
                  </a:moveTo>
                  <a:lnTo>
                    <a:pt x="15849" y="33273"/>
                  </a:lnTo>
                  <a:lnTo>
                    <a:pt x="0" y="301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27" name="object 12227"/>
            <p:cNvSpPr/>
            <p:nvPr/>
          </p:nvSpPr>
          <p:spPr>
            <a:xfrm>
              <a:off x="2766745" y="5160213"/>
              <a:ext cx="15875" cy="33655"/>
            </a:xfrm>
            <a:custGeom>
              <a:avLst/>
              <a:gdLst/>
              <a:ahLst/>
              <a:cxnLst/>
              <a:rect l="l" t="t" r="r" b="b"/>
              <a:pathLst>
                <a:path w="15875" h="33654">
                  <a:moveTo>
                    <a:pt x="15836" y="0"/>
                  </a:moveTo>
                  <a:lnTo>
                    <a:pt x="15836" y="33273"/>
                  </a:lnTo>
                  <a:lnTo>
                    <a:pt x="0" y="301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28" name="object 12228"/>
            <p:cNvSpPr/>
            <p:nvPr/>
          </p:nvSpPr>
          <p:spPr>
            <a:xfrm>
              <a:off x="2782595" y="5162587"/>
              <a:ext cx="17145" cy="34290"/>
            </a:xfrm>
            <a:custGeom>
              <a:avLst/>
              <a:gdLst/>
              <a:ahLst/>
              <a:cxnLst/>
              <a:rect l="l" t="t" r="r" b="b"/>
              <a:pathLst>
                <a:path w="17144" h="34289">
                  <a:moveTo>
                    <a:pt x="16637" y="0"/>
                  </a:moveTo>
                  <a:lnTo>
                    <a:pt x="16637" y="34074"/>
                  </a:lnTo>
                  <a:lnTo>
                    <a:pt x="0" y="308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29" name="object 12229"/>
            <p:cNvSpPr/>
            <p:nvPr/>
          </p:nvSpPr>
          <p:spPr>
            <a:xfrm>
              <a:off x="2799219" y="5165762"/>
              <a:ext cx="15875" cy="33655"/>
            </a:xfrm>
            <a:custGeom>
              <a:avLst/>
              <a:gdLst/>
              <a:ahLst/>
              <a:cxnLst/>
              <a:rect l="l" t="t" r="r" b="b"/>
              <a:pathLst>
                <a:path w="15875" h="33654">
                  <a:moveTo>
                    <a:pt x="15849" y="0"/>
                  </a:moveTo>
                  <a:lnTo>
                    <a:pt x="15849" y="33261"/>
                  </a:lnTo>
                  <a:lnTo>
                    <a:pt x="0" y="308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30" name="object 12230"/>
            <p:cNvSpPr/>
            <p:nvPr/>
          </p:nvSpPr>
          <p:spPr>
            <a:xfrm>
              <a:off x="2815069" y="5168937"/>
              <a:ext cx="15875" cy="33655"/>
            </a:xfrm>
            <a:custGeom>
              <a:avLst/>
              <a:gdLst/>
              <a:ahLst/>
              <a:cxnLst/>
              <a:rect l="l" t="t" r="r" b="b"/>
              <a:pathLst>
                <a:path w="15875" h="33654">
                  <a:moveTo>
                    <a:pt x="15849" y="0"/>
                  </a:moveTo>
                  <a:lnTo>
                    <a:pt x="15849" y="33261"/>
                  </a:lnTo>
                  <a:lnTo>
                    <a:pt x="0" y="30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31" name="object 12231"/>
            <p:cNvSpPr/>
            <p:nvPr/>
          </p:nvSpPr>
          <p:spPr>
            <a:xfrm>
              <a:off x="2830918" y="5171312"/>
              <a:ext cx="17145" cy="34290"/>
            </a:xfrm>
            <a:custGeom>
              <a:avLst/>
              <a:gdLst/>
              <a:ahLst/>
              <a:cxnLst/>
              <a:rect l="l" t="t" r="r" b="b"/>
              <a:pathLst>
                <a:path w="17144" h="34289">
                  <a:moveTo>
                    <a:pt x="16637" y="0"/>
                  </a:moveTo>
                  <a:lnTo>
                    <a:pt x="16637" y="34061"/>
                  </a:lnTo>
                  <a:lnTo>
                    <a:pt x="0" y="308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32" name="object 12232"/>
            <p:cNvSpPr/>
            <p:nvPr/>
          </p:nvSpPr>
          <p:spPr>
            <a:xfrm>
              <a:off x="2847555" y="5174475"/>
              <a:ext cx="17145" cy="34290"/>
            </a:xfrm>
            <a:custGeom>
              <a:avLst/>
              <a:gdLst/>
              <a:ahLst/>
              <a:cxnLst/>
              <a:rect l="l" t="t" r="r" b="b"/>
              <a:pathLst>
                <a:path w="17144" h="34289">
                  <a:moveTo>
                    <a:pt x="16637" y="0"/>
                  </a:moveTo>
                  <a:lnTo>
                    <a:pt x="16637" y="34061"/>
                  </a:lnTo>
                  <a:lnTo>
                    <a:pt x="0" y="308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33" name="object 12233"/>
            <p:cNvSpPr/>
            <p:nvPr/>
          </p:nvSpPr>
          <p:spPr>
            <a:xfrm>
              <a:off x="2864192" y="5177650"/>
              <a:ext cx="17145" cy="33655"/>
            </a:xfrm>
            <a:custGeom>
              <a:avLst/>
              <a:gdLst/>
              <a:ahLst/>
              <a:cxnLst/>
              <a:rect l="l" t="t" r="r" b="b"/>
              <a:pathLst>
                <a:path w="17144" h="33654">
                  <a:moveTo>
                    <a:pt x="16637" y="0"/>
                  </a:moveTo>
                  <a:lnTo>
                    <a:pt x="16637" y="33274"/>
                  </a:lnTo>
                  <a:lnTo>
                    <a:pt x="0" y="308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34" name="object 12234"/>
            <p:cNvSpPr/>
            <p:nvPr/>
          </p:nvSpPr>
          <p:spPr>
            <a:xfrm>
              <a:off x="2880817" y="5180025"/>
              <a:ext cx="15875" cy="34290"/>
            </a:xfrm>
            <a:custGeom>
              <a:avLst/>
              <a:gdLst/>
              <a:ahLst/>
              <a:cxnLst/>
              <a:rect l="l" t="t" r="r" b="b"/>
              <a:pathLst>
                <a:path w="15875" h="34289">
                  <a:moveTo>
                    <a:pt x="15849" y="0"/>
                  </a:moveTo>
                  <a:lnTo>
                    <a:pt x="15849" y="34074"/>
                  </a:lnTo>
                  <a:lnTo>
                    <a:pt x="0" y="308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35" name="object 12235"/>
            <p:cNvSpPr/>
            <p:nvPr/>
          </p:nvSpPr>
          <p:spPr>
            <a:xfrm>
              <a:off x="2896666" y="5183187"/>
              <a:ext cx="17145" cy="34290"/>
            </a:xfrm>
            <a:custGeom>
              <a:avLst/>
              <a:gdLst/>
              <a:ahLst/>
              <a:cxnLst/>
              <a:rect l="l" t="t" r="r" b="b"/>
              <a:pathLst>
                <a:path w="17144" h="34289">
                  <a:moveTo>
                    <a:pt x="16637" y="0"/>
                  </a:moveTo>
                  <a:lnTo>
                    <a:pt x="16637" y="34061"/>
                  </a:lnTo>
                  <a:lnTo>
                    <a:pt x="0" y="308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36" name="object 12236"/>
            <p:cNvSpPr/>
            <p:nvPr/>
          </p:nvSpPr>
          <p:spPr>
            <a:xfrm>
              <a:off x="2913303" y="5185562"/>
              <a:ext cx="17780" cy="34290"/>
            </a:xfrm>
            <a:custGeom>
              <a:avLst/>
              <a:gdLst/>
              <a:ahLst/>
              <a:cxnLst/>
              <a:rect l="l" t="t" r="r" b="b"/>
              <a:pathLst>
                <a:path w="17780" h="34289">
                  <a:moveTo>
                    <a:pt x="17424" y="0"/>
                  </a:moveTo>
                  <a:lnTo>
                    <a:pt x="17424" y="34074"/>
                  </a:lnTo>
                  <a:lnTo>
                    <a:pt x="0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37" name="object 12237"/>
            <p:cNvSpPr/>
            <p:nvPr/>
          </p:nvSpPr>
          <p:spPr>
            <a:xfrm>
              <a:off x="2922016" y="52053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38" name="object 12238"/>
            <p:cNvSpPr/>
            <p:nvPr/>
          </p:nvSpPr>
          <p:spPr>
            <a:xfrm>
              <a:off x="2922016" y="5207749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4">
                  <a:moveTo>
                    <a:pt x="0" y="5549"/>
                  </a:moveTo>
                  <a:lnTo>
                    <a:pt x="2374" y="3962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39" name="object 12239"/>
            <p:cNvSpPr/>
            <p:nvPr/>
          </p:nvSpPr>
          <p:spPr>
            <a:xfrm>
              <a:off x="2922016" y="519111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40" name="object 12240"/>
            <p:cNvSpPr/>
            <p:nvPr/>
          </p:nvSpPr>
          <p:spPr>
            <a:xfrm>
              <a:off x="2922016" y="5193487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4749"/>
                  </a:moveTo>
                  <a:lnTo>
                    <a:pt x="2374" y="3174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41" name="object 12241"/>
            <p:cNvSpPr/>
            <p:nvPr/>
          </p:nvSpPr>
          <p:spPr>
            <a:xfrm>
              <a:off x="2930728" y="5188724"/>
              <a:ext cx="17145" cy="34290"/>
            </a:xfrm>
            <a:custGeom>
              <a:avLst/>
              <a:gdLst/>
              <a:ahLst/>
              <a:cxnLst/>
              <a:rect l="l" t="t" r="r" b="b"/>
              <a:pathLst>
                <a:path w="17144" h="34289">
                  <a:moveTo>
                    <a:pt x="16637" y="0"/>
                  </a:moveTo>
                  <a:lnTo>
                    <a:pt x="16637" y="34074"/>
                  </a:lnTo>
                  <a:lnTo>
                    <a:pt x="0" y="308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42" name="object 12242"/>
            <p:cNvSpPr/>
            <p:nvPr/>
          </p:nvSpPr>
          <p:spPr>
            <a:xfrm>
              <a:off x="2947377" y="5191112"/>
              <a:ext cx="17145" cy="34290"/>
            </a:xfrm>
            <a:custGeom>
              <a:avLst/>
              <a:gdLst/>
              <a:ahLst/>
              <a:cxnLst/>
              <a:rect l="l" t="t" r="r" b="b"/>
              <a:pathLst>
                <a:path w="17144" h="34289">
                  <a:moveTo>
                    <a:pt x="16637" y="0"/>
                  </a:moveTo>
                  <a:lnTo>
                    <a:pt x="16637" y="34061"/>
                  </a:lnTo>
                  <a:lnTo>
                    <a:pt x="0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43" name="object 12243"/>
            <p:cNvSpPr/>
            <p:nvPr/>
          </p:nvSpPr>
          <p:spPr>
            <a:xfrm>
              <a:off x="2964014" y="5193487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4" h="34925">
                  <a:moveTo>
                    <a:pt x="16637" y="0"/>
                  </a:moveTo>
                  <a:lnTo>
                    <a:pt x="16637" y="34861"/>
                  </a:lnTo>
                  <a:lnTo>
                    <a:pt x="0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44" name="object 12244"/>
            <p:cNvSpPr/>
            <p:nvPr/>
          </p:nvSpPr>
          <p:spPr>
            <a:xfrm>
              <a:off x="2980639" y="5196662"/>
              <a:ext cx="17780" cy="34290"/>
            </a:xfrm>
            <a:custGeom>
              <a:avLst/>
              <a:gdLst/>
              <a:ahLst/>
              <a:cxnLst/>
              <a:rect l="l" t="t" r="r" b="b"/>
              <a:pathLst>
                <a:path w="17780" h="34289">
                  <a:moveTo>
                    <a:pt x="17424" y="0"/>
                  </a:moveTo>
                  <a:lnTo>
                    <a:pt x="17424" y="34061"/>
                  </a:lnTo>
                  <a:lnTo>
                    <a:pt x="0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45" name="object 12245"/>
            <p:cNvSpPr/>
            <p:nvPr/>
          </p:nvSpPr>
          <p:spPr>
            <a:xfrm>
              <a:off x="2998076" y="5199036"/>
              <a:ext cx="17145" cy="34290"/>
            </a:xfrm>
            <a:custGeom>
              <a:avLst/>
              <a:gdLst/>
              <a:ahLst/>
              <a:cxnLst/>
              <a:rect l="l" t="t" r="r" b="b"/>
              <a:pathLst>
                <a:path w="17144" h="34289">
                  <a:moveTo>
                    <a:pt x="16637" y="0"/>
                  </a:moveTo>
                  <a:lnTo>
                    <a:pt x="16637" y="34074"/>
                  </a:lnTo>
                  <a:lnTo>
                    <a:pt x="0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46" name="object 12246"/>
            <p:cNvSpPr/>
            <p:nvPr/>
          </p:nvSpPr>
          <p:spPr>
            <a:xfrm>
              <a:off x="3014700" y="5201399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80" h="34925">
                  <a:moveTo>
                    <a:pt x="17437" y="0"/>
                  </a:moveTo>
                  <a:lnTo>
                    <a:pt x="17437" y="34861"/>
                  </a:lnTo>
                  <a:lnTo>
                    <a:pt x="0" y="316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47" name="object 12247"/>
            <p:cNvSpPr/>
            <p:nvPr/>
          </p:nvSpPr>
          <p:spPr>
            <a:xfrm>
              <a:off x="3032137" y="5204574"/>
              <a:ext cx="17780" cy="34290"/>
            </a:xfrm>
            <a:custGeom>
              <a:avLst/>
              <a:gdLst/>
              <a:ahLst/>
              <a:cxnLst/>
              <a:rect l="l" t="t" r="r" b="b"/>
              <a:pathLst>
                <a:path w="17780" h="34289">
                  <a:moveTo>
                    <a:pt x="17424" y="0"/>
                  </a:moveTo>
                  <a:lnTo>
                    <a:pt x="17424" y="34074"/>
                  </a:lnTo>
                  <a:lnTo>
                    <a:pt x="0" y="316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48" name="object 12248"/>
            <p:cNvSpPr/>
            <p:nvPr/>
          </p:nvSpPr>
          <p:spPr>
            <a:xfrm>
              <a:off x="3049562" y="5206961"/>
              <a:ext cx="17145" cy="34290"/>
            </a:xfrm>
            <a:custGeom>
              <a:avLst/>
              <a:gdLst/>
              <a:ahLst/>
              <a:cxnLst/>
              <a:rect l="l" t="t" r="r" b="b"/>
              <a:pathLst>
                <a:path w="17144" h="34289">
                  <a:moveTo>
                    <a:pt x="16637" y="0"/>
                  </a:moveTo>
                  <a:lnTo>
                    <a:pt x="16637" y="34061"/>
                  </a:lnTo>
                  <a:lnTo>
                    <a:pt x="0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49" name="object 12249"/>
            <p:cNvSpPr/>
            <p:nvPr/>
          </p:nvSpPr>
          <p:spPr>
            <a:xfrm>
              <a:off x="3066199" y="5209336"/>
              <a:ext cx="17780" cy="34290"/>
            </a:xfrm>
            <a:custGeom>
              <a:avLst/>
              <a:gdLst/>
              <a:ahLst/>
              <a:cxnLst/>
              <a:rect l="l" t="t" r="r" b="b"/>
              <a:pathLst>
                <a:path w="17780" h="34289">
                  <a:moveTo>
                    <a:pt x="17437" y="0"/>
                  </a:moveTo>
                  <a:lnTo>
                    <a:pt x="17437" y="34061"/>
                  </a:lnTo>
                  <a:lnTo>
                    <a:pt x="0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50" name="object 12250"/>
            <p:cNvSpPr/>
            <p:nvPr/>
          </p:nvSpPr>
          <p:spPr>
            <a:xfrm>
              <a:off x="3083636" y="5211711"/>
              <a:ext cx="17780" cy="34290"/>
            </a:xfrm>
            <a:custGeom>
              <a:avLst/>
              <a:gdLst/>
              <a:ahLst/>
              <a:cxnLst/>
              <a:rect l="l" t="t" r="r" b="b"/>
              <a:pathLst>
                <a:path w="17780" h="34289">
                  <a:moveTo>
                    <a:pt x="17424" y="0"/>
                  </a:moveTo>
                  <a:lnTo>
                    <a:pt x="17424" y="34074"/>
                  </a:lnTo>
                  <a:lnTo>
                    <a:pt x="0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51" name="object 12251"/>
            <p:cNvSpPr/>
            <p:nvPr/>
          </p:nvSpPr>
          <p:spPr>
            <a:xfrm>
              <a:off x="3101047" y="5214086"/>
              <a:ext cx="17780" cy="34290"/>
            </a:xfrm>
            <a:custGeom>
              <a:avLst/>
              <a:gdLst/>
              <a:ahLst/>
              <a:cxnLst/>
              <a:rect l="l" t="t" r="r" b="b"/>
              <a:pathLst>
                <a:path w="17780" h="34289">
                  <a:moveTo>
                    <a:pt x="17437" y="0"/>
                  </a:moveTo>
                  <a:lnTo>
                    <a:pt x="17437" y="34061"/>
                  </a:lnTo>
                  <a:lnTo>
                    <a:pt x="0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52" name="object 12252"/>
            <p:cNvSpPr/>
            <p:nvPr/>
          </p:nvSpPr>
          <p:spPr>
            <a:xfrm>
              <a:off x="3136709" y="524973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53" name="object 12253"/>
            <p:cNvSpPr/>
            <p:nvPr/>
          </p:nvSpPr>
          <p:spPr>
            <a:xfrm>
              <a:off x="3136709" y="523309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54" name="object 12254"/>
            <p:cNvSpPr/>
            <p:nvPr/>
          </p:nvSpPr>
          <p:spPr>
            <a:xfrm>
              <a:off x="3136709" y="521646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55" name="object 12255"/>
            <p:cNvSpPr/>
            <p:nvPr/>
          </p:nvSpPr>
          <p:spPr>
            <a:xfrm>
              <a:off x="3118497" y="5248147"/>
              <a:ext cx="18415" cy="3175"/>
            </a:xfrm>
            <a:custGeom>
              <a:avLst/>
              <a:gdLst/>
              <a:ahLst/>
              <a:cxnLst/>
              <a:rect l="l" t="t" r="r" b="b"/>
              <a:pathLst>
                <a:path w="18414" h="3175">
                  <a:moveTo>
                    <a:pt x="18211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56" name="object 12256"/>
            <p:cNvSpPr/>
            <p:nvPr/>
          </p:nvSpPr>
          <p:spPr>
            <a:xfrm>
              <a:off x="3136696" y="5218836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80" h="34925">
                  <a:moveTo>
                    <a:pt x="17437" y="0"/>
                  </a:moveTo>
                  <a:lnTo>
                    <a:pt x="17437" y="34861"/>
                  </a:lnTo>
                  <a:lnTo>
                    <a:pt x="0" y="324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57" name="object 12257"/>
            <p:cNvSpPr/>
            <p:nvPr/>
          </p:nvSpPr>
          <p:spPr>
            <a:xfrm>
              <a:off x="3137496" y="522597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7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58" name="object 12258"/>
            <p:cNvSpPr/>
            <p:nvPr/>
          </p:nvSpPr>
          <p:spPr>
            <a:xfrm>
              <a:off x="3139871" y="522754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59" name="object 12259"/>
            <p:cNvSpPr/>
            <p:nvPr/>
          </p:nvSpPr>
          <p:spPr>
            <a:xfrm>
              <a:off x="3137496" y="524261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7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60" name="object 12260"/>
            <p:cNvSpPr/>
            <p:nvPr/>
          </p:nvSpPr>
          <p:spPr>
            <a:xfrm>
              <a:off x="3139871" y="524418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61" name="object 12261"/>
            <p:cNvSpPr/>
            <p:nvPr/>
          </p:nvSpPr>
          <p:spPr>
            <a:xfrm>
              <a:off x="3171558" y="525369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62" name="object 12262"/>
            <p:cNvSpPr/>
            <p:nvPr/>
          </p:nvSpPr>
          <p:spPr>
            <a:xfrm>
              <a:off x="3171558" y="523706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63" name="object 12263"/>
            <p:cNvSpPr/>
            <p:nvPr/>
          </p:nvSpPr>
          <p:spPr>
            <a:xfrm>
              <a:off x="3171558" y="522121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64" name="object 12264"/>
            <p:cNvSpPr/>
            <p:nvPr/>
          </p:nvSpPr>
          <p:spPr>
            <a:xfrm>
              <a:off x="3154133" y="5253697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80" h="2539">
                  <a:moveTo>
                    <a:pt x="1742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65" name="object 12265"/>
            <p:cNvSpPr/>
            <p:nvPr/>
          </p:nvSpPr>
          <p:spPr>
            <a:xfrm>
              <a:off x="3167608" y="522993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7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66" name="object 12266"/>
            <p:cNvSpPr/>
            <p:nvPr/>
          </p:nvSpPr>
          <p:spPr>
            <a:xfrm>
              <a:off x="3167608" y="524656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7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67" name="object 12267"/>
            <p:cNvSpPr/>
            <p:nvPr/>
          </p:nvSpPr>
          <p:spPr>
            <a:xfrm>
              <a:off x="3171571" y="525607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5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68" name="object 12268"/>
            <p:cNvSpPr/>
            <p:nvPr/>
          </p:nvSpPr>
          <p:spPr>
            <a:xfrm>
              <a:off x="3207207" y="5225973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0"/>
                  </a:moveTo>
                  <a:lnTo>
                    <a:pt x="0" y="340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69" name="object 12269"/>
            <p:cNvSpPr/>
            <p:nvPr/>
          </p:nvSpPr>
          <p:spPr>
            <a:xfrm>
              <a:off x="3195332" y="5258447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3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70" name="object 12270"/>
            <p:cNvSpPr/>
            <p:nvPr/>
          </p:nvSpPr>
          <p:spPr>
            <a:xfrm>
              <a:off x="3204832" y="52600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71" name="object 12271"/>
            <p:cNvSpPr/>
            <p:nvPr/>
          </p:nvSpPr>
          <p:spPr>
            <a:xfrm>
              <a:off x="3200869" y="525289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8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72" name="object 12272"/>
            <p:cNvSpPr/>
            <p:nvPr/>
          </p:nvSpPr>
          <p:spPr>
            <a:xfrm>
              <a:off x="3200869" y="522597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73" name="object 12273"/>
            <p:cNvSpPr/>
            <p:nvPr/>
          </p:nvSpPr>
          <p:spPr>
            <a:xfrm>
              <a:off x="3196132" y="5224373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340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74" name="object 12274"/>
            <p:cNvSpPr/>
            <p:nvPr/>
          </p:nvSpPr>
          <p:spPr>
            <a:xfrm>
              <a:off x="3207207" y="5227548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80" h="34925">
                  <a:moveTo>
                    <a:pt x="17437" y="0"/>
                  </a:moveTo>
                  <a:lnTo>
                    <a:pt x="17437" y="34861"/>
                  </a:lnTo>
                  <a:lnTo>
                    <a:pt x="0" y="324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75" name="object 12275"/>
            <p:cNvSpPr/>
            <p:nvPr/>
          </p:nvSpPr>
          <p:spPr>
            <a:xfrm>
              <a:off x="3224657" y="5229936"/>
              <a:ext cx="18415" cy="34925"/>
            </a:xfrm>
            <a:custGeom>
              <a:avLst/>
              <a:gdLst/>
              <a:ahLst/>
              <a:cxnLst/>
              <a:rect l="l" t="t" r="r" b="b"/>
              <a:pathLst>
                <a:path w="18414" h="34925">
                  <a:moveTo>
                    <a:pt x="18211" y="0"/>
                  </a:moveTo>
                  <a:lnTo>
                    <a:pt x="18211" y="34861"/>
                  </a:lnTo>
                  <a:lnTo>
                    <a:pt x="0" y="324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76" name="object 12276"/>
            <p:cNvSpPr/>
            <p:nvPr/>
          </p:nvSpPr>
          <p:spPr>
            <a:xfrm>
              <a:off x="3242868" y="5232310"/>
              <a:ext cx="18415" cy="34925"/>
            </a:xfrm>
            <a:custGeom>
              <a:avLst/>
              <a:gdLst/>
              <a:ahLst/>
              <a:cxnLst/>
              <a:rect l="l" t="t" r="r" b="b"/>
              <a:pathLst>
                <a:path w="18414" h="34925">
                  <a:moveTo>
                    <a:pt x="18224" y="0"/>
                  </a:moveTo>
                  <a:lnTo>
                    <a:pt x="18224" y="34848"/>
                  </a:lnTo>
                  <a:lnTo>
                    <a:pt x="0" y="324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77" name="object 12277"/>
            <p:cNvSpPr/>
            <p:nvPr/>
          </p:nvSpPr>
          <p:spPr>
            <a:xfrm>
              <a:off x="3261093" y="5233885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79" h="34925">
                  <a:moveTo>
                    <a:pt x="17424" y="0"/>
                  </a:moveTo>
                  <a:lnTo>
                    <a:pt x="17424" y="34861"/>
                  </a:lnTo>
                  <a:lnTo>
                    <a:pt x="0" y="332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78" name="object 12278"/>
            <p:cNvSpPr/>
            <p:nvPr/>
          </p:nvSpPr>
          <p:spPr>
            <a:xfrm>
              <a:off x="3278517" y="5236273"/>
              <a:ext cx="18415" cy="34925"/>
            </a:xfrm>
            <a:custGeom>
              <a:avLst/>
              <a:gdLst/>
              <a:ahLst/>
              <a:cxnLst/>
              <a:rect l="l" t="t" r="r" b="b"/>
              <a:pathLst>
                <a:path w="18414" h="34925">
                  <a:moveTo>
                    <a:pt x="18211" y="0"/>
                  </a:moveTo>
                  <a:lnTo>
                    <a:pt x="18211" y="34848"/>
                  </a:lnTo>
                  <a:lnTo>
                    <a:pt x="0" y="324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79" name="object 12279"/>
            <p:cNvSpPr/>
            <p:nvPr/>
          </p:nvSpPr>
          <p:spPr>
            <a:xfrm>
              <a:off x="3296729" y="5238648"/>
              <a:ext cx="18415" cy="34925"/>
            </a:xfrm>
            <a:custGeom>
              <a:avLst/>
              <a:gdLst/>
              <a:ahLst/>
              <a:cxnLst/>
              <a:rect l="l" t="t" r="r" b="b"/>
              <a:pathLst>
                <a:path w="18414" h="34925">
                  <a:moveTo>
                    <a:pt x="18224" y="0"/>
                  </a:moveTo>
                  <a:lnTo>
                    <a:pt x="18224" y="34861"/>
                  </a:lnTo>
                  <a:lnTo>
                    <a:pt x="0" y="324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80" name="object 12280"/>
            <p:cNvSpPr/>
            <p:nvPr/>
          </p:nvSpPr>
          <p:spPr>
            <a:xfrm>
              <a:off x="3314966" y="5240223"/>
              <a:ext cx="18415" cy="34925"/>
            </a:xfrm>
            <a:custGeom>
              <a:avLst/>
              <a:gdLst/>
              <a:ahLst/>
              <a:cxnLst/>
              <a:rect l="l" t="t" r="r" b="b"/>
              <a:pathLst>
                <a:path w="18414" h="34925">
                  <a:moveTo>
                    <a:pt x="18211" y="0"/>
                  </a:moveTo>
                  <a:lnTo>
                    <a:pt x="18211" y="34861"/>
                  </a:lnTo>
                  <a:lnTo>
                    <a:pt x="0" y="332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81" name="object 12281"/>
            <p:cNvSpPr/>
            <p:nvPr/>
          </p:nvSpPr>
          <p:spPr>
            <a:xfrm>
              <a:off x="3333178" y="5242610"/>
              <a:ext cx="18415" cy="34925"/>
            </a:xfrm>
            <a:custGeom>
              <a:avLst/>
              <a:gdLst/>
              <a:ahLst/>
              <a:cxnLst/>
              <a:rect l="l" t="t" r="r" b="b"/>
              <a:pathLst>
                <a:path w="18414" h="34925">
                  <a:moveTo>
                    <a:pt x="18211" y="0"/>
                  </a:moveTo>
                  <a:lnTo>
                    <a:pt x="18211" y="34861"/>
                  </a:lnTo>
                  <a:lnTo>
                    <a:pt x="0" y="324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82" name="object 12282"/>
            <p:cNvSpPr/>
            <p:nvPr/>
          </p:nvSpPr>
          <p:spPr>
            <a:xfrm>
              <a:off x="3351390" y="5244185"/>
              <a:ext cx="18415" cy="34925"/>
            </a:xfrm>
            <a:custGeom>
              <a:avLst/>
              <a:gdLst/>
              <a:ahLst/>
              <a:cxnLst/>
              <a:rect l="l" t="t" r="r" b="b"/>
              <a:pathLst>
                <a:path w="18414" h="34925">
                  <a:moveTo>
                    <a:pt x="18224" y="0"/>
                  </a:moveTo>
                  <a:lnTo>
                    <a:pt x="18224" y="34861"/>
                  </a:lnTo>
                  <a:lnTo>
                    <a:pt x="0" y="332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83" name="object 12283"/>
            <p:cNvSpPr/>
            <p:nvPr/>
          </p:nvSpPr>
          <p:spPr>
            <a:xfrm>
              <a:off x="3369627" y="5246560"/>
              <a:ext cx="18415" cy="34925"/>
            </a:xfrm>
            <a:custGeom>
              <a:avLst/>
              <a:gdLst/>
              <a:ahLst/>
              <a:cxnLst/>
              <a:rect l="l" t="t" r="r" b="b"/>
              <a:pathLst>
                <a:path w="18414" h="34925">
                  <a:moveTo>
                    <a:pt x="18211" y="0"/>
                  </a:moveTo>
                  <a:lnTo>
                    <a:pt x="18211" y="34861"/>
                  </a:lnTo>
                  <a:lnTo>
                    <a:pt x="0" y="324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84" name="object 12284"/>
            <p:cNvSpPr/>
            <p:nvPr/>
          </p:nvSpPr>
          <p:spPr>
            <a:xfrm>
              <a:off x="3387839" y="5281434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-793" y="787"/>
                  </a:moveTo>
                  <a:lnTo>
                    <a:pt x="19018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85" name="object 12285"/>
            <p:cNvSpPr/>
            <p:nvPr/>
          </p:nvSpPr>
          <p:spPr>
            <a:xfrm>
              <a:off x="2480754" y="5141201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39" h="8254">
                  <a:moveTo>
                    <a:pt x="15049" y="3175"/>
                  </a:moveTo>
                  <a:lnTo>
                    <a:pt x="15049" y="7937"/>
                  </a:lnTo>
                </a:path>
                <a:path w="15239" h="8254">
                  <a:moveTo>
                    <a:pt x="150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86" name="object 12286"/>
            <p:cNvSpPr/>
            <p:nvPr/>
          </p:nvSpPr>
          <p:spPr>
            <a:xfrm>
              <a:off x="2480754" y="5145163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5049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87" name="object 12287"/>
            <p:cNvSpPr/>
            <p:nvPr/>
          </p:nvSpPr>
          <p:spPr>
            <a:xfrm>
              <a:off x="2495816" y="5144376"/>
              <a:ext cx="14604" cy="8255"/>
            </a:xfrm>
            <a:custGeom>
              <a:avLst/>
              <a:gdLst/>
              <a:ahLst/>
              <a:cxnLst/>
              <a:rect l="l" t="t" r="r" b="b"/>
              <a:pathLst>
                <a:path w="14605" h="8254">
                  <a:moveTo>
                    <a:pt x="14262" y="3962"/>
                  </a:moveTo>
                  <a:lnTo>
                    <a:pt x="14262" y="7924"/>
                  </a:lnTo>
                </a:path>
                <a:path w="14605" h="8254">
                  <a:moveTo>
                    <a:pt x="14262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88" name="object 12288"/>
            <p:cNvSpPr/>
            <p:nvPr/>
          </p:nvSpPr>
          <p:spPr>
            <a:xfrm>
              <a:off x="2495816" y="5149125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5" h="3175">
                  <a:moveTo>
                    <a:pt x="14262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89" name="object 12289"/>
            <p:cNvSpPr/>
            <p:nvPr/>
          </p:nvSpPr>
          <p:spPr>
            <a:xfrm>
              <a:off x="2510078" y="5148325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39" h="8254">
                  <a:moveTo>
                    <a:pt x="15049" y="3175"/>
                  </a:moveTo>
                  <a:lnTo>
                    <a:pt x="15049" y="7924"/>
                  </a:lnTo>
                </a:path>
                <a:path w="15239" h="8254">
                  <a:moveTo>
                    <a:pt x="150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90" name="object 12290"/>
            <p:cNvSpPr/>
            <p:nvPr/>
          </p:nvSpPr>
          <p:spPr>
            <a:xfrm>
              <a:off x="2510078" y="5152300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5049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91" name="object 12291"/>
            <p:cNvSpPr/>
            <p:nvPr/>
          </p:nvSpPr>
          <p:spPr>
            <a:xfrm>
              <a:off x="2525115" y="5151500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39" h="8254">
                  <a:moveTo>
                    <a:pt x="15062" y="3962"/>
                  </a:moveTo>
                  <a:lnTo>
                    <a:pt x="15062" y="7912"/>
                  </a:lnTo>
                </a:path>
                <a:path w="15239" h="8254">
                  <a:moveTo>
                    <a:pt x="15062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92" name="object 12292"/>
            <p:cNvSpPr/>
            <p:nvPr/>
          </p:nvSpPr>
          <p:spPr>
            <a:xfrm>
              <a:off x="2525115" y="5156250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39" h="3175">
                  <a:moveTo>
                    <a:pt x="15062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93" name="object 12293"/>
            <p:cNvSpPr/>
            <p:nvPr/>
          </p:nvSpPr>
          <p:spPr>
            <a:xfrm>
              <a:off x="2540177" y="5155463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39" h="8254">
                  <a:moveTo>
                    <a:pt x="15049" y="3175"/>
                  </a:moveTo>
                  <a:lnTo>
                    <a:pt x="15049" y="7924"/>
                  </a:lnTo>
                </a:path>
                <a:path w="15239" h="8254">
                  <a:moveTo>
                    <a:pt x="150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94" name="object 12294"/>
            <p:cNvSpPr/>
            <p:nvPr/>
          </p:nvSpPr>
          <p:spPr>
            <a:xfrm>
              <a:off x="2540177" y="5159425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5049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95" name="object 12295"/>
            <p:cNvSpPr/>
            <p:nvPr/>
          </p:nvSpPr>
          <p:spPr>
            <a:xfrm>
              <a:off x="2555227" y="5158638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39" h="8254">
                  <a:moveTo>
                    <a:pt x="15049" y="3949"/>
                  </a:moveTo>
                  <a:lnTo>
                    <a:pt x="15049" y="7912"/>
                  </a:lnTo>
                </a:path>
                <a:path w="15239" h="8254">
                  <a:moveTo>
                    <a:pt x="15049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96" name="object 12296"/>
            <p:cNvSpPr/>
            <p:nvPr/>
          </p:nvSpPr>
          <p:spPr>
            <a:xfrm>
              <a:off x="2555227" y="5163375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39" h="3175">
                  <a:moveTo>
                    <a:pt x="150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97" name="object 12297"/>
            <p:cNvSpPr/>
            <p:nvPr/>
          </p:nvSpPr>
          <p:spPr>
            <a:xfrm>
              <a:off x="2570276" y="5162587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20">
                  <a:moveTo>
                    <a:pt x="15849" y="3175"/>
                  </a:moveTo>
                  <a:lnTo>
                    <a:pt x="15849" y="7124"/>
                  </a:lnTo>
                </a:path>
                <a:path w="15875" h="7620">
                  <a:moveTo>
                    <a:pt x="158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98" name="object 12298"/>
            <p:cNvSpPr/>
            <p:nvPr/>
          </p:nvSpPr>
          <p:spPr>
            <a:xfrm>
              <a:off x="2570276" y="5166550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158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299" name="object 12299"/>
            <p:cNvSpPr/>
            <p:nvPr/>
          </p:nvSpPr>
          <p:spPr>
            <a:xfrm>
              <a:off x="2586113" y="5165762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39" h="3175">
                  <a:moveTo>
                    <a:pt x="15062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00" name="object 12300"/>
            <p:cNvSpPr/>
            <p:nvPr/>
          </p:nvSpPr>
          <p:spPr>
            <a:xfrm>
              <a:off x="2586113" y="5169725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5062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01" name="object 12301"/>
            <p:cNvSpPr/>
            <p:nvPr/>
          </p:nvSpPr>
          <p:spPr>
            <a:xfrm>
              <a:off x="2694654" y="51926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02" name="object 12302"/>
            <p:cNvSpPr/>
            <p:nvPr/>
          </p:nvSpPr>
          <p:spPr>
            <a:xfrm>
              <a:off x="2679598" y="5190312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15849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03" name="object 12303"/>
            <p:cNvSpPr/>
            <p:nvPr/>
          </p:nvSpPr>
          <p:spPr>
            <a:xfrm>
              <a:off x="2695435" y="5189524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20">
                  <a:moveTo>
                    <a:pt x="15849" y="3174"/>
                  </a:moveTo>
                  <a:lnTo>
                    <a:pt x="15849" y="7137"/>
                  </a:lnTo>
                </a:path>
                <a:path w="15875" h="7620">
                  <a:moveTo>
                    <a:pt x="15849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04" name="object 12304"/>
            <p:cNvSpPr/>
            <p:nvPr/>
          </p:nvSpPr>
          <p:spPr>
            <a:xfrm>
              <a:off x="2695435" y="5193487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15849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05" name="object 12305"/>
            <p:cNvSpPr/>
            <p:nvPr/>
          </p:nvSpPr>
          <p:spPr>
            <a:xfrm>
              <a:off x="2711284" y="5192686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20">
                  <a:moveTo>
                    <a:pt x="15849" y="3175"/>
                  </a:moveTo>
                  <a:lnTo>
                    <a:pt x="15849" y="7137"/>
                  </a:lnTo>
                </a:path>
                <a:path w="15875" h="7620">
                  <a:moveTo>
                    <a:pt x="158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06" name="object 12306"/>
            <p:cNvSpPr/>
            <p:nvPr/>
          </p:nvSpPr>
          <p:spPr>
            <a:xfrm>
              <a:off x="2711284" y="5196649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158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07" name="object 12307"/>
            <p:cNvSpPr/>
            <p:nvPr/>
          </p:nvSpPr>
          <p:spPr>
            <a:xfrm>
              <a:off x="2727134" y="5195861"/>
              <a:ext cx="17145" cy="7620"/>
            </a:xfrm>
            <a:custGeom>
              <a:avLst/>
              <a:gdLst/>
              <a:ahLst/>
              <a:cxnLst/>
              <a:rect l="l" t="t" r="r" b="b"/>
              <a:pathLst>
                <a:path w="17144" h="7620">
                  <a:moveTo>
                    <a:pt x="16637" y="3175"/>
                  </a:moveTo>
                  <a:lnTo>
                    <a:pt x="16637" y="7137"/>
                  </a:lnTo>
                </a:path>
                <a:path w="17144" h="7620">
                  <a:moveTo>
                    <a:pt x="166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08" name="object 12308"/>
            <p:cNvSpPr/>
            <p:nvPr/>
          </p:nvSpPr>
          <p:spPr>
            <a:xfrm>
              <a:off x="2727134" y="5199824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4" h="3175">
                  <a:moveTo>
                    <a:pt x="166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09" name="object 12309"/>
            <p:cNvSpPr/>
            <p:nvPr/>
          </p:nvSpPr>
          <p:spPr>
            <a:xfrm>
              <a:off x="2743758" y="5199024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20">
                  <a:moveTo>
                    <a:pt x="15849" y="3175"/>
                  </a:moveTo>
                  <a:lnTo>
                    <a:pt x="15849" y="7137"/>
                  </a:lnTo>
                </a:path>
                <a:path w="15875" h="7620">
                  <a:moveTo>
                    <a:pt x="158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10" name="object 12310"/>
            <p:cNvSpPr/>
            <p:nvPr/>
          </p:nvSpPr>
          <p:spPr>
            <a:xfrm>
              <a:off x="2743758" y="5202986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158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11" name="object 12311"/>
            <p:cNvSpPr/>
            <p:nvPr/>
          </p:nvSpPr>
          <p:spPr>
            <a:xfrm>
              <a:off x="2759621" y="5202199"/>
              <a:ext cx="17145" cy="7620"/>
            </a:xfrm>
            <a:custGeom>
              <a:avLst/>
              <a:gdLst/>
              <a:ahLst/>
              <a:cxnLst/>
              <a:rect l="l" t="t" r="r" b="b"/>
              <a:pathLst>
                <a:path w="17144" h="7620">
                  <a:moveTo>
                    <a:pt x="16637" y="3175"/>
                  </a:moveTo>
                  <a:lnTo>
                    <a:pt x="16637" y="7137"/>
                  </a:lnTo>
                </a:path>
                <a:path w="17144" h="7620">
                  <a:moveTo>
                    <a:pt x="166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12" name="object 12312"/>
            <p:cNvSpPr/>
            <p:nvPr/>
          </p:nvSpPr>
          <p:spPr>
            <a:xfrm>
              <a:off x="2759621" y="5206161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4" h="3175">
                  <a:moveTo>
                    <a:pt x="166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13" name="object 12313"/>
            <p:cNvSpPr/>
            <p:nvPr/>
          </p:nvSpPr>
          <p:spPr>
            <a:xfrm>
              <a:off x="2776245" y="5205374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20">
                  <a:moveTo>
                    <a:pt x="15849" y="2374"/>
                  </a:moveTo>
                  <a:lnTo>
                    <a:pt x="15849" y="7137"/>
                  </a:lnTo>
                </a:path>
                <a:path w="15875" h="7620">
                  <a:moveTo>
                    <a:pt x="15849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14" name="object 12314"/>
            <p:cNvSpPr/>
            <p:nvPr/>
          </p:nvSpPr>
          <p:spPr>
            <a:xfrm>
              <a:off x="2776245" y="5209323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158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15" name="object 12315"/>
            <p:cNvSpPr/>
            <p:nvPr/>
          </p:nvSpPr>
          <p:spPr>
            <a:xfrm>
              <a:off x="2792095" y="5207749"/>
              <a:ext cx="17145" cy="8255"/>
            </a:xfrm>
            <a:custGeom>
              <a:avLst/>
              <a:gdLst/>
              <a:ahLst/>
              <a:cxnLst/>
              <a:rect l="l" t="t" r="r" b="b"/>
              <a:pathLst>
                <a:path w="17144" h="8254">
                  <a:moveTo>
                    <a:pt x="16637" y="3175"/>
                  </a:moveTo>
                  <a:lnTo>
                    <a:pt x="16637" y="7924"/>
                  </a:lnTo>
                </a:path>
                <a:path w="17144" h="8254">
                  <a:moveTo>
                    <a:pt x="166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16" name="object 12316"/>
            <p:cNvSpPr/>
            <p:nvPr/>
          </p:nvSpPr>
          <p:spPr>
            <a:xfrm>
              <a:off x="2792095" y="5212498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4" h="3175">
                  <a:moveTo>
                    <a:pt x="166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17" name="object 12317"/>
            <p:cNvSpPr/>
            <p:nvPr/>
          </p:nvSpPr>
          <p:spPr>
            <a:xfrm>
              <a:off x="2808732" y="5210911"/>
              <a:ext cx="17145" cy="7620"/>
            </a:xfrm>
            <a:custGeom>
              <a:avLst/>
              <a:gdLst/>
              <a:ahLst/>
              <a:cxnLst/>
              <a:rect l="l" t="t" r="r" b="b"/>
              <a:pathLst>
                <a:path w="17144" h="7620">
                  <a:moveTo>
                    <a:pt x="16637" y="3175"/>
                  </a:moveTo>
                  <a:lnTo>
                    <a:pt x="16637" y="7124"/>
                  </a:lnTo>
                </a:path>
                <a:path w="17144" h="7620">
                  <a:moveTo>
                    <a:pt x="166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18" name="object 12318"/>
            <p:cNvSpPr/>
            <p:nvPr/>
          </p:nvSpPr>
          <p:spPr>
            <a:xfrm>
              <a:off x="2808732" y="5215673"/>
              <a:ext cx="17145" cy="2540"/>
            </a:xfrm>
            <a:custGeom>
              <a:avLst/>
              <a:gdLst/>
              <a:ahLst/>
              <a:cxnLst/>
              <a:rect l="l" t="t" r="r" b="b"/>
              <a:pathLst>
                <a:path w="17144" h="2539">
                  <a:moveTo>
                    <a:pt x="1663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19" name="object 12319"/>
            <p:cNvSpPr/>
            <p:nvPr/>
          </p:nvSpPr>
          <p:spPr>
            <a:xfrm>
              <a:off x="2825369" y="5214086"/>
              <a:ext cx="17145" cy="7620"/>
            </a:xfrm>
            <a:custGeom>
              <a:avLst/>
              <a:gdLst/>
              <a:ahLst/>
              <a:cxnLst/>
              <a:rect l="l" t="t" r="r" b="b"/>
              <a:pathLst>
                <a:path w="17144" h="7620">
                  <a:moveTo>
                    <a:pt x="16637" y="3162"/>
                  </a:moveTo>
                  <a:lnTo>
                    <a:pt x="16637" y="7124"/>
                  </a:lnTo>
                </a:path>
                <a:path w="17144" h="7620">
                  <a:moveTo>
                    <a:pt x="16637" y="3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20" name="object 12320"/>
            <p:cNvSpPr/>
            <p:nvPr/>
          </p:nvSpPr>
          <p:spPr>
            <a:xfrm>
              <a:off x="2825369" y="5218036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4" h="3175">
                  <a:moveTo>
                    <a:pt x="16637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21" name="object 12321"/>
            <p:cNvSpPr/>
            <p:nvPr/>
          </p:nvSpPr>
          <p:spPr>
            <a:xfrm>
              <a:off x="2842006" y="5217248"/>
              <a:ext cx="17145" cy="7620"/>
            </a:xfrm>
            <a:custGeom>
              <a:avLst/>
              <a:gdLst/>
              <a:ahLst/>
              <a:cxnLst/>
              <a:rect l="l" t="t" r="r" b="b"/>
              <a:pathLst>
                <a:path w="17144" h="7620">
                  <a:moveTo>
                    <a:pt x="16637" y="3174"/>
                  </a:moveTo>
                  <a:lnTo>
                    <a:pt x="16637" y="7124"/>
                  </a:lnTo>
                </a:path>
                <a:path w="17144" h="7620">
                  <a:moveTo>
                    <a:pt x="16637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22" name="object 12322"/>
            <p:cNvSpPr/>
            <p:nvPr/>
          </p:nvSpPr>
          <p:spPr>
            <a:xfrm>
              <a:off x="2842006" y="5221211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4" h="3175">
                  <a:moveTo>
                    <a:pt x="16637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23" name="object 12323"/>
            <p:cNvSpPr/>
            <p:nvPr/>
          </p:nvSpPr>
          <p:spPr>
            <a:xfrm>
              <a:off x="2858655" y="5220423"/>
              <a:ext cx="17145" cy="6350"/>
            </a:xfrm>
            <a:custGeom>
              <a:avLst/>
              <a:gdLst/>
              <a:ahLst/>
              <a:cxnLst/>
              <a:rect l="l" t="t" r="r" b="b"/>
              <a:pathLst>
                <a:path w="17144" h="6350">
                  <a:moveTo>
                    <a:pt x="16624" y="2374"/>
                  </a:moveTo>
                  <a:lnTo>
                    <a:pt x="16624" y="6337"/>
                  </a:lnTo>
                </a:path>
                <a:path w="17144" h="6350">
                  <a:moveTo>
                    <a:pt x="1662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24" name="object 12324"/>
            <p:cNvSpPr/>
            <p:nvPr/>
          </p:nvSpPr>
          <p:spPr>
            <a:xfrm>
              <a:off x="2858655" y="5224373"/>
              <a:ext cx="17145" cy="2540"/>
            </a:xfrm>
            <a:custGeom>
              <a:avLst/>
              <a:gdLst/>
              <a:ahLst/>
              <a:cxnLst/>
              <a:rect l="l" t="t" r="r" b="b"/>
              <a:pathLst>
                <a:path w="17144" h="2539">
                  <a:moveTo>
                    <a:pt x="16624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25" name="object 12325"/>
            <p:cNvSpPr/>
            <p:nvPr/>
          </p:nvSpPr>
          <p:spPr>
            <a:xfrm>
              <a:off x="2875267" y="5222798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437" y="3174"/>
                  </a:moveTo>
                  <a:lnTo>
                    <a:pt x="17437" y="7137"/>
                  </a:lnTo>
                </a:path>
                <a:path w="17780" h="7620">
                  <a:moveTo>
                    <a:pt x="17437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26" name="object 12326"/>
            <p:cNvSpPr/>
            <p:nvPr/>
          </p:nvSpPr>
          <p:spPr>
            <a:xfrm>
              <a:off x="2875267" y="5226761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80" h="3175">
                  <a:moveTo>
                    <a:pt x="17437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27" name="object 12327"/>
            <p:cNvSpPr/>
            <p:nvPr/>
          </p:nvSpPr>
          <p:spPr>
            <a:xfrm>
              <a:off x="2892704" y="5225960"/>
              <a:ext cx="17145" cy="7620"/>
            </a:xfrm>
            <a:custGeom>
              <a:avLst/>
              <a:gdLst/>
              <a:ahLst/>
              <a:cxnLst/>
              <a:rect l="l" t="t" r="r" b="b"/>
              <a:pathLst>
                <a:path w="17144" h="7620">
                  <a:moveTo>
                    <a:pt x="16637" y="3175"/>
                  </a:moveTo>
                  <a:lnTo>
                    <a:pt x="16637" y="7137"/>
                  </a:lnTo>
                </a:path>
                <a:path w="17144" h="7620">
                  <a:moveTo>
                    <a:pt x="166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28" name="object 12328"/>
            <p:cNvSpPr/>
            <p:nvPr/>
          </p:nvSpPr>
          <p:spPr>
            <a:xfrm>
              <a:off x="2892704" y="5229923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4" h="3175">
                  <a:moveTo>
                    <a:pt x="166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29" name="object 12329"/>
            <p:cNvSpPr/>
            <p:nvPr/>
          </p:nvSpPr>
          <p:spPr>
            <a:xfrm>
              <a:off x="2909341" y="5229135"/>
              <a:ext cx="17145" cy="6350"/>
            </a:xfrm>
            <a:custGeom>
              <a:avLst/>
              <a:gdLst/>
              <a:ahLst/>
              <a:cxnLst/>
              <a:rect l="l" t="t" r="r" b="b"/>
              <a:pathLst>
                <a:path w="17144" h="6350">
                  <a:moveTo>
                    <a:pt x="16637" y="2374"/>
                  </a:moveTo>
                  <a:lnTo>
                    <a:pt x="16637" y="6337"/>
                  </a:lnTo>
                </a:path>
                <a:path w="17144" h="6350">
                  <a:moveTo>
                    <a:pt x="1663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30" name="object 12330"/>
            <p:cNvSpPr/>
            <p:nvPr/>
          </p:nvSpPr>
          <p:spPr>
            <a:xfrm>
              <a:off x="2909341" y="5233098"/>
              <a:ext cx="17145" cy="2540"/>
            </a:xfrm>
            <a:custGeom>
              <a:avLst/>
              <a:gdLst/>
              <a:ahLst/>
              <a:cxnLst/>
              <a:rect l="l" t="t" r="r" b="b"/>
              <a:pathLst>
                <a:path w="17144" h="2539">
                  <a:moveTo>
                    <a:pt x="1663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31" name="object 12331"/>
            <p:cNvSpPr/>
            <p:nvPr/>
          </p:nvSpPr>
          <p:spPr>
            <a:xfrm>
              <a:off x="2925978" y="52315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424" y="3175"/>
                  </a:moveTo>
                  <a:lnTo>
                    <a:pt x="17424" y="7137"/>
                  </a:lnTo>
                </a:path>
                <a:path w="17780" h="7620">
                  <a:moveTo>
                    <a:pt x="17424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32" name="object 12332"/>
            <p:cNvSpPr/>
            <p:nvPr/>
          </p:nvSpPr>
          <p:spPr>
            <a:xfrm>
              <a:off x="2925978" y="5235473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80" h="3175">
                  <a:moveTo>
                    <a:pt x="17424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33" name="object 12333"/>
            <p:cNvSpPr/>
            <p:nvPr/>
          </p:nvSpPr>
          <p:spPr>
            <a:xfrm>
              <a:off x="2943402" y="5234685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17437" y="2374"/>
                  </a:moveTo>
                  <a:lnTo>
                    <a:pt x="17437" y="6337"/>
                  </a:lnTo>
                </a:path>
                <a:path w="17780" h="6350">
                  <a:moveTo>
                    <a:pt x="1743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34" name="object 12334"/>
            <p:cNvSpPr/>
            <p:nvPr/>
          </p:nvSpPr>
          <p:spPr>
            <a:xfrm>
              <a:off x="2943402" y="5238648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80" h="2539">
                  <a:moveTo>
                    <a:pt x="1743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35" name="object 12335"/>
            <p:cNvSpPr/>
            <p:nvPr/>
          </p:nvSpPr>
          <p:spPr>
            <a:xfrm>
              <a:off x="2960839" y="5237048"/>
              <a:ext cx="17145" cy="7620"/>
            </a:xfrm>
            <a:custGeom>
              <a:avLst/>
              <a:gdLst/>
              <a:ahLst/>
              <a:cxnLst/>
              <a:rect l="l" t="t" r="r" b="b"/>
              <a:pathLst>
                <a:path w="17144" h="7620">
                  <a:moveTo>
                    <a:pt x="16637" y="2387"/>
                  </a:moveTo>
                  <a:lnTo>
                    <a:pt x="16637" y="7137"/>
                  </a:lnTo>
                </a:path>
                <a:path w="17144" h="7620">
                  <a:moveTo>
                    <a:pt x="16637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36" name="object 12336"/>
            <p:cNvSpPr/>
            <p:nvPr/>
          </p:nvSpPr>
          <p:spPr>
            <a:xfrm>
              <a:off x="2960839" y="5241010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4" h="3175">
                  <a:moveTo>
                    <a:pt x="166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37" name="object 12337"/>
            <p:cNvSpPr/>
            <p:nvPr/>
          </p:nvSpPr>
          <p:spPr>
            <a:xfrm>
              <a:off x="2977476" y="523943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424" y="3175"/>
                  </a:moveTo>
                  <a:lnTo>
                    <a:pt x="17424" y="7124"/>
                  </a:lnTo>
                </a:path>
                <a:path w="17780" h="7620">
                  <a:moveTo>
                    <a:pt x="17424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38" name="object 12338"/>
            <p:cNvSpPr/>
            <p:nvPr/>
          </p:nvSpPr>
          <p:spPr>
            <a:xfrm>
              <a:off x="2977476" y="5244185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80" h="2539">
                  <a:moveTo>
                    <a:pt x="1742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39" name="object 12339"/>
            <p:cNvSpPr/>
            <p:nvPr/>
          </p:nvSpPr>
          <p:spPr>
            <a:xfrm>
              <a:off x="2994901" y="5242610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17437" y="2374"/>
                  </a:moveTo>
                  <a:lnTo>
                    <a:pt x="17437" y="6337"/>
                  </a:lnTo>
                </a:path>
                <a:path w="17780" h="6350">
                  <a:moveTo>
                    <a:pt x="1743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40" name="object 12340"/>
            <p:cNvSpPr/>
            <p:nvPr/>
          </p:nvSpPr>
          <p:spPr>
            <a:xfrm>
              <a:off x="2994901" y="5246560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80" h="2539">
                  <a:moveTo>
                    <a:pt x="17437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41" name="object 12341"/>
            <p:cNvSpPr/>
            <p:nvPr/>
          </p:nvSpPr>
          <p:spPr>
            <a:xfrm>
              <a:off x="3012338" y="5244972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424" y="3175"/>
                  </a:moveTo>
                  <a:lnTo>
                    <a:pt x="17424" y="7137"/>
                  </a:lnTo>
                </a:path>
                <a:path w="17780" h="7620">
                  <a:moveTo>
                    <a:pt x="17424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42" name="object 12342"/>
            <p:cNvSpPr/>
            <p:nvPr/>
          </p:nvSpPr>
          <p:spPr>
            <a:xfrm>
              <a:off x="3012338" y="5248935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80" h="3175">
                  <a:moveTo>
                    <a:pt x="17424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43" name="object 12343"/>
            <p:cNvSpPr/>
            <p:nvPr/>
          </p:nvSpPr>
          <p:spPr>
            <a:xfrm>
              <a:off x="3029750" y="5248147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17437" y="2374"/>
                  </a:moveTo>
                  <a:lnTo>
                    <a:pt x="17437" y="6337"/>
                  </a:lnTo>
                </a:path>
                <a:path w="17780" h="6350">
                  <a:moveTo>
                    <a:pt x="1743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44" name="object 12344"/>
            <p:cNvSpPr/>
            <p:nvPr/>
          </p:nvSpPr>
          <p:spPr>
            <a:xfrm>
              <a:off x="3029750" y="5252110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80" h="2539">
                  <a:moveTo>
                    <a:pt x="1743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45" name="object 12345"/>
            <p:cNvSpPr/>
            <p:nvPr/>
          </p:nvSpPr>
          <p:spPr>
            <a:xfrm>
              <a:off x="3047199" y="5250522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4" h="6350">
                  <a:moveTo>
                    <a:pt x="18211" y="2374"/>
                  </a:moveTo>
                  <a:lnTo>
                    <a:pt x="18211" y="6337"/>
                  </a:lnTo>
                </a:path>
                <a:path w="18414" h="6350">
                  <a:moveTo>
                    <a:pt x="1821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46" name="object 12346"/>
            <p:cNvSpPr/>
            <p:nvPr/>
          </p:nvSpPr>
          <p:spPr>
            <a:xfrm>
              <a:off x="3047199" y="5254485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4" h="2539">
                  <a:moveTo>
                    <a:pt x="1821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47" name="object 12347"/>
            <p:cNvSpPr/>
            <p:nvPr/>
          </p:nvSpPr>
          <p:spPr>
            <a:xfrm>
              <a:off x="3065399" y="5252897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17437" y="2387"/>
                  </a:moveTo>
                  <a:lnTo>
                    <a:pt x="17437" y="6337"/>
                  </a:lnTo>
                </a:path>
                <a:path w="17780" h="6350">
                  <a:moveTo>
                    <a:pt x="17437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48" name="object 12348"/>
            <p:cNvSpPr/>
            <p:nvPr/>
          </p:nvSpPr>
          <p:spPr>
            <a:xfrm>
              <a:off x="3065399" y="5256860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80" h="2539">
                  <a:moveTo>
                    <a:pt x="1743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49" name="object 12349"/>
            <p:cNvSpPr/>
            <p:nvPr/>
          </p:nvSpPr>
          <p:spPr>
            <a:xfrm>
              <a:off x="3082836" y="52552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437" y="2374"/>
                  </a:moveTo>
                  <a:lnTo>
                    <a:pt x="17437" y="7124"/>
                  </a:lnTo>
                </a:path>
                <a:path w="17780" h="7620">
                  <a:moveTo>
                    <a:pt x="1743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50" name="object 12350"/>
            <p:cNvSpPr/>
            <p:nvPr/>
          </p:nvSpPr>
          <p:spPr>
            <a:xfrm>
              <a:off x="3082836" y="5259234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80" h="3175">
                  <a:moveTo>
                    <a:pt x="174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51" name="object 12351"/>
            <p:cNvSpPr/>
            <p:nvPr/>
          </p:nvSpPr>
          <p:spPr>
            <a:xfrm>
              <a:off x="3100273" y="5257660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1" y="2374"/>
                  </a:moveTo>
                  <a:lnTo>
                    <a:pt x="18211" y="7137"/>
                  </a:lnTo>
                </a:path>
                <a:path w="18414" h="7620">
                  <a:moveTo>
                    <a:pt x="1821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52" name="object 12352"/>
            <p:cNvSpPr/>
            <p:nvPr/>
          </p:nvSpPr>
          <p:spPr>
            <a:xfrm>
              <a:off x="3100273" y="5262397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4" h="2539">
                  <a:moveTo>
                    <a:pt x="18211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53" name="object 12353"/>
            <p:cNvSpPr/>
            <p:nvPr/>
          </p:nvSpPr>
          <p:spPr>
            <a:xfrm>
              <a:off x="3118485" y="5260022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424" y="3175"/>
                  </a:moveTo>
                  <a:lnTo>
                    <a:pt x="17424" y="7137"/>
                  </a:lnTo>
                </a:path>
                <a:path w="17780" h="7620">
                  <a:moveTo>
                    <a:pt x="17424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54" name="object 12354"/>
            <p:cNvSpPr/>
            <p:nvPr/>
          </p:nvSpPr>
          <p:spPr>
            <a:xfrm>
              <a:off x="3118485" y="5264784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80" h="2539">
                  <a:moveTo>
                    <a:pt x="1742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55" name="object 12355"/>
            <p:cNvSpPr/>
            <p:nvPr/>
          </p:nvSpPr>
          <p:spPr>
            <a:xfrm>
              <a:off x="3135909" y="5263197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4" h="6350">
                  <a:moveTo>
                    <a:pt x="18224" y="2387"/>
                  </a:moveTo>
                  <a:lnTo>
                    <a:pt x="18224" y="6337"/>
                  </a:lnTo>
                </a:path>
                <a:path w="18414" h="6350">
                  <a:moveTo>
                    <a:pt x="18224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56" name="object 12356"/>
            <p:cNvSpPr/>
            <p:nvPr/>
          </p:nvSpPr>
          <p:spPr>
            <a:xfrm>
              <a:off x="3135909" y="5267159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4" h="2539">
                  <a:moveTo>
                    <a:pt x="1822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57" name="object 12357"/>
            <p:cNvSpPr/>
            <p:nvPr/>
          </p:nvSpPr>
          <p:spPr>
            <a:xfrm>
              <a:off x="3154133" y="5265584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17424" y="2374"/>
                  </a:moveTo>
                  <a:lnTo>
                    <a:pt x="17424" y="6337"/>
                  </a:lnTo>
                </a:path>
                <a:path w="17780" h="6350">
                  <a:moveTo>
                    <a:pt x="1742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58" name="object 12358"/>
            <p:cNvSpPr/>
            <p:nvPr/>
          </p:nvSpPr>
          <p:spPr>
            <a:xfrm>
              <a:off x="3154133" y="5269534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80" h="2539">
                  <a:moveTo>
                    <a:pt x="17424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59" name="object 12359"/>
            <p:cNvSpPr/>
            <p:nvPr/>
          </p:nvSpPr>
          <p:spPr>
            <a:xfrm>
              <a:off x="3189795" y="52695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60" name="object 12360"/>
            <p:cNvSpPr/>
            <p:nvPr/>
          </p:nvSpPr>
          <p:spPr>
            <a:xfrm>
              <a:off x="3171571" y="5267959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-793" y="787"/>
                  </a:moveTo>
                  <a:lnTo>
                    <a:pt x="19018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61" name="object 12361"/>
            <p:cNvSpPr/>
            <p:nvPr/>
          </p:nvSpPr>
          <p:spPr>
            <a:xfrm>
              <a:off x="3171571" y="5271922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4" h="2539">
                  <a:moveTo>
                    <a:pt x="1822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62" name="object 12362"/>
            <p:cNvSpPr/>
            <p:nvPr/>
          </p:nvSpPr>
          <p:spPr>
            <a:xfrm>
              <a:off x="3189795" y="5269534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1" y="2387"/>
                  </a:moveTo>
                  <a:lnTo>
                    <a:pt x="18211" y="7137"/>
                  </a:lnTo>
                </a:path>
                <a:path w="18414" h="7620">
                  <a:moveTo>
                    <a:pt x="18211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63" name="object 12363"/>
            <p:cNvSpPr/>
            <p:nvPr/>
          </p:nvSpPr>
          <p:spPr>
            <a:xfrm>
              <a:off x="3189795" y="5274297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4" h="2539">
                  <a:moveTo>
                    <a:pt x="1821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64" name="object 12364"/>
            <p:cNvSpPr/>
            <p:nvPr/>
          </p:nvSpPr>
          <p:spPr>
            <a:xfrm>
              <a:off x="3208020" y="5271922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4" h="6350">
                  <a:moveTo>
                    <a:pt x="18211" y="2374"/>
                  </a:moveTo>
                  <a:lnTo>
                    <a:pt x="18211" y="6337"/>
                  </a:lnTo>
                </a:path>
                <a:path w="18414" h="6350">
                  <a:moveTo>
                    <a:pt x="1821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65" name="object 12365"/>
            <p:cNvSpPr/>
            <p:nvPr/>
          </p:nvSpPr>
          <p:spPr>
            <a:xfrm>
              <a:off x="3208020" y="527667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-793" y="793"/>
                  </a:moveTo>
                  <a:lnTo>
                    <a:pt x="19005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66" name="object 12366"/>
            <p:cNvSpPr/>
            <p:nvPr/>
          </p:nvSpPr>
          <p:spPr>
            <a:xfrm>
              <a:off x="3226231" y="5274297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4" h="6350">
                  <a:moveTo>
                    <a:pt x="18224" y="2374"/>
                  </a:moveTo>
                  <a:lnTo>
                    <a:pt x="18224" y="6337"/>
                  </a:lnTo>
                </a:path>
                <a:path w="18414" h="6350">
                  <a:moveTo>
                    <a:pt x="1822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67" name="object 12367"/>
            <p:cNvSpPr/>
            <p:nvPr/>
          </p:nvSpPr>
          <p:spPr>
            <a:xfrm>
              <a:off x="3226231" y="5278259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4" h="2539">
                  <a:moveTo>
                    <a:pt x="1822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68" name="object 12368"/>
            <p:cNvSpPr/>
            <p:nvPr/>
          </p:nvSpPr>
          <p:spPr>
            <a:xfrm>
              <a:off x="3244456" y="5276672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4" h="6350">
                  <a:moveTo>
                    <a:pt x="18211" y="2374"/>
                  </a:moveTo>
                  <a:lnTo>
                    <a:pt x="18211" y="6337"/>
                  </a:lnTo>
                </a:path>
                <a:path w="18414" h="6350">
                  <a:moveTo>
                    <a:pt x="1821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69" name="object 12369"/>
            <p:cNvSpPr/>
            <p:nvPr/>
          </p:nvSpPr>
          <p:spPr>
            <a:xfrm>
              <a:off x="3244456" y="5280634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4" h="2539">
                  <a:moveTo>
                    <a:pt x="1821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70" name="object 12370"/>
            <p:cNvSpPr/>
            <p:nvPr/>
          </p:nvSpPr>
          <p:spPr>
            <a:xfrm>
              <a:off x="3280892" y="52806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71" name="object 12371"/>
            <p:cNvSpPr/>
            <p:nvPr/>
          </p:nvSpPr>
          <p:spPr>
            <a:xfrm>
              <a:off x="3262680" y="5279046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-793" y="793"/>
                  </a:moveTo>
                  <a:lnTo>
                    <a:pt x="19005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72" name="object 12372"/>
            <p:cNvSpPr/>
            <p:nvPr/>
          </p:nvSpPr>
          <p:spPr>
            <a:xfrm>
              <a:off x="3262680" y="5283009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4" h="2539">
                  <a:moveTo>
                    <a:pt x="1821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73" name="object 12373"/>
            <p:cNvSpPr/>
            <p:nvPr/>
          </p:nvSpPr>
          <p:spPr>
            <a:xfrm>
              <a:off x="3280892" y="5280634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4" h="6350">
                  <a:moveTo>
                    <a:pt x="18224" y="2374"/>
                  </a:moveTo>
                  <a:lnTo>
                    <a:pt x="18224" y="6337"/>
                  </a:lnTo>
                </a:path>
                <a:path w="18414" h="6350">
                  <a:moveTo>
                    <a:pt x="1822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74" name="object 12374"/>
            <p:cNvSpPr/>
            <p:nvPr/>
          </p:nvSpPr>
          <p:spPr>
            <a:xfrm>
              <a:off x="3280892" y="5285384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-793" y="793"/>
                  </a:moveTo>
                  <a:lnTo>
                    <a:pt x="19018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75" name="object 12375"/>
            <p:cNvSpPr/>
            <p:nvPr/>
          </p:nvSpPr>
          <p:spPr>
            <a:xfrm>
              <a:off x="3299117" y="5283009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19011" y="2374"/>
                  </a:moveTo>
                  <a:lnTo>
                    <a:pt x="19011" y="6337"/>
                  </a:lnTo>
                </a:path>
                <a:path w="19050" h="6350">
                  <a:moveTo>
                    <a:pt x="1901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76" name="object 12376"/>
            <p:cNvSpPr/>
            <p:nvPr/>
          </p:nvSpPr>
          <p:spPr>
            <a:xfrm>
              <a:off x="3299117" y="5286971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901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77" name="object 12377"/>
            <p:cNvSpPr/>
            <p:nvPr/>
          </p:nvSpPr>
          <p:spPr>
            <a:xfrm>
              <a:off x="3336340" y="528697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78" name="object 12378"/>
            <p:cNvSpPr/>
            <p:nvPr/>
          </p:nvSpPr>
          <p:spPr>
            <a:xfrm>
              <a:off x="3318129" y="5285384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-793" y="793"/>
                  </a:moveTo>
                  <a:lnTo>
                    <a:pt x="19005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79" name="object 12379"/>
            <p:cNvSpPr/>
            <p:nvPr/>
          </p:nvSpPr>
          <p:spPr>
            <a:xfrm>
              <a:off x="3318129" y="5289346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4" h="2539">
                  <a:moveTo>
                    <a:pt x="1821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80" name="object 12380"/>
            <p:cNvSpPr/>
            <p:nvPr/>
          </p:nvSpPr>
          <p:spPr>
            <a:xfrm>
              <a:off x="3336353" y="5286971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4" h="6350">
                  <a:moveTo>
                    <a:pt x="18224" y="2374"/>
                  </a:moveTo>
                  <a:lnTo>
                    <a:pt x="18224" y="6337"/>
                  </a:lnTo>
                </a:path>
                <a:path w="18414" h="6350">
                  <a:moveTo>
                    <a:pt x="1822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81" name="object 12381"/>
            <p:cNvSpPr/>
            <p:nvPr/>
          </p:nvSpPr>
          <p:spPr>
            <a:xfrm>
              <a:off x="3336353" y="5291721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-793" y="793"/>
                  </a:moveTo>
                  <a:lnTo>
                    <a:pt x="19018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82" name="object 12382"/>
            <p:cNvSpPr/>
            <p:nvPr/>
          </p:nvSpPr>
          <p:spPr>
            <a:xfrm>
              <a:off x="3373590" y="52909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83" name="object 12383"/>
            <p:cNvSpPr/>
            <p:nvPr/>
          </p:nvSpPr>
          <p:spPr>
            <a:xfrm>
              <a:off x="3354578" y="5289346"/>
              <a:ext cx="19050" cy="1905"/>
            </a:xfrm>
            <a:custGeom>
              <a:avLst/>
              <a:gdLst/>
              <a:ahLst/>
              <a:cxnLst/>
              <a:rect l="l" t="t" r="r" b="b"/>
              <a:pathLst>
                <a:path w="19050" h="1904">
                  <a:moveTo>
                    <a:pt x="-793" y="793"/>
                  </a:moveTo>
                  <a:lnTo>
                    <a:pt x="19805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84" name="object 12384"/>
            <p:cNvSpPr/>
            <p:nvPr/>
          </p:nvSpPr>
          <p:spPr>
            <a:xfrm>
              <a:off x="3354578" y="5293309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901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85" name="object 12385"/>
            <p:cNvSpPr/>
            <p:nvPr/>
          </p:nvSpPr>
          <p:spPr>
            <a:xfrm>
              <a:off x="3373590" y="5290934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4" h="6350">
                  <a:moveTo>
                    <a:pt x="18211" y="2374"/>
                  </a:moveTo>
                  <a:lnTo>
                    <a:pt x="18211" y="6337"/>
                  </a:lnTo>
                </a:path>
                <a:path w="18414" h="6350">
                  <a:moveTo>
                    <a:pt x="1821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86" name="object 12386"/>
            <p:cNvSpPr/>
            <p:nvPr/>
          </p:nvSpPr>
          <p:spPr>
            <a:xfrm>
              <a:off x="3373590" y="529568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-793" y="793"/>
                  </a:moveTo>
                  <a:lnTo>
                    <a:pt x="19005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87" name="object 12387"/>
            <p:cNvSpPr/>
            <p:nvPr/>
          </p:nvSpPr>
          <p:spPr>
            <a:xfrm>
              <a:off x="3410813" y="529488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88" name="object 12388"/>
            <p:cNvSpPr/>
            <p:nvPr/>
          </p:nvSpPr>
          <p:spPr>
            <a:xfrm>
              <a:off x="3391001" y="5292521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4" h="7620">
                  <a:moveTo>
                    <a:pt x="20599" y="3962"/>
                  </a:moveTo>
                  <a:lnTo>
                    <a:pt x="0" y="3962"/>
                  </a:lnTo>
                  <a:lnTo>
                    <a:pt x="0" y="7124"/>
                  </a:lnTo>
                  <a:lnTo>
                    <a:pt x="20599" y="7124"/>
                  </a:lnTo>
                  <a:lnTo>
                    <a:pt x="20599" y="3962"/>
                  </a:lnTo>
                  <a:close/>
                </a:path>
                <a:path w="20954" h="7620">
                  <a:moveTo>
                    <a:pt x="20599" y="0"/>
                  </a:moveTo>
                  <a:lnTo>
                    <a:pt x="0" y="0"/>
                  </a:lnTo>
                  <a:lnTo>
                    <a:pt x="0" y="3162"/>
                  </a:lnTo>
                  <a:lnTo>
                    <a:pt x="20599" y="3162"/>
                  </a:lnTo>
                  <a:lnTo>
                    <a:pt x="20599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89" name="object 12389"/>
            <p:cNvSpPr/>
            <p:nvPr/>
          </p:nvSpPr>
          <p:spPr>
            <a:xfrm>
              <a:off x="2466505" y="5131688"/>
              <a:ext cx="18415" cy="5715"/>
            </a:xfrm>
            <a:custGeom>
              <a:avLst/>
              <a:gdLst/>
              <a:ahLst/>
              <a:cxnLst/>
              <a:rect l="l" t="t" r="r" b="b"/>
              <a:pathLst>
                <a:path w="18414" h="5714">
                  <a:moveTo>
                    <a:pt x="18224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90" name="object 12390"/>
            <p:cNvSpPr/>
            <p:nvPr/>
          </p:nvSpPr>
          <p:spPr>
            <a:xfrm>
              <a:off x="3410813" y="5294883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9011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91" name="object 12391"/>
            <p:cNvSpPr/>
            <p:nvPr/>
          </p:nvSpPr>
          <p:spPr>
            <a:xfrm>
              <a:off x="3429838" y="5297271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-793" y="787"/>
                  </a:moveTo>
                  <a:lnTo>
                    <a:pt x="19005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92" name="object 12392"/>
            <p:cNvSpPr/>
            <p:nvPr/>
          </p:nvSpPr>
          <p:spPr>
            <a:xfrm>
              <a:off x="3447243" y="5298052"/>
              <a:ext cx="19050" cy="3175"/>
            </a:xfrm>
            <a:custGeom>
              <a:avLst/>
              <a:gdLst/>
              <a:ahLst/>
              <a:cxnLst/>
              <a:rect l="l" t="t" r="r" b="b"/>
              <a:pathLst>
                <a:path w="19050" h="3175">
                  <a:moveTo>
                    <a:pt x="0" y="3175"/>
                  </a:moveTo>
                  <a:lnTo>
                    <a:pt x="19024" y="3175"/>
                  </a:lnTo>
                  <a:lnTo>
                    <a:pt x="19024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93" name="object 12393"/>
            <p:cNvSpPr/>
            <p:nvPr/>
          </p:nvSpPr>
          <p:spPr>
            <a:xfrm>
              <a:off x="3201670" y="526082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94" name="object 12394"/>
            <p:cNvSpPr/>
            <p:nvPr/>
          </p:nvSpPr>
          <p:spPr>
            <a:xfrm>
              <a:off x="2517990" y="513645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95" name="object 12395"/>
            <p:cNvSpPr/>
            <p:nvPr/>
          </p:nvSpPr>
          <p:spPr>
            <a:xfrm>
              <a:off x="2516416" y="513645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96" name="object 12396"/>
            <p:cNvSpPr/>
            <p:nvPr/>
          </p:nvSpPr>
          <p:spPr>
            <a:xfrm>
              <a:off x="3448050" y="52988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97" name="object 12397"/>
            <p:cNvSpPr/>
            <p:nvPr/>
          </p:nvSpPr>
          <p:spPr>
            <a:xfrm>
              <a:off x="3447243" y="5302014"/>
              <a:ext cx="19050" cy="3175"/>
            </a:xfrm>
            <a:custGeom>
              <a:avLst/>
              <a:gdLst/>
              <a:ahLst/>
              <a:cxnLst/>
              <a:rect l="l" t="t" r="r" b="b"/>
              <a:pathLst>
                <a:path w="19050" h="3175">
                  <a:moveTo>
                    <a:pt x="0" y="3162"/>
                  </a:moveTo>
                  <a:lnTo>
                    <a:pt x="19024" y="3162"/>
                  </a:lnTo>
                  <a:lnTo>
                    <a:pt x="19024" y="0"/>
                  </a:lnTo>
                  <a:lnTo>
                    <a:pt x="0" y="0"/>
                  </a:lnTo>
                  <a:lnTo>
                    <a:pt x="0" y="316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98" name="object 12398"/>
            <p:cNvSpPr/>
            <p:nvPr/>
          </p:nvSpPr>
          <p:spPr>
            <a:xfrm>
              <a:off x="2466492" y="5091290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5" h="3175">
                  <a:moveTo>
                    <a:pt x="0" y="0"/>
                  </a:moveTo>
                  <a:lnTo>
                    <a:pt x="14262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399" name="object 12399"/>
            <p:cNvSpPr/>
            <p:nvPr/>
          </p:nvSpPr>
          <p:spPr>
            <a:xfrm>
              <a:off x="2466492" y="5086540"/>
              <a:ext cx="14604" cy="8255"/>
            </a:xfrm>
            <a:custGeom>
              <a:avLst/>
              <a:gdLst/>
              <a:ahLst/>
              <a:cxnLst/>
              <a:rect l="l" t="t" r="r" b="b"/>
              <a:pathLst>
                <a:path w="14605" h="8254">
                  <a:moveTo>
                    <a:pt x="14262" y="3962"/>
                  </a:moveTo>
                  <a:lnTo>
                    <a:pt x="14262" y="7924"/>
                  </a:lnTo>
                </a:path>
                <a:path w="14605" h="8254">
                  <a:moveTo>
                    <a:pt x="14262" y="3962"/>
                  </a:moveTo>
                  <a:lnTo>
                    <a:pt x="0" y="0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00" name="object 12400"/>
            <p:cNvSpPr/>
            <p:nvPr/>
          </p:nvSpPr>
          <p:spPr>
            <a:xfrm>
              <a:off x="2480754" y="5094465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0" y="0"/>
                  </a:moveTo>
                  <a:lnTo>
                    <a:pt x="15049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01" name="object 12401"/>
            <p:cNvSpPr/>
            <p:nvPr/>
          </p:nvSpPr>
          <p:spPr>
            <a:xfrm>
              <a:off x="2480767" y="5090502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39" h="8254">
                  <a:moveTo>
                    <a:pt x="15049" y="3962"/>
                  </a:moveTo>
                  <a:lnTo>
                    <a:pt x="15049" y="7912"/>
                  </a:lnTo>
                </a:path>
                <a:path w="15239" h="8254">
                  <a:moveTo>
                    <a:pt x="15049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02" name="object 12402"/>
            <p:cNvSpPr/>
            <p:nvPr/>
          </p:nvSpPr>
          <p:spPr>
            <a:xfrm>
              <a:off x="2495816" y="5098414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5" h="3175">
                  <a:moveTo>
                    <a:pt x="0" y="0"/>
                  </a:moveTo>
                  <a:lnTo>
                    <a:pt x="14262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03" name="object 12403"/>
            <p:cNvSpPr/>
            <p:nvPr/>
          </p:nvSpPr>
          <p:spPr>
            <a:xfrm>
              <a:off x="2495816" y="5094452"/>
              <a:ext cx="14604" cy="7620"/>
            </a:xfrm>
            <a:custGeom>
              <a:avLst/>
              <a:gdLst/>
              <a:ahLst/>
              <a:cxnLst/>
              <a:rect l="l" t="t" r="r" b="b"/>
              <a:pathLst>
                <a:path w="14605" h="7620">
                  <a:moveTo>
                    <a:pt x="14262" y="3174"/>
                  </a:moveTo>
                  <a:lnTo>
                    <a:pt x="14262" y="7124"/>
                  </a:lnTo>
                </a:path>
                <a:path w="14605" h="7620">
                  <a:moveTo>
                    <a:pt x="14262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04" name="object 12404"/>
            <p:cNvSpPr/>
            <p:nvPr/>
          </p:nvSpPr>
          <p:spPr>
            <a:xfrm>
              <a:off x="2510078" y="5101589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0" y="0"/>
                  </a:moveTo>
                  <a:lnTo>
                    <a:pt x="15049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05" name="object 12405"/>
            <p:cNvSpPr/>
            <p:nvPr/>
          </p:nvSpPr>
          <p:spPr>
            <a:xfrm>
              <a:off x="2510078" y="5097640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39" h="8254">
                  <a:moveTo>
                    <a:pt x="15049" y="3949"/>
                  </a:moveTo>
                  <a:lnTo>
                    <a:pt x="15049" y="7912"/>
                  </a:lnTo>
                </a:path>
                <a:path w="15239" h="8254">
                  <a:moveTo>
                    <a:pt x="15049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06" name="object 12406"/>
            <p:cNvSpPr/>
            <p:nvPr/>
          </p:nvSpPr>
          <p:spPr>
            <a:xfrm>
              <a:off x="2525128" y="5105552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39" h="3175">
                  <a:moveTo>
                    <a:pt x="0" y="0"/>
                  </a:moveTo>
                  <a:lnTo>
                    <a:pt x="15062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07" name="object 12407"/>
            <p:cNvSpPr/>
            <p:nvPr/>
          </p:nvSpPr>
          <p:spPr>
            <a:xfrm>
              <a:off x="2525115" y="5101577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39" h="7620">
                  <a:moveTo>
                    <a:pt x="15062" y="3175"/>
                  </a:moveTo>
                  <a:lnTo>
                    <a:pt x="15062" y="7137"/>
                  </a:lnTo>
                </a:path>
                <a:path w="15239" h="7620">
                  <a:moveTo>
                    <a:pt x="15062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08" name="object 12408"/>
            <p:cNvSpPr/>
            <p:nvPr/>
          </p:nvSpPr>
          <p:spPr>
            <a:xfrm>
              <a:off x="2540177" y="5108714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0" y="0"/>
                  </a:moveTo>
                  <a:lnTo>
                    <a:pt x="15049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09" name="object 12409"/>
            <p:cNvSpPr/>
            <p:nvPr/>
          </p:nvSpPr>
          <p:spPr>
            <a:xfrm>
              <a:off x="2540177" y="5104752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39" h="8254">
                  <a:moveTo>
                    <a:pt x="15049" y="3962"/>
                  </a:moveTo>
                  <a:lnTo>
                    <a:pt x="15049" y="7924"/>
                  </a:lnTo>
                </a:path>
                <a:path w="15239" h="8254">
                  <a:moveTo>
                    <a:pt x="15049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10" name="object 12410"/>
            <p:cNvSpPr/>
            <p:nvPr/>
          </p:nvSpPr>
          <p:spPr>
            <a:xfrm>
              <a:off x="2555227" y="5112676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39" h="3175">
                  <a:moveTo>
                    <a:pt x="0" y="0"/>
                  </a:moveTo>
                  <a:lnTo>
                    <a:pt x="15049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11" name="object 12411"/>
            <p:cNvSpPr/>
            <p:nvPr/>
          </p:nvSpPr>
          <p:spPr>
            <a:xfrm>
              <a:off x="2555227" y="5108714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39" h="7620">
                  <a:moveTo>
                    <a:pt x="15049" y="3175"/>
                  </a:moveTo>
                  <a:lnTo>
                    <a:pt x="15049" y="7137"/>
                  </a:lnTo>
                </a:path>
                <a:path w="15239" h="7620">
                  <a:moveTo>
                    <a:pt x="150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12" name="object 12412"/>
            <p:cNvSpPr/>
            <p:nvPr/>
          </p:nvSpPr>
          <p:spPr>
            <a:xfrm>
              <a:off x="2570276" y="5115851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0" y="0"/>
                  </a:moveTo>
                  <a:lnTo>
                    <a:pt x="15836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13" name="object 12413"/>
            <p:cNvSpPr/>
            <p:nvPr/>
          </p:nvSpPr>
          <p:spPr>
            <a:xfrm>
              <a:off x="2570276" y="5111876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20">
                  <a:moveTo>
                    <a:pt x="15849" y="3175"/>
                  </a:moveTo>
                  <a:lnTo>
                    <a:pt x="15849" y="7137"/>
                  </a:lnTo>
                </a:path>
                <a:path w="15875" h="7620">
                  <a:moveTo>
                    <a:pt x="158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14" name="object 12414"/>
            <p:cNvSpPr/>
            <p:nvPr/>
          </p:nvSpPr>
          <p:spPr>
            <a:xfrm>
              <a:off x="2586126" y="5119014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0" y="0"/>
                  </a:moveTo>
                  <a:lnTo>
                    <a:pt x="15062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15" name="object 12415"/>
            <p:cNvSpPr/>
            <p:nvPr/>
          </p:nvSpPr>
          <p:spPr>
            <a:xfrm>
              <a:off x="2586113" y="5115051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39" h="8254">
                  <a:moveTo>
                    <a:pt x="15062" y="3962"/>
                  </a:moveTo>
                  <a:lnTo>
                    <a:pt x="15062" y="7924"/>
                  </a:lnTo>
                </a:path>
                <a:path w="15239" h="8254">
                  <a:moveTo>
                    <a:pt x="15062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16" name="object 12416"/>
            <p:cNvSpPr/>
            <p:nvPr/>
          </p:nvSpPr>
          <p:spPr>
            <a:xfrm>
              <a:off x="2601175" y="5122976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0" y="0"/>
                  </a:moveTo>
                  <a:lnTo>
                    <a:pt x="15849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17" name="object 12417"/>
            <p:cNvSpPr/>
            <p:nvPr/>
          </p:nvSpPr>
          <p:spPr>
            <a:xfrm>
              <a:off x="2601175" y="5119014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20">
                  <a:moveTo>
                    <a:pt x="15849" y="3175"/>
                  </a:moveTo>
                  <a:lnTo>
                    <a:pt x="15849" y="7137"/>
                  </a:lnTo>
                </a:path>
                <a:path w="15875" h="7620">
                  <a:moveTo>
                    <a:pt x="158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18" name="object 12418"/>
            <p:cNvSpPr/>
            <p:nvPr/>
          </p:nvSpPr>
          <p:spPr>
            <a:xfrm>
              <a:off x="2617025" y="5126151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39" h="3175">
                  <a:moveTo>
                    <a:pt x="0" y="0"/>
                  </a:moveTo>
                  <a:lnTo>
                    <a:pt x="15049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19" name="object 12419"/>
            <p:cNvSpPr/>
            <p:nvPr/>
          </p:nvSpPr>
          <p:spPr>
            <a:xfrm>
              <a:off x="2617025" y="5122176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39" h="7620">
                  <a:moveTo>
                    <a:pt x="15049" y="3174"/>
                  </a:moveTo>
                  <a:lnTo>
                    <a:pt x="15049" y="7137"/>
                  </a:lnTo>
                </a:path>
                <a:path w="15239" h="7620">
                  <a:moveTo>
                    <a:pt x="15049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20" name="object 12420"/>
            <p:cNvSpPr/>
            <p:nvPr/>
          </p:nvSpPr>
          <p:spPr>
            <a:xfrm>
              <a:off x="2632075" y="5129313"/>
              <a:ext cx="15875" cy="4445"/>
            </a:xfrm>
            <a:custGeom>
              <a:avLst/>
              <a:gdLst/>
              <a:ahLst/>
              <a:cxnLst/>
              <a:rect l="l" t="t" r="r" b="b"/>
              <a:pathLst>
                <a:path w="15875" h="4445">
                  <a:moveTo>
                    <a:pt x="0" y="0"/>
                  </a:moveTo>
                  <a:lnTo>
                    <a:pt x="15836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21" name="object 12421"/>
            <p:cNvSpPr/>
            <p:nvPr/>
          </p:nvSpPr>
          <p:spPr>
            <a:xfrm>
              <a:off x="2632075" y="5125351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4">
                  <a:moveTo>
                    <a:pt x="15836" y="3174"/>
                  </a:moveTo>
                  <a:lnTo>
                    <a:pt x="15836" y="7937"/>
                  </a:lnTo>
                </a:path>
                <a:path w="15875" h="8254">
                  <a:moveTo>
                    <a:pt x="15836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22" name="object 12422"/>
            <p:cNvSpPr/>
            <p:nvPr/>
          </p:nvSpPr>
          <p:spPr>
            <a:xfrm>
              <a:off x="2647911" y="5133276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0" y="0"/>
                  </a:moveTo>
                  <a:lnTo>
                    <a:pt x="15849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23" name="object 12423"/>
            <p:cNvSpPr/>
            <p:nvPr/>
          </p:nvSpPr>
          <p:spPr>
            <a:xfrm>
              <a:off x="2647911" y="5128526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4">
                  <a:moveTo>
                    <a:pt x="15849" y="3962"/>
                  </a:moveTo>
                  <a:lnTo>
                    <a:pt x="15849" y="7924"/>
                  </a:lnTo>
                </a:path>
                <a:path w="15875" h="8254">
                  <a:moveTo>
                    <a:pt x="15849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24" name="object 12424"/>
            <p:cNvSpPr/>
            <p:nvPr/>
          </p:nvSpPr>
          <p:spPr>
            <a:xfrm>
              <a:off x="2663761" y="5136451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0" y="0"/>
                  </a:moveTo>
                  <a:lnTo>
                    <a:pt x="15836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25" name="object 12425"/>
            <p:cNvSpPr/>
            <p:nvPr/>
          </p:nvSpPr>
          <p:spPr>
            <a:xfrm>
              <a:off x="2663748" y="5132476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20">
                  <a:moveTo>
                    <a:pt x="15849" y="3175"/>
                  </a:moveTo>
                  <a:lnTo>
                    <a:pt x="15849" y="7137"/>
                  </a:lnTo>
                </a:path>
                <a:path w="15875" h="7620">
                  <a:moveTo>
                    <a:pt x="158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26" name="object 12426"/>
            <p:cNvSpPr/>
            <p:nvPr/>
          </p:nvSpPr>
          <p:spPr>
            <a:xfrm>
              <a:off x="2679598" y="5139613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0" y="0"/>
                  </a:moveTo>
                  <a:lnTo>
                    <a:pt x="15836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27" name="object 12427"/>
            <p:cNvSpPr/>
            <p:nvPr/>
          </p:nvSpPr>
          <p:spPr>
            <a:xfrm>
              <a:off x="2694654" y="51396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28" name="object 12428"/>
            <p:cNvSpPr/>
            <p:nvPr/>
          </p:nvSpPr>
          <p:spPr>
            <a:xfrm>
              <a:off x="2679598" y="5135651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158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29" name="object 12429"/>
            <p:cNvSpPr/>
            <p:nvPr/>
          </p:nvSpPr>
          <p:spPr>
            <a:xfrm>
              <a:off x="2695448" y="5142788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0" y="0"/>
                  </a:moveTo>
                  <a:lnTo>
                    <a:pt x="15836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30" name="object 12430"/>
            <p:cNvSpPr/>
            <p:nvPr/>
          </p:nvSpPr>
          <p:spPr>
            <a:xfrm>
              <a:off x="2695435" y="5138813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20">
                  <a:moveTo>
                    <a:pt x="15849" y="3175"/>
                  </a:moveTo>
                  <a:lnTo>
                    <a:pt x="15849" y="7137"/>
                  </a:lnTo>
                </a:path>
                <a:path w="15875" h="7620">
                  <a:moveTo>
                    <a:pt x="158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31" name="object 12431"/>
            <p:cNvSpPr/>
            <p:nvPr/>
          </p:nvSpPr>
          <p:spPr>
            <a:xfrm>
              <a:off x="2711284" y="5145950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0" y="0"/>
                  </a:moveTo>
                  <a:lnTo>
                    <a:pt x="15836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32" name="object 12432"/>
            <p:cNvSpPr/>
            <p:nvPr/>
          </p:nvSpPr>
          <p:spPr>
            <a:xfrm>
              <a:off x="2711284" y="5141988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20">
                  <a:moveTo>
                    <a:pt x="15849" y="3175"/>
                  </a:moveTo>
                  <a:lnTo>
                    <a:pt x="15849" y="7137"/>
                  </a:lnTo>
                </a:path>
                <a:path w="15875" h="7620">
                  <a:moveTo>
                    <a:pt x="158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33" name="object 12433"/>
            <p:cNvSpPr/>
            <p:nvPr/>
          </p:nvSpPr>
          <p:spPr>
            <a:xfrm>
              <a:off x="2727134" y="5149125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4" h="3175">
                  <a:moveTo>
                    <a:pt x="0" y="0"/>
                  </a:moveTo>
                  <a:lnTo>
                    <a:pt x="16637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34" name="object 12434"/>
            <p:cNvSpPr/>
            <p:nvPr/>
          </p:nvSpPr>
          <p:spPr>
            <a:xfrm>
              <a:off x="2727134" y="5145150"/>
              <a:ext cx="17145" cy="7620"/>
            </a:xfrm>
            <a:custGeom>
              <a:avLst/>
              <a:gdLst/>
              <a:ahLst/>
              <a:cxnLst/>
              <a:rect l="l" t="t" r="r" b="b"/>
              <a:pathLst>
                <a:path w="17144" h="7620">
                  <a:moveTo>
                    <a:pt x="16637" y="3175"/>
                  </a:moveTo>
                  <a:lnTo>
                    <a:pt x="16637" y="7137"/>
                  </a:lnTo>
                </a:path>
                <a:path w="17144" h="7620">
                  <a:moveTo>
                    <a:pt x="166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35" name="object 12435"/>
            <p:cNvSpPr/>
            <p:nvPr/>
          </p:nvSpPr>
          <p:spPr>
            <a:xfrm>
              <a:off x="2743771" y="5152288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0" y="0"/>
                  </a:moveTo>
                  <a:lnTo>
                    <a:pt x="15836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36" name="object 12436"/>
            <p:cNvSpPr/>
            <p:nvPr/>
          </p:nvSpPr>
          <p:spPr>
            <a:xfrm>
              <a:off x="2743758" y="5148325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20">
                  <a:moveTo>
                    <a:pt x="15849" y="3175"/>
                  </a:moveTo>
                  <a:lnTo>
                    <a:pt x="15849" y="7137"/>
                  </a:lnTo>
                </a:path>
                <a:path w="15875" h="7620">
                  <a:moveTo>
                    <a:pt x="1584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37" name="object 12437"/>
            <p:cNvSpPr/>
            <p:nvPr/>
          </p:nvSpPr>
          <p:spPr>
            <a:xfrm>
              <a:off x="2759608" y="5155463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4" h="3175">
                  <a:moveTo>
                    <a:pt x="0" y="0"/>
                  </a:moveTo>
                  <a:lnTo>
                    <a:pt x="16637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38" name="object 12438"/>
            <p:cNvSpPr/>
            <p:nvPr/>
          </p:nvSpPr>
          <p:spPr>
            <a:xfrm>
              <a:off x="2759621" y="5151488"/>
              <a:ext cx="17145" cy="7620"/>
            </a:xfrm>
            <a:custGeom>
              <a:avLst/>
              <a:gdLst/>
              <a:ahLst/>
              <a:cxnLst/>
              <a:rect l="l" t="t" r="r" b="b"/>
              <a:pathLst>
                <a:path w="17144" h="7620">
                  <a:moveTo>
                    <a:pt x="16637" y="3174"/>
                  </a:moveTo>
                  <a:lnTo>
                    <a:pt x="16637" y="7137"/>
                  </a:lnTo>
                </a:path>
                <a:path w="17144" h="7620">
                  <a:moveTo>
                    <a:pt x="16637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39" name="object 12439"/>
            <p:cNvSpPr/>
            <p:nvPr/>
          </p:nvSpPr>
          <p:spPr>
            <a:xfrm>
              <a:off x="2776258" y="5158625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0" y="0"/>
                  </a:moveTo>
                  <a:lnTo>
                    <a:pt x="15849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40" name="object 12440"/>
            <p:cNvSpPr/>
            <p:nvPr/>
          </p:nvSpPr>
          <p:spPr>
            <a:xfrm>
              <a:off x="2776245" y="5154663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20">
                  <a:moveTo>
                    <a:pt x="15849" y="3174"/>
                  </a:moveTo>
                  <a:lnTo>
                    <a:pt x="15849" y="7137"/>
                  </a:lnTo>
                </a:path>
                <a:path w="15875" h="7620">
                  <a:moveTo>
                    <a:pt x="15849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41" name="object 12441"/>
            <p:cNvSpPr/>
            <p:nvPr/>
          </p:nvSpPr>
          <p:spPr>
            <a:xfrm>
              <a:off x="2792095" y="5161800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4" h="3175">
                  <a:moveTo>
                    <a:pt x="0" y="0"/>
                  </a:moveTo>
                  <a:lnTo>
                    <a:pt x="16637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42" name="object 12442"/>
            <p:cNvSpPr/>
            <p:nvPr/>
          </p:nvSpPr>
          <p:spPr>
            <a:xfrm>
              <a:off x="2792095" y="5157825"/>
              <a:ext cx="17145" cy="7620"/>
            </a:xfrm>
            <a:custGeom>
              <a:avLst/>
              <a:gdLst/>
              <a:ahLst/>
              <a:cxnLst/>
              <a:rect l="l" t="t" r="r" b="b"/>
              <a:pathLst>
                <a:path w="17144" h="7620">
                  <a:moveTo>
                    <a:pt x="16637" y="3175"/>
                  </a:moveTo>
                  <a:lnTo>
                    <a:pt x="16637" y="7137"/>
                  </a:lnTo>
                </a:path>
                <a:path w="17144" h="7620">
                  <a:moveTo>
                    <a:pt x="166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43" name="object 12443"/>
            <p:cNvSpPr/>
            <p:nvPr/>
          </p:nvSpPr>
          <p:spPr>
            <a:xfrm>
              <a:off x="2808732" y="5164962"/>
              <a:ext cx="17145" cy="2540"/>
            </a:xfrm>
            <a:custGeom>
              <a:avLst/>
              <a:gdLst/>
              <a:ahLst/>
              <a:cxnLst/>
              <a:rect l="l" t="t" r="r" b="b"/>
              <a:pathLst>
                <a:path w="17144" h="2539">
                  <a:moveTo>
                    <a:pt x="0" y="0"/>
                  </a:moveTo>
                  <a:lnTo>
                    <a:pt x="1663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44" name="object 12444"/>
            <p:cNvSpPr/>
            <p:nvPr/>
          </p:nvSpPr>
          <p:spPr>
            <a:xfrm>
              <a:off x="2808732" y="5161000"/>
              <a:ext cx="17145" cy="6350"/>
            </a:xfrm>
            <a:custGeom>
              <a:avLst/>
              <a:gdLst/>
              <a:ahLst/>
              <a:cxnLst/>
              <a:rect l="l" t="t" r="r" b="b"/>
              <a:pathLst>
                <a:path w="17144" h="6350">
                  <a:moveTo>
                    <a:pt x="16637" y="2374"/>
                  </a:moveTo>
                  <a:lnTo>
                    <a:pt x="16637" y="6337"/>
                  </a:lnTo>
                </a:path>
                <a:path w="17144" h="6350">
                  <a:moveTo>
                    <a:pt x="1663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45" name="object 12445"/>
            <p:cNvSpPr/>
            <p:nvPr/>
          </p:nvSpPr>
          <p:spPr>
            <a:xfrm>
              <a:off x="2825369" y="5167337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4" h="3175">
                  <a:moveTo>
                    <a:pt x="0" y="0"/>
                  </a:moveTo>
                  <a:lnTo>
                    <a:pt x="16637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46" name="object 12446"/>
            <p:cNvSpPr/>
            <p:nvPr/>
          </p:nvSpPr>
          <p:spPr>
            <a:xfrm>
              <a:off x="2825369" y="5163375"/>
              <a:ext cx="17145" cy="7620"/>
            </a:xfrm>
            <a:custGeom>
              <a:avLst/>
              <a:gdLst/>
              <a:ahLst/>
              <a:cxnLst/>
              <a:rect l="l" t="t" r="r" b="b"/>
              <a:pathLst>
                <a:path w="17144" h="7620">
                  <a:moveTo>
                    <a:pt x="16637" y="3175"/>
                  </a:moveTo>
                  <a:lnTo>
                    <a:pt x="16637" y="7137"/>
                  </a:lnTo>
                </a:path>
                <a:path w="17144" h="7620">
                  <a:moveTo>
                    <a:pt x="166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47" name="object 12447"/>
            <p:cNvSpPr/>
            <p:nvPr/>
          </p:nvSpPr>
          <p:spPr>
            <a:xfrm>
              <a:off x="2842006" y="5170512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4" h="3175">
                  <a:moveTo>
                    <a:pt x="0" y="0"/>
                  </a:moveTo>
                  <a:lnTo>
                    <a:pt x="1663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48" name="object 12448"/>
            <p:cNvSpPr/>
            <p:nvPr/>
          </p:nvSpPr>
          <p:spPr>
            <a:xfrm>
              <a:off x="2842006" y="5166537"/>
              <a:ext cx="17145" cy="7620"/>
            </a:xfrm>
            <a:custGeom>
              <a:avLst/>
              <a:gdLst/>
              <a:ahLst/>
              <a:cxnLst/>
              <a:rect l="l" t="t" r="r" b="b"/>
              <a:pathLst>
                <a:path w="17144" h="7620">
                  <a:moveTo>
                    <a:pt x="16637" y="3175"/>
                  </a:moveTo>
                  <a:lnTo>
                    <a:pt x="16637" y="7137"/>
                  </a:lnTo>
                </a:path>
                <a:path w="17144" h="7620">
                  <a:moveTo>
                    <a:pt x="166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49" name="object 12449"/>
            <p:cNvSpPr/>
            <p:nvPr/>
          </p:nvSpPr>
          <p:spPr>
            <a:xfrm>
              <a:off x="2858643" y="5173675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4" h="3175">
                  <a:moveTo>
                    <a:pt x="0" y="0"/>
                  </a:moveTo>
                  <a:lnTo>
                    <a:pt x="16624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50" name="object 12450"/>
            <p:cNvSpPr/>
            <p:nvPr/>
          </p:nvSpPr>
          <p:spPr>
            <a:xfrm>
              <a:off x="2858655" y="5169712"/>
              <a:ext cx="17145" cy="7620"/>
            </a:xfrm>
            <a:custGeom>
              <a:avLst/>
              <a:gdLst/>
              <a:ahLst/>
              <a:cxnLst/>
              <a:rect l="l" t="t" r="r" b="b"/>
              <a:pathLst>
                <a:path w="17144" h="7620">
                  <a:moveTo>
                    <a:pt x="16624" y="2387"/>
                  </a:moveTo>
                  <a:lnTo>
                    <a:pt x="16624" y="7137"/>
                  </a:lnTo>
                </a:path>
                <a:path w="17144" h="7620">
                  <a:moveTo>
                    <a:pt x="16624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51" name="object 12451"/>
            <p:cNvSpPr/>
            <p:nvPr/>
          </p:nvSpPr>
          <p:spPr>
            <a:xfrm>
              <a:off x="2875280" y="5176850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80" h="2539">
                  <a:moveTo>
                    <a:pt x="0" y="0"/>
                  </a:moveTo>
                  <a:lnTo>
                    <a:pt x="1743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52" name="object 12452"/>
            <p:cNvSpPr/>
            <p:nvPr/>
          </p:nvSpPr>
          <p:spPr>
            <a:xfrm>
              <a:off x="2875267" y="5172087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437" y="3175"/>
                  </a:moveTo>
                  <a:lnTo>
                    <a:pt x="17437" y="7124"/>
                  </a:lnTo>
                </a:path>
                <a:path w="17780" h="7620">
                  <a:moveTo>
                    <a:pt x="174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53" name="object 12453"/>
            <p:cNvSpPr/>
            <p:nvPr/>
          </p:nvSpPr>
          <p:spPr>
            <a:xfrm>
              <a:off x="2892704" y="5179224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4" h="3175">
                  <a:moveTo>
                    <a:pt x="0" y="0"/>
                  </a:moveTo>
                  <a:lnTo>
                    <a:pt x="16637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54" name="object 12454"/>
            <p:cNvSpPr/>
            <p:nvPr/>
          </p:nvSpPr>
          <p:spPr>
            <a:xfrm>
              <a:off x="2892704" y="5175262"/>
              <a:ext cx="17145" cy="7620"/>
            </a:xfrm>
            <a:custGeom>
              <a:avLst/>
              <a:gdLst/>
              <a:ahLst/>
              <a:cxnLst/>
              <a:rect l="l" t="t" r="r" b="b"/>
              <a:pathLst>
                <a:path w="17144" h="7620">
                  <a:moveTo>
                    <a:pt x="16637" y="3175"/>
                  </a:moveTo>
                  <a:lnTo>
                    <a:pt x="16637" y="7124"/>
                  </a:lnTo>
                </a:path>
                <a:path w="17144" h="7620">
                  <a:moveTo>
                    <a:pt x="166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55" name="object 12455"/>
            <p:cNvSpPr/>
            <p:nvPr/>
          </p:nvSpPr>
          <p:spPr>
            <a:xfrm>
              <a:off x="2909341" y="5182387"/>
              <a:ext cx="17145" cy="2540"/>
            </a:xfrm>
            <a:custGeom>
              <a:avLst/>
              <a:gdLst/>
              <a:ahLst/>
              <a:cxnLst/>
              <a:rect l="l" t="t" r="r" b="b"/>
              <a:pathLst>
                <a:path w="17144" h="2539">
                  <a:moveTo>
                    <a:pt x="0" y="0"/>
                  </a:moveTo>
                  <a:lnTo>
                    <a:pt x="16637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56" name="object 12456"/>
            <p:cNvSpPr/>
            <p:nvPr/>
          </p:nvSpPr>
          <p:spPr>
            <a:xfrm>
              <a:off x="2909341" y="5178437"/>
              <a:ext cx="17145" cy="6350"/>
            </a:xfrm>
            <a:custGeom>
              <a:avLst/>
              <a:gdLst/>
              <a:ahLst/>
              <a:cxnLst/>
              <a:rect l="l" t="t" r="r" b="b"/>
              <a:pathLst>
                <a:path w="17144" h="6350">
                  <a:moveTo>
                    <a:pt x="16637" y="2374"/>
                  </a:moveTo>
                  <a:lnTo>
                    <a:pt x="16637" y="6337"/>
                  </a:lnTo>
                </a:path>
                <a:path w="17144" h="6350">
                  <a:moveTo>
                    <a:pt x="1663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57" name="object 12457"/>
            <p:cNvSpPr/>
            <p:nvPr/>
          </p:nvSpPr>
          <p:spPr>
            <a:xfrm>
              <a:off x="2925978" y="5184774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80" h="3175">
                  <a:moveTo>
                    <a:pt x="0" y="0"/>
                  </a:moveTo>
                  <a:lnTo>
                    <a:pt x="17424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58" name="object 12458"/>
            <p:cNvSpPr/>
            <p:nvPr/>
          </p:nvSpPr>
          <p:spPr>
            <a:xfrm>
              <a:off x="2925978" y="5180799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424" y="3175"/>
                  </a:moveTo>
                  <a:lnTo>
                    <a:pt x="17424" y="7137"/>
                  </a:lnTo>
                </a:path>
                <a:path w="17780" h="7620">
                  <a:moveTo>
                    <a:pt x="17424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59" name="object 12459"/>
            <p:cNvSpPr/>
            <p:nvPr/>
          </p:nvSpPr>
          <p:spPr>
            <a:xfrm>
              <a:off x="2943402" y="5187937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80" h="2539">
                  <a:moveTo>
                    <a:pt x="0" y="0"/>
                  </a:moveTo>
                  <a:lnTo>
                    <a:pt x="1743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60" name="object 12460"/>
            <p:cNvSpPr/>
            <p:nvPr/>
          </p:nvSpPr>
          <p:spPr>
            <a:xfrm>
              <a:off x="2943402" y="5183974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17437" y="2374"/>
                  </a:moveTo>
                  <a:lnTo>
                    <a:pt x="17437" y="6337"/>
                  </a:lnTo>
                </a:path>
                <a:path w="17780" h="6350">
                  <a:moveTo>
                    <a:pt x="1743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61" name="object 12461"/>
            <p:cNvSpPr/>
            <p:nvPr/>
          </p:nvSpPr>
          <p:spPr>
            <a:xfrm>
              <a:off x="2960839" y="5190312"/>
              <a:ext cx="17145" cy="3175"/>
            </a:xfrm>
            <a:custGeom>
              <a:avLst/>
              <a:gdLst/>
              <a:ahLst/>
              <a:cxnLst/>
              <a:rect l="l" t="t" r="r" b="b"/>
              <a:pathLst>
                <a:path w="17144" h="3175">
                  <a:moveTo>
                    <a:pt x="0" y="0"/>
                  </a:moveTo>
                  <a:lnTo>
                    <a:pt x="1663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62" name="object 12462"/>
            <p:cNvSpPr/>
            <p:nvPr/>
          </p:nvSpPr>
          <p:spPr>
            <a:xfrm>
              <a:off x="2960839" y="5186349"/>
              <a:ext cx="17145" cy="7620"/>
            </a:xfrm>
            <a:custGeom>
              <a:avLst/>
              <a:gdLst/>
              <a:ahLst/>
              <a:cxnLst/>
              <a:rect l="l" t="t" r="r" b="b"/>
              <a:pathLst>
                <a:path w="17144" h="7620">
                  <a:moveTo>
                    <a:pt x="16637" y="3174"/>
                  </a:moveTo>
                  <a:lnTo>
                    <a:pt x="16637" y="7137"/>
                  </a:lnTo>
                </a:path>
                <a:path w="17144" h="7620">
                  <a:moveTo>
                    <a:pt x="16637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63" name="object 12463"/>
            <p:cNvSpPr/>
            <p:nvPr/>
          </p:nvSpPr>
          <p:spPr>
            <a:xfrm>
              <a:off x="2977476" y="5193487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80" h="2539">
                  <a:moveTo>
                    <a:pt x="0" y="0"/>
                  </a:moveTo>
                  <a:lnTo>
                    <a:pt x="17424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64" name="object 12464"/>
            <p:cNvSpPr/>
            <p:nvPr/>
          </p:nvSpPr>
          <p:spPr>
            <a:xfrm>
              <a:off x="2977476" y="5189524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17424" y="2374"/>
                  </a:moveTo>
                  <a:lnTo>
                    <a:pt x="17424" y="6337"/>
                  </a:lnTo>
                </a:path>
                <a:path w="17780" h="6350">
                  <a:moveTo>
                    <a:pt x="1742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65" name="object 12465"/>
            <p:cNvSpPr/>
            <p:nvPr/>
          </p:nvSpPr>
          <p:spPr>
            <a:xfrm>
              <a:off x="2994901" y="5195861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80" h="3175">
                  <a:moveTo>
                    <a:pt x="0" y="0"/>
                  </a:moveTo>
                  <a:lnTo>
                    <a:pt x="1743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66" name="object 12466"/>
            <p:cNvSpPr/>
            <p:nvPr/>
          </p:nvSpPr>
          <p:spPr>
            <a:xfrm>
              <a:off x="2994901" y="5191886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437" y="2387"/>
                  </a:moveTo>
                  <a:lnTo>
                    <a:pt x="17437" y="7137"/>
                  </a:lnTo>
                </a:path>
                <a:path w="17780" h="7620">
                  <a:moveTo>
                    <a:pt x="17437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67" name="object 12467"/>
            <p:cNvSpPr/>
            <p:nvPr/>
          </p:nvSpPr>
          <p:spPr>
            <a:xfrm>
              <a:off x="3012338" y="5199024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80" h="2539">
                  <a:moveTo>
                    <a:pt x="0" y="0"/>
                  </a:moveTo>
                  <a:lnTo>
                    <a:pt x="17424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68" name="object 12468"/>
            <p:cNvSpPr/>
            <p:nvPr/>
          </p:nvSpPr>
          <p:spPr>
            <a:xfrm>
              <a:off x="3012338" y="5194274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424" y="3175"/>
                  </a:moveTo>
                  <a:lnTo>
                    <a:pt x="17424" y="7124"/>
                  </a:lnTo>
                </a:path>
                <a:path w="17780" h="7620">
                  <a:moveTo>
                    <a:pt x="17424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69" name="object 12469"/>
            <p:cNvSpPr/>
            <p:nvPr/>
          </p:nvSpPr>
          <p:spPr>
            <a:xfrm>
              <a:off x="3029762" y="5201399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80" h="2539">
                  <a:moveTo>
                    <a:pt x="0" y="0"/>
                  </a:moveTo>
                  <a:lnTo>
                    <a:pt x="17437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70" name="object 12470"/>
            <p:cNvSpPr/>
            <p:nvPr/>
          </p:nvSpPr>
          <p:spPr>
            <a:xfrm>
              <a:off x="3029750" y="5197449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17437" y="2374"/>
                  </a:moveTo>
                  <a:lnTo>
                    <a:pt x="17437" y="6337"/>
                  </a:lnTo>
                </a:path>
                <a:path w="17780" h="6350">
                  <a:moveTo>
                    <a:pt x="1743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71" name="object 12471"/>
            <p:cNvSpPr/>
            <p:nvPr/>
          </p:nvSpPr>
          <p:spPr>
            <a:xfrm>
              <a:off x="3047187" y="5203786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4" h="2539">
                  <a:moveTo>
                    <a:pt x="0" y="0"/>
                  </a:moveTo>
                  <a:lnTo>
                    <a:pt x="18211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72" name="object 12472"/>
            <p:cNvSpPr/>
            <p:nvPr/>
          </p:nvSpPr>
          <p:spPr>
            <a:xfrm>
              <a:off x="3047199" y="5199824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4" h="6350">
                  <a:moveTo>
                    <a:pt x="18211" y="2374"/>
                  </a:moveTo>
                  <a:lnTo>
                    <a:pt x="18211" y="6337"/>
                  </a:lnTo>
                </a:path>
                <a:path w="18414" h="6350">
                  <a:moveTo>
                    <a:pt x="1821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73" name="object 12473"/>
            <p:cNvSpPr/>
            <p:nvPr/>
          </p:nvSpPr>
          <p:spPr>
            <a:xfrm>
              <a:off x="3065411" y="5206161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80" h="3175">
                  <a:moveTo>
                    <a:pt x="0" y="0"/>
                  </a:moveTo>
                  <a:lnTo>
                    <a:pt x="1743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74" name="object 12474"/>
            <p:cNvSpPr/>
            <p:nvPr/>
          </p:nvSpPr>
          <p:spPr>
            <a:xfrm>
              <a:off x="3065399" y="5202199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437" y="2374"/>
                  </a:moveTo>
                  <a:lnTo>
                    <a:pt x="17437" y="7137"/>
                  </a:lnTo>
                </a:path>
                <a:path w="17780" h="7620">
                  <a:moveTo>
                    <a:pt x="1743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75" name="object 12475"/>
            <p:cNvSpPr/>
            <p:nvPr/>
          </p:nvSpPr>
          <p:spPr>
            <a:xfrm>
              <a:off x="3082836" y="5209323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80" h="2539">
                  <a:moveTo>
                    <a:pt x="0" y="0"/>
                  </a:moveTo>
                  <a:lnTo>
                    <a:pt x="1743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76" name="object 12476"/>
            <p:cNvSpPr/>
            <p:nvPr/>
          </p:nvSpPr>
          <p:spPr>
            <a:xfrm>
              <a:off x="3082836" y="5204561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437" y="3175"/>
                  </a:moveTo>
                  <a:lnTo>
                    <a:pt x="17437" y="7137"/>
                  </a:lnTo>
                </a:path>
                <a:path w="17780" h="7620">
                  <a:moveTo>
                    <a:pt x="1743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77" name="object 12477"/>
            <p:cNvSpPr/>
            <p:nvPr/>
          </p:nvSpPr>
          <p:spPr>
            <a:xfrm>
              <a:off x="3100273" y="5211698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4" h="2539">
                  <a:moveTo>
                    <a:pt x="0" y="0"/>
                  </a:moveTo>
                  <a:lnTo>
                    <a:pt x="18211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78" name="object 12478"/>
            <p:cNvSpPr/>
            <p:nvPr/>
          </p:nvSpPr>
          <p:spPr>
            <a:xfrm>
              <a:off x="3100273" y="5207736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4" h="6350">
                  <a:moveTo>
                    <a:pt x="18211" y="2387"/>
                  </a:moveTo>
                  <a:lnTo>
                    <a:pt x="18211" y="6350"/>
                  </a:lnTo>
                </a:path>
                <a:path w="18414" h="6350">
                  <a:moveTo>
                    <a:pt x="18211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79" name="object 12479"/>
            <p:cNvSpPr/>
            <p:nvPr/>
          </p:nvSpPr>
          <p:spPr>
            <a:xfrm>
              <a:off x="3118485" y="5214086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80" h="2539">
                  <a:moveTo>
                    <a:pt x="0" y="0"/>
                  </a:moveTo>
                  <a:lnTo>
                    <a:pt x="17424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80" name="object 12480"/>
            <p:cNvSpPr/>
            <p:nvPr/>
          </p:nvSpPr>
          <p:spPr>
            <a:xfrm>
              <a:off x="3118485" y="5210124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17424" y="2374"/>
                  </a:moveTo>
                  <a:lnTo>
                    <a:pt x="17424" y="6337"/>
                  </a:lnTo>
                </a:path>
                <a:path w="17780" h="6350">
                  <a:moveTo>
                    <a:pt x="1742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81" name="object 12481"/>
            <p:cNvSpPr/>
            <p:nvPr/>
          </p:nvSpPr>
          <p:spPr>
            <a:xfrm>
              <a:off x="3135909" y="5216461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4" h="2539">
                  <a:moveTo>
                    <a:pt x="0" y="0"/>
                  </a:moveTo>
                  <a:lnTo>
                    <a:pt x="18224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82" name="object 12482"/>
            <p:cNvSpPr/>
            <p:nvPr/>
          </p:nvSpPr>
          <p:spPr>
            <a:xfrm>
              <a:off x="3135922" y="5212498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4" h="6350">
                  <a:moveTo>
                    <a:pt x="18224" y="2374"/>
                  </a:moveTo>
                  <a:lnTo>
                    <a:pt x="18224" y="6337"/>
                  </a:lnTo>
                </a:path>
                <a:path w="18414" h="6350">
                  <a:moveTo>
                    <a:pt x="1822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83" name="object 12483"/>
            <p:cNvSpPr/>
            <p:nvPr/>
          </p:nvSpPr>
          <p:spPr>
            <a:xfrm>
              <a:off x="3154146" y="5218836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80" h="2539">
                  <a:moveTo>
                    <a:pt x="0" y="0"/>
                  </a:moveTo>
                  <a:lnTo>
                    <a:pt x="17424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84" name="object 12484"/>
            <p:cNvSpPr/>
            <p:nvPr/>
          </p:nvSpPr>
          <p:spPr>
            <a:xfrm>
              <a:off x="3154133" y="5214873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17424" y="2374"/>
                  </a:moveTo>
                  <a:lnTo>
                    <a:pt x="17424" y="6337"/>
                  </a:lnTo>
                </a:path>
                <a:path w="17780" h="6350">
                  <a:moveTo>
                    <a:pt x="1742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85" name="object 12485"/>
            <p:cNvSpPr/>
            <p:nvPr/>
          </p:nvSpPr>
          <p:spPr>
            <a:xfrm>
              <a:off x="3171558" y="5221211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4" h="2539">
                  <a:moveTo>
                    <a:pt x="0" y="0"/>
                  </a:moveTo>
                  <a:lnTo>
                    <a:pt x="18224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86" name="object 12486"/>
            <p:cNvSpPr/>
            <p:nvPr/>
          </p:nvSpPr>
          <p:spPr>
            <a:xfrm>
              <a:off x="3171571" y="5217236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4" h="6350">
                  <a:moveTo>
                    <a:pt x="18224" y="2387"/>
                  </a:moveTo>
                  <a:lnTo>
                    <a:pt x="18224" y="6349"/>
                  </a:lnTo>
                </a:path>
                <a:path w="18414" h="6350">
                  <a:moveTo>
                    <a:pt x="18224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87" name="object 12487"/>
            <p:cNvSpPr/>
            <p:nvPr/>
          </p:nvSpPr>
          <p:spPr>
            <a:xfrm>
              <a:off x="3189795" y="5223598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4" h="2539">
                  <a:moveTo>
                    <a:pt x="0" y="0"/>
                  </a:moveTo>
                  <a:lnTo>
                    <a:pt x="18211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88" name="object 12488"/>
            <p:cNvSpPr/>
            <p:nvPr/>
          </p:nvSpPr>
          <p:spPr>
            <a:xfrm>
              <a:off x="3189795" y="5219623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4" h="6350">
                  <a:moveTo>
                    <a:pt x="18211" y="2374"/>
                  </a:moveTo>
                  <a:lnTo>
                    <a:pt x="18211" y="6337"/>
                  </a:lnTo>
                </a:path>
                <a:path w="18414" h="6350">
                  <a:moveTo>
                    <a:pt x="1821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89" name="object 12489"/>
            <p:cNvSpPr/>
            <p:nvPr/>
          </p:nvSpPr>
          <p:spPr>
            <a:xfrm>
              <a:off x="3208007" y="5225960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4" h="2539">
                  <a:moveTo>
                    <a:pt x="0" y="0"/>
                  </a:moveTo>
                  <a:lnTo>
                    <a:pt x="18211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90" name="object 12490"/>
            <p:cNvSpPr/>
            <p:nvPr/>
          </p:nvSpPr>
          <p:spPr>
            <a:xfrm>
              <a:off x="3226231" y="522359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91" name="object 12491"/>
            <p:cNvSpPr/>
            <p:nvPr/>
          </p:nvSpPr>
          <p:spPr>
            <a:xfrm>
              <a:off x="3207226" y="5222805"/>
              <a:ext cx="38100" cy="6350"/>
            </a:xfrm>
            <a:custGeom>
              <a:avLst/>
              <a:gdLst/>
              <a:ahLst/>
              <a:cxnLst/>
              <a:rect l="l" t="t" r="r" b="b"/>
              <a:pathLst>
                <a:path w="38100" h="6350">
                  <a:moveTo>
                    <a:pt x="0" y="0"/>
                  </a:moveTo>
                  <a:lnTo>
                    <a:pt x="19799" y="0"/>
                  </a:lnTo>
                </a:path>
                <a:path w="38100" h="6350">
                  <a:moveTo>
                    <a:pt x="18211" y="6324"/>
                  </a:moveTo>
                  <a:lnTo>
                    <a:pt x="38023" y="63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92" name="object 12492"/>
            <p:cNvSpPr/>
            <p:nvPr/>
          </p:nvSpPr>
          <p:spPr>
            <a:xfrm>
              <a:off x="3226231" y="5223586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4" h="6350">
                  <a:moveTo>
                    <a:pt x="18224" y="2374"/>
                  </a:moveTo>
                  <a:lnTo>
                    <a:pt x="18224" y="6337"/>
                  </a:lnTo>
                </a:path>
                <a:path w="18414" h="6350">
                  <a:moveTo>
                    <a:pt x="1822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93" name="object 12493"/>
            <p:cNvSpPr/>
            <p:nvPr/>
          </p:nvSpPr>
          <p:spPr>
            <a:xfrm>
              <a:off x="3244456" y="5229936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4" h="2539">
                  <a:moveTo>
                    <a:pt x="0" y="0"/>
                  </a:moveTo>
                  <a:lnTo>
                    <a:pt x="18211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94" name="object 12494"/>
            <p:cNvSpPr/>
            <p:nvPr/>
          </p:nvSpPr>
          <p:spPr>
            <a:xfrm>
              <a:off x="3244456" y="5225960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4" h="6350">
                  <a:moveTo>
                    <a:pt x="18211" y="2374"/>
                  </a:moveTo>
                  <a:lnTo>
                    <a:pt x="18211" y="6337"/>
                  </a:lnTo>
                </a:path>
                <a:path w="18414" h="6350">
                  <a:moveTo>
                    <a:pt x="1821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95" name="object 12495"/>
            <p:cNvSpPr/>
            <p:nvPr/>
          </p:nvSpPr>
          <p:spPr>
            <a:xfrm>
              <a:off x="3262668" y="5232298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4" h="2539">
                  <a:moveTo>
                    <a:pt x="0" y="0"/>
                  </a:moveTo>
                  <a:lnTo>
                    <a:pt x="18211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96" name="object 12496"/>
            <p:cNvSpPr/>
            <p:nvPr/>
          </p:nvSpPr>
          <p:spPr>
            <a:xfrm>
              <a:off x="3262680" y="5228335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4" h="6350">
                  <a:moveTo>
                    <a:pt x="18211" y="2374"/>
                  </a:moveTo>
                  <a:lnTo>
                    <a:pt x="18211" y="6337"/>
                  </a:lnTo>
                </a:path>
                <a:path w="18414" h="6350">
                  <a:moveTo>
                    <a:pt x="1821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97" name="object 12497"/>
            <p:cNvSpPr/>
            <p:nvPr/>
          </p:nvSpPr>
          <p:spPr>
            <a:xfrm>
              <a:off x="3280098" y="5233879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20" h="3175">
                  <a:moveTo>
                    <a:pt x="0" y="3175"/>
                  </a:moveTo>
                  <a:lnTo>
                    <a:pt x="19811" y="3175"/>
                  </a:lnTo>
                  <a:lnTo>
                    <a:pt x="19811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98" name="object 12498"/>
            <p:cNvSpPr/>
            <p:nvPr/>
          </p:nvSpPr>
          <p:spPr>
            <a:xfrm>
              <a:off x="3299117" y="523229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499" name="object 12499"/>
            <p:cNvSpPr/>
            <p:nvPr/>
          </p:nvSpPr>
          <p:spPr>
            <a:xfrm>
              <a:off x="3280098" y="5229917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20" h="3175">
                  <a:moveTo>
                    <a:pt x="0" y="3175"/>
                  </a:moveTo>
                  <a:lnTo>
                    <a:pt x="19811" y="3175"/>
                  </a:lnTo>
                  <a:lnTo>
                    <a:pt x="19811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00" name="object 12500"/>
            <p:cNvSpPr/>
            <p:nvPr/>
          </p:nvSpPr>
          <p:spPr>
            <a:xfrm>
              <a:off x="3299117" y="5236273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0" y="0"/>
                  </a:moveTo>
                  <a:lnTo>
                    <a:pt x="19011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01" name="object 12501"/>
            <p:cNvSpPr/>
            <p:nvPr/>
          </p:nvSpPr>
          <p:spPr>
            <a:xfrm>
              <a:off x="3299117" y="5232298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19011" y="2374"/>
                  </a:moveTo>
                  <a:lnTo>
                    <a:pt x="19011" y="6337"/>
                  </a:lnTo>
                </a:path>
                <a:path w="19050" h="6350">
                  <a:moveTo>
                    <a:pt x="1901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02" name="object 12502"/>
            <p:cNvSpPr/>
            <p:nvPr/>
          </p:nvSpPr>
          <p:spPr>
            <a:xfrm>
              <a:off x="3318129" y="5238648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4" h="2539">
                  <a:moveTo>
                    <a:pt x="0" y="0"/>
                  </a:moveTo>
                  <a:lnTo>
                    <a:pt x="18211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03" name="object 12503"/>
            <p:cNvSpPr/>
            <p:nvPr/>
          </p:nvSpPr>
          <p:spPr>
            <a:xfrm>
              <a:off x="3318129" y="5234673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4" h="6350">
                  <a:moveTo>
                    <a:pt x="18211" y="2374"/>
                  </a:moveTo>
                  <a:lnTo>
                    <a:pt x="18211" y="6337"/>
                  </a:lnTo>
                </a:path>
                <a:path w="18414" h="6350">
                  <a:moveTo>
                    <a:pt x="1821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04" name="object 12504"/>
            <p:cNvSpPr/>
            <p:nvPr/>
          </p:nvSpPr>
          <p:spPr>
            <a:xfrm>
              <a:off x="3335547" y="5240216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20" h="3175">
                  <a:moveTo>
                    <a:pt x="0" y="3175"/>
                  </a:moveTo>
                  <a:lnTo>
                    <a:pt x="19811" y="3175"/>
                  </a:lnTo>
                  <a:lnTo>
                    <a:pt x="19811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05" name="object 12505"/>
            <p:cNvSpPr/>
            <p:nvPr/>
          </p:nvSpPr>
          <p:spPr>
            <a:xfrm>
              <a:off x="3354578" y="523864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06" name="object 12506"/>
            <p:cNvSpPr/>
            <p:nvPr/>
          </p:nvSpPr>
          <p:spPr>
            <a:xfrm>
              <a:off x="3335559" y="5236267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20" h="3175">
                  <a:moveTo>
                    <a:pt x="0" y="3175"/>
                  </a:moveTo>
                  <a:lnTo>
                    <a:pt x="19811" y="3175"/>
                  </a:lnTo>
                  <a:lnTo>
                    <a:pt x="19811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07" name="object 12507"/>
            <p:cNvSpPr/>
            <p:nvPr/>
          </p:nvSpPr>
          <p:spPr>
            <a:xfrm>
              <a:off x="3354578" y="524261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0" y="0"/>
                  </a:moveTo>
                  <a:lnTo>
                    <a:pt x="19011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08" name="object 12508"/>
            <p:cNvSpPr/>
            <p:nvPr/>
          </p:nvSpPr>
          <p:spPr>
            <a:xfrm>
              <a:off x="3354578" y="5238635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19011" y="2374"/>
                  </a:moveTo>
                  <a:lnTo>
                    <a:pt x="19011" y="6337"/>
                  </a:lnTo>
                </a:path>
                <a:path w="19050" h="6350">
                  <a:moveTo>
                    <a:pt x="1901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09" name="object 12509"/>
            <p:cNvSpPr/>
            <p:nvPr/>
          </p:nvSpPr>
          <p:spPr>
            <a:xfrm>
              <a:off x="3372796" y="5244191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20" h="3175">
                  <a:moveTo>
                    <a:pt x="0" y="3162"/>
                  </a:moveTo>
                  <a:lnTo>
                    <a:pt x="19799" y="3162"/>
                  </a:lnTo>
                  <a:lnTo>
                    <a:pt x="19799" y="0"/>
                  </a:lnTo>
                  <a:lnTo>
                    <a:pt x="0" y="0"/>
                  </a:lnTo>
                  <a:lnTo>
                    <a:pt x="0" y="316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10" name="object 12510"/>
            <p:cNvSpPr/>
            <p:nvPr/>
          </p:nvSpPr>
          <p:spPr>
            <a:xfrm>
              <a:off x="3391801" y="524261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11" name="object 12511"/>
            <p:cNvSpPr/>
            <p:nvPr/>
          </p:nvSpPr>
          <p:spPr>
            <a:xfrm>
              <a:off x="3372796" y="5240229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20" h="3175">
                  <a:moveTo>
                    <a:pt x="0" y="3175"/>
                  </a:moveTo>
                  <a:lnTo>
                    <a:pt x="19799" y="3175"/>
                  </a:lnTo>
                  <a:lnTo>
                    <a:pt x="19799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12" name="object 12512"/>
            <p:cNvSpPr/>
            <p:nvPr/>
          </p:nvSpPr>
          <p:spPr>
            <a:xfrm>
              <a:off x="3391801" y="524656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0" y="0"/>
                  </a:moveTo>
                  <a:lnTo>
                    <a:pt x="19011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13" name="object 12513"/>
            <p:cNvSpPr/>
            <p:nvPr/>
          </p:nvSpPr>
          <p:spPr>
            <a:xfrm>
              <a:off x="3410813" y="524418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14" name="object 12514"/>
            <p:cNvSpPr/>
            <p:nvPr/>
          </p:nvSpPr>
          <p:spPr>
            <a:xfrm>
              <a:off x="3391801" y="5242610"/>
              <a:ext cx="19050" cy="1905"/>
            </a:xfrm>
            <a:custGeom>
              <a:avLst/>
              <a:gdLst/>
              <a:ahLst/>
              <a:cxnLst/>
              <a:rect l="l" t="t" r="r" b="b"/>
              <a:pathLst>
                <a:path w="19050" h="1904">
                  <a:moveTo>
                    <a:pt x="-793" y="787"/>
                  </a:moveTo>
                  <a:lnTo>
                    <a:pt x="19805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15" name="object 12515"/>
            <p:cNvSpPr/>
            <p:nvPr/>
          </p:nvSpPr>
          <p:spPr>
            <a:xfrm>
              <a:off x="3219107" y="5210124"/>
              <a:ext cx="260350" cy="29845"/>
            </a:xfrm>
            <a:custGeom>
              <a:avLst/>
              <a:gdLst/>
              <a:ahLst/>
              <a:cxnLst/>
              <a:rect l="l" t="t" r="r" b="b"/>
              <a:pathLst>
                <a:path w="260350" h="29845">
                  <a:moveTo>
                    <a:pt x="259842" y="29311"/>
                  </a:moveTo>
                  <a:lnTo>
                    <a:pt x="196504" y="22841"/>
                  </a:lnTo>
                  <a:lnTo>
                    <a:pt x="149148" y="17709"/>
                  </a:lnTo>
                  <a:lnTo>
                    <a:pt x="101849" y="12403"/>
                  </a:lnTo>
                  <a:lnTo>
                    <a:pt x="54533" y="6999"/>
                  </a:lnTo>
                  <a:lnTo>
                    <a:pt x="7124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16" name="object 12516"/>
            <p:cNvSpPr/>
            <p:nvPr/>
          </p:nvSpPr>
          <p:spPr>
            <a:xfrm>
              <a:off x="3208007" y="52093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17" name="object 12517"/>
            <p:cNvSpPr/>
            <p:nvPr/>
          </p:nvSpPr>
          <p:spPr>
            <a:xfrm>
              <a:off x="3190570" y="52069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18" name="object 12518"/>
            <p:cNvSpPr/>
            <p:nvPr/>
          </p:nvSpPr>
          <p:spPr>
            <a:xfrm>
              <a:off x="3172358" y="52045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19" name="object 12519"/>
            <p:cNvSpPr/>
            <p:nvPr/>
          </p:nvSpPr>
          <p:spPr>
            <a:xfrm>
              <a:off x="3154934" y="520219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20" name="object 12520"/>
            <p:cNvSpPr/>
            <p:nvPr/>
          </p:nvSpPr>
          <p:spPr>
            <a:xfrm>
              <a:off x="3137496" y="51998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21" name="object 12521"/>
            <p:cNvSpPr/>
            <p:nvPr/>
          </p:nvSpPr>
          <p:spPr>
            <a:xfrm>
              <a:off x="3120072" y="51974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22" name="object 12522"/>
            <p:cNvSpPr/>
            <p:nvPr/>
          </p:nvSpPr>
          <p:spPr>
            <a:xfrm>
              <a:off x="3102648" y="51950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23" name="object 12523"/>
            <p:cNvSpPr/>
            <p:nvPr/>
          </p:nvSpPr>
          <p:spPr>
            <a:xfrm>
              <a:off x="3067786" y="51895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24" name="object 12524"/>
            <p:cNvSpPr/>
            <p:nvPr/>
          </p:nvSpPr>
          <p:spPr>
            <a:xfrm>
              <a:off x="2999663" y="51792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25" name="object 12525"/>
            <p:cNvSpPr/>
            <p:nvPr/>
          </p:nvSpPr>
          <p:spPr>
            <a:xfrm>
              <a:off x="2466505" y="5078615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4" h="8254">
                  <a:moveTo>
                    <a:pt x="29311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26" name="object 12526"/>
            <p:cNvSpPr/>
            <p:nvPr/>
          </p:nvSpPr>
          <p:spPr>
            <a:xfrm>
              <a:off x="3410813" y="5244185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9011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27" name="object 12527"/>
            <p:cNvSpPr/>
            <p:nvPr/>
          </p:nvSpPr>
          <p:spPr>
            <a:xfrm>
              <a:off x="3208007" y="5208536"/>
              <a:ext cx="258445" cy="42545"/>
            </a:xfrm>
            <a:custGeom>
              <a:avLst/>
              <a:gdLst/>
              <a:ahLst/>
              <a:cxnLst/>
              <a:rect l="l" t="t" r="r" b="b"/>
              <a:pathLst>
                <a:path w="258445" h="42545">
                  <a:moveTo>
                    <a:pt x="11887" y="0"/>
                  </a:moveTo>
                  <a:lnTo>
                    <a:pt x="0" y="0"/>
                  </a:lnTo>
                  <a:lnTo>
                    <a:pt x="0" y="2387"/>
                  </a:lnTo>
                  <a:lnTo>
                    <a:pt x="11887" y="2387"/>
                  </a:lnTo>
                  <a:lnTo>
                    <a:pt x="11887" y="0"/>
                  </a:lnTo>
                  <a:close/>
                </a:path>
                <a:path w="258445" h="42545">
                  <a:moveTo>
                    <a:pt x="258254" y="38823"/>
                  </a:moveTo>
                  <a:lnTo>
                    <a:pt x="240830" y="38823"/>
                  </a:lnTo>
                  <a:lnTo>
                    <a:pt x="240830" y="37236"/>
                  </a:lnTo>
                  <a:lnTo>
                    <a:pt x="221030" y="37236"/>
                  </a:lnTo>
                  <a:lnTo>
                    <a:pt x="221030" y="40411"/>
                  </a:lnTo>
                  <a:lnTo>
                    <a:pt x="239229" y="40411"/>
                  </a:lnTo>
                  <a:lnTo>
                    <a:pt x="239229" y="41986"/>
                  </a:lnTo>
                  <a:lnTo>
                    <a:pt x="258254" y="41986"/>
                  </a:lnTo>
                  <a:lnTo>
                    <a:pt x="258254" y="38823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28" name="object 12528"/>
            <p:cNvSpPr/>
            <p:nvPr/>
          </p:nvSpPr>
          <p:spPr>
            <a:xfrm>
              <a:off x="3203257" y="520852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47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29" name="object 12529"/>
            <p:cNvSpPr/>
            <p:nvPr/>
          </p:nvSpPr>
          <p:spPr>
            <a:xfrm>
              <a:off x="3187407" y="5206148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49" y="800"/>
                  </a:moveTo>
                  <a:lnTo>
                    <a:pt x="3162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30" name="object 12530"/>
            <p:cNvSpPr/>
            <p:nvPr/>
          </p:nvSpPr>
          <p:spPr>
            <a:xfrm>
              <a:off x="3173145" y="5204574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11087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31" name="object 12531"/>
            <p:cNvSpPr/>
            <p:nvPr/>
          </p:nvSpPr>
          <p:spPr>
            <a:xfrm>
              <a:off x="3155721" y="5202199"/>
              <a:ext cx="17145" cy="2540"/>
            </a:xfrm>
            <a:custGeom>
              <a:avLst/>
              <a:gdLst/>
              <a:ahLst/>
              <a:cxnLst/>
              <a:rect l="l" t="t" r="r" b="b"/>
              <a:pathLst>
                <a:path w="17144" h="2539">
                  <a:moveTo>
                    <a:pt x="16637" y="2374"/>
                  </a:moveTo>
                  <a:lnTo>
                    <a:pt x="15062" y="2374"/>
                  </a:lnTo>
                  <a:lnTo>
                    <a:pt x="13462" y="1587"/>
                  </a:lnTo>
                  <a:lnTo>
                    <a:pt x="10299" y="1587"/>
                  </a:lnTo>
                  <a:lnTo>
                    <a:pt x="7924" y="800"/>
                  </a:lnTo>
                  <a:lnTo>
                    <a:pt x="3162" y="800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32" name="object 12532"/>
            <p:cNvSpPr/>
            <p:nvPr/>
          </p:nvSpPr>
          <p:spPr>
            <a:xfrm>
              <a:off x="3053524" y="5187949"/>
              <a:ext cx="101600" cy="14604"/>
            </a:xfrm>
            <a:custGeom>
              <a:avLst/>
              <a:gdLst/>
              <a:ahLst/>
              <a:cxnLst/>
              <a:rect l="l" t="t" r="r" b="b"/>
              <a:pathLst>
                <a:path w="101600" h="14604">
                  <a:moveTo>
                    <a:pt x="101409" y="14249"/>
                  </a:moveTo>
                  <a:lnTo>
                    <a:pt x="99822" y="14249"/>
                  </a:lnTo>
                  <a:lnTo>
                    <a:pt x="98234" y="13449"/>
                  </a:lnTo>
                  <a:lnTo>
                    <a:pt x="88480" y="12478"/>
                  </a:lnTo>
                  <a:lnTo>
                    <a:pt x="78828" y="11075"/>
                  </a:lnTo>
                  <a:lnTo>
                    <a:pt x="69177" y="9675"/>
                  </a:lnTo>
                  <a:lnTo>
                    <a:pt x="59423" y="8712"/>
                  </a:lnTo>
                  <a:lnTo>
                    <a:pt x="57835" y="7912"/>
                  </a:lnTo>
                  <a:lnTo>
                    <a:pt x="56248" y="7912"/>
                  </a:lnTo>
                  <a:lnTo>
                    <a:pt x="46198" y="6482"/>
                  </a:lnTo>
                  <a:lnTo>
                    <a:pt x="36015" y="5008"/>
                  </a:lnTo>
                  <a:lnTo>
                    <a:pt x="25849" y="3599"/>
                  </a:lnTo>
                  <a:lnTo>
                    <a:pt x="15849" y="2362"/>
                  </a:lnTo>
                  <a:lnTo>
                    <a:pt x="14262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33" name="object 12533"/>
            <p:cNvSpPr/>
            <p:nvPr/>
          </p:nvSpPr>
          <p:spPr>
            <a:xfrm>
              <a:off x="3029750" y="5183974"/>
              <a:ext cx="19050" cy="3175"/>
            </a:xfrm>
            <a:custGeom>
              <a:avLst/>
              <a:gdLst/>
              <a:ahLst/>
              <a:cxnLst/>
              <a:rect l="l" t="t" r="r" b="b"/>
              <a:pathLst>
                <a:path w="19050" h="3175">
                  <a:moveTo>
                    <a:pt x="19024" y="3175"/>
                  </a:moveTo>
                  <a:lnTo>
                    <a:pt x="7137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34" name="object 12534"/>
            <p:cNvSpPr/>
            <p:nvPr/>
          </p:nvSpPr>
          <p:spPr>
            <a:xfrm>
              <a:off x="2999663" y="5179212"/>
              <a:ext cx="18415" cy="3175"/>
            </a:xfrm>
            <a:custGeom>
              <a:avLst/>
              <a:gdLst/>
              <a:ahLst/>
              <a:cxnLst/>
              <a:rect l="l" t="t" r="r" b="b"/>
              <a:pathLst>
                <a:path w="18414" h="3175">
                  <a:moveTo>
                    <a:pt x="18211" y="3175"/>
                  </a:moveTo>
                  <a:lnTo>
                    <a:pt x="6337" y="16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12535" name="object 125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2565520" y="5095246"/>
              <a:ext cx="411962" cy="81597"/>
            </a:xfrm>
            <a:prstGeom prst="rect">
              <a:avLst/>
            </a:prstGeom>
          </p:spPr>
        </p:pic>
        <p:sp>
          <p:nvSpPr>
            <p:cNvPr id="12536" name="object 12536"/>
            <p:cNvSpPr/>
            <p:nvPr/>
          </p:nvSpPr>
          <p:spPr>
            <a:xfrm>
              <a:off x="2495816" y="5078615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89">
                  <a:moveTo>
                    <a:pt x="33274" y="8712"/>
                  </a:moveTo>
                  <a:lnTo>
                    <a:pt x="25349" y="633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37" name="object 12537"/>
            <p:cNvSpPr/>
            <p:nvPr/>
          </p:nvSpPr>
          <p:spPr>
            <a:xfrm>
              <a:off x="3219107" y="52101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38" name="object 12538"/>
            <p:cNvSpPr/>
            <p:nvPr/>
          </p:nvSpPr>
          <p:spPr>
            <a:xfrm>
              <a:off x="3448050" y="52481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39" name="object 12539"/>
            <p:cNvSpPr/>
            <p:nvPr/>
          </p:nvSpPr>
          <p:spPr>
            <a:xfrm>
              <a:off x="3447243" y="5251316"/>
              <a:ext cx="19050" cy="3175"/>
            </a:xfrm>
            <a:custGeom>
              <a:avLst/>
              <a:gdLst/>
              <a:ahLst/>
              <a:cxnLst/>
              <a:rect l="l" t="t" r="r" b="b"/>
              <a:pathLst>
                <a:path w="19050" h="3175">
                  <a:moveTo>
                    <a:pt x="0" y="3162"/>
                  </a:moveTo>
                  <a:lnTo>
                    <a:pt x="19024" y="3162"/>
                  </a:lnTo>
                  <a:lnTo>
                    <a:pt x="19024" y="0"/>
                  </a:lnTo>
                  <a:lnTo>
                    <a:pt x="0" y="0"/>
                  </a:lnTo>
                  <a:lnTo>
                    <a:pt x="0" y="316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40" name="object 12540"/>
            <p:cNvSpPr/>
            <p:nvPr/>
          </p:nvSpPr>
          <p:spPr>
            <a:xfrm>
              <a:off x="3429825" y="524656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41" name="object 12541"/>
            <p:cNvSpPr/>
            <p:nvPr/>
          </p:nvSpPr>
          <p:spPr>
            <a:xfrm>
              <a:off x="3429031" y="5249729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20" h="3175">
                  <a:moveTo>
                    <a:pt x="0" y="3174"/>
                  </a:moveTo>
                  <a:lnTo>
                    <a:pt x="19799" y="3174"/>
                  </a:lnTo>
                  <a:lnTo>
                    <a:pt x="19799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42" name="object 12542"/>
            <p:cNvSpPr/>
            <p:nvPr/>
          </p:nvSpPr>
          <p:spPr>
            <a:xfrm>
              <a:off x="3410813" y="5248935"/>
              <a:ext cx="19050" cy="1905"/>
            </a:xfrm>
            <a:custGeom>
              <a:avLst/>
              <a:gdLst/>
              <a:ahLst/>
              <a:cxnLst/>
              <a:rect l="l" t="t" r="r" b="b"/>
              <a:pathLst>
                <a:path w="19050" h="1904">
                  <a:moveTo>
                    <a:pt x="-793" y="787"/>
                  </a:moveTo>
                  <a:lnTo>
                    <a:pt x="19805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43" name="object 12543"/>
            <p:cNvSpPr/>
            <p:nvPr/>
          </p:nvSpPr>
          <p:spPr>
            <a:xfrm>
              <a:off x="3410813" y="5298846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0" y="0"/>
                  </a:moveTo>
                  <a:lnTo>
                    <a:pt x="19011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44" name="object 12544"/>
            <p:cNvSpPr/>
            <p:nvPr/>
          </p:nvSpPr>
          <p:spPr>
            <a:xfrm>
              <a:off x="3429825" y="5297258"/>
              <a:ext cx="18415" cy="5715"/>
            </a:xfrm>
            <a:custGeom>
              <a:avLst/>
              <a:gdLst/>
              <a:ahLst/>
              <a:cxnLst/>
              <a:rect l="l" t="t" r="r" b="b"/>
              <a:pathLst>
                <a:path w="18414" h="5714">
                  <a:moveTo>
                    <a:pt x="0" y="0"/>
                  </a:moveTo>
                  <a:lnTo>
                    <a:pt x="0" y="3949"/>
                  </a:lnTo>
                  <a:lnTo>
                    <a:pt x="18211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45" name="object 12545"/>
            <p:cNvSpPr/>
            <p:nvPr/>
          </p:nvSpPr>
          <p:spPr>
            <a:xfrm>
              <a:off x="3136696" y="52251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46" name="object 12546"/>
            <p:cNvSpPr/>
            <p:nvPr/>
          </p:nvSpPr>
          <p:spPr>
            <a:xfrm>
              <a:off x="3135909" y="5225160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800"/>
                  </a:moveTo>
                  <a:lnTo>
                    <a:pt x="800" y="0"/>
                  </a:lnTo>
                </a:path>
                <a:path w="4444" h="3175">
                  <a:moveTo>
                    <a:pt x="0" y="800"/>
                  </a:moveTo>
                  <a:lnTo>
                    <a:pt x="2387" y="3174"/>
                  </a:lnTo>
                  <a:lnTo>
                    <a:pt x="3962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47" name="object 12547"/>
            <p:cNvSpPr/>
            <p:nvPr/>
          </p:nvSpPr>
          <p:spPr>
            <a:xfrm>
              <a:off x="3133534" y="522517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48" name="object 12548"/>
            <p:cNvSpPr/>
            <p:nvPr/>
          </p:nvSpPr>
          <p:spPr>
            <a:xfrm>
              <a:off x="3132747" y="522597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74"/>
                  </a:moveTo>
                  <a:lnTo>
                    <a:pt x="800" y="787"/>
                  </a:lnTo>
                </a:path>
                <a:path w="3175" h="1904">
                  <a:moveTo>
                    <a:pt x="0" y="1574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49" name="object 12549"/>
            <p:cNvSpPr/>
            <p:nvPr/>
          </p:nvSpPr>
          <p:spPr>
            <a:xfrm>
              <a:off x="3138297" y="522833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0"/>
                  </a:moveTo>
                  <a:lnTo>
                    <a:pt x="0" y="3962"/>
                  </a:lnTo>
                  <a:lnTo>
                    <a:pt x="1574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50" name="object 12550"/>
            <p:cNvSpPr/>
            <p:nvPr/>
          </p:nvSpPr>
          <p:spPr>
            <a:xfrm>
              <a:off x="3132747" y="522754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51" name="object 12551"/>
            <p:cNvSpPr/>
            <p:nvPr/>
          </p:nvSpPr>
          <p:spPr>
            <a:xfrm>
              <a:off x="3132734" y="523151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52" name="object 12552"/>
            <p:cNvSpPr/>
            <p:nvPr/>
          </p:nvSpPr>
          <p:spPr>
            <a:xfrm>
              <a:off x="3135909" y="523229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8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53" name="object 12553"/>
            <p:cNvSpPr/>
            <p:nvPr/>
          </p:nvSpPr>
          <p:spPr>
            <a:xfrm>
              <a:off x="3136696" y="52417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54" name="object 12554"/>
            <p:cNvSpPr/>
            <p:nvPr/>
          </p:nvSpPr>
          <p:spPr>
            <a:xfrm>
              <a:off x="3135909" y="524179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800"/>
                  </a:moveTo>
                  <a:lnTo>
                    <a:pt x="800" y="0"/>
                  </a:lnTo>
                </a:path>
                <a:path w="4444" h="3175">
                  <a:moveTo>
                    <a:pt x="0" y="800"/>
                  </a:moveTo>
                  <a:lnTo>
                    <a:pt x="2387" y="3174"/>
                  </a:lnTo>
                  <a:lnTo>
                    <a:pt x="3962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55" name="object 12555"/>
            <p:cNvSpPr/>
            <p:nvPr/>
          </p:nvSpPr>
          <p:spPr>
            <a:xfrm>
              <a:off x="3133534" y="52418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56" name="object 12556"/>
            <p:cNvSpPr/>
            <p:nvPr/>
          </p:nvSpPr>
          <p:spPr>
            <a:xfrm>
              <a:off x="3132747" y="52426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74"/>
                  </a:moveTo>
                  <a:lnTo>
                    <a:pt x="800" y="774"/>
                  </a:lnTo>
                </a:path>
                <a:path w="3175" h="1904">
                  <a:moveTo>
                    <a:pt x="0" y="1574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57" name="object 12557"/>
            <p:cNvSpPr/>
            <p:nvPr/>
          </p:nvSpPr>
          <p:spPr>
            <a:xfrm>
              <a:off x="3138297" y="524497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0" y="3162"/>
                  </a:lnTo>
                  <a:lnTo>
                    <a:pt x="1574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58" name="object 12558"/>
            <p:cNvSpPr/>
            <p:nvPr/>
          </p:nvSpPr>
          <p:spPr>
            <a:xfrm>
              <a:off x="3132747" y="524417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59" name="object 12559"/>
            <p:cNvSpPr/>
            <p:nvPr/>
          </p:nvSpPr>
          <p:spPr>
            <a:xfrm>
              <a:off x="3132734" y="524734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60" name="object 12560"/>
            <p:cNvSpPr/>
            <p:nvPr/>
          </p:nvSpPr>
          <p:spPr>
            <a:xfrm>
              <a:off x="3135909" y="524814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8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61" name="object 12561"/>
            <p:cNvSpPr/>
            <p:nvPr/>
          </p:nvSpPr>
          <p:spPr>
            <a:xfrm>
              <a:off x="3173945" y="523231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62" name="object 12562"/>
            <p:cNvSpPr/>
            <p:nvPr/>
          </p:nvSpPr>
          <p:spPr>
            <a:xfrm>
              <a:off x="3172358" y="5232298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0" y="800"/>
                  </a:moveTo>
                  <a:lnTo>
                    <a:pt x="1587" y="0"/>
                  </a:lnTo>
                </a:path>
                <a:path w="1905" h="5079">
                  <a:moveTo>
                    <a:pt x="0" y="800"/>
                  </a:moveTo>
                  <a:lnTo>
                    <a:pt x="0" y="4749"/>
                  </a:lnTo>
                  <a:lnTo>
                    <a:pt x="1587" y="39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63" name="object 12563"/>
            <p:cNvSpPr/>
            <p:nvPr/>
          </p:nvSpPr>
          <p:spPr>
            <a:xfrm>
              <a:off x="3170770" y="522992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64" name="object 12564"/>
            <p:cNvSpPr/>
            <p:nvPr/>
          </p:nvSpPr>
          <p:spPr>
            <a:xfrm>
              <a:off x="3169983" y="522992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787"/>
                  </a:moveTo>
                  <a:lnTo>
                    <a:pt x="800" y="0"/>
                  </a:lnTo>
                </a:path>
                <a:path w="2539" h="3175">
                  <a:moveTo>
                    <a:pt x="0" y="787"/>
                  </a:moveTo>
                  <a:lnTo>
                    <a:pt x="2374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65" name="object 12565"/>
            <p:cNvSpPr/>
            <p:nvPr/>
          </p:nvSpPr>
          <p:spPr>
            <a:xfrm>
              <a:off x="3169983" y="52299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66" name="object 12566"/>
            <p:cNvSpPr/>
            <p:nvPr/>
          </p:nvSpPr>
          <p:spPr>
            <a:xfrm>
              <a:off x="3166808" y="52307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87"/>
                  </a:moveTo>
                  <a:lnTo>
                    <a:pt x="800" y="787"/>
                  </a:lnTo>
                </a:path>
                <a:path w="3175" h="1904">
                  <a:moveTo>
                    <a:pt x="0" y="15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67" name="object 12567"/>
            <p:cNvSpPr/>
            <p:nvPr/>
          </p:nvSpPr>
          <p:spPr>
            <a:xfrm>
              <a:off x="3166808" y="523231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68" name="object 12568"/>
            <p:cNvSpPr/>
            <p:nvPr/>
          </p:nvSpPr>
          <p:spPr>
            <a:xfrm>
              <a:off x="3166808" y="523627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69" name="object 12569"/>
            <p:cNvSpPr/>
            <p:nvPr/>
          </p:nvSpPr>
          <p:spPr>
            <a:xfrm>
              <a:off x="3169983" y="523704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70" name="object 12570"/>
            <p:cNvSpPr/>
            <p:nvPr/>
          </p:nvSpPr>
          <p:spPr>
            <a:xfrm>
              <a:off x="3173945" y="52489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71" name="object 12571"/>
            <p:cNvSpPr/>
            <p:nvPr/>
          </p:nvSpPr>
          <p:spPr>
            <a:xfrm>
              <a:off x="3172358" y="524893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787"/>
                  </a:moveTo>
                  <a:lnTo>
                    <a:pt x="1587" y="0"/>
                  </a:lnTo>
                </a:path>
                <a:path w="1905" h="4445">
                  <a:moveTo>
                    <a:pt x="0" y="787"/>
                  </a:moveTo>
                  <a:lnTo>
                    <a:pt x="0" y="3962"/>
                  </a:lnTo>
                  <a:lnTo>
                    <a:pt x="1587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72" name="object 12572"/>
            <p:cNvSpPr/>
            <p:nvPr/>
          </p:nvSpPr>
          <p:spPr>
            <a:xfrm>
              <a:off x="3170770" y="524656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73" name="object 12573"/>
            <p:cNvSpPr/>
            <p:nvPr/>
          </p:nvSpPr>
          <p:spPr>
            <a:xfrm>
              <a:off x="3169983" y="524654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800"/>
                  </a:moveTo>
                  <a:lnTo>
                    <a:pt x="800" y="0"/>
                  </a:lnTo>
                </a:path>
                <a:path w="2539" h="3175">
                  <a:moveTo>
                    <a:pt x="0" y="800"/>
                  </a:moveTo>
                  <a:lnTo>
                    <a:pt x="2374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74" name="object 12574"/>
            <p:cNvSpPr/>
            <p:nvPr/>
          </p:nvSpPr>
          <p:spPr>
            <a:xfrm>
              <a:off x="3169983" y="52465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75" name="object 12575"/>
            <p:cNvSpPr/>
            <p:nvPr/>
          </p:nvSpPr>
          <p:spPr>
            <a:xfrm>
              <a:off x="3166808" y="524734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800" y="800"/>
                  </a:lnTo>
                </a:path>
                <a:path w="3175" h="1270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76" name="object 12576"/>
            <p:cNvSpPr/>
            <p:nvPr/>
          </p:nvSpPr>
          <p:spPr>
            <a:xfrm>
              <a:off x="3166808" y="52481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77" name="object 12577"/>
            <p:cNvSpPr/>
            <p:nvPr/>
          </p:nvSpPr>
          <p:spPr>
            <a:xfrm>
              <a:off x="3166808" y="525211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78" name="object 12578"/>
            <p:cNvSpPr/>
            <p:nvPr/>
          </p:nvSpPr>
          <p:spPr>
            <a:xfrm>
              <a:off x="3169983" y="525289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7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79" name="object 12579"/>
            <p:cNvSpPr/>
            <p:nvPr/>
          </p:nvSpPr>
          <p:spPr>
            <a:xfrm>
              <a:off x="2484716" y="50960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80" name="object 12580"/>
            <p:cNvSpPr/>
            <p:nvPr/>
          </p:nvSpPr>
          <p:spPr>
            <a:xfrm>
              <a:off x="2484729" y="50960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74" y="0"/>
                  </a:moveTo>
                  <a:lnTo>
                    <a:pt x="0" y="0"/>
                  </a:lnTo>
                </a:path>
                <a:path w="1905">
                  <a:moveTo>
                    <a:pt x="1574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81" name="object 12581"/>
            <p:cNvSpPr/>
            <p:nvPr/>
          </p:nvSpPr>
          <p:spPr>
            <a:xfrm>
              <a:off x="2484716" y="509603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4">
                  <a:moveTo>
                    <a:pt x="0" y="0"/>
                  </a:moveTo>
                  <a:lnTo>
                    <a:pt x="0" y="459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82" name="object 12582"/>
            <p:cNvSpPr/>
            <p:nvPr/>
          </p:nvSpPr>
          <p:spPr>
            <a:xfrm>
              <a:off x="2484729" y="5096039"/>
              <a:ext cx="1905" cy="46355"/>
            </a:xfrm>
            <a:custGeom>
              <a:avLst/>
              <a:gdLst/>
              <a:ahLst/>
              <a:cxnLst/>
              <a:rect l="l" t="t" r="r" b="b"/>
              <a:pathLst>
                <a:path w="1905" h="46354">
                  <a:moveTo>
                    <a:pt x="1574" y="45948"/>
                  </a:moveTo>
                  <a:lnTo>
                    <a:pt x="0" y="45948"/>
                  </a:lnTo>
                </a:path>
                <a:path w="1905" h="46354">
                  <a:moveTo>
                    <a:pt x="1574" y="45948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83" name="object 12583"/>
            <p:cNvSpPr/>
            <p:nvPr/>
          </p:nvSpPr>
          <p:spPr>
            <a:xfrm>
              <a:off x="2486304" y="5134063"/>
              <a:ext cx="27305" cy="8255"/>
            </a:xfrm>
            <a:custGeom>
              <a:avLst/>
              <a:gdLst/>
              <a:ahLst/>
              <a:cxnLst/>
              <a:rect l="l" t="t" r="r" b="b"/>
              <a:pathLst>
                <a:path w="27305" h="8254">
                  <a:moveTo>
                    <a:pt x="26936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84" name="object 12584"/>
            <p:cNvSpPr/>
            <p:nvPr/>
          </p:nvSpPr>
          <p:spPr>
            <a:xfrm>
              <a:off x="2513241" y="5102377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585" name="object 12585"/>
          <p:cNvGrpSpPr/>
          <p:nvPr/>
        </p:nvGrpSpPr>
        <p:grpSpPr>
          <a:xfrm>
            <a:off x="5041502" y="4118421"/>
            <a:ext cx="7715" cy="6001"/>
            <a:chOff x="5775559" y="6101365"/>
            <a:chExt cx="11430" cy="8890"/>
          </a:xfrm>
        </p:grpSpPr>
        <p:sp>
          <p:nvSpPr>
            <p:cNvPr id="12586" name="object 12586"/>
            <p:cNvSpPr/>
            <p:nvPr/>
          </p:nvSpPr>
          <p:spPr>
            <a:xfrm>
              <a:off x="5776353" y="6102159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20" h="5714">
                  <a:moveTo>
                    <a:pt x="7137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87" name="object 12587"/>
            <p:cNvSpPr/>
            <p:nvPr/>
          </p:nvSpPr>
          <p:spPr>
            <a:xfrm>
              <a:off x="5783491" y="610769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74" y="1574"/>
                  </a:moveTo>
                  <a:lnTo>
                    <a:pt x="0" y="0"/>
                  </a:lnTo>
                </a:path>
                <a:path w="2539" h="1904">
                  <a:moveTo>
                    <a:pt x="2374" y="1574"/>
                  </a:moveTo>
                  <a:lnTo>
                    <a:pt x="2374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588" name="object 12588"/>
          <p:cNvGrpSpPr/>
          <p:nvPr/>
        </p:nvGrpSpPr>
        <p:grpSpPr>
          <a:xfrm>
            <a:off x="5001932" y="4094350"/>
            <a:ext cx="47149" cy="62151"/>
            <a:chOff x="5716936" y="6065704"/>
            <a:chExt cx="69850" cy="92075"/>
          </a:xfrm>
        </p:grpSpPr>
        <p:sp>
          <p:nvSpPr>
            <p:cNvPr id="12589" name="object 12589"/>
            <p:cNvSpPr/>
            <p:nvPr/>
          </p:nvSpPr>
          <p:spPr>
            <a:xfrm>
              <a:off x="5717730" y="60664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90" name="object 12590"/>
            <p:cNvSpPr/>
            <p:nvPr/>
          </p:nvSpPr>
          <p:spPr>
            <a:xfrm>
              <a:off x="5717730" y="6066497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89" h="7620">
                  <a:moveTo>
                    <a:pt x="8724" y="7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91" name="object 12591"/>
            <p:cNvSpPr/>
            <p:nvPr/>
          </p:nvSpPr>
          <p:spPr>
            <a:xfrm>
              <a:off x="5735167" y="60807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92" name="object 12592"/>
            <p:cNvSpPr/>
            <p:nvPr/>
          </p:nvSpPr>
          <p:spPr>
            <a:xfrm>
              <a:off x="5737542" y="60823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93" name="object 12593"/>
            <p:cNvSpPr/>
            <p:nvPr/>
          </p:nvSpPr>
          <p:spPr>
            <a:xfrm>
              <a:off x="5770029" y="6098184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337" y="3962"/>
                  </a:moveTo>
                  <a:lnTo>
                    <a:pt x="6337" y="3162"/>
                  </a:lnTo>
                  <a:lnTo>
                    <a:pt x="5537" y="3162"/>
                  </a:lnTo>
                  <a:lnTo>
                    <a:pt x="5537" y="2374"/>
                  </a:lnTo>
                  <a:lnTo>
                    <a:pt x="4762" y="2374"/>
                  </a:lnTo>
                  <a:lnTo>
                    <a:pt x="3962" y="1574"/>
                  </a:lnTo>
                  <a:lnTo>
                    <a:pt x="3162" y="1574"/>
                  </a:lnTo>
                  <a:lnTo>
                    <a:pt x="2374" y="787"/>
                  </a:lnTo>
                  <a:lnTo>
                    <a:pt x="1587" y="787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94" name="object 12594"/>
            <p:cNvSpPr/>
            <p:nvPr/>
          </p:nvSpPr>
          <p:spPr>
            <a:xfrm>
              <a:off x="5783491" y="6107696"/>
              <a:ext cx="2540" cy="44450"/>
            </a:xfrm>
            <a:custGeom>
              <a:avLst/>
              <a:gdLst/>
              <a:ahLst/>
              <a:cxnLst/>
              <a:rect l="l" t="t" r="r" b="b"/>
              <a:pathLst>
                <a:path w="2539" h="44450">
                  <a:moveTo>
                    <a:pt x="0" y="44361"/>
                  </a:moveTo>
                  <a:lnTo>
                    <a:pt x="0" y="0"/>
                  </a:lnTo>
                </a:path>
                <a:path w="2539" h="44450">
                  <a:moveTo>
                    <a:pt x="0" y="44361"/>
                  </a:moveTo>
                  <a:lnTo>
                    <a:pt x="2374" y="44361"/>
                  </a:lnTo>
                  <a:lnTo>
                    <a:pt x="2374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95" name="object 12595"/>
            <p:cNvSpPr/>
            <p:nvPr/>
          </p:nvSpPr>
          <p:spPr>
            <a:xfrm>
              <a:off x="5717730" y="6066497"/>
              <a:ext cx="17780" cy="90805"/>
            </a:xfrm>
            <a:custGeom>
              <a:avLst/>
              <a:gdLst/>
              <a:ahLst/>
              <a:cxnLst/>
              <a:rect l="l" t="t" r="r" b="b"/>
              <a:pathLst>
                <a:path w="17779" h="90804">
                  <a:moveTo>
                    <a:pt x="0" y="75260"/>
                  </a:moveTo>
                  <a:lnTo>
                    <a:pt x="0" y="0"/>
                  </a:lnTo>
                </a:path>
                <a:path w="17779" h="90804">
                  <a:moveTo>
                    <a:pt x="0" y="75260"/>
                  </a:moveTo>
                  <a:lnTo>
                    <a:pt x="17437" y="90322"/>
                  </a:lnTo>
                  <a:lnTo>
                    <a:pt x="17437" y="142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96" name="object 12596"/>
            <p:cNvSpPr/>
            <p:nvPr/>
          </p:nvSpPr>
          <p:spPr>
            <a:xfrm>
              <a:off x="5735167" y="6082347"/>
              <a:ext cx="2540" cy="74930"/>
            </a:xfrm>
            <a:custGeom>
              <a:avLst/>
              <a:gdLst/>
              <a:ahLst/>
              <a:cxnLst/>
              <a:rect l="l" t="t" r="r" b="b"/>
              <a:pathLst>
                <a:path w="2539" h="74929">
                  <a:moveTo>
                    <a:pt x="0" y="74472"/>
                  </a:moveTo>
                  <a:lnTo>
                    <a:pt x="2374" y="73672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97" name="object 12597"/>
            <p:cNvSpPr/>
            <p:nvPr/>
          </p:nvSpPr>
          <p:spPr>
            <a:xfrm>
              <a:off x="5737542" y="6147308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4">
                  <a:moveTo>
                    <a:pt x="-793" y="787"/>
                  </a:moveTo>
                  <a:lnTo>
                    <a:pt x="1663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98" name="object 12598"/>
            <p:cNvSpPr/>
            <p:nvPr/>
          </p:nvSpPr>
          <p:spPr>
            <a:xfrm>
              <a:off x="5762891" y="6098197"/>
              <a:ext cx="7620" cy="48895"/>
            </a:xfrm>
            <a:custGeom>
              <a:avLst/>
              <a:gdLst/>
              <a:ahLst/>
              <a:cxnLst/>
              <a:rect l="l" t="t" r="r" b="b"/>
              <a:pathLst>
                <a:path w="7620" h="48895">
                  <a:moveTo>
                    <a:pt x="0" y="48323"/>
                  </a:moveTo>
                  <a:lnTo>
                    <a:pt x="7137" y="47523"/>
                  </a:lnTo>
                  <a:lnTo>
                    <a:pt x="71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599" name="object 12599"/>
            <p:cNvSpPr/>
            <p:nvPr/>
          </p:nvSpPr>
          <p:spPr>
            <a:xfrm>
              <a:off x="5770016" y="609819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74"/>
                  </a:moveTo>
                  <a:lnTo>
                    <a:pt x="2374" y="787"/>
                  </a:lnTo>
                  <a:lnTo>
                    <a:pt x="1600" y="787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00" name="object 12600"/>
            <p:cNvSpPr/>
            <p:nvPr/>
          </p:nvSpPr>
          <p:spPr>
            <a:xfrm>
              <a:off x="5770029" y="6102159"/>
              <a:ext cx="13970" cy="50165"/>
            </a:xfrm>
            <a:custGeom>
              <a:avLst/>
              <a:gdLst/>
              <a:ahLst/>
              <a:cxnLst/>
              <a:rect l="l" t="t" r="r" b="b"/>
              <a:pathLst>
                <a:path w="13970" h="50164">
                  <a:moveTo>
                    <a:pt x="6337" y="44361"/>
                  </a:moveTo>
                  <a:lnTo>
                    <a:pt x="5537" y="44361"/>
                  </a:lnTo>
                  <a:lnTo>
                    <a:pt x="5537" y="43560"/>
                  </a:lnTo>
                  <a:lnTo>
                    <a:pt x="4762" y="43560"/>
                  </a:lnTo>
                  <a:lnTo>
                    <a:pt x="800" y="43560"/>
                  </a:lnTo>
                  <a:lnTo>
                    <a:pt x="0" y="43560"/>
                  </a:lnTo>
                </a:path>
                <a:path w="13970" h="50164">
                  <a:moveTo>
                    <a:pt x="6337" y="44361"/>
                  </a:moveTo>
                  <a:lnTo>
                    <a:pt x="6337" y="0"/>
                  </a:lnTo>
                </a:path>
                <a:path w="13970" h="50164">
                  <a:moveTo>
                    <a:pt x="6337" y="44361"/>
                  </a:moveTo>
                  <a:lnTo>
                    <a:pt x="13474" y="498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601" name="object 12601"/>
          <p:cNvGrpSpPr/>
          <p:nvPr/>
        </p:nvGrpSpPr>
        <p:grpSpPr>
          <a:xfrm>
            <a:off x="5542557" y="3725372"/>
            <a:ext cx="76295" cy="69009"/>
            <a:chOff x="6517862" y="5519070"/>
            <a:chExt cx="113030" cy="102235"/>
          </a:xfrm>
        </p:grpSpPr>
        <p:sp>
          <p:nvSpPr>
            <p:cNvPr id="12602" name="object 12602"/>
            <p:cNvSpPr/>
            <p:nvPr/>
          </p:nvSpPr>
          <p:spPr>
            <a:xfrm>
              <a:off x="6518656" y="5563438"/>
              <a:ext cx="27940" cy="13970"/>
            </a:xfrm>
            <a:custGeom>
              <a:avLst/>
              <a:gdLst/>
              <a:ahLst/>
              <a:cxnLst/>
              <a:rect l="l" t="t" r="r" b="b"/>
              <a:pathLst>
                <a:path w="27940" h="13970">
                  <a:moveTo>
                    <a:pt x="27736" y="134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03" name="object 12603"/>
            <p:cNvSpPr/>
            <p:nvPr/>
          </p:nvSpPr>
          <p:spPr>
            <a:xfrm>
              <a:off x="6546380" y="5519864"/>
              <a:ext cx="34925" cy="57150"/>
            </a:xfrm>
            <a:custGeom>
              <a:avLst/>
              <a:gdLst/>
              <a:ahLst/>
              <a:cxnLst/>
              <a:rect l="l" t="t" r="r" b="b"/>
              <a:pathLst>
                <a:path w="34925" h="57150">
                  <a:moveTo>
                    <a:pt x="34861" y="0"/>
                  </a:moveTo>
                  <a:lnTo>
                    <a:pt x="0" y="570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04" name="object 12604"/>
            <p:cNvSpPr/>
            <p:nvPr/>
          </p:nvSpPr>
          <p:spPr>
            <a:xfrm>
              <a:off x="6518656" y="5519877"/>
              <a:ext cx="62865" cy="43815"/>
            </a:xfrm>
            <a:custGeom>
              <a:avLst/>
              <a:gdLst/>
              <a:ahLst/>
              <a:cxnLst/>
              <a:rect l="l" t="t" r="r" b="b"/>
              <a:pathLst>
                <a:path w="62865" h="43814">
                  <a:moveTo>
                    <a:pt x="0" y="43573"/>
                  </a:moveTo>
                  <a:lnTo>
                    <a:pt x="6258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05" name="object 12605"/>
            <p:cNvSpPr/>
            <p:nvPr/>
          </p:nvSpPr>
          <p:spPr>
            <a:xfrm>
              <a:off x="6546393" y="55769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06" name="object 12606"/>
            <p:cNvSpPr/>
            <p:nvPr/>
          </p:nvSpPr>
          <p:spPr>
            <a:xfrm>
              <a:off x="6547980" y="5532551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62572" y="0"/>
                  </a:moveTo>
                  <a:lnTo>
                    <a:pt x="0" y="459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07" name="object 12607"/>
            <p:cNvSpPr/>
            <p:nvPr/>
          </p:nvSpPr>
          <p:spPr>
            <a:xfrm>
              <a:off x="6546393" y="5532551"/>
              <a:ext cx="64769" cy="44450"/>
            </a:xfrm>
            <a:custGeom>
              <a:avLst/>
              <a:gdLst/>
              <a:ahLst/>
              <a:cxnLst/>
              <a:rect l="l" t="t" r="r" b="b"/>
              <a:pathLst>
                <a:path w="64770" h="44450">
                  <a:moveTo>
                    <a:pt x="0" y="44361"/>
                  </a:moveTo>
                  <a:lnTo>
                    <a:pt x="6417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08" name="object 12608"/>
            <p:cNvSpPr/>
            <p:nvPr/>
          </p:nvSpPr>
          <p:spPr>
            <a:xfrm>
              <a:off x="6559055" y="5567413"/>
              <a:ext cx="56515" cy="4445"/>
            </a:xfrm>
            <a:custGeom>
              <a:avLst/>
              <a:gdLst/>
              <a:ahLst/>
              <a:cxnLst/>
              <a:rect l="l" t="t" r="r" b="b"/>
              <a:pathLst>
                <a:path w="56515" h="4445">
                  <a:moveTo>
                    <a:pt x="56248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09" name="object 12609"/>
            <p:cNvSpPr/>
            <p:nvPr/>
          </p:nvSpPr>
          <p:spPr>
            <a:xfrm>
              <a:off x="6605803" y="5545226"/>
              <a:ext cx="7620" cy="15875"/>
            </a:xfrm>
            <a:custGeom>
              <a:avLst/>
              <a:gdLst/>
              <a:ahLst/>
              <a:cxnLst/>
              <a:rect l="l" t="t" r="r" b="b"/>
              <a:pathLst>
                <a:path w="7620" h="15875">
                  <a:moveTo>
                    <a:pt x="0" y="0"/>
                  </a:moveTo>
                  <a:lnTo>
                    <a:pt x="7137" y="158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10" name="object 12610"/>
            <p:cNvSpPr/>
            <p:nvPr/>
          </p:nvSpPr>
          <p:spPr>
            <a:xfrm>
              <a:off x="6552717" y="5611774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70" h="6350">
                  <a:moveTo>
                    <a:pt x="13474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11" name="object 12611"/>
            <p:cNvSpPr/>
            <p:nvPr/>
          </p:nvSpPr>
          <p:spPr>
            <a:xfrm>
              <a:off x="6566192" y="5568200"/>
              <a:ext cx="49530" cy="50165"/>
            </a:xfrm>
            <a:custGeom>
              <a:avLst/>
              <a:gdLst/>
              <a:ahLst/>
              <a:cxnLst/>
              <a:rect l="l" t="t" r="r" b="b"/>
              <a:pathLst>
                <a:path w="49529" h="50164">
                  <a:moveTo>
                    <a:pt x="49110" y="0"/>
                  </a:moveTo>
                  <a:lnTo>
                    <a:pt x="0" y="4991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12" name="object 12612"/>
            <p:cNvSpPr/>
            <p:nvPr/>
          </p:nvSpPr>
          <p:spPr>
            <a:xfrm>
              <a:off x="6552730" y="5568200"/>
              <a:ext cx="62865" cy="43815"/>
            </a:xfrm>
            <a:custGeom>
              <a:avLst/>
              <a:gdLst/>
              <a:ahLst/>
              <a:cxnLst/>
              <a:rect l="l" t="t" r="r" b="b"/>
              <a:pathLst>
                <a:path w="62865" h="43814">
                  <a:moveTo>
                    <a:pt x="0" y="43573"/>
                  </a:moveTo>
                  <a:lnTo>
                    <a:pt x="6257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13" name="object 12613"/>
            <p:cNvSpPr/>
            <p:nvPr/>
          </p:nvSpPr>
          <p:spPr>
            <a:xfrm>
              <a:off x="6566192" y="561811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14" name="object 12614"/>
            <p:cNvSpPr/>
            <p:nvPr/>
          </p:nvSpPr>
          <p:spPr>
            <a:xfrm>
              <a:off x="6566979" y="5573750"/>
              <a:ext cx="62865" cy="46990"/>
            </a:xfrm>
            <a:custGeom>
              <a:avLst/>
              <a:gdLst/>
              <a:ahLst/>
              <a:cxnLst/>
              <a:rect l="l" t="t" r="r" b="b"/>
              <a:pathLst>
                <a:path w="62865" h="46989">
                  <a:moveTo>
                    <a:pt x="62585" y="0"/>
                  </a:moveTo>
                  <a:lnTo>
                    <a:pt x="0" y="467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15" name="object 12615"/>
            <p:cNvSpPr/>
            <p:nvPr/>
          </p:nvSpPr>
          <p:spPr>
            <a:xfrm>
              <a:off x="6566192" y="5573750"/>
              <a:ext cx="63500" cy="44450"/>
            </a:xfrm>
            <a:custGeom>
              <a:avLst/>
              <a:gdLst/>
              <a:ahLst/>
              <a:cxnLst/>
              <a:rect l="l" t="t" r="r" b="b"/>
              <a:pathLst>
                <a:path w="63500" h="44450">
                  <a:moveTo>
                    <a:pt x="0" y="44361"/>
                  </a:moveTo>
                  <a:lnTo>
                    <a:pt x="6337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616" name="object 12616"/>
          <p:cNvGrpSpPr/>
          <p:nvPr/>
        </p:nvGrpSpPr>
        <p:grpSpPr>
          <a:xfrm>
            <a:off x="5482670" y="3754784"/>
            <a:ext cx="93440" cy="80582"/>
            <a:chOff x="6429140" y="5562644"/>
            <a:chExt cx="138430" cy="119380"/>
          </a:xfrm>
        </p:grpSpPr>
        <p:sp>
          <p:nvSpPr>
            <p:cNvPr id="12617" name="object 12617"/>
            <p:cNvSpPr/>
            <p:nvPr/>
          </p:nvSpPr>
          <p:spPr>
            <a:xfrm>
              <a:off x="6476669" y="567830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18" name="object 12618"/>
            <p:cNvSpPr/>
            <p:nvPr/>
          </p:nvSpPr>
          <p:spPr>
            <a:xfrm>
              <a:off x="6477457" y="5618111"/>
              <a:ext cx="88900" cy="62865"/>
            </a:xfrm>
            <a:custGeom>
              <a:avLst/>
              <a:gdLst/>
              <a:ahLst/>
              <a:cxnLst/>
              <a:rect l="l" t="t" r="r" b="b"/>
              <a:pathLst>
                <a:path w="88900" h="62864">
                  <a:moveTo>
                    <a:pt x="88734" y="0"/>
                  </a:moveTo>
                  <a:lnTo>
                    <a:pt x="0" y="625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19" name="object 12619"/>
            <p:cNvSpPr/>
            <p:nvPr/>
          </p:nvSpPr>
          <p:spPr>
            <a:xfrm>
              <a:off x="6476669" y="5618099"/>
              <a:ext cx="89535" cy="60325"/>
            </a:xfrm>
            <a:custGeom>
              <a:avLst/>
              <a:gdLst/>
              <a:ahLst/>
              <a:cxnLst/>
              <a:rect l="l" t="t" r="r" b="b"/>
              <a:pathLst>
                <a:path w="89534" h="60325">
                  <a:moveTo>
                    <a:pt x="0" y="60210"/>
                  </a:moveTo>
                  <a:lnTo>
                    <a:pt x="8952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20" name="object 12620"/>
            <p:cNvSpPr/>
            <p:nvPr/>
          </p:nvSpPr>
          <p:spPr>
            <a:xfrm>
              <a:off x="6429933" y="5623649"/>
              <a:ext cx="27305" cy="13970"/>
            </a:xfrm>
            <a:custGeom>
              <a:avLst/>
              <a:gdLst/>
              <a:ahLst/>
              <a:cxnLst/>
              <a:rect l="l" t="t" r="r" b="b"/>
              <a:pathLst>
                <a:path w="27304" h="13970">
                  <a:moveTo>
                    <a:pt x="26936" y="134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21" name="object 12621"/>
            <p:cNvSpPr/>
            <p:nvPr/>
          </p:nvSpPr>
          <p:spPr>
            <a:xfrm>
              <a:off x="6456870" y="5563451"/>
              <a:ext cx="62230" cy="74295"/>
            </a:xfrm>
            <a:custGeom>
              <a:avLst/>
              <a:gdLst/>
              <a:ahLst/>
              <a:cxnLst/>
              <a:rect l="l" t="t" r="r" b="b"/>
              <a:pathLst>
                <a:path w="62229" h="74295">
                  <a:moveTo>
                    <a:pt x="61785" y="0"/>
                  </a:moveTo>
                  <a:lnTo>
                    <a:pt x="0" y="7367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22" name="object 12622"/>
            <p:cNvSpPr/>
            <p:nvPr/>
          </p:nvSpPr>
          <p:spPr>
            <a:xfrm>
              <a:off x="6429933" y="5563438"/>
              <a:ext cx="88900" cy="60325"/>
            </a:xfrm>
            <a:custGeom>
              <a:avLst/>
              <a:gdLst/>
              <a:ahLst/>
              <a:cxnLst/>
              <a:rect l="l" t="t" r="r" b="b"/>
              <a:pathLst>
                <a:path w="88900" h="60325">
                  <a:moveTo>
                    <a:pt x="0" y="60210"/>
                  </a:moveTo>
                  <a:lnTo>
                    <a:pt x="8872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23" name="object 12623"/>
            <p:cNvSpPr/>
            <p:nvPr/>
          </p:nvSpPr>
          <p:spPr>
            <a:xfrm>
              <a:off x="6456870" y="56371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24" name="object 12624"/>
            <p:cNvSpPr/>
            <p:nvPr/>
          </p:nvSpPr>
          <p:spPr>
            <a:xfrm>
              <a:off x="6457657" y="5576913"/>
              <a:ext cx="88900" cy="62865"/>
            </a:xfrm>
            <a:custGeom>
              <a:avLst/>
              <a:gdLst/>
              <a:ahLst/>
              <a:cxnLst/>
              <a:rect l="l" t="t" r="r" b="b"/>
              <a:pathLst>
                <a:path w="88900" h="62864">
                  <a:moveTo>
                    <a:pt x="88734" y="0"/>
                  </a:moveTo>
                  <a:lnTo>
                    <a:pt x="0" y="6257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25" name="object 12625"/>
            <p:cNvSpPr/>
            <p:nvPr/>
          </p:nvSpPr>
          <p:spPr>
            <a:xfrm>
              <a:off x="6456870" y="5576913"/>
              <a:ext cx="89535" cy="60325"/>
            </a:xfrm>
            <a:custGeom>
              <a:avLst/>
              <a:gdLst/>
              <a:ahLst/>
              <a:cxnLst/>
              <a:rect l="l" t="t" r="r" b="b"/>
              <a:pathLst>
                <a:path w="89534" h="60325">
                  <a:moveTo>
                    <a:pt x="0" y="60210"/>
                  </a:moveTo>
                  <a:lnTo>
                    <a:pt x="8952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26" name="object 12626"/>
            <p:cNvSpPr/>
            <p:nvPr/>
          </p:nvSpPr>
          <p:spPr>
            <a:xfrm>
              <a:off x="6450533" y="5644248"/>
              <a:ext cx="12700" cy="27940"/>
            </a:xfrm>
            <a:custGeom>
              <a:avLst/>
              <a:gdLst/>
              <a:ahLst/>
              <a:cxnLst/>
              <a:rect l="l" t="t" r="r" b="b"/>
              <a:pathLst>
                <a:path w="12700" h="27939">
                  <a:moveTo>
                    <a:pt x="12674" y="27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27" name="object 12627"/>
            <p:cNvSpPr/>
            <p:nvPr/>
          </p:nvSpPr>
          <p:spPr>
            <a:xfrm>
              <a:off x="6463207" y="5602262"/>
              <a:ext cx="50165" cy="69850"/>
            </a:xfrm>
            <a:custGeom>
              <a:avLst/>
              <a:gdLst/>
              <a:ahLst/>
              <a:cxnLst/>
              <a:rect l="l" t="t" r="r" b="b"/>
              <a:pathLst>
                <a:path w="50165" h="69850">
                  <a:moveTo>
                    <a:pt x="49911" y="0"/>
                  </a:moveTo>
                  <a:lnTo>
                    <a:pt x="0" y="6971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28" name="object 12628"/>
            <p:cNvSpPr/>
            <p:nvPr/>
          </p:nvSpPr>
          <p:spPr>
            <a:xfrm>
              <a:off x="6463207" y="5671972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70" h="6350">
                  <a:moveTo>
                    <a:pt x="13462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29" name="object 12629"/>
            <p:cNvSpPr/>
            <p:nvPr/>
          </p:nvSpPr>
          <p:spPr>
            <a:xfrm>
              <a:off x="6476669" y="5611774"/>
              <a:ext cx="76200" cy="66675"/>
            </a:xfrm>
            <a:custGeom>
              <a:avLst/>
              <a:gdLst/>
              <a:ahLst/>
              <a:cxnLst/>
              <a:rect l="l" t="t" r="r" b="b"/>
              <a:pathLst>
                <a:path w="76200" h="66675">
                  <a:moveTo>
                    <a:pt x="76060" y="0"/>
                  </a:moveTo>
                  <a:lnTo>
                    <a:pt x="0" y="665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30" name="object 12630"/>
            <p:cNvSpPr/>
            <p:nvPr/>
          </p:nvSpPr>
          <p:spPr>
            <a:xfrm>
              <a:off x="6463207" y="5611761"/>
              <a:ext cx="89535" cy="60325"/>
            </a:xfrm>
            <a:custGeom>
              <a:avLst/>
              <a:gdLst/>
              <a:ahLst/>
              <a:cxnLst/>
              <a:rect l="l" t="t" r="r" b="b"/>
              <a:pathLst>
                <a:path w="89534" h="60325">
                  <a:moveTo>
                    <a:pt x="0" y="60210"/>
                  </a:moveTo>
                  <a:lnTo>
                    <a:pt x="8952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631" name="object 12631"/>
          <p:cNvGrpSpPr/>
          <p:nvPr/>
        </p:nvGrpSpPr>
        <p:grpSpPr>
          <a:xfrm>
            <a:off x="5001932" y="3795427"/>
            <a:ext cx="513921" cy="329184"/>
            <a:chOff x="5716936" y="5622855"/>
            <a:chExt cx="761365" cy="487680"/>
          </a:xfrm>
        </p:grpSpPr>
        <p:sp>
          <p:nvSpPr>
            <p:cNvPr id="12632" name="object 12632"/>
            <p:cNvSpPr/>
            <p:nvPr/>
          </p:nvSpPr>
          <p:spPr>
            <a:xfrm>
              <a:off x="5818352" y="608709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1587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33" name="object 12633"/>
            <p:cNvSpPr/>
            <p:nvPr/>
          </p:nvSpPr>
          <p:spPr>
            <a:xfrm>
              <a:off x="5785865" y="6087084"/>
              <a:ext cx="33020" cy="22225"/>
            </a:xfrm>
            <a:custGeom>
              <a:avLst/>
              <a:gdLst/>
              <a:ahLst/>
              <a:cxnLst/>
              <a:rect l="l" t="t" r="r" b="b"/>
              <a:pathLst>
                <a:path w="33020" h="22225">
                  <a:moveTo>
                    <a:pt x="0" y="22186"/>
                  </a:moveTo>
                  <a:lnTo>
                    <a:pt x="324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34" name="object 12634"/>
            <p:cNvSpPr/>
            <p:nvPr/>
          </p:nvSpPr>
          <p:spPr>
            <a:xfrm>
              <a:off x="5785865" y="6089472"/>
              <a:ext cx="34290" cy="20320"/>
            </a:xfrm>
            <a:custGeom>
              <a:avLst/>
              <a:gdLst/>
              <a:ahLst/>
              <a:cxnLst/>
              <a:rect l="l" t="t" r="r" b="b"/>
              <a:pathLst>
                <a:path w="34289" h="20320">
                  <a:moveTo>
                    <a:pt x="34074" y="0"/>
                  </a:moveTo>
                  <a:lnTo>
                    <a:pt x="0" y="197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35" name="object 12635"/>
            <p:cNvSpPr/>
            <p:nvPr/>
          </p:nvSpPr>
          <p:spPr>
            <a:xfrm>
              <a:off x="5783491" y="6087097"/>
              <a:ext cx="34925" cy="20955"/>
            </a:xfrm>
            <a:custGeom>
              <a:avLst/>
              <a:gdLst/>
              <a:ahLst/>
              <a:cxnLst/>
              <a:rect l="l" t="t" r="r" b="b"/>
              <a:pathLst>
                <a:path w="34925" h="20954">
                  <a:moveTo>
                    <a:pt x="34861" y="0"/>
                  </a:moveTo>
                  <a:lnTo>
                    <a:pt x="0" y="205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36" name="object 12636"/>
            <p:cNvSpPr/>
            <p:nvPr/>
          </p:nvSpPr>
          <p:spPr>
            <a:xfrm>
              <a:off x="5774778" y="6087084"/>
              <a:ext cx="43815" cy="13970"/>
            </a:xfrm>
            <a:custGeom>
              <a:avLst/>
              <a:gdLst/>
              <a:ahLst/>
              <a:cxnLst/>
              <a:rect l="l" t="t" r="r" b="b"/>
              <a:pathLst>
                <a:path w="43814" h="13970">
                  <a:moveTo>
                    <a:pt x="0" y="13474"/>
                  </a:moveTo>
                  <a:lnTo>
                    <a:pt x="435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37" name="object 12637"/>
            <p:cNvSpPr/>
            <p:nvPr/>
          </p:nvSpPr>
          <p:spPr>
            <a:xfrm>
              <a:off x="5774778" y="610055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89" h="7620">
                  <a:moveTo>
                    <a:pt x="8712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38" name="object 12638"/>
            <p:cNvSpPr/>
            <p:nvPr/>
          </p:nvSpPr>
          <p:spPr>
            <a:xfrm>
              <a:off x="5794578" y="6049861"/>
              <a:ext cx="15240" cy="31115"/>
            </a:xfrm>
            <a:custGeom>
              <a:avLst/>
              <a:gdLst/>
              <a:ahLst/>
              <a:cxnLst/>
              <a:rect l="l" t="t" r="r" b="b"/>
              <a:pathLst>
                <a:path w="15239" h="31114">
                  <a:moveTo>
                    <a:pt x="0" y="0"/>
                  </a:moveTo>
                  <a:lnTo>
                    <a:pt x="15062" y="308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39" name="object 12639"/>
            <p:cNvSpPr/>
            <p:nvPr/>
          </p:nvSpPr>
          <p:spPr>
            <a:xfrm>
              <a:off x="5774778" y="6054610"/>
              <a:ext cx="12065" cy="46355"/>
            </a:xfrm>
            <a:custGeom>
              <a:avLst/>
              <a:gdLst/>
              <a:ahLst/>
              <a:cxnLst/>
              <a:rect l="l" t="t" r="r" b="b"/>
              <a:pathLst>
                <a:path w="12064" h="46354">
                  <a:moveTo>
                    <a:pt x="0" y="45948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40" name="object 12640"/>
            <p:cNvSpPr/>
            <p:nvPr/>
          </p:nvSpPr>
          <p:spPr>
            <a:xfrm>
              <a:off x="5774778" y="6080760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34861" y="0"/>
                  </a:moveTo>
                  <a:lnTo>
                    <a:pt x="0" y="198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41" name="object 12641"/>
            <p:cNvSpPr/>
            <p:nvPr/>
          </p:nvSpPr>
          <p:spPr>
            <a:xfrm>
              <a:off x="5797753" y="604509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80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42" name="object 12642"/>
            <p:cNvSpPr/>
            <p:nvPr/>
          </p:nvSpPr>
          <p:spPr>
            <a:xfrm>
              <a:off x="5737542" y="6045111"/>
              <a:ext cx="60325" cy="37465"/>
            </a:xfrm>
            <a:custGeom>
              <a:avLst/>
              <a:gdLst/>
              <a:ahLst/>
              <a:cxnLst/>
              <a:rect l="l" t="t" r="r" b="b"/>
              <a:pathLst>
                <a:path w="60325" h="37464">
                  <a:moveTo>
                    <a:pt x="0" y="37236"/>
                  </a:moveTo>
                  <a:lnTo>
                    <a:pt x="6021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43" name="object 12643"/>
            <p:cNvSpPr/>
            <p:nvPr/>
          </p:nvSpPr>
          <p:spPr>
            <a:xfrm>
              <a:off x="5737542" y="6047486"/>
              <a:ext cx="61594" cy="34925"/>
            </a:xfrm>
            <a:custGeom>
              <a:avLst/>
              <a:gdLst/>
              <a:ahLst/>
              <a:cxnLst/>
              <a:rect l="l" t="t" r="r" b="b"/>
              <a:pathLst>
                <a:path w="61595" h="34925">
                  <a:moveTo>
                    <a:pt x="60998" y="0"/>
                  </a:moveTo>
                  <a:lnTo>
                    <a:pt x="0" y="348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44" name="object 12644"/>
            <p:cNvSpPr/>
            <p:nvPr/>
          </p:nvSpPr>
          <p:spPr>
            <a:xfrm>
              <a:off x="5797740" y="6006287"/>
              <a:ext cx="66040" cy="39370"/>
            </a:xfrm>
            <a:custGeom>
              <a:avLst/>
              <a:gdLst/>
              <a:ahLst/>
              <a:cxnLst/>
              <a:rect l="l" t="t" r="r" b="b"/>
              <a:pathLst>
                <a:path w="66039" h="39370">
                  <a:moveTo>
                    <a:pt x="65760" y="0"/>
                  </a:moveTo>
                  <a:lnTo>
                    <a:pt x="0" y="388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45" name="object 12645"/>
            <p:cNvSpPr/>
            <p:nvPr/>
          </p:nvSpPr>
          <p:spPr>
            <a:xfrm>
              <a:off x="5864301" y="5988862"/>
              <a:ext cx="30480" cy="17780"/>
            </a:xfrm>
            <a:custGeom>
              <a:avLst/>
              <a:gdLst/>
              <a:ahLst/>
              <a:cxnLst/>
              <a:rect l="l" t="t" r="r" b="b"/>
              <a:pathLst>
                <a:path w="30479" h="17779">
                  <a:moveTo>
                    <a:pt x="30099" y="0"/>
                  </a:moveTo>
                  <a:lnTo>
                    <a:pt x="0" y="174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46" name="object 12646"/>
            <p:cNvSpPr/>
            <p:nvPr/>
          </p:nvSpPr>
          <p:spPr>
            <a:xfrm>
              <a:off x="5859538" y="5988862"/>
              <a:ext cx="34925" cy="12700"/>
            </a:xfrm>
            <a:custGeom>
              <a:avLst/>
              <a:gdLst/>
              <a:ahLst/>
              <a:cxnLst/>
              <a:rect l="l" t="t" r="r" b="b"/>
              <a:pathLst>
                <a:path w="34925" h="12700">
                  <a:moveTo>
                    <a:pt x="0" y="12674"/>
                  </a:moveTo>
                  <a:lnTo>
                    <a:pt x="3484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47" name="object 12647"/>
            <p:cNvSpPr/>
            <p:nvPr/>
          </p:nvSpPr>
          <p:spPr>
            <a:xfrm>
              <a:off x="5789040" y="6008674"/>
              <a:ext cx="52069" cy="18415"/>
            </a:xfrm>
            <a:custGeom>
              <a:avLst/>
              <a:gdLst/>
              <a:ahLst/>
              <a:cxnLst/>
              <a:rect l="l" t="t" r="r" b="b"/>
              <a:pathLst>
                <a:path w="52070" h="18414">
                  <a:moveTo>
                    <a:pt x="0" y="18211"/>
                  </a:moveTo>
                  <a:lnTo>
                    <a:pt x="5149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48" name="object 12648"/>
            <p:cNvSpPr/>
            <p:nvPr/>
          </p:nvSpPr>
          <p:spPr>
            <a:xfrm>
              <a:off x="5735167" y="6037961"/>
              <a:ext cx="38100" cy="43180"/>
            </a:xfrm>
            <a:custGeom>
              <a:avLst/>
              <a:gdLst/>
              <a:ahLst/>
              <a:cxnLst/>
              <a:rect l="l" t="t" r="r" b="b"/>
              <a:pathLst>
                <a:path w="38100" h="43179">
                  <a:moveTo>
                    <a:pt x="0" y="42786"/>
                  </a:moveTo>
                  <a:lnTo>
                    <a:pt x="3802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49" name="object 12649"/>
            <p:cNvSpPr/>
            <p:nvPr/>
          </p:nvSpPr>
          <p:spPr>
            <a:xfrm>
              <a:off x="5735167" y="6045098"/>
              <a:ext cx="62865" cy="36195"/>
            </a:xfrm>
            <a:custGeom>
              <a:avLst/>
              <a:gdLst/>
              <a:ahLst/>
              <a:cxnLst/>
              <a:rect l="l" t="t" r="r" b="b"/>
              <a:pathLst>
                <a:path w="62864" h="36195">
                  <a:moveTo>
                    <a:pt x="62585" y="0"/>
                  </a:move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50" name="object 12650"/>
            <p:cNvSpPr/>
            <p:nvPr/>
          </p:nvSpPr>
          <p:spPr>
            <a:xfrm>
              <a:off x="5915786" y="603084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78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51" name="object 12651"/>
            <p:cNvSpPr/>
            <p:nvPr/>
          </p:nvSpPr>
          <p:spPr>
            <a:xfrm>
              <a:off x="5819940" y="6030849"/>
              <a:ext cx="95885" cy="59055"/>
            </a:xfrm>
            <a:custGeom>
              <a:avLst/>
              <a:gdLst/>
              <a:ahLst/>
              <a:cxnLst/>
              <a:rect l="l" t="t" r="r" b="b"/>
              <a:pathLst>
                <a:path w="95885" h="59054">
                  <a:moveTo>
                    <a:pt x="0" y="58623"/>
                  </a:moveTo>
                  <a:lnTo>
                    <a:pt x="9585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52" name="object 12652"/>
            <p:cNvSpPr/>
            <p:nvPr/>
          </p:nvSpPr>
          <p:spPr>
            <a:xfrm>
              <a:off x="5819927" y="6033223"/>
              <a:ext cx="97155" cy="56515"/>
            </a:xfrm>
            <a:custGeom>
              <a:avLst/>
              <a:gdLst/>
              <a:ahLst/>
              <a:cxnLst/>
              <a:rect l="l" t="t" r="r" b="b"/>
              <a:pathLst>
                <a:path w="97154" h="56514">
                  <a:moveTo>
                    <a:pt x="96647" y="0"/>
                  </a:moveTo>
                  <a:lnTo>
                    <a:pt x="0" y="562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53" name="object 12653"/>
            <p:cNvSpPr/>
            <p:nvPr/>
          </p:nvSpPr>
          <p:spPr>
            <a:xfrm>
              <a:off x="5818339" y="6030849"/>
              <a:ext cx="97790" cy="56515"/>
            </a:xfrm>
            <a:custGeom>
              <a:avLst/>
              <a:gdLst/>
              <a:ahLst/>
              <a:cxnLst/>
              <a:rect l="l" t="t" r="r" b="b"/>
              <a:pathLst>
                <a:path w="97789" h="56514">
                  <a:moveTo>
                    <a:pt x="97447" y="0"/>
                  </a:moveTo>
                  <a:lnTo>
                    <a:pt x="0" y="562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54" name="object 12654"/>
            <p:cNvSpPr/>
            <p:nvPr/>
          </p:nvSpPr>
          <p:spPr>
            <a:xfrm>
              <a:off x="5809640" y="6030836"/>
              <a:ext cx="106680" cy="50165"/>
            </a:xfrm>
            <a:custGeom>
              <a:avLst/>
              <a:gdLst/>
              <a:ahLst/>
              <a:cxnLst/>
              <a:rect l="l" t="t" r="r" b="b"/>
              <a:pathLst>
                <a:path w="106679" h="50164">
                  <a:moveTo>
                    <a:pt x="0" y="49910"/>
                  </a:moveTo>
                  <a:lnTo>
                    <a:pt x="10615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55" name="object 12655"/>
            <p:cNvSpPr/>
            <p:nvPr/>
          </p:nvSpPr>
          <p:spPr>
            <a:xfrm>
              <a:off x="5809640" y="6080747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8712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56" name="object 12656"/>
            <p:cNvSpPr/>
            <p:nvPr/>
          </p:nvSpPr>
          <p:spPr>
            <a:xfrm>
              <a:off x="5891225" y="5993612"/>
              <a:ext cx="15240" cy="30480"/>
            </a:xfrm>
            <a:custGeom>
              <a:avLst/>
              <a:gdLst/>
              <a:ahLst/>
              <a:cxnLst/>
              <a:rect l="l" t="t" r="r" b="b"/>
              <a:pathLst>
                <a:path w="15239" h="30479">
                  <a:moveTo>
                    <a:pt x="0" y="0"/>
                  </a:moveTo>
                  <a:lnTo>
                    <a:pt x="15062" y="301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57" name="object 12657"/>
            <p:cNvSpPr/>
            <p:nvPr/>
          </p:nvSpPr>
          <p:spPr>
            <a:xfrm>
              <a:off x="5809640" y="6007074"/>
              <a:ext cx="59055" cy="74295"/>
            </a:xfrm>
            <a:custGeom>
              <a:avLst/>
              <a:gdLst/>
              <a:ahLst/>
              <a:cxnLst/>
              <a:rect l="l" t="t" r="r" b="b"/>
              <a:pathLst>
                <a:path w="59054" h="74295">
                  <a:moveTo>
                    <a:pt x="0" y="73672"/>
                  </a:moveTo>
                  <a:lnTo>
                    <a:pt x="5862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58" name="object 12658"/>
            <p:cNvSpPr/>
            <p:nvPr/>
          </p:nvSpPr>
          <p:spPr>
            <a:xfrm>
              <a:off x="5809640" y="6023711"/>
              <a:ext cx="97155" cy="57150"/>
            </a:xfrm>
            <a:custGeom>
              <a:avLst/>
              <a:gdLst/>
              <a:ahLst/>
              <a:cxnLst/>
              <a:rect l="l" t="t" r="r" b="b"/>
              <a:pathLst>
                <a:path w="97154" h="57150">
                  <a:moveTo>
                    <a:pt x="96647" y="0"/>
                  </a:moveTo>
                  <a:lnTo>
                    <a:pt x="0" y="570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59" name="object 12659"/>
            <p:cNvSpPr/>
            <p:nvPr/>
          </p:nvSpPr>
          <p:spPr>
            <a:xfrm>
              <a:off x="5894400" y="598886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158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60" name="object 12660"/>
            <p:cNvSpPr/>
            <p:nvPr/>
          </p:nvSpPr>
          <p:spPr>
            <a:xfrm>
              <a:off x="5798540" y="5988862"/>
              <a:ext cx="95885" cy="59055"/>
            </a:xfrm>
            <a:custGeom>
              <a:avLst/>
              <a:gdLst/>
              <a:ahLst/>
              <a:cxnLst/>
              <a:rect l="l" t="t" r="r" b="b"/>
              <a:pathLst>
                <a:path w="95885" h="59054">
                  <a:moveTo>
                    <a:pt x="0" y="58623"/>
                  </a:moveTo>
                  <a:lnTo>
                    <a:pt x="9585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61" name="object 12661"/>
            <p:cNvSpPr/>
            <p:nvPr/>
          </p:nvSpPr>
          <p:spPr>
            <a:xfrm>
              <a:off x="5798540" y="5991237"/>
              <a:ext cx="97790" cy="56515"/>
            </a:xfrm>
            <a:custGeom>
              <a:avLst/>
              <a:gdLst/>
              <a:ahLst/>
              <a:cxnLst/>
              <a:rect l="l" t="t" r="r" b="b"/>
              <a:pathLst>
                <a:path w="97789" h="56514">
                  <a:moveTo>
                    <a:pt x="97447" y="0"/>
                  </a:moveTo>
                  <a:lnTo>
                    <a:pt x="0" y="562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62" name="object 12662"/>
            <p:cNvSpPr/>
            <p:nvPr/>
          </p:nvSpPr>
          <p:spPr>
            <a:xfrm>
              <a:off x="5916574" y="5973800"/>
              <a:ext cx="95250" cy="59690"/>
            </a:xfrm>
            <a:custGeom>
              <a:avLst/>
              <a:gdLst/>
              <a:ahLst/>
              <a:cxnLst/>
              <a:rect l="l" t="t" r="r" b="b"/>
              <a:pathLst>
                <a:path w="95250" h="59689">
                  <a:moveTo>
                    <a:pt x="95072" y="0"/>
                  </a:moveTo>
                  <a:lnTo>
                    <a:pt x="0" y="594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63" name="object 12663"/>
            <p:cNvSpPr/>
            <p:nvPr/>
          </p:nvSpPr>
          <p:spPr>
            <a:xfrm>
              <a:off x="5915786" y="5973800"/>
              <a:ext cx="95885" cy="57150"/>
            </a:xfrm>
            <a:custGeom>
              <a:avLst/>
              <a:gdLst/>
              <a:ahLst/>
              <a:cxnLst/>
              <a:rect l="l" t="t" r="r" b="b"/>
              <a:pathLst>
                <a:path w="95885" h="57150">
                  <a:moveTo>
                    <a:pt x="0" y="57048"/>
                  </a:moveTo>
                  <a:lnTo>
                    <a:pt x="9585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64" name="object 12664"/>
            <p:cNvSpPr/>
            <p:nvPr/>
          </p:nvSpPr>
          <p:spPr>
            <a:xfrm>
              <a:off x="5906287" y="5950839"/>
              <a:ext cx="57150" cy="73025"/>
            </a:xfrm>
            <a:custGeom>
              <a:avLst/>
              <a:gdLst/>
              <a:ahLst/>
              <a:cxnLst/>
              <a:rect l="l" t="t" r="r" b="b"/>
              <a:pathLst>
                <a:path w="57150" h="73025">
                  <a:moveTo>
                    <a:pt x="57035" y="0"/>
                  </a:moveTo>
                  <a:lnTo>
                    <a:pt x="0" y="728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65" name="object 12665"/>
            <p:cNvSpPr/>
            <p:nvPr/>
          </p:nvSpPr>
          <p:spPr>
            <a:xfrm>
              <a:off x="5895987" y="5931814"/>
              <a:ext cx="94615" cy="59690"/>
            </a:xfrm>
            <a:custGeom>
              <a:avLst/>
              <a:gdLst/>
              <a:ahLst/>
              <a:cxnLst/>
              <a:rect l="l" t="t" r="r" b="b"/>
              <a:pathLst>
                <a:path w="94614" h="59689">
                  <a:moveTo>
                    <a:pt x="94272" y="0"/>
                  </a:moveTo>
                  <a:lnTo>
                    <a:pt x="0" y="594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66" name="object 12666"/>
            <p:cNvSpPr/>
            <p:nvPr/>
          </p:nvSpPr>
          <p:spPr>
            <a:xfrm>
              <a:off x="5894400" y="5931814"/>
              <a:ext cx="95885" cy="57150"/>
            </a:xfrm>
            <a:custGeom>
              <a:avLst/>
              <a:gdLst/>
              <a:ahLst/>
              <a:cxnLst/>
              <a:rect l="l" t="t" r="r" b="b"/>
              <a:pathLst>
                <a:path w="95885" h="57150">
                  <a:moveTo>
                    <a:pt x="0" y="57048"/>
                  </a:moveTo>
                  <a:lnTo>
                    <a:pt x="9585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67" name="object 12667"/>
            <p:cNvSpPr/>
            <p:nvPr/>
          </p:nvSpPr>
          <p:spPr>
            <a:xfrm>
              <a:off x="6011646" y="59738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68" name="object 12668"/>
            <p:cNvSpPr/>
            <p:nvPr/>
          </p:nvSpPr>
          <p:spPr>
            <a:xfrm>
              <a:off x="6012433" y="5915977"/>
              <a:ext cx="94615" cy="60325"/>
            </a:xfrm>
            <a:custGeom>
              <a:avLst/>
              <a:gdLst/>
              <a:ahLst/>
              <a:cxnLst/>
              <a:rect l="l" t="t" r="r" b="b"/>
              <a:pathLst>
                <a:path w="94614" h="60325">
                  <a:moveTo>
                    <a:pt x="94272" y="0"/>
                  </a:moveTo>
                  <a:lnTo>
                    <a:pt x="0" y="6021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69" name="object 12669"/>
            <p:cNvSpPr/>
            <p:nvPr/>
          </p:nvSpPr>
          <p:spPr>
            <a:xfrm>
              <a:off x="6001346" y="5915964"/>
              <a:ext cx="105410" cy="58419"/>
            </a:xfrm>
            <a:custGeom>
              <a:avLst/>
              <a:gdLst/>
              <a:ahLst/>
              <a:cxnLst/>
              <a:rect l="l" t="t" r="r" b="b"/>
              <a:pathLst>
                <a:path w="105410" h="58420">
                  <a:moveTo>
                    <a:pt x="10299" y="57835"/>
                  </a:moveTo>
                  <a:lnTo>
                    <a:pt x="105359" y="0"/>
                  </a:lnTo>
                </a:path>
                <a:path w="105410" h="58420">
                  <a:moveTo>
                    <a:pt x="10299" y="57835"/>
                  </a:moveTo>
                  <a:lnTo>
                    <a:pt x="0" y="507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70" name="object 12670"/>
            <p:cNvSpPr/>
            <p:nvPr/>
          </p:nvSpPr>
          <p:spPr>
            <a:xfrm>
              <a:off x="6011646" y="5908852"/>
              <a:ext cx="84455" cy="65405"/>
            </a:xfrm>
            <a:custGeom>
              <a:avLst/>
              <a:gdLst/>
              <a:ahLst/>
              <a:cxnLst/>
              <a:rect l="l" t="t" r="r" b="b"/>
              <a:pathLst>
                <a:path w="84454" h="65404">
                  <a:moveTo>
                    <a:pt x="83972" y="0"/>
                  </a:moveTo>
                  <a:lnTo>
                    <a:pt x="0" y="6494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71" name="object 12671"/>
            <p:cNvSpPr/>
            <p:nvPr/>
          </p:nvSpPr>
          <p:spPr>
            <a:xfrm>
              <a:off x="5986297" y="5908840"/>
              <a:ext cx="109855" cy="58419"/>
            </a:xfrm>
            <a:custGeom>
              <a:avLst/>
              <a:gdLst/>
              <a:ahLst/>
              <a:cxnLst/>
              <a:rect l="l" t="t" r="r" b="b"/>
              <a:pathLst>
                <a:path w="109854" h="58420">
                  <a:moveTo>
                    <a:pt x="15049" y="57835"/>
                  </a:moveTo>
                  <a:lnTo>
                    <a:pt x="109321" y="0"/>
                  </a:lnTo>
                </a:path>
                <a:path w="109854" h="58420">
                  <a:moveTo>
                    <a:pt x="15049" y="57835"/>
                  </a:moveTo>
                  <a:lnTo>
                    <a:pt x="0" y="27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72" name="object 12672"/>
            <p:cNvSpPr/>
            <p:nvPr/>
          </p:nvSpPr>
          <p:spPr>
            <a:xfrm>
              <a:off x="6001346" y="5893790"/>
              <a:ext cx="56515" cy="73025"/>
            </a:xfrm>
            <a:custGeom>
              <a:avLst/>
              <a:gdLst/>
              <a:ahLst/>
              <a:cxnLst/>
              <a:rect l="l" t="t" r="r" b="b"/>
              <a:pathLst>
                <a:path w="56514" h="73025">
                  <a:moveTo>
                    <a:pt x="56248" y="0"/>
                  </a:moveTo>
                  <a:lnTo>
                    <a:pt x="0" y="728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73" name="object 12673"/>
            <p:cNvSpPr/>
            <p:nvPr/>
          </p:nvSpPr>
          <p:spPr>
            <a:xfrm>
              <a:off x="5990272" y="5931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4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74" name="object 12674"/>
            <p:cNvSpPr/>
            <p:nvPr/>
          </p:nvSpPr>
          <p:spPr>
            <a:xfrm>
              <a:off x="5991847" y="5873978"/>
              <a:ext cx="94615" cy="59690"/>
            </a:xfrm>
            <a:custGeom>
              <a:avLst/>
              <a:gdLst/>
              <a:ahLst/>
              <a:cxnLst/>
              <a:rect l="l" t="t" r="r" b="b"/>
              <a:pathLst>
                <a:path w="94614" h="59689">
                  <a:moveTo>
                    <a:pt x="94272" y="0"/>
                  </a:moveTo>
                  <a:lnTo>
                    <a:pt x="0" y="594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75" name="object 12675"/>
            <p:cNvSpPr/>
            <p:nvPr/>
          </p:nvSpPr>
          <p:spPr>
            <a:xfrm>
              <a:off x="5969660" y="5873978"/>
              <a:ext cx="116839" cy="58419"/>
            </a:xfrm>
            <a:custGeom>
              <a:avLst/>
              <a:gdLst/>
              <a:ahLst/>
              <a:cxnLst/>
              <a:rect l="l" t="t" r="r" b="b"/>
              <a:pathLst>
                <a:path w="116839" h="58420">
                  <a:moveTo>
                    <a:pt x="20599" y="57835"/>
                  </a:moveTo>
                  <a:lnTo>
                    <a:pt x="116459" y="0"/>
                  </a:lnTo>
                </a:path>
                <a:path w="116839" h="58420">
                  <a:moveTo>
                    <a:pt x="20599" y="57835"/>
                  </a:moveTo>
                  <a:lnTo>
                    <a:pt x="0" y="435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76" name="object 12676"/>
            <p:cNvSpPr/>
            <p:nvPr/>
          </p:nvSpPr>
          <p:spPr>
            <a:xfrm>
              <a:off x="5990259" y="5859729"/>
              <a:ext cx="74295" cy="72390"/>
            </a:xfrm>
            <a:custGeom>
              <a:avLst/>
              <a:gdLst/>
              <a:ahLst/>
              <a:cxnLst/>
              <a:rect l="l" t="t" r="r" b="b"/>
              <a:pathLst>
                <a:path w="74295" h="72389">
                  <a:moveTo>
                    <a:pt x="73672" y="0"/>
                  </a:moveTo>
                  <a:lnTo>
                    <a:pt x="0" y="720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77" name="object 12677"/>
            <p:cNvSpPr/>
            <p:nvPr/>
          </p:nvSpPr>
          <p:spPr>
            <a:xfrm>
              <a:off x="5969660" y="5859729"/>
              <a:ext cx="94615" cy="58419"/>
            </a:xfrm>
            <a:custGeom>
              <a:avLst/>
              <a:gdLst/>
              <a:ahLst/>
              <a:cxnLst/>
              <a:rect l="l" t="t" r="r" b="b"/>
              <a:pathLst>
                <a:path w="94614" h="58420">
                  <a:moveTo>
                    <a:pt x="0" y="57835"/>
                  </a:moveTo>
                  <a:lnTo>
                    <a:pt x="9427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78" name="object 12678"/>
            <p:cNvSpPr/>
            <p:nvPr/>
          </p:nvSpPr>
          <p:spPr>
            <a:xfrm>
              <a:off x="6106706" y="59159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79" name="object 12679"/>
            <p:cNvSpPr/>
            <p:nvPr/>
          </p:nvSpPr>
          <p:spPr>
            <a:xfrm>
              <a:off x="6107506" y="5857354"/>
              <a:ext cx="92710" cy="61594"/>
            </a:xfrm>
            <a:custGeom>
              <a:avLst/>
              <a:gdLst/>
              <a:ahLst/>
              <a:cxnLst/>
              <a:rect l="l" t="t" r="r" b="b"/>
              <a:pathLst>
                <a:path w="92710" h="61595">
                  <a:moveTo>
                    <a:pt x="92684" y="0"/>
                  </a:moveTo>
                  <a:lnTo>
                    <a:pt x="0" y="609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80" name="object 12680"/>
            <p:cNvSpPr/>
            <p:nvPr/>
          </p:nvSpPr>
          <p:spPr>
            <a:xfrm>
              <a:off x="6095631" y="5857367"/>
              <a:ext cx="104775" cy="59055"/>
            </a:xfrm>
            <a:custGeom>
              <a:avLst/>
              <a:gdLst/>
              <a:ahLst/>
              <a:cxnLst/>
              <a:rect l="l" t="t" r="r" b="b"/>
              <a:pathLst>
                <a:path w="104775" h="59054">
                  <a:moveTo>
                    <a:pt x="11087" y="58610"/>
                  </a:moveTo>
                  <a:lnTo>
                    <a:pt x="104571" y="0"/>
                  </a:lnTo>
                </a:path>
                <a:path w="104775" h="59054">
                  <a:moveTo>
                    <a:pt x="11087" y="58610"/>
                  </a:moveTo>
                  <a:lnTo>
                    <a:pt x="0" y="514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81" name="object 12681"/>
            <p:cNvSpPr/>
            <p:nvPr/>
          </p:nvSpPr>
          <p:spPr>
            <a:xfrm>
              <a:off x="6106706" y="5851017"/>
              <a:ext cx="82550" cy="65405"/>
            </a:xfrm>
            <a:custGeom>
              <a:avLst/>
              <a:gdLst/>
              <a:ahLst/>
              <a:cxnLst/>
              <a:rect l="l" t="t" r="r" b="b"/>
              <a:pathLst>
                <a:path w="82550" h="65404">
                  <a:moveTo>
                    <a:pt x="82397" y="0"/>
                  </a:moveTo>
                  <a:lnTo>
                    <a:pt x="0" y="6494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82" name="object 12682"/>
            <p:cNvSpPr/>
            <p:nvPr/>
          </p:nvSpPr>
          <p:spPr>
            <a:xfrm>
              <a:off x="6081369" y="5851017"/>
              <a:ext cx="107950" cy="58419"/>
            </a:xfrm>
            <a:custGeom>
              <a:avLst/>
              <a:gdLst/>
              <a:ahLst/>
              <a:cxnLst/>
              <a:rect l="l" t="t" r="r" b="b"/>
              <a:pathLst>
                <a:path w="107950" h="58420">
                  <a:moveTo>
                    <a:pt x="14262" y="57835"/>
                  </a:moveTo>
                  <a:lnTo>
                    <a:pt x="107746" y="0"/>
                  </a:lnTo>
                </a:path>
                <a:path w="107950" h="58420">
                  <a:moveTo>
                    <a:pt x="14262" y="57835"/>
                  </a:moveTo>
                  <a:lnTo>
                    <a:pt x="0" y="285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83" name="object 12683"/>
            <p:cNvSpPr/>
            <p:nvPr/>
          </p:nvSpPr>
          <p:spPr>
            <a:xfrm>
              <a:off x="6095631" y="5836754"/>
              <a:ext cx="55244" cy="72390"/>
            </a:xfrm>
            <a:custGeom>
              <a:avLst/>
              <a:gdLst/>
              <a:ahLst/>
              <a:cxnLst/>
              <a:rect l="l" t="t" r="r" b="b"/>
              <a:pathLst>
                <a:path w="55245" h="72389">
                  <a:moveTo>
                    <a:pt x="54660" y="0"/>
                  </a:moveTo>
                  <a:lnTo>
                    <a:pt x="0" y="7209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84" name="object 12684"/>
            <p:cNvSpPr/>
            <p:nvPr/>
          </p:nvSpPr>
          <p:spPr>
            <a:xfrm>
              <a:off x="6086119" y="587397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85" name="object 12685"/>
            <p:cNvSpPr/>
            <p:nvPr/>
          </p:nvSpPr>
          <p:spPr>
            <a:xfrm>
              <a:off x="6086919" y="5815368"/>
              <a:ext cx="93980" cy="61594"/>
            </a:xfrm>
            <a:custGeom>
              <a:avLst/>
              <a:gdLst/>
              <a:ahLst/>
              <a:cxnLst/>
              <a:rect l="l" t="t" r="r" b="b"/>
              <a:pathLst>
                <a:path w="93979" h="61595">
                  <a:moveTo>
                    <a:pt x="93472" y="0"/>
                  </a:moveTo>
                  <a:lnTo>
                    <a:pt x="0" y="609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86" name="object 12686"/>
            <p:cNvSpPr/>
            <p:nvPr/>
          </p:nvSpPr>
          <p:spPr>
            <a:xfrm>
              <a:off x="6063932" y="5815368"/>
              <a:ext cx="116839" cy="59055"/>
            </a:xfrm>
            <a:custGeom>
              <a:avLst/>
              <a:gdLst/>
              <a:ahLst/>
              <a:cxnLst/>
              <a:rect l="l" t="t" r="r" b="b"/>
              <a:pathLst>
                <a:path w="116839" h="59054">
                  <a:moveTo>
                    <a:pt x="22186" y="58610"/>
                  </a:moveTo>
                  <a:lnTo>
                    <a:pt x="116446" y="0"/>
                  </a:lnTo>
                </a:path>
                <a:path w="116839" h="59054">
                  <a:moveTo>
                    <a:pt x="22186" y="58610"/>
                  </a:moveTo>
                  <a:lnTo>
                    <a:pt x="0" y="443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87" name="object 12687"/>
            <p:cNvSpPr/>
            <p:nvPr/>
          </p:nvSpPr>
          <p:spPr>
            <a:xfrm>
              <a:off x="6086119" y="5801893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89">
                  <a:moveTo>
                    <a:pt x="70510" y="0"/>
                  </a:moveTo>
                  <a:lnTo>
                    <a:pt x="0" y="720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88" name="object 12688"/>
            <p:cNvSpPr/>
            <p:nvPr/>
          </p:nvSpPr>
          <p:spPr>
            <a:xfrm>
              <a:off x="6063945" y="5801893"/>
              <a:ext cx="92710" cy="58419"/>
            </a:xfrm>
            <a:custGeom>
              <a:avLst/>
              <a:gdLst/>
              <a:ahLst/>
              <a:cxnLst/>
              <a:rect l="l" t="t" r="r" b="b"/>
              <a:pathLst>
                <a:path w="92710" h="58420">
                  <a:moveTo>
                    <a:pt x="0" y="57835"/>
                  </a:moveTo>
                  <a:lnTo>
                    <a:pt x="9268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89" name="object 12689"/>
            <p:cNvSpPr/>
            <p:nvPr/>
          </p:nvSpPr>
          <p:spPr>
            <a:xfrm>
              <a:off x="6200190" y="585735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90" name="object 12690"/>
            <p:cNvSpPr/>
            <p:nvPr/>
          </p:nvSpPr>
          <p:spPr>
            <a:xfrm>
              <a:off x="6201778" y="5798731"/>
              <a:ext cx="92075" cy="61594"/>
            </a:xfrm>
            <a:custGeom>
              <a:avLst/>
              <a:gdLst/>
              <a:ahLst/>
              <a:cxnLst/>
              <a:rect l="l" t="t" r="r" b="b"/>
              <a:pathLst>
                <a:path w="92075" h="61595">
                  <a:moveTo>
                    <a:pt x="91897" y="0"/>
                  </a:moveTo>
                  <a:lnTo>
                    <a:pt x="0" y="609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91" name="object 12691"/>
            <p:cNvSpPr/>
            <p:nvPr/>
          </p:nvSpPr>
          <p:spPr>
            <a:xfrm>
              <a:off x="6189103" y="5798731"/>
              <a:ext cx="104775" cy="59055"/>
            </a:xfrm>
            <a:custGeom>
              <a:avLst/>
              <a:gdLst/>
              <a:ahLst/>
              <a:cxnLst/>
              <a:rect l="l" t="t" r="r" b="b"/>
              <a:pathLst>
                <a:path w="104775" h="59054">
                  <a:moveTo>
                    <a:pt x="11087" y="58623"/>
                  </a:moveTo>
                  <a:lnTo>
                    <a:pt x="104571" y="0"/>
                  </a:lnTo>
                </a:path>
                <a:path w="104775" h="59054">
                  <a:moveTo>
                    <a:pt x="11087" y="58623"/>
                  </a:moveTo>
                  <a:lnTo>
                    <a:pt x="0" y="522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92" name="object 12692"/>
            <p:cNvSpPr/>
            <p:nvPr/>
          </p:nvSpPr>
          <p:spPr>
            <a:xfrm>
              <a:off x="6200190" y="5791593"/>
              <a:ext cx="81915" cy="66040"/>
            </a:xfrm>
            <a:custGeom>
              <a:avLst/>
              <a:gdLst/>
              <a:ahLst/>
              <a:cxnLst/>
              <a:rect l="l" t="t" r="r" b="b"/>
              <a:pathLst>
                <a:path w="81914" h="66039">
                  <a:moveTo>
                    <a:pt x="81597" y="0"/>
                  </a:moveTo>
                  <a:lnTo>
                    <a:pt x="0" y="6576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93" name="object 12693"/>
            <p:cNvSpPr/>
            <p:nvPr/>
          </p:nvSpPr>
          <p:spPr>
            <a:xfrm>
              <a:off x="6174841" y="5791593"/>
              <a:ext cx="107314" cy="59690"/>
            </a:xfrm>
            <a:custGeom>
              <a:avLst/>
              <a:gdLst/>
              <a:ahLst/>
              <a:cxnLst/>
              <a:rect l="l" t="t" r="r" b="b"/>
              <a:pathLst>
                <a:path w="107314" h="59689">
                  <a:moveTo>
                    <a:pt x="14262" y="59423"/>
                  </a:moveTo>
                  <a:lnTo>
                    <a:pt x="106946" y="0"/>
                  </a:lnTo>
                </a:path>
                <a:path w="107314" h="59689">
                  <a:moveTo>
                    <a:pt x="14262" y="59423"/>
                  </a:moveTo>
                  <a:lnTo>
                    <a:pt x="0" y="301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94" name="object 12694"/>
            <p:cNvSpPr/>
            <p:nvPr/>
          </p:nvSpPr>
          <p:spPr>
            <a:xfrm>
              <a:off x="6189103" y="5778919"/>
              <a:ext cx="53975" cy="72390"/>
            </a:xfrm>
            <a:custGeom>
              <a:avLst/>
              <a:gdLst/>
              <a:ahLst/>
              <a:cxnLst/>
              <a:rect l="l" t="t" r="r" b="b"/>
              <a:pathLst>
                <a:path w="53975" h="72389">
                  <a:moveTo>
                    <a:pt x="53873" y="0"/>
                  </a:moveTo>
                  <a:lnTo>
                    <a:pt x="0" y="7209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95" name="object 12695"/>
            <p:cNvSpPr/>
            <p:nvPr/>
          </p:nvSpPr>
          <p:spPr>
            <a:xfrm>
              <a:off x="6180378" y="58153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96" name="object 12696"/>
            <p:cNvSpPr/>
            <p:nvPr/>
          </p:nvSpPr>
          <p:spPr>
            <a:xfrm>
              <a:off x="6181178" y="5756744"/>
              <a:ext cx="92075" cy="61594"/>
            </a:xfrm>
            <a:custGeom>
              <a:avLst/>
              <a:gdLst/>
              <a:ahLst/>
              <a:cxnLst/>
              <a:rect l="l" t="t" r="r" b="b"/>
              <a:pathLst>
                <a:path w="92075" h="61595">
                  <a:moveTo>
                    <a:pt x="91897" y="0"/>
                  </a:moveTo>
                  <a:lnTo>
                    <a:pt x="0" y="609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97" name="object 12697"/>
            <p:cNvSpPr/>
            <p:nvPr/>
          </p:nvSpPr>
          <p:spPr>
            <a:xfrm>
              <a:off x="6156629" y="5756744"/>
              <a:ext cx="116839" cy="59055"/>
            </a:xfrm>
            <a:custGeom>
              <a:avLst/>
              <a:gdLst/>
              <a:ahLst/>
              <a:cxnLst/>
              <a:rect l="l" t="t" r="r" b="b"/>
              <a:pathLst>
                <a:path w="116839" h="59054">
                  <a:moveTo>
                    <a:pt x="23761" y="58623"/>
                  </a:moveTo>
                  <a:lnTo>
                    <a:pt x="116458" y="0"/>
                  </a:lnTo>
                </a:path>
                <a:path w="116839" h="59054">
                  <a:moveTo>
                    <a:pt x="23761" y="58623"/>
                  </a:moveTo>
                  <a:lnTo>
                    <a:pt x="0" y="451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98" name="object 12698"/>
            <p:cNvSpPr/>
            <p:nvPr/>
          </p:nvSpPr>
          <p:spPr>
            <a:xfrm>
              <a:off x="6180391" y="5743270"/>
              <a:ext cx="69215" cy="72390"/>
            </a:xfrm>
            <a:custGeom>
              <a:avLst/>
              <a:gdLst/>
              <a:ahLst/>
              <a:cxnLst/>
              <a:rect l="l" t="t" r="r" b="b"/>
              <a:pathLst>
                <a:path w="69214" h="72389">
                  <a:moveTo>
                    <a:pt x="68922" y="0"/>
                  </a:moveTo>
                  <a:lnTo>
                    <a:pt x="0" y="7209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699" name="object 12699"/>
            <p:cNvSpPr/>
            <p:nvPr/>
          </p:nvSpPr>
          <p:spPr>
            <a:xfrm>
              <a:off x="6156629" y="5743270"/>
              <a:ext cx="92710" cy="59055"/>
            </a:xfrm>
            <a:custGeom>
              <a:avLst/>
              <a:gdLst/>
              <a:ahLst/>
              <a:cxnLst/>
              <a:rect l="l" t="t" r="r" b="b"/>
              <a:pathLst>
                <a:path w="92710" h="59054">
                  <a:moveTo>
                    <a:pt x="0" y="58623"/>
                  </a:moveTo>
                  <a:lnTo>
                    <a:pt x="9268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00" name="object 12700"/>
            <p:cNvSpPr/>
            <p:nvPr/>
          </p:nvSpPr>
          <p:spPr>
            <a:xfrm>
              <a:off x="6293662" y="579873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01" name="object 12701"/>
            <p:cNvSpPr/>
            <p:nvPr/>
          </p:nvSpPr>
          <p:spPr>
            <a:xfrm>
              <a:off x="6294462" y="5738520"/>
              <a:ext cx="91440" cy="62230"/>
            </a:xfrm>
            <a:custGeom>
              <a:avLst/>
              <a:gdLst/>
              <a:ahLst/>
              <a:cxnLst/>
              <a:rect l="l" t="t" r="r" b="b"/>
              <a:pathLst>
                <a:path w="91439" h="62229">
                  <a:moveTo>
                    <a:pt x="91109" y="0"/>
                  </a:moveTo>
                  <a:lnTo>
                    <a:pt x="0" y="617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02" name="object 12702"/>
            <p:cNvSpPr/>
            <p:nvPr/>
          </p:nvSpPr>
          <p:spPr>
            <a:xfrm>
              <a:off x="6281800" y="5738520"/>
              <a:ext cx="104139" cy="60325"/>
            </a:xfrm>
            <a:custGeom>
              <a:avLst/>
              <a:gdLst/>
              <a:ahLst/>
              <a:cxnLst/>
              <a:rect l="l" t="t" r="r" b="b"/>
              <a:pathLst>
                <a:path w="104139" h="60325">
                  <a:moveTo>
                    <a:pt x="11874" y="60210"/>
                  </a:moveTo>
                  <a:lnTo>
                    <a:pt x="103771" y="0"/>
                  </a:lnTo>
                </a:path>
                <a:path w="104139" h="60325">
                  <a:moveTo>
                    <a:pt x="11874" y="60210"/>
                  </a:moveTo>
                  <a:lnTo>
                    <a:pt x="0" y="530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03" name="object 12703"/>
            <p:cNvSpPr/>
            <p:nvPr/>
          </p:nvSpPr>
          <p:spPr>
            <a:xfrm>
              <a:off x="6293675" y="5732183"/>
              <a:ext cx="79375" cy="66675"/>
            </a:xfrm>
            <a:custGeom>
              <a:avLst/>
              <a:gdLst/>
              <a:ahLst/>
              <a:cxnLst/>
              <a:rect l="l" t="t" r="r" b="b"/>
              <a:pathLst>
                <a:path w="79375" h="66675">
                  <a:moveTo>
                    <a:pt x="79222" y="0"/>
                  </a:moveTo>
                  <a:lnTo>
                    <a:pt x="0" y="665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04" name="object 12704"/>
            <p:cNvSpPr/>
            <p:nvPr/>
          </p:nvSpPr>
          <p:spPr>
            <a:xfrm>
              <a:off x="6267526" y="5732183"/>
              <a:ext cx="105410" cy="59690"/>
            </a:xfrm>
            <a:custGeom>
              <a:avLst/>
              <a:gdLst/>
              <a:ahLst/>
              <a:cxnLst/>
              <a:rect l="l" t="t" r="r" b="b"/>
              <a:pathLst>
                <a:path w="105410" h="59689">
                  <a:moveTo>
                    <a:pt x="14262" y="59410"/>
                  </a:moveTo>
                  <a:lnTo>
                    <a:pt x="105371" y="0"/>
                  </a:lnTo>
                </a:path>
                <a:path w="105410" h="59689">
                  <a:moveTo>
                    <a:pt x="14262" y="59410"/>
                  </a:moveTo>
                  <a:lnTo>
                    <a:pt x="0" y="308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05" name="object 12705"/>
            <p:cNvSpPr/>
            <p:nvPr/>
          </p:nvSpPr>
          <p:spPr>
            <a:xfrm>
              <a:off x="6281800" y="5720295"/>
              <a:ext cx="52705" cy="71755"/>
            </a:xfrm>
            <a:custGeom>
              <a:avLst/>
              <a:gdLst/>
              <a:ahLst/>
              <a:cxnLst/>
              <a:rect l="l" t="t" r="r" b="b"/>
              <a:pathLst>
                <a:path w="52704" h="71754">
                  <a:moveTo>
                    <a:pt x="52285" y="0"/>
                  </a:moveTo>
                  <a:lnTo>
                    <a:pt x="0" y="7129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06" name="object 12706"/>
            <p:cNvSpPr/>
            <p:nvPr/>
          </p:nvSpPr>
          <p:spPr>
            <a:xfrm>
              <a:off x="6273088" y="575674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07" name="object 12707"/>
            <p:cNvSpPr/>
            <p:nvPr/>
          </p:nvSpPr>
          <p:spPr>
            <a:xfrm>
              <a:off x="6274663" y="5697321"/>
              <a:ext cx="91440" cy="62230"/>
            </a:xfrm>
            <a:custGeom>
              <a:avLst/>
              <a:gdLst/>
              <a:ahLst/>
              <a:cxnLst/>
              <a:rect l="l" t="t" r="r" b="b"/>
              <a:pathLst>
                <a:path w="91439" h="62229">
                  <a:moveTo>
                    <a:pt x="91109" y="0"/>
                  </a:moveTo>
                  <a:lnTo>
                    <a:pt x="0" y="617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08" name="object 12708"/>
            <p:cNvSpPr/>
            <p:nvPr/>
          </p:nvSpPr>
          <p:spPr>
            <a:xfrm>
              <a:off x="6249301" y="5697321"/>
              <a:ext cx="116839" cy="59690"/>
            </a:xfrm>
            <a:custGeom>
              <a:avLst/>
              <a:gdLst/>
              <a:ahLst/>
              <a:cxnLst/>
              <a:rect l="l" t="t" r="r" b="b"/>
              <a:pathLst>
                <a:path w="116839" h="59689">
                  <a:moveTo>
                    <a:pt x="23774" y="59423"/>
                  </a:moveTo>
                  <a:lnTo>
                    <a:pt x="116459" y="0"/>
                  </a:lnTo>
                </a:path>
                <a:path w="116839" h="59689">
                  <a:moveTo>
                    <a:pt x="23774" y="59423"/>
                  </a:moveTo>
                  <a:lnTo>
                    <a:pt x="0" y="459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09" name="object 12709"/>
            <p:cNvSpPr/>
            <p:nvPr/>
          </p:nvSpPr>
          <p:spPr>
            <a:xfrm>
              <a:off x="6273088" y="5683859"/>
              <a:ext cx="67945" cy="73025"/>
            </a:xfrm>
            <a:custGeom>
              <a:avLst/>
              <a:gdLst/>
              <a:ahLst/>
              <a:cxnLst/>
              <a:rect l="l" t="t" r="r" b="b"/>
              <a:pathLst>
                <a:path w="67945" h="73025">
                  <a:moveTo>
                    <a:pt x="67335" y="0"/>
                  </a:moveTo>
                  <a:lnTo>
                    <a:pt x="0" y="728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10" name="object 12710"/>
            <p:cNvSpPr/>
            <p:nvPr/>
          </p:nvSpPr>
          <p:spPr>
            <a:xfrm>
              <a:off x="6249314" y="5683859"/>
              <a:ext cx="91440" cy="59690"/>
            </a:xfrm>
            <a:custGeom>
              <a:avLst/>
              <a:gdLst/>
              <a:ahLst/>
              <a:cxnLst/>
              <a:rect l="l" t="t" r="r" b="b"/>
              <a:pathLst>
                <a:path w="91439" h="59689">
                  <a:moveTo>
                    <a:pt x="0" y="59410"/>
                  </a:moveTo>
                  <a:lnTo>
                    <a:pt x="9110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11" name="object 12711"/>
            <p:cNvSpPr/>
            <p:nvPr/>
          </p:nvSpPr>
          <p:spPr>
            <a:xfrm>
              <a:off x="6385572" y="573852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12" name="object 12712"/>
            <p:cNvSpPr/>
            <p:nvPr/>
          </p:nvSpPr>
          <p:spPr>
            <a:xfrm>
              <a:off x="6386372" y="5678309"/>
              <a:ext cx="90805" cy="62865"/>
            </a:xfrm>
            <a:custGeom>
              <a:avLst/>
              <a:gdLst/>
              <a:ahLst/>
              <a:cxnLst/>
              <a:rect l="l" t="t" r="r" b="b"/>
              <a:pathLst>
                <a:path w="90804" h="62864">
                  <a:moveTo>
                    <a:pt x="90297" y="0"/>
                  </a:moveTo>
                  <a:lnTo>
                    <a:pt x="0" y="625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13" name="object 12713"/>
            <p:cNvSpPr/>
            <p:nvPr/>
          </p:nvSpPr>
          <p:spPr>
            <a:xfrm>
              <a:off x="6372898" y="5678309"/>
              <a:ext cx="104139" cy="60325"/>
            </a:xfrm>
            <a:custGeom>
              <a:avLst/>
              <a:gdLst/>
              <a:ahLst/>
              <a:cxnLst/>
              <a:rect l="l" t="t" r="r" b="b"/>
              <a:pathLst>
                <a:path w="104139" h="60325">
                  <a:moveTo>
                    <a:pt x="12674" y="60210"/>
                  </a:moveTo>
                  <a:lnTo>
                    <a:pt x="103771" y="0"/>
                  </a:lnTo>
                </a:path>
                <a:path w="104139" h="60325">
                  <a:moveTo>
                    <a:pt x="12674" y="60210"/>
                  </a:moveTo>
                  <a:lnTo>
                    <a:pt x="0" y="538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14" name="object 12714"/>
            <p:cNvSpPr/>
            <p:nvPr/>
          </p:nvSpPr>
          <p:spPr>
            <a:xfrm>
              <a:off x="6385572" y="5671972"/>
              <a:ext cx="78105" cy="66675"/>
            </a:xfrm>
            <a:custGeom>
              <a:avLst/>
              <a:gdLst/>
              <a:ahLst/>
              <a:cxnLst/>
              <a:rect l="l" t="t" r="r" b="b"/>
              <a:pathLst>
                <a:path w="78104" h="66675">
                  <a:moveTo>
                    <a:pt x="77635" y="0"/>
                  </a:moveTo>
                  <a:lnTo>
                    <a:pt x="0" y="665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15" name="object 12715"/>
            <p:cNvSpPr/>
            <p:nvPr/>
          </p:nvSpPr>
          <p:spPr>
            <a:xfrm>
              <a:off x="6359423" y="5671972"/>
              <a:ext cx="104139" cy="60325"/>
            </a:xfrm>
            <a:custGeom>
              <a:avLst/>
              <a:gdLst/>
              <a:ahLst/>
              <a:cxnLst/>
              <a:rect l="l" t="t" r="r" b="b"/>
              <a:pathLst>
                <a:path w="104139" h="60325">
                  <a:moveTo>
                    <a:pt x="13474" y="60210"/>
                  </a:moveTo>
                  <a:lnTo>
                    <a:pt x="103784" y="0"/>
                  </a:lnTo>
                </a:path>
                <a:path w="104139" h="60325">
                  <a:moveTo>
                    <a:pt x="13474" y="60210"/>
                  </a:moveTo>
                  <a:lnTo>
                    <a:pt x="0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16" name="object 12716"/>
            <p:cNvSpPr/>
            <p:nvPr/>
          </p:nvSpPr>
          <p:spPr>
            <a:xfrm>
              <a:off x="6372898" y="5661672"/>
              <a:ext cx="52069" cy="71120"/>
            </a:xfrm>
            <a:custGeom>
              <a:avLst/>
              <a:gdLst/>
              <a:ahLst/>
              <a:cxnLst/>
              <a:rect l="l" t="t" r="r" b="b"/>
              <a:pathLst>
                <a:path w="52070" h="71120">
                  <a:moveTo>
                    <a:pt x="51498" y="0"/>
                  </a:moveTo>
                  <a:lnTo>
                    <a:pt x="0" y="7051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17" name="object 12717"/>
            <p:cNvSpPr/>
            <p:nvPr/>
          </p:nvSpPr>
          <p:spPr>
            <a:xfrm>
              <a:off x="6365760" y="569732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18" name="object 12718"/>
            <p:cNvSpPr/>
            <p:nvPr/>
          </p:nvSpPr>
          <p:spPr>
            <a:xfrm>
              <a:off x="6366560" y="5637123"/>
              <a:ext cx="90805" cy="62865"/>
            </a:xfrm>
            <a:custGeom>
              <a:avLst/>
              <a:gdLst/>
              <a:ahLst/>
              <a:cxnLst/>
              <a:rect l="l" t="t" r="r" b="b"/>
              <a:pathLst>
                <a:path w="90804" h="62864">
                  <a:moveTo>
                    <a:pt x="90309" y="0"/>
                  </a:moveTo>
                  <a:lnTo>
                    <a:pt x="0" y="625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19" name="object 12719"/>
            <p:cNvSpPr/>
            <p:nvPr/>
          </p:nvSpPr>
          <p:spPr>
            <a:xfrm>
              <a:off x="6340424" y="5637110"/>
              <a:ext cx="116839" cy="60325"/>
            </a:xfrm>
            <a:custGeom>
              <a:avLst/>
              <a:gdLst/>
              <a:ahLst/>
              <a:cxnLst/>
              <a:rect l="l" t="t" r="r" b="b"/>
              <a:pathLst>
                <a:path w="116839" h="60325">
                  <a:moveTo>
                    <a:pt x="25349" y="60210"/>
                  </a:moveTo>
                  <a:lnTo>
                    <a:pt x="116458" y="0"/>
                  </a:lnTo>
                </a:path>
                <a:path w="116839" h="60325">
                  <a:moveTo>
                    <a:pt x="25349" y="60210"/>
                  </a:moveTo>
                  <a:lnTo>
                    <a:pt x="0" y="467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20" name="object 12720"/>
            <p:cNvSpPr/>
            <p:nvPr/>
          </p:nvSpPr>
          <p:spPr>
            <a:xfrm>
              <a:off x="6365760" y="5623648"/>
              <a:ext cx="64769" cy="74295"/>
            </a:xfrm>
            <a:custGeom>
              <a:avLst/>
              <a:gdLst/>
              <a:ahLst/>
              <a:cxnLst/>
              <a:rect l="l" t="t" r="r" b="b"/>
              <a:pathLst>
                <a:path w="64770" h="74295">
                  <a:moveTo>
                    <a:pt x="64173" y="0"/>
                  </a:moveTo>
                  <a:lnTo>
                    <a:pt x="0" y="7367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21" name="object 12721"/>
            <p:cNvSpPr/>
            <p:nvPr/>
          </p:nvSpPr>
          <p:spPr>
            <a:xfrm>
              <a:off x="6340424" y="5623648"/>
              <a:ext cx="89535" cy="60325"/>
            </a:xfrm>
            <a:custGeom>
              <a:avLst/>
              <a:gdLst/>
              <a:ahLst/>
              <a:cxnLst/>
              <a:rect l="l" t="t" r="r" b="b"/>
              <a:pathLst>
                <a:path w="89535" h="60325">
                  <a:moveTo>
                    <a:pt x="0" y="60210"/>
                  </a:moveTo>
                  <a:lnTo>
                    <a:pt x="8952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22" name="object 12722"/>
            <p:cNvSpPr/>
            <p:nvPr/>
          </p:nvSpPr>
          <p:spPr>
            <a:xfrm>
              <a:off x="6366560" y="5639498"/>
              <a:ext cx="91440" cy="60325"/>
            </a:xfrm>
            <a:custGeom>
              <a:avLst/>
              <a:gdLst/>
              <a:ahLst/>
              <a:cxnLst/>
              <a:rect l="l" t="t" r="r" b="b"/>
              <a:pathLst>
                <a:path w="91439" h="60325">
                  <a:moveTo>
                    <a:pt x="0" y="60210"/>
                  </a:moveTo>
                  <a:lnTo>
                    <a:pt x="9109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23" name="object 12723"/>
            <p:cNvSpPr/>
            <p:nvPr/>
          </p:nvSpPr>
          <p:spPr>
            <a:xfrm>
              <a:off x="6386372" y="5680684"/>
              <a:ext cx="91440" cy="60325"/>
            </a:xfrm>
            <a:custGeom>
              <a:avLst/>
              <a:gdLst/>
              <a:ahLst/>
              <a:cxnLst/>
              <a:rect l="l" t="t" r="r" b="b"/>
              <a:pathLst>
                <a:path w="91439" h="60325">
                  <a:moveTo>
                    <a:pt x="0" y="60210"/>
                  </a:moveTo>
                  <a:lnTo>
                    <a:pt x="9109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24" name="object 12724"/>
            <p:cNvSpPr/>
            <p:nvPr/>
          </p:nvSpPr>
          <p:spPr>
            <a:xfrm>
              <a:off x="6274663" y="5699709"/>
              <a:ext cx="92075" cy="59690"/>
            </a:xfrm>
            <a:custGeom>
              <a:avLst/>
              <a:gdLst/>
              <a:ahLst/>
              <a:cxnLst/>
              <a:rect l="l" t="t" r="r" b="b"/>
              <a:pathLst>
                <a:path w="92075" h="59689">
                  <a:moveTo>
                    <a:pt x="0" y="59410"/>
                  </a:moveTo>
                  <a:lnTo>
                    <a:pt x="9189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25" name="object 12725"/>
            <p:cNvSpPr/>
            <p:nvPr/>
          </p:nvSpPr>
          <p:spPr>
            <a:xfrm>
              <a:off x="6294462" y="5740895"/>
              <a:ext cx="92075" cy="59690"/>
            </a:xfrm>
            <a:custGeom>
              <a:avLst/>
              <a:gdLst/>
              <a:ahLst/>
              <a:cxnLst/>
              <a:rect l="l" t="t" r="r" b="b"/>
              <a:pathLst>
                <a:path w="92075" h="59689">
                  <a:moveTo>
                    <a:pt x="0" y="59410"/>
                  </a:moveTo>
                  <a:lnTo>
                    <a:pt x="9189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26" name="object 12726"/>
            <p:cNvSpPr/>
            <p:nvPr/>
          </p:nvSpPr>
          <p:spPr>
            <a:xfrm>
              <a:off x="6181178" y="5759119"/>
              <a:ext cx="93980" cy="59055"/>
            </a:xfrm>
            <a:custGeom>
              <a:avLst/>
              <a:gdLst/>
              <a:ahLst/>
              <a:cxnLst/>
              <a:rect l="l" t="t" r="r" b="b"/>
              <a:pathLst>
                <a:path w="93979" h="59054">
                  <a:moveTo>
                    <a:pt x="0" y="58623"/>
                  </a:moveTo>
                  <a:lnTo>
                    <a:pt x="9348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27" name="object 12727"/>
            <p:cNvSpPr/>
            <p:nvPr/>
          </p:nvSpPr>
          <p:spPr>
            <a:xfrm>
              <a:off x="6201778" y="5800305"/>
              <a:ext cx="92710" cy="59690"/>
            </a:xfrm>
            <a:custGeom>
              <a:avLst/>
              <a:gdLst/>
              <a:ahLst/>
              <a:cxnLst/>
              <a:rect l="l" t="t" r="r" b="b"/>
              <a:pathLst>
                <a:path w="92710" h="59689">
                  <a:moveTo>
                    <a:pt x="0" y="59423"/>
                  </a:moveTo>
                  <a:lnTo>
                    <a:pt x="9268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28" name="object 12728"/>
            <p:cNvSpPr/>
            <p:nvPr/>
          </p:nvSpPr>
          <p:spPr>
            <a:xfrm>
              <a:off x="6086919" y="5817743"/>
              <a:ext cx="94615" cy="59055"/>
            </a:xfrm>
            <a:custGeom>
              <a:avLst/>
              <a:gdLst/>
              <a:ahLst/>
              <a:cxnLst/>
              <a:rect l="l" t="t" r="r" b="b"/>
              <a:pathLst>
                <a:path w="94614" h="59054">
                  <a:moveTo>
                    <a:pt x="0" y="58623"/>
                  </a:moveTo>
                  <a:lnTo>
                    <a:pt x="9425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29" name="object 12729"/>
            <p:cNvSpPr/>
            <p:nvPr/>
          </p:nvSpPr>
          <p:spPr>
            <a:xfrm>
              <a:off x="6107506" y="5859729"/>
              <a:ext cx="94615" cy="59055"/>
            </a:xfrm>
            <a:custGeom>
              <a:avLst/>
              <a:gdLst/>
              <a:ahLst/>
              <a:cxnLst/>
              <a:rect l="l" t="t" r="r" b="b"/>
              <a:pathLst>
                <a:path w="94614" h="59054">
                  <a:moveTo>
                    <a:pt x="0" y="58623"/>
                  </a:moveTo>
                  <a:lnTo>
                    <a:pt x="9427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30" name="object 12730"/>
            <p:cNvSpPr/>
            <p:nvPr/>
          </p:nvSpPr>
          <p:spPr>
            <a:xfrm>
              <a:off x="5991847" y="5876366"/>
              <a:ext cx="95250" cy="57150"/>
            </a:xfrm>
            <a:custGeom>
              <a:avLst/>
              <a:gdLst/>
              <a:ahLst/>
              <a:cxnLst/>
              <a:rect l="l" t="t" r="r" b="b"/>
              <a:pathLst>
                <a:path w="95250" h="57150">
                  <a:moveTo>
                    <a:pt x="0" y="57035"/>
                  </a:moveTo>
                  <a:lnTo>
                    <a:pt x="9507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31" name="object 12731"/>
            <p:cNvSpPr/>
            <p:nvPr/>
          </p:nvSpPr>
          <p:spPr>
            <a:xfrm>
              <a:off x="6012446" y="5918352"/>
              <a:ext cx="95250" cy="58419"/>
            </a:xfrm>
            <a:custGeom>
              <a:avLst/>
              <a:gdLst/>
              <a:ahLst/>
              <a:cxnLst/>
              <a:rect l="l" t="t" r="r" b="b"/>
              <a:pathLst>
                <a:path w="95250" h="58420">
                  <a:moveTo>
                    <a:pt x="0" y="57835"/>
                  </a:moveTo>
                  <a:lnTo>
                    <a:pt x="9505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32" name="object 12732"/>
            <p:cNvSpPr/>
            <p:nvPr/>
          </p:nvSpPr>
          <p:spPr>
            <a:xfrm>
              <a:off x="5894400" y="5917565"/>
              <a:ext cx="75565" cy="71755"/>
            </a:xfrm>
            <a:custGeom>
              <a:avLst/>
              <a:gdLst/>
              <a:ahLst/>
              <a:cxnLst/>
              <a:rect l="l" t="t" r="r" b="b"/>
              <a:pathLst>
                <a:path w="75564" h="71754">
                  <a:moveTo>
                    <a:pt x="0" y="71297"/>
                  </a:moveTo>
                  <a:lnTo>
                    <a:pt x="7526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33" name="object 12733"/>
            <p:cNvSpPr/>
            <p:nvPr/>
          </p:nvSpPr>
          <p:spPr>
            <a:xfrm>
              <a:off x="5895987" y="5933401"/>
              <a:ext cx="95885" cy="58419"/>
            </a:xfrm>
            <a:custGeom>
              <a:avLst/>
              <a:gdLst/>
              <a:ahLst/>
              <a:cxnLst/>
              <a:rect l="l" t="t" r="r" b="b"/>
              <a:pathLst>
                <a:path w="95885" h="58420">
                  <a:moveTo>
                    <a:pt x="0" y="57835"/>
                  </a:moveTo>
                  <a:lnTo>
                    <a:pt x="9585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34" name="object 12734"/>
            <p:cNvSpPr/>
            <p:nvPr/>
          </p:nvSpPr>
          <p:spPr>
            <a:xfrm>
              <a:off x="5906287" y="5966675"/>
              <a:ext cx="95250" cy="57150"/>
            </a:xfrm>
            <a:custGeom>
              <a:avLst/>
              <a:gdLst/>
              <a:ahLst/>
              <a:cxnLst/>
              <a:rect l="l" t="t" r="r" b="b"/>
              <a:pathLst>
                <a:path w="95250" h="57150">
                  <a:moveTo>
                    <a:pt x="95059" y="0"/>
                  </a:moveTo>
                  <a:lnTo>
                    <a:pt x="0" y="570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35" name="object 12735"/>
            <p:cNvSpPr/>
            <p:nvPr/>
          </p:nvSpPr>
          <p:spPr>
            <a:xfrm>
              <a:off x="5915799" y="5966675"/>
              <a:ext cx="85725" cy="64769"/>
            </a:xfrm>
            <a:custGeom>
              <a:avLst/>
              <a:gdLst/>
              <a:ahLst/>
              <a:cxnLst/>
              <a:rect l="l" t="t" r="r" b="b"/>
              <a:pathLst>
                <a:path w="85725" h="64770">
                  <a:moveTo>
                    <a:pt x="0" y="64173"/>
                  </a:moveTo>
                  <a:lnTo>
                    <a:pt x="8555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36" name="object 12736"/>
            <p:cNvSpPr/>
            <p:nvPr/>
          </p:nvSpPr>
          <p:spPr>
            <a:xfrm>
              <a:off x="5916574" y="5976188"/>
              <a:ext cx="95885" cy="57150"/>
            </a:xfrm>
            <a:custGeom>
              <a:avLst/>
              <a:gdLst/>
              <a:ahLst/>
              <a:cxnLst/>
              <a:rect l="l" t="t" r="r" b="b"/>
              <a:pathLst>
                <a:path w="95885" h="57150">
                  <a:moveTo>
                    <a:pt x="0" y="57035"/>
                  </a:moveTo>
                  <a:lnTo>
                    <a:pt x="9585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37" name="object 12737"/>
            <p:cNvSpPr/>
            <p:nvPr/>
          </p:nvSpPr>
          <p:spPr>
            <a:xfrm>
              <a:off x="5846864" y="5917565"/>
              <a:ext cx="123189" cy="73025"/>
            </a:xfrm>
            <a:custGeom>
              <a:avLst/>
              <a:gdLst/>
              <a:ahLst/>
              <a:cxnLst/>
              <a:rect l="l" t="t" r="r" b="b"/>
              <a:pathLst>
                <a:path w="123189" h="73025">
                  <a:moveTo>
                    <a:pt x="122796" y="0"/>
                  </a:moveTo>
                  <a:lnTo>
                    <a:pt x="28524" y="57035"/>
                  </a:lnTo>
                  <a:lnTo>
                    <a:pt x="0" y="728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38" name="object 12738"/>
            <p:cNvSpPr/>
            <p:nvPr/>
          </p:nvSpPr>
          <p:spPr>
            <a:xfrm>
              <a:off x="5789040" y="6011037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4" h="14604">
                  <a:moveTo>
                    <a:pt x="24549" y="0"/>
                  </a:moveTo>
                  <a:lnTo>
                    <a:pt x="0" y="142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39" name="object 12739"/>
            <p:cNvSpPr/>
            <p:nvPr/>
          </p:nvSpPr>
          <p:spPr>
            <a:xfrm>
              <a:off x="5717730" y="6066497"/>
              <a:ext cx="17780" cy="14604"/>
            </a:xfrm>
            <a:custGeom>
              <a:avLst/>
              <a:gdLst/>
              <a:ahLst/>
              <a:cxnLst/>
              <a:rect l="l" t="t" r="r" b="b"/>
              <a:pathLst>
                <a:path w="17779" h="14604">
                  <a:moveTo>
                    <a:pt x="0" y="0"/>
                  </a:moveTo>
                  <a:lnTo>
                    <a:pt x="17437" y="142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40" name="object 12740"/>
            <p:cNvSpPr/>
            <p:nvPr/>
          </p:nvSpPr>
          <p:spPr>
            <a:xfrm>
              <a:off x="5717743" y="6035598"/>
              <a:ext cx="52705" cy="31115"/>
            </a:xfrm>
            <a:custGeom>
              <a:avLst/>
              <a:gdLst/>
              <a:ahLst/>
              <a:cxnLst/>
              <a:rect l="l" t="t" r="r" b="b"/>
              <a:pathLst>
                <a:path w="52704" h="31114">
                  <a:moveTo>
                    <a:pt x="52285" y="0"/>
                  </a:moveTo>
                  <a:lnTo>
                    <a:pt x="0" y="308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41" name="object 12741"/>
            <p:cNvSpPr/>
            <p:nvPr/>
          </p:nvSpPr>
          <p:spPr>
            <a:xfrm>
              <a:off x="5735167" y="608074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0"/>
                  </a:moveTo>
                  <a:lnTo>
                    <a:pt x="2374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42" name="object 12742"/>
            <p:cNvSpPr/>
            <p:nvPr/>
          </p:nvSpPr>
          <p:spPr>
            <a:xfrm>
              <a:off x="5739917" y="608074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0" y="0"/>
                  </a:moveTo>
                  <a:lnTo>
                    <a:pt x="34861" y="198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43" name="object 12743"/>
            <p:cNvSpPr/>
            <p:nvPr/>
          </p:nvSpPr>
          <p:spPr>
            <a:xfrm>
              <a:off x="5783491" y="610769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0"/>
                  </a:moveTo>
                  <a:lnTo>
                    <a:pt x="2374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744" name="object 12744"/>
          <p:cNvGrpSpPr/>
          <p:nvPr/>
        </p:nvGrpSpPr>
        <p:grpSpPr>
          <a:xfrm>
            <a:off x="5501384" y="3764952"/>
            <a:ext cx="75009" cy="70294"/>
            <a:chOff x="6456864" y="5577706"/>
            <a:chExt cx="111125" cy="104139"/>
          </a:xfrm>
        </p:grpSpPr>
        <p:sp>
          <p:nvSpPr>
            <p:cNvPr id="12745" name="object 12745"/>
            <p:cNvSpPr/>
            <p:nvPr/>
          </p:nvSpPr>
          <p:spPr>
            <a:xfrm>
              <a:off x="6540055" y="5584050"/>
              <a:ext cx="12700" cy="27940"/>
            </a:xfrm>
            <a:custGeom>
              <a:avLst/>
              <a:gdLst/>
              <a:ahLst/>
              <a:cxnLst/>
              <a:rect l="l" t="t" r="r" b="b"/>
              <a:pathLst>
                <a:path w="12700" h="27939">
                  <a:moveTo>
                    <a:pt x="0" y="0"/>
                  </a:moveTo>
                  <a:lnTo>
                    <a:pt x="12674" y="27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46" name="object 12746"/>
            <p:cNvSpPr/>
            <p:nvPr/>
          </p:nvSpPr>
          <p:spPr>
            <a:xfrm>
              <a:off x="6457657" y="5578500"/>
              <a:ext cx="90805" cy="61594"/>
            </a:xfrm>
            <a:custGeom>
              <a:avLst/>
              <a:gdLst/>
              <a:ahLst/>
              <a:cxnLst/>
              <a:rect l="l" t="t" r="r" b="b"/>
              <a:pathLst>
                <a:path w="90804" h="61595">
                  <a:moveTo>
                    <a:pt x="0" y="60998"/>
                  </a:moveTo>
                  <a:lnTo>
                    <a:pt x="9032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47" name="object 12747"/>
            <p:cNvSpPr/>
            <p:nvPr/>
          </p:nvSpPr>
          <p:spPr>
            <a:xfrm>
              <a:off x="6477469" y="5620486"/>
              <a:ext cx="89535" cy="60325"/>
            </a:xfrm>
            <a:custGeom>
              <a:avLst/>
              <a:gdLst/>
              <a:ahLst/>
              <a:cxnLst/>
              <a:rect l="l" t="t" r="r" b="b"/>
              <a:pathLst>
                <a:path w="89534" h="60325">
                  <a:moveTo>
                    <a:pt x="0" y="60210"/>
                  </a:moveTo>
                  <a:lnTo>
                    <a:pt x="8952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748" name="object 12748"/>
          <p:cNvGrpSpPr/>
          <p:nvPr/>
        </p:nvGrpSpPr>
        <p:grpSpPr>
          <a:xfrm>
            <a:off x="5562350" y="3725372"/>
            <a:ext cx="57436" cy="69009"/>
            <a:chOff x="6547186" y="5519070"/>
            <a:chExt cx="85090" cy="102235"/>
          </a:xfrm>
        </p:grpSpPr>
        <p:sp>
          <p:nvSpPr>
            <p:cNvPr id="12749" name="object 12749"/>
            <p:cNvSpPr/>
            <p:nvPr/>
          </p:nvSpPr>
          <p:spPr>
            <a:xfrm>
              <a:off x="6629577" y="557375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50" name="object 12750"/>
            <p:cNvSpPr/>
            <p:nvPr/>
          </p:nvSpPr>
          <p:spPr>
            <a:xfrm>
              <a:off x="6566979" y="5576125"/>
              <a:ext cx="64769" cy="44450"/>
            </a:xfrm>
            <a:custGeom>
              <a:avLst/>
              <a:gdLst/>
              <a:ahLst/>
              <a:cxnLst/>
              <a:rect l="l" t="t" r="r" b="b"/>
              <a:pathLst>
                <a:path w="64770" h="44450">
                  <a:moveTo>
                    <a:pt x="0" y="44361"/>
                  </a:moveTo>
                  <a:lnTo>
                    <a:pt x="6417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51" name="object 12751"/>
            <p:cNvSpPr/>
            <p:nvPr/>
          </p:nvSpPr>
          <p:spPr>
            <a:xfrm>
              <a:off x="6618477" y="5568975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29" h="5079">
                  <a:moveTo>
                    <a:pt x="11099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52" name="object 12752"/>
            <p:cNvSpPr/>
            <p:nvPr/>
          </p:nvSpPr>
          <p:spPr>
            <a:xfrm>
              <a:off x="6610565" y="55325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53" name="object 12753"/>
            <p:cNvSpPr/>
            <p:nvPr/>
          </p:nvSpPr>
          <p:spPr>
            <a:xfrm>
              <a:off x="6547980" y="5534926"/>
              <a:ext cx="64769" cy="43815"/>
            </a:xfrm>
            <a:custGeom>
              <a:avLst/>
              <a:gdLst/>
              <a:ahLst/>
              <a:cxnLst/>
              <a:rect l="l" t="t" r="r" b="b"/>
              <a:pathLst>
                <a:path w="64770" h="43814">
                  <a:moveTo>
                    <a:pt x="0" y="43560"/>
                  </a:moveTo>
                  <a:lnTo>
                    <a:pt x="6416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54" name="object 12754"/>
            <p:cNvSpPr/>
            <p:nvPr/>
          </p:nvSpPr>
          <p:spPr>
            <a:xfrm>
              <a:off x="6581254" y="5519864"/>
              <a:ext cx="29845" cy="12700"/>
            </a:xfrm>
            <a:custGeom>
              <a:avLst/>
              <a:gdLst/>
              <a:ahLst/>
              <a:cxnLst/>
              <a:rect l="l" t="t" r="r" b="b"/>
              <a:pathLst>
                <a:path w="29845" h="12700">
                  <a:moveTo>
                    <a:pt x="29311" y="126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755" name="object 12755"/>
          <p:cNvGrpSpPr/>
          <p:nvPr/>
        </p:nvGrpSpPr>
        <p:grpSpPr>
          <a:xfrm>
            <a:off x="5400322" y="3606120"/>
            <a:ext cx="27432" cy="42863"/>
            <a:chOff x="6307143" y="5342401"/>
            <a:chExt cx="40640" cy="63500"/>
          </a:xfrm>
        </p:grpSpPr>
        <p:sp>
          <p:nvSpPr>
            <p:cNvPr id="12756" name="object 12756"/>
            <p:cNvSpPr/>
            <p:nvPr/>
          </p:nvSpPr>
          <p:spPr>
            <a:xfrm>
              <a:off x="6327736" y="5344782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4749" y="800"/>
                  </a:moveTo>
                  <a:lnTo>
                    <a:pt x="4749" y="0"/>
                  </a:lnTo>
                  <a:lnTo>
                    <a:pt x="3949" y="0"/>
                  </a:lnTo>
                  <a:lnTo>
                    <a:pt x="3175" y="800"/>
                  </a:lnTo>
                  <a:lnTo>
                    <a:pt x="1574" y="800"/>
                  </a:lnTo>
                  <a:lnTo>
                    <a:pt x="1574" y="1587"/>
                  </a:lnTo>
                  <a:lnTo>
                    <a:pt x="787" y="1587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57" name="object 12757"/>
            <p:cNvSpPr/>
            <p:nvPr/>
          </p:nvSpPr>
          <p:spPr>
            <a:xfrm>
              <a:off x="6329324" y="534399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175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58" name="object 12758"/>
            <p:cNvSpPr/>
            <p:nvPr/>
          </p:nvSpPr>
          <p:spPr>
            <a:xfrm>
              <a:off x="6307937" y="5343994"/>
              <a:ext cx="21590" cy="17780"/>
            </a:xfrm>
            <a:custGeom>
              <a:avLst/>
              <a:gdLst/>
              <a:ahLst/>
              <a:cxnLst/>
              <a:rect l="l" t="t" r="r" b="b"/>
              <a:pathLst>
                <a:path w="21589" h="17779">
                  <a:moveTo>
                    <a:pt x="0" y="17437"/>
                  </a:moveTo>
                  <a:lnTo>
                    <a:pt x="21386" y="0"/>
                  </a:lnTo>
                </a:path>
                <a:path w="21589" h="17779">
                  <a:moveTo>
                    <a:pt x="0" y="17437"/>
                  </a:moveTo>
                  <a:lnTo>
                    <a:pt x="0" y="174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59" name="object 12759"/>
            <p:cNvSpPr/>
            <p:nvPr/>
          </p:nvSpPr>
          <p:spPr>
            <a:xfrm>
              <a:off x="6307937" y="53606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0"/>
                  </a:moveTo>
                  <a:lnTo>
                    <a:pt x="2374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60" name="object 12760"/>
            <p:cNvSpPr/>
            <p:nvPr/>
          </p:nvSpPr>
          <p:spPr>
            <a:xfrm>
              <a:off x="6310299" y="5347169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79" h="13970">
                  <a:moveTo>
                    <a:pt x="17437" y="0"/>
                  </a:moveTo>
                  <a:lnTo>
                    <a:pt x="0" y="134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61" name="object 12761"/>
            <p:cNvSpPr/>
            <p:nvPr/>
          </p:nvSpPr>
          <p:spPr>
            <a:xfrm>
              <a:off x="6343586" y="53495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62" name="object 12762"/>
            <p:cNvSpPr/>
            <p:nvPr/>
          </p:nvSpPr>
          <p:spPr>
            <a:xfrm>
              <a:off x="6343586" y="5349544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4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63" name="object 12763"/>
            <p:cNvSpPr/>
            <p:nvPr/>
          </p:nvSpPr>
          <p:spPr>
            <a:xfrm>
              <a:off x="6343586" y="5399455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4">
                  <a:moveTo>
                    <a:pt x="0" y="4749"/>
                  </a:moveTo>
                  <a:lnTo>
                    <a:pt x="0" y="0"/>
                  </a:lnTo>
                </a:path>
                <a:path w="2539" h="5714">
                  <a:moveTo>
                    <a:pt x="0" y="4749"/>
                  </a:moveTo>
                  <a:lnTo>
                    <a:pt x="0" y="5549"/>
                  </a:lnTo>
                  <a:lnTo>
                    <a:pt x="2374" y="5549"/>
                  </a:lnTo>
                  <a:lnTo>
                    <a:pt x="23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64" name="object 12764"/>
            <p:cNvSpPr/>
            <p:nvPr/>
          </p:nvSpPr>
          <p:spPr>
            <a:xfrm>
              <a:off x="6345961" y="5350344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6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65" name="object 12765"/>
            <p:cNvSpPr/>
            <p:nvPr/>
          </p:nvSpPr>
          <p:spPr>
            <a:xfrm>
              <a:off x="6344386" y="53851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66" name="object 12766"/>
            <p:cNvSpPr/>
            <p:nvPr/>
          </p:nvSpPr>
          <p:spPr>
            <a:xfrm>
              <a:off x="6345961" y="53495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67" name="object 12767"/>
            <p:cNvSpPr/>
            <p:nvPr/>
          </p:nvSpPr>
          <p:spPr>
            <a:xfrm>
              <a:off x="6345961" y="540104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3962"/>
                  </a:moveTo>
                  <a:lnTo>
                    <a:pt x="800" y="3162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68" name="object 12768"/>
            <p:cNvSpPr/>
            <p:nvPr/>
          </p:nvSpPr>
          <p:spPr>
            <a:xfrm>
              <a:off x="6346761" y="538598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69" name="object 12769"/>
            <p:cNvSpPr/>
            <p:nvPr/>
          </p:nvSpPr>
          <p:spPr>
            <a:xfrm>
              <a:off x="6345961" y="5349544"/>
              <a:ext cx="1270" cy="36195"/>
            </a:xfrm>
            <a:custGeom>
              <a:avLst/>
              <a:gdLst/>
              <a:ahLst/>
              <a:cxnLst/>
              <a:rect l="l" t="t" r="r" b="b"/>
              <a:pathLst>
                <a:path w="1270" h="36195">
                  <a:moveTo>
                    <a:pt x="800" y="33274"/>
                  </a:moveTo>
                  <a:lnTo>
                    <a:pt x="800" y="0"/>
                  </a:lnTo>
                </a:path>
                <a:path w="1270" h="36195">
                  <a:moveTo>
                    <a:pt x="800" y="33274"/>
                  </a:moveTo>
                  <a:lnTo>
                    <a:pt x="800" y="34074"/>
                  </a:lnTo>
                  <a:lnTo>
                    <a:pt x="0" y="34861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70" name="object 12770"/>
            <p:cNvSpPr/>
            <p:nvPr/>
          </p:nvSpPr>
          <p:spPr>
            <a:xfrm>
              <a:off x="6307937" y="5361431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71" name="object 12771"/>
            <p:cNvSpPr/>
            <p:nvPr/>
          </p:nvSpPr>
          <p:spPr>
            <a:xfrm>
              <a:off x="6307937" y="5361431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-793" y="20599"/>
                  </a:moveTo>
                  <a:lnTo>
                    <a:pt x="793" y="20599"/>
                  </a:lnTo>
                </a:path>
              </a:pathLst>
            </a:custGeom>
            <a:ln w="41198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72" name="object 12772"/>
            <p:cNvSpPr/>
            <p:nvPr/>
          </p:nvSpPr>
          <p:spPr>
            <a:xfrm>
              <a:off x="6332486" y="5345595"/>
              <a:ext cx="11430" cy="4445"/>
            </a:xfrm>
            <a:custGeom>
              <a:avLst/>
              <a:gdLst/>
              <a:ahLst/>
              <a:cxnLst/>
              <a:rect l="l" t="t" r="r" b="b"/>
              <a:pathLst>
                <a:path w="11429" h="4445">
                  <a:moveTo>
                    <a:pt x="11099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73" name="object 12773"/>
            <p:cNvSpPr/>
            <p:nvPr/>
          </p:nvSpPr>
          <p:spPr>
            <a:xfrm>
              <a:off x="6343586" y="53495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74" name="object 12774"/>
            <p:cNvSpPr/>
            <p:nvPr/>
          </p:nvSpPr>
          <p:spPr>
            <a:xfrm>
              <a:off x="6331699" y="5343207"/>
              <a:ext cx="15240" cy="6350"/>
            </a:xfrm>
            <a:custGeom>
              <a:avLst/>
              <a:gdLst/>
              <a:ahLst/>
              <a:cxnLst/>
              <a:rect l="l" t="t" r="r" b="b"/>
              <a:pathLst>
                <a:path w="15239" h="6350">
                  <a:moveTo>
                    <a:pt x="0" y="0"/>
                  </a:moveTo>
                  <a:lnTo>
                    <a:pt x="15062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75" name="object 12775"/>
            <p:cNvSpPr/>
            <p:nvPr/>
          </p:nvSpPr>
          <p:spPr>
            <a:xfrm>
              <a:off x="6329324" y="534319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76" name="object 12776"/>
            <p:cNvSpPr/>
            <p:nvPr/>
          </p:nvSpPr>
          <p:spPr>
            <a:xfrm>
              <a:off x="6307924" y="53614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77" name="object 12777"/>
            <p:cNvSpPr/>
            <p:nvPr/>
          </p:nvSpPr>
          <p:spPr>
            <a:xfrm>
              <a:off x="6307937" y="5347169"/>
              <a:ext cx="20320" cy="55880"/>
            </a:xfrm>
            <a:custGeom>
              <a:avLst/>
              <a:gdLst/>
              <a:ahLst/>
              <a:cxnLst/>
              <a:rect l="l" t="t" r="r" b="b"/>
              <a:pathLst>
                <a:path w="20320" h="55879">
                  <a:moveTo>
                    <a:pt x="2374" y="55460"/>
                  </a:moveTo>
                  <a:lnTo>
                    <a:pt x="0" y="55460"/>
                  </a:lnTo>
                </a:path>
                <a:path w="20320" h="55879">
                  <a:moveTo>
                    <a:pt x="2374" y="55460"/>
                  </a:moveTo>
                  <a:lnTo>
                    <a:pt x="2374" y="13474"/>
                  </a:lnTo>
                </a:path>
                <a:path w="20320" h="55879">
                  <a:moveTo>
                    <a:pt x="2374" y="55460"/>
                  </a:moveTo>
                  <a:lnTo>
                    <a:pt x="19812" y="52285"/>
                  </a:lnTo>
                  <a:lnTo>
                    <a:pt x="198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78" name="object 12778"/>
            <p:cNvSpPr/>
            <p:nvPr/>
          </p:nvSpPr>
          <p:spPr>
            <a:xfrm>
              <a:off x="6332486" y="534478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79" name="object 12779"/>
            <p:cNvSpPr/>
            <p:nvPr/>
          </p:nvSpPr>
          <p:spPr>
            <a:xfrm>
              <a:off x="6327736" y="5345595"/>
              <a:ext cx="15875" cy="59055"/>
            </a:xfrm>
            <a:custGeom>
              <a:avLst/>
              <a:gdLst/>
              <a:ahLst/>
              <a:cxnLst/>
              <a:rect l="l" t="t" r="r" b="b"/>
              <a:pathLst>
                <a:path w="15875" h="59054">
                  <a:moveTo>
                    <a:pt x="4749" y="54660"/>
                  </a:moveTo>
                  <a:lnTo>
                    <a:pt x="4749" y="53860"/>
                  </a:lnTo>
                  <a:lnTo>
                    <a:pt x="0" y="53860"/>
                  </a:lnTo>
                </a:path>
                <a:path w="15875" h="59054">
                  <a:moveTo>
                    <a:pt x="4749" y="54660"/>
                  </a:moveTo>
                  <a:lnTo>
                    <a:pt x="4749" y="0"/>
                  </a:lnTo>
                </a:path>
                <a:path w="15875" h="59054">
                  <a:moveTo>
                    <a:pt x="4749" y="54660"/>
                  </a:moveTo>
                  <a:lnTo>
                    <a:pt x="15849" y="5861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780" name="object 12780"/>
          <p:cNvGrpSpPr/>
          <p:nvPr/>
        </p:nvGrpSpPr>
        <p:grpSpPr>
          <a:xfrm>
            <a:off x="3625505" y="2774605"/>
            <a:ext cx="12002" cy="4286"/>
            <a:chOff x="3677786" y="4110526"/>
            <a:chExt cx="17780" cy="6350"/>
          </a:xfrm>
        </p:grpSpPr>
        <p:sp>
          <p:nvSpPr>
            <p:cNvPr id="12781" name="object 12781"/>
            <p:cNvSpPr/>
            <p:nvPr/>
          </p:nvSpPr>
          <p:spPr>
            <a:xfrm>
              <a:off x="3678580" y="4115282"/>
              <a:ext cx="15875" cy="1270"/>
            </a:xfrm>
            <a:custGeom>
              <a:avLst/>
              <a:gdLst/>
              <a:ahLst/>
              <a:cxnLst/>
              <a:rect l="l" t="t" r="r" b="b"/>
              <a:pathLst>
                <a:path w="15875" h="1270">
                  <a:moveTo>
                    <a:pt x="-793" y="400"/>
                  </a:moveTo>
                  <a:lnTo>
                    <a:pt x="16630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82" name="object 12782"/>
            <p:cNvSpPr/>
            <p:nvPr/>
          </p:nvSpPr>
          <p:spPr>
            <a:xfrm>
              <a:off x="3694430" y="411212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83" name="object 12783"/>
            <p:cNvSpPr/>
            <p:nvPr/>
          </p:nvSpPr>
          <p:spPr>
            <a:xfrm>
              <a:off x="3678580" y="4111320"/>
              <a:ext cx="15875" cy="1270"/>
            </a:xfrm>
            <a:custGeom>
              <a:avLst/>
              <a:gdLst/>
              <a:ahLst/>
              <a:cxnLst/>
              <a:rect l="l" t="t" r="r" b="b"/>
              <a:pathLst>
                <a:path w="15875" h="1270">
                  <a:moveTo>
                    <a:pt x="-793" y="400"/>
                  </a:moveTo>
                  <a:lnTo>
                    <a:pt x="16630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84" name="object 12784"/>
            <p:cNvSpPr/>
            <p:nvPr/>
          </p:nvSpPr>
          <p:spPr>
            <a:xfrm>
              <a:off x="3678580" y="41136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2785" name="object 12785"/>
          <p:cNvSpPr/>
          <p:nvPr/>
        </p:nvSpPr>
        <p:spPr>
          <a:xfrm>
            <a:off x="3625505" y="2734242"/>
            <a:ext cx="12002" cy="857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0" y="793"/>
                </a:moveTo>
                <a:lnTo>
                  <a:pt x="17424" y="793"/>
                </a:lnTo>
              </a:path>
              <a:path w="17779" h="1270">
                <a:moveTo>
                  <a:pt x="15849" y="0"/>
                </a:moveTo>
                <a:lnTo>
                  <a:pt x="17437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2786" name="object 12786"/>
          <p:cNvGrpSpPr/>
          <p:nvPr/>
        </p:nvGrpSpPr>
        <p:grpSpPr>
          <a:xfrm>
            <a:off x="3636204" y="2775145"/>
            <a:ext cx="6001" cy="4286"/>
            <a:chOff x="3693636" y="4111326"/>
            <a:chExt cx="8890" cy="6350"/>
          </a:xfrm>
        </p:grpSpPr>
        <p:sp>
          <p:nvSpPr>
            <p:cNvPr id="12787" name="object 12787"/>
            <p:cNvSpPr/>
            <p:nvPr/>
          </p:nvSpPr>
          <p:spPr>
            <a:xfrm>
              <a:off x="3694429" y="411608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-793" y="393"/>
                  </a:moveTo>
                  <a:lnTo>
                    <a:pt x="7931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88" name="object 12788"/>
            <p:cNvSpPr/>
            <p:nvPr/>
          </p:nvSpPr>
          <p:spPr>
            <a:xfrm>
              <a:off x="3694429" y="411212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2789" name="object 12789"/>
          <p:cNvSpPr/>
          <p:nvPr/>
        </p:nvSpPr>
        <p:spPr>
          <a:xfrm>
            <a:off x="3636739" y="2735039"/>
            <a:ext cx="5144" cy="857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-793" y="393"/>
                </a:moveTo>
                <a:lnTo>
                  <a:pt x="7931" y="393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2790" name="object 12790"/>
          <p:cNvGrpSpPr/>
          <p:nvPr/>
        </p:nvGrpSpPr>
        <p:grpSpPr>
          <a:xfrm>
            <a:off x="4309977" y="2748403"/>
            <a:ext cx="14573" cy="3000"/>
            <a:chOff x="4691818" y="4071708"/>
            <a:chExt cx="21590" cy="4445"/>
          </a:xfrm>
        </p:grpSpPr>
        <p:sp>
          <p:nvSpPr>
            <p:cNvPr id="12791" name="object 12791"/>
            <p:cNvSpPr/>
            <p:nvPr/>
          </p:nvSpPr>
          <p:spPr>
            <a:xfrm>
              <a:off x="4692612" y="407408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70">
                  <a:moveTo>
                    <a:pt x="-793" y="393"/>
                  </a:moveTo>
                  <a:lnTo>
                    <a:pt x="20605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92" name="object 12792"/>
            <p:cNvSpPr/>
            <p:nvPr/>
          </p:nvSpPr>
          <p:spPr>
            <a:xfrm>
              <a:off x="4712424" y="40717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793" name="object 12793"/>
          <p:cNvGrpSpPr/>
          <p:nvPr/>
        </p:nvGrpSpPr>
        <p:grpSpPr>
          <a:xfrm>
            <a:off x="4306771" y="2790113"/>
            <a:ext cx="34290" cy="4286"/>
            <a:chOff x="4687068" y="4133500"/>
            <a:chExt cx="50800" cy="6350"/>
          </a:xfrm>
        </p:grpSpPr>
        <p:sp>
          <p:nvSpPr>
            <p:cNvPr id="12794" name="object 12794"/>
            <p:cNvSpPr/>
            <p:nvPr/>
          </p:nvSpPr>
          <p:spPr>
            <a:xfrm>
              <a:off x="4687861" y="4138256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800"/>
                  </a:moveTo>
                  <a:lnTo>
                    <a:pt x="245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95" name="object 12795"/>
            <p:cNvSpPr/>
            <p:nvPr/>
          </p:nvSpPr>
          <p:spPr>
            <a:xfrm>
              <a:off x="4712423" y="413429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96" name="object 12796"/>
            <p:cNvSpPr/>
            <p:nvPr/>
          </p:nvSpPr>
          <p:spPr>
            <a:xfrm>
              <a:off x="4692611" y="413429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70">
                  <a:moveTo>
                    <a:pt x="-793" y="400"/>
                  </a:moveTo>
                  <a:lnTo>
                    <a:pt x="20605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97" name="object 12797"/>
            <p:cNvSpPr/>
            <p:nvPr/>
          </p:nvSpPr>
          <p:spPr>
            <a:xfrm>
              <a:off x="4736972" y="413429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98" name="object 12798"/>
            <p:cNvSpPr/>
            <p:nvPr/>
          </p:nvSpPr>
          <p:spPr>
            <a:xfrm>
              <a:off x="4712423" y="413429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799" name="object 12799"/>
            <p:cNvSpPr/>
            <p:nvPr/>
          </p:nvSpPr>
          <p:spPr>
            <a:xfrm>
              <a:off x="4712423" y="413825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800" name="object 12800"/>
          <p:cNvGrpSpPr/>
          <p:nvPr/>
        </p:nvGrpSpPr>
        <p:grpSpPr>
          <a:xfrm>
            <a:off x="4323886" y="2748403"/>
            <a:ext cx="17145" cy="2143"/>
            <a:chOff x="4712423" y="4071708"/>
            <a:chExt cx="25400" cy="3175"/>
          </a:xfrm>
        </p:grpSpPr>
        <p:sp>
          <p:nvSpPr>
            <p:cNvPr id="12801" name="object 12801"/>
            <p:cNvSpPr/>
            <p:nvPr/>
          </p:nvSpPr>
          <p:spPr>
            <a:xfrm>
              <a:off x="4712423" y="407409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02" name="object 12802"/>
            <p:cNvSpPr/>
            <p:nvPr/>
          </p:nvSpPr>
          <p:spPr>
            <a:xfrm>
              <a:off x="4736973" y="40717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803" name="object 12803"/>
          <p:cNvGrpSpPr/>
          <p:nvPr/>
        </p:nvGrpSpPr>
        <p:grpSpPr>
          <a:xfrm>
            <a:off x="4339921" y="2789573"/>
            <a:ext cx="18431" cy="4286"/>
            <a:chOff x="4736179" y="4132700"/>
            <a:chExt cx="27305" cy="6350"/>
          </a:xfrm>
        </p:grpSpPr>
        <p:sp>
          <p:nvSpPr>
            <p:cNvPr id="12804" name="object 12804"/>
            <p:cNvSpPr/>
            <p:nvPr/>
          </p:nvSpPr>
          <p:spPr>
            <a:xfrm>
              <a:off x="4736972" y="4137456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0" y="800"/>
                  </a:moveTo>
                  <a:lnTo>
                    <a:pt x="253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05" name="object 12805"/>
            <p:cNvSpPr/>
            <p:nvPr/>
          </p:nvSpPr>
          <p:spPr>
            <a:xfrm>
              <a:off x="4762322" y="413350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06" name="object 12806"/>
            <p:cNvSpPr/>
            <p:nvPr/>
          </p:nvSpPr>
          <p:spPr>
            <a:xfrm>
              <a:off x="4736972" y="4133494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0" y="800"/>
                  </a:moveTo>
                  <a:lnTo>
                    <a:pt x="253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807" name="object 12807"/>
          <p:cNvGrpSpPr/>
          <p:nvPr/>
        </p:nvGrpSpPr>
        <p:grpSpPr>
          <a:xfrm>
            <a:off x="4339921" y="2747872"/>
            <a:ext cx="18431" cy="3000"/>
            <a:chOff x="4736179" y="4070921"/>
            <a:chExt cx="27305" cy="4445"/>
          </a:xfrm>
        </p:grpSpPr>
        <p:sp>
          <p:nvSpPr>
            <p:cNvPr id="12808" name="object 12808"/>
            <p:cNvSpPr/>
            <p:nvPr/>
          </p:nvSpPr>
          <p:spPr>
            <a:xfrm>
              <a:off x="4736972" y="4073296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0" y="800"/>
                  </a:moveTo>
                  <a:lnTo>
                    <a:pt x="253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09" name="object 12809"/>
            <p:cNvSpPr/>
            <p:nvPr/>
          </p:nvSpPr>
          <p:spPr>
            <a:xfrm>
              <a:off x="4762322" y="40709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810" name="object 12810"/>
          <p:cNvGrpSpPr/>
          <p:nvPr/>
        </p:nvGrpSpPr>
        <p:grpSpPr>
          <a:xfrm>
            <a:off x="4357567" y="2789581"/>
            <a:ext cx="17145" cy="3858"/>
            <a:chOff x="4762322" y="4132713"/>
            <a:chExt cx="25400" cy="5715"/>
          </a:xfrm>
        </p:grpSpPr>
        <p:sp>
          <p:nvSpPr>
            <p:cNvPr id="12811" name="object 12811"/>
            <p:cNvSpPr/>
            <p:nvPr/>
          </p:nvSpPr>
          <p:spPr>
            <a:xfrm>
              <a:off x="4762322" y="41374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12" name="object 12812"/>
            <p:cNvSpPr/>
            <p:nvPr/>
          </p:nvSpPr>
          <p:spPr>
            <a:xfrm>
              <a:off x="4782921" y="413746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13" name="object 12813"/>
            <p:cNvSpPr/>
            <p:nvPr/>
          </p:nvSpPr>
          <p:spPr>
            <a:xfrm>
              <a:off x="4786883" y="413350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14" name="object 12814"/>
            <p:cNvSpPr/>
            <p:nvPr/>
          </p:nvSpPr>
          <p:spPr>
            <a:xfrm>
              <a:off x="4782921" y="413350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15" name="object 12815"/>
            <p:cNvSpPr/>
            <p:nvPr/>
          </p:nvSpPr>
          <p:spPr>
            <a:xfrm>
              <a:off x="4762322" y="41335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816" name="object 12816"/>
          <p:cNvGrpSpPr/>
          <p:nvPr/>
        </p:nvGrpSpPr>
        <p:grpSpPr>
          <a:xfrm>
            <a:off x="4357568" y="2746267"/>
            <a:ext cx="165021" cy="3858"/>
            <a:chOff x="4762322" y="4068543"/>
            <a:chExt cx="244475" cy="5715"/>
          </a:xfrm>
        </p:grpSpPr>
        <p:sp>
          <p:nvSpPr>
            <p:cNvPr id="12817" name="object 12817"/>
            <p:cNvSpPr/>
            <p:nvPr/>
          </p:nvSpPr>
          <p:spPr>
            <a:xfrm>
              <a:off x="4762322" y="40732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18" name="object 12818"/>
            <p:cNvSpPr/>
            <p:nvPr/>
          </p:nvSpPr>
          <p:spPr>
            <a:xfrm>
              <a:off x="4782921" y="4069337"/>
              <a:ext cx="223520" cy="0"/>
            </a:xfrm>
            <a:custGeom>
              <a:avLst/>
              <a:gdLst/>
              <a:ahLst/>
              <a:cxnLst/>
              <a:rect l="l" t="t" r="r" b="b"/>
              <a:pathLst>
                <a:path w="223520">
                  <a:moveTo>
                    <a:pt x="0" y="0"/>
                  </a:moveTo>
                  <a:lnTo>
                    <a:pt x="223412" y="0"/>
                  </a:lnTo>
                </a:path>
              </a:pathLst>
            </a:custGeom>
            <a:ln w="3175">
              <a:solidFill>
                <a:srgbClr val="323232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819" name="object 12819"/>
          <p:cNvGrpSpPr/>
          <p:nvPr/>
        </p:nvGrpSpPr>
        <p:grpSpPr>
          <a:xfrm>
            <a:off x="4373611" y="2784232"/>
            <a:ext cx="169307" cy="9430"/>
            <a:chOff x="4786090" y="4124788"/>
            <a:chExt cx="250825" cy="13970"/>
          </a:xfrm>
        </p:grpSpPr>
        <p:sp>
          <p:nvSpPr>
            <p:cNvPr id="12820" name="object 12820"/>
            <p:cNvSpPr/>
            <p:nvPr/>
          </p:nvSpPr>
          <p:spPr>
            <a:xfrm>
              <a:off x="4786884" y="4136669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0" y="800"/>
                  </a:moveTo>
                  <a:lnTo>
                    <a:pt x="253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21" name="object 12821"/>
            <p:cNvSpPr/>
            <p:nvPr/>
          </p:nvSpPr>
          <p:spPr>
            <a:xfrm>
              <a:off x="4812233" y="413270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22" name="object 12822"/>
            <p:cNvSpPr/>
            <p:nvPr/>
          </p:nvSpPr>
          <p:spPr>
            <a:xfrm>
              <a:off x="4786884" y="4132706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0" y="800"/>
                  </a:moveTo>
                  <a:lnTo>
                    <a:pt x="253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23" name="object 12823"/>
            <p:cNvSpPr/>
            <p:nvPr/>
          </p:nvSpPr>
          <p:spPr>
            <a:xfrm>
              <a:off x="4812233" y="4135881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787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24" name="object 12824"/>
            <p:cNvSpPr/>
            <p:nvPr/>
          </p:nvSpPr>
          <p:spPr>
            <a:xfrm>
              <a:off x="4836795" y="413191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25" name="object 12825"/>
            <p:cNvSpPr/>
            <p:nvPr/>
          </p:nvSpPr>
          <p:spPr>
            <a:xfrm>
              <a:off x="4812233" y="41319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787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26" name="object 12826"/>
            <p:cNvSpPr/>
            <p:nvPr/>
          </p:nvSpPr>
          <p:spPr>
            <a:xfrm>
              <a:off x="4836795" y="4135881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3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27" name="object 12827"/>
            <p:cNvSpPr/>
            <p:nvPr/>
          </p:nvSpPr>
          <p:spPr>
            <a:xfrm>
              <a:off x="4862144" y="413113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28" name="object 12828"/>
            <p:cNvSpPr/>
            <p:nvPr/>
          </p:nvSpPr>
          <p:spPr>
            <a:xfrm>
              <a:off x="4836795" y="4131119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0" y="800"/>
                  </a:moveTo>
                  <a:lnTo>
                    <a:pt x="253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29" name="object 12829"/>
            <p:cNvSpPr/>
            <p:nvPr/>
          </p:nvSpPr>
          <p:spPr>
            <a:xfrm>
              <a:off x="4862144" y="4135081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0" y="800"/>
                  </a:moveTo>
                  <a:lnTo>
                    <a:pt x="229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30" name="object 12830"/>
            <p:cNvSpPr/>
            <p:nvPr/>
          </p:nvSpPr>
          <p:spPr>
            <a:xfrm>
              <a:off x="4862144" y="4131132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29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31" name="object 12831"/>
            <p:cNvSpPr/>
            <p:nvPr/>
          </p:nvSpPr>
          <p:spPr>
            <a:xfrm>
              <a:off x="4904930" y="413429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32" name="object 12832"/>
            <p:cNvSpPr/>
            <p:nvPr/>
          </p:nvSpPr>
          <p:spPr>
            <a:xfrm>
              <a:off x="4911267" y="413033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33" name="object 12833"/>
            <p:cNvSpPr/>
            <p:nvPr/>
          </p:nvSpPr>
          <p:spPr>
            <a:xfrm>
              <a:off x="4904930" y="41303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34" name="object 12834"/>
            <p:cNvSpPr/>
            <p:nvPr/>
          </p:nvSpPr>
          <p:spPr>
            <a:xfrm>
              <a:off x="4911267" y="4133494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0" y="800"/>
                  </a:moveTo>
                  <a:lnTo>
                    <a:pt x="253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35" name="object 12835"/>
            <p:cNvSpPr/>
            <p:nvPr/>
          </p:nvSpPr>
          <p:spPr>
            <a:xfrm>
              <a:off x="4936617" y="412954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36" name="object 12836"/>
            <p:cNvSpPr/>
            <p:nvPr/>
          </p:nvSpPr>
          <p:spPr>
            <a:xfrm>
              <a:off x="4911267" y="4129531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0" y="800"/>
                  </a:moveTo>
                  <a:lnTo>
                    <a:pt x="253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37" name="object 12837"/>
            <p:cNvSpPr/>
            <p:nvPr/>
          </p:nvSpPr>
          <p:spPr>
            <a:xfrm>
              <a:off x="4936617" y="4132706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800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38" name="object 12838"/>
            <p:cNvSpPr/>
            <p:nvPr/>
          </p:nvSpPr>
          <p:spPr>
            <a:xfrm>
              <a:off x="4961166" y="412875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39" name="object 12839"/>
            <p:cNvSpPr/>
            <p:nvPr/>
          </p:nvSpPr>
          <p:spPr>
            <a:xfrm>
              <a:off x="4936617" y="4128757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787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40" name="object 12840"/>
            <p:cNvSpPr/>
            <p:nvPr/>
          </p:nvSpPr>
          <p:spPr>
            <a:xfrm>
              <a:off x="4961166" y="41319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787"/>
                  </a:moveTo>
                  <a:lnTo>
                    <a:pt x="245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41" name="object 12841"/>
            <p:cNvSpPr/>
            <p:nvPr/>
          </p:nvSpPr>
          <p:spPr>
            <a:xfrm>
              <a:off x="4985728" y="412795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42" name="object 12842"/>
            <p:cNvSpPr/>
            <p:nvPr/>
          </p:nvSpPr>
          <p:spPr>
            <a:xfrm>
              <a:off x="4961166" y="4127957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800"/>
                  </a:moveTo>
                  <a:lnTo>
                    <a:pt x="245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43" name="object 12843"/>
            <p:cNvSpPr/>
            <p:nvPr/>
          </p:nvSpPr>
          <p:spPr>
            <a:xfrm>
              <a:off x="4984934" y="4127569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89" h="4445">
                  <a:moveTo>
                    <a:pt x="0" y="3949"/>
                  </a:moveTo>
                  <a:lnTo>
                    <a:pt x="21399" y="3949"/>
                  </a:lnTo>
                </a:path>
                <a:path w="21589" h="4445">
                  <a:moveTo>
                    <a:pt x="0" y="0"/>
                  </a:moveTo>
                  <a:lnTo>
                    <a:pt x="213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44" name="object 12844"/>
            <p:cNvSpPr/>
            <p:nvPr/>
          </p:nvSpPr>
          <p:spPr>
            <a:xfrm>
              <a:off x="5035639" y="412558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45" name="object 12845"/>
            <p:cNvSpPr/>
            <p:nvPr/>
          </p:nvSpPr>
          <p:spPr>
            <a:xfrm>
              <a:off x="5026926" y="4125582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-793" y="393"/>
                  </a:moveTo>
                  <a:lnTo>
                    <a:pt x="9505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46" name="object 12846"/>
            <p:cNvSpPr/>
            <p:nvPr/>
          </p:nvSpPr>
          <p:spPr>
            <a:xfrm>
              <a:off x="5026926" y="413033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89">
                  <a:moveTo>
                    <a:pt x="87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847" name="object 12847"/>
          <p:cNvGrpSpPr/>
          <p:nvPr/>
        </p:nvGrpSpPr>
        <p:grpSpPr>
          <a:xfrm>
            <a:off x="4536176" y="2742523"/>
            <a:ext cx="6429" cy="3000"/>
            <a:chOff x="5026926" y="4062996"/>
            <a:chExt cx="9525" cy="4445"/>
          </a:xfrm>
        </p:grpSpPr>
        <p:sp>
          <p:nvSpPr>
            <p:cNvPr id="12848" name="object 12848"/>
            <p:cNvSpPr/>
            <p:nvPr/>
          </p:nvSpPr>
          <p:spPr>
            <a:xfrm>
              <a:off x="5026926" y="406617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89">
                  <a:moveTo>
                    <a:pt x="0" y="0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49" name="object 12849"/>
            <p:cNvSpPr/>
            <p:nvPr/>
          </p:nvSpPr>
          <p:spPr>
            <a:xfrm>
              <a:off x="5035639" y="406299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850" name="object 12850"/>
          <p:cNvGrpSpPr/>
          <p:nvPr/>
        </p:nvGrpSpPr>
        <p:grpSpPr>
          <a:xfrm>
            <a:off x="4541521" y="2783692"/>
            <a:ext cx="18002" cy="5144"/>
            <a:chOff x="5034845" y="4123988"/>
            <a:chExt cx="26670" cy="7620"/>
          </a:xfrm>
        </p:grpSpPr>
        <p:sp>
          <p:nvSpPr>
            <p:cNvPr id="12851" name="object 12851"/>
            <p:cNvSpPr/>
            <p:nvPr/>
          </p:nvSpPr>
          <p:spPr>
            <a:xfrm>
              <a:off x="5035638" y="4128757"/>
              <a:ext cx="24765" cy="1905"/>
            </a:xfrm>
            <a:custGeom>
              <a:avLst/>
              <a:gdLst/>
              <a:ahLst/>
              <a:cxnLst/>
              <a:rect l="l" t="t" r="r" b="b"/>
              <a:pathLst>
                <a:path w="24764" h="1904">
                  <a:moveTo>
                    <a:pt x="-793" y="787"/>
                  </a:moveTo>
                  <a:lnTo>
                    <a:pt x="25355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52" name="object 12852"/>
            <p:cNvSpPr/>
            <p:nvPr/>
          </p:nvSpPr>
          <p:spPr>
            <a:xfrm>
              <a:off x="5060200" y="412479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53" name="object 12853"/>
            <p:cNvSpPr/>
            <p:nvPr/>
          </p:nvSpPr>
          <p:spPr>
            <a:xfrm>
              <a:off x="5035638" y="4124782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800"/>
                  </a:moveTo>
                  <a:lnTo>
                    <a:pt x="245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854" name="object 12854"/>
          <p:cNvGrpSpPr/>
          <p:nvPr/>
        </p:nvGrpSpPr>
        <p:grpSpPr>
          <a:xfrm>
            <a:off x="4541521" y="2741991"/>
            <a:ext cx="18002" cy="3429"/>
            <a:chOff x="5034845" y="4062209"/>
            <a:chExt cx="26670" cy="5080"/>
          </a:xfrm>
        </p:grpSpPr>
        <p:sp>
          <p:nvSpPr>
            <p:cNvPr id="12855" name="object 12855"/>
            <p:cNvSpPr/>
            <p:nvPr/>
          </p:nvSpPr>
          <p:spPr>
            <a:xfrm>
              <a:off x="5035638" y="4064597"/>
              <a:ext cx="24765" cy="1905"/>
            </a:xfrm>
            <a:custGeom>
              <a:avLst/>
              <a:gdLst/>
              <a:ahLst/>
              <a:cxnLst/>
              <a:rect l="l" t="t" r="r" b="b"/>
              <a:pathLst>
                <a:path w="24764" h="1904">
                  <a:moveTo>
                    <a:pt x="-793" y="787"/>
                  </a:moveTo>
                  <a:lnTo>
                    <a:pt x="25355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56" name="object 12856"/>
            <p:cNvSpPr/>
            <p:nvPr/>
          </p:nvSpPr>
          <p:spPr>
            <a:xfrm>
              <a:off x="5060200" y="406220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857" name="object 12857"/>
          <p:cNvGrpSpPr/>
          <p:nvPr/>
        </p:nvGrpSpPr>
        <p:grpSpPr>
          <a:xfrm>
            <a:off x="4558100" y="2783161"/>
            <a:ext cx="18002" cy="4286"/>
            <a:chOff x="5059407" y="4123201"/>
            <a:chExt cx="26670" cy="6350"/>
          </a:xfrm>
        </p:grpSpPr>
        <p:sp>
          <p:nvSpPr>
            <p:cNvPr id="12858" name="object 12858"/>
            <p:cNvSpPr/>
            <p:nvPr/>
          </p:nvSpPr>
          <p:spPr>
            <a:xfrm>
              <a:off x="5060200" y="4127957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800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59" name="object 12859"/>
            <p:cNvSpPr/>
            <p:nvPr/>
          </p:nvSpPr>
          <p:spPr>
            <a:xfrm>
              <a:off x="5084762" y="412399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60" name="object 12860"/>
            <p:cNvSpPr/>
            <p:nvPr/>
          </p:nvSpPr>
          <p:spPr>
            <a:xfrm>
              <a:off x="5060200" y="4123994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800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861" name="object 12861"/>
          <p:cNvGrpSpPr/>
          <p:nvPr/>
        </p:nvGrpSpPr>
        <p:grpSpPr>
          <a:xfrm>
            <a:off x="4558100" y="2741460"/>
            <a:ext cx="18002" cy="3000"/>
            <a:chOff x="5059407" y="4061421"/>
            <a:chExt cx="26670" cy="4445"/>
          </a:xfrm>
        </p:grpSpPr>
        <p:sp>
          <p:nvSpPr>
            <p:cNvPr id="12862" name="object 12862"/>
            <p:cNvSpPr/>
            <p:nvPr/>
          </p:nvSpPr>
          <p:spPr>
            <a:xfrm>
              <a:off x="5060200" y="4063784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800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63" name="object 12863"/>
            <p:cNvSpPr/>
            <p:nvPr/>
          </p:nvSpPr>
          <p:spPr>
            <a:xfrm>
              <a:off x="5084762" y="40614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864" name="object 12864"/>
          <p:cNvGrpSpPr/>
          <p:nvPr/>
        </p:nvGrpSpPr>
        <p:grpSpPr>
          <a:xfrm>
            <a:off x="4574679" y="2782621"/>
            <a:ext cx="18002" cy="4286"/>
            <a:chOff x="5083968" y="4122401"/>
            <a:chExt cx="26670" cy="6350"/>
          </a:xfrm>
        </p:grpSpPr>
        <p:sp>
          <p:nvSpPr>
            <p:cNvPr id="12865" name="object 12865"/>
            <p:cNvSpPr/>
            <p:nvPr/>
          </p:nvSpPr>
          <p:spPr>
            <a:xfrm>
              <a:off x="5084762" y="4127157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800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66" name="object 12866"/>
            <p:cNvSpPr/>
            <p:nvPr/>
          </p:nvSpPr>
          <p:spPr>
            <a:xfrm>
              <a:off x="5109311" y="412320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67" name="object 12867"/>
            <p:cNvSpPr/>
            <p:nvPr/>
          </p:nvSpPr>
          <p:spPr>
            <a:xfrm>
              <a:off x="5084762" y="4123194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800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868" name="object 12868"/>
          <p:cNvGrpSpPr/>
          <p:nvPr/>
        </p:nvGrpSpPr>
        <p:grpSpPr>
          <a:xfrm>
            <a:off x="4574678" y="2740388"/>
            <a:ext cx="29147" cy="3429"/>
            <a:chOff x="5083968" y="4059834"/>
            <a:chExt cx="43180" cy="5080"/>
          </a:xfrm>
        </p:grpSpPr>
        <p:sp>
          <p:nvSpPr>
            <p:cNvPr id="12869" name="object 12869"/>
            <p:cNvSpPr/>
            <p:nvPr/>
          </p:nvSpPr>
          <p:spPr>
            <a:xfrm>
              <a:off x="5084762" y="4062996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800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70" name="object 12870"/>
            <p:cNvSpPr/>
            <p:nvPr/>
          </p:nvSpPr>
          <p:spPr>
            <a:xfrm>
              <a:off x="5109311" y="40598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71" name="object 12871"/>
            <p:cNvSpPr/>
            <p:nvPr/>
          </p:nvSpPr>
          <p:spPr>
            <a:xfrm>
              <a:off x="5109311" y="4062196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70">
                  <a:moveTo>
                    <a:pt x="-793" y="400"/>
                  </a:moveTo>
                  <a:lnTo>
                    <a:pt x="17430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2872" name="object 12872"/>
          <p:cNvSpPr/>
          <p:nvPr/>
        </p:nvSpPr>
        <p:spPr>
          <a:xfrm>
            <a:off x="3626042" y="27751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2873" name="object 12873"/>
          <p:cNvGrpSpPr/>
          <p:nvPr/>
        </p:nvGrpSpPr>
        <p:grpSpPr>
          <a:xfrm>
            <a:off x="4591250" y="2781557"/>
            <a:ext cx="12430" cy="5144"/>
            <a:chOff x="5108518" y="4120825"/>
            <a:chExt cx="18415" cy="7620"/>
          </a:xfrm>
        </p:grpSpPr>
        <p:sp>
          <p:nvSpPr>
            <p:cNvPr id="12874" name="object 12874"/>
            <p:cNvSpPr/>
            <p:nvPr/>
          </p:nvSpPr>
          <p:spPr>
            <a:xfrm>
              <a:off x="5109311" y="4122419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70">
                  <a:moveTo>
                    <a:pt x="-793" y="393"/>
                  </a:moveTo>
                  <a:lnTo>
                    <a:pt x="17430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75" name="object 12875"/>
            <p:cNvSpPr/>
            <p:nvPr/>
          </p:nvSpPr>
          <p:spPr>
            <a:xfrm>
              <a:off x="5125148" y="41216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76" name="object 12876"/>
            <p:cNvSpPr/>
            <p:nvPr/>
          </p:nvSpPr>
          <p:spPr>
            <a:xfrm>
              <a:off x="5109311" y="4126369"/>
              <a:ext cx="17145" cy="1270"/>
            </a:xfrm>
            <a:custGeom>
              <a:avLst/>
              <a:gdLst/>
              <a:ahLst/>
              <a:cxnLst/>
              <a:rect l="l" t="t" r="r" b="b"/>
              <a:pathLst>
                <a:path w="17145" h="1270">
                  <a:moveTo>
                    <a:pt x="-793" y="400"/>
                  </a:moveTo>
                  <a:lnTo>
                    <a:pt x="17430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77" name="object 12877"/>
            <p:cNvSpPr/>
            <p:nvPr/>
          </p:nvSpPr>
          <p:spPr>
            <a:xfrm>
              <a:off x="5125948" y="412479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878" name="object 12878"/>
          <p:cNvGrpSpPr/>
          <p:nvPr/>
        </p:nvGrpSpPr>
        <p:grpSpPr>
          <a:xfrm>
            <a:off x="3624970" y="2732904"/>
            <a:ext cx="1715" cy="44577"/>
            <a:chOff x="3676993" y="4048747"/>
            <a:chExt cx="2540" cy="66040"/>
          </a:xfrm>
        </p:grpSpPr>
        <p:sp>
          <p:nvSpPr>
            <p:cNvPr id="12879" name="object 12879"/>
            <p:cNvSpPr/>
            <p:nvPr/>
          </p:nvSpPr>
          <p:spPr>
            <a:xfrm>
              <a:off x="3676993" y="41136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80" name="object 12880"/>
            <p:cNvSpPr/>
            <p:nvPr/>
          </p:nvSpPr>
          <p:spPr>
            <a:xfrm>
              <a:off x="3678580" y="404874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494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881" name="object 12881"/>
          <p:cNvGrpSpPr/>
          <p:nvPr/>
        </p:nvGrpSpPr>
        <p:grpSpPr>
          <a:xfrm>
            <a:off x="4602479" y="2739848"/>
            <a:ext cx="1286" cy="45006"/>
            <a:chOff x="5125154" y="4059034"/>
            <a:chExt cx="1905" cy="66675"/>
          </a:xfrm>
        </p:grpSpPr>
        <p:sp>
          <p:nvSpPr>
            <p:cNvPr id="12882" name="object 12882"/>
            <p:cNvSpPr/>
            <p:nvPr/>
          </p:nvSpPr>
          <p:spPr>
            <a:xfrm>
              <a:off x="5125948" y="4059034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39">
                  <a:moveTo>
                    <a:pt x="0" y="0"/>
                  </a:moveTo>
                  <a:lnTo>
                    <a:pt x="0" y="6576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83" name="object 12883"/>
            <p:cNvSpPr/>
            <p:nvPr/>
          </p:nvSpPr>
          <p:spPr>
            <a:xfrm>
              <a:off x="5125948" y="41247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884" name="object 12884"/>
          <p:cNvGrpSpPr/>
          <p:nvPr/>
        </p:nvGrpSpPr>
        <p:grpSpPr>
          <a:xfrm>
            <a:off x="4996051" y="4144079"/>
            <a:ext cx="59150" cy="16288"/>
            <a:chOff x="5708224" y="6139376"/>
            <a:chExt cx="87630" cy="24130"/>
          </a:xfrm>
        </p:grpSpPr>
        <p:sp>
          <p:nvSpPr>
            <p:cNvPr id="12885" name="object 12885"/>
            <p:cNvSpPr/>
            <p:nvPr/>
          </p:nvSpPr>
          <p:spPr>
            <a:xfrm>
              <a:off x="5728823" y="6156026"/>
              <a:ext cx="66675" cy="7620"/>
            </a:xfrm>
            <a:custGeom>
              <a:avLst/>
              <a:gdLst/>
              <a:ahLst/>
              <a:cxnLst/>
              <a:rect l="l" t="t" r="r" b="b"/>
              <a:pathLst>
                <a:path w="66675" h="7620">
                  <a:moveTo>
                    <a:pt x="0" y="7124"/>
                  </a:moveTo>
                  <a:lnTo>
                    <a:pt x="66535" y="7124"/>
                  </a:lnTo>
                  <a:lnTo>
                    <a:pt x="66535" y="0"/>
                  </a:lnTo>
                  <a:lnTo>
                    <a:pt x="0" y="0"/>
                  </a:lnTo>
                  <a:lnTo>
                    <a:pt x="0" y="712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86" name="object 12886"/>
            <p:cNvSpPr/>
            <p:nvPr/>
          </p:nvSpPr>
          <p:spPr>
            <a:xfrm>
              <a:off x="5794565" y="615284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87" name="object 12887"/>
            <p:cNvSpPr/>
            <p:nvPr/>
          </p:nvSpPr>
          <p:spPr>
            <a:xfrm>
              <a:off x="5728823" y="6152064"/>
              <a:ext cx="66675" cy="7620"/>
            </a:xfrm>
            <a:custGeom>
              <a:avLst/>
              <a:gdLst/>
              <a:ahLst/>
              <a:cxnLst/>
              <a:rect l="l" t="t" r="r" b="b"/>
              <a:pathLst>
                <a:path w="66675" h="7620">
                  <a:moveTo>
                    <a:pt x="0" y="7124"/>
                  </a:moveTo>
                  <a:lnTo>
                    <a:pt x="66535" y="7124"/>
                  </a:lnTo>
                  <a:lnTo>
                    <a:pt x="66535" y="0"/>
                  </a:lnTo>
                  <a:lnTo>
                    <a:pt x="0" y="0"/>
                  </a:lnTo>
                  <a:lnTo>
                    <a:pt x="0" y="712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88" name="object 12888"/>
            <p:cNvSpPr/>
            <p:nvPr/>
          </p:nvSpPr>
          <p:spPr>
            <a:xfrm>
              <a:off x="5729617" y="615839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89" name="object 12889"/>
            <p:cNvSpPr/>
            <p:nvPr/>
          </p:nvSpPr>
          <p:spPr>
            <a:xfrm>
              <a:off x="5709018" y="6145720"/>
              <a:ext cx="20955" cy="17145"/>
            </a:xfrm>
            <a:custGeom>
              <a:avLst/>
              <a:gdLst/>
              <a:ahLst/>
              <a:cxnLst/>
              <a:rect l="l" t="t" r="r" b="b"/>
              <a:pathLst>
                <a:path w="20954" h="17145">
                  <a:moveTo>
                    <a:pt x="0" y="0"/>
                  </a:moveTo>
                  <a:lnTo>
                    <a:pt x="20599" y="166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90" name="object 12890"/>
            <p:cNvSpPr/>
            <p:nvPr/>
          </p:nvSpPr>
          <p:spPr>
            <a:xfrm>
              <a:off x="5709018" y="6140957"/>
              <a:ext cx="20955" cy="17780"/>
            </a:xfrm>
            <a:custGeom>
              <a:avLst/>
              <a:gdLst/>
              <a:ahLst/>
              <a:cxnLst/>
              <a:rect l="l" t="t" r="r" b="b"/>
              <a:pathLst>
                <a:path w="20954" h="17779">
                  <a:moveTo>
                    <a:pt x="0" y="0"/>
                  </a:moveTo>
                  <a:lnTo>
                    <a:pt x="20599" y="17437"/>
                  </a:lnTo>
                </a:path>
                <a:path w="20954" h="177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91" name="object 12891"/>
            <p:cNvSpPr/>
            <p:nvPr/>
          </p:nvSpPr>
          <p:spPr>
            <a:xfrm>
              <a:off x="5785853" y="6145707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89" h="7620">
                  <a:moveTo>
                    <a:pt x="8712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92" name="object 12892"/>
            <p:cNvSpPr/>
            <p:nvPr/>
          </p:nvSpPr>
          <p:spPr>
            <a:xfrm>
              <a:off x="5709018" y="6140170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-793" y="393"/>
                  </a:moveTo>
                  <a:lnTo>
                    <a:pt x="9505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893" name="object 12893"/>
          <p:cNvGrpSpPr/>
          <p:nvPr/>
        </p:nvGrpSpPr>
        <p:grpSpPr>
          <a:xfrm>
            <a:off x="5584262" y="3721626"/>
            <a:ext cx="39433" cy="44577"/>
            <a:chOff x="6579647" y="5513520"/>
            <a:chExt cx="58419" cy="66040"/>
          </a:xfrm>
        </p:grpSpPr>
        <p:sp>
          <p:nvSpPr>
            <p:cNvPr id="12894" name="object 12894"/>
            <p:cNvSpPr/>
            <p:nvPr/>
          </p:nvSpPr>
          <p:spPr>
            <a:xfrm>
              <a:off x="6609753" y="552700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62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95" name="object 12895"/>
            <p:cNvSpPr/>
            <p:nvPr/>
          </p:nvSpPr>
          <p:spPr>
            <a:xfrm>
              <a:off x="6609753" y="5530164"/>
              <a:ext cx="20320" cy="43815"/>
            </a:xfrm>
            <a:custGeom>
              <a:avLst/>
              <a:gdLst/>
              <a:ahLst/>
              <a:cxnLst/>
              <a:rect l="l" t="t" r="r" b="b"/>
              <a:pathLst>
                <a:path w="20320" h="43814">
                  <a:moveTo>
                    <a:pt x="19811" y="43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96" name="object 12896"/>
            <p:cNvSpPr/>
            <p:nvPr/>
          </p:nvSpPr>
          <p:spPr>
            <a:xfrm>
              <a:off x="6614515" y="5526989"/>
              <a:ext cx="22225" cy="52069"/>
            </a:xfrm>
            <a:custGeom>
              <a:avLst/>
              <a:gdLst/>
              <a:ahLst/>
              <a:cxnLst/>
              <a:rect l="l" t="t" r="r" b="b"/>
              <a:pathLst>
                <a:path w="22225" h="52070">
                  <a:moveTo>
                    <a:pt x="17424" y="51498"/>
                  </a:moveTo>
                  <a:lnTo>
                    <a:pt x="16624" y="49123"/>
                  </a:lnTo>
                </a:path>
                <a:path w="22225" h="52070">
                  <a:moveTo>
                    <a:pt x="17424" y="51498"/>
                  </a:moveTo>
                  <a:lnTo>
                    <a:pt x="22186" y="483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97" name="object 12897"/>
            <p:cNvSpPr/>
            <p:nvPr/>
          </p:nvSpPr>
          <p:spPr>
            <a:xfrm>
              <a:off x="6580441" y="5517489"/>
              <a:ext cx="29845" cy="12700"/>
            </a:xfrm>
            <a:custGeom>
              <a:avLst/>
              <a:gdLst/>
              <a:ahLst/>
              <a:cxnLst/>
              <a:rect l="l" t="t" r="r" b="b"/>
              <a:pathLst>
                <a:path w="29845" h="12700">
                  <a:moveTo>
                    <a:pt x="29311" y="12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98" name="object 12898"/>
            <p:cNvSpPr/>
            <p:nvPr/>
          </p:nvSpPr>
          <p:spPr>
            <a:xfrm>
              <a:off x="6580441" y="551748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899" name="object 12899"/>
            <p:cNvSpPr/>
            <p:nvPr/>
          </p:nvSpPr>
          <p:spPr>
            <a:xfrm>
              <a:off x="6629565" y="557691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74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00" name="object 12900"/>
            <p:cNvSpPr/>
            <p:nvPr/>
          </p:nvSpPr>
          <p:spPr>
            <a:xfrm>
              <a:off x="6585204" y="5514327"/>
              <a:ext cx="29845" cy="12700"/>
            </a:xfrm>
            <a:custGeom>
              <a:avLst/>
              <a:gdLst/>
              <a:ahLst/>
              <a:cxnLst/>
              <a:rect l="l" t="t" r="r" b="b"/>
              <a:pathLst>
                <a:path w="29845" h="12700">
                  <a:moveTo>
                    <a:pt x="0" y="0"/>
                  </a:moveTo>
                  <a:lnTo>
                    <a:pt x="29311" y="126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01" name="object 12901"/>
            <p:cNvSpPr/>
            <p:nvPr/>
          </p:nvSpPr>
          <p:spPr>
            <a:xfrm>
              <a:off x="6580441" y="551431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3175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902" name="object 12902"/>
          <p:cNvGrpSpPr/>
          <p:nvPr/>
        </p:nvGrpSpPr>
        <p:grpSpPr>
          <a:xfrm>
            <a:off x="6547340" y="2794391"/>
            <a:ext cx="5572" cy="24860"/>
            <a:chOff x="8006429" y="4139838"/>
            <a:chExt cx="8255" cy="36830"/>
          </a:xfrm>
        </p:grpSpPr>
        <p:sp>
          <p:nvSpPr>
            <p:cNvPr id="12903" name="object 12903"/>
            <p:cNvSpPr/>
            <p:nvPr/>
          </p:nvSpPr>
          <p:spPr>
            <a:xfrm>
              <a:off x="8007222" y="4140631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3949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04" name="object 12904"/>
            <p:cNvSpPr/>
            <p:nvPr/>
          </p:nvSpPr>
          <p:spPr>
            <a:xfrm>
              <a:off x="8011172" y="4156468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40" h="15875">
                  <a:moveTo>
                    <a:pt x="2387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05" name="object 12905"/>
            <p:cNvSpPr/>
            <p:nvPr/>
          </p:nvSpPr>
          <p:spPr>
            <a:xfrm>
              <a:off x="8013560" y="417231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2906" name="object 12906"/>
          <p:cNvSpPr/>
          <p:nvPr/>
        </p:nvSpPr>
        <p:spPr>
          <a:xfrm>
            <a:off x="6541445" y="2867655"/>
            <a:ext cx="0" cy="857"/>
          </a:xfrm>
          <a:custGeom>
            <a:avLst/>
            <a:gdLst/>
            <a:ahLst/>
            <a:cxnLst/>
            <a:rect l="l" t="t" r="r" b="b"/>
            <a:pathLst>
              <a:path h="1270">
                <a:moveTo>
                  <a:pt x="-793" y="393"/>
                </a:moveTo>
                <a:lnTo>
                  <a:pt x="793" y="393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2907" name="object 12907"/>
          <p:cNvGrpSpPr/>
          <p:nvPr/>
        </p:nvGrpSpPr>
        <p:grpSpPr>
          <a:xfrm>
            <a:off x="5891740" y="3199724"/>
            <a:ext cx="109728" cy="31718"/>
            <a:chOff x="7035171" y="4740331"/>
            <a:chExt cx="162560" cy="46990"/>
          </a:xfrm>
        </p:grpSpPr>
        <p:sp>
          <p:nvSpPr>
            <p:cNvPr id="12908" name="object 12908"/>
            <p:cNvSpPr/>
            <p:nvPr/>
          </p:nvSpPr>
          <p:spPr>
            <a:xfrm>
              <a:off x="7088251" y="474905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1587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09" name="object 12909"/>
            <p:cNvSpPr/>
            <p:nvPr/>
          </p:nvSpPr>
          <p:spPr>
            <a:xfrm>
              <a:off x="7035965" y="4750638"/>
              <a:ext cx="52705" cy="15240"/>
            </a:xfrm>
            <a:custGeom>
              <a:avLst/>
              <a:gdLst/>
              <a:ahLst/>
              <a:cxnLst/>
              <a:rect l="l" t="t" r="r" b="b"/>
              <a:pathLst>
                <a:path w="52704" h="15239">
                  <a:moveTo>
                    <a:pt x="0" y="15049"/>
                  </a:moveTo>
                  <a:lnTo>
                    <a:pt x="5227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10" name="object 12910"/>
            <p:cNvSpPr/>
            <p:nvPr/>
          </p:nvSpPr>
          <p:spPr>
            <a:xfrm>
              <a:off x="7038340" y="4778362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5" h="8254">
                  <a:moveTo>
                    <a:pt x="29311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11" name="object 12911"/>
            <p:cNvSpPr/>
            <p:nvPr/>
          </p:nvSpPr>
          <p:spPr>
            <a:xfrm>
              <a:off x="7067664" y="476886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33261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12" name="object 12912"/>
            <p:cNvSpPr/>
            <p:nvPr/>
          </p:nvSpPr>
          <p:spPr>
            <a:xfrm>
              <a:off x="7133399" y="4742713"/>
              <a:ext cx="58419" cy="17780"/>
            </a:xfrm>
            <a:custGeom>
              <a:avLst/>
              <a:gdLst/>
              <a:ahLst/>
              <a:cxnLst/>
              <a:rect l="l" t="t" r="r" b="b"/>
              <a:pathLst>
                <a:path w="58420" h="17779">
                  <a:moveTo>
                    <a:pt x="57835" y="0"/>
                  </a:moveTo>
                  <a:lnTo>
                    <a:pt x="0" y="174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13" name="object 12913"/>
            <p:cNvSpPr/>
            <p:nvPr/>
          </p:nvSpPr>
          <p:spPr>
            <a:xfrm>
              <a:off x="7191235" y="4741125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5549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2914" name="object 12914"/>
          <p:cNvSpPr/>
          <p:nvPr/>
        </p:nvSpPr>
        <p:spPr>
          <a:xfrm>
            <a:off x="6541445" y="2921131"/>
            <a:ext cx="0" cy="857"/>
          </a:xfrm>
          <a:custGeom>
            <a:avLst/>
            <a:gdLst/>
            <a:ahLst/>
            <a:cxnLst/>
            <a:rect l="l" t="t" r="r" b="b"/>
            <a:pathLst>
              <a:path h="1270">
                <a:moveTo>
                  <a:pt x="-793" y="400"/>
                </a:moveTo>
                <a:lnTo>
                  <a:pt x="793" y="40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2915" name="object 12915"/>
          <p:cNvGrpSpPr/>
          <p:nvPr/>
        </p:nvGrpSpPr>
        <p:grpSpPr>
          <a:xfrm>
            <a:off x="6540910" y="2760709"/>
            <a:ext cx="49292" cy="121730"/>
            <a:chOff x="7996904" y="4089939"/>
            <a:chExt cx="73025" cy="180340"/>
          </a:xfrm>
        </p:grpSpPr>
        <p:sp>
          <p:nvSpPr>
            <p:cNvPr id="12916" name="object 12916"/>
            <p:cNvSpPr/>
            <p:nvPr/>
          </p:nvSpPr>
          <p:spPr>
            <a:xfrm>
              <a:off x="8043646" y="4254716"/>
              <a:ext cx="8890" cy="14604"/>
            </a:xfrm>
            <a:custGeom>
              <a:avLst/>
              <a:gdLst/>
              <a:ahLst/>
              <a:cxnLst/>
              <a:rect l="l" t="t" r="r" b="b"/>
              <a:pathLst>
                <a:path w="8890" h="14604">
                  <a:moveTo>
                    <a:pt x="8712" y="0"/>
                  </a:moveTo>
                  <a:lnTo>
                    <a:pt x="0" y="142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17" name="object 12917"/>
            <p:cNvSpPr/>
            <p:nvPr/>
          </p:nvSpPr>
          <p:spPr>
            <a:xfrm>
              <a:off x="8052358" y="4238079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20" h="17145">
                  <a:moveTo>
                    <a:pt x="7137" y="0"/>
                  </a:moveTo>
                  <a:lnTo>
                    <a:pt x="0" y="166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18" name="object 12918"/>
            <p:cNvSpPr/>
            <p:nvPr/>
          </p:nvSpPr>
          <p:spPr>
            <a:xfrm>
              <a:off x="8059496" y="4221442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5" h="17145">
                  <a:moveTo>
                    <a:pt x="5549" y="0"/>
                  </a:moveTo>
                  <a:lnTo>
                    <a:pt x="0" y="166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19" name="object 12919"/>
            <p:cNvSpPr/>
            <p:nvPr/>
          </p:nvSpPr>
          <p:spPr>
            <a:xfrm>
              <a:off x="8065045" y="4205592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3949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20" name="object 12920"/>
            <p:cNvSpPr/>
            <p:nvPr/>
          </p:nvSpPr>
          <p:spPr>
            <a:xfrm>
              <a:off x="8068995" y="420400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21" name="object 12921"/>
            <p:cNvSpPr/>
            <p:nvPr/>
          </p:nvSpPr>
          <p:spPr>
            <a:xfrm>
              <a:off x="8068220" y="4155681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93" y="-793"/>
                  </a:moveTo>
                  <a:lnTo>
                    <a:pt x="393" y="871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22" name="object 12922"/>
            <p:cNvSpPr/>
            <p:nvPr/>
          </p:nvSpPr>
          <p:spPr>
            <a:xfrm>
              <a:off x="8064245" y="4139057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0" y="0"/>
                  </a:moveTo>
                  <a:lnTo>
                    <a:pt x="3962" y="166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23" name="object 12923"/>
            <p:cNvSpPr/>
            <p:nvPr/>
          </p:nvSpPr>
          <p:spPr>
            <a:xfrm>
              <a:off x="8057921" y="4122420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0" y="0"/>
                  </a:moveTo>
                  <a:lnTo>
                    <a:pt x="6337" y="166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24" name="object 12924"/>
            <p:cNvSpPr/>
            <p:nvPr/>
          </p:nvSpPr>
          <p:spPr>
            <a:xfrm>
              <a:off x="8049983" y="4106570"/>
              <a:ext cx="8255" cy="15875"/>
            </a:xfrm>
            <a:custGeom>
              <a:avLst/>
              <a:gdLst/>
              <a:ahLst/>
              <a:cxnLst/>
              <a:rect l="l" t="t" r="r" b="b"/>
              <a:pathLst>
                <a:path w="8254" h="15875">
                  <a:moveTo>
                    <a:pt x="0" y="0"/>
                  </a:moveTo>
                  <a:lnTo>
                    <a:pt x="7924" y="158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25" name="object 12925"/>
            <p:cNvSpPr/>
            <p:nvPr/>
          </p:nvSpPr>
          <p:spPr>
            <a:xfrm>
              <a:off x="7997697" y="4090733"/>
              <a:ext cx="52705" cy="15875"/>
            </a:xfrm>
            <a:custGeom>
              <a:avLst/>
              <a:gdLst/>
              <a:ahLst/>
              <a:cxnLst/>
              <a:rect l="l" t="t" r="r" b="b"/>
              <a:pathLst>
                <a:path w="52704" h="15875">
                  <a:moveTo>
                    <a:pt x="42786" y="0"/>
                  </a:moveTo>
                  <a:lnTo>
                    <a:pt x="52285" y="15836"/>
                  </a:lnTo>
                </a:path>
                <a:path w="52704" h="15875">
                  <a:moveTo>
                    <a:pt x="42786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2926" name="object 12926"/>
          <p:cNvSpPr/>
          <p:nvPr/>
        </p:nvSpPr>
        <p:spPr>
          <a:xfrm>
            <a:off x="6541445" y="2931820"/>
            <a:ext cx="0" cy="857"/>
          </a:xfrm>
          <a:custGeom>
            <a:avLst/>
            <a:gdLst/>
            <a:ahLst/>
            <a:cxnLst/>
            <a:rect l="l" t="t" r="r" b="b"/>
            <a:pathLst>
              <a:path h="1270">
                <a:moveTo>
                  <a:pt x="-793" y="400"/>
                </a:moveTo>
                <a:lnTo>
                  <a:pt x="793" y="40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2927" name="object 12927"/>
          <p:cNvGrpSpPr/>
          <p:nvPr/>
        </p:nvGrpSpPr>
        <p:grpSpPr>
          <a:xfrm>
            <a:off x="5929168" y="3204542"/>
            <a:ext cx="135446" cy="43719"/>
            <a:chOff x="7090619" y="4747469"/>
            <a:chExt cx="200660" cy="64769"/>
          </a:xfrm>
        </p:grpSpPr>
        <p:sp>
          <p:nvSpPr>
            <p:cNvPr id="12928" name="object 12928"/>
            <p:cNvSpPr/>
            <p:nvPr/>
          </p:nvSpPr>
          <p:spPr>
            <a:xfrm>
              <a:off x="7287095" y="474826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87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29" name="object 12929"/>
            <p:cNvSpPr/>
            <p:nvPr/>
          </p:nvSpPr>
          <p:spPr>
            <a:xfrm>
              <a:off x="7229272" y="4749850"/>
              <a:ext cx="58419" cy="19050"/>
            </a:xfrm>
            <a:custGeom>
              <a:avLst/>
              <a:gdLst/>
              <a:ahLst/>
              <a:cxnLst/>
              <a:rect l="l" t="t" r="r" b="b"/>
              <a:pathLst>
                <a:path w="58420" h="19050">
                  <a:moveTo>
                    <a:pt x="0" y="19011"/>
                  </a:moveTo>
                  <a:lnTo>
                    <a:pt x="5783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30" name="object 12930"/>
            <p:cNvSpPr/>
            <p:nvPr/>
          </p:nvSpPr>
          <p:spPr>
            <a:xfrm>
              <a:off x="7227684" y="47688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31" name="object 12931"/>
            <p:cNvSpPr/>
            <p:nvPr/>
          </p:nvSpPr>
          <p:spPr>
            <a:xfrm>
              <a:off x="7223722" y="47696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32" name="object 12932"/>
            <p:cNvSpPr/>
            <p:nvPr/>
          </p:nvSpPr>
          <p:spPr>
            <a:xfrm>
              <a:off x="7170648" y="4779162"/>
              <a:ext cx="26670" cy="8255"/>
            </a:xfrm>
            <a:custGeom>
              <a:avLst/>
              <a:gdLst/>
              <a:ahLst/>
              <a:cxnLst/>
              <a:rect l="l" t="t" r="r" b="b"/>
              <a:pathLst>
                <a:path w="26670" h="8254">
                  <a:moveTo>
                    <a:pt x="0" y="7912"/>
                  </a:moveTo>
                  <a:lnTo>
                    <a:pt x="261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33" name="object 12933"/>
            <p:cNvSpPr/>
            <p:nvPr/>
          </p:nvSpPr>
          <p:spPr>
            <a:xfrm>
              <a:off x="7127862" y="4787074"/>
              <a:ext cx="43180" cy="12700"/>
            </a:xfrm>
            <a:custGeom>
              <a:avLst/>
              <a:gdLst/>
              <a:ahLst/>
              <a:cxnLst/>
              <a:rect l="l" t="t" r="r" b="b"/>
              <a:pathLst>
                <a:path w="43179" h="12700">
                  <a:moveTo>
                    <a:pt x="0" y="12674"/>
                  </a:moveTo>
                  <a:lnTo>
                    <a:pt x="427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34" name="object 12934"/>
            <p:cNvSpPr/>
            <p:nvPr/>
          </p:nvSpPr>
          <p:spPr>
            <a:xfrm>
              <a:off x="7091413" y="4807673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0" y="2374"/>
                  </a:moveTo>
                  <a:lnTo>
                    <a:pt x="94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35" name="object 12935"/>
            <p:cNvSpPr/>
            <p:nvPr/>
          </p:nvSpPr>
          <p:spPr>
            <a:xfrm>
              <a:off x="7127862" y="481004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36" name="object 12936"/>
            <p:cNvSpPr/>
            <p:nvPr/>
          </p:nvSpPr>
          <p:spPr>
            <a:xfrm>
              <a:off x="7130237" y="4791836"/>
              <a:ext cx="61594" cy="18415"/>
            </a:xfrm>
            <a:custGeom>
              <a:avLst/>
              <a:gdLst/>
              <a:ahLst/>
              <a:cxnLst/>
              <a:rect l="l" t="t" r="r" b="b"/>
              <a:pathLst>
                <a:path w="61595" h="18414">
                  <a:moveTo>
                    <a:pt x="60998" y="0"/>
                  </a:moveTo>
                  <a:lnTo>
                    <a:pt x="0" y="182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37" name="object 12937"/>
            <p:cNvSpPr/>
            <p:nvPr/>
          </p:nvSpPr>
          <p:spPr>
            <a:xfrm>
              <a:off x="7191235" y="4790249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5549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38" name="object 12938"/>
            <p:cNvSpPr/>
            <p:nvPr/>
          </p:nvSpPr>
          <p:spPr>
            <a:xfrm>
              <a:off x="7223722" y="4773612"/>
              <a:ext cx="27305" cy="8255"/>
            </a:xfrm>
            <a:custGeom>
              <a:avLst/>
              <a:gdLst/>
              <a:ahLst/>
              <a:cxnLst/>
              <a:rect l="l" t="t" r="r" b="b"/>
              <a:pathLst>
                <a:path w="27304" h="8254">
                  <a:moveTo>
                    <a:pt x="26936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39" name="object 12939"/>
            <p:cNvSpPr/>
            <p:nvPr/>
          </p:nvSpPr>
          <p:spPr>
            <a:xfrm>
              <a:off x="7250658" y="4760150"/>
              <a:ext cx="40005" cy="13970"/>
            </a:xfrm>
            <a:custGeom>
              <a:avLst/>
              <a:gdLst/>
              <a:ahLst/>
              <a:cxnLst/>
              <a:rect l="l" t="t" r="r" b="b"/>
              <a:pathLst>
                <a:path w="40004" h="13970">
                  <a:moveTo>
                    <a:pt x="39611" y="0"/>
                  </a:moveTo>
                  <a:lnTo>
                    <a:pt x="0" y="134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940" name="object 12940"/>
          <p:cNvGrpSpPr/>
          <p:nvPr/>
        </p:nvGrpSpPr>
        <p:grpSpPr>
          <a:xfrm>
            <a:off x="6540910" y="2794391"/>
            <a:ext cx="49292" cy="120872"/>
            <a:chOff x="7996904" y="4139838"/>
            <a:chExt cx="73025" cy="179070"/>
          </a:xfrm>
        </p:grpSpPr>
        <p:sp>
          <p:nvSpPr>
            <p:cNvPr id="12941" name="object 12941"/>
            <p:cNvSpPr/>
            <p:nvPr/>
          </p:nvSpPr>
          <p:spPr>
            <a:xfrm>
              <a:off x="8043646" y="4303826"/>
              <a:ext cx="8890" cy="14604"/>
            </a:xfrm>
            <a:custGeom>
              <a:avLst/>
              <a:gdLst/>
              <a:ahLst/>
              <a:cxnLst/>
              <a:rect l="l" t="t" r="r" b="b"/>
              <a:pathLst>
                <a:path w="8890" h="14604">
                  <a:moveTo>
                    <a:pt x="8712" y="0"/>
                  </a:moveTo>
                  <a:lnTo>
                    <a:pt x="0" y="142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42" name="object 12942"/>
            <p:cNvSpPr/>
            <p:nvPr/>
          </p:nvSpPr>
          <p:spPr>
            <a:xfrm>
              <a:off x="8052358" y="4287189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20" h="17145">
                  <a:moveTo>
                    <a:pt x="7137" y="0"/>
                  </a:moveTo>
                  <a:lnTo>
                    <a:pt x="0" y="166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43" name="object 12943"/>
            <p:cNvSpPr/>
            <p:nvPr/>
          </p:nvSpPr>
          <p:spPr>
            <a:xfrm>
              <a:off x="8059496" y="4270565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5" h="17145">
                  <a:moveTo>
                    <a:pt x="5549" y="0"/>
                  </a:moveTo>
                  <a:lnTo>
                    <a:pt x="0" y="166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44" name="object 12944"/>
            <p:cNvSpPr/>
            <p:nvPr/>
          </p:nvSpPr>
          <p:spPr>
            <a:xfrm>
              <a:off x="8065045" y="4254715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3949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45" name="object 12945"/>
            <p:cNvSpPr/>
            <p:nvPr/>
          </p:nvSpPr>
          <p:spPr>
            <a:xfrm>
              <a:off x="8068995" y="42531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46" name="object 12946"/>
            <p:cNvSpPr/>
            <p:nvPr/>
          </p:nvSpPr>
          <p:spPr>
            <a:xfrm>
              <a:off x="8068208" y="420876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78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47" name="object 12947"/>
            <p:cNvSpPr/>
            <p:nvPr/>
          </p:nvSpPr>
          <p:spPr>
            <a:xfrm>
              <a:off x="7997697" y="4165180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5" h="8889">
                  <a:moveTo>
                    <a:pt x="3962" y="8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48" name="object 12948"/>
            <p:cNvSpPr/>
            <p:nvPr/>
          </p:nvSpPr>
          <p:spPr>
            <a:xfrm>
              <a:off x="8001660" y="417391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49" name="object 12949"/>
            <p:cNvSpPr/>
            <p:nvPr/>
          </p:nvSpPr>
          <p:spPr>
            <a:xfrm>
              <a:off x="8007210" y="4140631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0" y="0"/>
                  </a:moveTo>
                  <a:lnTo>
                    <a:pt x="0" y="2374"/>
                  </a:lnTo>
                  <a:lnTo>
                    <a:pt x="3949" y="182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50" name="object 12950"/>
            <p:cNvSpPr/>
            <p:nvPr/>
          </p:nvSpPr>
          <p:spPr>
            <a:xfrm>
              <a:off x="8011172" y="4156481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40" h="19050">
                  <a:moveTo>
                    <a:pt x="0" y="0"/>
                  </a:moveTo>
                  <a:lnTo>
                    <a:pt x="0" y="2374"/>
                  </a:lnTo>
                  <a:lnTo>
                    <a:pt x="2387" y="190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51" name="object 12951"/>
            <p:cNvSpPr/>
            <p:nvPr/>
          </p:nvSpPr>
          <p:spPr>
            <a:xfrm>
              <a:off x="8013547" y="417231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952" name="object 12952"/>
          <p:cNvGrpSpPr/>
          <p:nvPr/>
        </p:nvGrpSpPr>
        <p:grpSpPr>
          <a:xfrm>
            <a:off x="5953771" y="3214709"/>
            <a:ext cx="111014" cy="35147"/>
            <a:chOff x="7127068" y="4762531"/>
            <a:chExt cx="164465" cy="52069"/>
          </a:xfrm>
        </p:grpSpPr>
        <p:sp>
          <p:nvSpPr>
            <p:cNvPr id="12953" name="object 12953"/>
            <p:cNvSpPr/>
            <p:nvPr/>
          </p:nvSpPr>
          <p:spPr>
            <a:xfrm>
              <a:off x="7127862" y="481242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54" name="object 12954"/>
            <p:cNvSpPr/>
            <p:nvPr/>
          </p:nvSpPr>
          <p:spPr>
            <a:xfrm>
              <a:off x="7130237" y="4794199"/>
              <a:ext cx="61594" cy="18415"/>
            </a:xfrm>
            <a:custGeom>
              <a:avLst/>
              <a:gdLst/>
              <a:ahLst/>
              <a:cxnLst/>
              <a:rect l="l" t="t" r="r" b="b"/>
              <a:pathLst>
                <a:path w="61595" h="18414">
                  <a:moveTo>
                    <a:pt x="0" y="15849"/>
                  </a:moveTo>
                  <a:lnTo>
                    <a:pt x="0" y="18224"/>
                  </a:lnTo>
                  <a:lnTo>
                    <a:pt x="6099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55" name="object 12955"/>
            <p:cNvSpPr/>
            <p:nvPr/>
          </p:nvSpPr>
          <p:spPr>
            <a:xfrm>
              <a:off x="7191235" y="4791837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0"/>
                  </a:moveTo>
                  <a:lnTo>
                    <a:pt x="0" y="2374"/>
                  </a:lnTo>
                  <a:lnTo>
                    <a:pt x="5549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56" name="object 12956"/>
            <p:cNvSpPr/>
            <p:nvPr/>
          </p:nvSpPr>
          <p:spPr>
            <a:xfrm>
              <a:off x="7223722" y="4775987"/>
              <a:ext cx="27305" cy="8890"/>
            </a:xfrm>
            <a:custGeom>
              <a:avLst/>
              <a:gdLst/>
              <a:ahLst/>
              <a:cxnLst/>
              <a:rect l="l" t="t" r="r" b="b"/>
              <a:pathLst>
                <a:path w="27304" h="8889">
                  <a:moveTo>
                    <a:pt x="0" y="8712"/>
                  </a:moveTo>
                  <a:lnTo>
                    <a:pt x="2693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57" name="object 12957"/>
            <p:cNvSpPr/>
            <p:nvPr/>
          </p:nvSpPr>
          <p:spPr>
            <a:xfrm>
              <a:off x="7250658" y="4763325"/>
              <a:ext cx="40005" cy="12700"/>
            </a:xfrm>
            <a:custGeom>
              <a:avLst/>
              <a:gdLst/>
              <a:ahLst/>
              <a:cxnLst/>
              <a:rect l="l" t="t" r="r" b="b"/>
              <a:pathLst>
                <a:path w="40004" h="12700">
                  <a:moveTo>
                    <a:pt x="0" y="10287"/>
                  </a:moveTo>
                  <a:lnTo>
                    <a:pt x="0" y="12674"/>
                  </a:lnTo>
                  <a:lnTo>
                    <a:pt x="3961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958" name="object 12958"/>
          <p:cNvGrpSpPr/>
          <p:nvPr/>
        </p:nvGrpSpPr>
        <p:grpSpPr>
          <a:xfrm>
            <a:off x="6571925" y="2871933"/>
            <a:ext cx="18431" cy="45863"/>
            <a:chOff x="8042852" y="4254715"/>
            <a:chExt cx="27305" cy="67945"/>
          </a:xfrm>
        </p:grpSpPr>
        <p:sp>
          <p:nvSpPr>
            <p:cNvPr id="12959" name="object 12959"/>
            <p:cNvSpPr/>
            <p:nvPr/>
          </p:nvSpPr>
          <p:spPr>
            <a:xfrm>
              <a:off x="8043646" y="4306214"/>
              <a:ext cx="8890" cy="15240"/>
            </a:xfrm>
            <a:custGeom>
              <a:avLst/>
              <a:gdLst/>
              <a:ahLst/>
              <a:cxnLst/>
              <a:rect l="l" t="t" r="r" b="b"/>
              <a:pathLst>
                <a:path w="8890" h="15239">
                  <a:moveTo>
                    <a:pt x="0" y="15049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60" name="object 12960"/>
            <p:cNvSpPr/>
            <p:nvPr/>
          </p:nvSpPr>
          <p:spPr>
            <a:xfrm>
              <a:off x="8052358" y="4290364"/>
              <a:ext cx="7620" cy="15875"/>
            </a:xfrm>
            <a:custGeom>
              <a:avLst/>
              <a:gdLst/>
              <a:ahLst/>
              <a:cxnLst/>
              <a:rect l="l" t="t" r="r" b="b"/>
              <a:pathLst>
                <a:path w="7620" h="15875">
                  <a:moveTo>
                    <a:pt x="0" y="13462"/>
                  </a:moveTo>
                  <a:lnTo>
                    <a:pt x="0" y="15849"/>
                  </a:lnTo>
                  <a:lnTo>
                    <a:pt x="71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61" name="object 12961"/>
            <p:cNvSpPr/>
            <p:nvPr/>
          </p:nvSpPr>
          <p:spPr>
            <a:xfrm>
              <a:off x="8059495" y="4273727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5" h="17145">
                  <a:moveTo>
                    <a:pt x="0" y="13462"/>
                  </a:moveTo>
                  <a:lnTo>
                    <a:pt x="0" y="16637"/>
                  </a:lnTo>
                  <a:lnTo>
                    <a:pt x="5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62" name="object 12962"/>
            <p:cNvSpPr/>
            <p:nvPr/>
          </p:nvSpPr>
          <p:spPr>
            <a:xfrm>
              <a:off x="8065045" y="4257090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0" y="13474"/>
                  </a:moveTo>
                  <a:lnTo>
                    <a:pt x="0" y="16636"/>
                  </a:ln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63" name="object 12963"/>
            <p:cNvSpPr/>
            <p:nvPr/>
          </p:nvSpPr>
          <p:spPr>
            <a:xfrm>
              <a:off x="8068995" y="425471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964" name="object 12964"/>
          <p:cNvGrpSpPr/>
          <p:nvPr/>
        </p:nvGrpSpPr>
        <p:grpSpPr>
          <a:xfrm>
            <a:off x="6540910" y="2812572"/>
            <a:ext cx="4286" cy="8573"/>
            <a:chOff x="7996904" y="4166774"/>
            <a:chExt cx="6350" cy="12700"/>
          </a:xfrm>
        </p:grpSpPr>
        <p:sp>
          <p:nvSpPr>
            <p:cNvPr id="12965" name="object 12965"/>
            <p:cNvSpPr/>
            <p:nvPr/>
          </p:nvSpPr>
          <p:spPr>
            <a:xfrm>
              <a:off x="8001660" y="417628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78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66" name="object 12966"/>
            <p:cNvSpPr/>
            <p:nvPr/>
          </p:nvSpPr>
          <p:spPr>
            <a:xfrm>
              <a:off x="8001660" y="417390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67" name="object 12967"/>
            <p:cNvSpPr/>
            <p:nvPr/>
          </p:nvSpPr>
          <p:spPr>
            <a:xfrm>
              <a:off x="7997697" y="4167568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5" h="8889">
                  <a:moveTo>
                    <a:pt x="0" y="0"/>
                  </a:moveTo>
                  <a:lnTo>
                    <a:pt x="3962" y="87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968" name="object 12968"/>
          <p:cNvGrpSpPr/>
          <p:nvPr/>
        </p:nvGrpSpPr>
        <p:grpSpPr>
          <a:xfrm>
            <a:off x="5895487" y="3200796"/>
            <a:ext cx="106299" cy="32147"/>
            <a:chOff x="7040721" y="4741919"/>
            <a:chExt cx="157480" cy="47625"/>
          </a:xfrm>
        </p:grpSpPr>
        <p:sp>
          <p:nvSpPr>
            <p:cNvPr id="12969" name="object 12969"/>
            <p:cNvSpPr/>
            <p:nvPr/>
          </p:nvSpPr>
          <p:spPr>
            <a:xfrm>
              <a:off x="7041515" y="4781524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70" h="7620">
                  <a:moveTo>
                    <a:pt x="0" y="7137"/>
                  </a:moveTo>
                  <a:lnTo>
                    <a:pt x="261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70" name="object 12970"/>
            <p:cNvSpPr/>
            <p:nvPr/>
          </p:nvSpPr>
          <p:spPr>
            <a:xfrm>
              <a:off x="7067651" y="477202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6337"/>
                  </a:moveTo>
                  <a:lnTo>
                    <a:pt x="0" y="9499"/>
                  </a:lnTo>
                  <a:lnTo>
                    <a:pt x="332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71" name="object 12971"/>
            <p:cNvSpPr/>
            <p:nvPr/>
          </p:nvSpPr>
          <p:spPr>
            <a:xfrm>
              <a:off x="7133399" y="4745088"/>
              <a:ext cx="58419" cy="17780"/>
            </a:xfrm>
            <a:custGeom>
              <a:avLst/>
              <a:gdLst/>
              <a:ahLst/>
              <a:cxnLst/>
              <a:rect l="l" t="t" r="r" b="b"/>
              <a:pathLst>
                <a:path w="58420" h="17779">
                  <a:moveTo>
                    <a:pt x="0" y="17437"/>
                  </a:moveTo>
                  <a:lnTo>
                    <a:pt x="5783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72" name="object 12972"/>
            <p:cNvSpPr/>
            <p:nvPr/>
          </p:nvSpPr>
          <p:spPr>
            <a:xfrm>
              <a:off x="7191235" y="4742713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0"/>
                  </a:moveTo>
                  <a:lnTo>
                    <a:pt x="0" y="2374"/>
                  </a:lnTo>
                  <a:lnTo>
                    <a:pt x="5549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2973" name="object 12973"/>
          <p:cNvSpPr/>
          <p:nvPr/>
        </p:nvSpPr>
        <p:spPr>
          <a:xfrm>
            <a:off x="6541445" y="2922725"/>
            <a:ext cx="0" cy="857"/>
          </a:xfrm>
          <a:custGeom>
            <a:avLst/>
            <a:gdLst/>
            <a:ahLst/>
            <a:cxnLst/>
            <a:rect l="l" t="t" r="r" b="b"/>
            <a:pathLst>
              <a:path h="1270">
                <a:moveTo>
                  <a:pt x="-793" y="400"/>
                </a:moveTo>
                <a:lnTo>
                  <a:pt x="793" y="40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2974" name="object 12974"/>
          <p:cNvGrpSpPr/>
          <p:nvPr/>
        </p:nvGrpSpPr>
        <p:grpSpPr>
          <a:xfrm>
            <a:off x="6571925" y="2838783"/>
            <a:ext cx="18431" cy="45863"/>
            <a:chOff x="8042852" y="4205604"/>
            <a:chExt cx="27305" cy="67945"/>
          </a:xfrm>
        </p:grpSpPr>
        <p:sp>
          <p:nvSpPr>
            <p:cNvPr id="12975" name="object 12975"/>
            <p:cNvSpPr/>
            <p:nvPr/>
          </p:nvSpPr>
          <p:spPr>
            <a:xfrm>
              <a:off x="8043646" y="4257090"/>
              <a:ext cx="8890" cy="15240"/>
            </a:xfrm>
            <a:custGeom>
              <a:avLst/>
              <a:gdLst/>
              <a:ahLst/>
              <a:cxnLst/>
              <a:rect l="l" t="t" r="r" b="b"/>
              <a:pathLst>
                <a:path w="8890" h="15239">
                  <a:moveTo>
                    <a:pt x="0" y="15049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76" name="object 12976"/>
            <p:cNvSpPr/>
            <p:nvPr/>
          </p:nvSpPr>
          <p:spPr>
            <a:xfrm>
              <a:off x="8052358" y="4241241"/>
              <a:ext cx="7620" cy="15875"/>
            </a:xfrm>
            <a:custGeom>
              <a:avLst/>
              <a:gdLst/>
              <a:ahLst/>
              <a:cxnLst/>
              <a:rect l="l" t="t" r="r" b="b"/>
              <a:pathLst>
                <a:path w="7620" h="15875">
                  <a:moveTo>
                    <a:pt x="0" y="13474"/>
                  </a:moveTo>
                  <a:lnTo>
                    <a:pt x="0" y="15849"/>
                  </a:lnTo>
                  <a:lnTo>
                    <a:pt x="71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77" name="object 12977"/>
            <p:cNvSpPr/>
            <p:nvPr/>
          </p:nvSpPr>
          <p:spPr>
            <a:xfrm>
              <a:off x="8059495" y="4224604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5" h="17145">
                  <a:moveTo>
                    <a:pt x="0" y="13474"/>
                  </a:moveTo>
                  <a:lnTo>
                    <a:pt x="0" y="16649"/>
                  </a:lnTo>
                  <a:lnTo>
                    <a:pt x="5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78" name="object 12978"/>
            <p:cNvSpPr/>
            <p:nvPr/>
          </p:nvSpPr>
          <p:spPr>
            <a:xfrm>
              <a:off x="8065045" y="4207967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0" y="13474"/>
                  </a:moveTo>
                  <a:lnTo>
                    <a:pt x="0" y="16636"/>
                  </a:ln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79" name="object 12979"/>
            <p:cNvSpPr/>
            <p:nvPr/>
          </p:nvSpPr>
          <p:spPr>
            <a:xfrm>
              <a:off x="8068995" y="42056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2980" name="object 12980"/>
          <p:cNvSpPr/>
          <p:nvPr/>
        </p:nvSpPr>
        <p:spPr>
          <a:xfrm>
            <a:off x="5900299" y="3231275"/>
            <a:ext cx="0" cy="3000"/>
          </a:xfrm>
          <a:custGeom>
            <a:avLst/>
            <a:gdLst/>
            <a:ahLst/>
            <a:cxnLst/>
            <a:rect l="l" t="t" r="r" b="b"/>
            <a:pathLst>
              <a:path h="4445">
                <a:moveTo>
                  <a:pt x="0" y="0"/>
                </a:moveTo>
                <a:lnTo>
                  <a:pt x="0" y="396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2981" name="object 12981"/>
          <p:cNvSpPr/>
          <p:nvPr/>
        </p:nvSpPr>
        <p:spPr>
          <a:xfrm>
            <a:off x="5983187" y="3207212"/>
            <a:ext cx="0" cy="24432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0"/>
                </a:moveTo>
                <a:lnTo>
                  <a:pt x="0" y="35648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2982" name="object 12982"/>
          <p:cNvSpPr/>
          <p:nvPr/>
        </p:nvSpPr>
        <p:spPr>
          <a:xfrm>
            <a:off x="6022758" y="3204538"/>
            <a:ext cx="0" cy="14573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9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2983" name="object 12983"/>
          <p:cNvSpPr/>
          <p:nvPr/>
        </p:nvSpPr>
        <p:spPr>
          <a:xfrm>
            <a:off x="6061788" y="3193316"/>
            <a:ext cx="0" cy="12859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1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2984" name="object 12984"/>
          <p:cNvGrpSpPr/>
          <p:nvPr/>
        </p:nvGrpSpPr>
        <p:grpSpPr>
          <a:xfrm>
            <a:off x="6039864" y="3328603"/>
            <a:ext cx="77153" cy="76723"/>
            <a:chOff x="7254614" y="4931264"/>
            <a:chExt cx="114300" cy="113664"/>
          </a:xfrm>
        </p:grpSpPr>
        <p:sp>
          <p:nvSpPr>
            <p:cNvPr id="12985" name="object 12985"/>
            <p:cNvSpPr/>
            <p:nvPr/>
          </p:nvSpPr>
          <p:spPr>
            <a:xfrm>
              <a:off x="7255408" y="4999393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4861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86" name="object 12986"/>
            <p:cNvSpPr/>
            <p:nvPr/>
          </p:nvSpPr>
          <p:spPr>
            <a:xfrm>
              <a:off x="7317193" y="4932057"/>
              <a:ext cx="14604" cy="28575"/>
            </a:xfrm>
            <a:custGeom>
              <a:avLst/>
              <a:gdLst/>
              <a:ahLst/>
              <a:cxnLst/>
              <a:rect l="l" t="t" r="r" b="b"/>
              <a:pathLst>
                <a:path w="14604" h="28575">
                  <a:moveTo>
                    <a:pt x="14262" y="0"/>
                  </a:moveTo>
                  <a:lnTo>
                    <a:pt x="0" y="285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87" name="object 12987"/>
            <p:cNvSpPr/>
            <p:nvPr/>
          </p:nvSpPr>
          <p:spPr>
            <a:xfrm>
              <a:off x="7317193" y="4932057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4" h="12700">
                  <a:moveTo>
                    <a:pt x="0" y="12674"/>
                  </a:moveTo>
                  <a:lnTo>
                    <a:pt x="142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88" name="object 12988"/>
            <p:cNvSpPr/>
            <p:nvPr/>
          </p:nvSpPr>
          <p:spPr>
            <a:xfrm>
              <a:off x="7255408" y="4968494"/>
              <a:ext cx="34925" cy="31115"/>
            </a:xfrm>
            <a:custGeom>
              <a:avLst/>
              <a:gdLst/>
              <a:ahLst/>
              <a:cxnLst/>
              <a:rect l="l" t="t" r="r" b="b"/>
              <a:pathLst>
                <a:path w="34925" h="31114">
                  <a:moveTo>
                    <a:pt x="0" y="30899"/>
                  </a:moveTo>
                  <a:lnTo>
                    <a:pt x="348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89" name="object 12989"/>
            <p:cNvSpPr/>
            <p:nvPr/>
          </p:nvSpPr>
          <p:spPr>
            <a:xfrm>
              <a:off x="7317193" y="4945519"/>
              <a:ext cx="50800" cy="43815"/>
            </a:xfrm>
            <a:custGeom>
              <a:avLst/>
              <a:gdLst/>
              <a:ahLst/>
              <a:cxnLst/>
              <a:rect l="l" t="t" r="r" b="b"/>
              <a:pathLst>
                <a:path w="50800" h="43814">
                  <a:moveTo>
                    <a:pt x="0" y="43573"/>
                  </a:moveTo>
                  <a:lnTo>
                    <a:pt x="5069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90" name="object 12990"/>
            <p:cNvSpPr/>
            <p:nvPr/>
          </p:nvSpPr>
          <p:spPr>
            <a:xfrm>
              <a:off x="7317193" y="4948694"/>
              <a:ext cx="50800" cy="41275"/>
            </a:xfrm>
            <a:custGeom>
              <a:avLst/>
              <a:gdLst/>
              <a:ahLst/>
              <a:cxnLst/>
              <a:rect l="l" t="t" r="r" b="b"/>
              <a:pathLst>
                <a:path w="50800" h="41275">
                  <a:moveTo>
                    <a:pt x="50698" y="0"/>
                  </a:moveTo>
                  <a:lnTo>
                    <a:pt x="0" y="411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91" name="object 12991"/>
            <p:cNvSpPr/>
            <p:nvPr/>
          </p:nvSpPr>
          <p:spPr>
            <a:xfrm>
              <a:off x="7317193" y="4985131"/>
              <a:ext cx="43180" cy="11430"/>
            </a:xfrm>
            <a:custGeom>
              <a:avLst/>
              <a:gdLst/>
              <a:ahLst/>
              <a:cxnLst/>
              <a:rect l="l" t="t" r="r" b="b"/>
              <a:pathLst>
                <a:path w="43179" h="11429">
                  <a:moveTo>
                    <a:pt x="42786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92" name="object 12992"/>
            <p:cNvSpPr/>
            <p:nvPr/>
          </p:nvSpPr>
          <p:spPr>
            <a:xfrm>
              <a:off x="7317193" y="4958994"/>
              <a:ext cx="43180" cy="81915"/>
            </a:xfrm>
            <a:custGeom>
              <a:avLst/>
              <a:gdLst/>
              <a:ahLst/>
              <a:cxnLst/>
              <a:rect l="l" t="t" r="r" b="b"/>
              <a:pathLst>
                <a:path w="43179" h="81914">
                  <a:moveTo>
                    <a:pt x="38023" y="0"/>
                  </a:moveTo>
                  <a:lnTo>
                    <a:pt x="42786" y="26149"/>
                  </a:lnTo>
                  <a:lnTo>
                    <a:pt x="0" y="8158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93" name="object 12993"/>
            <p:cNvSpPr/>
            <p:nvPr/>
          </p:nvSpPr>
          <p:spPr>
            <a:xfrm>
              <a:off x="7317193" y="4985131"/>
              <a:ext cx="43180" cy="37465"/>
            </a:xfrm>
            <a:custGeom>
              <a:avLst/>
              <a:gdLst/>
              <a:ahLst/>
              <a:cxnLst/>
              <a:rect l="l" t="t" r="r" b="b"/>
              <a:pathLst>
                <a:path w="43179" h="37464">
                  <a:moveTo>
                    <a:pt x="0" y="37236"/>
                  </a:moveTo>
                  <a:lnTo>
                    <a:pt x="427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94" name="object 12994"/>
            <p:cNvSpPr/>
            <p:nvPr/>
          </p:nvSpPr>
          <p:spPr>
            <a:xfrm>
              <a:off x="7317193" y="5000180"/>
              <a:ext cx="50800" cy="43815"/>
            </a:xfrm>
            <a:custGeom>
              <a:avLst/>
              <a:gdLst/>
              <a:ahLst/>
              <a:cxnLst/>
              <a:rect l="l" t="t" r="r" b="b"/>
              <a:pathLst>
                <a:path w="50800" h="43814">
                  <a:moveTo>
                    <a:pt x="0" y="43573"/>
                  </a:moveTo>
                  <a:lnTo>
                    <a:pt x="5069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95" name="object 12995"/>
            <p:cNvSpPr/>
            <p:nvPr/>
          </p:nvSpPr>
          <p:spPr>
            <a:xfrm>
              <a:off x="7317193" y="5002555"/>
              <a:ext cx="50800" cy="41275"/>
            </a:xfrm>
            <a:custGeom>
              <a:avLst/>
              <a:gdLst/>
              <a:ahLst/>
              <a:cxnLst/>
              <a:rect l="l" t="t" r="r" b="b"/>
              <a:pathLst>
                <a:path w="50800" h="41275">
                  <a:moveTo>
                    <a:pt x="50698" y="0"/>
                  </a:moveTo>
                  <a:lnTo>
                    <a:pt x="0" y="411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2996" name="object 12996"/>
          <p:cNvGrpSpPr/>
          <p:nvPr/>
        </p:nvGrpSpPr>
        <p:grpSpPr>
          <a:xfrm>
            <a:off x="6006707" y="3374046"/>
            <a:ext cx="57864" cy="82725"/>
            <a:chOff x="7205491" y="4998586"/>
            <a:chExt cx="85725" cy="122555"/>
          </a:xfrm>
        </p:grpSpPr>
        <p:sp>
          <p:nvSpPr>
            <p:cNvPr id="12997" name="object 12997"/>
            <p:cNvSpPr/>
            <p:nvPr/>
          </p:nvSpPr>
          <p:spPr>
            <a:xfrm>
              <a:off x="7230846" y="511743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98" name="object 12998"/>
            <p:cNvSpPr/>
            <p:nvPr/>
          </p:nvSpPr>
          <p:spPr>
            <a:xfrm>
              <a:off x="7231634" y="5080190"/>
              <a:ext cx="45720" cy="40005"/>
            </a:xfrm>
            <a:custGeom>
              <a:avLst/>
              <a:gdLst/>
              <a:ahLst/>
              <a:cxnLst/>
              <a:rect l="l" t="t" r="r" b="b"/>
              <a:pathLst>
                <a:path w="45720" h="40004">
                  <a:moveTo>
                    <a:pt x="45161" y="0"/>
                  </a:moveTo>
                  <a:lnTo>
                    <a:pt x="0" y="396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2999" name="object 12999"/>
            <p:cNvSpPr/>
            <p:nvPr/>
          </p:nvSpPr>
          <p:spPr>
            <a:xfrm>
              <a:off x="7230846" y="5080203"/>
              <a:ext cx="43815" cy="37465"/>
            </a:xfrm>
            <a:custGeom>
              <a:avLst/>
              <a:gdLst/>
              <a:ahLst/>
              <a:cxnLst/>
              <a:rect l="l" t="t" r="r" b="b"/>
              <a:pathLst>
                <a:path w="43815" h="37464">
                  <a:moveTo>
                    <a:pt x="0" y="37236"/>
                  </a:moveTo>
                  <a:lnTo>
                    <a:pt x="4357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00" name="object 13000"/>
            <p:cNvSpPr/>
            <p:nvPr/>
          </p:nvSpPr>
          <p:spPr>
            <a:xfrm>
              <a:off x="7223722" y="4999393"/>
              <a:ext cx="31750" cy="59055"/>
            </a:xfrm>
            <a:custGeom>
              <a:avLst/>
              <a:gdLst/>
              <a:ahLst/>
              <a:cxnLst/>
              <a:rect l="l" t="t" r="r" b="b"/>
              <a:pathLst>
                <a:path w="31750" h="59054">
                  <a:moveTo>
                    <a:pt x="31686" y="0"/>
                  </a:moveTo>
                  <a:lnTo>
                    <a:pt x="0" y="586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01" name="object 13001"/>
            <p:cNvSpPr/>
            <p:nvPr/>
          </p:nvSpPr>
          <p:spPr>
            <a:xfrm>
              <a:off x="7223722" y="4999380"/>
              <a:ext cx="31750" cy="26670"/>
            </a:xfrm>
            <a:custGeom>
              <a:avLst/>
              <a:gdLst/>
              <a:ahLst/>
              <a:cxnLst/>
              <a:rect l="l" t="t" r="r" b="b"/>
              <a:pathLst>
                <a:path w="31750" h="26670">
                  <a:moveTo>
                    <a:pt x="0" y="26149"/>
                  </a:moveTo>
                  <a:lnTo>
                    <a:pt x="316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02" name="object 13002"/>
            <p:cNvSpPr/>
            <p:nvPr/>
          </p:nvSpPr>
          <p:spPr>
            <a:xfrm>
              <a:off x="7230059" y="5012855"/>
              <a:ext cx="60325" cy="53340"/>
            </a:xfrm>
            <a:custGeom>
              <a:avLst/>
              <a:gdLst/>
              <a:ahLst/>
              <a:cxnLst/>
              <a:rect l="l" t="t" r="r" b="b"/>
              <a:pathLst>
                <a:path w="60325" h="53339">
                  <a:moveTo>
                    <a:pt x="60210" y="0"/>
                  </a:moveTo>
                  <a:lnTo>
                    <a:pt x="0" y="530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03" name="object 13003"/>
            <p:cNvSpPr/>
            <p:nvPr/>
          </p:nvSpPr>
          <p:spPr>
            <a:xfrm>
              <a:off x="7226096" y="5012855"/>
              <a:ext cx="64769" cy="53975"/>
            </a:xfrm>
            <a:custGeom>
              <a:avLst/>
              <a:gdLst/>
              <a:ahLst/>
              <a:cxnLst/>
              <a:rect l="l" t="t" r="r" b="b"/>
              <a:pathLst>
                <a:path w="64770" h="53975">
                  <a:moveTo>
                    <a:pt x="0" y="53873"/>
                  </a:moveTo>
                  <a:lnTo>
                    <a:pt x="6417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04" name="object 13004"/>
            <p:cNvSpPr/>
            <p:nvPr/>
          </p:nvSpPr>
          <p:spPr>
            <a:xfrm>
              <a:off x="7206284" y="5095240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20" h="17145">
                  <a:moveTo>
                    <a:pt x="7137" y="166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05" name="object 13005"/>
            <p:cNvSpPr/>
            <p:nvPr/>
          </p:nvSpPr>
          <p:spPr>
            <a:xfrm>
              <a:off x="7213435" y="5091290"/>
              <a:ext cx="12065" cy="20955"/>
            </a:xfrm>
            <a:custGeom>
              <a:avLst/>
              <a:gdLst/>
              <a:ahLst/>
              <a:cxnLst/>
              <a:rect l="l" t="t" r="r" b="b"/>
              <a:pathLst>
                <a:path w="12065" h="20954">
                  <a:moveTo>
                    <a:pt x="11874" y="0"/>
                  </a:moveTo>
                  <a:lnTo>
                    <a:pt x="0" y="205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06" name="object 13006"/>
            <p:cNvSpPr/>
            <p:nvPr/>
          </p:nvSpPr>
          <p:spPr>
            <a:xfrm>
              <a:off x="7241946" y="5049304"/>
              <a:ext cx="8890" cy="14604"/>
            </a:xfrm>
            <a:custGeom>
              <a:avLst/>
              <a:gdLst/>
              <a:ahLst/>
              <a:cxnLst/>
              <a:rect l="l" t="t" r="r" b="b"/>
              <a:pathLst>
                <a:path w="8890" h="14604">
                  <a:moveTo>
                    <a:pt x="8712" y="0"/>
                  </a:moveTo>
                  <a:lnTo>
                    <a:pt x="0" y="142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07" name="object 13007"/>
            <p:cNvSpPr/>
            <p:nvPr/>
          </p:nvSpPr>
          <p:spPr>
            <a:xfrm>
              <a:off x="7213422" y="5111889"/>
              <a:ext cx="17780" cy="5715"/>
            </a:xfrm>
            <a:custGeom>
              <a:avLst/>
              <a:gdLst/>
              <a:ahLst/>
              <a:cxnLst/>
              <a:rect l="l" t="t" r="r" b="b"/>
              <a:pathLst>
                <a:path w="17779" h="5714">
                  <a:moveTo>
                    <a:pt x="17424" y="5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08" name="object 13008"/>
            <p:cNvSpPr/>
            <p:nvPr/>
          </p:nvSpPr>
          <p:spPr>
            <a:xfrm>
              <a:off x="7230846" y="5084153"/>
              <a:ext cx="28575" cy="33655"/>
            </a:xfrm>
            <a:custGeom>
              <a:avLst/>
              <a:gdLst/>
              <a:ahLst/>
              <a:cxnLst/>
              <a:rect l="l" t="t" r="r" b="b"/>
              <a:pathLst>
                <a:path w="28575" h="33654">
                  <a:moveTo>
                    <a:pt x="28524" y="0"/>
                  </a:moveTo>
                  <a:lnTo>
                    <a:pt x="0" y="332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09" name="object 13009"/>
            <p:cNvSpPr/>
            <p:nvPr/>
          </p:nvSpPr>
          <p:spPr>
            <a:xfrm>
              <a:off x="7283932" y="5046916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6337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10" name="object 13010"/>
            <p:cNvSpPr/>
            <p:nvPr/>
          </p:nvSpPr>
          <p:spPr>
            <a:xfrm>
              <a:off x="7279970" y="5046129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89">
                  <a:moveTo>
                    <a:pt x="0" y="8712"/>
                  </a:moveTo>
                  <a:lnTo>
                    <a:pt x="102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11" name="object 13011"/>
            <p:cNvSpPr/>
            <p:nvPr/>
          </p:nvSpPr>
          <p:spPr>
            <a:xfrm>
              <a:off x="7213422" y="5087328"/>
              <a:ext cx="28575" cy="24765"/>
            </a:xfrm>
            <a:custGeom>
              <a:avLst/>
              <a:gdLst/>
              <a:ahLst/>
              <a:cxnLst/>
              <a:rect l="l" t="t" r="r" b="b"/>
              <a:pathLst>
                <a:path w="28575" h="24764">
                  <a:moveTo>
                    <a:pt x="0" y="24549"/>
                  </a:moveTo>
                  <a:lnTo>
                    <a:pt x="2851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012" name="object 13012"/>
          <p:cNvGrpSpPr/>
          <p:nvPr/>
        </p:nvGrpSpPr>
        <p:grpSpPr>
          <a:xfrm>
            <a:off x="5723291" y="3645160"/>
            <a:ext cx="21003" cy="44577"/>
            <a:chOff x="6785616" y="5400237"/>
            <a:chExt cx="31115" cy="66040"/>
          </a:xfrm>
        </p:grpSpPr>
        <p:sp>
          <p:nvSpPr>
            <p:cNvPr id="13013" name="object 13013"/>
            <p:cNvSpPr/>
            <p:nvPr/>
          </p:nvSpPr>
          <p:spPr>
            <a:xfrm>
              <a:off x="6814933" y="54422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78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14" name="object 13014"/>
            <p:cNvSpPr/>
            <p:nvPr/>
          </p:nvSpPr>
          <p:spPr>
            <a:xfrm>
              <a:off x="6786409" y="5442242"/>
              <a:ext cx="28575" cy="21590"/>
            </a:xfrm>
            <a:custGeom>
              <a:avLst/>
              <a:gdLst/>
              <a:ahLst/>
              <a:cxnLst/>
              <a:rect l="l" t="t" r="r" b="b"/>
              <a:pathLst>
                <a:path w="28575" h="21589">
                  <a:moveTo>
                    <a:pt x="0" y="21386"/>
                  </a:moveTo>
                  <a:lnTo>
                    <a:pt x="285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15" name="object 13015"/>
            <p:cNvSpPr/>
            <p:nvPr/>
          </p:nvSpPr>
          <p:spPr>
            <a:xfrm>
              <a:off x="6786422" y="5444617"/>
              <a:ext cx="29845" cy="20955"/>
            </a:xfrm>
            <a:custGeom>
              <a:avLst/>
              <a:gdLst/>
              <a:ahLst/>
              <a:cxnLst/>
              <a:rect l="l" t="t" r="r" b="b"/>
              <a:pathLst>
                <a:path w="29845" h="20954">
                  <a:moveTo>
                    <a:pt x="29311" y="0"/>
                  </a:moveTo>
                  <a:lnTo>
                    <a:pt x="0" y="205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16" name="object 13016"/>
            <p:cNvSpPr/>
            <p:nvPr/>
          </p:nvSpPr>
          <p:spPr>
            <a:xfrm>
              <a:off x="6786409" y="5442242"/>
              <a:ext cx="28575" cy="20955"/>
            </a:xfrm>
            <a:custGeom>
              <a:avLst/>
              <a:gdLst/>
              <a:ahLst/>
              <a:cxnLst/>
              <a:rect l="l" t="t" r="r" b="b"/>
              <a:pathLst>
                <a:path w="28575" h="20954">
                  <a:moveTo>
                    <a:pt x="28524" y="0"/>
                  </a:moveTo>
                  <a:lnTo>
                    <a:pt x="0" y="205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17" name="object 13017"/>
            <p:cNvSpPr/>
            <p:nvPr/>
          </p:nvSpPr>
          <p:spPr>
            <a:xfrm>
              <a:off x="6786409" y="5442242"/>
              <a:ext cx="28575" cy="15240"/>
            </a:xfrm>
            <a:custGeom>
              <a:avLst/>
              <a:gdLst/>
              <a:ahLst/>
              <a:cxnLst/>
              <a:rect l="l" t="t" r="r" b="b"/>
              <a:pathLst>
                <a:path w="28575" h="15239">
                  <a:moveTo>
                    <a:pt x="0" y="15049"/>
                  </a:moveTo>
                  <a:lnTo>
                    <a:pt x="2851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18" name="object 13018"/>
            <p:cNvSpPr/>
            <p:nvPr/>
          </p:nvSpPr>
          <p:spPr>
            <a:xfrm>
              <a:off x="6786409" y="5435904"/>
              <a:ext cx="13970" cy="9525"/>
            </a:xfrm>
            <a:custGeom>
              <a:avLst/>
              <a:gdLst/>
              <a:ahLst/>
              <a:cxnLst/>
              <a:rect l="l" t="t" r="r" b="b"/>
              <a:pathLst>
                <a:path w="13970" h="9525">
                  <a:moveTo>
                    <a:pt x="13474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19" name="object 13019"/>
            <p:cNvSpPr/>
            <p:nvPr/>
          </p:nvSpPr>
          <p:spPr>
            <a:xfrm>
              <a:off x="6786409" y="5435892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0" y="3174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20" name="object 13020"/>
            <p:cNvSpPr/>
            <p:nvPr/>
          </p:nvSpPr>
          <p:spPr>
            <a:xfrm>
              <a:off x="6795922" y="540104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1587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21" name="object 13021"/>
            <p:cNvSpPr/>
            <p:nvPr/>
          </p:nvSpPr>
          <p:spPr>
            <a:xfrm>
              <a:off x="6786409" y="5401030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20">
                  <a:moveTo>
                    <a:pt x="0" y="7137"/>
                  </a:moveTo>
                  <a:lnTo>
                    <a:pt x="94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22" name="object 13022"/>
            <p:cNvSpPr/>
            <p:nvPr/>
          </p:nvSpPr>
          <p:spPr>
            <a:xfrm>
              <a:off x="6786409" y="5403418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29" h="8254">
                  <a:moveTo>
                    <a:pt x="11099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23" name="object 13023"/>
            <p:cNvSpPr/>
            <p:nvPr/>
          </p:nvSpPr>
          <p:spPr>
            <a:xfrm>
              <a:off x="6786409" y="5401043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20">
                  <a:moveTo>
                    <a:pt x="9512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24" name="object 13024"/>
            <p:cNvSpPr/>
            <p:nvPr/>
          </p:nvSpPr>
          <p:spPr>
            <a:xfrm>
              <a:off x="6786409" y="5401043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5">
                  <a:moveTo>
                    <a:pt x="0" y="3962"/>
                  </a:moveTo>
                  <a:lnTo>
                    <a:pt x="94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025" name="object 13025"/>
          <p:cNvGrpSpPr/>
          <p:nvPr/>
        </p:nvGrpSpPr>
        <p:grpSpPr>
          <a:xfrm>
            <a:off x="5723291" y="3440894"/>
            <a:ext cx="301752" cy="234887"/>
            <a:chOff x="6785616" y="5097621"/>
            <a:chExt cx="447040" cy="347980"/>
          </a:xfrm>
        </p:grpSpPr>
        <p:sp>
          <p:nvSpPr>
            <p:cNvPr id="13026" name="object 13026"/>
            <p:cNvSpPr/>
            <p:nvPr/>
          </p:nvSpPr>
          <p:spPr>
            <a:xfrm>
              <a:off x="6901281" y="537806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78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27" name="object 13027"/>
            <p:cNvSpPr/>
            <p:nvPr/>
          </p:nvSpPr>
          <p:spPr>
            <a:xfrm>
              <a:off x="6815734" y="5378069"/>
              <a:ext cx="85725" cy="66675"/>
            </a:xfrm>
            <a:custGeom>
              <a:avLst/>
              <a:gdLst/>
              <a:ahLst/>
              <a:cxnLst/>
              <a:rect l="l" t="t" r="r" b="b"/>
              <a:pathLst>
                <a:path w="85725" h="66675">
                  <a:moveTo>
                    <a:pt x="0" y="66547"/>
                  </a:moveTo>
                  <a:lnTo>
                    <a:pt x="8555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28" name="object 13028"/>
            <p:cNvSpPr/>
            <p:nvPr/>
          </p:nvSpPr>
          <p:spPr>
            <a:xfrm>
              <a:off x="6815734" y="5380444"/>
              <a:ext cx="86360" cy="64769"/>
            </a:xfrm>
            <a:custGeom>
              <a:avLst/>
              <a:gdLst/>
              <a:ahLst/>
              <a:cxnLst/>
              <a:rect l="l" t="t" r="r" b="b"/>
              <a:pathLst>
                <a:path w="86359" h="64770">
                  <a:moveTo>
                    <a:pt x="86347" y="0"/>
                  </a:moveTo>
                  <a:lnTo>
                    <a:pt x="0" y="641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29" name="object 13029"/>
            <p:cNvSpPr/>
            <p:nvPr/>
          </p:nvSpPr>
          <p:spPr>
            <a:xfrm>
              <a:off x="6814933" y="5378069"/>
              <a:ext cx="86360" cy="64769"/>
            </a:xfrm>
            <a:custGeom>
              <a:avLst/>
              <a:gdLst/>
              <a:ahLst/>
              <a:cxnLst/>
              <a:rect l="l" t="t" r="r" b="b"/>
              <a:pathLst>
                <a:path w="86359" h="64770">
                  <a:moveTo>
                    <a:pt x="86347" y="0"/>
                  </a:moveTo>
                  <a:lnTo>
                    <a:pt x="0" y="641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30" name="object 13030"/>
            <p:cNvSpPr/>
            <p:nvPr/>
          </p:nvSpPr>
          <p:spPr>
            <a:xfrm>
              <a:off x="6799884" y="5378069"/>
              <a:ext cx="101600" cy="58419"/>
            </a:xfrm>
            <a:custGeom>
              <a:avLst/>
              <a:gdLst/>
              <a:ahLst/>
              <a:cxnLst/>
              <a:rect l="l" t="t" r="r" b="b"/>
              <a:pathLst>
                <a:path w="101600" h="58420">
                  <a:moveTo>
                    <a:pt x="0" y="57835"/>
                  </a:moveTo>
                  <a:lnTo>
                    <a:pt x="10139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31" name="object 13031"/>
            <p:cNvSpPr/>
            <p:nvPr/>
          </p:nvSpPr>
          <p:spPr>
            <a:xfrm>
              <a:off x="6799884" y="5435904"/>
              <a:ext cx="15240" cy="6350"/>
            </a:xfrm>
            <a:custGeom>
              <a:avLst/>
              <a:gdLst/>
              <a:ahLst/>
              <a:cxnLst/>
              <a:rect l="l" t="t" r="r" b="b"/>
              <a:pathLst>
                <a:path w="15240" h="6350">
                  <a:moveTo>
                    <a:pt x="15049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32" name="object 13032"/>
            <p:cNvSpPr/>
            <p:nvPr/>
          </p:nvSpPr>
          <p:spPr>
            <a:xfrm>
              <a:off x="6873557" y="5346369"/>
              <a:ext cx="12065" cy="26670"/>
            </a:xfrm>
            <a:custGeom>
              <a:avLst/>
              <a:gdLst/>
              <a:ahLst/>
              <a:cxnLst/>
              <a:rect l="l" t="t" r="r" b="b"/>
              <a:pathLst>
                <a:path w="12065" h="26670">
                  <a:moveTo>
                    <a:pt x="0" y="0"/>
                  </a:moveTo>
                  <a:lnTo>
                    <a:pt x="11874" y="261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33" name="object 13033"/>
            <p:cNvSpPr/>
            <p:nvPr/>
          </p:nvSpPr>
          <p:spPr>
            <a:xfrm>
              <a:off x="6799884" y="5367769"/>
              <a:ext cx="45720" cy="68580"/>
            </a:xfrm>
            <a:custGeom>
              <a:avLst/>
              <a:gdLst/>
              <a:ahLst/>
              <a:cxnLst/>
              <a:rect l="l" t="t" r="r" b="b"/>
              <a:pathLst>
                <a:path w="45720" h="68579">
                  <a:moveTo>
                    <a:pt x="0" y="68135"/>
                  </a:moveTo>
                  <a:lnTo>
                    <a:pt x="451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34" name="object 13034"/>
            <p:cNvSpPr/>
            <p:nvPr/>
          </p:nvSpPr>
          <p:spPr>
            <a:xfrm>
              <a:off x="6799884" y="5372519"/>
              <a:ext cx="85725" cy="63500"/>
            </a:xfrm>
            <a:custGeom>
              <a:avLst/>
              <a:gdLst/>
              <a:ahLst/>
              <a:cxnLst/>
              <a:rect l="l" t="t" r="r" b="b"/>
              <a:pathLst>
                <a:path w="85725" h="63500">
                  <a:moveTo>
                    <a:pt x="85559" y="0"/>
                  </a:moveTo>
                  <a:lnTo>
                    <a:pt x="0" y="633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35" name="object 13035"/>
            <p:cNvSpPr/>
            <p:nvPr/>
          </p:nvSpPr>
          <p:spPr>
            <a:xfrm>
              <a:off x="6882269" y="53376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87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36" name="object 13036"/>
            <p:cNvSpPr/>
            <p:nvPr/>
          </p:nvSpPr>
          <p:spPr>
            <a:xfrm>
              <a:off x="6797509" y="5337657"/>
              <a:ext cx="85090" cy="66040"/>
            </a:xfrm>
            <a:custGeom>
              <a:avLst/>
              <a:gdLst/>
              <a:ahLst/>
              <a:cxnLst/>
              <a:rect l="l" t="t" r="r" b="b"/>
              <a:pathLst>
                <a:path w="85090" h="66039">
                  <a:moveTo>
                    <a:pt x="0" y="65760"/>
                  </a:moveTo>
                  <a:lnTo>
                    <a:pt x="8475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37" name="object 13037"/>
            <p:cNvSpPr/>
            <p:nvPr/>
          </p:nvSpPr>
          <p:spPr>
            <a:xfrm>
              <a:off x="6797509" y="5339257"/>
              <a:ext cx="86360" cy="64769"/>
            </a:xfrm>
            <a:custGeom>
              <a:avLst/>
              <a:gdLst/>
              <a:ahLst/>
              <a:cxnLst/>
              <a:rect l="l" t="t" r="r" b="b"/>
              <a:pathLst>
                <a:path w="86359" h="64770">
                  <a:moveTo>
                    <a:pt x="86347" y="0"/>
                  </a:moveTo>
                  <a:lnTo>
                    <a:pt x="0" y="641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38" name="object 13038"/>
            <p:cNvSpPr/>
            <p:nvPr/>
          </p:nvSpPr>
          <p:spPr>
            <a:xfrm>
              <a:off x="6795922" y="5337670"/>
              <a:ext cx="86360" cy="63500"/>
            </a:xfrm>
            <a:custGeom>
              <a:avLst/>
              <a:gdLst/>
              <a:ahLst/>
              <a:cxnLst/>
              <a:rect l="l" t="t" r="r" b="b"/>
              <a:pathLst>
                <a:path w="86359" h="63500">
                  <a:moveTo>
                    <a:pt x="86347" y="0"/>
                  </a:moveTo>
                  <a:lnTo>
                    <a:pt x="0" y="633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39" name="object 13039"/>
            <p:cNvSpPr/>
            <p:nvPr/>
          </p:nvSpPr>
          <p:spPr>
            <a:xfrm>
              <a:off x="6786409" y="5337657"/>
              <a:ext cx="95885" cy="41275"/>
            </a:xfrm>
            <a:custGeom>
              <a:avLst/>
              <a:gdLst/>
              <a:ahLst/>
              <a:cxnLst/>
              <a:rect l="l" t="t" r="r" b="b"/>
              <a:pathLst>
                <a:path w="95884" h="41275">
                  <a:moveTo>
                    <a:pt x="0" y="41198"/>
                  </a:moveTo>
                  <a:lnTo>
                    <a:pt x="9585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40" name="object 13040"/>
            <p:cNvSpPr/>
            <p:nvPr/>
          </p:nvSpPr>
          <p:spPr>
            <a:xfrm>
              <a:off x="6786409" y="5397093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5">
                  <a:moveTo>
                    <a:pt x="9512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41" name="object 13041"/>
            <p:cNvSpPr/>
            <p:nvPr/>
          </p:nvSpPr>
          <p:spPr>
            <a:xfrm>
              <a:off x="6902081" y="5313896"/>
              <a:ext cx="84455" cy="66675"/>
            </a:xfrm>
            <a:custGeom>
              <a:avLst/>
              <a:gdLst/>
              <a:ahLst/>
              <a:cxnLst/>
              <a:rect l="l" t="t" r="r" b="b"/>
              <a:pathLst>
                <a:path w="84454" h="66675">
                  <a:moveTo>
                    <a:pt x="83972" y="0"/>
                  </a:moveTo>
                  <a:lnTo>
                    <a:pt x="0" y="6654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42" name="object 13042"/>
            <p:cNvSpPr/>
            <p:nvPr/>
          </p:nvSpPr>
          <p:spPr>
            <a:xfrm>
              <a:off x="6901281" y="5313896"/>
              <a:ext cx="85090" cy="64769"/>
            </a:xfrm>
            <a:custGeom>
              <a:avLst/>
              <a:gdLst/>
              <a:ahLst/>
              <a:cxnLst/>
              <a:rect l="l" t="t" r="r" b="b"/>
              <a:pathLst>
                <a:path w="85090" h="64770">
                  <a:moveTo>
                    <a:pt x="0" y="64173"/>
                  </a:moveTo>
                  <a:lnTo>
                    <a:pt x="8477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43" name="object 13043"/>
            <p:cNvSpPr/>
            <p:nvPr/>
          </p:nvSpPr>
          <p:spPr>
            <a:xfrm>
              <a:off x="6885444" y="5305183"/>
              <a:ext cx="43815" cy="67945"/>
            </a:xfrm>
            <a:custGeom>
              <a:avLst/>
              <a:gdLst/>
              <a:ahLst/>
              <a:cxnLst/>
              <a:rect l="l" t="t" r="r" b="b"/>
              <a:pathLst>
                <a:path w="43815" h="67945">
                  <a:moveTo>
                    <a:pt x="43573" y="0"/>
                  </a:moveTo>
                  <a:lnTo>
                    <a:pt x="0" y="673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44" name="object 13044"/>
            <p:cNvSpPr/>
            <p:nvPr/>
          </p:nvSpPr>
          <p:spPr>
            <a:xfrm>
              <a:off x="6883856" y="5272697"/>
              <a:ext cx="84455" cy="66675"/>
            </a:xfrm>
            <a:custGeom>
              <a:avLst/>
              <a:gdLst/>
              <a:ahLst/>
              <a:cxnLst/>
              <a:rect l="l" t="t" r="r" b="b"/>
              <a:pathLst>
                <a:path w="84454" h="66675">
                  <a:moveTo>
                    <a:pt x="83972" y="0"/>
                  </a:moveTo>
                  <a:lnTo>
                    <a:pt x="0" y="665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45" name="object 13045"/>
            <p:cNvSpPr/>
            <p:nvPr/>
          </p:nvSpPr>
          <p:spPr>
            <a:xfrm>
              <a:off x="6882269" y="5272709"/>
              <a:ext cx="85725" cy="65405"/>
            </a:xfrm>
            <a:custGeom>
              <a:avLst/>
              <a:gdLst/>
              <a:ahLst/>
              <a:cxnLst/>
              <a:rect l="l" t="t" r="r" b="b"/>
              <a:pathLst>
                <a:path w="85725" h="65404">
                  <a:moveTo>
                    <a:pt x="0" y="64960"/>
                  </a:moveTo>
                  <a:lnTo>
                    <a:pt x="8555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46" name="object 13046"/>
            <p:cNvSpPr/>
            <p:nvPr/>
          </p:nvSpPr>
          <p:spPr>
            <a:xfrm>
              <a:off x="6986041" y="531389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47" name="object 13047"/>
            <p:cNvSpPr/>
            <p:nvPr/>
          </p:nvSpPr>
          <p:spPr>
            <a:xfrm>
              <a:off x="6986853" y="5248935"/>
              <a:ext cx="82550" cy="67945"/>
            </a:xfrm>
            <a:custGeom>
              <a:avLst/>
              <a:gdLst/>
              <a:ahLst/>
              <a:cxnLst/>
              <a:rect l="l" t="t" r="r" b="b"/>
              <a:pathLst>
                <a:path w="82550" h="67945">
                  <a:moveTo>
                    <a:pt x="82384" y="0"/>
                  </a:moveTo>
                  <a:lnTo>
                    <a:pt x="0" y="673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48" name="object 13048"/>
            <p:cNvSpPr/>
            <p:nvPr/>
          </p:nvSpPr>
          <p:spPr>
            <a:xfrm>
              <a:off x="6969416" y="5248948"/>
              <a:ext cx="100330" cy="65405"/>
            </a:xfrm>
            <a:custGeom>
              <a:avLst/>
              <a:gdLst/>
              <a:ahLst/>
              <a:cxnLst/>
              <a:rect l="l" t="t" r="r" b="b"/>
              <a:pathLst>
                <a:path w="100329" h="65404">
                  <a:moveTo>
                    <a:pt x="16636" y="64947"/>
                  </a:moveTo>
                  <a:lnTo>
                    <a:pt x="99821" y="0"/>
                  </a:lnTo>
                </a:path>
                <a:path w="100329" h="65404">
                  <a:moveTo>
                    <a:pt x="16636" y="64947"/>
                  </a:moveTo>
                  <a:lnTo>
                    <a:pt x="0" y="5861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49" name="object 13049"/>
            <p:cNvSpPr/>
            <p:nvPr/>
          </p:nvSpPr>
          <p:spPr>
            <a:xfrm>
              <a:off x="6986053" y="5242598"/>
              <a:ext cx="66675" cy="71755"/>
            </a:xfrm>
            <a:custGeom>
              <a:avLst/>
              <a:gdLst/>
              <a:ahLst/>
              <a:cxnLst/>
              <a:rect l="l" t="t" r="r" b="b"/>
              <a:pathLst>
                <a:path w="66675" h="71754">
                  <a:moveTo>
                    <a:pt x="66548" y="0"/>
                  </a:moveTo>
                  <a:lnTo>
                    <a:pt x="0" y="712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50" name="object 13050"/>
            <p:cNvSpPr/>
            <p:nvPr/>
          </p:nvSpPr>
          <p:spPr>
            <a:xfrm>
              <a:off x="6958329" y="5242598"/>
              <a:ext cx="94615" cy="65405"/>
            </a:xfrm>
            <a:custGeom>
              <a:avLst/>
              <a:gdLst/>
              <a:ahLst/>
              <a:cxnLst/>
              <a:rect l="l" t="t" r="r" b="b"/>
              <a:pathLst>
                <a:path w="94615" h="65404">
                  <a:moveTo>
                    <a:pt x="11087" y="64960"/>
                  </a:moveTo>
                  <a:lnTo>
                    <a:pt x="94272" y="0"/>
                  </a:lnTo>
                </a:path>
                <a:path w="94615" h="65404">
                  <a:moveTo>
                    <a:pt x="11087" y="64960"/>
                  </a:moveTo>
                  <a:lnTo>
                    <a:pt x="0" y="403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51" name="object 13051"/>
            <p:cNvSpPr/>
            <p:nvPr/>
          </p:nvSpPr>
          <p:spPr>
            <a:xfrm>
              <a:off x="6969404" y="5241810"/>
              <a:ext cx="43180" cy="66040"/>
            </a:xfrm>
            <a:custGeom>
              <a:avLst/>
              <a:gdLst/>
              <a:ahLst/>
              <a:cxnLst/>
              <a:rect l="l" t="t" r="r" b="b"/>
              <a:pathLst>
                <a:path w="43179" h="66039">
                  <a:moveTo>
                    <a:pt x="42786" y="0"/>
                  </a:moveTo>
                  <a:lnTo>
                    <a:pt x="0" y="6574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52" name="object 13052"/>
            <p:cNvSpPr/>
            <p:nvPr/>
          </p:nvSpPr>
          <p:spPr>
            <a:xfrm>
              <a:off x="6967829" y="527269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53" name="object 13053"/>
            <p:cNvSpPr/>
            <p:nvPr/>
          </p:nvSpPr>
          <p:spPr>
            <a:xfrm>
              <a:off x="6968629" y="5207736"/>
              <a:ext cx="82550" cy="67945"/>
            </a:xfrm>
            <a:custGeom>
              <a:avLst/>
              <a:gdLst/>
              <a:ahLst/>
              <a:cxnLst/>
              <a:rect l="l" t="t" r="r" b="b"/>
              <a:pathLst>
                <a:path w="82550" h="67945">
                  <a:moveTo>
                    <a:pt x="82384" y="0"/>
                  </a:moveTo>
                  <a:lnTo>
                    <a:pt x="0" y="673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54" name="object 13054"/>
            <p:cNvSpPr/>
            <p:nvPr/>
          </p:nvSpPr>
          <p:spPr>
            <a:xfrm>
              <a:off x="6934555" y="5207736"/>
              <a:ext cx="116839" cy="65405"/>
            </a:xfrm>
            <a:custGeom>
              <a:avLst/>
              <a:gdLst/>
              <a:ahLst/>
              <a:cxnLst/>
              <a:rect l="l" t="t" r="r" b="b"/>
              <a:pathLst>
                <a:path w="116840" h="65404">
                  <a:moveTo>
                    <a:pt x="33274" y="64960"/>
                  </a:moveTo>
                  <a:lnTo>
                    <a:pt x="116459" y="0"/>
                  </a:lnTo>
                </a:path>
                <a:path w="116840" h="65404">
                  <a:moveTo>
                    <a:pt x="33274" y="64960"/>
                  </a:moveTo>
                  <a:lnTo>
                    <a:pt x="0" y="530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55" name="object 13055"/>
            <p:cNvSpPr/>
            <p:nvPr/>
          </p:nvSpPr>
          <p:spPr>
            <a:xfrm>
              <a:off x="6967829" y="5195862"/>
              <a:ext cx="49530" cy="77470"/>
            </a:xfrm>
            <a:custGeom>
              <a:avLst/>
              <a:gdLst/>
              <a:ahLst/>
              <a:cxnLst/>
              <a:rect l="l" t="t" r="r" b="b"/>
              <a:pathLst>
                <a:path w="49529" h="77470">
                  <a:moveTo>
                    <a:pt x="49123" y="0"/>
                  </a:moveTo>
                  <a:lnTo>
                    <a:pt x="0" y="7684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56" name="object 13056"/>
            <p:cNvSpPr/>
            <p:nvPr/>
          </p:nvSpPr>
          <p:spPr>
            <a:xfrm>
              <a:off x="6934555" y="5195862"/>
              <a:ext cx="82550" cy="65405"/>
            </a:xfrm>
            <a:custGeom>
              <a:avLst/>
              <a:gdLst/>
              <a:ahLst/>
              <a:cxnLst/>
              <a:rect l="l" t="t" r="r" b="b"/>
              <a:pathLst>
                <a:path w="82550" h="65404">
                  <a:moveTo>
                    <a:pt x="0" y="64960"/>
                  </a:moveTo>
                  <a:lnTo>
                    <a:pt x="8239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57" name="object 13057"/>
            <p:cNvSpPr/>
            <p:nvPr/>
          </p:nvSpPr>
          <p:spPr>
            <a:xfrm>
              <a:off x="7069226" y="52489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58" name="object 13058"/>
            <p:cNvSpPr/>
            <p:nvPr/>
          </p:nvSpPr>
          <p:spPr>
            <a:xfrm>
              <a:off x="7070026" y="5183187"/>
              <a:ext cx="81280" cy="68580"/>
            </a:xfrm>
            <a:custGeom>
              <a:avLst/>
              <a:gdLst/>
              <a:ahLst/>
              <a:cxnLst/>
              <a:rect l="l" t="t" r="r" b="b"/>
              <a:pathLst>
                <a:path w="81279" h="68579">
                  <a:moveTo>
                    <a:pt x="80810" y="0"/>
                  </a:moveTo>
                  <a:lnTo>
                    <a:pt x="0" y="681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59" name="object 13059"/>
            <p:cNvSpPr/>
            <p:nvPr/>
          </p:nvSpPr>
          <p:spPr>
            <a:xfrm>
              <a:off x="7052614" y="5183174"/>
              <a:ext cx="98425" cy="66040"/>
            </a:xfrm>
            <a:custGeom>
              <a:avLst/>
              <a:gdLst/>
              <a:ahLst/>
              <a:cxnLst/>
              <a:rect l="l" t="t" r="r" b="b"/>
              <a:pathLst>
                <a:path w="98425" h="66039">
                  <a:moveTo>
                    <a:pt x="16624" y="65760"/>
                  </a:moveTo>
                  <a:lnTo>
                    <a:pt x="98221" y="0"/>
                  </a:lnTo>
                </a:path>
                <a:path w="98425" h="66039">
                  <a:moveTo>
                    <a:pt x="16624" y="65760"/>
                  </a:moveTo>
                  <a:lnTo>
                    <a:pt x="0" y="594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60" name="object 13060"/>
            <p:cNvSpPr/>
            <p:nvPr/>
          </p:nvSpPr>
          <p:spPr>
            <a:xfrm>
              <a:off x="7069226" y="5177637"/>
              <a:ext cx="64769" cy="71755"/>
            </a:xfrm>
            <a:custGeom>
              <a:avLst/>
              <a:gdLst/>
              <a:ahLst/>
              <a:cxnLst/>
              <a:rect l="l" t="t" r="r" b="b"/>
              <a:pathLst>
                <a:path w="64770" h="71754">
                  <a:moveTo>
                    <a:pt x="64173" y="0"/>
                  </a:moveTo>
                  <a:lnTo>
                    <a:pt x="0" y="7129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61" name="object 13061"/>
            <p:cNvSpPr/>
            <p:nvPr/>
          </p:nvSpPr>
          <p:spPr>
            <a:xfrm>
              <a:off x="7041502" y="5177637"/>
              <a:ext cx="92075" cy="65405"/>
            </a:xfrm>
            <a:custGeom>
              <a:avLst/>
              <a:gdLst/>
              <a:ahLst/>
              <a:cxnLst/>
              <a:rect l="l" t="t" r="r" b="b"/>
              <a:pathLst>
                <a:path w="92075" h="65404">
                  <a:moveTo>
                    <a:pt x="11099" y="64960"/>
                  </a:moveTo>
                  <a:lnTo>
                    <a:pt x="91897" y="0"/>
                  </a:lnTo>
                </a:path>
                <a:path w="92075" h="65404">
                  <a:moveTo>
                    <a:pt x="11099" y="64960"/>
                  </a:moveTo>
                  <a:lnTo>
                    <a:pt x="0" y="411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62" name="object 13062"/>
            <p:cNvSpPr/>
            <p:nvPr/>
          </p:nvSpPr>
          <p:spPr>
            <a:xfrm>
              <a:off x="7052601" y="5177637"/>
              <a:ext cx="40640" cy="65405"/>
            </a:xfrm>
            <a:custGeom>
              <a:avLst/>
              <a:gdLst/>
              <a:ahLst/>
              <a:cxnLst/>
              <a:rect l="l" t="t" r="r" b="b"/>
              <a:pathLst>
                <a:path w="40640" h="65404">
                  <a:moveTo>
                    <a:pt x="40398" y="0"/>
                  </a:moveTo>
                  <a:lnTo>
                    <a:pt x="0" y="6496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63" name="object 13063"/>
            <p:cNvSpPr/>
            <p:nvPr/>
          </p:nvSpPr>
          <p:spPr>
            <a:xfrm>
              <a:off x="7051014" y="520773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64" name="object 13064"/>
            <p:cNvSpPr/>
            <p:nvPr/>
          </p:nvSpPr>
          <p:spPr>
            <a:xfrm>
              <a:off x="7052601" y="5142788"/>
              <a:ext cx="81280" cy="67945"/>
            </a:xfrm>
            <a:custGeom>
              <a:avLst/>
              <a:gdLst/>
              <a:ahLst/>
              <a:cxnLst/>
              <a:rect l="l" t="t" r="r" b="b"/>
              <a:pathLst>
                <a:path w="81279" h="67945">
                  <a:moveTo>
                    <a:pt x="80797" y="0"/>
                  </a:moveTo>
                  <a:lnTo>
                    <a:pt x="0" y="673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65" name="object 13065"/>
            <p:cNvSpPr/>
            <p:nvPr/>
          </p:nvSpPr>
          <p:spPr>
            <a:xfrm>
              <a:off x="7016952" y="5142788"/>
              <a:ext cx="116839" cy="65405"/>
            </a:xfrm>
            <a:custGeom>
              <a:avLst/>
              <a:gdLst/>
              <a:ahLst/>
              <a:cxnLst/>
              <a:rect l="l" t="t" r="r" b="b"/>
              <a:pathLst>
                <a:path w="116840" h="65404">
                  <a:moveTo>
                    <a:pt x="34061" y="64947"/>
                  </a:moveTo>
                  <a:lnTo>
                    <a:pt x="116446" y="0"/>
                  </a:lnTo>
                </a:path>
                <a:path w="116840" h="65404">
                  <a:moveTo>
                    <a:pt x="34061" y="64947"/>
                  </a:moveTo>
                  <a:lnTo>
                    <a:pt x="0" y="530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66" name="object 13066"/>
            <p:cNvSpPr/>
            <p:nvPr/>
          </p:nvSpPr>
          <p:spPr>
            <a:xfrm>
              <a:off x="7051014" y="5130889"/>
              <a:ext cx="46990" cy="77470"/>
            </a:xfrm>
            <a:custGeom>
              <a:avLst/>
              <a:gdLst/>
              <a:ahLst/>
              <a:cxnLst/>
              <a:rect l="l" t="t" r="r" b="b"/>
              <a:pathLst>
                <a:path w="46990" h="77470">
                  <a:moveTo>
                    <a:pt x="46735" y="0"/>
                  </a:moveTo>
                  <a:lnTo>
                    <a:pt x="0" y="7684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67" name="object 13067"/>
            <p:cNvSpPr/>
            <p:nvPr/>
          </p:nvSpPr>
          <p:spPr>
            <a:xfrm>
              <a:off x="7016952" y="5130901"/>
              <a:ext cx="81280" cy="65405"/>
            </a:xfrm>
            <a:custGeom>
              <a:avLst/>
              <a:gdLst/>
              <a:ahLst/>
              <a:cxnLst/>
              <a:rect l="l" t="t" r="r" b="b"/>
              <a:pathLst>
                <a:path w="81279" h="65404">
                  <a:moveTo>
                    <a:pt x="0" y="64960"/>
                  </a:moveTo>
                  <a:lnTo>
                    <a:pt x="8079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68" name="object 13068"/>
            <p:cNvSpPr/>
            <p:nvPr/>
          </p:nvSpPr>
          <p:spPr>
            <a:xfrm>
              <a:off x="7150823" y="518317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69" name="object 13069"/>
            <p:cNvSpPr/>
            <p:nvPr/>
          </p:nvSpPr>
          <p:spPr>
            <a:xfrm>
              <a:off x="7151623" y="5117427"/>
              <a:ext cx="79375" cy="68580"/>
            </a:xfrm>
            <a:custGeom>
              <a:avLst/>
              <a:gdLst/>
              <a:ahLst/>
              <a:cxnLst/>
              <a:rect l="l" t="t" r="r" b="b"/>
              <a:pathLst>
                <a:path w="79375" h="68579">
                  <a:moveTo>
                    <a:pt x="79222" y="0"/>
                  </a:moveTo>
                  <a:lnTo>
                    <a:pt x="0" y="6812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70" name="object 13070"/>
            <p:cNvSpPr/>
            <p:nvPr/>
          </p:nvSpPr>
          <p:spPr>
            <a:xfrm>
              <a:off x="7133399" y="5117439"/>
              <a:ext cx="97790" cy="66040"/>
            </a:xfrm>
            <a:custGeom>
              <a:avLst/>
              <a:gdLst/>
              <a:ahLst/>
              <a:cxnLst/>
              <a:rect l="l" t="t" r="r" b="b"/>
              <a:pathLst>
                <a:path w="97790" h="66039">
                  <a:moveTo>
                    <a:pt x="17437" y="65747"/>
                  </a:moveTo>
                  <a:lnTo>
                    <a:pt x="97447" y="0"/>
                  </a:lnTo>
                </a:path>
                <a:path w="97790" h="66039">
                  <a:moveTo>
                    <a:pt x="17437" y="65747"/>
                  </a:moveTo>
                  <a:lnTo>
                    <a:pt x="0" y="6021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71" name="object 13071"/>
            <p:cNvSpPr/>
            <p:nvPr/>
          </p:nvSpPr>
          <p:spPr>
            <a:xfrm>
              <a:off x="7150836" y="5111877"/>
              <a:ext cx="62865" cy="71755"/>
            </a:xfrm>
            <a:custGeom>
              <a:avLst/>
              <a:gdLst/>
              <a:ahLst/>
              <a:cxnLst/>
              <a:rect l="l" t="t" r="r" b="b"/>
              <a:pathLst>
                <a:path w="62865" h="71754">
                  <a:moveTo>
                    <a:pt x="62585" y="0"/>
                  </a:moveTo>
                  <a:lnTo>
                    <a:pt x="0" y="7129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72" name="object 13072"/>
            <p:cNvSpPr/>
            <p:nvPr/>
          </p:nvSpPr>
          <p:spPr>
            <a:xfrm>
              <a:off x="7123112" y="5111877"/>
              <a:ext cx="90805" cy="66040"/>
            </a:xfrm>
            <a:custGeom>
              <a:avLst/>
              <a:gdLst/>
              <a:ahLst/>
              <a:cxnLst/>
              <a:rect l="l" t="t" r="r" b="b"/>
              <a:pathLst>
                <a:path w="90804" h="66039">
                  <a:moveTo>
                    <a:pt x="10286" y="65760"/>
                  </a:moveTo>
                  <a:lnTo>
                    <a:pt x="90309" y="0"/>
                  </a:lnTo>
                </a:path>
                <a:path w="90804" h="66039">
                  <a:moveTo>
                    <a:pt x="10286" y="65760"/>
                  </a:moveTo>
                  <a:lnTo>
                    <a:pt x="0" y="419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73" name="object 13073"/>
            <p:cNvSpPr/>
            <p:nvPr/>
          </p:nvSpPr>
          <p:spPr>
            <a:xfrm>
              <a:off x="7133399" y="5113477"/>
              <a:ext cx="40005" cy="64769"/>
            </a:xfrm>
            <a:custGeom>
              <a:avLst/>
              <a:gdLst/>
              <a:ahLst/>
              <a:cxnLst/>
              <a:rect l="l" t="t" r="r" b="b"/>
              <a:pathLst>
                <a:path w="40004" h="64770">
                  <a:moveTo>
                    <a:pt x="39611" y="0"/>
                  </a:moveTo>
                  <a:lnTo>
                    <a:pt x="0" y="641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74" name="object 13074"/>
            <p:cNvSpPr/>
            <p:nvPr/>
          </p:nvSpPr>
          <p:spPr>
            <a:xfrm>
              <a:off x="7133399" y="514278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75" name="object 13075"/>
            <p:cNvSpPr/>
            <p:nvPr/>
          </p:nvSpPr>
          <p:spPr>
            <a:xfrm>
              <a:off x="7134186" y="5099202"/>
              <a:ext cx="53975" cy="46355"/>
            </a:xfrm>
            <a:custGeom>
              <a:avLst/>
              <a:gdLst/>
              <a:ahLst/>
              <a:cxnLst/>
              <a:rect l="l" t="t" r="r" b="b"/>
              <a:pathLst>
                <a:path w="53975" h="46354">
                  <a:moveTo>
                    <a:pt x="53873" y="0"/>
                  </a:moveTo>
                  <a:lnTo>
                    <a:pt x="0" y="459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76" name="object 13076"/>
            <p:cNvSpPr/>
            <p:nvPr/>
          </p:nvSpPr>
          <p:spPr>
            <a:xfrm>
              <a:off x="7097750" y="5099202"/>
              <a:ext cx="88900" cy="43815"/>
            </a:xfrm>
            <a:custGeom>
              <a:avLst/>
              <a:gdLst/>
              <a:ahLst/>
              <a:cxnLst/>
              <a:rect l="l" t="t" r="r" b="b"/>
              <a:pathLst>
                <a:path w="88900" h="43814">
                  <a:moveTo>
                    <a:pt x="35648" y="43573"/>
                  </a:moveTo>
                  <a:lnTo>
                    <a:pt x="88734" y="0"/>
                  </a:lnTo>
                </a:path>
                <a:path w="88900" h="43814">
                  <a:moveTo>
                    <a:pt x="35648" y="43573"/>
                  </a:moveTo>
                  <a:lnTo>
                    <a:pt x="0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77" name="object 13077"/>
            <p:cNvSpPr/>
            <p:nvPr/>
          </p:nvSpPr>
          <p:spPr>
            <a:xfrm>
              <a:off x="7133399" y="5106339"/>
              <a:ext cx="20955" cy="36830"/>
            </a:xfrm>
            <a:custGeom>
              <a:avLst/>
              <a:gdLst/>
              <a:ahLst/>
              <a:cxnLst/>
              <a:rect l="l" t="t" r="r" b="b"/>
              <a:pathLst>
                <a:path w="20954" h="36829">
                  <a:moveTo>
                    <a:pt x="20599" y="0"/>
                  </a:move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78" name="object 13078"/>
            <p:cNvSpPr/>
            <p:nvPr/>
          </p:nvSpPr>
          <p:spPr>
            <a:xfrm>
              <a:off x="7097750" y="5113464"/>
              <a:ext cx="21590" cy="17780"/>
            </a:xfrm>
            <a:custGeom>
              <a:avLst/>
              <a:gdLst/>
              <a:ahLst/>
              <a:cxnLst/>
              <a:rect l="l" t="t" r="r" b="b"/>
              <a:pathLst>
                <a:path w="21590" h="17779">
                  <a:moveTo>
                    <a:pt x="0" y="17424"/>
                  </a:moveTo>
                  <a:lnTo>
                    <a:pt x="213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79" name="object 13079"/>
            <p:cNvSpPr/>
            <p:nvPr/>
          </p:nvSpPr>
          <p:spPr>
            <a:xfrm>
              <a:off x="7134199" y="5098415"/>
              <a:ext cx="57150" cy="46990"/>
            </a:xfrm>
            <a:custGeom>
              <a:avLst/>
              <a:gdLst/>
              <a:ahLst/>
              <a:cxnLst/>
              <a:rect l="l" t="t" r="r" b="b"/>
              <a:pathLst>
                <a:path w="57150" h="46989">
                  <a:moveTo>
                    <a:pt x="0" y="46748"/>
                  </a:moveTo>
                  <a:lnTo>
                    <a:pt x="5703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80" name="object 13080"/>
            <p:cNvSpPr/>
            <p:nvPr/>
          </p:nvSpPr>
          <p:spPr>
            <a:xfrm>
              <a:off x="7151623" y="5119801"/>
              <a:ext cx="80010" cy="66040"/>
            </a:xfrm>
            <a:custGeom>
              <a:avLst/>
              <a:gdLst/>
              <a:ahLst/>
              <a:cxnLst/>
              <a:rect l="l" t="t" r="r" b="b"/>
              <a:pathLst>
                <a:path w="80009" h="66039">
                  <a:moveTo>
                    <a:pt x="0" y="65747"/>
                  </a:moveTo>
                  <a:lnTo>
                    <a:pt x="8001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81" name="object 13081"/>
            <p:cNvSpPr/>
            <p:nvPr/>
          </p:nvSpPr>
          <p:spPr>
            <a:xfrm>
              <a:off x="7052601" y="5145163"/>
              <a:ext cx="81915" cy="65405"/>
            </a:xfrm>
            <a:custGeom>
              <a:avLst/>
              <a:gdLst/>
              <a:ahLst/>
              <a:cxnLst/>
              <a:rect l="l" t="t" r="r" b="b"/>
              <a:pathLst>
                <a:path w="81915" h="65404">
                  <a:moveTo>
                    <a:pt x="0" y="64960"/>
                  </a:moveTo>
                  <a:lnTo>
                    <a:pt x="8158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82" name="object 13082"/>
            <p:cNvSpPr/>
            <p:nvPr/>
          </p:nvSpPr>
          <p:spPr>
            <a:xfrm>
              <a:off x="7070026" y="5185549"/>
              <a:ext cx="81915" cy="66040"/>
            </a:xfrm>
            <a:custGeom>
              <a:avLst/>
              <a:gdLst/>
              <a:ahLst/>
              <a:cxnLst/>
              <a:rect l="l" t="t" r="r" b="b"/>
              <a:pathLst>
                <a:path w="81915" h="66039">
                  <a:moveTo>
                    <a:pt x="0" y="65760"/>
                  </a:moveTo>
                  <a:lnTo>
                    <a:pt x="8159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83" name="object 13083"/>
            <p:cNvSpPr/>
            <p:nvPr/>
          </p:nvSpPr>
          <p:spPr>
            <a:xfrm>
              <a:off x="6968629" y="5210124"/>
              <a:ext cx="84455" cy="65405"/>
            </a:xfrm>
            <a:custGeom>
              <a:avLst/>
              <a:gdLst/>
              <a:ahLst/>
              <a:cxnLst/>
              <a:rect l="l" t="t" r="r" b="b"/>
              <a:pathLst>
                <a:path w="84454" h="65404">
                  <a:moveTo>
                    <a:pt x="0" y="64960"/>
                  </a:moveTo>
                  <a:lnTo>
                    <a:pt x="8397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84" name="object 13084"/>
            <p:cNvSpPr/>
            <p:nvPr/>
          </p:nvSpPr>
          <p:spPr>
            <a:xfrm>
              <a:off x="6986841" y="5251310"/>
              <a:ext cx="83185" cy="65405"/>
            </a:xfrm>
            <a:custGeom>
              <a:avLst/>
              <a:gdLst/>
              <a:ahLst/>
              <a:cxnLst/>
              <a:rect l="l" t="t" r="r" b="b"/>
              <a:pathLst>
                <a:path w="83184" h="65404">
                  <a:moveTo>
                    <a:pt x="0" y="64960"/>
                  </a:moveTo>
                  <a:lnTo>
                    <a:pt x="8318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85" name="object 13085"/>
            <p:cNvSpPr/>
            <p:nvPr/>
          </p:nvSpPr>
          <p:spPr>
            <a:xfrm>
              <a:off x="6882269" y="5260810"/>
              <a:ext cx="52705" cy="77470"/>
            </a:xfrm>
            <a:custGeom>
              <a:avLst/>
              <a:gdLst/>
              <a:ahLst/>
              <a:cxnLst/>
              <a:rect l="l" t="t" r="r" b="b"/>
              <a:pathLst>
                <a:path w="52704" h="77470">
                  <a:moveTo>
                    <a:pt x="0" y="76847"/>
                  </a:moveTo>
                  <a:lnTo>
                    <a:pt x="5228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86" name="object 13086"/>
            <p:cNvSpPr/>
            <p:nvPr/>
          </p:nvSpPr>
          <p:spPr>
            <a:xfrm>
              <a:off x="6883856" y="5275072"/>
              <a:ext cx="85090" cy="64769"/>
            </a:xfrm>
            <a:custGeom>
              <a:avLst/>
              <a:gdLst/>
              <a:ahLst/>
              <a:cxnLst/>
              <a:rect l="l" t="t" r="r" b="b"/>
              <a:pathLst>
                <a:path w="85090" h="64770">
                  <a:moveTo>
                    <a:pt x="0" y="64173"/>
                  </a:moveTo>
                  <a:lnTo>
                    <a:pt x="8477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87" name="object 13087"/>
            <p:cNvSpPr/>
            <p:nvPr/>
          </p:nvSpPr>
          <p:spPr>
            <a:xfrm>
              <a:off x="6885444" y="5307558"/>
              <a:ext cx="84455" cy="65405"/>
            </a:xfrm>
            <a:custGeom>
              <a:avLst/>
              <a:gdLst/>
              <a:ahLst/>
              <a:cxnLst/>
              <a:rect l="l" t="t" r="r" b="b"/>
              <a:pathLst>
                <a:path w="84454" h="65404">
                  <a:moveTo>
                    <a:pt x="83972" y="0"/>
                  </a:moveTo>
                  <a:lnTo>
                    <a:pt x="0" y="6496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88" name="object 13088"/>
            <p:cNvSpPr/>
            <p:nvPr/>
          </p:nvSpPr>
          <p:spPr>
            <a:xfrm>
              <a:off x="6901281" y="5307558"/>
              <a:ext cx="68580" cy="71120"/>
            </a:xfrm>
            <a:custGeom>
              <a:avLst/>
              <a:gdLst/>
              <a:ahLst/>
              <a:cxnLst/>
              <a:rect l="l" t="t" r="r" b="b"/>
              <a:pathLst>
                <a:path w="68579" h="71120">
                  <a:moveTo>
                    <a:pt x="0" y="70510"/>
                  </a:moveTo>
                  <a:lnTo>
                    <a:pt x="6813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89" name="object 13089"/>
            <p:cNvSpPr/>
            <p:nvPr/>
          </p:nvSpPr>
          <p:spPr>
            <a:xfrm>
              <a:off x="6902081" y="5316270"/>
              <a:ext cx="85090" cy="64769"/>
            </a:xfrm>
            <a:custGeom>
              <a:avLst/>
              <a:gdLst/>
              <a:ahLst/>
              <a:cxnLst/>
              <a:rect l="l" t="t" r="r" b="b"/>
              <a:pathLst>
                <a:path w="85090" h="64770">
                  <a:moveTo>
                    <a:pt x="0" y="64173"/>
                  </a:moveTo>
                  <a:lnTo>
                    <a:pt x="8477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90" name="object 13090"/>
            <p:cNvSpPr/>
            <p:nvPr/>
          </p:nvSpPr>
          <p:spPr>
            <a:xfrm>
              <a:off x="6786409" y="5260822"/>
              <a:ext cx="148590" cy="111760"/>
            </a:xfrm>
            <a:custGeom>
              <a:avLst/>
              <a:gdLst/>
              <a:ahLst/>
              <a:cxnLst/>
              <a:rect l="l" t="t" r="r" b="b"/>
              <a:pathLst>
                <a:path w="148590" h="111760">
                  <a:moveTo>
                    <a:pt x="148145" y="0"/>
                  </a:moveTo>
                  <a:lnTo>
                    <a:pt x="64173" y="64173"/>
                  </a:lnTo>
                  <a:lnTo>
                    <a:pt x="0" y="11169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91" name="object 13091"/>
            <p:cNvSpPr/>
            <p:nvPr/>
          </p:nvSpPr>
          <p:spPr>
            <a:xfrm>
              <a:off x="6788009" y="5409755"/>
              <a:ext cx="12065" cy="26670"/>
            </a:xfrm>
            <a:custGeom>
              <a:avLst/>
              <a:gdLst/>
              <a:ahLst/>
              <a:cxnLst/>
              <a:rect l="l" t="t" r="r" b="b"/>
              <a:pathLst>
                <a:path w="12065" h="26670">
                  <a:moveTo>
                    <a:pt x="11874" y="261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092" name="object 13092"/>
          <p:cNvGrpSpPr/>
          <p:nvPr/>
        </p:nvGrpSpPr>
        <p:grpSpPr>
          <a:xfrm>
            <a:off x="6023285" y="3328603"/>
            <a:ext cx="93869" cy="128159"/>
            <a:chOff x="7230052" y="4931264"/>
            <a:chExt cx="139065" cy="189865"/>
          </a:xfrm>
        </p:grpSpPr>
        <p:sp>
          <p:nvSpPr>
            <p:cNvPr id="13093" name="object 13093"/>
            <p:cNvSpPr/>
            <p:nvPr/>
          </p:nvSpPr>
          <p:spPr>
            <a:xfrm>
              <a:off x="7282332" y="5022367"/>
              <a:ext cx="8255" cy="20320"/>
            </a:xfrm>
            <a:custGeom>
              <a:avLst/>
              <a:gdLst/>
              <a:ahLst/>
              <a:cxnLst/>
              <a:rect l="l" t="t" r="r" b="b"/>
              <a:pathLst>
                <a:path w="8254" h="20320">
                  <a:moveTo>
                    <a:pt x="0" y="0"/>
                  </a:moveTo>
                  <a:lnTo>
                    <a:pt x="7924" y="198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94" name="object 13094"/>
            <p:cNvSpPr/>
            <p:nvPr/>
          </p:nvSpPr>
          <p:spPr>
            <a:xfrm>
              <a:off x="7230846" y="5016030"/>
              <a:ext cx="59690" cy="50165"/>
            </a:xfrm>
            <a:custGeom>
              <a:avLst/>
              <a:gdLst/>
              <a:ahLst/>
              <a:cxnLst/>
              <a:rect l="l" t="t" r="r" b="b"/>
              <a:pathLst>
                <a:path w="59690" h="50164">
                  <a:moveTo>
                    <a:pt x="0" y="49911"/>
                  </a:moveTo>
                  <a:lnTo>
                    <a:pt x="5942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95" name="object 13095"/>
            <p:cNvSpPr/>
            <p:nvPr/>
          </p:nvSpPr>
          <p:spPr>
            <a:xfrm>
              <a:off x="7231633" y="5079403"/>
              <a:ext cx="47625" cy="40640"/>
            </a:xfrm>
            <a:custGeom>
              <a:avLst/>
              <a:gdLst/>
              <a:ahLst/>
              <a:cxnLst/>
              <a:rect l="l" t="t" r="r" b="b"/>
              <a:pathLst>
                <a:path w="47625" h="40639">
                  <a:moveTo>
                    <a:pt x="0" y="40411"/>
                  </a:moveTo>
                  <a:lnTo>
                    <a:pt x="4752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96" name="object 13096"/>
            <p:cNvSpPr/>
            <p:nvPr/>
          </p:nvSpPr>
          <p:spPr>
            <a:xfrm>
              <a:off x="7317993" y="5003342"/>
              <a:ext cx="50165" cy="43180"/>
            </a:xfrm>
            <a:custGeom>
              <a:avLst/>
              <a:gdLst/>
              <a:ahLst/>
              <a:cxnLst/>
              <a:rect l="l" t="t" r="r" b="b"/>
              <a:pathLst>
                <a:path w="50165" h="43179">
                  <a:moveTo>
                    <a:pt x="0" y="42786"/>
                  </a:moveTo>
                  <a:lnTo>
                    <a:pt x="4989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97" name="object 13097"/>
            <p:cNvSpPr/>
            <p:nvPr/>
          </p:nvSpPr>
          <p:spPr>
            <a:xfrm>
              <a:off x="7359979" y="498513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912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98" name="object 13098"/>
            <p:cNvSpPr/>
            <p:nvPr/>
          </p:nvSpPr>
          <p:spPr>
            <a:xfrm>
              <a:off x="7317193" y="4948682"/>
              <a:ext cx="50800" cy="43815"/>
            </a:xfrm>
            <a:custGeom>
              <a:avLst/>
              <a:gdLst/>
              <a:ahLst/>
              <a:cxnLst/>
              <a:rect l="l" t="t" r="r" b="b"/>
              <a:pathLst>
                <a:path w="50800" h="43814">
                  <a:moveTo>
                    <a:pt x="0" y="43573"/>
                  </a:moveTo>
                  <a:lnTo>
                    <a:pt x="5069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099" name="object 13099"/>
            <p:cNvSpPr/>
            <p:nvPr/>
          </p:nvSpPr>
          <p:spPr>
            <a:xfrm>
              <a:off x="7331455" y="4932057"/>
              <a:ext cx="36830" cy="10795"/>
            </a:xfrm>
            <a:custGeom>
              <a:avLst/>
              <a:gdLst/>
              <a:ahLst/>
              <a:cxnLst/>
              <a:rect l="l" t="t" r="r" b="b"/>
              <a:pathLst>
                <a:path w="36829" h="10795">
                  <a:moveTo>
                    <a:pt x="36436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00" name="object 13100"/>
            <p:cNvSpPr/>
            <p:nvPr/>
          </p:nvSpPr>
          <p:spPr>
            <a:xfrm>
              <a:off x="7342542" y="4935220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15062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101" name="object 13101"/>
          <p:cNvGrpSpPr/>
          <p:nvPr/>
        </p:nvGrpSpPr>
        <p:grpSpPr>
          <a:xfrm>
            <a:off x="3505182" y="1546843"/>
            <a:ext cx="882539" cy="123873"/>
            <a:chOff x="3499529" y="2291619"/>
            <a:chExt cx="1307465" cy="183515"/>
          </a:xfrm>
        </p:grpSpPr>
        <p:sp>
          <p:nvSpPr>
            <p:cNvPr id="13102" name="object 13102"/>
            <p:cNvSpPr/>
            <p:nvPr/>
          </p:nvSpPr>
          <p:spPr>
            <a:xfrm>
              <a:off x="3500323" y="2469870"/>
              <a:ext cx="12065" cy="4445"/>
            </a:xfrm>
            <a:custGeom>
              <a:avLst/>
              <a:gdLst/>
              <a:ahLst/>
              <a:cxnLst/>
              <a:rect l="l" t="t" r="r" b="b"/>
              <a:pathLst>
                <a:path w="12064" h="4444">
                  <a:moveTo>
                    <a:pt x="0" y="0"/>
                  </a:moveTo>
                  <a:lnTo>
                    <a:pt x="118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03" name="object 13103"/>
            <p:cNvSpPr/>
            <p:nvPr/>
          </p:nvSpPr>
          <p:spPr>
            <a:xfrm>
              <a:off x="3512210" y="2470645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20" h="3175">
                  <a:moveTo>
                    <a:pt x="19799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04" name="object 13104"/>
            <p:cNvSpPr/>
            <p:nvPr/>
          </p:nvSpPr>
          <p:spPr>
            <a:xfrm>
              <a:off x="3532009" y="2466682"/>
              <a:ext cx="20955" cy="4445"/>
            </a:xfrm>
            <a:custGeom>
              <a:avLst/>
              <a:gdLst/>
              <a:ahLst/>
              <a:cxnLst/>
              <a:rect l="l" t="t" r="r" b="b"/>
              <a:pathLst>
                <a:path w="20954" h="4444">
                  <a:moveTo>
                    <a:pt x="20599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05" name="object 13105"/>
            <p:cNvSpPr/>
            <p:nvPr/>
          </p:nvSpPr>
          <p:spPr>
            <a:xfrm>
              <a:off x="3552609" y="2462733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2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06" name="object 13106"/>
            <p:cNvSpPr/>
            <p:nvPr/>
          </p:nvSpPr>
          <p:spPr>
            <a:xfrm>
              <a:off x="3572421" y="2459570"/>
              <a:ext cx="20955" cy="3175"/>
            </a:xfrm>
            <a:custGeom>
              <a:avLst/>
              <a:gdLst/>
              <a:ahLst/>
              <a:cxnLst/>
              <a:rect l="l" t="t" r="r" b="b"/>
              <a:pathLst>
                <a:path w="20954" h="3175">
                  <a:moveTo>
                    <a:pt x="20586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07" name="object 13107"/>
            <p:cNvSpPr/>
            <p:nvPr/>
          </p:nvSpPr>
          <p:spPr>
            <a:xfrm>
              <a:off x="3593007" y="2455595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2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08" name="object 13108"/>
            <p:cNvSpPr/>
            <p:nvPr/>
          </p:nvSpPr>
          <p:spPr>
            <a:xfrm>
              <a:off x="3612819" y="2451633"/>
              <a:ext cx="20955" cy="4445"/>
            </a:xfrm>
            <a:custGeom>
              <a:avLst/>
              <a:gdLst/>
              <a:ahLst/>
              <a:cxnLst/>
              <a:rect l="l" t="t" r="r" b="b"/>
              <a:pathLst>
                <a:path w="20954" h="4444">
                  <a:moveTo>
                    <a:pt x="20599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09" name="object 13109"/>
            <p:cNvSpPr/>
            <p:nvPr/>
          </p:nvSpPr>
          <p:spPr>
            <a:xfrm>
              <a:off x="3633419" y="2448471"/>
              <a:ext cx="20955" cy="3175"/>
            </a:xfrm>
            <a:custGeom>
              <a:avLst/>
              <a:gdLst/>
              <a:ahLst/>
              <a:cxnLst/>
              <a:rect l="l" t="t" r="r" b="b"/>
              <a:pathLst>
                <a:path w="20954" h="3175">
                  <a:moveTo>
                    <a:pt x="20586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10" name="object 13110"/>
            <p:cNvSpPr/>
            <p:nvPr/>
          </p:nvSpPr>
          <p:spPr>
            <a:xfrm>
              <a:off x="3654005" y="2444508"/>
              <a:ext cx="20955" cy="4445"/>
            </a:xfrm>
            <a:custGeom>
              <a:avLst/>
              <a:gdLst/>
              <a:ahLst/>
              <a:cxnLst/>
              <a:rect l="l" t="t" r="r" b="b"/>
              <a:pathLst>
                <a:path w="20954" h="4444">
                  <a:moveTo>
                    <a:pt x="20599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11" name="object 13111"/>
            <p:cNvSpPr/>
            <p:nvPr/>
          </p:nvSpPr>
          <p:spPr>
            <a:xfrm>
              <a:off x="3674605" y="2441333"/>
              <a:ext cx="20955" cy="3175"/>
            </a:xfrm>
            <a:custGeom>
              <a:avLst/>
              <a:gdLst/>
              <a:ahLst/>
              <a:cxnLst/>
              <a:rect l="l" t="t" r="r" b="b"/>
              <a:pathLst>
                <a:path w="20954" h="3175">
                  <a:moveTo>
                    <a:pt x="20599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12" name="object 13112"/>
            <p:cNvSpPr/>
            <p:nvPr/>
          </p:nvSpPr>
          <p:spPr>
            <a:xfrm>
              <a:off x="3695217" y="2437384"/>
              <a:ext cx="20955" cy="4445"/>
            </a:xfrm>
            <a:custGeom>
              <a:avLst/>
              <a:gdLst/>
              <a:ahLst/>
              <a:cxnLst/>
              <a:rect l="l" t="t" r="r" b="b"/>
              <a:pathLst>
                <a:path w="20954" h="4444">
                  <a:moveTo>
                    <a:pt x="20586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13" name="object 13113"/>
            <p:cNvSpPr/>
            <p:nvPr/>
          </p:nvSpPr>
          <p:spPr>
            <a:xfrm>
              <a:off x="3715804" y="2434209"/>
              <a:ext cx="20955" cy="3175"/>
            </a:xfrm>
            <a:custGeom>
              <a:avLst/>
              <a:gdLst/>
              <a:ahLst/>
              <a:cxnLst/>
              <a:rect l="l" t="t" r="r" b="b"/>
              <a:pathLst>
                <a:path w="20954" h="3175">
                  <a:moveTo>
                    <a:pt x="20599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14" name="object 13114"/>
            <p:cNvSpPr/>
            <p:nvPr/>
          </p:nvSpPr>
          <p:spPr>
            <a:xfrm>
              <a:off x="3736403" y="2431046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1386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15" name="object 13115"/>
            <p:cNvSpPr/>
            <p:nvPr/>
          </p:nvSpPr>
          <p:spPr>
            <a:xfrm>
              <a:off x="3757790" y="2427084"/>
              <a:ext cx="20955" cy="4445"/>
            </a:xfrm>
            <a:custGeom>
              <a:avLst/>
              <a:gdLst/>
              <a:ahLst/>
              <a:cxnLst/>
              <a:rect l="l" t="t" r="r" b="b"/>
              <a:pathLst>
                <a:path w="20954" h="4444">
                  <a:moveTo>
                    <a:pt x="20599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16" name="object 13116"/>
            <p:cNvSpPr/>
            <p:nvPr/>
          </p:nvSpPr>
          <p:spPr>
            <a:xfrm>
              <a:off x="3778389" y="2423909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1386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17" name="object 13117"/>
            <p:cNvSpPr/>
            <p:nvPr/>
          </p:nvSpPr>
          <p:spPr>
            <a:xfrm>
              <a:off x="3799776" y="2420747"/>
              <a:ext cx="20955" cy="3175"/>
            </a:xfrm>
            <a:custGeom>
              <a:avLst/>
              <a:gdLst/>
              <a:ahLst/>
              <a:cxnLst/>
              <a:rect l="l" t="t" r="r" b="b"/>
              <a:pathLst>
                <a:path w="20954" h="3175">
                  <a:moveTo>
                    <a:pt x="20599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18" name="object 13118"/>
            <p:cNvSpPr/>
            <p:nvPr/>
          </p:nvSpPr>
          <p:spPr>
            <a:xfrm>
              <a:off x="3820375" y="2417572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1386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19" name="object 13119"/>
            <p:cNvSpPr/>
            <p:nvPr/>
          </p:nvSpPr>
          <p:spPr>
            <a:xfrm>
              <a:off x="3841762" y="2413609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89" h="4444">
                  <a:moveTo>
                    <a:pt x="21386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20" name="object 13120"/>
            <p:cNvSpPr/>
            <p:nvPr/>
          </p:nvSpPr>
          <p:spPr>
            <a:xfrm>
              <a:off x="3863149" y="2410447"/>
              <a:ext cx="20955" cy="3175"/>
            </a:xfrm>
            <a:custGeom>
              <a:avLst/>
              <a:gdLst/>
              <a:ahLst/>
              <a:cxnLst/>
              <a:rect l="l" t="t" r="r" b="b"/>
              <a:pathLst>
                <a:path w="20954" h="3175">
                  <a:moveTo>
                    <a:pt x="20599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21" name="object 13121"/>
            <p:cNvSpPr/>
            <p:nvPr/>
          </p:nvSpPr>
          <p:spPr>
            <a:xfrm>
              <a:off x="3883748" y="2407272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1386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22" name="object 13122"/>
            <p:cNvSpPr/>
            <p:nvPr/>
          </p:nvSpPr>
          <p:spPr>
            <a:xfrm>
              <a:off x="3905135" y="2404110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1399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23" name="object 13123"/>
            <p:cNvSpPr/>
            <p:nvPr/>
          </p:nvSpPr>
          <p:spPr>
            <a:xfrm>
              <a:off x="3926535" y="2400935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1386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24" name="object 13124"/>
            <p:cNvSpPr/>
            <p:nvPr/>
          </p:nvSpPr>
          <p:spPr>
            <a:xfrm>
              <a:off x="3947909" y="2397772"/>
              <a:ext cx="22225" cy="3175"/>
            </a:xfrm>
            <a:custGeom>
              <a:avLst/>
              <a:gdLst/>
              <a:ahLst/>
              <a:cxnLst/>
              <a:rect l="l" t="t" r="r" b="b"/>
              <a:pathLst>
                <a:path w="22225" h="3175">
                  <a:moveTo>
                    <a:pt x="22186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25" name="object 13125"/>
            <p:cNvSpPr/>
            <p:nvPr/>
          </p:nvSpPr>
          <p:spPr>
            <a:xfrm>
              <a:off x="3970096" y="2394597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1399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26" name="object 13126"/>
            <p:cNvSpPr/>
            <p:nvPr/>
          </p:nvSpPr>
          <p:spPr>
            <a:xfrm>
              <a:off x="3991495" y="2391435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1386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27" name="object 13127"/>
            <p:cNvSpPr/>
            <p:nvPr/>
          </p:nvSpPr>
          <p:spPr>
            <a:xfrm>
              <a:off x="4012882" y="2389060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-793" y="1187"/>
                  </a:moveTo>
                  <a:lnTo>
                    <a:pt x="2298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28" name="object 13128"/>
            <p:cNvSpPr/>
            <p:nvPr/>
          </p:nvSpPr>
          <p:spPr>
            <a:xfrm>
              <a:off x="4035056" y="2385885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1386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29" name="object 13129"/>
            <p:cNvSpPr/>
            <p:nvPr/>
          </p:nvSpPr>
          <p:spPr>
            <a:xfrm>
              <a:off x="4056456" y="2382723"/>
              <a:ext cx="22225" cy="3175"/>
            </a:xfrm>
            <a:custGeom>
              <a:avLst/>
              <a:gdLst/>
              <a:ahLst/>
              <a:cxnLst/>
              <a:rect l="l" t="t" r="r" b="b"/>
              <a:pathLst>
                <a:path w="22225" h="3175">
                  <a:moveTo>
                    <a:pt x="22186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30" name="object 13130"/>
            <p:cNvSpPr/>
            <p:nvPr/>
          </p:nvSpPr>
          <p:spPr>
            <a:xfrm>
              <a:off x="4078643" y="2379548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1386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31" name="object 13131"/>
            <p:cNvSpPr/>
            <p:nvPr/>
          </p:nvSpPr>
          <p:spPr>
            <a:xfrm>
              <a:off x="4100017" y="2377173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22186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32" name="object 13132"/>
            <p:cNvSpPr/>
            <p:nvPr/>
          </p:nvSpPr>
          <p:spPr>
            <a:xfrm>
              <a:off x="4122204" y="2373998"/>
              <a:ext cx="22225" cy="3175"/>
            </a:xfrm>
            <a:custGeom>
              <a:avLst/>
              <a:gdLst/>
              <a:ahLst/>
              <a:cxnLst/>
              <a:rect l="l" t="t" r="r" b="b"/>
              <a:pathLst>
                <a:path w="22225" h="3175">
                  <a:moveTo>
                    <a:pt x="22186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33" name="object 13133"/>
            <p:cNvSpPr/>
            <p:nvPr/>
          </p:nvSpPr>
          <p:spPr>
            <a:xfrm>
              <a:off x="4144378" y="2370836"/>
              <a:ext cx="22225" cy="3175"/>
            </a:xfrm>
            <a:custGeom>
              <a:avLst/>
              <a:gdLst/>
              <a:ahLst/>
              <a:cxnLst/>
              <a:rect l="l" t="t" r="r" b="b"/>
              <a:pathLst>
                <a:path w="22225" h="3175">
                  <a:moveTo>
                    <a:pt x="22186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34" name="object 13134"/>
            <p:cNvSpPr/>
            <p:nvPr/>
          </p:nvSpPr>
          <p:spPr>
            <a:xfrm>
              <a:off x="4166565" y="2368461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-793" y="1187"/>
                  </a:moveTo>
                  <a:lnTo>
                    <a:pt x="2298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35" name="object 13135"/>
            <p:cNvSpPr/>
            <p:nvPr/>
          </p:nvSpPr>
          <p:spPr>
            <a:xfrm>
              <a:off x="4188739" y="2365286"/>
              <a:ext cx="22225" cy="3175"/>
            </a:xfrm>
            <a:custGeom>
              <a:avLst/>
              <a:gdLst/>
              <a:ahLst/>
              <a:cxnLst/>
              <a:rect l="l" t="t" r="r" b="b"/>
              <a:pathLst>
                <a:path w="22225" h="3175">
                  <a:moveTo>
                    <a:pt x="22186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36" name="object 13136"/>
            <p:cNvSpPr/>
            <p:nvPr/>
          </p:nvSpPr>
          <p:spPr>
            <a:xfrm>
              <a:off x="4210938" y="2362911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-793" y="1187"/>
                  </a:moveTo>
                  <a:lnTo>
                    <a:pt x="2298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37" name="object 13137"/>
            <p:cNvSpPr/>
            <p:nvPr/>
          </p:nvSpPr>
          <p:spPr>
            <a:xfrm>
              <a:off x="4233113" y="2359748"/>
              <a:ext cx="22225" cy="3175"/>
            </a:xfrm>
            <a:custGeom>
              <a:avLst/>
              <a:gdLst/>
              <a:ahLst/>
              <a:cxnLst/>
              <a:rect l="l" t="t" r="r" b="b"/>
              <a:pathLst>
                <a:path w="22225" h="3175">
                  <a:moveTo>
                    <a:pt x="22186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38" name="object 13138"/>
            <p:cNvSpPr/>
            <p:nvPr/>
          </p:nvSpPr>
          <p:spPr>
            <a:xfrm>
              <a:off x="4255300" y="2357361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22186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39" name="object 13139"/>
            <p:cNvSpPr/>
            <p:nvPr/>
          </p:nvSpPr>
          <p:spPr>
            <a:xfrm>
              <a:off x="4277486" y="2354986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5" h="2539">
                  <a:moveTo>
                    <a:pt x="-793" y="1187"/>
                  </a:moveTo>
                  <a:lnTo>
                    <a:pt x="23768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40" name="object 13140"/>
            <p:cNvSpPr/>
            <p:nvPr/>
          </p:nvSpPr>
          <p:spPr>
            <a:xfrm>
              <a:off x="4300448" y="2351824"/>
              <a:ext cx="22225" cy="3175"/>
            </a:xfrm>
            <a:custGeom>
              <a:avLst/>
              <a:gdLst/>
              <a:ahLst/>
              <a:cxnLst/>
              <a:rect l="l" t="t" r="r" b="b"/>
              <a:pathLst>
                <a:path w="22225" h="3175">
                  <a:moveTo>
                    <a:pt x="22186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41" name="object 13141"/>
            <p:cNvSpPr/>
            <p:nvPr/>
          </p:nvSpPr>
          <p:spPr>
            <a:xfrm>
              <a:off x="4321841" y="2348261"/>
              <a:ext cx="46990" cy="2540"/>
            </a:xfrm>
            <a:custGeom>
              <a:avLst/>
              <a:gdLst/>
              <a:ahLst/>
              <a:cxnLst/>
              <a:rect l="l" t="t" r="r" b="b"/>
              <a:pathLst>
                <a:path w="46989" h="2539">
                  <a:moveTo>
                    <a:pt x="0" y="2374"/>
                  </a:moveTo>
                  <a:lnTo>
                    <a:pt x="23774" y="2374"/>
                  </a:lnTo>
                </a:path>
                <a:path w="46989" h="2539">
                  <a:moveTo>
                    <a:pt x="22186" y="0"/>
                  </a:moveTo>
                  <a:lnTo>
                    <a:pt x="46748" y="0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42" name="object 13142"/>
            <p:cNvSpPr/>
            <p:nvPr/>
          </p:nvSpPr>
          <p:spPr>
            <a:xfrm>
              <a:off x="4367783" y="2344686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22186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43" name="object 13143"/>
            <p:cNvSpPr/>
            <p:nvPr/>
          </p:nvSpPr>
          <p:spPr>
            <a:xfrm>
              <a:off x="4389970" y="2342311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5" h="2539">
                  <a:moveTo>
                    <a:pt x="-793" y="1187"/>
                  </a:moveTo>
                  <a:lnTo>
                    <a:pt x="23768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44" name="object 13144"/>
            <p:cNvSpPr/>
            <p:nvPr/>
          </p:nvSpPr>
          <p:spPr>
            <a:xfrm>
              <a:off x="4412945" y="2339149"/>
              <a:ext cx="23495" cy="3175"/>
            </a:xfrm>
            <a:custGeom>
              <a:avLst/>
              <a:gdLst/>
              <a:ahLst/>
              <a:cxnLst/>
              <a:rect l="l" t="t" r="r" b="b"/>
              <a:pathLst>
                <a:path w="23495" h="3175">
                  <a:moveTo>
                    <a:pt x="22974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45" name="object 13145"/>
            <p:cNvSpPr/>
            <p:nvPr/>
          </p:nvSpPr>
          <p:spPr>
            <a:xfrm>
              <a:off x="4435138" y="2335587"/>
              <a:ext cx="46990" cy="2540"/>
            </a:xfrm>
            <a:custGeom>
              <a:avLst/>
              <a:gdLst/>
              <a:ahLst/>
              <a:cxnLst/>
              <a:rect l="l" t="t" r="r" b="b"/>
              <a:pathLst>
                <a:path w="46989" h="2539">
                  <a:moveTo>
                    <a:pt x="0" y="2374"/>
                  </a:moveTo>
                  <a:lnTo>
                    <a:pt x="24549" y="2374"/>
                  </a:lnTo>
                </a:path>
                <a:path w="46989" h="2539">
                  <a:moveTo>
                    <a:pt x="22961" y="0"/>
                  </a:moveTo>
                  <a:lnTo>
                    <a:pt x="46736" y="0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46" name="object 13146"/>
            <p:cNvSpPr/>
            <p:nvPr/>
          </p:nvSpPr>
          <p:spPr>
            <a:xfrm>
              <a:off x="4481093" y="2332012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5" h="2539">
                  <a:moveTo>
                    <a:pt x="-793" y="1193"/>
                  </a:moveTo>
                  <a:lnTo>
                    <a:pt x="23755" y="1193"/>
                  </a:lnTo>
                </a:path>
              </a:pathLst>
            </a:custGeom>
            <a:ln w="39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47" name="object 13147"/>
            <p:cNvSpPr/>
            <p:nvPr/>
          </p:nvSpPr>
          <p:spPr>
            <a:xfrm>
              <a:off x="4504054" y="2330437"/>
              <a:ext cx="23495" cy="1905"/>
            </a:xfrm>
            <a:custGeom>
              <a:avLst/>
              <a:gdLst/>
              <a:ahLst/>
              <a:cxnLst/>
              <a:rect l="l" t="t" r="r" b="b"/>
              <a:pathLst>
                <a:path w="23495" h="1905">
                  <a:moveTo>
                    <a:pt x="-793" y="787"/>
                  </a:moveTo>
                  <a:lnTo>
                    <a:pt x="23768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48" name="object 13148"/>
            <p:cNvSpPr/>
            <p:nvPr/>
          </p:nvSpPr>
          <p:spPr>
            <a:xfrm>
              <a:off x="4527029" y="2328062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5" h="2539">
                  <a:moveTo>
                    <a:pt x="-793" y="1187"/>
                  </a:moveTo>
                  <a:lnTo>
                    <a:pt x="23768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49" name="object 13149"/>
            <p:cNvSpPr/>
            <p:nvPr/>
          </p:nvSpPr>
          <p:spPr>
            <a:xfrm>
              <a:off x="4550003" y="2325674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5" h="2539">
                  <a:moveTo>
                    <a:pt x="-793" y="1193"/>
                  </a:moveTo>
                  <a:lnTo>
                    <a:pt x="23768" y="1193"/>
                  </a:lnTo>
                </a:path>
              </a:pathLst>
            </a:custGeom>
            <a:ln w="39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50" name="object 13150"/>
            <p:cNvSpPr/>
            <p:nvPr/>
          </p:nvSpPr>
          <p:spPr>
            <a:xfrm>
              <a:off x="4572171" y="2322112"/>
              <a:ext cx="48895" cy="2540"/>
            </a:xfrm>
            <a:custGeom>
              <a:avLst/>
              <a:gdLst/>
              <a:ahLst/>
              <a:cxnLst/>
              <a:rect l="l" t="t" r="r" b="b"/>
              <a:pathLst>
                <a:path w="48895" h="2539">
                  <a:moveTo>
                    <a:pt x="0" y="2374"/>
                  </a:moveTo>
                  <a:lnTo>
                    <a:pt x="25361" y="2374"/>
                  </a:lnTo>
                </a:path>
                <a:path w="48895" h="2539">
                  <a:moveTo>
                    <a:pt x="23787" y="0"/>
                  </a:moveTo>
                  <a:lnTo>
                    <a:pt x="48336" y="0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51" name="object 13151"/>
            <p:cNvSpPr/>
            <p:nvPr/>
          </p:nvSpPr>
          <p:spPr>
            <a:xfrm>
              <a:off x="4619713" y="2319337"/>
              <a:ext cx="23495" cy="1905"/>
            </a:xfrm>
            <a:custGeom>
              <a:avLst/>
              <a:gdLst/>
              <a:ahLst/>
              <a:cxnLst/>
              <a:rect l="l" t="t" r="r" b="b"/>
              <a:pathLst>
                <a:path w="23495" h="1905">
                  <a:moveTo>
                    <a:pt x="-793" y="793"/>
                  </a:moveTo>
                  <a:lnTo>
                    <a:pt x="23768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52" name="object 13152"/>
            <p:cNvSpPr/>
            <p:nvPr/>
          </p:nvSpPr>
          <p:spPr>
            <a:xfrm>
              <a:off x="4641894" y="2315775"/>
              <a:ext cx="48895" cy="2540"/>
            </a:xfrm>
            <a:custGeom>
              <a:avLst/>
              <a:gdLst/>
              <a:ahLst/>
              <a:cxnLst/>
              <a:rect l="l" t="t" r="r" b="b"/>
              <a:pathLst>
                <a:path w="48895" h="2539">
                  <a:moveTo>
                    <a:pt x="0" y="2374"/>
                  </a:moveTo>
                  <a:lnTo>
                    <a:pt x="24561" y="2374"/>
                  </a:lnTo>
                </a:path>
                <a:path w="48895" h="2539">
                  <a:moveTo>
                    <a:pt x="22974" y="0"/>
                  </a:moveTo>
                  <a:lnTo>
                    <a:pt x="48336" y="0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53" name="object 13153"/>
            <p:cNvSpPr/>
            <p:nvPr/>
          </p:nvSpPr>
          <p:spPr>
            <a:xfrm>
              <a:off x="4689436" y="2313000"/>
              <a:ext cx="23495" cy="1905"/>
            </a:xfrm>
            <a:custGeom>
              <a:avLst/>
              <a:gdLst/>
              <a:ahLst/>
              <a:cxnLst/>
              <a:rect l="l" t="t" r="r" b="b"/>
              <a:pathLst>
                <a:path w="23495" h="1905">
                  <a:moveTo>
                    <a:pt x="-793" y="793"/>
                  </a:moveTo>
                  <a:lnTo>
                    <a:pt x="23768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54" name="object 13154"/>
            <p:cNvSpPr/>
            <p:nvPr/>
          </p:nvSpPr>
          <p:spPr>
            <a:xfrm>
              <a:off x="4712411" y="2310625"/>
              <a:ext cx="24130" cy="2540"/>
            </a:xfrm>
            <a:custGeom>
              <a:avLst/>
              <a:gdLst/>
              <a:ahLst/>
              <a:cxnLst/>
              <a:rect l="l" t="t" r="r" b="b"/>
              <a:pathLst>
                <a:path w="24129" h="2539">
                  <a:moveTo>
                    <a:pt x="-793" y="1187"/>
                  </a:moveTo>
                  <a:lnTo>
                    <a:pt x="24555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55" name="object 13155"/>
            <p:cNvSpPr/>
            <p:nvPr/>
          </p:nvSpPr>
          <p:spPr>
            <a:xfrm>
              <a:off x="4736172" y="2309037"/>
              <a:ext cx="23495" cy="1905"/>
            </a:xfrm>
            <a:custGeom>
              <a:avLst/>
              <a:gdLst/>
              <a:ahLst/>
              <a:cxnLst/>
              <a:rect l="l" t="t" r="r" b="b"/>
              <a:pathLst>
                <a:path w="23495" h="1905">
                  <a:moveTo>
                    <a:pt x="-793" y="793"/>
                  </a:moveTo>
                  <a:lnTo>
                    <a:pt x="23768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56" name="object 13156"/>
            <p:cNvSpPr/>
            <p:nvPr/>
          </p:nvSpPr>
          <p:spPr>
            <a:xfrm>
              <a:off x="4759134" y="2306662"/>
              <a:ext cx="24130" cy="2540"/>
            </a:xfrm>
            <a:custGeom>
              <a:avLst/>
              <a:gdLst/>
              <a:ahLst/>
              <a:cxnLst/>
              <a:rect l="l" t="t" r="r" b="b"/>
              <a:pathLst>
                <a:path w="24129" h="2539">
                  <a:moveTo>
                    <a:pt x="-793" y="1187"/>
                  </a:moveTo>
                  <a:lnTo>
                    <a:pt x="24568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57" name="object 13157"/>
            <p:cNvSpPr/>
            <p:nvPr/>
          </p:nvSpPr>
          <p:spPr>
            <a:xfrm>
              <a:off x="4792408" y="229241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70" h="12700">
                  <a:moveTo>
                    <a:pt x="13474" y="12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58" name="object 13158"/>
            <p:cNvSpPr/>
            <p:nvPr/>
          </p:nvSpPr>
          <p:spPr>
            <a:xfrm>
              <a:off x="4782908" y="2305088"/>
              <a:ext cx="23495" cy="1905"/>
            </a:xfrm>
            <a:custGeom>
              <a:avLst/>
              <a:gdLst/>
              <a:ahLst/>
              <a:cxnLst/>
              <a:rect l="l" t="t" r="r" b="b"/>
              <a:pathLst>
                <a:path w="23495" h="1905">
                  <a:moveTo>
                    <a:pt x="-793" y="787"/>
                  </a:moveTo>
                  <a:lnTo>
                    <a:pt x="23768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159" name="object 13159"/>
          <p:cNvGrpSpPr/>
          <p:nvPr/>
        </p:nvGrpSpPr>
        <p:grpSpPr>
          <a:xfrm>
            <a:off x="2695570" y="2577819"/>
            <a:ext cx="3429" cy="44148"/>
            <a:chOff x="2300103" y="3818991"/>
            <a:chExt cx="5080" cy="65405"/>
          </a:xfrm>
        </p:grpSpPr>
        <p:sp>
          <p:nvSpPr>
            <p:cNvPr id="13160" name="object 13160"/>
            <p:cNvSpPr/>
            <p:nvPr/>
          </p:nvSpPr>
          <p:spPr>
            <a:xfrm>
              <a:off x="2300909" y="3818991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0"/>
                  </a:moveTo>
                  <a:lnTo>
                    <a:pt x="0" y="633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61" name="object 13161"/>
            <p:cNvSpPr/>
            <p:nvPr/>
          </p:nvSpPr>
          <p:spPr>
            <a:xfrm>
              <a:off x="2300897" y="388236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62" name="object 13162"/>
            <p:cNvSpPr/>
            <p:nvPr/>
          </p:nvSpPr>
          <p:spPr>
            <a:xfrm>
              <a:off x="2304072" y="3819791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0"/>
                  </a:moveTo>
                  <a:lnTo>
                    <a:pt x="0" y="633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3163" name="object 13163"/>
          <p:cNvSpPr/>
          <p:nvPr/>
        </p:nvSpPr>
        <p:spPr>
          <a:xfrm>
            <a:off x="2641036" y="25473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3164" name="object 13164"/>
          <p:cNvGrpSpPr/>
          <p:nvPr/>
        </p:nvGrpSpPr>
        <p:grpSpPr>
          <a:xfrm>
            <a:off x="2523923" y="2556426"/>
            <a:ext cx="70294" cy="31290"/>
            <a:chOff x="2045811" y="3787298"/>
            <a:chExt cx="104139" cy="46355"/>
          </a:xfrm>
        </p:grpSpPr>
        <p:sp>
          <p:nvSpPr>
            <p:cNvPr id="13165" name="object 13165"/>
            <p:cNvSpPr/>
            <p:nvPr/>
          </p:nvSpPr>
          <p:spPr>
            <a:xfrm>
              <a:off x="2146426" y="3827703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3962"/>
                  </a:moveTo>
                  <a:lnTo>
                    <a:pt x="0" y="0"/>
                  </a:lnTo>
                </a:path>
                <a:path w="2539" h="5079">
                  <a:moveTo>
                    <a:pt x="0" y="3962"/>
                  </a:moveTo>
                  <a:lnTo>
                    <a:pt x="2374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66" name="object 13166"/>
            <p:cNvSpPr/>
            <p:nvPr/>
          </p:nvSpPr>
          <p:spPr>
            <a:xfrm>
              <a:off x="2146426" y="382770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67" name="object 13167"/>
            <p:cNvSpPr/>
            <p:nvPr/>
          </p:nvSpPr>
          <p:spPr>
            <a:xfrm>
              <a:off x="2132164" y="3822166"/>
              <a:ext cx="14604" cy="9525"/>
            </a:xfrm>
            <a:custGeom>
              <a:avLst/>
              <a:gdLst/>
              <a:ahLst/>
              <a:cxnLst/>
              <a:rect l="l" t="t" r="r" b="b"/>
              <a:pathLst>
                <a:path w="14605" h="9525">
                  <a:moveTo>
                    <a:pt x="0" y="3962"/>
                  </a:moveTo>
                  <a:lnTo>
                    <a:pt x="0" y="0"/>
                  </a:lnTo>
                </a:path>
                <a:path w="14605" h="9525">
                  <a:moveTo>
                    <a:pt x="0" y="3962"/>
                  </a:moveTo>
                  <a:lnTo>
                    <a:pt x="14262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68" name="object 13168"/>
            <p:cNvSpPr/>
            <p:nvPr/>
          </p:nvSpPr>
          <p:spPr>
            <a:xfrm>
              <a:off x="2132164" y="3822166"/>
              <a:ext cx="14604" cy="5715"/>
            </a:xfrm>
            <a:custGeom>
              <a:avLst/>
              <a:gdLst/>
              <a:ahLst/>
              <a:cxnLst/>
              <a:rect l="l" t="t" r="r" b="b"/>
              <a:pathLst>
                <a:path w="14605" h="5714">
                  <a:moveTo>
                    <a:pt x="0" y="0"/>
                  </a:moveTo>
                  <a:lnTo>
                    <a:pt x="14262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69" name="object 13169"/>
            <p:cNvSpPr/>
            <p:nvPr/>
          </p:nvSpPr>
          <p:spPr>
            <a:xfrm>
              <a:off x="2117915" y="3816616"/>
              <a:ext cx="14604" cy="9525"/>
            </a:xfrm>
            <a:custGeom>
              <a:avLst/>
              <a:gdLst/>
              <a:ahLst/>
              <a:cxnLst/>
              <a:rect l="l" t="t" r="r" b="b"/>
              <a:pathLst>
                <a:path w="14605" h="9525">
                  <a:moveTo>
                    <a:pt x="0" y="3949"/>
                  </a:moveTo>
                  <a:lnTo>
                    <a:pt x="0" y="0"/>
                  </a:lnTo>
                </a:path>
                <a:path w="14605" h="9525">
                  <a:moveTo>
                    <a:pt x="0" y="3949"/>
                  </a:moveTo>
                  <a:lnTo>
                    <a:pt x="14249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70" name="object 13170"/>
            <p:cNvSpPr/>
            <p:nvPr/>
          </p:nvSpPr>
          <p:spPr>
            <a:xfrm>
              <a:off x="2117915" y="3816616"/>
              <a:ext cx="14604" cy="5715"/>
            </a:xfrm>
            <a:custGeom>
              <a:avLst/>
              <a:gdLst/>
              <a:ahLst/>
              <a:cxnLst/>
              <a:rect l="l" t="t" r="r" b="b"/>
              <a:pathLst>
                <a:path w="14605" h="5714">
                  <a:moveTo>
                    <a:pt x="0" y="0"/>
                  </a:moveTo>
                  <a:lnTo>
                    <a:pt x="14249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71" name="object 13171"/>
            <p:cNvSpPr/>
            <p:nvPr/>
          </p:nvSpPr>
          <p:spPr>
            <a:xfrm>
              <a:off x="2114740" y="381979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62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72" name="object 13172"/>
            <p:cNvSpPr/>
            <p:nvPr/>
          </p:nvSpPr>
          <p:spPr>
            <a:xfrm>
              <a:off x="2114740" y="381502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162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73" name="object 13173"/>
            <p:cNvSpPr/>
            <p:nvPr/>
          </p:nvSpPr>
          <p:spPr>
            <a:xfrm>
              <a:off x="2075929" y="3799979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0" y="3962"/>
                  </a:moveTo>
                  <a:lnTo>
                    <a:pt x="0" y="0"/>
                  </a:lnTo>
                </a:path>
                <a:path w="1269" h="5079">
                  <a:moveTo>
                    <a:pt x="0" y="3962"/>
                  </a:moveTo>
                  <a:lnTo>
                    <a:pt x="80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74" name="object 13174"/>
            <p:cNvSpPr/>
            <p:nvPr/>
          </p:nvSpPr>
          <p:spPr>
            <a:xfrm>
              <a:off x="2075929" y="37999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75" name="object 13175"/>
            <p:cNvSpPr/>
            <p:nvPr/>
          </p:nvSpPr>
          <p:spPr>
            <a:xfrm>
              <a:off x="2062454" y="3794442"/>
              <a:ext cx="13970" cy="9525"/>
            </a:xfrm>
            <a:custGeom>
              <a:avLst/>
              <a:gdLst/>
              <a:ahLst/>
              <a:cxnLst/>
              <a:rect l="l" t="t" r="r" b="b"/>
              <a:pathLst>
                <a:path w="13969" h="9525">
                  <a:moveTo>
                    <a:pt x="0" y="3949"/>
                  </a:moveTo>
                  <a:lnTo>
                    <a:pt x="0" y="0"/>
                  </a:lnTo>
                </a:path>
                <a:path w="13969" h="9525">
                  <a:moveTo>
                    <a:pt x="0" y="3949"/>
                  </a:moveTo>
                  <a:lnTo>
                    <a:pt x="13474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76" name="object 13176"/>
            <p:cNvSpPr/>
            <p:nvPr/>
          </p:nvSpPr>
          <p:spPr>
            <a:xfrm>
              <a:off x="2062454" y="3794429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69" h="5714">
                  <a:moveTo>
                    <a:pt x="0" y="0"/>
                  </a:moveTo>
                  <a:lnTo>
                    <a:pt x="13474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77" name="object 13177"/>
            <p:cNvSpPr/>
            <p:nvPr/>
          </p:nvSpPr>
          <p:spPr>
            <a:xfrm>
              <a:off x="2049779" y="3788879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0" y="3962"/>
                  </a:moveTo>
                  <a:lnTo>
                    <a:pt x="0" y="0"/>
                  </a:lnTo>
                </a:path>
                <a:path w="12700" h="9525">
                  <a:moveTo>
                    <a:pt x="0" y="3962"/>
                  </a:moveTo>
                  <a:lnTo>
                    <a:pt x="12674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78" name="object 13178"/>
            <p:cNvSpPr/>
            <p:nvPr/>
          </p:nvSpPr>
          <p:spPr>
            <a:xfrm>
              <a:off x="2049779" y="3788879"/>
              <a:ext cx="12700" cy="5715"/>
            </a:xfrm>
            <a:custGeom>
              <a:avLst/>
              <a:gdLst/>
              <a:ahLst/>
              <a:cxnLst/>
              <a:rect l="l" t="t" r="r" b="b"/>
              <a:pathLst>
                <a:path w="12700" h="5714">
                  <a:moveTo>
                    <a:pt x="0" y="0"/>
                  </a:moveTo>
                  <a:lnTo>
                    <a:pt x="12674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79" name="object 13179"/>
            <p:cNvSpPr/>
            <p:nvPr/>
          </p:nvSpPr>
          <p:spPr>
            <a:xfrm>
              <a:off x="2046604" y="379205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62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80" name="object 13180"/>
            <p:cNvSpPr/>
            <p:nvPr/>
          </p:nvSpPr>
          <p:spPr>
            <a:xfrm>
              <a:off x="2046604" y="378809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62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181" name="object 13181"/>
          <p:cNvGrpSpPr/>
          <p:nvPr/>
        </p:nvGrpSpPr>
        <p:grpSpPr>
          <a:xfrm>
            <a:off x="2405219" y="2497611"/>
            <a:ext cx="94298" cy="51435"/>
            <a:chOff x="1869954" y="3700164"/>
            <a:chExt cx="139700" cy="76200"/>
          </a:xfrm>
        </p:grpSpPr>
        <p:sp>
          <p:nvSpPr>
            <p:cNvPr id="13182" name="object 13182"/>
            <p:cNvSpPr/>
            <p:nvPr/>
          </p:nvSpPr>
          <p:spPr>
            <a:xfrm>
              <a:off x="1998281" y="3766705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89">
                  <a:moveTo>
                    <a:pt x="0" y="3962"/>
                  </a:moveTo>
                  <a:lnTo>
                    <a:pt x="0" y="0"/>
                  </a:lnTo>
                </a:path>
                <a:path w="10794" h="8889">
                  <a:moveTo>
                    <a:pt x="0" y="3962"/>
                  </a:moveTo>
                  <a:lnTo>
                    <a:pt x="10299" y="87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83" name="object 13183"/>
            <p:cNvSpPr/>
            <p:nvPr/>
          </p:nvSpPr>
          <p:spPr>
            <a:xfrm>
              <a:off x="1998281" y="3766705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4" h="5079">
                  <a:moveTo>
                    <a:pt x="0" y="0"/>
                  </a:moveTo>
                  <a:lnTo>
                    <a:pt x="10299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84" name="object 13184"/>
            <p:cNvSpPr/>
            <p:nvPr/>
          </p:nvSpPr>
          <p:spPr>
            <a:xfrm>
              <a:off x="1985606" y="3760355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0" y="4762"/>
                  </a:moveTo>
                  <a:lnTo>
                    <a:pt x="0" y="0"/>
                  </a:lnTo>
                </a:path>
                <a:path w="12700" h="10795">
                  <a:moveTo>
                    <a:pt x="0" y="4762"/>
                  </a:moveTo>
                  <a:lnTo>
                    <a:pt x="12674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85" name="object 13185"/>
            <p:cNvSpPr/>
            <p:nvPr/>
          </p:nvSpPr>
          <p:spPr>
            <a:xfrm>
              <a:off x="1985606" y="3760368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0"/>
                  </a:moveTo>
                  <a:lnTo>
                    <a:pt x="12674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86" name="object 13186"/>
            <p:cNvSpPr/>
            <p:nvPr/>
          </p:nvSpPr>
          <p:spPr>
            <a:xfrm>
              <a:off x="1983231" y="37635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0"/>
                  </a:moveTo>
                  <a:lnTo>
                    <a:pt x="2374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87" name="object 13187"/>
            <p:cNvSpPr/>
            <p:nvPr/>
          </p:nvSpPr>
          <p:spPr>
            <a:xfrm>
              <a:off x="1983231" y="375956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88" name="object 13188"/>
            <p:cNvSpPr/>
            <p:nvPr/>
          </p:nvSpPr>
          <p:spPr>
            <a:xfrm>
              <a:off x="1938083" y="3737394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19" h="8254">
                  <a:moveTo>
                    <a:pt x="0" y="3962"/>
                  </a:moveTo>
                  <a:lnTo>
                    <a:pt x="0" y="0"/>
                  </a:lnTo>
                </a:path>
                <a:path w="7619" h="8254">
                  <a:moveTo>
                    <a:pt x="0" y="3962"/>
                  </a:moveTo>
                  <a:lnTo>
                    <a:pt x="7124" y="79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89" name="object 13189"/>
            <p:cNvSpPr/>
            <p:nvPr/>
          </p:nvSpPr>
          <p:spPr>
            <a:xfrm>
              <a:off x="1938083" y="3737394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5">
                  <a:moveTo>
                    <a:pt x="0" y="0"/>
                  </a:moveTo>
                  <a:lnTo>
                    <a:pt x="712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90" name="object 13190"/>
            <p:cNvSpPr/>
            <p:nvPr/>
          </p:nvSpPr>
          <p:spPr>
            <a:xfrm>
              <a:off x="1926196" y="3731844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4" h="9525">
                  <a:moveTo>
                    <a:pt x="0" y="3962"/>
                  </a:moveTo>
                  <a:lnTo>
                    <a:pt x="0" y="0"/>
                  </a:lnTo>
                </a:path>
                <a:path w="12064" h="9525">
                  <a:moveTo>
                    <a:pt x="0" y="3962"/>
                  </a:moveTo>
                  <a:lnTo>
                    <a:pt x="11887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91" name="object 13191"/>
            <p:cNvSpPr/>
            <p:nvPr/>
          </p:nvSpPr>
          <p:spPr>
            <a:xfrm>
              <a:off x="1926196" y="3731844"/>
              <a:ext cx="12065" cy="5715"/>
            </a:xfrm>
            <a:custGeom>
              <a:avLst/>
              <a:gdLst/>
              <a:ahLst/>
              <a:cxnLst/>
              <a:rect l="l" t="t" r="r" b="b"/>
              <a:pathLst>
                <a:path w="12064" h="5714">
                  <a:moveTo>
                    <a:pt x="0" y="0"/>
                  </a:moveTo>
                  <a:lnTo>
                    <a:pt x="11887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92" name="object 13192"/>
            <p:cNvSpPr/>
            <p:nvPr/>
          </p:nvSpPr>
          <p:spPr>
            <a:xfrm>
              <a:off x="1924608" y="37342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74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93" name="object 13193"/>
            <p:cNvSpPr/>
            <p:nvPr/>
          </p:nvSpPr>
          <p:spPr>
            <a:xfrm>
              <a:off x="1924608" y="37302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74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94" name="object 13194"/>
            <p:cNvSpPr/>
            <p:nvPr/>
          </p:nvSpPr>
          <p:spPr>
            <a:xfrm>
              <a:off x="1882622" y="3707295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0" y="4749"/>
                  </a:moveTo>
                  <a:lnTo>
                    <a:pt x="0" y="0"/>
                  </a:lnTo>
                </a:path>
                <a:path w="4444" h="6350">
                  <a:moveTo>
                    <a:pt x="0" y="4749"/>
                  </a:moveTo>
                  <a:lnTo>
                    <a:pt x="3962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95" name="object 13195"/>
            <p:cNvSpPr/>
            <p:nvPr/>
          </p:nvSpPr>
          <p:spPr>
            <a:xfrm>
              <a:off x="1882622" y="370729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0"/>
                  </a:moveTo>
                  <a:lnTo>
                    <a:pt x="3962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96" name="object 13196"/>
            <p:cNvSpPr/>
            <p:nvPr/>
          </p:nvSpPr>
          <p:spPr>
            <a:xfrm>
              <a:off x="1872322" y="370174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0" y="3962"/>
                  </a:moveTo>
                  <a:lnTo>
                    <a:pt x="0" y="0"/>
                  </a:lnTo>
                </a:path>
                <a:path w="10794" h="10795">
                  <a:moveTo>
                    <a:pt x="0" y="3962"/>
                  </a:moveTo>
                  <a:lnTo>
                    <a:pt x="10299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97" name="object 13197"/>
            <p:cNvSpPr/>
            <p:nvPr/>
          </p:nvSpPr>
          <p:spPr>
            <a:xfrm>
              <a:off x="1872322" y="3701732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4" h="5714">
                  <a:moveTo>
                    <a:pt x="0" y="0"/>
                  </a:moveTo>
                  <a:lnTo>
                    <a:pt x="10299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98" name="object 13198"/>
            <p:cNvSpPr/>
            <p:nvPr/>
          </p:nvSpPr>
          <p:spPr>
            <a:xfrm>
              <a:off x="1870748" y="370490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199" name="object 13199"/>
            <p:cNvSpPr/>
            <p:nvPr/>
          </p:nvSpPr>
          <p:spPr>
            <a:xfrm>
              <a:off x="1870748" y="370095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74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200" name="object 13200"/>
          <p:cNvGrpSpPr/>
          <p:nvPr/>
        </p:nvGrpSpPr>
        <p:grpSpPr>
          <a:xfrm>
            <a:off x="2280086" y="2398144"/>
            <a:ext cx="69866" cy="66437"/>
            <a:chOff x="1684572" y="3552806"/>
            <a:chExt cx="103505" cy="98425"/>
          </a:xfrm>
        </p:grpSpPr>
        <p:sp>
          <p:nvSpPr>
            <p:cNvPr id="13201" name="object 13201"/>
            <p:cNvSpPr/>
            <p:nvPr/>
          </p:nvSpPr>
          <p:spPr>
            <a:xfrm>
              <a:off x="1778838" y="3639959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0" y="3949"/>
                  </a:moveTo>
                  <a:lnTo>
                    <a:pt x="0" y="0"/>
                  </a:lnTo>
                </a:path>
                <a:path w="8255" h="10795">
                  <a:moveTo>
                    <a:pt x="0" y="3949"/>
                  </a:moveTo>
                  <a:lnTo>
                    <a:pt x="7924" y="102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02" name="object 13202"/>
            <p:cNvSpPr/>
            <p:nvPr/>
          </p:nvSpPr>
          <p:spPr>
            <a:xfrm>
              <a:off x="1778838" y="3639959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0" y="0"/>
                  </a:moveTo>
                  <a:lnTo>
                    <a:pt x="7924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03" name="object 13203"/>
            <p:cNvSpPr/>
            <p:nvPr/>
          </p:nvSpPr>
          <p:spPr>
            <a:xfrm>
              <a:off x="1770926" y="3638359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4">
                  <a:moveTo>
                    <a:pt x="0" y="0"/>
                  </a:moveTo>
                  <a:lnTo>
                    <a:pt x="7912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04" name="object 13204"/>
            <p:cNvSpPr/>
            <p:nvPr/>
          </p:nvSpPr>
          <p:spPr>
            <a:xfrm>
              <a:off x="1770926" y="3634397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4">
                  <a:moveTo>
                    <a:pt x="0" y="0"/>
                  </a:moveTo>
                  <a:lnTo>
                    <a:pt x="7912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05" name="object 13205"/>
            <p:cNvSpPr/>
            <p:nvPr/>
          </p:nvSpPr>
          <p:spPr>
            <a:xfrm>
              <a:off x="1732889" y="3601910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0" y="4762"/>
                  </a:moveTo>
                  <a:lnTo>
                    <a:pt x="0" y="0"/>
                  </a:lnTo>
                </a:path>
                <a:path w="1269" h="5079">
                  <a:moveTo>
                    <a:pt x="0" y="4762"/>
                  </a:moveTo>
                  <a:lnTo>
                    <a:pt x="80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06" name="object 13206"/>
            <p:cNvSpPr/>
            <p:nvPr/>
          </p:nvSpPr>
          <p:spPr>
            <a:xfrm>
              <a:off x="1732889" y="36019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07" name="object 13207"/>
            <p:cNvSpPr/>
            <p:nvPr/>
          </p:nvSpPr>
          <p:spPr>
            <a:xfrm>
              <a:off x="1725764" y="3595573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4762"/>
                  </a:moveTo>
                  <a:lnTo>
                    <a:pt x="0" y="0"/>
                  </a:lnTo>
                </a:path>
                <a:path w="7619" h="11429">
                  <a:moveTo>
                    <a:pt x="0" y="4762"/>
                  </a:moveTo>
                  <a:lnTo>
                    <a:pt x="7124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08" name="object 13208"/>
            <p:cNvSpPr/>
            <p:nvPr/>
          </p:nvSpPr>
          <p:spPr>
            <a:xfrm>
              <a:off x="1725764" y="3595585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0" y="0"/>
                  </a:moveTo>
                  <a:lnTo>
                    <a:pt x="7124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09" name="object 13209"/>
            <p:cNvSpPr/>
            <p:nvPr/>
          </p:nvSpPr>
          <p:spPr>
            <a:xfrm>
              <a:off x="1724177" y="35987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87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10" name="object 13210"/>
            <p:cNvSpPr/>
            <p:nvPr/>
          </p:nvSpPr>
          <p:spPr>
            <a:xfrm>
              <a:off x="1724177" y="359479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87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11" name="object 13211"/>
            <p:cNvSpPr/>
            <p:nvPr/>
          </p:nvSpPr>
          <p:spPr>
            <a:xfrm>
              <a:off x="1685366" y="35575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87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12" name="object 13212"/>
            <p:cNvSpPr/>
            <p:nvPr/>
          </p:nvSpPr>
          <p:spPr>
            <a:xfrm>
              <a:off x="1685366" y="35535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87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3213" name="object 13213"/>
          <p:cNvSpPr/>
          <p:nvPr/>
        </p:nvSpPr>
        <p:spPr>
          <a:xfrm>
            <a:off x="2641036" y="25366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3214" name="object 13214"/>
          <p:cNvGrpSpPr/>
          <p:nvPr/>
        </p:nvGrpSpPr>
        <p:grpSpPr>
          <a:xfrm>
            <a:off x="2592373" y="2517395"/>
            <a:ext cx="1715" cy="1715"/>
            <a:chOff x="2147220" y="3729475"/>
            <a:chExt cx="2540" cy="2540"/>
          </a:xfrm>
        </p:grpSpPr>
        <p:sp>
          <p:nvSpPr>
            <p:cNvPr id="13215" name="object 13215"/>
            <p:cNvSpPr/>
            <p:nvPr/>
          </p:nvSpPr>
          <p:spPr>
            <a:xfrm>
              <a:off x="2148801" y="37310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16" name="object 13216"/>
            <p:cNvSpPr/>
            <p:nvPr/>
          </p:nvSpPr>
          <p:spPr>
            <a:xfrm>
              <a:off x="2148014" y="37302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3217" name="object 13217"/>
          <p:cNvSpPr/>
          <p:nvPr/>
        </p:nvSpPr>
        <p:spPr>
          <a:xfrm>
            <a:off x="2817500" y="2306705"/>
            <a:ext cx="14145" cy="9430"/>
          </a:xfrm>
          <a:custGeom>
            <a:avLst/>
            <a:gdLst/>
            <a:ahLst/>
            <a:cxnLst/>
            <a:rect l="l" t="t" r="r" b="b"/>
            <a:pathLst>
              <a:path w="20955" h="13970">
                <a:moveTo>
                  <a:pt x="0" y="0"/>
                </a:moveTo>
                <a:lnTo>
                  <a:pt x="20599" y="1347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3218" name="object 13218"/>
          <p:cNvSpPr/>
          <p:nvPr/>
        </p:nvSpPr>
        <p:spPr>
          <a:xfrm>
            <a:off x="2429809" y="2353760"/>
            <a:ext cx="7287" cy="1286"/>
          </a:xfrm>
          <a:custGeom>
            <a:avLst/>
            <a:gdLst/>
            <a:ahLst/>
            <a:cxnLst/>
            <a:rect l="l" t="t" r="r" b="b"/>
            <a:pathLst>
              <a:path w="10794" h="1904">
                <a:moveTo>
                  <a:pt x="0" y="1587"/>
                </a:moveTo>
                <a:lnTo>
                  <a:pt x="10299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3219" name="object 13219"/>
          <p:cNvSpPr/>
          <p:nvPr/>
        </p:nvSpPr>
        <p:spPr>
          <a:xfrm>
            <a:off x="2610552" y="2333435"/>
            <a:ext cx="30861" cy="3000"/>
          </a:xfrm>
          <a:custGeom>
            <a:avLst/>
            <a:gdLst/>
            <a:ahLst/>
            <a:cxnLst/>
            <a:rect l="l" t="t" r="r" b="b"/>
            <a:pathLst>
              <a:path w="45719" h="4445">
                <a:moveTo>
                  <a:pt x="-793" y="1981"/>
                </a:moveTo>
                <a:lnTo>
                  <a:pt x="45954" y="1981"/>
                </a:lnTo>
              </a:path>
            </a:pathLst>
          </a:custGeom>
          <a:ln w="5549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3220" name="object 13220"/>
          <p:cNvGrpSpPr/>
          <p:nvPr/>
        </p:nvGrpSpPr>
        <p:grpSpPr>
          <a:xfrm>
            <a:off x="2736220" y="2308845"/>
            <a:ext cx="83582" cy="15002"/>
            <a:chOff x="2360326" y="3420510"/>
            <a:chExt cx="123825" cy="22225"/>
          </a:xfrm>
        </p:grpSpPr>
        <p:sp>
          <p:nvSpPr>
            <p:cNvPr id="13221" name="object 13221"/>
            <p:cNvSpPr/>
            <p:nvPr/>
          </p:nvSpPr>
          <p:spPr>
            <a:xfrm>
              <a:off x="2361120" y="3421303"/>
              <a:ext cx="122555" cy="20955"/>
            </a:xfrm>
            <a:custGeom>
              <a:avLst/>
              <a:gdLst/>
              <a:ahLst/>
              <a:cxnLst/>
              <a:rect l="l" t="t" r="r" b="b"/>
              <a:pathLst>
                <a:path w="122555" h="20954">
                  <a:moveTo>
                    <a:pt x="0" y="20586"/>
                  </a:moveTo>
                  <a:lnTo>
                    <a:pt x="121996" y="8712"/>
                  </a:lnTo>
                  <a:lnTo>
                    <a:pt x="11012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22" name="object 13222"/>
            <p:cNvSpPr/>
            <p:nvPr/>
          </p:nvSpPr>
          <p:spPr>
            <a:xfrm>
              <a:off x="2361120" y="3421303"/>
              <a:ext cx="110489" cy="11430"/>
            </a:xfrm>
            <a:custGeom>
              <a:avLst/>
              <a:gdLst/>
              <a:ahLst/>
              <a:cxnLst/>
              <a:rect l="l" t="t" r="r" b="b"/>
              <a:pathLst>
                <a:path w="110489" h="11429">
                  <a:moveTo>
                    <a:pt x="-793" y="5543"/>
                  </a:moveTo>
                  <a:lnTo>
                    <a:pt x="110915" y="5543"/>
                  </a:lnTo>
                </a:path>
              </a:pathLst>
            </a:custGeom>
            <a:ln w="12674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3223" name="object 13223"/>
          <p:cNvSpPr/>
          <p:nvPr/>
        </p:nvSpPr>
        <p:spPr>
          <a:xfrm>
            <a:off x="2596656" y="2326491"/>
            <a:ext cx="44577" cy="5144"/>
          </a:xfrm>
          <a:custGeom>
            <a:avLst/>
            <a:gdLst/>
            <a:ahLst/>
            <a:cxnLst/>
            <a:rect l="l" t="t" r="r" b="b"/>
            <a:pathLst>
              <a:path w="66039" h="7620">
                <a:moveTo>
                  <a:pt x="0" y="7124"/>
                </a:moveTo>
                <a:lnTo>
                  <a:pt x="65747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3224" name="object 13224"/>
          <p:cNvSpPr/>
          <p:nvPr/>
        </p:nvSpPr>
        <p:spPr>
          <a:xfrm>
            <a:off x="2429809" y="2347339"/>
            <a:ext cx="7287" cy="857"/>
          </a:xfrm>
          <a:custGeom>
            <a:avLst/>
            <a:gdLst/>
            <a:ahLst/>
            <a:cxnLst/>
            <a:rect l="l" t="t" r="r" b="b"/>
            <a:pathLst>
              <a:path w="10794" h="1270">
                <a:moveTo>
                  <a:pt x="-793" y="400"/>
                </a:moveTo>
                <a:lnTo>
                  <a:pt x="11093" y="40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3225" name="object 13225"/>
          <p:cNvGrpSpPr/>
          <p:nvPr/>
        </p:nvGrpSpPr>
        <p:grpSpPr>
          <a:xfrm>
            <a:off x="2792362" y="2306169"/>
            <a:ext cx="38576" cy="12859"/>
            <a:chOff x="2443499" y="3416547"/>
            <a:chExt cx="57150" cy="19050"/>
          </a:xfrm>
        </p:grpSpPr>
        <p:sp>
          <p:nvSpPr>
            <p:cNvPr id="13226" name="object 13226"/>
            <p:cNvSpPr/>
            <p:nvPr/>
          </p:nvSpPr>
          <p:spPr>
            <a:xfrm>
              <a:off x="2462511" y="3430022"/>
              <a:ext cx="34290" cy="5080"/>
            </a:xfrm>
            <a:custGeom>
              <a:avLst/>
              <a:gdLst/>
              <a:ahLst/>
              <a:cxnLst/>
              <a:rect l="l" t="t" r="r" b="b"/>
              <a:pathLst>
                <a:path w="34289" h="5079">
                  <a:moveTo>
                    <a:pt x="0" y="4762"/>
                  </a:moveTo>
                  <a:lnTo>
                    <a:pt x="34074" y="4762"/>
                  </a:lnTo>
                  <a:lnTo>
                    <a:pt x="34074" y="0"/>
                  </a:lnTo>
                  <a:lnTo>
                    <a:pt x="0" y="0"/>
                  </a:lnTo>
                  <a:lnTo>
                    <a:pt x="0" y="476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27" name="object 13227"/>
            <p:cNvSpPr/>
            <p:nvPr/>
          </p:nvSpPr>
          <p:spPr>
            <a:xfrm>
              <a:off x="2463304" y="343397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8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28" name="object 13228"/>
            <p:cNvSpPr/>
            <p:nvPr/>
          </p:nvSpPr>
          <p:spPr>
            <a:xfrm>
              <a:off x="2443492" y="3416553"/>
              <a:ext cx="53975" cy="19050"/>
            </a:xfrm>
            <a:custGeom>
              <a:avLst/>
              <a:gdLst/>
              <a:ahLst/>
              <a:cxnLst/>
              <a:rect l="l" t="t" r="r" b="b"/>
              <a:pathLst>
                <a:path w="53975" h="19050">
                  <a:moveTo>
                    <a:pt x="33274" y="0"/>
                  </a:moveTo>
                  <a:lnTo>
                    <a:pt x="0" y="0"/>
                  </a:lnTo>
                  <a:lnTo>
                    <a:pt x="0" y="4749"/>
                  </a:lnTo>
                  <a:lnTo>
                    <a:pt x="33274" y="4749"/>
                  </a:lnTo>
                  <a:lnTo>
                    <a:pt x="33274" y="0"/>
                  </a:lnTo>
                  <a:close/>
                </a:path>
                <a:path w="53975" h="19050">
                  <a:moveTo>
                    <a:pt x="53886" y="14249"/>
                  </a:moveTo>
                  <a:lnTo>
                    <a:pt x="20612" y="14249"/>
                  </a:lnTo>
                  <a:lnTo>
                    <a:pt x="20612" y="19011"/>
                  </a:lnTo>
                  <a:lnTo>
                    <a:pt x="53886" y="19011"/>
                  </a:lnTo>
                  <a:lnTo>
                    <a:pt x="53886" y="14249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29" name="object 13229"/>
            <p:cNvSpPr/>
            <p:nvPr/>
          </p:nvSpPr>
          <p:spPr>
            <a:xfrm>
              <a:off x="2444292" y="34205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30" name="object 13230"/>
            <p:cNvSpPr/>
            <p:nvPr/>
          </p:nvSpPr>
          <p:spPr>
            <a:xfrm>
              <a:off x="2444286" y="3417347"/>
              <a:ext cx="34290" cy="5080"/>
            </a:xfrm>
            <a:custGeom>
              <a:avLst/>
              <a:gdLst/>
              <a:ahLst/>
              <a:cxnLst/>
              <a:rect l="l" t="t" r="r" b="b"/>
              <a:pathLst>
                <a:path w="34289" h="5079">
                  <a:moveTo>
                    <a:pt x="0" y="4762"/>
                  </a:moveTo>
                  <a:lnTo>
                    <a:pt x="34074" y="4762"/>
                  </a:lnTo>
                  <a:lnTo>
                    <a:pt x="34074" y="0"/>
                  </a:lnTo>
                  <a:lnTo>
                    <a:pt x="0" y="0"/>
                  </a:lnTo>
                  <a:lnTo>
                    <a:pt x="0" y="476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31" name="object 13231"/>
            <p:cNvSpPr/>
            <p:nvPr/>
          </p:nvSpPr>
          <p:spPr>
            <a:xfrm>
              <a:off x="2496578" y="34315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32" name="object 13232"/>
            <p:cNvSpPr/>
            <p:nvPr/>
          </p:nvSpPr>
          <p:spPr>
            <a:xfrm>
              <a:off x="2475979" y="3417341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5" h="14604">
                  <a:moveTo>
                    <a:pt x="0" y="0"/>
                  </a:moveTo>
                  <a:lnTo>
                    <a:pt x="20599" y="142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33" name="object 13233"/>
            <p:cNvSpPr/>
            <p:nvPr/>
          </p:nvSpPr>
          <p:spPr>
            <a:xfrm>
              <a:off x="2475979" y="3417341"/>
              <a:ext cx="24130" cy="14604"/>
            </a:xfrm>
            <a:custGeom>
              <a:avLst/>
              <a:gdLst/>
              <a:ahLst/>
              <a:cxnLst/>
              <a:rect l="l" t="t" r="r" b="b"/>
              <a:pathLst>
                <a:path w="24130" h="14604">
                  <a:moveTo>
                    <a:pt x="3175" y="0"/>
                  </a:moveTo>
                  <a:lnTo>
                    <a:pt x="23774" y="14249"/>
                  </a:lnTo>
                </a:path>
                <a:path w="24130" h="14604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234" name="object 13234"/>
          <p:cNvGrpSpPr/>
          <p:nvPr/>
        </p:nvGrpSpPr>
        <p:grpSpPr>
          <a:xfrm>
            <a:off x="3614798" y="2125427"/>
            <a:ext cx="978980" cy="113157"/>
            <a:chOff x="3661924" y="3148780"/>
            <a:chExt cx="1450340" cy="167640"/>
          </a:xfrm>
        </p:grpSpPr>
        <p:sp>
          <p:nvSpPr>
            <p:cNvPr id="13235" name="object 13235"/>
            <p:cNvSpPr/>
            <p:nvPr/>
          </p:nvSpPr>
          <p:spPr>
            <a:xfrm>
              <a:off x="3662718" y="3149574"/>
              <a:ext cx="1448435" cy="165735"/>
            </a:xfrm>
            <a:custGeom>
              <a:avLst/>
              <a:gdLst/>
              <a:ahLst/>
              <a:cxnLst/>
              <a:rect l="l" t="t" r="r" b="b"/>
              <a:pathLst>
                <a:path w="1448435" h="165735">
                  <a:moveTo>
                    <a:pt x="0" y="165569"/>
                  </a:moveTo>
                  <a:lnTo>
                    <a:pt x="1448155" y="18211"/>
                  </a:lnTo>
                  <a:lnTo>
                    <a:pt x="142280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36" name="object 13236"/>
            <p:cNvSpPr/>
            <p:nvPr/>
          </p:nvSpPr>
          <p:spPr>
            <a:xfrm>
              <a:off x="3662718" y="3149574"/>
              <a:ext cx="1423035" cy="145415"/>
            </a:xfrm>
            <a:custGeom>
              <a:avLst/>
              <a:gdLst/>
              <a:ahLst/>
              <a:cxnLst/>
              <a:rect l="l" t="t" r="r" b="b"/>
              <a:pathLst>
                <a:path w="1423035" h="145414">
                  <a:moveTo>
                    <a:pt x="0" y="144970"/>
                  </a:moveTo>
                  <a:lnTo>
                    <a:pt x="142280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3237" name="object 13237"/>
          <p:cNvSpPr/>
          <p:nvPr/>
        </p:nvSpPr>
        <p:spPr>
          <a:xfrm>
            <a:off x="6554811" y="1881578"/>
            <a:ext cx="392192" cy="55293"/>
          </a:xfrm>
          <a:custGeom>
            <a:avLst/>
            <a:gdLst/>
            <a:ahLst/>
            <a:cxnLst/>
            <a:rect l="l" t="t" r="r" b="b"/>
            <a:pathLst>
              <a:path w="581025" h="81914">
                <a:moveTo>
                  <a:pt x="0" y="63385"/>
                </a:moveTo>
                <a:lnTo>
                  <a:pt x="26149" y="81597"/>
                </a:lnTo>
                <a:lnTo>
                  <a:pt x="580694" y="21399"/>
                </a:lnTo>
              </a:path>
              <a:path w="581025" h="81914">
                <a:moveTo>
                  <a:pt x="0" y="63385"/>
                </a:moveTo>
                <a:lnTo>
                  <a:pt x="580694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3238" name="object 13238"/>
          <p:cNvGrpSpPr/>
          <p:nvPr/>
        </p:nvGrpSpPr>
        <p:grpSpPr>
          <a:xfrm>
            <a:off x="6082633" y="3313628"/>
            <a:ext cx="31718" cy="23574"/>
            <a:chOff x="7317975" y="4909077"/>
            <a:chExt cx="46990" cy="34925"/>
          </a:xfrm>
        </p:grpSpPr>
        <p:sp>
          <p:nvSpPr>
            <p:cNvPr id="13239" name="object 13239"/>
            <p:cNvSpPr/>
            <p:nvPr/>
          </p:nvSpPr>
          <p:spPr>
            <a:xfrm>
              <a:off x="7318768" y="4909870"/>
              <a:ext cx="41275" cy="10795"/>
            </a:xfrm>
            <a:custGeom>
              <a:avLst/>
              <a:gdLst/>
              <a:ahLst/>
              <a:cxnLst/>
              <a:rect l="l" t="t" r="r" b="b"/>
              <a:pathLst>
                <a:path w="41275" h="10795">
                  <a:moveTo>
                    <a:pt x="41198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40" name="object 13240"/>
            <p:cNvSpPr/>
            <p:nvPr/>
          </p:nvSpPr>
          <p:spPr>
            <a:xfrm>
              <a:off x="7318781" y="492017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41" name="object 13241"/>
            <p:cNvSpPr/>
            <p:nvPr/>
          </p:nvSpPr>
          <p:spPr>
            <a:xfrm>
              <a:off x="7322731" y="4909870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1198" y="800"/>
                  </a:moveTo>
                  <a:lnTo>
                    <a:pt x="0" y="11099"/>
                  </a:lnTo>
                </a:path>
                <a:path w="41275" h="11429">
                  <a:moveTo>
                    <a:pt x="41198" y="800"/>
                  </a:moveTo>
                  <a:lnTo>
                    <a:pt x="3723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42" name="object 13242"/>
            <p:cNvSpPr/>
            <p:nvPr/>
          </p:nvSpPr>
          <p:spPr>
            <a:xfrm>
              <a:off x="7318781" y="492017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0" y="0"/>
                  </a:moveTo>
                  <a:lnTo>
                    <a:pt x="0" y="237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43" name="object 13243"/>
            <p:cNvSpPr/>
            <p:nvPr/>
          </p:nvSpPr>
          <p:spPr>
            <a:xfrm>
              <a:off x="7322743" y="4920970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90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44" name="object 13244"/>
            <p:cNvSpPr/>
            <p:nvPr/>
          </p:nvSpPr>
          <p:spPr>
            <a:xfrm>
              <a:off x="7363929" y="49106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45" name="object 13245"/>
            <p:cNvSpPr/>
            <p:nvPr/>
          </p:nvSpPr>
          <p:spPr>
            <a:xfrm>
              <a:off x="7329855" y="492968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3962"/>
                  </a:moveTo>
                  <a:lnTo>
                    <a:pt x="0" y="3162"/>
                  </a:lnTo>
                  <a:lnTo>
                    <a:pt x="787" y="2374"/>
                  </a:lnTo>
                  <a:lnTo>
                    <a:pt x="787" y="1574"/>
                  </a:lnTo>
                  <a:lnTo>
                    <a:pt x="1587" y="1574"/>
                  </a:lnTo>
                  <a:lnTo>
                    <a:pt x="1587" y="787"/>
                  </a:ln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46" name="object 13246"/>
            <p:cNvSpPr/>
            <p:nvPr/>
          </p:nvSpPr>
          <p:spPr>
            <a:xfrm>
              <a:off x="7329081" y="4929682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2374" y="0"/>
                  </a:moveTo>
                  <a:lnTo>
                    <a:pt x="1574" y="0"/>
                  </a:lnTo>
                  <a:lnTo>
                    <a:pt x="1574" y="800"/>
                  </a:lnTo>
                  <a:lnTo>
                    <a:pt x="787" y="1574"/>
                  </a:lnTo>
                  <a:lnTo>
                    <a:pt x="787" y="2374"/>
                  </a:lnTo>
                  <a:lnTo>
                    <a:pt x="0" y="3175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47" name="object 13247"/>
            <p:cNvSpPr/>
            <p:nvPr/>
          </p:nvSpPr>
          <p:spPr>
            <a:xfrm>
              <a:off x="7331456" y="49296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48" name="object 13248"/>
            <p:cNvSpPr/>
            <p:nvPr/>
          </p:nvSpPr>
          <p:spPr>
            <a:xfrm>
              <a:off x="7331456" y="493047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49" name="object 13249"/>
            <p:cNvSpPr/>
            <p:nvPr/>
          </p:nvSpPr>
          <p:spPr>
            <a:xfrm>
              <a:off x="7329855" y="493125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87"/>
                  </a:moveTo>
                  <a:lnTo>
                    <a:pt x="0" y="1587"/>
                  </a:lnTo>
                  <a:lnTo>
                    <a:pt x="7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50" name="object 13250"/>
            <p:cNvSpPr/>
            <p:nvPr/>
          </p:nvSpPr>
          <p:spPr>
            <a:xfrm>
              <a:off x="7335418" y="493048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74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51" name="object 13251"/>
            <p:cNvSpPr/>
            <p:nvPr/>
          </p:nvSpPr>
          <p:spPr>
            <a:xfrm>
              <a:off x="7330655" y="492968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0"/>
                  </a:moveTo>
                  <a:lnTo>
                    <a:pt x="0" y="2374"/>
                  </a:lnTo>
                  <a:lnTo>
                    <a:pt x="80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52" name="object 13252"/>
            <p:cNvSpPr/>
            <p:nvPr/>
          </p:nvSpPr>
          <p:spPr>
            <a:xfrm>
              <a:off x="7330655" y="49320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253" name="object 13253"/>
          <p:cNvGrpSpPr/>
          <p:nvPr/>
        </p:nvGrpSpPr>
        <p:grpSpPr>
          <a:xfrm>
            <a:off x="6150544" y="3328063"/>
            <a:ext cx="10287" cy="27003"/>
            <a:chOff x="7418584" y="4930463"/>
            <a:chExt cx="15240" cy="40005"/>
          </a:xfrm>
        </p:grpSpPr>
        <p:sp>
          <p:nvSpPr>
            <p:cNvPr id="13254" name="object 13254"/>
            <p:cNvSpPr/>
            <p:nvPr/>
          </p:nvSpPr>
          <p:spPr>
            <a:xfrm>
              <a:off x="7426515" y="4958194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0" y="0"/>
                  </a:moveTo>
                  <a:lnTo>
                    <a:pt x="2374" y="0"/>
                  </a:lnTo>
                  <a:lnTo>
                    <a:pt x="3175" y="800"/>
                  </a:lnTo>
                  <a:lnTo>
                    <a:pt x="3175" y="1587"/>
                  </a:lnTo>
                  <a:lnTo>
                    <a:pt x="3962" y="1587"/>
                  </a:lnTo>
                  <a:lnTo>
                    <a:pt x="3962" y="2374"/>
                  </a:lnTo>
                  <a:lnTo>
                    <a:pt x="4762" y="2374"/>
                  </a:lnTo>
                  <a:lnTo>
                    <a:pt x="4762" y="3962"/>
                  </a:lnTo>
                  <a:lnTo>
                    <a:pt x="5537" y="4762"/>
                  </a:lnTo>
                  <a:lnTo>
                    <a:pt x="5537" y="7137"/>
                  </a:lnTo>
                  <a:lnTo>
                    <a:pt x="4762" y="7137"/>
                  </a:lnTo>
                  <a:lnTo>
                    <a:pt x="4762" y="8712"/>
                  </a:lnTo>
                  <a:lnTo>
                    <a:pt x="3962" y="9512"/>
                  </a:lnTo>
                  <a:lnTo>
                    <a:pt x="3175" y="9512"/>
                  </a:lnTo>
                  <a:lnTo>
                    <a:pt x="3175" y="10299"/>
                  </a:lnTo>
                  <a:lnTo>
                    <a:pt x="3962" y="9512"/>
                  </a:lnTo>
                  <a:lnTo>
                    <a:pt x="4762" y="9512"/>
                  </a:lnTo>
                  <a:lnTo>
                    <a:pt x="5537" y="8712"/>
                  </a:lnTo>
                  <a:lnTo>
                    <a:pt x="5537" y="7137"/>
                  </a:lnTo>
                  <a:lnTo>
                    <a:pt x="6337" y="7137"/>
                  </a:lnTo>
                  <a:lnTo>
                    <a:pt x="6337" y="4762"/>
                  </a:lnTo>
                  <a:lnTo>
                    <a:pt x="5537" y="3962"/>
                  </a:lnTo>
                  <a:lnTo>
                    <a:pt x="5537" y="2374"/>
                  </a:lnTo>
                  <a:lnTo>
                    <a:pt x="3962" y="800"/>
                  </a:lnTo>
                  <a:lnTo>
                    <a:pt x="39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55" name="object 13255"/>
            <p:cNvSpPr/>
            <p:nvPr/>
          </p:nvSpPr>
          <p:spPr>
            <a:xfrm>
              <a:off x="7428090" y="496533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75" y="0"/>
                  </a:moveTo>
                  <a:lnTo>
                    <a:pt x="3175" y="1574"/>
                  </a:lnTo>
                  <a:lnTo>
                    <a:pt x="2374" y="2374"/>
                  </a:lnTo>
                  <a:lnTo>
                    <a:pt x="1587" y="2374"/>
                  </a:lnTo>
                  <a:lnTo>
                    <a:pt x="1587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56" name="object 13256"/>
            <p:cNvSpPr/>
            <p:nvPr/>
          </p:nvSpPr>
          <p:spPr>
            <a:xfrm>
              <a:off x="7431265" y="496056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0" y="1587"/>
                  </a:lnTo>
                  <a:lnTo>
                    <a:pt x="787" y="2387"/>
                  </a:lnTo>
                  <a:lnTo>
                    <a:pt x="78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57" name="object 13257"/>
            <p:cNvSpPr/>
            <p:nvPr/>
          </p:nvSpPr>
          <p:spPr>
            <a:xfrm>
              <a:off x="7429684" y="49597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87" y="0"/>
                  </a:moveTo>
                  <a:lnTo>
                    <a:pt x="1187" y="1587"/>
                  </a:lnTo>
                </a:path>
                <a:path w="1904" h="1904">
                  <a:moveTo>
                    <a:pt x="0" y="400"/>
                  </a:moveTo>
                  <a:lnTo>
                    <a:pt x="1587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58" name="object 13258"/>
            <p:cNvSpPr/>
            <p:nvPr/>
          </p:nvSpPr>
          <p:spPr>
            <a:xfrm>
              <a:off x="7425715" y="495819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800" y="0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59" name="object 13259"/>
            <p:cNvSpPr/>
            <p:nvPr/>
          </p:nvSpPr>
          <p:spPr>
            <a:xfrm>
              <a:off x="7428877" y="4931257"/>
              <a:ext cx="4445" cy="9525"/>
            </a:xfrm>
            <a:custGeom>
              <a:avLst/>
              <a:gdLst/>
              <a:ahLst/>
              <a:cxnLst/>
              <a:rect l="l" t="t" r="r" b="b"/>
              <a:pathLst>
                <a:path w="4445" h="9525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1587" y="800"/>
                  </a:lnTo>
                  <a:lnTo>
                    <a:pt x="1587" y="2387"/>
                  </a:lnTo>
                  <a:lnTo>
                    <a:pt x="2387" y="2387"/>
                  </a:lnTo>
                  <a:lnTo>
                    <a:pt x="2387" y="3962"/>
                  </a:lnTo>
                  <a:lnTo>
                    <a:pt x="3175" y="4762"/>
                  </a:lnTo>
                  <a:lnTo>
                    <a:pt x="3175" y="6337"/>
                  </a:lnTo>
                  <a:lnTo>
                    <a:pt x="2387" y="6337"/>
                  </a:lnTo>
                  <a:lnTo>
                    <a:pt x="2387" y="8724"/>
                  </a:lnTo>
                  <a:lnTo>
                    <a:pt x="1587" y="9499"/>
                  </a:lnTo>
                  <a:lnTo>
                    <a:pt x="787" y="9499"/>
                  </a:lnTo>
                  <a:lnTo>
                    <a:pt x="1587" y="9499"/>
                  </a:lnTo>
                  <a:lnTo>
                    <a:pt x="2387" y="8724"/>
                  </a:lnTo>
                  <a:lnTo>
                    <a:pt x="3175" y="8724"/>
                  </a:lnTo>
                  <a:lnTo>
                    <a:pt x="3175" y="6337"/>
                  </a:lnTo>
                  <a:lnTo>
                    <a:pt x="3962" y="6337"/>
                  </a:lnTo>
                  <a:lnTo>
                    <a:pt x="3962" y="4762"/>
                  </a:lnTo>
                  <a:lnTo>
                    <a:pt x="3175" y="3962"/>
                  </a:lnTo>
                  <a:lnTo>
                    <a:pt x="3175" y="1587"/>
                  </a:lnTo>
                  <a:lnTo>
                    <a:pt x="2387" y="1587"/>
                  </a:lnTo>
                  <a:lnTo>
                    <a:pt x="2387" y="800"/>
                  </a:lnTo>
                  <a:lnTo>
                    <a:pt x="1587" y="800"/>
                  </a:lnTo>
                  <a:lnTo>
                    <a:pt x="1587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60" name="object 13260"/>
            <p:cNvSpPr/>
            <p:nvPr/>
          </p:nvSpPr>
          <p:spPr>
            <a:xfrm>
              <a:off x="7428090" y="493839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0"/>
                  </a:moveTo>
                  <a:lnTo>
                    <a:pt x="3175" y="1587"/>
                  </a:lnTo>
                  <a:lnTo>
                    <a:pt x="2374" y="23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61" name="object 13261"/>
            <p:cNvSpPr/>
            <p:nvPr/>
          </p:nvSpPr>
          <p:spPr>
            <a:xfrm>
              <a:off x="7431265" y="49336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1574"/>
                  </a:lnTo>
                  <a:lnTo>
                    <a:pt x="78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62" name="object 13262"/>
            <p:cNvSpPr/>
            <p:nvPr/>
          </p:nvSpPr>
          <p:spPr>
            <a:xfrm>
              <a:off x="7430477" y="49336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63" name="object 13263"/>
            <p:cNvSpPr/>
            <p:nvPr/>
          </p:nvSpPr>
          <p:spPr>
            <a:xfrm>
              <a:off x="7430477" y="49320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64" name="object 13264"/>
            <p:cNvSpPr/>
            <p:nvPr/>
          </p:nvSpPr>
          <p:spPr>
            <a:xfrm>
              <a:off x="7424140" y="495899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175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65" name="object 13265"/>
            <p:cNvSpPr/>
            <p:nvPr/>
          </p:nvSpPr>
          <p:spPr>
            <a:xfrm>
              <a:off x="7424127" y="4958194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137" y="3175"/>
                  </a:moveTo>
                  <a:lnTo>
                    <a:pt x="3175" y="3975"/>
                  </a:lnTo>
                </a:path>
                <a:path w="7620" h="4445">
                  <a:moveTo>
                    <a:pt x="7137" y="3175"/>
                  </a:moveTo>
                  <a:lnTo>
                    <a:pt x="3962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66" name="object 13266"/>
            <p:cNvSpPr/>
            <p:nvPr/>
          </p:nvSpPr>
          <p:spPr>
            <a:xfrm>
              <a:off x="7427302" y="496215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67" name="object 13267"/>
            <p:cNvSpPr/>
            <p:nvPr/>
          </p:nvSpPr>
          <p:spPr>
            <a:xfrm>
              <a:off x="7427302" y="496136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3962" y="5537"/>
                  </a:moveTo>
                  <a:lnTo>
                    <a:pt x="0" y="6337"/>
                  </a:lnTo>
                </a:path>
                <a:path w="4445" h="6350">
                  <a:moveTo>
                    <a:pt x="3962" y="5537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68" name="object 13268"/>
            <p:cNvSpPr/>
            <p:nvPr/>
          </p:nvSpPr>
          <p:spPr>
            <a:xfrm>
              <a:off x="7424127" y="49677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69" name="object 13269"/>
            <p:cNvSpPr/>
            <p:nvPr/>
          </p:nvSpPr>
          <p:spPr>
            <a:xfrm>
              <a:off x="7424140" y="496690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3949" y="1587"/>
                  </a:moveTo>
                  <a:lnTo>
                    <a:pt x="0" y="2387"/>
                  </a:lnTo>
                </a:path>
                <a:path w="7620" h="2539">
                  <a:moveTo>
                    <a:pt x="3949" y="1587"/>
                  </a:moveTo>
                  <a:lnTo>
                    <a:pt x="71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70" name="object 13270"/>
            <p:cNvSpPr/>
            <p:nvPr/>
          </p:nvSpPr>
          <p:spPr>
            <a:xfrm>
              <a:off x="7420965" y="495899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74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71" name="object 13271"/>
            <p:cNvSpPr/>
            <p:nvPr/>
          </p:nvSpPr>
          <p:spPr>
            <a:xfrm>
              <a:off x="7420965" y="496056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72" name="object 13272"/>
            <p:cNvSpPr/>
            <p:nvPr/>
          </p:nvSpPr>
          <p:spPr>
            <a:xfrm>
              <a:off x="7422553" y="49677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73" name="object 13273"/>
            <p:cNvSpPr/>
            <p:nvPr/>
          </p:nvSpPr>
          <p:spPr>
            <a:xfrm>
              <a:off x="7423340" y="4961369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1574" y="5537"/>
                  </a:moveTo>
                  <a:lnTo>
                    <a:pt x="2374" y="5537"/>
                  </a:lnTo>
                  <a:lnTo>
                    <a:pt x="2374" y="4749"/>
                  </a:lnTo>
                  <a:lnTo>
                    <a:pt x="3162" y="4749"/>
                  </a:lnTo>
                  <a:lnTo>
                    <a:pt x="3162" y="1587"/>
                  </a:lnTo>
                  <a:lnTo>
                    <a:pt x="2374" y="1587"/>
                  </a:lnTo>
                  <a:lnTo>
                    <a:pt x="2374" y="787"/>
                  </a:lnTo>
                  <a:lnTo>
                    <a:pt x="1574" y="787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74" name="object 13274"/>
            <p:cNvSpPr/>
            <p:nvPr/>
          </p:nvSpPr>
          <p:spPr>
            <a:xfrm>
              <a:off x="7424915" y="493205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238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75" name="object 13275"/>
            <p:cNvSpPr/>
            <p:nvPr/>
          </p:nvSpPr>
          <p:spPr>
            <a:xfrm>
              <a:off x="7427302" y="49312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2" y="3175"/>
                  </a:moveTo>
                  <a:lnTo>
                    <a:pt x="0" y="3975"/>
                  </a:lnTo>
                </a:path>
                <a:path w="4445" h="4445">
                  <a:moveTo>
                    <a:pt x="3962" y="3175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76" name="object 13276"/>
            <p:cNvSpPr/>
            <p:nvPr/>
          </p:nvSpPr>
          <p:spPr>
            <a:xfrm>
              <a:off x="7427302" y="493521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77" name="object 13277"/>
            <p:cNvSpPr/>
            <p:nvPr/>
          </p:nvSpPr>
          <p:spPr>
            <a:xfrm>
              <a:off x="7427302" y="4934419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4">
                  <a:moveTo>
                    <a:pt x="3962" y="4762"/>
                  </a:moveTo>
                  <a:lnTo>
                    <a:pt x="0" y="5562"/>
                  </a:lnTo>
                </a:path>
                <a:path w="4445" h="5714">
                  <a:moveTo>
                    <a:pt x="3962" y="4762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78" name="object 13278"/>
            <p:cNvSpPr/>
            <p:nvPr/>
          </p:nvSpPr>
          <p:spPr>
            <a:xfrm>
              <a:off x="7424127" y="493998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79" name="object 13279"/>
            <p:cNvSpPr/>
            <p:nvPr/>
          </p:nvSpPr>
          <p:spPr>
            <a:xfrm>
              <a:off x="7424140" y="4939195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3949" y="1574"/>
                  </a:moveTo>
                  <a:lnTo>
                    <a:pt x="0" y="2374"/>
                  </a:lnTo>
                </a:path>
                <a:path w="7620" h="2539">
                  <a:moveTo>
                    <a:pt x="3949" y="1574"/>
                  </a:moveTo>
                  <a:lnTo>
                    <a:pt x="71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80" name="object 13280"/>
            <p:cNvSpPr/>
            <p:nvPr/>
          </p:nvSpPr>
          <p:spPr>
            <a:xfrm>
              <a:off x="7420965" y="49328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81" name="object 13281"/>
            <p:cNvSpPr/>
            <p:nvPr/>
          </p:nvSpPr>
          <p:spPr>
            <a:xfrm>
              <a:off x="7420965" y="49336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82" name="object 13282"/>
            <p:cNvSpPr/>
            <p:nvPr/>
          </p:nvSpPr>
          <p:spPr>
            <a:xfrm>
              <a:off x="7422553" y="49399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83" name="object 13283"/>
            <p:cNvSpPr/>
            <p:nvPr/>
          </p:nvSpPr>
          <p:spPr>
            <a:xfrm>
              <a:off x="7423340" y="4933645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1574" y="5537"/>
                  </a:moveTo>
                  <a:lnTo>
                    <a:pt x="2374" y="5537"/>
                  </a:lnTo>
                  <a:lnTo>
                    <a:pt x="3162" y="4737"/>
                  </a:lnTo>
                  <a:lnTo>
                    <a:pt x="3162" y="2362"/>
                  </a:lnTo>
                  <a:lnTo>
                    <a:pt x="2374" y="1574"/>
                  </a:lnTo>
                  <a:lnTo>
                    <a:pt x="1574" y="774"/>
                  </a:lnTo>
                  <a:lnTo>
                    <a:pt x="787" y="774"/>
                  </a:lnTo>
                  <a:lnTo>
                    <a:pt x="787" y="0"/>
                  </a:lnTo>
                  <a:lnTo>
                    <a:pt x="0" y="7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84" name="object 13284"/>
            <p:cNvSpPr/>
            <p:nvPr/>
          </p:nvSpPr>
          <p:spPr>
            <a:xfrm>
              <a:off x="7422540" y="493918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85" name="object 13285"/>
            <p:cNvSpPr/>
            <p:nvPr/>
          </p:nvSpPr>
          <p:spPr>
            <a:xfrm>
              <a:off x="7419378" y="4934432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4">
                  <a:moveTo>
                    <a:pt x="3962" y="0"/>
                  </a:moveTo>
                  <a:lnTo>
                    <a:pt x="1587" y="0"/>
                  </a:lnTo>
                  <a:lnTo>
                    <a:pt x="2374" y="0"/>
                  </a:lnTo>
                  <a:lnTo>
                    <a:pt x="2374" y="800"/>
                  </a:lnTo>
                  <a:lnTo>
                    <a:pt x="3162" y="800"/>
                  </a:lnTo>
                  <a:lnTo>
                    <a:pt x="3162" y="1587"/>
                  </a:lnTo>
                  <a:lnTo>
                    <a:pt x="3962" y="1587"/>
                  </a:lnTo>
                  <a:lnTo>
                    <a:pt x="3962" y="5549"/>
                  </a:lnTo>
                  <a:lnTo>
                    <a:pt x="1587" y="5549"/>
                  </a:lnTo>
                  <a:lnTo>
                    <a:pt x="787" y="4762"/>
                  </a:lnTo>
                  <a:lnTo>
                    <a:pt x="787" y="3962"/>
                  </a:lnTo>
                  <a:lnTo>
                    <a:pt x="0" y="3175"/>
                  </a:lnTo>
                  <a:lnTo>
                    <a:pt x="0" y="1587"/>
                  </a:lnTo>
                  <a:lnTo>
                    <a:pt x="787" y="1587"/>
                  </a:lnTo>
                  <a:lnTo>
                    <a:pt x="787" y="800"/>
                  </a:lnTo>
                  <a:lnTo>
                    <a:pt x="1587" y="800"/>
                  </a:lnTo>
                  <a:lnTo>
                    <a:pt x="1587" y="0"/>
                  </a:lnTo>
                  <a:lnTo>
                    <a:pt x="2374" y="0"/>
                  </a:lnTo>
                  <a:lnTo>
                    <a:pt x="2374" y="800"/>
                  </a:lnTo>
                  <a:lnTo>
                    <a:pt x="3162" y="800"/>
                  </a:lnTo>
                  <a:lnTo>
                    <a:pt x="3162" y="1587"/>
                  </a:lnTo>
                  <a:lnTo>
                    <a:pt x="3962" y="1587"/>
                  </a:lnTo>
                  <a:lnTo>
                    <a:pt x="3962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86" name="object 13286"/>
            <p:cNvSpPr/>
            <p:nvPr/>
          </p:nvSpPr>
          <p:spPr>
            <a:xfrm>
              <a:off x="7422540" y="49669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87" name="object 13287"/>
            <p:cNvSpPr/>
            <p:nvPr/>
          </p:nvSpPr>
          <p:spPr>
            <a:xfrm>
              <a:off x="7419378" y="496136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3962" y="0"/>
                  </a:moveTo>
                  <a:lnTo>
                    <a:pt x="1587" y="800"/>
                  </a:lnTo>
                  <a:lnTo>
                    <a:pt x="2374" y="800"/>
                  </a:lnTo>
                  <a:lnTo>
                    <a:pt x="3162" y="1587"/>
                  </a:lnTo>
                  <a:lnTo>
                    <a:pt x="3962" y="2374"/>
                  </a:lnTo>
                  <a:lnTo>
                    <a:pt x="3962" y="5537"/>
                  </a:lnTo>
                  <a:lnTo>
                    <a:pt x="3162" y="6337"/>
                  </a:lnTo>
                  <a:lnTo>
                    <a:pt x="1587" y="6337"/>
                  </a:lnTo>
                  <a:lnTo>
                    <a:pt x="1587" y="5537"/>
                  </a:lnTo>
                  <a:lnTo>
                    <a:pt x="787" y="5537"/>
                  </a:lnTo>
                  <a:lnTo>
                    <a:pt x="787" y="3962"/>
                  </a:lnTo>
                  <a:lnTo>
                    <a:pt x="0" y="3962"/>
                  </a:lnTo>
                  <a:lnTo>
                    <a:pt x="0" y="2374"/>
                  </a:lnTo>
                  <a:lnTo>
                    <a:pt x="787" y="1587"/>
                  </a:lnTo>
                  <a:lnTo>
                    <a:pt x="787" y="800"/>
                  </a:lnTo>
                  <a:lnTo>
                    <a:pt x="2374" y="800"/>
                  </a:lnTo>
                  <a:lnTo>
                    <a:pt x="3162" y="1587"/>
                  </a:lnTo>
                  <a:lnTo>
                    <a:pt x="3962" y="2374"/>
                  </a:lnTo>
                  <a:lnTo>
                    <a:pt x="3962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288" name="object 13288"/>
          <p:cNvGrpSpPr/>
          <p:nvPr/>
        </p:nvGrpSpPr>
        <p:grpSpPr>
          <a:xfrm>
            <a:off x="6406682" y="3275132"/>
            <a:ext cx="3858" cy="4286"/>
            <a:chOff x="7798047" y="4852047"/>
            <a:chExt cx="5715" cy="6350"/>
          </a:xfrm>
        </p:grpSpPr>
        <p:sp>
          <p:nvSpPr>
            <p:cNvPr id="13289" name="object 13289"/>
            <p:cNvSpPr/>
            <p:nvPr/>
          </p:nvSpPr>
          <p:spPr>
            <a:xfrm>
              <a:off x="7798841" y="485363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90" name="object 13290"/>
            <p:cNvSpPr/>
            <p:nvPr/>
          </p:nvSpPr>
          <p:spPr>
            <a:xfrm>
              <a:off x="7798841" y="4852047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4">
                  <a:moveTo>
                    <a:pt x="3962" y="3962"/>
                  </a:moveTo>
                  <a:lnTo>
                    <a:pt x="0" y="5537"/>
                  </a:lnTo>
                </a:path>
                <a:path w="4445" h="5714">
                  <a:moveTo>
                    <a:pt x="3962" y="3962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291" name="object 13291"/>
          <p:cNvGrpSpPr/>
          <p:nvPr/>
        </p:nvGrpSpPr>
        <p:grpSpPr>
          <a:xfrm>
            <a:off x="6169258" y="3321642"/>
            <a:ext cx="6001" cy="37719"/>
            <a:chOff x="7446308" y="4920951"/>
            <a:chExt cx="8890" cy="55880"/>
          </a:xfrm>
        </p:grpSpPr>
        <p:sp>
          <p:nvSpPr>
            <p:cNvPr id="13292" name="object 13292"/>
            <p:cNvSpPr/>
            <p:nvPr/>
          </p:nvSpPr>
          <p:spPr>
            <a:xfrm>
              <a:off x="7454226" y="49708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93" name="object 13293"/>
            <p:cNvSpPr/>
            <p:nvPr/>
          </p:nvSpPr>
          <p:spPr>
            <a:xfrm>
              <a:off x="7447114" y="4970868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0" y="2374"/>
                  </a:moveTo>
                  <a:lnTo>
                    <a:pt x="71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94" name="object 13294"/>
            <p:cNvSpPr/>
            <p:nvPr/>
          </p:nvSpPr>
          <p:spPr>
            <a:xfrm>
              <a:off x="7447102" y="497404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2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95" name="object 13295"/>
            <p:cNvSpPr/>
            <p:nvPr/>
          </p:nvSpPr>
          <p:spPr>
            <a:xfrm>
              <a:off x="7447114" y="492492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1587"/>
                  </a:moveTo>
                  <a:lnTo>
                    <a:pt x="71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96" name="object 13296"/>
            <p:cNvSpPr/>
            <p:nvPr/>
          </p:nvSpPr>
          <p:spPr>
            <a:xfrm>
              <a:off x="7454226" y="49217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297" name="object 13297"/>
            <p:cNvSpPr/>
            <p:nvPr/>
          </p:nvSpPr>
          <p:spPr>
            <a:xfrm>
              <a:off x="7447114" y="4921745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0" y="2387"/>
                  </a:moveTo>
                  <a:lnTo>
                    <a:pt x="71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298" name="object 13298"/>
          <p:cNvGrpSpPr/>
          <p:nvPr/>
        </p:nvGrpSpPr>
        <p:grpSpPr>
          <a:xfrm>
            <a:off x="6384230" y="3240898"/>
            <a:ext cx="36005" cy="6429"/>
            <a:chOff x="7764786" y="4801330"/>
            <a:chExt cx="53340" cy="9525"/>
          </a:xfrm>
        </p:grpSpPr>
        <p:sp>
          <p:nvSpPr>
            <p:cNvPr id="13299" name="object 13299"/>
            <p:cNvSpPr/>
            <p:nvPr/>
          </p:nvSpPr>
          <p:spPr>
            <a:xfrm>
              <a:off x="7779829" y="4802123"/>
              <a:ext cx="37465" cy="8255"/>
            </a:xfrm>
            <a:custGeom>
              <a:avLst/>
              <a:gdLst/>
              <a:ahLst/>
              <a:cxnLst/>
              <a:rect l="l" t="t" r="r" b="b"/>
              <a:pathLst>
                <a:path w="37465" h="8254">
                  <a:moveTo>
                    <a:pt x="37236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00" name="object 13300"/>
            <p:cNvSpPr/>
            <p:nvPr/>
          </p:nvSpPr>
          <p:spPr>
            <a:xfrm>
              <a:off x="7765580" y="4802123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4" h="5079">
                  <a:moveTo>
                    <a:pt x="10286" y="1587"/>
                  </a:moveTo>
                  <a:lnTo>
                    <a:pt x="14249" y="0"/>
                  </a:lnTo>
                </a:path>
                <a:path w="14604" h="5079">
                  <a:moveTo>
                    <a:pt x="10286" y="1587"/>
                  </a:moveTo>
                  <a:lnTo>
                    <a:pt x="3949" y="3962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301" name="object 13301"/>
          <p:cNvGrpSpPr/>
          <p:nvPr/>
        </p:nvGrpSpPr>
        <p:grpSpPr>
          <a:xfrm>
            <a:off x="6143593" y="3251065"/>
            <a:ext cx="276463" cy="111014"/>
            <a:chOff x="7408285" y="4816392"/>
            <a:chExt cx="409575" cy="164465"/>
          </a:xfrm>
        </p:grpSpPr>
        <p:sp>
          <p:nvSpPr>
            <p:cNvPr id="13302" name="object 13302"/>
            <p:cNvSpPr/>
            <p:nvPr/>
          </p:nvSpPr>
          <p:spPr>
            <a:xfrm>
              <a:off x="7599210" y="4842535"/>
              <a:ext cx="56515" cy="17780"/>
            </a:xfrm>
            <a:custGeom>
              <a:avLst/>
              <a:gdLst/>
              <a:ahLst/>
              <a:cxnLst/>
              <a:rect l="l" t="t" r="r" b="b"/>
              <a:pathLst>
                <a:path w="56515" h="17779">
                  <a:moveTo>
                    <a:pt x="56248" y="0"/>
                  </a:moveTo>
                  <a:lnTo>
                    <a:pt x="53073" y="800"/>
                  </a:lnTo>
                  <a:lnTo>
                    <a:pt x="41297" y="4530"/>
                  </a:lnTo>
                  <a:lnTo>
                    <a:pt x="29368" y="8362"/>
                  </a:lnTo>
                  <a:lnTo>
                    <a:pt x="17411" y="11976"/>
                  </a:lnTo>
                  <a:lnTo>
                    <a:pt x="5549" y="15049"/>
                  </a:lnTo>
                  <a:lnTo>
                    <a:pt x="0" y="174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03" name="object 13303"/>
            <p:cNvSpPr/>
            <p:nvPr/>
          </p:nvSpPr>
          <p:spPr>
            <a:xfrm>
              <a:off x="7512063" y="4867884"/>
              <a:ext cx="59055" cy="17145"/>
            </a:xfrm>
            <a:custGeom>
              <a:avLst/>
              <a:gdLst/>
              <a:ahLst/>
              <a:cxnLst/>
              <a:rect l="l" t="t" r="r" b="b"/>
              <a:pathLst>
                <a:path w="59054" h="17145">
                  <a:moveTo>
                    <a:pt x="58623" y="0"/>
                  </a:moveTo>
                  <a:lnTo>
                    <a:pt x="51485" y="2374"/>
                  </a:lnTo>
                  <a:lnTo>
                    <a:pt x="39436" y="5680"/>
                  </a:lnTo>
                  <a:lnTo>
                    <a:pt x="27300" y="9148"/>
                  </a:lnTo>
                  <a:lnTo>
                    <a:pt x="15175" y="12595"/>
                  </a:lnTo>
                  <a:lnTo>
                    <a:pt x="3162" y="15836"/>
                  </a:lnTo>
                  <a:lnTo>
                    <a:pt x="0" y="166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04" name="object 13304"/>
            <p:cNvSpPr/>
            <p:nvPr/>
          </p:nvSpPr>
          <p:spPr>
            <a:xfrm>
              <a:off x="7412253" y="4892446"/>
              <a:ext cx="72390" cy="19050"/>
            </a:xfrm>
            <a:custGeom>
              <a:avLst/>
              <a:gdLst/>
              <a:ahLst/>
              <a:cxnLst/>
              <a:rect l="l" t="t" r="r" b="b"/>
              <a:pathLst>
                <a:path w="72390" h="19050">
                  <a:moveTo>
                    <a:pt x="72085" y="0"/>
                  </a:moveTo>
                  <a:lnTo>
                    <a:pt x="67322" y="1587"/>
                  </a:lnTo>
                  <a:lnTo>
                    <a:pt x="51091" y="5983"/>
                  </a:lnTo>
                  <a:lnTo>
                    <a:pt x="34801" y="10144"/>
                  </a:lnTo>
                  <a:lnTo>
                    <a:pt x="18534" y="14385"/>
                  </a:lnTo>
                  <a:lnTo>
                    <a:pt x="2374" y="19024"/>
                  </a:lnTo>
                  <a:lnTo>
                    <a:pt x="0" y="190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05" name="object 13305"/>
            <p:cNvSpPr/>
            <p:nvPr/>
          </p:nvSpPr>
          <p:spPr>
            <a:xfrm>
              <a:off x="7454227" y="49201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06" name="object 13306"/>
            <p:cNvSpPr/>
            <p:nvPr/>
          </p:nvSpPr>
          <p:spPr>
            <a:xfrm>
              <a:off x="7461364" y="4917795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92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07" name="object 13307"/>
            <p:cNvSpPr/>
            <p:nvPr/>
          </p:nvSpPr>
          <p:spPr>
            <a:xfrm>
              <a:off x="7469289" y="491620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2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08" name="object 13308"/>
            <p:cNvSpPr/>
            <p:nvPr/>
          </p:nvSpPr>
          <p:spPr>
            <a:xfrm>
              <a:off x="7476414" y="491383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09" name="object 13309"/>
            <p:cNvSpPr/>
            <p:nvPr/>
          </p:nvSpPr>
          <p:spPr>
            <a:xfrm>
              <a:off x="7483538" y="49138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10" name="object 13310"/>
            <p:cNvSpPr/>
            <p:nvPr/>
          </p:nvSpPr>
          <p:spPr>
            <a:xfrm>
              <a:off x="7512063" y="49067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11" name="object 13311"/>
            <p:cNvSpPr/>
            <p:nvPr/>
          </p:nvSpPr>
          <p:spPr>
            <a:xfrm>
              <a:off x="7512850" y="490433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12" name="object 13312"/>
            <p:cNvSpPr/>
            <p:nvPr/>
          </p:nvSpPr>
          <p:spPr>
            <a:xfrm>
              <a:off x="7519987" y="490273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13" name="object 13313"/>
            <p:cNvSpPr/>
            <p:nvPr/>
          </p:nvSpPr>
          <p:spPr>
            <a:xfrm>
              <a:off x="7527112" y="4900371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14" name="object 13314"/>
            <p:cNvSpPr/>
            <p:nvPr/>
          </p:nvSpPr>
          <p:spPr>
            <a:xfrm>
              <a:off x="7534249" y="489878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2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15" name="object 13315"/>
            <p:cNvSpPr/>
            <p:nvPr/>
          </p:nvSpPr>
          <p:spPr>
            <a:xfrm>
              <a:off x="7541374" y="4896408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16" name="object 13316"/>
            <p:cNvSpPr/>
            <p:nvPr/>
          </p:nvSpPr>
          <p:spPr>
            <a:xfrm>
              <a:off x="7548499" y="489482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17" name="object 13317"/>
            <p:cNvSpPr/>
            <p:nvPr/>
          </p:nvSpPr>
          <p:spPr>
            <a:xfrm>
              <a:off x="7555636" y="489243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18" name="object 13318"/>
            <p:cNvSpPr/>
            <p:nvPr/>
          </p:nvSpPr>
          <p:spPr>
            <a:xfrm>
              <a:off x="7562774" y="4890071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2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19" name="object 13319"/>
            <p:cNvSpPr/>
            <p:nvPr/>
          </p:nvSpPr>
          <p:spPr>
            <a:xfrm>
              <a:off x="7569886" y="48900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20" name="object 13320"/>
            <p:cNvSpPr/>
            <p:nvPr/>
          </p:nvSpPr>
          <p:spPr>
            <a:xfrm>
              <a:off x="7599210" y="4880559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21" name="object 13321"/>
            <p:cNvSpPr/>
            <p:nvPr/>
          </p:nvSpPr>
          <p:spPr>
            <a:xfrm>
              <a:off x="7605535" y="4878184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22" name="object 13322"/>
            <p:cNvSpPr/>
            <p:nvPr/>
          </p:nvSpPr>
          <p:spPr>
            <a:xfrm>
              <a:off x="7612672" y="487659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23" name="object 13323"/>
            <p:cNvSpPr/>
            <p:nvPr/>
          </p:nvSpPr>
          <p:spPr>
            <a:xfrm>
              <a:off x="7619809" y="4874221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24" name="object 13324"/>
            <p:cNvSpPr/>
            <p:nvPr/>
          </p:nvSpPr>
          <p:spPr>
            <a:xfrm>
              <a:off x="7626147" y="487184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25" name="object 13325"/>
            <p:cNvSpPr/>
            <p:nvPr/>
          </p:nvSpPr>
          <p:spPr>
            <a:xfrm>
              <a:off x="7633271" y="487025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2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26" name="object 13326"/>
            <p:cNvSpPr/>
            <p:nvPr/>
          </p:nvSpPr>
          <p:spPr>
            <a:xfrm>
              <a:off x="7640396" y="4867884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27" name="object 13327"/>
            <p:cNvSpPr/>
            <p:nvPr/>
          </p:nvSpPr>
          <p:spPr>
            <a:xfrm>
              <a:off x="7647533" y="4866309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28" name="object 13328"/>
            <p:cNvSpPr/>
            <p:nvPr/>
          </p:nvSpPr>
          <p:spPr>
            <a:xfrm>
              <a:off x="7653871" y="486550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29" name="object 13329"/>
            <p:cNvSpPr/>
            <p:nvPr/>
          </p:nvSpPr>
          <p:spPr>
            <a:xfrm>
              <a:off x="7683182" y="4855209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55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30" name="object 13330"/>
            <p:cNvSpPr/>
            <p:nvPr/>
          </p:nvSpPr>
          <p:spPr>
            <a:xfrm>
              <a:off x="7688720" y="485362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50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31" name="object 13331"/>
            <p:cNvSpPr/>
            <p:nvPr/>
          </p:nvSpPr>
          <p:spPr>
            <a:xfrm>
              <a:off x="7695070" y="4851247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24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32" name="object 13332"/>
            <p:cNvSpPr/>
            <p:nvPr/>
          </p:nvSpPr>
          <p:spPr>
            <a:xfrm>
              <a:off x="7702194" y="484966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33" name="object 13333"/>
            <p:cNvSpPr/>
            <p:nvPr/>
          </p:nvSpPr>
          <p:spPr>
            <a:xfrm>
              <a:off x="7708532" y="4847285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34" name="object 13334"/>
            <p:cNvSpPr/>
            <p:nvPr/>
          </p:nvSpPr>
          <p:spPr>
            <a:xfrm>
              <a:off x="7715669" y="4844910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35" name="object 13335"/>
            <p:cNvSpPr/>
            <p:nvPr/>
          </p:nvSpPr>
          <p:spPr>
            <a:xfrm>
              <a:off x="7721994" y="4843322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36" name="object 13336"/>
            <p:cNvSpPr/>
            <p:nvPr/>
          </p:nvSpPr>
          <p:spPr>
            <a:xfrm>
              <a:off x="7729131" y="4840947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37" name="object 13337"/>
            <p:cNvSpPr/>
            <p:nvPr/>
          </p:nvSpPr>
          <p:spPr>
            <a:xfrm>
              <a:off x="7735481" y="484016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38" name="object 13338"/>
            <p:cNvSpPr/>
            <p:nvPr/>
          </p:nvSpPr>
          <p:spPr>
            <a:xfrm>
              <a:off x="7765567" y="48298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39" name="object 13339"/>
            <p:cNvSpPr/>
            <p:nvPr/>
          </p:nvSpPr>
          <p:spPr>
            <a:xfrm>
              <a:off x="7768742" y="482827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40" name="object 13340"/>
            <p:cNvSpPr/>
            <p:nvPr/>
          </p:nvSpPr>
          <p:spPr>
            <a:xfrm>
              <a:off x="7775080" y="4825898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41" name="object 13341"/>
            <p:cNvSpPr/>
            <p:nvPr/>
          </p:nvSpPr>
          <p:spPr>
            <a:xfrm>
              <a:off x="7781417" y="482352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42" name="object 13342"/>
            <p:cNvSpPr/>
            <p:nvPr/>
          </p:nvSpPr>
          <p:spPr>
            <a:xfrm>
              <a:off x="7788554" y="482193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2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43" name="object 13343"/>
            <p:cNvSpPr/>
            <p:nvPr/>
          </p:nvSpPr>
          <p:spPr>
            <a:xfrm>
              <a:off x="7794879" y="4819561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50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44" name="object 13344"/>
            <p:cNvSpPr/>
            <p:nvPr/>
          </p:nvSpPr>
          <p:spPr>
            <a:xfrm>
              <a:off x="7801229" y="481718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45" name="object 13345"/>
            <p:cNvSpPr/>
            <p:nvPr/>
          </p:nvSpPr>
          <p:spPr>
            <a:xfrm>
              <a:off x="7801229" y="481956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46" name="object 13346"/>
            <p:cNvSpPr/>
            <p:nvPr/>
          </p:nvSpPr>
          <p:spPr>
            <a:xfrm>
              <a:off x="7801229" y="482034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47" name="object 13347"/>
            <p:cNvSpPr/>
            <p:nvPr/>
          </p:nvSpPr>
          <p:spPr>
            <a:xfrm>
              <a:off x="7794879" y="482192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48" name="object 13348"/>
            <p:cNvSpPr/>
            <p:nvPr/>
          </p:nvSpPr>
          <p:spPr>
            <a:xfrm>
              <a:off x="7794879" y="4821935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50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49" name="object 13349"/>
            <p:cNvSpPr/>
            <p:nvPr/>
          </p:nvSpPr>
          <p:spPr>
            <a:xfrm>
              <a:off x="7788554" y="482351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50" name="object 13350"/>
            <p:cNvSpPr/>
            <p:nvPr/>
          </p:nvSpPr>
          <p:spPr>
            <a:xfrm>
              <a:off x="7788554" y="4824310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2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51" name="object 13351"/>
            <p:cNvSpPr/>
            <p:nvPr/>
          </p:nvSpPr>
          <p:spPr>
            <a:xfrm>
              <a:off x="7781417" y="48258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52" name="object 13352"/>
            <p:cNvSpPr/>
            <p:nvPr/>
          </p:nvSpPr>
          <p:spPr>
            <a:xfrm>
              <a:off x="7781417" y="4826685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53" name="object 13353"/>
            <p:cNvSpPr/>
            <p:nvPr/>
          </p:nvSpPr>
          <p:spPr>
            <a:xfrm>
              <a:off x="7775080" y="482826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54" name="object 13354"/>
            <p:cNvSpPr/>
            <p:nvPr/>
          </p:nvSpPr>
          <p:spPr>
            <a:xfrm>
              <a:off x="7775080" y="482906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55" name="object 13355"/>
            <p:cNvSpPr/>
            <p:nvPr/>
          </p:nvSpPr>
          <p:spPr>
            <a:xfrm>
              <a:off x="7768742" y="482984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56" name="object 13356"/>
            <p:cNvSpPr/>
            <p:nvPr/>
          </p:nvSpPr>
          <p:spPr>
            <a:xfrm>
              <a:off x="7765567" y="4830648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512" y="0"/>
                  </a:moveTo>
                  <a:lnTo>
                    <a:pt x="3175" y="2374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57" name="object 13357"/>
            <p:cNvSpPr/>
            <p:nvPr/>
          </p:nvSpPr>
          <p:spPr>
            <a:xfrm>
              <a:off x="7735468" y="484093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58" name="object 13358"/>
            <p:cNvSpPr/>
            <p:nvPr/>
          </p:nvSpPr>
          <p:spPr>
            <a:xfrm>
              <a:off x="7735468" y="484332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59" name="object 13359"/>
            <p:cNvSpPr/>
            <p:nvPr/>
          </p:nvSpPr>
          <p:spPr>
            <a:xfrm>
              <a:off x="7729131" y="484332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60" name="object 13360"/>
            <p:cNvSpPr/>
            <p:nvPr/>
          </p:nvSpPr>
          <p:spPr>
            <a:xfrm>
              <a:off x="7729131" y="484332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61" name="object 13361"/>
            <p:cNvSpPr/>
            <p:nvPr/>
          </p:nvSpPr>
          <p:spPr>
            <a:xfrm>
              <a:off x="7722006" y="484489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62" name="object 13362"/>
            <p:cNvSpPr/>
            <p:nvPr/>
          </p:nvSpPr>
          <p:spPr>
            <a:xfrm>
              <a:off x="7721994" y="4845697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63" name="object 13363"/>
            <p:cNvSpPr/>
            <p:nvPr/>
          </p:nvSpPr>
          <p:spPr>
            <a:xfrm>
              <a:off x="7715656" y="484727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64" name="object 13364"/>
            <p:cNvSpPr/>
            <p:nvPr/>
          </p:nvSpPr>
          <p:spPr>
            <a:xfrm>
              <a:off x="7715669" y="484807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65" name="object 13365"/>
            <p:cNvSpPr/>
            <p:nvPr/>
          </p:nvSpPr>
          <p:spPr>
            <a:xfrm>
              <a:off x="7708532" y="484966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66" name="object 13366"/>
            <p:cNvSpPr/>
            <p:nvPr/>
          </p:nvSpPr>
          <p:spPr>
            <a:xfrm>
              <a:off x="7708519" y="484966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67" name="object 13367"/>
            <p:cNvSpPr/>
            <p:nvPr/>
          </p:nvSpPr>
          <p:spPr>
            <a:xfrm>
              <a:off x="7702194" y="48512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68" name="object 13368"/>
            <p:cNvSpPr/>
            <p:nvPr/>
          </p:nvSpPr>
          <p:spPr>
            <a:xfrm>
              <a:off x="7702194" y="485203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69" name="object 13369"/>
            <p:cNvSpPr/>
            <p:nvPr/>
          </p:nvSpPr>
          <p:spPr>
            <a:xfrm>
              <a:off x="7695070" y="485362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70" name="object 13370"/>
            <p:cNvSpPr/>
            <p:nvPr/>
          </p:nvSpPr>
          <p:spPr>
            <a:xfrm>
              <a:off x="7695070" y="485440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2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71" name="object 13371"/>
            <p:cNvSpPr/>
            <p:nvPr/>
          </p:nvSpPr>
          <p:spPr>
            <a:xfrm>
              <a:off x="7688720" y="485519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72" name="object 13372"/>
            <p:cNvSpPr/>
            <p:nvPr/>
          </p:nvSpPr>
          <p:spPr>
            <a:xfrm>
              <a:off x="7683182" y="4855997"/>
              <a:ext cx="12065" cy="4445"/>
            </a:xfrm>
            <a:custGeom>
              <a:avLst/>
              <a:gdLst/>
              <a:ahLst/>
              <a:cxnLst/>
              <a:rect l="l" t="t" r="r" b="b"/>
              <a:pathLst>
                <a:path w="12065" h="4445">
                  <a:moveTo>
                    <a:pt x="11887" y="0"/>
                  </a:moveTo>
                  <a:lnTo>
                    <a:pt x="5537" y="2374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73" name="object 13373"/>
            <p:cNvSpPr/>
            <p:nvPr/>
          </p:nvSpPr>
          <p:spPr>
            <a:xfrm>
              <a:off x="7653871" y="486629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74" name="object 13374"/>
            <p:cNvSpPr/>
            <p:nvPr/>
          </p:nvSpPr>
          <p:spPr>
            <a:xfrm>
              <a:off x="7653871" y="48686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75" name="object 13375"/>
            <p:cNvSpPr/>
            <p:nvPr/>
          </p:nvSpPr>
          <p:spPr>
            <a:xfrm>
              <a:off x="7647533" y="48678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76" name="object 13376"/>
            <p:cNvSpPr/>
            <p:nvPr/>
          </p:nvSpPr>
          <p:spPr>
            <a:xfrm>
              <a:off x="7647533" y="4868671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77" name="object 13377"/>
            <p:cNvSpPr/>
            <p:nvPr/>
          </p:nvSpPr>
          <p:spPr>
            <a:xfrm>
              <a:off x="7640396" y="487024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78" name="object 13378"/>
            <p:cNvSpPr/>
            <p:nvPr/>
          </p:nvSpPr>
          <p:spPr>
            <a:xfrm>
              <a:off x="7640396" y="487104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79" name="object 13379"/>
            <p:cNvSpPr/>
            <p:nvPr/>
          </p:nvSpPr>
          <p:spPr>
            <a:xfrm>
              <a:off x="7633271" y="48718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80" name="object 13380"/>
            <p:cNvSpPr/>
            <p:nvPr/>
          </p:nvSpPr>
          <p:spPr>
            <a:xfrm>
              <a:off x="7633271" y="4872634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2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81" name="object 13381"/>
            <p:cNvSpPr/>
            <p:nvPr/>
          </p:nvSpPr>
          <p:spPr>
            <a:xfrm>
              <a:off x="7626147" y="48742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82" name="object 13382"/>
            <p:cNvSpPr/>
            <p:nvPr/>
          </p:nvSpPr>
          <p:spPr>
            <a:xfrm>
              <a:off x="7626134" y="487500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83" name="object 13383"/>
            <p:cNvSpPr/>
            <p:nvPr/>
          </p:nvSpPr>
          <p:spPr>
            <a:xfrm>
              <a:off x="7619809" y="48765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84" name="object 13384"/>
            <p:cNvSpPr/>
            <p:nvPr/>
          </p:nvSpPr>
          <p:spPr>
            <a:xfrm>
              <a:off x="7619809" y="487659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85" name="object 13385"/>
            <p:cNvSpPr/>
            <p:nvPr/>
          </p:nvSpPr>
          <p:spPr>
            <a:xfrm>
              <a:off x="7612672" y="48781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86" name="object 13386"/>
            <p:cNvSpPr/>
            <p:nvPr/>
          </p:nvSpPr>
          <p:spPr>
            <a:xfrm>
              <a:off x="7612672" y="4878971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87" name="object 13387"/>
            <p:cNvSpPr/>
            <p:nvPr/>
          </p:nvSpPr>
          <p:spPr>
            <a:xfrm>
              <a:off x="7605547" y="488055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88" name="object 13388"/>
            <p:cNvSpPr/>
            <p:nvPr/>
          </p:nvSpPr>
          <p:spPr>
            <a:xfrm>
              <a:off x="7599197" y="4881346"/>
              <a:ext cx="13970" cy="4445"/>
            </a:xfrm>
            <a:custGeom>
              <a:avLst/>
              <a:gdLst/>
              <a:ahLst/>
              <a:cxnLst/>
              <a:rect l="l" t="t" r="r" b="b"/>
              <a:pathLst>
                <a:path w="13970" h="4445">
                  <a:moveTo>
                    <a:pt x="13474" y="0"/>
                  </a:moveTo>
                  <a:lnTo>
                    <a:pt x="6337" y="1574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89" name="object 13389"/>
            <p:cNvSpPr/>
            <p:nvPr/>
          </p:nvSpPr>
          <p:spPr>
            <a:xfrm>
              <a:off x="7569898" y="48900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90" name="object 13390"/>
            <p:cNvSpPr/>
            <p:nvPr/>
          </p:nvSpPr>
          <p:spPr>
            <a:xfrm>
              <a:off x="7569886" y="48932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91" name="object 13391"/>
            <p:cNvSpPr/>
            <p:nvPr/>
          </p:nvSpPr>
          <p:spPr>
            <a:xfrm>
              <a:off x="7562774" y="489243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92" name="object 13392"/>
            <p:cNvSpPr/>
            <p:nvPr/>
          </p:nvSpPr>
          <p:spPr>
            <a:xfrm>
              <a:off x="7562774" y="489323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2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93" name="object 13393"/>
            <p:cNvSpPr/>
            <p:nvPr/>
          </p:nvSpPr>
          <p:spPr>
            <a:xfrm>
              <a:off x="7555636" y="48948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94" name="object 13394"/>
            <p:cNvSpPr/>
            <p:nvPr/>
          </p:nvSpPr>
          <p:spPr>
            <a:xfrm>
              <a:off x="7555636" y="4894821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95" name="object 13395"/>
            <p:cNvSpPr/>
            <p:nvPr/>
          </p:nvSpPr>
          <p:spPr>
            <a:xfrm>
              <a:off x="7548512" y="489639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96" name="object 13396"/>
            <p:cNvSpPr/>
            <p:nvPr/>
          </p:nvSpPr>
          <p:spPr>
            <a:xfrm>
              <a:off x="7548499" y="489719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97" name="object 13397"/>
            <p:cNvSpPr/>
            <p:nvPr/>
          </p:nvSpPr>
          <p:spPr>
            <a:xfrm>
              <a:off x="7541374" y="489877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98" name="object 13398"/>
            <p:cNvSpPr/>
            <p:nvPr/>
          </p:nvSpPr>
          <p:spPr>
            <a:xfrm>
              <a:off x="7541374" y="489877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399" name="object 13399"/>
            <p:cNvSpPr/>
            <p:nvPr/>
          </p:nvSpPr>
          <p:spPr>
            <a:xfrm>
              <a:off x="7534249" y="49003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00" name="object 13400"/>
            <p:cNvSpPr/>
            <p:nvPr/>
          </p:nvSpPr>
          <p:spPr>
            <a:xfrm>
              <a:off x="7534249" y="4901158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2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01" name="object 13401"/>
            <p:cNvSpPr/>
            <p:nvPr/>
          </p:nvSpPr>
          <p:spPr>
            <a:xfrm>
              <a:off x="7527125" y="490273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02" name="object 13402"/>
            <p:cNvSpPr/>
            <p:nvPr/>
          </p:nvSpPr>
          <p:spPr>
            <a:xfrm>
              <a:off x="7527112" y="490353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03" name="object 13403"/>
            <p:cNvSpPr/>
            <p:nvPr/>
          </p:nvSpPr>
          <p:spPr>
            <a:xfrm>
              <a:off x="7519987" y="49043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04" name="object 13404"/>
            <p:cNvSpPr/>
            <p:nvPr/>
          </p:nvSpPr>
          <p:spPr>
            <a:xfrm>
              <a:off x="7519987" y="4905108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05" name="object 13405"/>
            <p:cNvSpPr/>
            <p:nvPr/>
          </p:nvSpPr>
          <p:spPr>
            <a:xfrm>
              <a:off x="7512863" y="490669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06" name="object 13406"/>
            <p:cNvSpPr/>
            <p:nvPr/>
          </p:nvSpPr>
          <p:spPr>
            <a:xfrm>
              <a:off x="7512063" y="4907495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4">
                  <a:moveTo>
                    <a:pt x="7924" y="0"/>
                  </a:moveTo>
                  <a:lnTo>
                    <a:pt x="787" y="1574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07" name="object 13407"/>
            <p:cNvSpPr/>
            <p:nvPr/>
          </p:nvSpPr>
          <p:spPr>
            <a:xfrm>
              <a:off x="7483538" y="49138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08" name="object 13408"/>
            <p:cNvSpPr/>
            <p:nvPr/>
          </p:nvSpPr>
          <p:spPr>
            <a:xfrm>
              <a:off x="7483538" y="49169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09" name="object 13409"/>
            <p:cNvSpPr/>
            <p:nvPr/>
          </p:nvSpPr>
          <p:spPr>
            <a:xfrm>
              <a:off x="7476414" y="49162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10" name="object 13410"/>
            <p:cNvSpPr/>
            <p:nvPr/>
          </p:nvSpPr>
          <p:spPr>
            <a:xfrm>
              <a:off x="7476401" y="4916995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11" name="object 13411"/>
            <p:cNvSpPr/>
            <p:nvPr/>
          </p:nvSpPr>
          <p:spPr>
            <a:xfrm>
              <a:off x="7469289" y="49177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12" name="object 13412"/>
            <p:cNvSpPr/>
            <p:nvPr/>
          </p:nvSpPr>
          <p:spPr>
            <a:xfrm>
              <a:off x="7469289" y="491858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24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13" name="object 13413"/>
            <p:cNvSpPr/>
            <p:nvPr/>
          </p:nvSpPr>
          <p:spPr>
            <a:xfrm>
              <a:off x="7461364" y="492017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14" name="object 13414"/>
            <p:cNvSpPr/>
            <p:nvPr/>
          </p:nvSpPr>
          <p:spPr>
            <a:xfrm>
              <a:off x="7454227" y="4920957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5062" y="0"/>
                  </a:moveTo>
                  <a:lnTo>
                    <a:pt x="7137" y="1574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15" name="object 13415"/>
            <p:cNvSpPr/>
            <p:nvPr/>
          </p:nvSpPr>
          <p:spPr>
            <a:xfrm>
              <a:off x="7792504" y="48551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16" name="object 13416"/>
            <p:cNvSpPr/>
            <p:nvPr/>
          </p:nvSpPr>
          <p:spPr>
            <a:xfrm>
              <a:off x="7792504" y="485757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17" name="object 13417"/>
            <p:cNvSpPr/>
            <p:nvPr/>
          </p:nvSpPr>
          <p:spPr>
            <a:xfrm>
              <a:off x="7786167" y="4827485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340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18" name="object 13418"/>
            <p:cNvSpPr/>
            <p:nvPr/>
          </p:nvSpPr>
          <p:spPr>
            <a:xfrm>
              <a:off x="7786167" y="485994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19" name="object 13419"/>
            <p:cNvSpPr/>
            <p:nvPr/>
          </p:nvSpPr>
          <p:spPr>
            <a:xfrm>
              <a:off x="7779829" y="482904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20" name="object 13420"/>
            <p:cNvSpPr/>
            <p:nvPr/>
          </p:nvSpPr>
          <p:spPr>
            <a:xfrm>
              <a:off x="7779829" y="4861547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21" name="object 13421"/>
            <p:cNvSpPr/>
            <p:nvPr/>
          </p:nvSpPr>
          <p:spPr>
            <a:xfrm>
              <a:off x="7773492" y="483143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22" name="object 13422"/>
            <p:cNvSpPr/>
            <p:nvPr/>
          </p:nvSpPr>
          <p:spPr>
            <a:xfrm>
              <a:off x="7773492" y="4863909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23" name="object 13423"/>
            <p:cNvSpPr/>
            <p:nvPr/>
          </p:nvSpPr>
          <p:spPr>
            <a:xfrm>
              <a:off x="7767155" y="483381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24" name="object 13424"/>
            <p:cNvSpPr/>
            <p:nvPr/>
          </p:nvSpPr>
          <p:spPr>
            <a:xfrm>
              <a:off x="7765580" y="486629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912" y="0"/>
                  </a:moveTo>
                  <a:lnTo>
                    <a:pt x="1574" y="23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25" name="object 13425"/>
            <p:cNvSpPr/>
            <p:nvPr/>
          </p:nvSpPr>
          <p:spPr>
            <a:xfrm>
              <a:off x="7734681" y="4844110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26" name="object 13426"/>
            <p:cNvSpPr/>
            <p:nvPr/>
          </p:nvSpPr>
          <p:spPr>
            <a:xfrm>
              <a:off x="7734681" y="487818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27" name="object 13427"/>
            <p:cNvSpPr/>
            <p:nvPr/>
          </p:nvSpPr>
          <p:spPr>
            <a:xfrm>
              <a:off x="7727543" y="4845697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28" name="object 13428"/>
            <p:cNvSpPr/>
            <p:nvPr/>
          </p:nvSpPr>
          <p:spPr>
            <a:xfrm>
              <a:off x="7727543" y="4878971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29" name="object 13429"/>
            <p:cNvSpPr/>
            <p:nvPr/>
          </p:nvSpPr>
          <p:spPr>
            <a:xfrm>
              <a:off x="7721206" y="484805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30" name="object 13430"/>
            <p:cNvSpPr/>
            <p:nvPr/>
          </p:nvSpPr>
          <p:spPr>
            <a:xfrm>
              <a:off x="7721206" y="4881346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31" name="object 13431"/>
            <p:cNvSpPr/>
            <p:nvPr/>
          </p:nvSpPr>
          <p:spPr>
            <a:xfrm>
              <a:off x="7714882" y="485044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32" name="object 13432"/>
            <p:cNvSpPr/>
            <p:nvPr/>
          </p:nvSpPr>
          <p:spPr>
            <a:xfrm>
              <a:off x="7714882" y="4882921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24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33" name="object 13433"/>
            <p:cNvSpPr/>
            <p:nvPr/>
          </p:nvSpPr>
          <p:spPr>
            <a:xfrm>
              <a:off x="7707744" y="4852034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34" name="object 13434"/>
            <p:cNvSpPr/>
            <p:nvPr/>
          </p:nvSpPr>
          <p:spPr>
            <a:xfrm>
              <a:off x="7707744" y="4885308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35" name="object 13435"/>
            <p:cNvSpPr/>
            <p:nvPr/>
          </p:nvSpPr>
          <p:spPr>
            <a:xfrm>
              <a:off x="7701407" y="4854397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36" name="object 13436"/>
            <p:cNvSpPr/>
            <p:nvPr/>
          </p:nvSpPr>
          <p:spPr>
            <a:xfrm>
              <a:off x="7701407" y="488768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37" name="object 13437"/>
            <p:cNvSpPr/>
            <p:nvPr/>
          </p:nvSpPr>
          <p:spPr>
            <a:xfrm>
              <a:off x="7694269" y="485678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38" name="object 13438"/>
            <p:cNvSpPr/>
            <p:nvPr/>
          </p:nvSpPr>
          <p:spPr>
            <a:xfrm>
              <a:off x="7694269" y="4889258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39" name="object 13439"/>
            <p:cNvSpPr/>
            <p:nvPr/>
          </p:nvSpPr>
          <p:spPr>
            <a:xfrm>
              <a:off x="7687932" y="4858372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40" name="object 13440"/>
            <p:cNvSpPr/>
            <p:nvPr/>
          </p:nvSpPr>
          <p:spPr>
            <a:xfrm>
              <a:off x="7683170" y="4891646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11099" y="0"/>
                  </a:moveTo>
                  <a:lnTo>
                    <a:pt x="4762" y="2374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41" name="object 13441"/>
            <p:cNvSpPr/>
            <p:nvPr/>
          </p:nvSpPr>
          <p:spPr>
            <a:xfrm>
              <a:off x="7653871" y="4868671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42" name="object 13442"/>
            <p:cNvSpPr/>
            <p:nvPr/>
          </p:nvSpPr>
          <p:spPr>
            <a:xfrm>
              <a:off x="7653871" y="490352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43" name="object 13443"/>
            <p:cNvSpPr/>
            <p:nvPr/>
          </p:nvSpPr>
          <p:spPr>
            <a:xfrm>
              <a:off x="7647533" y="487103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44" name="object 13444"/>
            <p:cNvSpPr/>
            <p:nvPr/>
          </p:nvSpPr>
          <p:spPr>
            <a:xfrm>
              <a:off x="7647533" y="490432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45" name="object 13445"/>
            <p:cNvSpPr/>
            <p:nvPr/>
          </p:nvSpPr>
          <p:spPr>
            <a:xfrm>
              <a:off x="7640396" y="4872634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46" name="object 13446"/>
            <p:cNvSpPr/>
            <p:nvPr/>
          </p:nvSpPr>
          <p:spPr>
            <a:xfrm>
              <a:off x="7640396" y="4905895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47" name="object 13447"/>
            <p:cNvSpPr/>
            <p:nvPr/>
          </p:nvSpPr>
          <p:spPr>
            <a:xfrm>
              <a:off x="7634059" y="487499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48" name="object 13448"/>
            <p:cNvSpPr/>
            <p:nvPr/>
          </p:nvSpPr>
          <p:spPr>
            <a:xfrm>
              <a:off x="7634059" y="490828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49" name="object 13449"/>
            <p:cNvSpPr/>
            <p:nvPr/>
          </p:nvSpPr>
          <p:spPr>
            <a:xfrm>
              <a:off x="7626934" y="4876584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50" name="object 13450"/>
            <p:cNvSpPr/>
            <p:nvPr/>
          </p:nvSpPr>
          <p:spPr>
            <a:xfrm>
              <a:off x="7626934" y="4909858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2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51" name="object 13451"/>
            <p:cNvSpPr/>
            <p:nvPr/>
          </p:nvSpPr>
          <p:spPr>
            <a:xfrm>
              <a:off x="7619809" y="4878971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52" name="object 13452"/>
            <p:cNvSpPr/>
            <p:nvPr/>
          </p:nvSpPr>
          <p:spPr>
            <a:xfrm>
              <a:off x="7619797" y="491223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53" name="object 13453"/>
            <p:cNvSpPr/>
            <p:nvPr/>
          </p:nvSpPr>
          <p:spPr>
            <a:xfrm>
              <a:off x="7613472" y="4880546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54" name="object 13454"/>
            <p:cNvSpPr/>
            <p:nvPr/>
          </p:nvSpPr>
          <p:spPr>
            <a:xfrm>
              <a:off x="7613472" y="491462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55" name="object 13455"/>
            <p:cNvSpPr/>
            <p:nvPr/>
          </p:nvSpPr>
          <p:spPr>
            <a:xfrm>
              <a:off x="7606335" y="4882921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56" name="object 13456"/>
            <p:cNvSpPr/>
            <p:nvPr/>
          </p:nvSpPr>
          <p:spPr>
            <a:xfrm>
              <a:off x="7606335" y="4916195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57" name="object 13457"/>
            <p:cNvSpPr/>
            <p:nvPr/>
          </p:nvSpPr>
          <p:spPr>
            <a:xfrm>
              <a:off x="7599197" y="4884508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58" name="object 13458"/>
            <p:cNvSpPr/>
            <p:nvPr/>
          </p:nvSpPr>
          <p:spPr>
            <a:xfrm>
              <a:off x="7599197" y="49185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59" name="object 13459"/>
            <p:cNvSpPr/>
            <p:nvPr/>
          </p:nvSpPr>
          <p:spPr>
            <a:xfrm>
              <a:off x="7564348" y="4894808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60" name="object 13460"/>
            <p:cNvSpPr/>
            <p:nvPr/>
          </p:nvSpPr>
          <p:spPr>
            <a:xfrm>
              <a:off x="7564348" y="4928869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61" name="object 13461"/>
            <p:cNvSpPr/>
            <p:nvPr/>
          </p:nvSpPr>
          <p:spPr>
            <a:xfrm>
              <a:off x="7557211" y="4896383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4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62" name="object 13462"/>
            <p:cNvSpPr/>
            <p:nvPr/>
          </p:nvSpPr>
          <p:spPr>
            <a:xfrm>
              <a:off x="7557211" y="4930457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63" name="object 13463"/>
            <p:cNvSpPr/>
            <p:nvPr/>
          </p:nvSpPr>
          <p:spPr>
            <a:xfrm>
              <a:off x="7550099" y="4898770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64" name="object 13464"/>
            <p:cNvSpPr/>
            <p:nvPr/>
          </p:nvSpPr>
          <p:spPr>
            <a:xfrm>
              <a:off x="7550086" y="4932832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2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65" name="object 13465"/>
            <p:cNvSpPr/>
            <p:nvPr/>
          </p:nvSpPr>
          <p:spPr>
            <a:xfrm>
              <a:off x="7542962" y="4900345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4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66" name="object 13466"/>
            <p:cNvSpPr/>
            <p:nvPr/>
          </p:nvSpPr>
          <p:spPr>
            <a:xfrm>
              <a:off x="7542962" y="4934419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67" name="object 13467"/>
            <p:cNvSpPr/>
            <p:nvPr/>
          </p:nvSpPr>
          <p:spPr>
            <a:xfrm>
              <a:off x="7535824" y="4902733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68" name="object 13468"/>
            <p:cNvSpPr/>
            <p:nvPr/>
          </p:nvSpPr>
          <p:spPr>
            <a:xfrm>
              <a:off x="7535824" y="493679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69" name="object 13469"/>
            <p:cNvSpPr/>
            <p:nvPr/>
          </p:nvSpPr>
          <p:spPr>
            <a:xfrm>
              <a:off x="7528700" y="4904320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4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70" name="object 13470"/>
            <p:cNvSpPr/>
            <p:nvPr/>
          </p:nvSpPr>
          <p:spPr>
            <a:xfrm>
              <a:off x="7528687" y="493838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71" name="object 13471"/>
            <p:cNvSpPr/>
            <p:nvPr/>
          </p:nvSpPr>
          <p:spPr>
            <a:xfrm>
              <a:off x="7521562" y="4906695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72" name="object 13472"/>
            <p:cNvSpPr/>
            <p:nvPr/>
          </p:nvSpPr>
          <p:spPr>
            <a:xfrm>
              <a:off x="7521562" y="494075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73" name="object 13473"/>
            <p:cNvSpPr/>
            <p:nvPr/>
          </p:nvSpPr>
          <p:spPr>
            <a:xfrm>
              <a:off x="7514450" y="4908283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4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74" name="object 13474"/>
            <p:cNvSpPr/>
            <p:nvPr/>
          </p:nvSpPr>
          <p:spPr>
            <a:xfrm>
              <a:off x="7512050" y="4942344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512" y="0"/>
                  </a:moveTo>
                  <a:lnTo>
                    <a:pt x="2387" y="2374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75" name="object 13475"/>
            <p:cNvSpPr/>
            <p:nvPr/>
          </p:nvSpPr>
          <p:spPr>
            <a:xfrm>
              <a:off x="7478789" y="4918570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76" name="object 13476"/>
            <p:cNvSpPr/>
            <p:nvPr/>
          </p:nvSpPr>
          <p:spPr>
            <a:xfrm>
              <a:off x="7478801" y="4952644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55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77" name="object 13477"/>
            <p:cNvSpPr/>
            <p:nvPr/>
          </p:nvSpPr>
          <p:spPr>
            <a:xfrm>
              <a:off x="7471664" y="4920157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4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78" name="object 13478"/>
            <p:cNvSpPr/>
            <p:nvPr/>
          </p:nvSpPr>
          <p:spPr>
            <a:xfrm>
              <a:off x="7471651" y="4954219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79" name="object 13479"/>
            <p:cNvSpPr/>
            <p:nvPr/>
          </p:nvSpPr>
          <p:spPr>
            <a:xfrm>
              <a:off x="7464526" y="4921732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4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80" name="object 13480"/>
            <p:cNvSpPr/>
            <p:nvPr/>
          </p:nvSpPr>
          <p:spPr>
            <a:xfrm>
              <a:off x="7464526" y="495659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81" name="object 13481"/>
            <p:cNvSpPr/>
            <p:nvPr/>
          </p:nvSpPr>
          <p:spPr>
            <a:xfrm>
              <a:off x="7457402" y="4924120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82" name="object 13482"/>
            <p:cNvSpPr/>
            <p:nvPr/>
          </p:nvSpPr>
          <p:spPr>
            <a:xfrm>
              <a:off x="7457402" y="495818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2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83" name="object 13483"/>
            <p:cNvSpPr/>
            <p:nvPr/>
          </p:nvSpPr>
          <p:spPr>
            <a:xfrm>
              <a:off x="7449477" y="492569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364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84" name="object 13484"/>
            <p:cNvSpPr/>
            <p:nvPr/>
          </p:nvSpPr>
          <p:spPr>
            <a:xfrm>
              <a:off x="7447102" y="4959769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5" h="3175">
                  <a:moveTo>
                    <a:pt x="10299" y="0"/>
                  </a:moveTo>
                  <a:lnTo>
                    <a:pt x="2374" y="2374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85" name="object 13485"/>
            <p:cNvSpPr/>
            <p:nvPr/>
          </p:nvSpPr>
          <p:spPr>
            <a:xfrm>
              <a:off x="7813891" y="486312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86" name="object 13486"/>
            <p:cNvSpPr/>
            <p:nvPr/>
          </p:nvSpPr>
          <p:spPr>
            <a:xfrm>
              <a:off x="7802804" y="4855984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4" h="3175">
                  <a:moveTo>
                    <a:pt x="14262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87" name="object 13487"/>
            <p:cNvSpPr/>
            <p:nvPr/>
          </p:nvSpPr>
          <p:spPr>
            <a:xfrm>
              <a:off x="7454227" y="496928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88" name="object 13488"/>
            <p:cNvSpPr/>
            <p:nvPr/>
          </p:nvSpPr>
          <p:spPr>
            <a:xfrm>
              <a:off x="7461364" y="496689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924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89" name="object 13489"/>
            <p:cNvSpPr/>
            <p:nvPr/>
          </p:nvSpPr>
          <p:spPr>
            <a:xfrm>
              <a:off x="7469289" y="496531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2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90" name="object 13490"/>
            <p:cNvSpPr/>
            <p:nvPr/>
          </p:nvSpPr>
          <p:spPr>
            <a:xfrm>
              <a:off x="7476401" y="496373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91" name="object 13491"/>
            <p:cNvSpPr/>
            <p:nvPr/>
          </p:nvSpPr>
          <p:spPr>
            <a:xfrm>
              <a:off x="7483538" y="49629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92" name="object 13492"/>
            <p:cNvSpPr/>
            <p:nvPr/>
          </p:nvSpPr>
          <p:spPr>
            <a:xfrm>
              <a:off x="7512050" y="49558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93" name="object 13493"/>
            <p:cNvSpPr/>
            <p:nvPr/>
          </p:nvSpPr>
          <p:spPr>
            <a:xfrm>
              <a:off x="7512850" y="4953431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94" name="object 13494"/>
            <p:cNvSpPr/>
            <p:nvPr/>
          </p:nvSpPr>
          <p:spPr>
            <a:xfrm>
              <a:off x="7519987" y="495184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95" name="object 13495"/>
            <p:cNvSpPr/>
            <p:nvPr/>
          </p:nvSpPr>
          <p:spPr>
            <a:xfrm>
              <a:off x="7527112" y="4949469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96" name="object 13496"/>
            <p:cNvSpPr/>
            <p:nvPr/>
          </p:nvSpPr>
          <p:spPr>
            <a:xfrm>
              <a:off x="7534249" y="494788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2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97" name="object 13497"/>
            <p:cNvSpPr/>
            <p:nvPr/>
          </p:nvSpPr>
          <p:spPr>
            <a:xfrm>
              <a:off x="7541374" y="494550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98" name="object 13498"/>
            <p:cNvSpPr/>
            <p:nvPr/>
          </p:nvSpPr>
          <p:spPr>
            <a:xfrm>
              <a:off x="7548499" y="494391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499" name="object 13499"/>
            <p:cNvSpPr/>
            <p:nvPr/>
          </p:nvSpPr>
          <p:spPr>
            <a:xfrm>
              <a:off x="7555636" y="4941544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00" name="object 13500"/>
            <p:cNvSpPr/>
            <p:nvPr/>
          </p:nvSpPr>
          <p:spPr>
            <a:xfrm>
              <a:off x="7562774" y="493996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2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01" name="object 13501"/>
            <p:cNvSpPr/>
            <p:nvPr/>
          </p:nvSpPr>
          <p:spPr>
            <a:xfrm>
              <a:off x="7569886" y="49391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02" name="object 13502"/>
            <p:cNvSpPr/>
            <p:nvPr/>
          </p:nvSpPr>
          <p:spPr>
            <a:xfrm>
              <a:off x="7599210" y="492967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03" name="object 13503"/>
            <p:cNvSpPr/>
            <p:nvPr/>
          </p:nvSpPr>
          <p:spPr>
            <a:xfrm>
              <a:off x="7605535" y="4927295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04" name="object 13504"/>
            <p:cNvSpPr/>
            <p:nvPr/>
          </p:nvSpPr>
          <p:spPr>
            <a:xfrm>
              <a:off x="7612672" y="492570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05" name="object 13505"/>
            <p:cNvSpPr/>
            <p:nvPr/>
          </p:nvSpPr>
          <p:spPr>
            <a:xfrm>
              <a:off x="7619809" y="492333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06" name="object 13506"/>
            <p:cNvSpPr/>
            <p:nvPr/>
          </p:nvSpPr>
          <p:spPr>
            <a:xfrm>
              <a:off x="7626134" y="4920957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07" name="object 13507"/>
            <p:cNvSpPr/>
            <p:nvPr/>
          </p:nvSpPr>
          <p:spPr>
            <a:xfrm>
              <a:off x="7633271" y="49193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2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08" name="object 13508"/>
            <p:cNvSpPr/>
            <p:nvPr/>
          </p:nvSpPr>
          <p:spPr>
            <a:xfrm>
              <a:off x="7640396" y="4916995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09" name="object 13509"/>
            <p:cNvSpPr/>
            <p:nvPr/>
          </p:nvSpPr>
          <p:spPr>
            <a:xfrm>
              <a:off x="7647533" y="491540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10" name="object 13510"/>
            <p:cNvSpPr/>
            <p:nvPr/>
          </p:nvSpPr>
          <p:spPr>
            <a:xfrm>
              <a:off x="7653871" y="491462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11" name="object 13511"/>
            <p:cNvSpPr/>
            <p:nvPr/>
          </p:nvSpPr>
          <p:spPr>
            <a:xfrm>
              <a:off x="7683182" y="4905108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5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12" name="object 13512"/>
            <p:cNvSpPr/>
            <p:nvPr/>
          </p:nvSpPr>
          <p:spPr>
            <a:xfrm>
              <a:off x="7688720" y="4902720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50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13" name="object 13513"/>
            <p:cNvSpPr/>
            <p:nvPr/>
          </p:nvSpPr>
          <p:spPr>
            <a:xfrm>
              <a:off x="7695070" y="4900358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2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14" name="object 13514"/>
            <p:cNvSpPr/>
            <p:nvPr/>
          </p:nvSpPr>
          <p:spPr>
            <a:xfrm>
              <a:off x="7702194" y="489875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15" name="object 13515"/>
            <p:cNvSpPr/>
            <p:nvPr/>
          </p:nvSpPr>
          <p:spPr>
            <a:xfrm>
              <a:off x="7708519" y="489638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16" name="object 13516"/>
            <p:cNvSpPr/>
            <p:nvPr/>
          </p:nvSpPr>
          <p:spPr>
            <a:xfrm>
              <a:off x="7715669" y="4894021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17" name="object 13517"/>
            <p:cNvSpPr/>
            <p:nvPr/>
          </p:nvSpPr>
          <p:spPr>
            <a:xfrm>
              <a:off x="7721994" y="489242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18" name="object 13518"/>
            <p:cNvSpPr/>
            <p:nvPr/>
          </p:nvSpPr>
          <p:spPr>
            <a:xfrm>
              <a:off x="7729131" y="489004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19" name="object 13519"/>
            <p:cNvSpPr/>
            <p:nvPr/>
          </p:nvSpPr>
          <p:spPr>
            <a:xfrm>
              <a:off x="7735468" y="488925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20" name="object 13520"/>
            <p:cNvSpPr/>
            <p:nvPr/>
          </p:nvSpPr>
          <p:spPr>
            <a:xfrm>
              <a:off x="7765567" y="487974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21" name="object 13521"/>
            <p:cNvSpPr/>
            <p:nvPr/>
          </p:nvSpPr>
          <p:spPr>
            <a:xfrm>
              <a:off x="7768742" y="4877371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22" name="object 13522"/>
            <p:cNvSpPr/>
            <p:nvPr/>
          </p:nvSpPr>
          <p:spPr>
            <a:xfrm>
              <a:off x="7775080" y="487499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23" name="object 13523"/>
            <p:cNvSpPr/>
            <p:nvPr/>
          </p:nvSpPr>
          <p:spPr>
            <a:xfrm>
              <a:off x="7781417" y="4872621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24" name="object 13524"/>
            <p:cNvSpPr/>
            <p:nvPr/>
          </p:nvSpPr>
          <p:spPr>
            <a:xfrm>
              <a:off x="7788554" y="4871034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2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25" name="object 13525"/>
            <p:cNvSpPr/>
            <p:nvPr/>
          </p:nvSpPr>
          <p:spPr>
            <a:xfrm>
              <a:off x="7794879" y="4868659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50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26" name="object 13526"/>
            <p:cNvSpPr/>
            <p:nvPr/>
          </p:nvSpPr>
          <p:spPr>
            <a:xfrm>
              <a:off x="7801229" y="486628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27" name="object 13527"/>
            <p:cNvSpPr/>
            <p:nvPr/>
          </p:nvSpPr>
          <p:spPr>
            <a:xfrm>
              <a:off x="7807566" y="4864696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28" name="object 13528"/>
            <p:cNvSpPr/>
            <p:nvPr/>
          </p:nvSpPr>
          <p:spPr>
            <a:xfrm>
              <a:off x="7813903" y="486469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29" name="object 13529"/>
            <p:cNvSpPr/>
            <p:nvPr/>
          </p:nvSpPr>
          <p:spPr>
            <a:xfrm>
              <a:off x="7813891" y="486628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30" name="object 13530"/>
            <p:cNvSpPr/>
            <p:nvPr/>
          </p:nvSpPr>
          <p:spPr>
            <a:xfrm>
              <a:off x="7807566" y="48662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31" name="object 13531"/>
            <p:cNvSpPr/>
            <p:nvPr/>
          </p:nvSpPr>
          <p:spPr>
            <a:xfrm>
              <a:off x="7807566" y="4867071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32" name="object 13532"/>
            <p:cNvSpPr/>
            <p:nvPr/>
          </p:nvSpPr>
          <p:spPr>
            <a:xfrm>
              <a:off x="7801229" y="486865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33" name="object 13533"/>
            <p:cNvSpPr/>
            <p:nvPr/>
          </p:nvSpPr>
          <p:spPr>
            <a:xfrm>
              <a:off x="7801229" y="4869459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34" name="object 13534"/>
            <p:cNvSpPr/>
            <p:nvPr/>
          </p:nvSpPr>
          <p:spPr>
            <a:xfrm>
              <a:off x="7794879" y="48710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35" name="object 13535"/>
            <p:cNvSpPr/>
            <p:nvPr/>
          </p:nvSpPr>
          <p:spPr>
            <a:xfrm>
              <a:off x="7794879" y="487103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50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36" name="object 13536"/>
            <p:cNvSpPr/>
            <p:nvPr/>
          </p:nvSpPr>
          <p:spPr>
            <a:xfrm>
              <a:off x="7788554" y="48726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37" name="object 13537"/>
            <p:cNvSpPr/>
            <p:nvPr/>
          </p:nvSpPr>
          <p:spPr>
            <a:xfrm>
              <a:off x="7788554" y="4873409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24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38" name="object 13538"/>
            <p:cNvSpPr/>
            <p:nvPr/>
          </p:nvSpPr>
          <p:spPr>
            <a:xfrm>
              <a:off x="7781417" y="487499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39" name="object 13539"/>
            <p:cNvSpPr/>
            <p:nvPr/>
          </p:nvSpPr>
          <p:spPr>
            <a:xfrm>
              <a:off x="7781417" y="487579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40" name="object 13540"/>
            <p:cNvSpPr/>
            <p:nvPr/>
          </p:nvSpPr>
          <p:spPr>
            <a:xfrm>
              <a:off x="7775080" y="487737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41" name="object 13541"/>
            <p:cNvSpPr/>
            <p:nvPr/>
          </p:nvSpPr>
          <p:spPr>
            <a:xfrm>
              <a:off x="7775080" y="4878171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42" name="object 13542"/>
            <p:cNvSpPr/>
            <p:nvPr/>
          </p:nvSpPr>
          <p:spPr>
            <a:xfrm>
              <a:off x="7768742" y="487974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43" name="object 13543"/>
            <p:cNvSpPr/>
            <p:nvPr/>
          </p:nvSpPr>
          <p:spPr>
            <a:xfrm>
              <a:off x="7765567" y="4879746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512" y="0"/>
                  </a:moveTo>
                  <a:lnTo>
                    <a:pt x="3175" y="2387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44" name="object 13544"/>
            <p:cNvSpPr/>
            <p:nvPr/>
          </p:nvSpPr>
          <p:spPr>
            <a:xfrm>
              <a:off x="7735468" y="489004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45" name="object 13545"/>
            <p:cNvSpPr/>
            <p:nvPr/>
          </p:nvSpPr>
          <p:spPr>
            <a:xfrm>
              <a:off x="7735468" y="48924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46" name="object 13546"/>
            <p:cNvSpPr/>
            <p:nvPr/>
          </p:nvSpPr>
          <p:spPr>
            <a:xfrm>
              <a:off x="7729131" y="48924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47" name="object 13547"/>
            <p:cNvSpPr/>
            <p:nvPr/>
          </p:nvSpPr>
          <p:spPr>
            <a:xfrm>
              <a:off x="7729131" y="4892420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48" name="object 13548"/>
            <p:cNvSpPr/>
            <p:nvPr/>
          </p:nvSpPr>
          <p:spPr>
            <a:xfrm>
              <a:off x="7721994" y="48940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49" name="object 13549"/>
            <p:cNvSpPr/>
            <p:nvPr/>
          </p:nvSpPr>
          <p:spPr>
            <a:xfrm>
              <a:off x="7721994" y="4894808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50" name="object 13550"/>
            <p:cNvSpPr/>
            <p:nvPr/>
          </p:nvSpPr>
          <p:spPr>
            <a:xfrm>
              <a:off x="7715656" y="489638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51" name="object 13551"/>
            <p:cNvSpPr/>
            <p:nvPr/>
          </p:nvSpPr>
          <p:spPr>
            <a:xfrm>
              <a:off x="7715656" y="489718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52" name="object 13552"/>
            <p:cNvSpPr/>
            <p:nvPr/>
          </p:nvSpPr>
          <p:spPr>
            <a:xfrm>
              <a:off x="7708532" y="489875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53" name="object 13553"/>
            <p:cNvSpPr/>
            <p:nvPr/>
          </p:nvSpPr>
          <p:spPr>
            <a:xfrm>
              <a:off x="7708519" y="4898758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54" name="object 13554"/>
            <p:cNvSpPr/>
            <p:nvPr/>
          </p:nvSpPr>
          <p:spPr>
            <a:xfrm>
              <a:off x="7702194" y="49003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55" name="object 13555"/>
            <p:cNvSpPr/>
            <p:nvPr/>
          </p:nvSpPr>
          <p:spPr>
            <a:xfrm>
              <a:off x="7702194" y="4901145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56" name="object 13556"/>
            <p:cNvSpPr/>
            <p:nvPr/>
          </p:nvSpPr>
          <p:spPr>
            <a:xfrm>
              <a:off x="7695070" y="49027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57" name="object 13557"/>
            <p:cNvSpPr/>
            <p:nvPr/>
          </p:nvSpPr>
          <p:spPr>
            <a:xfrm>
              <a:off x="7695070" y="490352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2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58" name="object 13558"/>
            <p:cNvSpPr/>
            <p:nvPr/>
          </p:nvSpPr>
          <p:spPr>
            <a:xfrm>
              <a:off x="7688720" y="490509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59" name="object 13559"/>
            <p:cNvSpPr/>
            <p:nvPr/>
          </p:nvSpPr>
          <p:spPr>
            <a:xfrm>
              <a:off x="7683182" y="4905095"/>
              <a:ext cx="12065" cy="4445"/>
            </a:xfrm>
            <a:custGeom>
              <a:avLst/>
              <a:gdLst/>
              <a:ahLst/>
              <a:cxnLst/>
              <a:rect l="l" t="t" r="r" b="b"/>
              <a:pathLst>
                <a:path w="12065" h="4445">
                  <a:moveTo>
                    <a:pt x="11887" y="0"/>
                  </a:moveTo>
                  <a:lnTo>
                    <a:pt x="5537" y="2387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60" name="object 13560"/>
            <p:cNvSpPr/>
            <p:nvPr/>
          </p:nvSpPr>
          <p:spPr>
            <a:xfrm>
              <a:off x="7653871" y="491539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61" name="object 13561"/>
            <p:cNvSpPr/>
            <p:nvPr/>
          </p:nvSpPr>
          <p:spPr>
            <a:xfrm>
              <a:off x="7653871" y="49177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62" name="object 13562"/>
            <p:cNvSpPr/>
            <p:nvPr/>
          </p:nvSpPr>
          <p:spPr>
            <a:xfrm>
              <a:off x="7647533" y="49169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63" name="object 13563"/>
            <p:cNvSpPr/>
            <p:nvPr/>
          </p:nvSpPr>
          <p:spPr>
            <a:xfrm>
              <a:off x="7647533" y="491778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64" name="object 13564"/>
            <p:cNvSpPr/>
            <p:nvPr/>
          </p:nvSpPr>
          <p:spPr>
            <a:xfrm>
              <a:off x="7640396" y="491935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65" name="object 13565"/>
            <p:cNvSpPr/>
            <p:nvPr/>
          </p:nvSpPr>
          <p:spPr>
            <a:xfrm>
              <a:off x="7640396" y="492015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66" name="object 13566"/>
            <p:cNvSpPr/>
            <p:nvPr/>
          </p:nvSpPr>
          <p:spPr>
            <a:xfrm>
              <a:off x="7633271" y="49209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67" name="object 13567"/>
            <p:cNvSpPr/>
            <p:nvPr/>
          </p:nvSpPr>
          <p:spPr>
            <a:xfrm>
              <a:off x="7633271" y="492173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24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68" name="object 13568"/>
            <p:cNvSpPr/>
            <p:nvPr/>
          </p:nvSpPr>
          <p:spPr>
            <a:xfrm>
              <a:off x="7626147" y="49233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69" name="object 13569"/>
            <p:cNvSpPr/>
            <p:nvPr/>
          </p:nvSpPr>
          <p:spPr>
            <a:xfrm>
              <a:off x="7626134" y="492412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70" name="object 13570"/>
            <p:cNvSpPr/>
            <p:nvPr/>
          </p:nvSpPr>
          <p:spPr>
            <a:xfrm>
              <a:off x="7619809" y="492569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71" name="object 13571"/>
            <p:cNvSpPr/>
            <p:nvPr/>
          </p:nvSpPr>
          <p:spPr>
            <a:xfrm>
              <a:off x="7619809" y="492569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72" name="object 13572"/>
            <p:cNvSpPr/>
            <p:nvPr/>
          </p:nvSpPr>
          <p:spPr>
            <a:xfrm>
              <a:off x="7612672" y="49272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73" name="object 13573"/>
            <p:cNvSpPr/>
            <p:nvPr/>
          </p:nvSpPr>
          <p:spPr>
            <a:xfrm>
              <a:off x="7612672" y="4928069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74" name="object 13574"/>
            <p:cNvSpPr/>
            <p:nvPr/>
          </p:nvSpPr>
          <p:spPr>
            <a:xfrm>
              <a:off x="7605547" y="492965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75" name="object 13575"/>
            <p:cNvSpPr/>
            <p:nvPr/>
          </p:nvSpPr>
          <p:spPr>
            <a:xfrm>
              <a:off x="7599197" y="4930457"/>
              <a:ext cx="13970" cy="4445"/>
            </a:xfrm>
            <a:custGeom>
              <a:avLst/>
              <a:gdLst/>
              <a:ahLst/>
              <a:cxnLst/>
              <a:rect l="l" t="t" r="r" b="b"/>
              <a:pathLst>
                <a:path w="13970" h="4445">
                  <a:moveTo>
                    <a:pt x="13474" y="0"/>
                  </a:moveTo>
                  <a:lnTo>
                    <a:pt x="6337" y="1574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76" name="object 13576"/>
            <p:cNvSpPr/>
            <p:nvPr/>
          </p:nvSpPr>
          <p:spPr>
            <a:xfrm>
              <a:off x="7569886" y="493995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77" name="object 13577"/>
            <p:cNvSpPr/>
            <p:nvPr/>
          </p:nvSpPr>
          <p:spPr>
            <a:xfrm>
              <a:off x="7569886" y="49423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78" name="object 13578"/>
            <p:cNvSpPr/>
            <p:nvPr/>
          </p:nvSpPr>
          <p:spPr>
            <a:xfrm>
              <a:off x="7562774" y="494153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79" name="object 13579"/>
            <p:cNvSpPr/>
            <p:nvPr/>
          </p:nvSpPr>
          <p:spPr>
            <a:xfrm>
              <a:off x="7562774" y="4942331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2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80" name="object 13580"/>
            <p:cNvSpPr/>
            <p:nvPr/>
          </p:nvSpPr>
          <p:spPr>
            <a:xfrm>
              <a:off x="7555636" y="494390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81" name="object 13581"/>
            <p:cNvSpPr/>
            <p:nvPr/>
          </p:nvSpPr>
          <p:spPr>
            <a:xfrm>
              <a:off x="7555636" y="494470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82" name="object 13582"/>
            <p:cNvSpPr/>
            <p:nvPr/>
          </p:nvSpPr>
          <p:spPr>
            <a:xfrm>
              <a:off x="7548499" y="49454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83" name="object 13583"/>
            <p:cNvSpPr/>
            <p:nvPr/>
          </p:nvSpPr>
          <p:spPr>
            <a:xfrm>
              <a:off x="7548499" y="4946294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84" name="object 13584"/>
            <p:cNvSpPr/>
            <p:nvPr/>
          </p:nvSpPr>
          <p:spPr>
            <a:xfrm>
              <a:off x="7541374" y="494788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85" name="object 13585"/>
            <p:cNvSpPr/>
            <p:nvPr/>
          </p:nvSpPr>
          <p:spPr>
            <a:xfrm>
              <a:off x="7541361" y="494866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86" name="object 13586"/>
            <p:cNvSpPr/>
            <p:nvPr/>
          </p:nvSpPr>
          <p:spPr>
            <a:xfrm>
              <a:off x="7534249" y="494945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87" name="object 13587"/>
            <p:cNvSpPr/>
            <p:nvPr/>
          </p:nvSpPr>
          <p:spPr>
            <a:xfrm>
              <a:off x="7534249" y="495025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24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88" name="object 13588"/>
            <p:cNvSpPr/>
            <p:nvPr/>
          </p:nvSpPr>
          <p:spPr>
            <a:xfrm>
              <a:off x="7527125" y="495184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89" name="object 13589"/>
            <p:cNvSpPr/>
            <p:nvPr/>
          </p:nvSpPr>
          <p:spPr>
            <a:xfrm>
              <a:off x="7527112" y="495263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90" name="object 13590"/>
            <p:cNvSpPr/>
            <p:nvPr/>
          </p:nvSpPr>
          <p:spPr>
            <a:xfrm>
              <a:off x="7519987" y="495341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91" name="object 13591"/>
            <p:cNvSpPr/>
            <p:nvPr/>
          </p:nvSpPr>
          <p:spPr>
            <a:xfrm>
              <a:off x="7519987" y="4954219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3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92" name="object 13592"/>
            <p:cNvSpPr/>
            <p:nvPr/>
          </p:nvSpPr>
          <p:spPr>
            <a:xfrm>
              <a:off x="7512850" y="495580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93" name="object 13593"/>
            <p:cNvSpPr/>
            <p:nvPr/>
          </p:nvSpPr>
          <p:spPr>
            <a:xfrm>
              <a:off x="7512063" y="4956594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4">
                  <a:moveTo>
                    <a:pt x="7924" y="0"/>
                  </a:moveTo>
                  <a:lnTo>
                    <a:pt x="787" y="15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94" name="object 13594"/>
            <p:cNvSpPr/>
            <p:nvPr/>
          </p:nvSpPr>
          <p:spPr>
            <a:xfrm>
              <a:off x="7483538" y="496371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95" name="object 13595"/>
            <p:cNvSpPr/>
            <p:nvPr/>
          </p:nvSpPr>
          <p:spPr>
            <a:xfrm>
              <a:off x="7483538" y="49661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96" name="object 13596"/>
            <p:cNvSpPr/>
            <p:nvPr/>
          </p:nvSpPr>
          <p:spPr>
            <a:xfrm>
              <a:off x="7476414" y="496530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97" name="object 13597"/>
            <p:cNvSpPr/>
            <p:nvPr/>
          </p:nvSpPr>
          <p:spPr>
            <a:xfrm>
              <a:off x="7476401" y="496610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98" name="object 13598"/>
            <p:cNvSpPr/>
            <p:nvPr/>
          </p:nvSpPr>
          <p:spPr>
            <a:xfrm>
              <a:off x="7469289" y="496688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599" name="object 13599"/>
            <p:cNvSpPr/>
            <p:nvPr/>
          </p:nvSpPr>
          <p:spPr>
            <a:xfrm>
              <a:off x="7469289" y="4967681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12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00" name="object 13600"/>
            <p:cNvSpPr/>
            <p:nvPr/>
          </p:nvSpPr>
          <p:spPr>
            <a:xfrm>
              <a:off x="7461364" y="496926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01" name="object 13601"/>
            <p:cNvSpPr/>
            <p:nvPr/>
          </p:nvSpPr>
          <p:spPr>
            <a:xfrm>
              <a:off x="7454227" y="4970056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15062" y="0"/>
                  </a:moveTo>
                  <a:lnTo>
                    <a:pt x="7137" y="1587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02" name="object 13602"/>
            <p:cNvSpPr/>
            <p:nvPr/>
          </p:nvSpPr>
          <p:spPr>
            <a:xfrm>
              <a:off x="7447102" y="4920945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20">
                  <a:moveTo>
                    <a:pt x="0" y="578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03" name="object 13603"/>
            <p:cNvSpPr/>
            <p:nvPr/>
          </p:nvSpPr>
          <p:spPr>
            <a:xfrm>
              <a:off x="7443140" y="4920957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1574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04" name="object 13604"/>
            <p:cNvSpPr/>
            <p:nvPr/>
          </p:nvSpPr>
          <p:spPr>
            <a:xfrm>
              <a:off x="7443140" y="497878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787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05" name="object 13605"/>
            <p:cNvSpPr/>
            <p:nvPr/>
          </p:nvSpPr>
          <p:spPr>
            <a:xfrm>
              <a:off x="7409078" y="4910645"/>
              <a:ext cx="38100" cy="10795"/>
            </a:xfrm>
            <a:custGeom>
              <a:avLst/>
              <a:gdLst/>
              <a:ahLst/>
              <a:cxnLst/>
              <a:rect l="l" t="t" r="r" b="b"/>
              <a:pathLst>
                <a:path w="38100" h="10795">
                  <a:moveTo>
                    <a:pt x="38023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606" name="object 13606"/>
          <p:cNvGrpSpPr/>
          <p:nvPr/>
        </p:nvGrpSpPr>
        <p:grpSpPr>
          <a:xfrm>
            <a:off x="6085308" y="3315752"/>
            <a:ext cx="82725" cy="50578"/>
            <a:chOff x="7321937" y="4912226"/>
            <a:chExt cx="122555" cy="74930"/>
          </a:xfrm>
        </p:grpSpPr>
        <p:sp>
          <p:nvSpPr>
            <p:cNvPr id="13607" name="object 13607"/>
            <p:cNvSpPr/>
            <p:nvPr/>
          </p:nvSpPr>
          <p:spPr>
            <a:xfrm>
              <a:off x="7359967" y="49827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08" name="object 13608"/>
            <p:cNvSpPr/>
            <p:nvPr/>
          </p:nvSpPr>
          <p:spPr>
            <a:xfrm>
              <a:off x="7358380" y="497639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0"/>
                  </a:moveTo>
                  <a:lnTo>
                    <a:pt x="1587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09" name="object 13609"/>
            <p:cNvSpPr/>
            <p:nvPr/>
          </p:nvSpPr>
          <p:spPr>
            <a:xfrm>
              <a:off x="7357592" y="4970055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393" y="-793"/>
                  </a:moveTo>
                  <a:lnTo>
                    <a:pt x="393" y="713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10" name="object 13610"/>
            <p:cNvSpPr/>
            <p:nvPr/>
          </p:nvSpPr>
          <p:spPr>
            <a:xfrm>
              <a:off x="7356005" y="496371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0"/>
                  </a:moveTo>
                  <a:lnTo>
                    <a:pt x="1587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11" name="object 13611"/>
            <p:cNvSpPr/>
            <p:nvPr/>
          </p:nvSpPr>
          <p:spPr>
            <a:xfrm>
              <a:off x="7355205" y="4958968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0"/>
                  </a:moveTo>
                  <a:lnTo>
                    <a:pt x="80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12" name="object 13612"/>
            <p:cNvSpPr/>
            <p:nvPr/>
          </p:nvSpPr>
          <p:spPr>
            <a:xfrm>
              <a:off x="7331443" y="4932032"/>
              <a:ext cx="36830" cy="10795"/>
            </a:xfrm>
            <a:custGeom>
              <a:avLst/>
              <a:gdLst/>
              <a:ahLst/>
              <a:cxnLst/>
              <a:rect l="l" t="t" r="r" b="b"/>
              <a:pathLst>
                <a:path w="36829" h="10795">
                  <a:moveTo>
                    <a:pt x="0" y="0"/>
                  </a:moveTo>
                  <a:lnTo>
                    <a:pt x="36436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13" name="object 13613"/>
            <p:cNvSpPr/>
            <p:nvPr/>
          </p:nvSpPr>
          <p:spPr>
            <a:xfrm>
              <a:off x="7360755" y="49851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14" name="object 13614"/>
            <p:cNvSpPr/>
            <p:nvPr/>
          </p:nvSpPr>
          <p:spPr>
            <a:xfrm>
              <a:off x="7360755" y="495421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8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15" name="object 13615"/>
            <p:cNvSpPr/>
            <p:nvPr/>
          </p:nvSpPr>
          <p:spPr>
            <a:xfrm>
              <a:off x="7359967" y="495580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16" name="object 13616"/>
            <p:cNvSpPr/>
            <p:nvPr/>
          </p:nvSpPr>
          <p:spPr>
            <a:xfrm>
              <a:off x="7358380" y="495658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19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17" name="object 13617"/>
            <p:cNvSpPr/>
            <p:nvPr/>
          </p:nvSpPr>
          <p:spPr>
            <a:xfrm>
              <a:off x="7357592" y="4957381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18" name="object 13618"/>
            <p:cNvSpPr/>
            <p:nvPr/>
          </p:nvSpPr>
          <p:spPr>
            <a:xfrm>
              <a:off x="7356005" y="495818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19" name="object 13619"/>
            <p:cNvSpPr/>
            <p:nvPr/>
          </p:nvSpPr>
          <p:spPr>
            <a:xfrm>
              <a:off x="7360755" y="498431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20" name="object 13620"/>
            <p:cNvSpPr/>
            <p:nvPr/>
          </p:nvSpPr>
          <p:spPr>
            <a:xfrm>
              <a:off x="7362342" y="4953418"/>
              <a:ext cx="1270" cy="31115"/>
            </a:xfrm>
            <a:custGeom>
              <a:avLst/>
              <a:gdLst/>
              <a:ahLst/>
              <a:cxnLst/>
              <a:rect l="l" t="t" r="r" b="b"/>
              <a:pathLst>
                <a:path w="1270" h="31114">
                  <a:moveTo>
                    <a:pt x="0" y="0"/>
                  </a:moveTo>
                  <a:lnTo>
                    <a:pt x="0" y="30899"/>
                  </a:lnTo>
                  <a:lnTo>
                    <a:pt x="787" y="308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21" name="object 13621"/>
            <p:cNvSpPr/>
            <p:nvPr/>
          </p:nvSpPr>
          <p:spPr>
            <a:xfrm>
              <a:off x="7363130" y="4952631"/>
              <a:ext cx="1905" cy="31750"/>
            </a:xfrm>
            <a:custGeom>
              <a:avLst/>
              <a:gdLst/>
              <a:ahLst/>
              <a:cxnLst/>
              <a:rect l="l" t="t" r="r" b="b"/>
              <a:pathLst>
                <a:path w="1904" h="31750">
                  <a:moveTo>
                    <a:pt x="0" y="0"/>
                  </a:moveTo>
                  <a:lnTo>
                    <a:pt x="0" y="31686"/>
                  </a:lnTo>
                  <a:lnTo>
                    <a:pt x="1574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22" name="object 13622"/>
            <p:cNvSpPr/>
            <p:nvPr/>
          </p:nvSpPr>
          <p:spPr>
            <a:xfrm>
              <a:off x="7364717" y="4951844"/>
              <a:ext cx="1270" cy="33020"/>
            </a:xfrm>
            <a:custGeom>
              <a:avLst/>
              <a:gdLst/>
              <a:ahLst/>
              <a:cxnLst/>
              <a:rect l="l" t="t" r="r" b="b"/>
              <a:pathLst>
                <a:path w="1270" h="33020">
                  <a:moveTo>
                    <a:pt x="0" y="0"/>
                  </a:moveTo>
                  <a:lnTo>
                    <a:pt x="0" y="32486"/>
                  </a:lnTo>
                  <a:lnTo>
                    <a:pt x="800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23" name="object 13623"/>
            <p:cNvSpPr/>
            <p:nvPr/>
          </p:nvSpPr>
          <p:spPr>
            <a:xfrm>
              <a:off x="7365504" y="4950256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4">
                  <a:moveTo>
                    <a:pt x="0" y="0"/>
                  </a:moveTo>
                  <a:lnTo>
                    <a:pt x="0" y="33274"/>
                  </a:lnTo>
                  <a:lnTo>
                    <a:pt x="1587" y="332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24" name="object 13624"/>
            <p:cNvSpPr/>
            <p:nvPr/>
          </p:nvSpPr>
          <p:spPr>
            <a:xfrm>
              <a:off x="7367092" y="4949469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0"/>
                  </a:moveTo>
                  <a:lnTo>
                    <a:pt x="0" y="340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25" name="object 13625"/>
            <p:cNvSpPr/>
            <p:nvPr/>
          </p:nvSpPr>
          <p:spPr>
            <a:xfrm>
              <a:off x="7367092" y="49835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26" name="object 13626"/>
            <p:cNvSpPr/>
            <p:nvPr/>
          </p:nvSpPr>
          <p:spPr>
            <a:xfrm>
              <a:off x="7409078" y="49851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27" name="object 13627"/>
            <p:cNvSpPr/>
            <p:nvPr/>
          </p:nvSpPr>
          <p:spPr>
            <a:xfrm>
              <a:off x="7409866" y="49827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28" name="object 13628"/>
            <p:cNvSpPr/>
            <p:nvPr/>
          </p:nvSpPr>
          <p:spPr>
            <a:xfrm>
              <a:off x="7409472" y="4935200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6736"/>
                  </a:moveTo>
                  <a:lnTo>
                    <a:pt x="0" y="48323"/>
                  </a:lnTo>
                </a:path>
                <a:path h="48895">
                  <a:moveTo>
                    <a:pt x="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29" name="object 13629"/>
            <p:cNvSpPr/>
            <p:nvPr/>
          </p:nvSpPr>
          <p:spPr>
            <a:xfrm>
              <a:off x="7409866" y="49336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30" name="object 13630"/>
            <p:cNvSpPr/>
            <p:nvPr/>
          </p:nvSpPr>
          <p:spPr>
            <a:xfrm>
              <a:off x="7409078" y="49336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31" name="object 13631"/>
            <p:cNvSpPr/>
            <p:nvPr/>
          </p:nvSpPr>
          <p:spPr>
            <a:xfrm>
              <a:off x="7409866" y="498511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32" name="object 13632"/>
            <p:cNvSpPr/>
            <p:nvPr/>
          </p:nvSpPr>
          <p:spPr>
            <a:xfrm>
              <a:off x="7411453" y="49827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33" name="object 13633"/>
            <p:cNvSpPr/>
            <p:nvPr/>
          </p:nvSpPr>
          <p:spPr>
            <a:xfrm>
              <a:off x="7409866" y="49827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34" name="object 13634"/>
            <p:cNvSpPr/>
            <p:nvPr/>
          </p:nvSpPr>
          <p:spPr>
            <a:xfrm>
              <a:off x="7409866" y="49359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35" name="object 13635"/>
            <p:cNvSpPr/>
            <p:nvPr/>
          </p:nvSpPr>
          <p:spPr>
            <a:xfrm>
              <a:off x="7411453" y="49328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36" name="object 13636"/>
            <p:cNvSpPr/>
            <p:nvPr/>
          </p:nvSpPr>
          <p:spPr>
            <a:xfrm>
              <a:off x="7409866" y="493283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37" name="object 13637"/>
            <p:cNvSpPr/>
            <p:nvPr/>
          </p:nvSpPr>
          <p:spPr>
            <a:xfrm>
              <a:off x="7412253" y="49328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38" name="object 13638"/>
            <p:cNvSpPr/>
            <p:nvPr/>
          </p:nvSpPr>
          <p:spPr>
            <a:xfrm>
              <a:off x="7411453" y="49328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39" name="object 13639"/>
            <p:cNvSpPr/>
            <p:nvPr/>
          </p:nvSpPr>
          <p:spPr>
            <a:xfrm>
              <a:off x="7411453" y="49359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40" name="object 13640"/>
            <p:cNvSpPr/>
            <p:nvPr/>
          </p:nvSpPr>
          <p:spPr>
            <a:xfrm>
              <a:off x="7411453" y="49851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41" name="object 13641"/>
            <p:cNvSpPr/>
            <p:nvPr/>
          </p:nvSpPr>
          <p:spPr>
            <a:xfrm>
              <a:off x="7411459" y="498194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62"/>
                  </a:moveTo>
                  <a:lnTo>
                    <a:pt x="1587" y="3162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316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42" name="object 13642"/>
            <p:cNvSpPr/>
            <p:nvPr/>
          </p:nvSpPr>
          <p:spPr>
            <a:xfrm>
              <a:off x="7411453" y="49819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43" name="object 13643"/>
            <p:cNvSpPr/>
            <p:nvPr/>
          </p:nvSpPr>
          <p:spPr>
            <a:xfrm>
              <a:off x="7412253" y="49351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44" name="object 13644"/>
            <p:cNvSpPr/>
            <p:nvPr/>
          </p:nvSpPr>
          <p:spPr>
            <a:xfrm>
              <a:off x="7413053" y="493283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45" name="object 13645"/>
            <p:cNvSpPr/>
            <p:nvPr/>
          </p:nvSpPr>
          <p:spPr>
            <a:xfrm>
              <a:off x="7412253" y="49328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46" name="object 13646"/>
            <p:cNvSpPr/>
            <p:nvPr/>
          </p:nvSpPr>
          <p:spPr>
            <a:xfrm>
              <a:off x="7412253" y="49843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47" name="object 13647"/>
            <p:cNvSpPr/>
            <p:nvPr/>
          </p:nvSpPr>
          <p:spPr>
            <a:xfrm>
              <a:off x="7412259" y="498194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1587" y="23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48" name="object 13648"/>
            <p:cNvSpPr/>
            <p:nvPr/>
          </p:nvSpPr>
          <p:spPr>
            <a:xfrm>
              <a:off x="7412253" y="49819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49" name="object 13649"/>
            <p:cNvSpPr/>
            <p:nvPr/>
          </p:nvSpPr>
          <p:spPr>
            <a:xfrm>
              <a:off x="7413053" y="493520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50" name="object 13650"/>
            <p:cNvSpPr/>
            <p:nvPr/>
          </p:nvSpPr>
          <p:spPr>
            <a:xfrm>
              <a:off x="7414628" y="49320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51" name="object 13651"/>
            <p:cNvSpPr/>
            <p:nvPr/>
          </p:nvSpPr>
          <p:spPr>
            <a:xfrm>
              <a:off x="7413053" y="493203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52" name="object 13652"/>
            <p:cNvSpPr/>
            <p:nvPr/>
          </p:nvSpPr>
          <p:spPr>
            <a:xfrm>
              <a:off x="7413053" y="498431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53" name="object 13653"/>
            <p:cNvSpPr/>
            <p:nvPr/>
          </p:nvSpPr>
          <p:spPr>
            <a:xfrm>
              <a:off x="7413834" y="498115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62"/>
                  </a:moveTo>
                  <a:lnTo>
                    <a:pt x="1587" y="3162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316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54" name="object 13654"/>
            <p:cNvSpPr/>
            <p:nvPr/>
          </p:nvSpPr>
          <p:spPr>
            <a:xfrm>
              <a:off x="7413053" y="498114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55" name="object 13655"/>
            <p:cNvSpPr/>
            <p:nvPr/>
          </p:nvSpPr>
          <p:spPr>
            <a:xfrm>
              <a:off x="7414628" y="49344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56" name="object 13656"/>
            <p:cNvSpPr/>
            <p:nvPr/>
          </p:nvSpPr>
          <p:spPr>
            <a:xfrm>
              <a:off x="7415415" y="493203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57" name="object 13657"/>
            <p:cNvSpPr/>
            <p:nvPr/>
          </p:nvSpPr>
          <p:spPr>
            <a:xfrm>
              <a:off x="7414628" y="49320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58" name="object 13658"/>
            <p:cNvSpPr/>
            <p:nvPr/>
          </p:nvSpPr>
          <p:spPr>
            <a:xfrm>
              <a:off x="7414628" y="49835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59" name="object 13659"/>
            <p:cNvSpPr/>
            <p:nvPr/>
          </p:nvSpPr>
          <p:spPr>
            <a:xfrm>
              <a:off x="7414622" y="498115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1587" y="23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60" name="object 13660"/>
            <p:cNvSpPr/>
            <p:nvPr/>
          </p:nvSpPr>
          <p:spPr>
            <a:xfrm>
              <a:off x="7414615" y="49811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61" name="object 13661"/>
            <p:cNvSpPr/>
            <p:nvPr/>
          </p:nvSpPr>
          <p:spPr>
            <a:xfrm>
              <a:off x="7417003" y="49811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62" name="object 13662"/>
            <p:cNvSpPr/>
            <p:nvPr/>
          </p:nvSpPr>
          <p:spPr>
            <a:xfrm>
              <a:off x="7415415" y="49811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63" name="object 13663"/>
            <p:cNvSpPr/>
            <p:nvPr/>
          </p:nvSpPr>
          <p:spPr>
            <a:xfrm>
              <a:off x="7415428" y="49835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64" name="object 13664"/>
            <p:cNvSpPr/>
            <p:nvPr/>
          </p:nvSpPr>
          <p:spPr>
            <a:xfrm>
              <a:off x="7415415" y="493440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65" name="object 13665"/>
            <p:cNvSpPr/>
            <p:nvPr/>
          </p:nvSpPr>
          <p:spPr>
            <a:xfrm>
              <a:off x="7417003" y="493203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66" name="object 13666"/>
            <p:cNvSpPr/>
            <p:nvPr/>
          </p:nvSpPr>
          <p:spPr>
            <a:xfrm>
              <a:off x="7415415" y="49320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67" name="object 13667"/>
            <p:cNvSpPr/>
            <p:nvPr/>
          </p:nvSpPr>
          <p:spPr>
            <a:xfrm>
              <a:off x="7417003" y="49835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68" name="object 13668"/>
            <p:cNvSpPr/>
            <p:nvPr/>
          </p:nvSpPr>
          <p:spPr>
            <a:xfrm>
              <a:off x="7417803" y="498035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69" name="object 13669"/>
            <p:cNvSpPr/>
            <p:nvPr/>
          </p:nvSpPr>
          <p:spPr>
            <a:xfrm>
              <a:off x="7417003" y="49803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70" name="object 13670"/>
            <p:cNvSpPr/>
            <p:nvPr/>
          </p:nvSpPr>
          <p:spPr>
            <a:xfrm>
              <a:off x="7417003" y="493440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71" name="object 13671"/>
            <p:cNvSpPr/>
            <p:nvPr/>
          </p:nvSpPr>
          <p:spPr>
            <a:xfrm>
              <a:off x="7417803" y="49312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72" name="object 13672"/>
            <p:cNvSpPr/>
            <p:nvPr/>
          </p:nvSpPr>
          <p:spPr>
            <a:xfrm>
              <a:off x="7417003" y="4931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73" name="object 13673"/>
            <p:cNvSpPr/>
            <p:nvPr/>
          </p:nvSpPr>
          <p:spPr>
            <a:xfrm>
              <a:off x="7417803" y="498273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74" name="object 13674"/>
            <p:cNvSpPr/>
            <p:nvPr/>
          </p:nvSpPr>
          <p:spPr>
            <a:xfrm>
              <a:off x="7419378" y="49803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75" name="object 13675"/>
            <p:cNvSpPr/>
            <p:nvPr/>
          </p:nvSpPr>
          <p:spPr>
            <a:xfrm>
              <a:off x="7417803" y="49803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76" name="object 13676"/>
            <p:cNvSpPr/>
            <p:nvPr/>
          </p:nvSpPr>
          <p:spPr>
            <a:xfrm>
              <a:off x="7417803" y="493361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87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77" name="object 13677"/>
            <p:cNvSpPr/>
            <p:nvPr/>
          </p:nvSpPr>
          <p:spPr>
            <a:xfrm>
              <a:off x="7419378" y="493124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78" name="object 13678"/>
            <p:cNvSpPr/>
            <p:nvPr/>
          </p:nvSpPr>
          <p:spPr>
            <a:xfrm>
              <a:off x="7417803" y="49312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79" name="object 13679"/>
            <p:cNvSpPr/>
            <p:nvPr/>
          </p:nvSpPr>
          <p:spPr>
            <a:xfrm>
              <a:off x="7419378" y="49827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80" name="object 13680"/>
            <p:cNvSpPr/>
            <p:nvPr/>
          </p:nvSpPr>
          <p:spPr>
            <a:xfrm>
              <a:off x="7420165" y="49803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81" name="object 13681"/>
            <p:cNvSpPr/>
            <p:nvPr/>
          </p:nvSpPr>
          <p:spPr>
            <a:xfrm>
              <a:off x="7419772" y="4932825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6736"/>
                  </a:moveTo>
                  <a:lnTo>
                    <a:pt x="0" y="48323"/>
                  </a:lnTo>
                </a:path>
                <a:path h="48895">
                  <a:moveTo>
                    <a:pt x="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82" name="object 13682"/>
            <p:cNvSpPr/>
            <p:nvPr/>
          </p:nvSpPr>
          <p:spPr>
            <a:xfrm>
              <a:off x="7419371" y="493045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4"/>
                  </a:moveTo>
                  <a:lnTo>
                    <a:pt x="1587" y="31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83" name="object 13683"/>
            <p:cNvSpPr/>
            <p:nvPr/>
          </p:nvSpPr>
          <p:spPr>
            <a:xfrm>
              <a:off x="7419378" y="49304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84" name="object 13684"/>
            <p:cNvSpPr/>
            <p:nvPr/>
          </p:nvSpPr>
          <p:spPr>
            <a:xfrm>
              <a:off x="7420165" y="49827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85" name="object 13685"/>
            <p:cNvSpPr/>
            <p:nvPr/>
          </p:nvSpPr>
          <p:spPr>
            <a:xfrm>
              <a:off x="7421753" y="49795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86" name="object 13686"/>
            <p:cNvSpPr/>
            <p:nvPr/>
          </p:nvSpPr>
          <p:spPr>
            <a:xfrm>
              <a:off x="7420165" y="497955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87" name="object 13687"/>
            <p:cNvSpPr/>
            <p:nvPr/>
          </p:nvSpPr>
          <p:spPr>
            <a:xfrm>
              <a:off x="7420165" y="49336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88" name="object 13688"/>
            <p:cNvSpPr/>
            <p:nvPr/>
          </p:nvSpPr>
          <p:spPr>
            <a:xfrm>
              <a:off x="7420959" y="493045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4"/>
                  </a:moveTo>
                  <a:lnTo>
                    <a:pt x="1587" y="31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89" name="object 13689"/>
            <p:cNvSpPr/>
            <p:nvPr/>
          </p:nvSpPr>
          <p:spPr>
            <a:xfrm>
              <a:off x="7420165" y="493045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90" name="object 13690"/>
            <p:cNvSpPr/>
            <p:nvPr/>
          </p:nvSpPr>
          <p:spPr>
            <a:xfrm>
              <a:off x="7421753" y="49819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91" name="object 13691"/>
            <p:cNvSpPr/>
            <p:nvPr/>
          </p:nvSpPr>
          <p:spPr>
            <a:xfrm>
              <a:off x="7422540" y="497956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92" name="object 13692"/>
            <p:cNvSpPr/>
            <p:nvPr/>
          </p:nvSpPr>
          <p:spPr>
            <a:xfrm>
              <a:off x="7421753" y="49795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93" name="object 13693"/>
            <p:cNvSpPr/>
            <p:nvPr/>
          </p:nvSpPr>
          <p:spPr>
            <a:xfrm>
              <a:off x="7421753" y="49328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94" name="object 13694"/>
            <p:cNvSpPr/>
            <p:nvPr/>
          </p:nvSpPr>
          <p:spPr>
            <a:xfrm>
              <a:off x="7421746" y="493045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1587" y="23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95" name="object 13695"/>
            <p:cNvSpPr/>
            <p:nvPr/>
          </p:nvSpPr>
          <p:spPr>
            <a:xfrm>
              <a:off x="7421753" y="49304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96" name="object 13696"/>
            <p:cNvSpPr/>
            <p:nvPr/>
          </p:nvSpPr>
          <p:spPr>
            <a:xfrm>
              <a:off x="7422540" y="49819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97" name="object 13697"/>
            <p:cNvSpPr/>
            <p:nvPr/>
          </p:nvSpPr>
          <p:spPr>
            <a:xfrm>
              <a:off x="7424128" y="49787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98" name="object 13698"/>
            <p:cNvSpPr/>
            <p:nvPr/>
          </p:nvSpPr>
          <p:spPr>
            <a:xfrm>
              <a:off x="7422540" y="497878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87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699" name="object 13699"/>
            <p:cNvSpPr/>
            <p:nvPr/>
          </p:nvSpPr>
          <p:spPr>
            <a:xfrm>
              <a:off x="7422540" y="4932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00" name="object 13700"/>
            <p:cNvSpPr/>
            <p:nvPr/>
          </p:nvSpPr>
          <p:spPr>
            <a:xfrm>
              <a:off x="7424128" y="49296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01" name="object 13701"/>
            <p:cNvSpPr/>
            <p:nvPr/>
          </p:nvSpPr>
          <p:spPr>
            <a:xfrm>
              <a:off x="7422540" y="492965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02" name="object 13702"/>
            <p:cNvSpPr/>
            <p:nvPr/>
          </p:nvSpPr>
          <p:spPr>
            <a:xfrm>
              <a:off x="7424128" y="49811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03" name="object 13703"/>
            <p:cNvSpPr/>
            <p:nvPr/>
          </p:nvSpPr>
          <p:spPr>
            <a:xfrm>
              <a:off x="7424915" y="49787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04" name="object 13704"/>
            <p:cNvSpPr/>
            <p:nvPr/>
          </p:nvSpPr>
          <p:spPr>
            <a:xfrm>
              <a:off x="7424128" y="49787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05" name="object 13705"/>
            <p:cNvSpPr/>
            <p:nvPr/>
          </p:nvSpPr>
          <p:spPr>
            <a:xfrm>
              <a:off x="7424128" y="49320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06" name="object 13706"/>
            <p:cNvSpPr/>
            <p:nvPr/>
          </p:nvSpPr>
          <p:spPr>
            <a:xfrm>
              <a:off x="7424915" y="492965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07" name="object 13707"/>
            <p:cNvSpPr/>
            <p:nvPr/>
          </p:nvSpPr>
          <p:spPr>
            <a:xfrm>
              <a:off x="7424128" y="49296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08" name="object 13708"/>
            <p:cNvSpPr/>
            <p:nvPr/>
          </p:nvSpPr>
          <p:spPr>
            <a:xfrm>
              <a:off x="7426503" y="492965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09" name="object 13709"/>
            <p:cNvSpPr/>
            <p:nvPr/>
          </p:nvSpPr>
          <p:spPr>
            <a:xfrm>
              <a:off x="7424915" y="492965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10" name="object 13710"/>
            <p:cNvSpPr/>
            <p:nvPr/>
          </p:nvSpPr>
          <p:spPr>
            <a:xfrm>
              <a:off x="7424915" y="49320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11" name="object 13711"/>
            <p:cNvSpPr/>
            <p:nvPr/>
          </p:nvSpPr>
          <p:spPr>
            <a:xfrm>
              <a:off x="7424915" y="49811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12" name="object 13712"/>
            <p:cNvSpPr/>
            <p:nvPr/>
          </p:nvSpPr>
          <p:spPr>
            <a:xfrm>
              <a:off x="7426503" y="49787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13" name="object 13713"/>
            <p:cNvSpPr/>
            <p:nvPr/>
          </p:nvSpPr>
          <p:spPr>
            <a:xfrm>
              <a:off x="7424915" y="49787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14" name="object 13714"/>
            <p:cNvSpPr/>
            <p:nvPr/>
          </p:nvSpPr>
          <p:spPr>
            <a:xfrm>
              <a:off x="7426503" y="49320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15" name="object 13715"/>
            <p:cNvSpPr/>
            <p:nvPr/>
          </p:nvSpPr>
          <p:spPr>
            <a:xfrm>
              <a:off x="7427303" y="49288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16" name="object 13716"/>
            <p:cNvSpPr/>
            <p:nvPr/>
          </p:nvSpPr>
          <p:spPr>
            <a:xfrm>
              <a:off x="7426503" y="49288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17" name="object 13717"/>
            <p:cNvSpPr/>
            <p:nvPr/>
          </p:nvSpPr>
          <p:spPr>
            <a:xfrm>
              <a:off x="7426503" y="49811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18" name="object 13718"/>
            <p:cNvSpPr/>
            <p:nvPr/>
          </p:nvSpPr>
          <p:spPr>
            <a:xfrm>
              <a:off x="7427303" y="49779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19" name="object 13719"/>
            <p:cNvSpPr/>
            <p:nvPr/>
          </p:nvSpPr>
          <p:spPr>
            <a:xfrm>
              <a:off x="7426503" y="49779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20" name="object 13720"/>
            <p:cNvSpPr/>
            <p:nvPr/>
          </p:nvSpPr>
          <p:spPr>
            <a:xfrm>
              <a:off x="7427303" y="4931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21" name="object 13721"/>
            <p:cNvSpPr/>
            <p:nvPr/>
          </p:nvSpPr>
          <p:spPr>
            <a:xfrm>
              <a:off x="7428090" y="492886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22" name="object 13722"/>
            <p:cNvSpPr/>
            <p:nvPr/>
          </p:nvSpPr>
          <p:spPr>
            <a:xfrm>
              <a:off x="7427303" y="4928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23" name="object 13723"/>
            <p:cNvSpPr/>
            <p:nvPr/>
          </p:nvSpPr>
          <p:spPr>
            <a:xfrm>
              <a:off x="7427303" y="49803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24" name="object 13724"/>
            <p:cNvSpPr/>
            <p:nvPr/>
          </p:nvSpPr>
          <p:spPr>
            <a:xfrm>
              <a:off x="7428090" y="49779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25" name="object 13725"/>
            <p:cNvSpPr/>
            <p:nvPr/>
          </p:nvSpPr>
          <p:spPr>
            <a:xfrm>
              <a:off x="7427303" y="49779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26" name="object 13726"/>
            <p:cNvSpPr/>
            <p:nvPr/>
          </p:nvSpPr>
          <p:spPr>
            <a:xfrm>
              <a:off x="7409091" y="49724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27" name="object 13727"/>
            <p:cNvSpPr/>
            <p:nvPr/>
          </p:nvSpPr>
          <p:spPr>
            <a:xfrm>
              <a:off x="7410666" y="493599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28" name="object 13728"/>
            <p:cNvSpPr/>
            <p:nvPr/>
          </p:nvSpPr>
          <p:spPr>
            <a:xfrm>
              <a:off x="7428090" y="49312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29" name="object 13729"/>
            <p:cNvSpPr/>
            <p:nvPr/>
          </p:nvSpPr>
          <p:spPr>
            <a:xfrm>
              <a:off x="7429678" y="49280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30" name="object 13730"/>
            <p:cNvSpPr/>
            <p:nvPr/>
          </p:nvSpPr>
          <p:spPr>
            <a:xfrm>
              <a:off x="7428090" y="492806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31" name="object 13731"/>
            <p:cNvSpPr/>
            <p:nvPr/>
          </p:nvSpPr>
          <p:spPr>
            <a:xfrm>
              <a:off x="7428090" y="49803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32" name="object 13732"/>
            <p:cNvSpPr/>
            <p:nvPr/>
          </p:nvSpPr>
          <p:spPr>
            <a:xfrm>
              <a:off x="7429678" y="49779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33" name="object 13733"/>
            <p:cNvSpPr/>
            <p:nvPr/>
          </p:nvSpPr>
          <p:spPr>
            <a:xfrm>
              <a:off x="7428090" y="49779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34" name="object 13734"/>
            <p:cNvSpPr/>
            <p:nvPr/>
          </p:nvSpPr>
          <p:spPr>
            <a:xfrm>
              <a:off x="7429671" y="497719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62"/>
                  </a:moveTo>
                  <a:lnTo>
                    <a:pt x="1587" y="3162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316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35" name="object 13735"/>
            <p:cNvSpPr/>
            <p:nvPr/>
          </p:nvSpPr>
          <p:spPr>
            <a:xfrm>
              <a:off x="7429678" y="49771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36" name="object 13736"/>
            <p:cNvSpPr/>
            <p:nvPr/>
          </p:nvSpPr>
          <p:spPr>
            <a:xfrm>
              <a:off x="7429665" y="49803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37" name="object 13737"/>
            <p:cNvSpPr/>
            <p:nvPr/>
          </p:nvSpPr>
          <p:spPr>
            <a:xfrm>
              <a:off x="7410666" y="49716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38" name="object 13738"/>
            <p:cNvSpPr/>
            <p:nvPr/>
          </p:nvSpPr>
          <p:spPr>
            <a:xfrm>
              <a:off x="7411466" y="4935994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39" name="object 13739"/>
            <p:cNvSpPr/>
            <p:nvPr/>
          </p:nvSpPr>
          <p:spPr>
            <a:xfrm>
              <a:off x="7429678" y="49312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40" name="object 13740"/>
            <p:cNvSpPr/>
            <p:nvPr/>
          </p:nvSpPr>
          <p:spPr>
            <a:xfrm>
              <a:off x="7430465" y="49280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41" name="object 13741"/>
            <p:cNvSpPr/>
            <p:nvPr/>
          </p:nvSpPr>
          <p:spPr>
            <a:xfrm>
              <a:off x="7429678" y="49280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42" name="object 13742"/>
            <p:cNvSpPr/>
            <p:nvPr/>
          </p:nvSpPr>
          <p:spPr>
            <a:xfrm>
              <a:off x="7430465" y="497956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43" name="object 13743"/>
            <p:cNvSpPr/>
            <p:nvPr/>
          </p:nvSpPr>
          <p:spPr>
            <a:xfrm>
              <a:off x="7431259" y="497719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1587" y="23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44" name="object 13744"/>
            <p:cNvSpPr/>
            <p:nvPr/>
          </p:nvSpPr>
          <p:spPr>
            <a:xfrm>
              <a:off x="7430465" y="49771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45" name="object 13745"/>
            <p:cNvSpPr/>
            <p:nvPr/>
          </p:nvSpPr>
          <p:spPr>
            <a:xfrm>
              <a:off x="7411466" y="497165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46" name="object 13746"/>
            <p:cNvSpPr/>
            <p:nvPr/>
          </p:nvSpPr>
          <p:spPr>
            <a:xfrm>
              <a:off x="7413053" y="4935207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47" name="object 13747"/>
            <p:cNvSpPr/>
            <p:nvPr/>
          </p:nvSpPr>
          <p:spPr>
            <a:xfrm>
              <a:off x="7430465" y="493045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87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48" name="object 13748"/>
            <p:cNvSpPr/>
            <p:nvPr/>
          </p:nvSpPr>
          <p:spPr>
            <a:xfrm>
              <a:off x="7431259" y="492806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87"/>
                  </a:moveTo>
                  <a:lnTo>
                    <a:pt x="1587" y="2387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49" name="object 13749"/>
            <p:cNvSpPr/>
            <p:nvPr/>
          </p:nvSpPr>
          <p:spPr>
            <a:xfrm>
              <a:off x="7430465" y="49280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50" name="object 13750"/>
            <p:cNvSpPr/>
            <p:nvPr/>
          </p:nvSpPr>
          <p:spPr>
            <a:xfrm>
              <a:off x="7432052" y="49795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51" name="object 13751"/>
            <p:cNvSpPr/>
            <p:nvPr/>
          </p:nvSpPr>
          <p:spPr>
            <a:xfrm>
              <a:off x="7432059" y="497639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1587" y="3175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52" name="object 13752"/>
            <p:cNvSpPr/>
            <p:nvPr/>
          </p:nvSpPr>
          <p:spPr>
            <a:xfrm>
              <a:off x="7432052" y="49763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53" name="object 13753"/>
            <p:cNvSpPr/>
            <p:nvPr/>
          </p:nvSpPr>
          <p:spPr>
            <a:xfrm>
              <a:off x="7413053" y="49716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54" name="object 13754"/>
            <p:cNvSpPr/>
            <p:nvPr/>
          </p:nvSpPr>
          <p:spPr>
            <a:xfrm>
              <a:off x="7413828" y="4935207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55" name="object 13755"/>
            <p:cNvSpPr/>
            <p:nvPr/>
          </p:nvSpPr>
          <p:spPr>
            <a:xfrm>
              <a:off x="7432052" y="49304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56" name="object 13756"/>
            <p:cNvSpPr/>
            <p:nvPr/>
          </p:nvSpPr>
          <p:spPr>
            <a:xfrm>
              <a:off x="7432059" y="492729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62"/>
                  </a:moveTo>
                  <a:lnTo>
                    <a:pt x="1587" y="3162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316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57" name="object 13757"/>
            <p:cNvSpPr/>
            <p:nvPr/>
          </p:nvSpPr>
          <p:spPr>
            <a:xfrm>
              <a:off x="7432052" y="49272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58" name="object 13758"/>
            <p:cNvSpPr/>
            <p:nvPr/>
          </p:nvSpPr>
          <p:spPr>
            <a:xfrm>
              <a:off x="7432853" y="497878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87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59" name="object 13759"/>
            <p:cNvSpPr/>
            <p:nvPr/>
          </p:nvSpPr>
          <p:spPr>
            <a:xfrm>
              <a:off x="7434427" y="497639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60" name="object 13760"/>
            <p:cNvSpPr/>
            <p:nvPr/>
          </p:nvSpPr>
          <p:spPr>
            <a:xfrm>
              <a:off x="7432853" y="49763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61" name="object 13761"/>
            <p:cNvSpPr/>
            <p:nvPr/>
          </p:nvSpPr>
          <p:spPr>
            <a:xfrm>
              <a:off x="7413828" y="497085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62" name="object 13762"/>
            <p:cNvSpPr/>
            <p:nvPr/>
          </p:nvSpPr>
          <p:spPr>
            <a:xfrm>
              <a:off x="7415415" y="4935207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63" name="object 13763"/>
            <p:cNvSpPr/>
            <p:nvPr/>
          </p:nvSpPr>
          <p:spPr>
            <a:xfrm>
              <a:off x="7432853" y="492965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64" name="object 13764"/>
            <p:cNvSpPr/>
            <p:nvPr/>
          </p:nvSpPr>
          <p:spPr>
            <a:xfrm>
              <a:off x="7434427" y="492729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65" name="object 13765"/>
            <p:cNvSpPr/>
            <p:nvPr/>
          </p:nvSpPr>
          <p:spPr>
            <a:xfrm>
              <a:off x="7432853" y="49272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66" name="object 13766"/>
            <p:cNvSpPr/>
            <p:nvPr/>
          </p:nvSpPr>
          <p:spPr>
            <a:xfrm>
              <a:off x="7434427" y="49787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67" name="object 13767"/>
            <p:cNvSpPr/>
            <p:nvPr/>
          </p:nvSpPr>
          <p:spPr>
            <a:xfrm>
              <a:off x="7435215" y="497639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68" name="object 13768"/>
            <p:cNvSpPr/>
            <p:nvPr/>
          </p:nvSpPr>
          <p:spPr>
            <a:xfrm>
              <a:off x="7434427" y="497639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69" name="object 13769"/>
            <p:cNvSpPr/>
            <p:nvPr/>
          </p:nvSpPr>
          <p:spPr>
            <a:xfrm>
              <a:off x="7415415" y="49708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70" name="object 13770"/>
            <p:cNvSpPr/>
            <p:nvPr/>
          </p:nvSpPr>
          <p:spPr>
            <a:xfrm>
              <a:off x="7416216" y="4934407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71" name="object 13771"/>
            <p:cNvSpPr/>
            <p:nvPr/>
          </p:nvSpPr>
          <p:spPr>
            <a:xfrm>
              <a:off x="7434427" y="49296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72" name="object 13772"/>
            <p:cNvSpPr/>
            <p:nvPr/>
          </p:nvSpPr>
          <p:spPr>
            <a:xfrm>
              <a:off x="7435215" y="492729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73" name="object 13773"/>
            <p:cNvSpPr/>
            <p:nvPr/>
          </p:nvSpPr>
          <p:spPr>
            <a:xfrm>
              <a:off x="7434427" y="49272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74" name="object 13774"/>
            <p:cNvSpPr/>
            <p:nvPr/>
          </p:nvSpPr>
          <p:spPr>
            <a:xfrm>
              <a:off x="7435215" y="49787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75" name="object 13775"/>
            <p:cNvSpPr/>
            <p:nvPr/>
          </p:nvSpPr>
          <p:spPr>
            <a:xfrm>
              <a:off x="7436815" y="497561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76" name="object 13776"/>
            <p:cNvSpPr/>
            <p:nvPr/>
          </p:nvSpPr>
          <p:spPr>
            <a:xfrm>
              <a:off x="7435215" y="497560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87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77" name="object 13777"/>
            <p:cNvSpPr/>
            <p:nvPr/>
          </p:nvSpPr>
          <p:spPr>
            <a:xfrm>
              <a:off x="7416216" y="49708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78" name="object 13778"/>
            <p:cNvSpPr/>
            <p:nvPr/>
          </p:nvSpPr>
          <p:spPr>
            <a:xfrm>
              <a:off x="7417003" y="4934407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79" name="object 13779"/>
            <p:cNvSpPr/>
            <p:nvPr/>
          </p:nvSpPr>
          <p:spPr>
            <a:xfrm>
              <a:off x="7435215" y="492965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80" name="object 13780"/>
            <p:cNvSpPr/>
            <p:nvPr/>
          </p:nvSpPr>
          <p:spPr>
            <a:xfrm>
              <a:off x="7436815" y="49264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81" name="object 13781"/>
            <p:cNvSpPr/>
            <p:nvPr/>
          </p:nvSpPr>
          <p:spPr>
            <a:xfrm>
              <a:off x="7435215" y="492649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82" name="object 13782"/>
            <p:cNvSpPr/>
            <p:nvPr/>
          </p:nvSpPr>
          <p:spPr>
            <a:xfrm>
              <a:off x="7436815" y="49779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83" name="object 13783"/>
            <p:cNvSpPr/>
            <p:nvPr/>
          </p:nvSpPr>
          <p:spPr>
            <a:xfrm>
              <a:off x="7437602" y="497561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84" name="object 13784"/>
            <p:cNvSpPr/>
            <p:nvPr/>
          </p:nvSpPr>
          <p:spPr>
            <a:xfrm>
              <a:off x="7436815" y="49756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85" name="object 13785"/>
            <p:cNvSpPr/>
            <p:nvPr/>
          </p:nvSpPr>
          <p:spPr>
            <a:xfrm>
              <a:off x="7417003" y="497005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86" name="object 13786"/>
            <p:cNvSpPr/>
            <p:nvPr/>
          </p:nvSpPr>
          <p:spPr>
            <a:xfrm>
              <a:off x="7418578" y="4933632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4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87" name="object 13787"/>
            <p:cNvSpPr/>
            <p:nvPr/>
          </p:nvSpPr>
          <p:spPr>
            <a:xfrm>
              <a:off x="7436815" y="49288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88" name="object 13788"/>
            <p:cNvSpPr/>
            <p:nvPr/>
          </p:nvSpPr>
          <p:spPr>
            <a:xfrm>
              <a:off x="7437602" y="492649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89" name="object 13789"/>
            <p:cNvSpPr/>
            <p:nvPr/>
          </p:nvSpPr>
          <p:spPr>
            <a:xfrm>
              <a:off x="7366698" y="4922538"/>
              <a:ext cx="71120" cy="5080"/>
            </a:xfrm>
            <a:custGeom>
              <a:avLst/>
              <a:gdLst/>
              <a:ahLst/>
              <a:cxnLst/>
              <a:rect l="l" t="t" r="r" b="b"/>
              <a:pathLst>
                <a:path w="71120" h="5079">
                  <a:moveTo>
                    <a:pt x="70510" y="3162"/>
                  </a:moveTo>
                  <a:lnTo>
                    <a:pt x="70510" y="4749"/>
                  </a:lnTo>
                </a:path>
                <a:path w="71120" h="5079">
                  <a:moveTo>
                    <a:pt x="787" y="0"/>
                  </a:moveTo>
                  <a:lnTo>
                    <a:pt x="787" y="1587"/>
                  </a:lnTo>
                </a:path>
                <a:path w="71120" h="5079">
                  <a:moveTo>
                    <a:pt x="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90" name="object 13790"/>
            <p:cNvSpPr/>
            <p:nvPr/>
          </p:nvSpPr>
          <p:spPr>
            <a:xfrm>
              <a:off x="7364717" y="492331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91" name="object 13791"/>
            <p:cNvSpPr/>
            <p:nvPr/>
          </p:nvSpPr>
          <p:spPr>
            <a:xfrm>
              <a:off x="7363930" y="49241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92" name="object 13792"/>
            <p:cNvSpPr/>
            <p:nvPr/>
          </p:nvSpPr>
          <p:spPr>
            <a:xfrm>
              <a:off x="7363130" y="49241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93" name="object 13793"/>
            <p:cNvSpPr/>
            <p:nvPr/>
          </p:nvSpPr>
          <p:spPr>
            <a:xfrm>
              <a:off x="7361542" y="492490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94" name="object 13794"/>
            <p:cNvSpPr/>
            <p:nvPr/>
          </p:nvSpPr>
          <p:spPr>
            <a:xfrm>
              <a:off x="7360755" y="492490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95" name="object 13795"/>
            <p:cNvSpPr/>
            <p:nvPr/>
          </p:nvSpPr>
          <p:spPr>
            <a:xfrm>
              <a:off x="7359167" y="492489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96" name="object 13796"/>
            <p:cNvSpPr/>
            <p:nvPr/>
          </p:nvSpPr>
          <p:spPr>
            <a:xfrm>
              <a:off x="7358380" y="49256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97" name="object 13797"/>
            <p:cNvSpPr/>
            <p:nvPr/>
          </p:nvSpPr>
          <p:spPr>
            <a:xfrm>
              <a:off x="7355992" y="492569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800" y="0"/>
                  </a:moveTo>
                  <a:lnTo>
                    <a:pt x="2374" y="0"/>
                  </a:lnTo>
                </a:path>
                <a:path w="254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98" name="object 13798"/>
            <p:cNvSpPr/>
            <p:nvPr/>
          </p:nvSpPr>
          <p:spPr>
            <a:xfrm>
              <a:off x="7354417" y="49264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799" name="object 13799"/>
            <p:cNvSpPr/>
            <p:nvPr/>
          </p:nvSpPr>
          <p:spPr>
            <a:xfrm>
              <a:off x="7353630" y="49264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00" name="object 13800"/>
            <p:cNvSpPr/>
            <p:nvPr/>
          </p:nvSpPr>
          <p:spPr>
            <a:xfrm>
              <a:off x="7352830" y="49264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01" name="object 13801"/>
            <p:cNvSpPr/>
            <p:nvPr/>
          </p:nvSpPr>
          <p:spPr>
            <a:xfrm>
              <a:off x="7351255" y="49272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02" name="object 13802"/>
            <p:cNvSpPr/>
            <p:nvPr/>
          </p:nvSpPr>
          <p:spPr>
            <a:xfrm>
              <a:off x="7350455" y="49272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03" name="object 13803"/>
            <p:cNvSpPr/>
            <p:nvPr/>
          </p:nvSpPr>
          <p:spPr>
            <a:xfrm>
              <a:off x="7348867" y="49280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04" name="object 13804"/>
            <p:cNvSpPr/>
            <p:nvPr/>
          </p:nvSpPr>
          <p:spPr>
            <a:xfrm>
              <a:off x="7348080" y="49280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05" name="object 13805"/>
            <p:cNvSpPr/>
            <p:nvPr/>
          </p:nvSpPr>
          <p:spPr>
            <a:xfrm>
              <a:off x="7346493" y="492806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06" name="object 13806"/>
            <p:cNvSpPr/>
            <p:nvPr/>
          </p:nvSpPr>
          <p:spPr>
            <a:xfrm>
              <a:off x="7345705" y="4928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07" name="object 13807"/>
            <p:cNvSpPr/>
            <p:nvPr/>
          </p:nvSpPr>
          <p:spPr>
            <a:xfrm>
              <a:off x="7344118" y="49288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08" name="object 13808"/>
            <p:cNvSpPr/>
            <p:nvPr/>
          </p:nvSpPr>
          <p:spPr>
            <a:xfrm>
              <a:off x="7335418" y="4928869"/>
              <a:ext cx="8890" cy="2540"/>
            </a:xfrm>
            <a:custGeom>
              <a:avLst/>
              <a:gdLst/>
              <a:ahLst/>
              <a:cxnLst/>
              <a:rect l="l" t="t" r="r" b="b"/>
              <a:pathLst>
                <a:path w="8890" h="2539">
                  <a:moveTo>
                    <a:pt x="7912" y="800"/>
                  </a:moveTo>
                  <a:lnTo>
                    <a:pt x="8699" y="0"/>
                  </a:lnTo>
                </a:path>
                <a:path w="8890" h="2539">
                  <a:moveTo>
                    <a:pt x="7912" y="800"/>
                  </a:moveTo>
                  <a:lnTo>
                    <a:pt x="5537" y="800"/>
                  </a:lnTo>
                  <a:lnTo>
                    <a:pt x="4737" y="1600"/>
                  </a:lnTo>
                  <a:lnTo>
                    <a:pt x="3162" y="1600"/>
                  </a:lnTo>
                  <a:lnTo>
                    <a:pt x="2374" y="23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09" name="object 13809"/>
            <p:cNvSpPr/>
            <p:nvPr/>
          </p:nvSpPr>
          <p:spPr>
            <a:xfrm>
              <a:off x="7333818" y="493124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10" name="object 13810"/>
            <p:cNvSpPr/>
            <p:nvPr/>
          </p:nvSpPr>
          <p:spPr>
            <a:xfrm>
              <a:off x="7333031" y="49320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11" name="object 13811"/>
            <p:cNvSpPr/>
            <p:nvPr/>
          </p:nvSpPr>
          <p:spPr>
            <a:xfrm>
              <a:off x="7331456" y="49320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12" name="object 13812"/>
            <p:cNvSpPr/>
            <p:nvPr/>
          </p:nvSpPr>
          <p:spPr>
            <a:xfrm>
              <a:off x="7437602" y="49257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13" name="object 13813"/>
            <p:cNvSpPr/>
            <p:nvPr/>
          </p:nvSpPr>
          <p:spPr>
            <a:xfrm>
              <a:off x="7409078" y="4917782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5" h="8254">
                  <a:moveTo>
                    <a:pt x="0" y="0"/>
                  </a:moveTo>
                  <a:lnTo>
                    <a:pt x="29298" y="79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14" name="object 13814"/>
            <p:cNvSpPr/>
            <p:nvPr/>
          </p:nvSpPr>
          <p:spPr>
            <a:xfrm>
              <a:off x="7437996" y="49748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2374"/>
                  </a:moveTo>
                  <a:lnTo>
                    <a:pt x="0" y="3962"/>
                  </a:lnTo>
                </a:path>
                <a:path h="4445">
                  <a:moveTo>
                    <a:pt x="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15" name="object 13815"/>
            <p:cNvSpPr/>
            <p:nvPr/>
          </p:nvSpPr>
          <p:spPr>
            <a:xfrm>
              <a:off x="7418578" y="4970068"/>
              <a:ext cx="20320" cy="5715"/>
            </a:xfrm>
            <a:custGeom>
              <a:avLst/>
              <a:gdLst/>
              <a:ahLst/>
              <a:cxnLst/>
              <a:rect l="l" t="t" r="r" b="b"/>
              <a:pathLst>
                <a:path w="20320" h="5714">
                  <a:moveTo>
                    <a:pt x="0" y="0"/>
                  </a:moveTo>
                  <a:lnTo>
                    <a:pt x="800" y="0"/>
                  </a:lnTo>
                  <a:lnTo>
                    <a:pt x="19812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16" name="object 13816"/>
            <p:cNvSpPr/>
            <p:nvPr/>
          </p:nvSpPr>
          <p:spPr>
            <a:xfrm>
              <a:off x="7419378" y="49336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17" name="object 13817"/>
            <p:cNvSpPr/>
            <p:nvPr/>
          </p:nvSpPr>
          <p:spPr>
            <a:xfrm>
              <a:off x="7419378" y="493758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1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18" name="object 13818"/>
            <p:cNvSpPr/>
            <p:nvPr/>
          </p:nvSpPr>
          <p:spPr>
            <a:xfrm>
              <a:off x="7419378" y="496451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19" name="object 13819"/>
            <p:cNvSpPr/>
            <p:nvPr/>
          </p:nvSpPr>
          <p:spPr>
            <a:xfrm>
              <a:off x="7437602" y="4928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20" name="object 13820"/>
            <p:cNvSpPr/>
            <p:nvPr/>
          </p:nvSpPr>
          <p:spPr>
            <a:xfrm>
              <a:off x="7322744" y="4926494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4" h="5079">
                  <a:moveTo>
                    <a:pt x="14249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21" name="object 13821"/>
            <p:cNvSpPr/>
            <p:nvPr/>
          </p:nvSpPr>
          <p:spPr>
            <a:xfrm>
              <a:off x="7342530" y="49296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22" name="object 13822"/>
            <p:cNvSpPr/>
            <p:nvPr/>
          </p:nvSpPr>
          <p:spPr>
            <a:xfrm>
              <a:off x="7322731" y="4924120"/>
              <a:ext cx="20320" cy="5715"/>
            </a:xfrm>
            <a:custGeom>
              <a:avLst/>
              <a:gdLst/>
              <a:ahLst/>
              <a:cxnLst/>
              <a:rect l="l" t="t" r="r" b="b"/>
              <a:pathLst>
                <a:path w="20320" h="5714">
                  <a:moveTo>
                    <a:pt x="0" y="0"/>
                  </a:moveTo>
                  <a:lnTo>
                    <a:pt x="19799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23" name="object 13823"/>
            <p:cNvSpPr/>
            <p:nvPr/>
          </p:nvSpPr>
          <p:spPr>
            <a:xfrm>
              <a:off x="7363930" y="491380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24" name="object 13824"/>
            <p:cNvSpPr/>
            <p:nvPr/>
          </p:nvSpPr>
          <p:spPr>
            <a:xfrm>
              <a:off x="7322731" y="4913820"/>
              <a:ext cx="41275" cy="10795"/>
            </a:xfrm>
            <a:custGeom>
              <a:avLst/>
              <a:gdLst/>
              <a:ahLst/>
              <a:cxnLst/>
              <a:rect l="l" t="t" r="r" b="b"/>
              <a:pathLst>
                <a:path w="41275" h="10795">
                  <a:moveTo>
                    <a:pt x="0" y="10299"/>
                  </a:moveTo>
                  <a:lnTo>
                    <a:pt x="4119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25" name="object 13825"/>
            <p:cNvSpPr/>
            <p:nvPr/>
          </p:nvSpPr>
          <p:spPr>
            <a:xfrm>
              <a:off x="7342530" y="49296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26" name="object 13826"/>
            <p:cNvSpPr/>
            <p:nvPr/>
          </p:nvSpPr>
          <p:spPr>
            <a:xfrm>
              <a:off x="7344918" y="49288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27" name="object 13827"/>
            <p:cNvSpPr/>
            <p:nvPr/>
          </p:nvSpPr>
          <p:spPr>
            <a:xfrm>
              <a:off x="7345705" y="49288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28" name="object 13828"/>
            <p:cNvSpPr/>
            <p:nvPr/>
          </p:nvSpPr>
          <p:spPr>
            <a:xfrm>
              <a:off x="7346493" y="49288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29" name="object 13829"/>
            <p:cNvSpPr/>
            <p:nvPr/>
          </p:nvSpPr>
          <p:spPr>
            <a:xfrm>
              <a:off x="7348080" y="49280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30" name="object 13830"/>
            <p:cNvSpPr/>
            <p:nvPr/>
          </p:nvSpPr>
          <p:spPr>
            <a:xfrm>
              <a:off x="7352042" y="49272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31" name="object 13831"/>
            <p:cNvSpPr/>
            <p:nvPr/>
          </p:nvSpPr>
          <p:spPr>
            <a:xfrm>
              <a:off x="7352830" y="49272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32" name="object 13832"/>
            <p:cNvSpPr/>
            <p:nvPr/>
          </p:nvSpPr>
          <p:spPr>
            <a:xfrm>
              <a:off x="7356005" y="49264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33" name="object 13833"/>
            <p:cNvSpPr/>
            <p:nvPr/>
          </p:nvSpPr>
          <p:spPr>
            <a:xfrm>
              <a:off x="7357592" y="49256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34" name="object 13834"/>
            <p:cNvSpPr/>
            <p:nvPr/>
          </p:nvSpPr>
          <p:spPr>
            <a:xfrm>
              <a:off x="7359167" y="49256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35" name="object 13835"/>
            <p:cNvSpPr/>
            <p:nvPr/>
          </p:nvSpPr>
          <p:spPr>
            <a:xfrm>
              <a:off x="7443152" y="4922532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36" name="object 13836"/>
            <p:cNvSpPr/>
            <p:nvPr/>
          </p:nvSpPr>
          <p:spPr>
            <a:xfrm>
              <a:off x="7438390" y="492253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80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37" name="object 13837"/>
            <p:cNvSpPr/>
            <p:nvPr/>
          </p:nvSpPr>
          <p:spPr>
            <a:xfrm>
              <a:off x="7438390" y="4923332"/>
              <a:ext cx="5080" cy="57150"/>
            </a:xfrm>
            <a:custGeom>
              <a:avLst/>
              <a:gdLst/>
              <a:ahLst/>
              <a:cxnLst/>
              <a:rect l="l" t="t" r="r" b="b"/>
              <a:pathLst>
                <a:path w="5079" h="57150">
                  <a:moveTo>
                    <a:pt x="0" y="57035"/>
                  </a:moveTo>
                  <a:lnTo>
                    <a:pt x="0" y="0"/>
                  </a:lnTo>
                </a:path>
                <a:path w="5079" h="57150">
                  <a:moveTo>
                    <a:pt x="0" y="57035"/>
                  </a:moveTo>
                  <a:lnTo>
                    <a:pt x="4762" y="562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38" name="object 13838"/>
            <p:cNvSpPr/>
            <p:nvPr/>
          </p:nvSpPr>
          <p:spPr>
            <a:xfrm>
              <a:off x="7409091" y="4913020"/>
              <a:ext cx="34290" cy="9525"/>
            </a:xfrm>
            <a:custGeom>
              <a:avLst/>
              <a:gdLst/>
              <a:ahLst/>
              <a:cxnLst/>
              <a:rect l="l" t="t" r="r" b="b"/>
              <a:pathLst>
                <a:path w="34290" h="9525">
                  <a:moveTo>
                    <a:pt x="34061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39" name="object 13839"/>
            <p:cNvSpPr/>
            <p:nvPr/>
          </p:nvSpPr>
          <p:spPr>
            <a:xfrm>
              <a:off x="7409091" y="4915407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5" h="8254">
                  <a:moveTo>
                    <a:pt x="29298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40" name="object 13840"/>
            <p:cNvSpPr/>
            <p:nvPr/>
          </p:nvSpPr>
          <p:spPr>
            <a:xfrm>
              <a:off x="7433640" y="497956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4749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841" name="object 13841"/>
          <p:cNvGrpSpPr/>
          <p:nvPr/>
        </p:nvGrpSpPr>
        <p:grpSpPr>
          <a:xfrm>
            <a:off x="4453275" y="2984220"/>
            <a:ext cx="123873" cy="28718"/>
            <a:chOff x="4904111" y="4421066"/>
            <a:chExt cx="183515" cy="42545"/>
          </a:xfrm>
        </p:grpSpPr>
        <p:sp>
          <p:nvSpPr>
            <p:cNvPr id="13842" name="object 13842"/>
            <p:cNvSpPr/>
            <p:nvPr/>
          </p:nvSpPr>
          <p:spPr>
            <a:xfrm>
              <a:off x="5081562" y="443453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787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43" name="object 13843"/>
            <p:cNvSpPr/>
            <p:nvPr/>
          </p:nvSpPr>
          <p:spPr>
            <a:xfrm>
              <a:off x="5083137" y="443928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44" name="object 13844"/>
            <p:cNvSpPr/>
            <p:nvPr/>
          </p:nvSpPr>
          <p:spPr>
            <a:xfrm>
              <a:off x="5026107" y="4436116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20" h="7620">
                  <a:moveTo>
                    <a:pt x="0" y="7124"/>
                  </a:moveTo>
                  <a:lnTo>
                    <a:pt x="57823" y="7124"/>
                  </a:lnTo>
                  <a:lnTo>
                    <a:pt x="57823" y="0"/>
                  </a:lnTo>
                  <a:lnTo>
                    <a:pt x="0" y="0"/>
                  </a:lnTo>
                  <a:lnTo>
                    <a:pt x="0" y="712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45" name="object 13845"/>
            <p:cNvSpPr/>
            <p:nvPr/>
          </p:nvSpPr>
          <p:spPr>
            <a:xfrm>
              <a:off x="4950853" y="4444835"/>
              <a:ext cx="50165" cy="5715"/>
            </a:xfrm>
            <a:custGeom>
              <a:avLst/>
              <a:gdLst/>
              <a:ahLst/>
              <a:cxnLst/>
              <a:rect l="l" t="t" r="r" b="b"/>
              <a:pathLst>
                <a:path w="50164" h="5714">
                  <a:moveTo>
                    <a:pt x="0" y="5537"/>
                  </a:moveTo>
                  <a:lnTo>
                    <a:pt x="4989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46" name="object 13846"/>
            <p:cNvSpPr/>
            <p:nvPr/>
          </p:nvSpPr>
          <p:spPr>
            <a:xfrm>
              <a:off x="4954016" y="4449584"/>
              <a:ext cx="46990" cy="5080"/>
            </a:xfrm>
            <a:custGeom>
              <a:avLst/>
              <a:gdLst/>
              <a:ahLst/>
              <a:cxnLst/>
              <a:rect l="l" t="t" r="r" b="b"/>
              <a:pathLst>
                <a:path w="46989" h="5079">
                  <a:moveTo>
                    <a:pt x="-793" y="2381"/>
                  </a:moveTo>
                  <a:lnTo>
                    <a:pt x="47529" y="2381"/>
                  </a:lnTo>
                </a:path>
              </a:pathLst>
            </a:custGeom>
            <a:ln w="6350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47" name="object 13847"/>
            <p:cNvSpPr/>
            <p:nvPr/>
          </p:nvSpPr>
          <p:spPr>
            <a:xfrm>
              <a:off x="5026095" y="4440866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20" h="7620">
                  <a:moveTo>
                    <a:pt x="0" y="7137"/>
                  </a:moveTo>
                  <a:lnTo>
                    <a:pt x="57835" y="7137"/>
                  </a:lnTo>
                  <a:lnTo>
                    <a:pt x="57835" y="0"/>
                  </a:lnTo>
                  <a:lnTo>
                    <a:pt x="0" y="0"/>
                  </a:lnTo>
                  <a:lnTo>
                    <a:pt x="0" y="713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48" name="object 13848"/>
            <p:cNvSpPr/>
            <p:nvPr/>
          </p:nvSpPr>
          <p:spPr>
            <a:xfrm>
              <a:off x="5083137" y="443691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49" name="object 13849"/>
            <p:cNvSpPr/>
            <p:nvPr/>
          </p:nvSpPr>
          <p:spPr>
            <a:xfrm>
              <a:off x="4912823" y="4429779"/>
              <a:ext cx="88900" cy="10795"/>
            </a:xfrm>
            <a:custGeom>
              <a:avLst/>
              <a:gdLst/>
              <a:ahLst/>
              <a:cxnLst/>
              <a:rect l="l" t="t" r="r" b="b"/>
              <a:pathLst>
                <a:path w="88900" h="10795">
                  <a:moveTo>
                    <a:pt x="0" y="10299"/>
                  </a:moveTo>
                  <a:lnTo>
                    <a:pt x="88734" y="10299"/>
                  </a:lnTo>
                  <a:lnTo>
                    <a:pt x="88734" y="0"/>
                  </a:lnTo>
                  <a:lnTo>
                    <a:pt x="0" y="0"/>
                  </a:lnTo>
                  <a:lnTo>
                    <a:pt x="0" y="10299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50" name="object 13850"/>
            <p:cNvSpPr/>
            <p:nvPr/>
          </p:nvSpPr>
          <p:spPr>
            <a:xfrm>
              <a:off x="5026901" y="4421860"/>
              <a:ext cx="59690" cy="6350"/>
            </a:xfrm>
            <a:custGeom>
              <a:avLst/>
              <a:gdLst/>
              <a:ahLst/>
              <a:cxnLst/>
              <a:rect l="l" t="t" r="r" b="b"/>
              <a:pathLst>
                <a:path w="59689" h="6350">
                  <a:moveTo>
                    <a:pt x="0" y="6337"/>
                  </a:moveTo>
                  <a:lnTo>
                    <a:pt x="5941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51" name="object 13851"/>
            <p:cNvSpPr/>
            <p:nvPr/>
          </p:nvSpPr>
          <p:spPr>
            <a:xfrm>
              <a:off x="4912823" y="4438491"/>
              <a:ext cx="88900" cy="10795"/>
            </a:xfrm>
            <a:custGeom>
              <a:avLst/>
              <a:gdLst/>
              <a:ahLst/>
              <a:cxnLst/>
              <a:rect l="l" t="t" r="r" b="b"/>
              <a:pathLst>
                <a:path w="88900" h="10795">
                  <a:moveTo>
                    <a:pt x="0" y="10312"/>
                  </a:moveTo>
                  <a:lnTo>
                    <a:pt x="88734" y="10312"/>
                  </a:lnTo>
                  <a:lnTo>
                    <a:pt x="88734" y="0"/>
                  </a:lnTo>
                  <a:lnTo>
                    <a:pt x="0" y="0"/>
                  </a:lnTo>
                  <a:lnTo>
                    <a:pt x="0" y="1031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52" name="object 13852"/>
            <p:cNvSpPr/>
            <p:nvPr/>
          </p:nvSpPr>
          <p:spPr>
            <a:xfrm>
              <a:off x="5026901" y="4430572"/>
              <a:ext cx="59690" cy="6350"/>
            </a:xfrm>
            <a:custGeom>
              <a:avLst/>
              <a:gdLst/>
              <a:ahLst/>
              <a:cxnLst/>
              <a:rect l="l" t="t" r="r" b="b"/>
              <a:pathLst>
                <a:path w="59689" h="6350">
                  <a:moveTo>
                    <a:pt x="0" y="6337"/>
                  </a:moveTo>
                  <a:lnTo>
                    <a:pt x="5941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53" name="object 13853"/>
            <p:cNvSpPr/>
            <p:nvPr/>
          </p:nvSpPr>
          <p:spPr>
            <a:xfrm>
              <a:off x="4913617" y="4450372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39" h="6350">
                  <a:moveTo>
                    <a:pt x="0" y="6337"/>
                  </a:moveTo>
                  <a:lnTo>
                    <a:pt x="40411" y="1574"/>
                  </a:lnTo>
                  <a:lnTo>
                    <a:pt x="3723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54" name="object 13854"/>
            <p:cNvSpPr/>
            <p:nvPr/>
          </p:nvSpPr>
          <p:spPr>
            <a:xfrm>
              <a:off x="5081562" y="44353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4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55" name="object 13855"/>
            <p:cNvSpPr/>
            <p:nvPr/>
          </p:nvSpPr>
          <p:spPr>
            <a:xfrm>
              <a:off x="4954016" y="445194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56" name="object 13856"/>
            <p:cNvSpPr/>
            <p:nvPr/>
          </p:nvSpPr>
          <p:spPr>
            <a:xfrm>
              <a:off x="4904905" y="4456722"/>
              <a:ext cx="49530" cy="5715"/>
            </a:xfrm>
            <a:custGeom>
              <a:avLst/>
              <a:gdLst/>
              <a:ahLst/>
              <a:cxnLst/>
              <a:rect l="l" t="t" r="r" b="b"/>
              <a:pathLst>
                <a:path w="49529" h="5714">
                  <a:moveTo>
                    <a:pt x="0" y="5537"/>
                  </a:moveTo>
                  <a:lnTo>
                    <a:pt x="4912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857" name="object 13857"/>
          <p:cNvGrpSpPr/>
          <p:nvPr/>
        </p:nvGrpSpPr>
        <p:grpSpPr>
          <a:xfrm>
            <a:off x="4634018" y="4192728"/>
            <a:ext cx="10716" cy="59150"/>
            <a:chOff x="5171878" y="6211449"/>
            <a:chExt cx="15875" cy="87630"/>
          </a:xfrm>
        </p:grpSpPr>
        <p:sp>
          <p:nvSpPr>
            <p:cNvPr id="13858" name="object 13858"/>
            <p:cNvSpPr/>
            <p:nvPr/>
          </p:nvSpPr>
          <p:spPr>
            <a:xfrm>
              <a:off x="5178209" y="624472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4">
                  <a:moveTo>
                    <a:pt x="0" y="0"/>
                  </a:moveTo>
                  <a:lnTo>
                    <a:pt x="0" y="459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59" name="object 13859"/>
            <p:cNvSpPr/>
            <p:nvPr/>
          </p:nvSpPr>
          <p:spPr>
            <a:xfrm>
              <a:off x="5180583" y="629701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800"/>
                  </a:moveTo>
                  <a:lnTo>
                    <a:pt x="3962" y="800"/>
                  </a:lnTo>
                  <a:lnTo>
                    <a:pt x="47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60" name="object 13860"/>
            <p:cNvSpPr/>
            <p:nvPr/>
          </p:nvSpPr>
          <p:spPr>
            <a:xfrm>
              <a:off x="5186921" y="624472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4">
                  <a:moveTo>
                    <a:pt x="0" y="459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61" name="object 13861"/>
            <p:cNvSpPr/>
            <p:nvPr/>
          </p:nvSpPr>
          <p:spPr>
            <a:xfrm>
              <a:off x="5178209" y="62906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62" name="object 13862"/>
            <p:cNvSpPr/>
            <p:nvPr/>
          </p:nvSpPr>
          <p:spPr>
            <a:xfrm>
              <a:off x="5178209" y="6290678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4">
                  <a:moveTo>
                    <a:pt x="8712" y="0"/>
                  </a:moveTo>
                  <a:lnTo>
                    <a:pt x="8712" y="800"/>
                  </a:lnTo>
                  <a:lnTo>
                    <a:pt x="7912" y="800"/>
                  </a:lnTo>
                  <a:lnTo>
                    <a:pt x="7137" y="1574"/>
                  </a:lnTo>
                  <a:lnTo>
                    <a:pt x="1574" y="1574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63" name="object 13863"/>
            <p:cNvSpPr/>
            <p:nvPr/>
          </p:nvSpPr>
          <p:spPr>
            <a:xfrm>
              <a:off x="5172671" y="621541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0"/>
                  </a:moveTo>
                  <a:lnTo>
                    <a:pt x="2374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64" name="object 13864"/>
            <p:cNvSpPr/>
            <p:nvPr/>
          </p:nvSpPr>
          <p:spPr>
            <a:xfrm>
              <a:off x="5172671" y="62130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2374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65" name="object 13865"/>
            <p:cNvSpPr/>
            <p:nvPr/>
          </p:nvSpPr>
          <p:spPr>
            <a:xfrm>
              <a:off x="5172671" y="62130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66" name="object 13866"/>
            <p:cNvSpPr/>
            <p:nvPr/>
          </p:nvSpPr>
          <p:spPr>
            <a:xfrm>
              <a:off x="5172671" y="62122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867" name="object 13867"/>
          <p:cNvGrpSpPr/>
          <p:nvPr/>
        </p:nvGrpSpPr>
        <p:grpSpPr>
          <a:xfrm>
            <a:off x="5621141" y="4088992"/>
            <a:ext cx="116586" cy="25289"/>
            <a:chOff x="6634283" y="6057766"/>
            <a:chExt cx="172720" cy="37465"/>
          </a:xfrm>
        </p:grpSpPr>
        <p:sp>
          <p:nvSpPr>
            <p:cNvPr id="13868" name="object 13868"/>
            <p:cNvSpPr/>
            <p:nvPr/>
          </p:nvSpPr>
          <p:spPr>
            <a:xfrm>
              <a:off x="6708762" y="6078359"/>
              <a:ext cx="97790" cy="15875"/>
            </a:xfrm>
            <a:custGeom>
              <a:avLst/>
              <a:gdLst/>
              <a:ahLst/>
              <a:cxnLst/>
              <a:rect l="l" t="t" r="r" b="b"/>
              <a:pathLst>
                <a:path w="97790" h="15875">
                  <a:moveTo>
                    <a:pt x="0" y="15849"/>
                  </a:moveTo>
                  <a:lnTo>
                    <a:pt x="9744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69" name="object 13869"/>
            <p:cNvSpPr/>
            <p:nvPr/>
          </p:nvSpPr>
          <p:spPr>
            <a:xfrm>
              <a:off x="6806196" y="607599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70" name="object 13870"/>
            <p:cNvSpPr/>
            <p:nvPr/>
          </p:nvSpPr>
          <p:spPr>
            <a:xfrm>
              <a:off x="6708762" y="6075984"/>
              <a:ext cx="97790" cy="15875"/>
            </a:xfrm>
            <a:custGeom>
              <a:avLst/>
              <a:gdLst/>
              <a:ahLst/>
              <a:cxnLst/>
              <a:rect l="l" t="t" r="r" b="b"/>
              <a:pathLst>
                <a:path w="97790" h="15875">
                  <a:moveTo>
                    <a:pt x="0" y="15849"/>
                  </a:moveTo>
                  <a:lnTo>
                    <a:pt x="9744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71" name="object 13871"/>
            <p:cNvSpPr/>
            <p:nvPr/>
          </p:nvSpPr>
          <p:spPr>
            <a:xfrm>
              <a:off x="6707968" y="609183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1587" y="23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72" name="object 13872"/>
            <p:cNvSpPr/>
            <p:nvPr/>
          </p:nvSpPr>
          <p:spPr>
            <a:xfrm>
              <a:off x="6635077" y="6061722"/>
              <a:ext cx="74295" cy="33020"/>
            </a:xfrm>
            <a:custGeom>
              <a:avLst/>
              <a:gdLst/>
              <a:ahLst/>
              <a:cxnLst/>
              <a:rect l="l" t="t" r="r" b="b"/>
              <a:pathLst>
                <a:path w="74295" h="33020">
                  <a:moveTo>
                    <a:pt x="0" y="0"/>
                  </a:moveTo>
                  <a:lnTo>
                    <a:pt x="73672" y="324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73" name="object 13873"/>
            <p:cNvSpPr/>
            <p:nvPr/>
          </p:nvSpPr>
          <p:spPr>
            <a:xfrm>
              <a:off x="6635077" y="6059347"/>
              <a:ext cx="74295" cy="33020"/>
            </a:xfrm>
            <a:custGeom>
              <a:avLst/>
              <a:gdLst/>
              <a:ahLst/>
              <a:cxnLst/>
              <a:rect l="l" t="t" r="r" b="b"/>
              <a:pathLst>
                <a:path w="74295" h="33020">
                  <a:moveTo>
                    <a:pt x="0" y="0"/>
                  </a:moveTo>
                  <a:lnTo>
                    <a:pt x="73672" y="324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74" name="object 13874"/>
            <p:cNvSpPr/>
            <p:nvPr/>
          </p:nvSpPr>
          <p:spPr>
            <a:xfrm>
              <a:off x="6635077" y="60593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75" name="object 13875"/>
            <p:cNvSpPr/>
            <p:nvPr/>
          </p:nvSpPr>
          <p:spPr>
            <a:xfrm>
              <a:off x="6802234" y="6074410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962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76" name="object 13876"/>
            <p:cNvSpPr/>
            <p:nvPr/>
          </p:nvSpPr>
          <p:spPr>
            <a:xfrm>
              <a:off x="6635077" y="605856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877" name="object 13877"/>
          <p:cNvGrpSpPr/>
          <p:nvPr/>
        </p:nvGrpSpPr>
        <p:grpSpPr>
          <a:xfrm>
            <a:off x="6479402" y="3888474"/>
            <a:ext cx="25289" cy="63865"/>
            <a:chOff x="7905781" y="5760701"/>
            <a:chExt cx="37465" cy="94615"/>
          </a:xfrm>
        </p:grpSpPr>
        <p:sp>
          <p:nvSpPr>
            <p:cNvPr id="13878" name="object 13878"/>
            <p:cNvSpPr/>
            <p:nvPr/>
          </p:nvSpPr>
          <p:spPr>
            <a:xfrm>
              <a:off x="7932724" y="5801880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0" y="10299"/>
                  </a:moveTo>
                  <a:lnTo>
                    <a:pt x="0" y="0"/>
                  </a:lnTo>
                </a:path>
                <a:path w="9525" h="10795">
                  <a:moveTo>
                    <a:pt x="0" y="10299"/>
                  </a:moveTo>
                  <a:lnTo>
                    <a:pt x="9499" y="7124"/>
                  </a:lnTo>
                  <a:lnTo>
                    <a:pt x="9499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79" name="object 13879"/>
            <p:cNvSpPr/>
            <p:nvPr/>
          </p:nvSpPr>
          <p:spPr>
            <a:xfrm>
              <a:off x="7931924" y="580108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80" name="object 13880"/>
            <p:cNvSpPr/>
            <p:nvPr/>
          </p:nvSpPr>
          <p:spPr>
            <a:xfrm>
              <a:off x="7931924" y="58121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81" name="object 13881"/>
            <p:cNvSpPr/>
            <p:nvPr/>
          </p:nvSpPr>
          <p:spPr>
            <a:xfrm>
              <a:off x="7915287" y="5798718"/>
              <a:ext cx="17145" cy="11430"/>
            </a:xfrm>
            <a:custGeom>
              <a:avLst/>
              <a:gdLst/>
              <a:ahLst/>
              <a:cxnLst/>
              <a:rect l="l" t="t" r="r" b="b"/>
              <a:pathLst>
                <a:path w="17145" h="11429">
                  <a:moveTo>
                    <a:pt x="2374" y="7912"/>
                  </a:moveTo>
                  <a:lnTo>
                    <a:pt x="2374" y="0"/>
                  </a:lnTo>
                </a:path>
                <a:path w="17145" h="11429">
                  <a:moveTo>
                    <a:pt x="2374" y="7912"/>
                  </a:moveTo>
                  <a:lnTo>
                    <a:pt x="16637" y="11087"/>
                  </a:lnTo>
                </a:path>
                <a:path w="17145" h="11429">
                  <a:moveTo>
                    <a:pt x="2374" y="7912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82" name="object 13882"/>
            <p:cNvSpPr/>
            <p:nvPr/>
          </p:nvSpPr>
          <p:spPr>
            <a:xfrm>
              <a:off x="7906575" y="5762269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4">
                  <a:moveTo>
                    <a:pt x="8712" y="0"/>
                  </a:moveTo>
                  <a:lnTo>
                    <a:pt x="8712" y="800"/>
                  </a:lnTo>
                  <a:lnTo>
                    <a:pt x="7137" y="800"/>
                  </a:lnTo>
                  <a:lnTo>
                    <a:pt x="6337" y="1587"/>
                  </a:lnTo>
                  <a:lnTo>
                    <a:pt x="2374" y="1587"/>
                  </a:lnTo>
                  <a:lnTo>
                    <a:pt x="1574" y="800"/>
                  </a:lnTo>
                  <a:lnTo>
                    <a:pt x="0" y="800"/>
                  </a:lnTo>
                  <a:lnTo>
                    <a:pt x="0" y="0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83" name="object 13883"/>
            <p:cNvSpPr/>
            <p:nvPr/>
          </p:nvSpPr>
          <p:spPr>
            <a:xfrm>
              <a:off x="7906575" y="5796343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4">
                  <a:moveTo>
                    <a:pt x="0" y="0"/>
                  </a:moveTo>
                  <a:lnTo>
                    <a:pt x="0" y="562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84" name="object 13884"/>
            <p:cNvSpPr/>
            <p:nvPr/>
          </p:nvSpPr>
          <p:spPr>
            <a:xfrm>
              <a:off x="7915287" y="5797931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6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85" name="object 13885"/>
            <p:cNvSpPr/>
            <p:nvPr/>
          </p:nvSpPr>
          <p:spPr>
            <a:xfrm>
              <a:off x="7915287" y="576226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86" name="object 13886"/>
            <p:cNvSpPr/>
            <p:nvPr/>
          </p:nvSpPr>
          <p:spPr>
            <a:xfrm>
              <a:off x="7906575" y="5770194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0"/>
                  </a:moveTo>
                  <a:lnTo>
                    <a:pt x="0" y="787"/>
                  </a:lnTo>
                  <a:lnTo>
                    <a:pt x="1574" y="787"/>
                  </a:lnTo>
                  <a:lnTo>
                    <a:pt x="2374" y="1574"/>
                  </a:lnTo>
                  <a:lnTo>
                    <a:pt x="6337" y="1574"/>
                  </a:lnTo>
                  <a:lnTo>
                    <a:pt x="7137" y="787"/>
                  </a:lnTo>
                  <a:lnTo>
                    <a:pt x="8712" y="787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87" name="object 13887"/>
            <p:cNvSpPr/>
            <p:nvPr/>
          </p:nvSpPr>
          <p:spPr>
            <a:xfrm>
              <a:off x="7906575" y="585259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712" y="0"/>
                  </a:moveTo>
                  <a:lnTo>
                    <a:pt x="8712" y="800"/>
                  </a:lnTo>
                  <a:lnTo>
                    <a:pt x="6337" y="800"/>
                  </a:lnTo>
                  <a:lnTo>
                    <a:pt x="5537" y="1587"/>
                  </a:lnTo>
                  <a:lnTo>
                    <a:pt x="2374" y="1587"/>
                  </a:lnTo>
                  <a:lnTo>
                    <a:pt x="2374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88" name="object 13888"/>
            <p:cNvSpPr/>
            <p:nvPr/>
          </p:nvSpPr>
          <p:spPr>
            <a:xfrm>
              <a:off x="7906613" y="5761494"/>
              <a:ext cx="8890" cy="2540"/>
            </a:xfrm>
            <a:custGeom>
              <a:avLst/>
              <a:gdLst/>
              <a:ahLst/>
              <a:cxnLst/>
              <a:rect l="l" t="t" r="r" b="b"/>
              <a:pathLst>
                <a:path w="8890" h="2539">
                  <a:moveTo>
                    <a:pt x="787" y="800"/>
                  </a:moveTo>
                  <a:lnTo>
                    <a:pt x="1587" y="0"/>
                  </a:lnTo>
                  <a:lnTo>
                    <a:pt x="7124" y="0"/>
                  </a:lnTo>
                  <a:lnTo>
                    <a:pt x="7924" y="800"/>
                  </a:lnTo>
                  <a:lnTo>
                    <a:pt x="8712" y="800"/>
                  </a:lnTo>
                  <a:lnTo>
                    <a:pt x="8712" y="1600"/>
                  </a:lnTo>
                  <a:lnTo>
                    <a:pt x="7124" y="1600"/>
                  </a:lnTo>
                  <a:lnTo>
                    <a:pt x="6337" y="2387"/>
                  </a:lnTo>
                  <a:lnTo>
                    <a:pt x="2374" y="2387"/>
                  </a:lnTo>
                  <a:lnTo>
                    <a:pt x="1587" y="1600"/>
                  </a:lnTo>
                  <a:lnTo>
                    <a:pt x="0" y="1600"/>
                  </a:lnTo>
                  <a:lnTo>
                    <a:pt x="0" y="800"/>
                  </a:lnTo>
                  <a:lnTo>
                    <a:pt x="7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889" name="object 13889"/>
          <p:cNvGrpSpPr/>
          <p:nvPr/>
        </p:nvGrpSpPr>
        <p:grpSpPr>
          <a:xfrm>
            <a:off x="4650614" y="4213602"/>
            <a:ext cx="15002" cy="9858"/>
            <a:chOff x="5196465" y="6242374"/>
            <a:chExt cx="22225" cy="14604"/>
          </a:xfrm>
        </p:grpSpPr>
        <p:sp>
          <p:nvSpPr>
            <p:cNvPr id="13890" name="object 13890"/>
            <p:cNvSpPr/>
            <p:nvPr/>
          </p:nvSpPr>
          <p:spPr>
            <a:xfrm>
              <a:off x="5202796" y="6243167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4"/>
                  </a:moveTo>
                  <a:lnTo>
                    <a:pt x="0" y="800"/>
                  </a:lnTo>
                </a:path>
                <a:path w="15239" h="12700">
                  <a:moveTo>
                    <a:pt x="0" y="12674"/>
                  </a:moveTo>
                  <a:lnTo>
                    <a:pt x="15049" y="11874"/>
                  </a:lnTo>
                  <a:lnTo>
                    <a:pt x="150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91" name="object 13891"/>
            <p:cNvSpPr/>
            <p:nvPr/>
          </p:nvSpPr>
          <p:spPr>
            <a:xfrm>
              <a:off x="5202008" y="6243967"/>
              <a:ext cx="1270" cy="12065"/>
            </a:xfrm>
            <a:custGeom>
              <a:avLst/>
              <a:gdLst/>
              <a:ahLst/>
              <a:cxnLst/>
              <a:rect l="l" t="t" r="r" b="b"/>
              <a:pathLst>
                <a:path w="1270" h="12064">
                  <a:moveTo>
                    <a:pt x="0" y="11087"/>
                  </a:moveTo>
                  <a:lnTo>
                    <a:pt x="0" y="0"/>
                  </a:lnTo>
                </a:path>
                <a:path w="1270" h="12064">
                  <a:moveTo>
                    <a:pt x="0" y="11087"/>
                  </a:moveTo>
                  <a:lnTo>
                    <a:pt x="800" y="118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92" name="object 13892"/>
            <p:cNvSpPr/>
            <p:nvPr/>
          </p:nvSpPr>
          <p:spPr>
            <a:xfrm>
              <a:off x="5198033" y="624396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4749"/>
                  </a:moveTo>
                  <a:lnTo>
                    <a:pt x="0" y="0"/>
                  </a:lnTo>
                </a:path>
                <a:path w="4445" h="5079">
                  <a:moveTo>
                    <a:pt x="0" y="4749"/>
                  </a:moveTo>
                  <a:lnTo>
                    <a:pt x="3962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93" name="object 13893"/>
            <p:cNvSpPr/>
            <p:nvPr/>
          </p:nvSpPr>
          <p:spPr>
            <a:xfrm>
              <a:off x="5197259" y="6243967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3949"/>
                  </a:moveTo>
                  <a:lnTo>
                    <a:pt x="0" y="0"/>
                  </a:lnTo>
                </a:path>
                <a:path w="1270" h="5079">
                  <a:moveTo>
                    <a:pt x="0" y="3949"/>
                  </a:moveTo>
                  <a:lnTo>
                    <a:pt x="787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894" name="object 13894"/>
          <p:cNvGrpSpPr/>
          <p:nvPr/>
        </p:nvGrpSpPr>
        <p:grpSpPr>
          <a:xfrm>
            <a:off x="5656451" y="4092215"/>
            <a:ext cx="16716" cy="6001"/>
            <a:chOff x="6686594" y="6062541"/>
            <a:chExt cx="24765" cy="8890"/>
          </a:xfrm>
        </p:grpSpPr>
        <p:sp>
          <p:nvSpPr>
            <p:cNvPr id="13895" name="object 13895"/>
            <p:cNvSpPr/>
            <p:nvPr/>
          </p:nvSpPr>
          <p:spPr>
            <a:xfrm>
              <a:off x="6696112" y="6068085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0" y="2374"/>
                  </a:moveTo>
                  <a:lnTo>
                    <a:pt x="142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96" name="object 13896"/>
            <p:cNvSpPr/>
            <p:nvPr/>
          </p:nvSpPr>
          <p:spPr>
            <a:xfrm>
              <a:off x="6696112" y="6065710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0" y="2374"/>
                  </a:moveTo>
                  <a:lnTo>
                    <a:pt x="142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97" name="object 13897"/>
            <p:cNvSpPr/>
            <p:nvPr/>
          </p:nvSpPr>
          <p:spPr>
            <a:xfrm>
              <a:off x="6696112" y="60680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98" name="object 13898"/>
            <p:cNvSpPr/>
            <p:nvPr/>
          </p:nvSpPr>
          <p:spPr>
            <a:xfrm>
              <a:off x="6687387" y="606651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0" y="0"/>
                  </a:moveTo>
                  <a:lnTo>
                    <a:pt x="872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899" name="object 13899"/>
            <p:cNvSpPr/>
            <p:nvPr/>
          </p:nvSpPr>
          <p:spPr>
            <a:xfrm>
              <a:off x="6687387" y="6064135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0" y="0"/>
                  </a:moveTo>
                  <a:lnTo>
                    <a:pt x="872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00" name="object 13900"/>
            <p:cNvSpPr/>
            <p:nvPr/>
          </p:nvSpPr>
          <p:spPr>
            <a:xfrm>
              <a:off x="6687387" y="606413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01" name="object 13901"/>
            <p:cNvSpPr/>
            <p:nvPr/>
          </p:nvSpPr>
          <p:spPr>
            <a:xfrm>
              <a:off x="6706399" y="6063335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962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02" name="object 13902"/>
            <p:cNvSpPr/>
            <p:nvPr/>
          </p:nvSpPr>
          <p:spPr>
            <a:xfrm>
              <a:off x="6687387" y="606333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903" name="object 13903"/>
          <p:cNvGrpSpPr/>
          <p:nvPr/>
        </p:nvGrpSpPr>
        <p:grpSpPr>
          <a:xfrm>
            <a:off x="5661260" y="4143547"/>
            <a:ext cx="7287" cy="2572"/>
            <a:chOff x="6693719" y="6138589"/>
            <a:chExt cx="10795" cy="3810"/>
          </a:xfrm>
        </p:grpSpPr>
        <p:sp>
          <p:nvSpPr>
            <p:cNvPr id="13904" name="object 13904"/>
            <p:cNvSpPr/>
            <p:nvPr/>
          </p:nvSpPr>
          <p:spPr>
            <a:xfrm>
              <a:off x="6694525" y="6139383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0"/>
                  </a:moveTo>
                  <a:lnTo>
                    <a:pt x="0" y="800"/>
                  </a:lnTo>
                  <a:lnTo>
                    <a:pt x="1587" y="800"/>
                  </a:lnTo>
                  <a:lnTo>
                    <a:pt x="1587" y="1587"/>
                  </a:lnTo>
                  <a:lnTo>
                    <a:pt x="6337" y="1587"/>
                  </a:lnTo>
                  <a:lnTo>
                    <a:pt x="7137" y="800"/>
                  </a:lnTo>
                  <a:lnTo>
                    <a:pt x="8724" y="800"/>
                  </a:lnTo>
                  <a:lnTo>
                    <a:pt x="8724" y="0"/>
                  </a:lnTo>
                </a:path>
                <a:path w="8890" h="1904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05" name="object 13905"/>
            <p:cNvSpPr/>
            <p:nvPr/>
          </p:nvSpPr>
          <p:spPr>
            <a:xfrm>
              <a:off x="6703237" y="61393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06" name="object 13906"/>
            <p:cNvSpPr/>
            <p:nvPr/>
          </p:nvSpPr>
          <p:spPr>
            <a:xfrm>
              <a:off x="6694513" y="6140183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724" y="0"/>
                  </a:moveTo>
                  <a:lnTo>
                    <a:pt x="7137" y="0"/>
                  </a:lnTo>
                  <a:lnTo>
                    <a:pt x="6337" y="800"/>
                  </a:lnTo>
                  <a:lnTo>
                    <a:pt x="1587" y="800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07" name="object 13907"/>
            <p:cNvSpPr/>
            <p:nvPr/>
          </p:nvSpPr>
          <p:spPr>
            <a:xfrm>
              <a:off x="6703237" y="61393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08" name="object 13908"/>
            <p:cNvSpPr/>
            <p:nvPr/>
          </p:nvSpPr>
          <p:spPr>
            <a:xfrm>
              <a:off x="6694525" y="61393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09" name="object 13909"/>
            <p:cNvSpPr/>
            <p:nvPr/>
          </p:nvSpPr>
          <p:spPr>
            <a:xfrm>
              <a:off x="6703237" y="61393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10" name="object 13910"/>
            <p:cNvSpPr/>
            <p:nvPr/>
          </p:nvSpPr>
          <p:spPr>
            <a:xfrm>
              <a:off x="6694525" y="6139383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0"/>
                  </a:moveTo>
                  <a:lnTo>
                    <a:pt x="0" y="800"/>
                  </a:lnTo>
                  <a:lnTo>
                    <a:pt x="1587" y="800"/>
                  </a:lnTo>
                  <a:lnTo>
                    <a:pt x="2387" y="1587"/>
                  </a:lnTo>
                  <a:lnTo>
                    <a:pt x="6337" y="1587"/>
                  </a:lnTo>
                  <a:lnTo>
                    <a:pt x="7137" y="800"/>
                  </a:lnTo>
                  <a:lnTo>
                    <a:pt x="8724" y="800"/>
                  </a:lnTo>
                  <a:lnTo>
                    <a:pt x="87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911" name="object 13911"/>
          <p:cNvGrpSpPr/>
          <p:nvPr/>
        </p:nvGrpSpPr>
        <p:grpSpPr>
          <a:xfrm>
            <a:off x="6474079" y="3898639"/>
            <a:ext cx="18002" cy="6001"/>
            <a:chOff x="7897894" y="5775762"/>
            <a:chExt cx="26670" cy="8890"/>
          </a:xfrm>
        </p:grpSpPr>
        <p:sp>
          <p:nvSpPr>
            <p:cNvPr id="13912" name="object 13912"/>
            <p:cNvSpPr/>
            <p:nvPr/>
          </p:nvSpPr>
          <p:spPr>
            <a:xfrm>
              <a:off x="7912150" y="5779731"/>
              <a:ext cx="11430" cy="4445"/>
            </a:xfrm>
            <a:custGeom>
              <a:avLst/>
              <a:gdLst/>
              <a:ahLst/>
              <a:cxnLst/>
              <a:rect l="l" t="t" r="r" b="b"/>
              <a:pathLst>
                <a:path w="11429" h="4445">
                  <a:moveTo>
                    <a:pt x="0" y="3962"/>
                  </a:moveTo>
                  <a:lnTo>
                    <a:pt x="110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13" name="object 13913"/>
            <p:cNvSpPr/>
            <p:nvPr/>
          </p:nvSpPr>
          <p:spPr>
            <a:xfrm>
              <a:off x="7923250" y="577734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14" name="object 13914"/>
            <p:cNvSpPr/>
            <p:nvPr/>
          </p:nvSpPr>
          <p:spPr>
            <a:xfrm>
              <a:off x="7912150" y="5777344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3175"/>
                  </a:moveTo>
                  <a:lnTo>
                    <a:pt x="110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15" name="object 13915"/>
            <p:cNvSpPr/>
            <p:nvPr/>
          </p:nvSpPr>
          <p:spPr>
            <a:xfrm>
              <a:off x="7912150" y="578051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16" name="object 13916"/>
            <p:cNvSpPr/>
            <p:nvPr/>
          </p:nvSpPr>
          <p:spPr>
            <a:xfrm>
              <a:off x="7898688" y="5780519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0" y="0"/>
                  </a:moveTo>
                  <a:lnTo>
                    <a:pt x="13474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17" name="object 13917"/>
            <p:cNvSpPr/>
            <p:nvPr/>
          </p:nvSpPr>
          <p:spPr>
            <a:xfrm>
              <a:off x="7898688" y="5778131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70" h="2539">
                  <a:moveTo>
                    <a:pt x="0" y="0"/>
                  </a:moveTo>
                  <a:lnTo>
                    <a:pt x="13474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18" name="object 13918"/>
            <p:cNvSpPr/>
            <p:nvPr/>
          </p:nvSpPr>
          <p:spPr>
            <a:xfrm>
              <a:off x="7898688" y="577813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19" name="object 13919"/>
            <p:cNvSpPr/>
            <p:nvPr/>
          </p:nvSpPr>
          <p:spPr>
            <a:xfrm>
              <a:off x="7917700" y="5776556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549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20" name="object 13920"/>
            <p:cNvSpPr/>
            <p:nvPr/>
          </p:nvSpPr>
          <p:spPr>
            <a:xfrm>
              <a:off x="7898688" y="5776556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55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921" name="object 13921"/>
          <p:cNvGrpSpPr/>
          <p:nvPr/>
        </p:nvGrpSpPr>
        <p:grpSpPr>
          <a:xfrm>
            <a:off x="5690681" y="4138739"/>
            <a:ext cx="7287" cy="2143"/>
            <a:chOff x="6737305" y="6131464"/>
            <a:chExt cx="10795" cy="3175"/>
          </a:xfrm>
        </p:grpSpPr>
        <p:sp>
          <p:nvSpPr>
            <p:cNvPr id="13922" name="object 13922"/>
            <p:cNvSpPr/>
            <p:nvPr/>
          </p:nvSpPr>
          <p:spPr>
            <a:xfrm>
              <a:off x="6738099" y="6132258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1574" y="1587"/>
                  </a:lnTo>
                  <a:lnTo>
                    <a:pt x="7124" y="1587"/>
                  </a:lnTo>
                  <a:lnTo>
                    <a:pt x="7912" y="800"/>
                  </a:lnTo>
                  <a:lnTo>
                    <a:pt x="8712" y="800"/>
                  </a:lnTo>
                  <a:lnTo>
                    <a:pt x="8712" y="0"/>
                  </a:lnTo>
                </a:path>
                <a:path w="8890" h="1904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23" name="object 13923"/>
            <p:cNvSpPr/>
            <p:nvPr/>
          </p:nvSpPr>
          <p:spPr>
            <a:xfrm>
              <a:off x="6746811" y="61322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24" name="object 13924"/>
            <p:cNvSpPr/>
            <p:nvPr/>
          </p:nvSpPr>
          <p:spPr>
            <a:xfrm>
              <a:off x="6738099" y="613304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712" y="0"/>
                  </a:moveTo>
                  <a:lnTo>
                    <a:pt x="7912" y="0"/>
                  </a:lnTo>
                  <a:lnTo>
                    <a:pt x="7124" y="800"/>
                  </a:lnTo>
                  <a:lnTo>
                    <a:pt x="1574" y="800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25" name="object 13925"/>
            <p:cNvSpPr/>
            <p:nvPr/>
          </p:nvSpPr>
          <p:spPr>
            <a:xfrm>
              <a:off x="6746811" y="61322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26" name="object 13926"/>
            <p:cNvSpPr/>
            <p:nvPr/>
          </p:nvSpPr>
          <p:spPr>
            <a:xfrm>
              <a:off x="6738099" y="61322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27" name="object 13927"/>
            <p:cNvSpPr/>
            <p:nvPr/>
          </p:nvSpPr>
          <p:spPr>
            <a:xfrm>
              <a:off x="6746811" y="61322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28" name="object 13928"/>
            <p:cNvSpPr/>
            <p:nvPr/>
          </p:nvSpPr>
          <p:spPr>
            <a:xfrm>
              <a:off x="6738099" y="6132258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0"/>
                  </a:moveTo>
                  <a:lnTo>
                    <a:pt x="0" y="800"/>
                  </a:lnTo>
                  <a:lnTo>
                    <a:pt x="1574" y="800"/>
                  </a:lnTo>
                  <a:lnTo>
                    <a:pt x="2374" y="1587"/>
                  </a:lnTo>
                  <a:lnTo>
                    <a:pt x="6337" y="1587"/>
                  </a:lnTo>
                  <a:lnTo>
                    <a:pt x="7124" y="800"/>
                  </a:lnTo>
                  <a:lnTo>
                    <a:pt x="8712" y="800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929" name="object 13929"/>
          <p:cNvGrpSpPr/>
          <p:nvPr/>
        </p:nvGrpSpPr>
        <p:grpSpPr>
          <a:xfrm>
            <a:off x="6981014" y="3634478"/>
            <a:ext cx="11573" cy="8144"/>
            <a:chOff x="8648909" y="5384412"/>
            <a:chExt cx="17145" cy="12065"/>
          </a:xfrm>
        </p:grpSpPr>
        <p:sp>
          <p:nvSpPr>
            <p:cNvPr id="13930" name="object 13930"/>
            <p:cNvSpPr/>
            <p:nvPr/>
          </p:nvSpPr>
          <p:spPr>
            <a:xfrm>
              <a:off x="8649703" y="538599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31" name="object 13931"/>
            <p:cNvSpPr/>
            <p:nvPr/>
          </p:nvSpPr>
          <p:spPr>
            <a:xfrm>
              <a:off x="8649703" y="53859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32" name="object 13932"/>
            <p:cNvSpPr/>
            <p:nvPr/>
          </p:nvSpPr>
          <p:spPr>
            <a:xfrm>
              <a:off x="8649703" y="5387581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374" y="7137"/>
                  </a:moveTo>
                  <a:lnTo>
                    <a:pt x="0" y="5549"/>
                  </a:lnTo>
                </a:path>
                <a:path w="2540" h="7620">
                  <a:moveTo>
                    <a:pt x="2374" y="713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33" name="object 13933"/>
            <p:cNvSpPr/>
            <p:nvPr/>
          </p:nvSpPr>
          <p:spPr>
            <a:xfrm>
              <a:off x="8659215" y="5386794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55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34" name="object 13934"/>
            <p:cNvSpPr/>
            <p:nvPr/>
          </p:nvSpPr>
          <p:spPr>
            <a:xfrm>
              <a:off x="8659202" y="538838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35" name="object 13935"/>
            <p:cNvSpPr/>
            <p:nvPr/>
          </p:nvSpPr>
          <p:spPr>
            <a:xfrm>
              <a:off x="8659215" y="5386781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5" h="8889">
                  <a:moveTo>
                    <a:pt x="5537" y="7137"/>
                  </a:moveTo>
                  <a:lnTo>
                    <a:pt x="0" y="8712"/>
                  </a:lnTo>
                </a:path>
                <a:path w="5715" h="8889">
                  <a:moveTo>
                    <a:pt x="5537" y="7137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36" name="object 13936"/>
            <p:cNvSpPr/>
            <p:nvPr/>
          </p:nvSpPr>
          <p:spPr>
            <a:xfrm>
              <a:off x="8652065" y="538758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37" name="object 13937"/>
            <p:cNvSpPr/>
            <p:nvPr/>
          </p:nvSpPr>
          <p:spPr>
            <a:xfrm>
              <a:off x="8652065" y="539471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-793" y="393"/>
                  </a:moveTo>
                  <a:lnTo>
                    <a:pt x="7931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38" name="object 13938"/>
            <p:cNvSpPr/>
            <p:nvPr/>
          </p:nvSpPr>
          <p:spPr>
            <a:xfrm>
              <a:off x="8662377" y="538520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74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39" name="object 13939"/>
            <p:cNvSpPr/>
            <p:nvPr/>
          </p:nvSpPr>
          <p:spPr>
            <a:xfrm>
              <a:off x="8661577" y="53852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40" name="object 13940"/>
            <p:cNvSpPr/>
            <p:nvPr/>
          </p:nvSpPr>
          <p:spPr>
            <a:xfrm>
              <a:off x="8649703" y="538520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87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41" name="object 13941"/>
            <p:cNvSpPr/>
            <p:nvPr/>
          </p:nvSpPr>
          <p:spPr>
            <a:xfrm>
              <a:off x="8652865" y="5385993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0"/>
                  </a:moveTo>
                  <a:lnTo>
                    <a:pt x="0" y="800"/>
                  </a:lnTo>
                  <a:lnTo>
                    <a:pt x="1574" y="800"/>
                  </a:lnTo>
                  <a:lnTo>
                    <a:pt x="2374" y="1587"/>
                  </a:lnTo>
                  <a:lnTo>
                    <a:pt x="7124" y="1587"/>
                  </a:lnTo>
                  <a:lnTo>
                    <a:pt x="7912" y="800"/>
                  </a:lnTo>
                  <a:lnTo>
                    <a:pt x="8712" y="800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942" name="object 13942"/>
          <p:cNvGrpSpPr/>
          <p:nvPr/>
        </p:nvGrpSpPr>
        <p:grpSpPr>
          <a:xfrm>
            <a:off x="4631891" y="4243546"/>
            <a:ext cx="18860" cy="8144"/>
            <a:chOff x="5168728" y="6286734"/>
            <a:chExt cx="27940" cy="12065"/>
          </a:xfrm>
        </p:grpSpPr>
        <p:sp>
          <p:nvSpPr>
            <p:cNvPr id="13943" name="object 13943"/>
            <p:cNvSpPr/>
            <p:nvPr/>
          </p:nvSpPr>
          <p:spPr>
            <a:xfrm>
              <a:off x="5172678" y="6296234"/>
              <a:ext cx="24130" cy="2540"/>
            </a:xfrm>
            <a:custGeom>
              <a:avLst/>
              <a:gdLst/>
              <a:ahLst/>
              <a:cxnLst/>
              <a:rect l="l" t="t" r="r" b="b"/>
              <a:pathLst>
                <a:path w="24129" h="2539">
                  <a:moveTo>
                    <a:pt x="0" y="2387"/>
                  </a:moveTo>
                  <a:lnTo>
                    <a:pt x="23761" y="2387"/>
                  </a:lnTo>
                  <a:lnTo>
                    <a:pt x="23761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44" name="object 13944"/>
            <p:cNvSpPr/>
            <p:nvPr/>
          </p:nvSpPr>
          <p:spPr>
            <a:xfrm>
              <a:off x="5195659" y="629386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45" name="object 13945"/>
            <p:cNvSpPr/>
            <p:nvPr/>
          </p:nvSpPr>
          <p:spPr>
            <a:xfrm>
              <a:off x="5173472" y="6293865"/>
              <a:ext cx="22225" cy="1270"/>
            </a:xfrm>
            <a:custGeom>
              <a:avLst/>
              <a:gdLst/>
              <a:ahLst/>
              <a:cxnLst/>
              <a:rect l="l" t="t" r="r" b="b"/>
              <a:pathLst>
                <a:path w="22225" h="1270">
                  <a:moveTo>
                    <a:pt x="0" y="787"/>
                  </a:moveTo>
                  <a:lnTo>
                    <a:pt x="221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46" name="object 13946"/>
            <p:cNvSpPr/>
            <p:nvPr/>
          </p:nvSpPr>
          <p:spPr>
            <a:xfrm>
              <a:off x="5173472" y="629465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47" name="object 13947"/>
            <p:cNvSpPr/>
            <p:nvPr/>
          </p:nvSpPr>
          <p:spPr>
            <a:xfrm>
              <a:off x="5169522" y="6292278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4">
                  <a:moveTo>
                    <a:pt x="0" y="0"/>
                  </a:moveTo>
                  <a:lnTo>
                    <a:pt x="3949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48" name="object 13948"/>
            <p:cNvSpPr/>
            <p:nvPr/>
          </p:nvSpPr>
          <p:spPr>
            <a:xfrm>
              <a:off x="5169522" y="6288316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0" y="0"/>
                  </a:moveTo>
                  <a:lnTo>
                    <a:pt x="3949" y="6337"/>
                  </a:lnTo>
                </a:path>
                <a:path w="4445" h="6350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49" name="object 13949"/>
            <p:cNvSpPr/>
            <p:nvPr/>
          </p:nvSpPr>
          <p:spPr>
            <a:xfrm>
              <a:off x="5186946" y="6287528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8712" y="6337"/>
                  </a:moveTo>
                  <a:lnTo>
                    <a:pt x="47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50" name="object 13950"/>
            <p:cNvSpPr/>
            <p:nvPr/>
          </p:nvSpPr>
          <p:spPr>
            <a:xfrm>
              <a:off x="5169522" y="628831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89">
                  <a:moveTo>
                    <a:pt x="86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51" name="object 13951"/>
            <p:cNvSpPr/>
            <p:nvPr/>
          </p:nvSpPr>
          <p:spPr>
            <a:xfrm>
              <a:off x="5178221" y="6290703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4">
                  <a:moveTo>
                    <a:pt x="0" y="0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1587" y="1574"/>
                  </a:lnTo>
                  <a:lnTo>
                    <a:pt x="7137" y="1574"/>
                  </a:lnTo>
                  <a:lnTo>
                    <a:pt x="7924" y="787"/>
                  </a:lnTo>
                  <a:lnTo>
                    <a:pt x="8724" y="787"/>
                  </a:lnTo>
                  <a:lnTo>
                    <a:pt x="87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952" name="object 13952"/>
          <p:cNvGrpSpPr/>
          <p:nvPr/>
        </p:nvGrpSpPr>
        <p:grpSpPr>
          <a:xfrm>
            <a:off x="6477817" y="3893822"/>
            <a:ext cx="10287" cy="8144"/>
            <a:chOff x="7903432" y="5768625"/>
            <a:chExt cx="15240" cy="12065"/>
          </a:xfrm>
        </p:grpSpPr>
        <p:sp>
          <p:nvSpPr>
            <p:cNvPr id="13953" name="object 13953"/>
            <p:cNvSpPr/>
            <p:nvPr/>
          </p:nvSpPr>
          <p:spPr>
            <a:xfrm>
              <a:off x="7916913" y="57694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54" name="object 13954"/>
            <p:cNvSpPr/>
            <p:nvPr/>
          </p:nvSpPr>
          <p:spPr>
            <a:xfrm>
              <a:off x="7916913" y="577180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55" name="object 13955"/>
            <p:cNvSpPr/>
            <p:nvPr/>
          </p:nvSpPr>
          <p:spPr>
            <a:xfrm>
              <a:off x="7916913" y="5769419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70" h="9525">
                  <a:moveTo>
                    <a:pt x="787" y="7137"/>
                  </a:moveTo>
                  <a:lnTo>
                    <a:pt x="0" y="9512"/>
                  </a:lnTo>
                </a:path>
                <a:path w="1270" h="9525">
                  <a:moveTo>
                    <a:pt x="787" y="713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56" name="object 13956"/>
            <p:cNvSpPr/>
            <p:nvPr/>
          </p:nvSpPr>
          <p:spPr>
            <a:xfrm>
              <a:off x="7909775" y="577180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-793" y="393"/>
                  </a:moveTo>
                  <a:lnTo>
                    <a:pt x="7931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57" name="object 13957"/>
            <p:cNvSpPr/>
            <p:nvPr/>
          </p:nvSpPr>
          <p:spPr>
            <a:xfrm>
              <a:off x="7909775" y="577259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58" name="object 13958"/>
            <p:cNvSpPr/>
            <p:nvPr/>
          </p:nvSpPr>
          <p:spPr>
            <a:xfrm>
              <a:off x="7909775" y="577893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59" name="object 13959"/>
            <p:cNvSpPr/>
            <p:nvPr/>
          </p:nvSpPr>
          <p:spPr>
            <a:xfrm>
              <a:off x="7904226" y="5771019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5549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60" name="object 13960"/>
            <p:cNvSpPr/>
            <p:nvPr/>
          </p:nvSpPr>
          <p:spPr>
            <a:xfrm>
              <a:off x="7904226" y="577100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61" name="object 13961"/>
            <p:cNvSpPr/>
            <p:nvPr/>
          </p:nvSpPr>
          <p:spPr>
            <a:xfrm>
              <a:off x="7904226" y="5778144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5549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62" name="object 13962"/>
            <p:cNvSpPr/>
            <p:nvPr/>
          </p:nvSpPr>
          <p:spPr>
            <a:xfrm>
              <a:off x="7904226" y="57694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8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63" name="object 13963"/>
            <p:cNvSpPr/>
            <p:nvPr/>
          </p:nvSpPr>
          <p:spPr>
            <a:xfrm>
              <a:off x="7915325" y="57694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64" name="object 13964"/>
            <p:cNvSpPr/>
            <p:nvPr/>
          </p:nvSpPr>
          <p:spPr>
            <a:xfrm>
              <a:off x="7905026" y="57694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965" name="object 13965"/>
          <p:cNvGrpSpPr/>
          <p:nvPr/>
        </p:nvGrpSpPr>
        <p:grpSpPr>
          <a:xfrm>
            <a:off x="6471395" y="3947828"/>
            <a:ext cx="23146" cy="8573"/>
            <a:chOff x="7893919" y="5848635"/>
            <a:chExt cx="34290" cy="12700"/>
          </a:xfrm>
        </p:grpSpPr>
        <p:sp>
          <p:nvSpPr>
            <p:cNvPr id="13966" name="object 13966"/>
            <p:cNvSpPr/>
            <p:nvPr/>
          </p:nvSpPr>
          <p:spPr>
            <a:xfrm>
              <a:off x="7912950" y="5855766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4" h="5079">
                  <a:moveTo>
                    <a:pt x="0" y="4762"/>
                  </a:moveTo>
                  <a:lnTo>
                    <a:pt x="142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67" name="object 13967"/>
            <p:cNvSpPr/>
            <p:nvPr/>
          </p:nvSpPr>
          <p:spPr>
            <a:xfrm>
              <a:off x="7927200" y="585260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68" name="object 13968"/>
            <p:cNvSpPr/>
            <p:nvPr/>
          </p:nvSpPr>
          <p:spPr>
            <a:xfrm>
              <a:off x="7912950" y="5852604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4" h="5079">
                  <a:moveTo>
                    <a:pt x="0" y="4762"/>
                  </a:moveTo>
                  <a:lnTo>
                    <a:pt x="142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69" name="object 13969"/>
            <p:cNvSpPr/>
            <p:nvPr/>
          </p:nvSpPr>
          <p:spPr>
            <a:xfrm>
              <a:off x="7912950" y="58573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70" name="object 13970"/>
            <p:cNvSpPr/>
            <p:nvPr/>
          </p:nvSpPr>
          <p:spPr>
            <a:xfrm>
              <a:off x="7894713" y="5856566"/>
              <a:ext cx="18415" cy="4445"/>
            </a:xfrm>
            <a:custGeom>
              <a:avLst/>
              <a:gdLst/>
              <a:ahLst/>
              <a:cxnLst/>
              <a:rect l="l" t="t" r="r" b="b"/>
              <a:pathLst>
                <a:path w="18415" h="4445">
                  <a:moveTo>
                    <a:pt x="0" y="0"/>
                  </a:moveTo>
                  <a:lnTo>
                    <a:pt x="1822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71" name="object 13971"/>
            <p:cNvSpPr/>
            <p:nvPr/>
          </p:nvSpPr>
          <p:spPr>
            <a:xfrm>
              <a:off x="7894713" y="5853404"/>
              <a:ext cx="18415" cy="4445"/>
            </a:xfrm>
            <a:custGeom>
              <a:avLst/>
              <a:gdLst/>
              <a:ahLst/>
              <a:cxnLst/>
              <a:rect l="l" t="t" r="r" b="b"/>
              <a:pathLst>
                <a:path w="18415" h="4445">
                  <a:moveTo>
                    <a:pt x="0" y="0"/>
                  </a:moveTo>
                  <a:lnTo>
                    <a:pt x="1822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72" name="object 13972"/>
            <p:cNvSpPr/>
            <p:nvPr/>
          </p:nvSpPr>
          <p:spPr>
            <a:xfrm>
              <a:off x="7894713" y="585340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73" name="object 13973"/>
            <p:cNvSpPr/>
            <p:nvPr/>
          </p:nvSpPr>
          <p:spPr>
            <a:xfrm>
              <a:off x="7915325" y="5849429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5" h="3175">
                  <a:moveTo>
                    <a:pt x="11874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74" name="object 13974"/>
            <p:cNvSpPr/>
            <p:nvPr/>
          </p:nvSpPr>
          <p:spPr>
            <a:xfrm>
              <a:off x="7894726" y="5849442"/>
              <a:ext cx="12065" cy="4445"/>
            </a:xfrm>
            <a:custGeom>
              <a:avLst/>
              <a:gdLst/>
              <a:ahLst/>
              <a:cxnLst/>
              <a:rect l="l" t="t" r="r" b="b"/>
              <a:pathLst>
                <a:path w="12065" h="4445">
                  <a:moveTo>
                    <a:pt x="11887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75" name="object 13975"/>
            <p:cNvSpPr/>
            <p:nvPr/>
          </p:nvSpPr>
          <p:spPr>
            <a:xfrm>
              <a:off x="7915325" y="58526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76" name="object 13976"/>
            <p:cNvSpPr/>
            <p:nvPr/>
          </p:nvSpPr>
          <p:spPr>
            <a:xfrm>
              <a:off x="7906613" y="5852604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0"/>
                  </a:moveTo>
                  <a:lnTo>
                    <a:pt x="0" y="800"/>
                  </a:lnTo>
                  <a:lnTo>
                    <a:pt x="1574" y="800"/>
                  </a:lnTo>
                  <a:lnTo>
                    <a:pt x="2374" y="1587"/>
                  </a:lnTo>
                  <a:lnTo>
                    <a:pt x="6337" y="1587"/>
                  </a:lnTo>
                  <a:lnTo>
                    <a:pt x="7124" y="800"/>
                  </a:lnTo>
                  <a:lnTo>
                    <a:pt x="8712" y="800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3977" name="object 13977"/>
          <p:cNvGrpSpPr/>
          <p:nvPr/>
        </p:nvGrpSpPr>
        <p:grpSpPr>
          <a:xfrm>
            <a:off x="5653785" y="4087407"/>
            <a:ext cx="51435" cy="62579"/>
            <a:chOff x="6682644" y="6055417"/>
            <a:chExt cx="76200" cy="92710"/>
          </a:xfrm>
        </p:grpSpPr>
        <p:sp>
          <p:nvSpPr>
            <p:cNvPr id="13978" name="object 13978"/>
            <p:cNvSpPr/>
            <p:nvPr/>
          </p:nvSpPr>
          <p:spPr>
            <a:xfrm>
              <a:off x="6738886" y="6137008"/>
              <a:ext cx="19050" cy="3175"/>
            </a:xfrm>
            <a:custGeom>
              <a:avLst/>
              <a:gdLst/>
              <a:ahLst/>
              <a:cxnLst/>
              <a:rect l="l" t="t" r="r" b="b"/>
              <a:pathLst>
                <a:path w="19050" h="3175">
                  <a:moveTo>
                    <a:pt x="0" y="3175"/>
                  </a:moveTo>
                  <a:lnTo>
                    <a:pt x="190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79" name="object 13979"/>
            <p:cNvSpPr/>
            <p:nvPr/>
          </p:nvSpPr>
          <p:spPr>
            <a:xfrm>
              <a:off x="6757911" y="61338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80" name="object 13980"/>
            <p:cNvSpPr/>
            <p:nvPr/>
          </p:nvSpPr>
          <p:spPr>
            <a:xfrm>
              <a:off x="6738886" y="6133833"/>
              <a:ext cx="19050" cy="3175"/>
            </a:xfrm>
            <a:custGeom>
              <a:avLst/>
              <a:gdLst/>
              <a:ahLst/>
              <a:cxnLst/>
              <a:rect l="l" t="t" r="r" b="b"/>
              <a:pathLst>
                <a:path w="19050" h="3175">
                  <a:moveTo>
                    <a:pt x="0" y="3175"/>
                  </a:moveTo>
                  <a:lnTo>
                    <a:pt x="190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81" name="object 13981"/>
            <p:cNvSpPr/>
            <p:nvPr/>
          </p:nvSpPr>
          <p:spPr>
            <a:xfrm>
              <a:off x="6738886" y="61370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82" name="object 13982"/>
            <p:cNvSpPr/>
            <p:nvPr/>
          </p:nvSpPr>
          <p:spPr>
            <a:xfrm>
              <a:off x="6727012" y="6134633"/>
              <a:ext cx="12065" cy="5715"/>
            </a:xfrm>
            <a:custGeom>
              <a:avLst/>
              <a:gdLst/>
              <a:ahLst/>
              <a:cxnLst/>
              <a:rect l="l" t="t" r="r" b="b"/>
              <a:pathLst>
                <a:path w="12065" h="5714">
                  <a:moveTo>
                    <a:pt x="0" y="0"/>
                  </a:moveTo>
                  <a:lnTo>
                    <a:pt x="11874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83" name="object 13983"/>
            <p:cNvSpPr/>
            <p:nvPr/>
          </p:nvSpPr>
          <p:spPr>
            <a:xfrm>
              <a:off x="6727012" y="6131458"/>
              <a:ext cx="12065" cy="5715"/>
            </a:xfrm>
            <a:custGeom>
              <a:avLst/>
              <a:gdLst/>
              <a:ahLst/>
              <a:cxnLst/>
              <a:rect l="l" t="t" r="r" b="b"/>
              <a:pathLst>
                <a:path w="12065" h="5714">
                  <a:moveTo>
                    <a:pt x="0" y="0"/>
                  </a:moveTo>
                  <a:lnTo>
                    <a:pt x="11874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84" name="object 13984"/>
            <p:cNvSpPr/>
            <p:nvPr/>
          </p:nvSpPr>
          <p:spPr>
            <a:xfrm>
              <a:off x="6727012" y="61314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85" name="object 13985"/>
            <p:cNvSpPr/>
            <p:nvPr/>
          </p:nvSpPr>
          <p:spPr>
            <a:xfrm>
              <a:off x="6746811" y="6128308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11099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86" name="object 13986"/>
            <p:cNvSpPr/>
            <p:nvPr/>
          </p:nvSpPr>
          <p:spPr>
            <a:xfrm>
              <a:off x="6726999" y="612988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11099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87" name="object 13987"/>
            <p:cNvSpPr/>
            <p:nvPr/>
          </p:nvSpPr>
          <p:spPr>
            <a:xfrm>
              <a:off x="6738099" y="6132258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712" y="0"/>
                  </a:moveTo>
                  <a:lnTo>
                    <a:pt x="8712" y="800"/>
                  </a:lnTo>
                  <a:lnTo>
                    <a:pt x="7912" y="800"/>
                  </a:lnTo>
                  <a:lnTo>
                    <a:pt x="7124" y="1587"/>
                  </a:lnTo>
                  <a:lnTo>
                    <a:pt x="1574" y="1587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88" name="object 13988"/>
            <p:cNvSpPr/>
            <p:nvPr/>
          </p:nvSpPr>
          <p:spPr>
            <a:xfrm>
              <a:off x="6721462" y="6090259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0" y="11099"/>
                  </a:moveTo>
                  <a:lnTo>
                    <a:pt x="0" y="1587"/>
                  </a:lnTo>
                </a:path>
                <a:path w="13970" h="11429">
                  <a:moveTo>
                    <a:pt x="0" y="11099"/>
                  </a:moveTo>
                  <a:lnTo>
                    <a:pt x="13474" y="9524"/>
                  </a:lnTo>
                  <a:lnTo>
                    <a:pt x="134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89" name="object 13989"/>
            <p:cNvSpPr/>
            <p:nvPr/>
          </p:nvSpPr>
          <p:spPr>
            <a:xfrm>
              <a:off x="6720674" y="609264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90" name="object 13990"/>
            <p:cNvSpPr/>
            <p:nvPr/>
          </p:nvSpPr>
          <p:spPr>
            <a:xfrm>
              <a:off x="6720674" y="61013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91" name="object 13991"/>
            <p:cNvSpPr/>
            <p:nvPr/>
          </p:nvSpPr>
          <p:spPr>
            <a:xfrm>
              <a:off x="6714337" y="60934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92" name="object 13992"/>
            <p:cNvSpPr/>
            <p:nvPr/>
          </p:nvSpPr>
          <p:spPr>
            <a:xfrm>
              <a:off x="6714337" y="609502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0" y="0"/>
                  </a:moveTo>
                  <a:lnTo>
                    <a:pt x="633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93" name="object 13993"/>
            <p:cNvSpPr/>
            <p:nvPr/>
          </p:nvSpPr>
          <p:spPr>
            <a:xfrm>
              <a:off x="6711950" y="60934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94" name="object 13994"/>
            <p:cNvSpPr/>
            <p:nvPr/>
          </p:nvSpPr>
          <p:spPr>
            <a:xfrm>
              <a:off x="6711962" y="609502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95" name="object 13995"/>
            <p:cNvSpPr/>
            <p:nvPr/>
          </p:nvSpPr>
          <p:spPr>
            <a:xfrm>
              <a:off x="6706406" y="609343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1587" y="23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96" name="object 13996"/>
            <p:cNvSpPr/>
            <p:nvPr/>
          </p:nvSpPr>
          <p:spPr>
            <a:xfrm>
              <a:off x="6707200" y="609502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787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97" name="object 13997"/>
            <p:cNvSpPr/>
            <p:nvPr/>
          </p:nvSpPr>
          <p:spPr>
            <a:xfrm>
              <a:off x="6706400" y="60934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98" name="object 13998"/>
            <p:cNvSpPr/>
            <p:nvPr/>
          </p:nvSpPr>
          <p:spPr>
            <a:xfrm>
              <a:off x="6706400" y="60950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80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3999" name="object 13999"/>
            <p:cNvSpPr/>
            <p:nvPr/>
          </p:nvSpPr>
          <p:spPr>
            <a:xfrm>
              <a:off x="6695325" y="6144133"/>
              <a:ext cx="19050" cy="3175"/>
            </a:xfrm>
            <a:custGeom>
              <a:avLst/>
              <a:gdLst/>
              <a:ahLst/>
              <a:cxnLst/>
              <a:rect l="l" t="t" r="r" b="b"/>
              <a:pathLst>
                <a:path w="19050" h="3175">
                  <a:moveTo>
                    <a:pt x="0" y="3174"/>
                  </a:moveTo>
                  <a:lnTo>
                    <a:pt x="1901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00" name="object 14000"/>
            <p:cNvSpPr/>
            <p:nvPr/>
          </p:nvSpPr>
          <p:spPr>
            <a:xfrm>
              <a:off x="6714337" y="61409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01" name="object 14001"/>
            <p:cNvSpPr/>
            <p:nvPr/>
          </p:nvSpPr>
          <p:spPr>
            <a:xfrm>
              <a:off x="6695325" y="6140970"/>
              <a:ext cx="19050" cy="3175"/>
            </a:xfrm>
            <a:custGeom>
              <a:avLst/>
              <a:gdLst/>
              <a:ahLst/>
              <a:cxnLst/>
              <a:rect l="l" t="t" r="r" b="b"/>
              <a:pathLst>
                <a:path w="19050" h="3175">
                  <a:moveTo>
                    <a:pt x="0" y="3175"/>
                  </a:moveTo>
                  <a:lnTo>
                    <a:pt x="1901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02" name="object 14002"/>
            <p:cNvSpPr/>
            <p:nvPr/>
          </p:nvSpPr>
          <p:spPr>
            <a:xfrm>
              <a:off x="6695325" y="61441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03" name="object 14003"/>
            <p:cNvSpPr/>
            <p:nvPr/>
          </p:nvSpPr>
          <p:spPr>
            <a:xfrm>
              <a:off x="6683438" y="6141770"/>
              <a:ext cx="12065" cy="5715"/>
            </a:xfrm>
            <a:custGeom>
              <a:avLst/>
              <a:gdLst/>
              <a:ahLst/>
              <a:cxnLst/>
              <a:rect l="l" t="t" r="r" b="b"/>
              <a:pathLst>
                <a:path w="12065" h="5714">
                  <a:moveTo>
                    <a:pt x="0" y="0"/>
                  </a:moveTo>
                  <a:lnTo>
                    <a:pt x="11874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04" name="object 14004"/>
            <p:cNvSpPr/>
            <p:nvPr/>
          </p:nvSpPr>
          <p:spPr>
            <a:xfrm>
              <a:off x="6683438" y="6138595"/>
              <a:ext cx="12065" cy="5715"/>
            </a:xfrm>
            <a:custGeom>
              <a:avLst/>
              <a:gdLst/>
              <a:ahLst/>
              <a:cxnLst/>
              <a:rect l="l" t="t" r="r" b="b"/>
              <a:pathLst>
                <a:path w="12065" h="5714">
                  <a:moveTo>
                    <a:pt x="0" y="0"/>
                  </a:moveTo>
                  <a:lnTo>
                    <a:pt x="11874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05" name="object 14005"/>
            <p:cNvSpPr/>
            <p:nvPr/>
          </p:nvSpPr>
          <p:spPr>
            <a:xfrm>
              <a:off x="6683438" y="61385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06" name="object 14006"/>
            <p:cNvSpPr/>
            <p:nvPr/>
          </p:nvSpPr>
          <p:spPr>
            <a:xfrm>
              <a:off x="6703250" y="613542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11087" y="5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07" name="object 14007"/>
            <p:cNvSpPr/>
            <p:nvPr/>
          </p:nvSpPr>
          <p:spPr>
            <a:xfrm>
              <a:off x="6683438" y="6137008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1108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08" name="object 14008"/>
            <p:cNvSpPr/>
            <p:nvPr/>
          </p:nvSpPr>
          <p:spPr>
            <a:xfrm>
              <a:off x="6694525" y="6139383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724" y="0"/>
                  </a:moveTo>
                  <a:lnTo>
                    <a:pt x="8724" y="800"/>
                  </a:lnTo>
                  <a:lnTo>
                    <a:pt x="7924" y="800"/>
                  </a:lnTo>
                  <a:lnTo>
                    <a:pt x="7137" y="1587"/>
                  </a:lnTo>
                  <a:lnTo>
                    <a:pt x="1587" y="1587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09" name="object 14009"/>
            <p:cNvSpPr/>
            <p:nvPr/>
          </p:nvSpPr>
          <p:spPr>
            <a:xfrm>
              <a:off x="6702450" y="6057785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949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10" name="object 14010"/>
            <p:cNvSpPr/>
            <p:nvPr/>
          </p:nvSpPr>
          <p:spPr>
            <a:xfrm>
              <a:off x="6702450" y="605937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11" name="object 14011"/>
            <p:cNvSpPr/>
            <p:nvPr/>
          </p:nvSpPr>
          <p:spPr>
            <a:xfrm>
              <a:off x="6702450" y="6057785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5" h="8889">
                  <a:moveTo>
                    <a:pt x="3949" y="6350"/>
                  </a:moveTo>
                  <a:lnTo>
                    <a:pt x="0" y="8724"/>
                  </a:lnTo>
                </a:path>
                <a:path w="4445" h="8889">
                  <a:moveTo>
                    <a:pt x="3949" y="635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12" name="object 14012"/>
            <p:cNvSpPr/>
            <p:nvPr/>
          </p:nvSpPr>
          <p:spPr>
            <a:xfrm>
              <a:off x="6695313" y="605937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1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13" name="object 14013"/>
            <p:cNvSpPr/>
            <p:nvPr/>
          </p:nvSpPr>
          <p:spPr>
            <a:xfrm>
              <a:off x="6695325" y="605937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14" name="object 14014"/>
            <p:cNvSpPr/>
            <p:nvPr/>
          </p:nvSpPr>
          <p:spPr>
            <a:xfrm>
              <a:off x="6695313" y="606651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1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15" name="object 14015"/>
            <p:cNvSpPr/>
            <p:nvPr/>
          </p:nvSpPr>
          <p:spPr>
            <a:xfrm>
              <a:off x="6691363" y="6057785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962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16" name="object 14016"/>
            <p:cNvSpPr/>
            <p:nvPr/>
          </p:nvSpPr>
          <p:spPr>
            <a:xfrm>
              <a:off x="6691350" y="605778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17" name="object 14017"/>
            <p:cNvSpPr/>
            <p:nvPr/>
          </p:nvSpPr>
          <p:spPr>
            <a:xfrm>
              <a:off x="6691363" y="6064935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962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18" name="object 14018"/>
            <p:cNvSpPr/>
            <p:nvPr/>
          </p:nvSpPr>
          <p:spPr>
            <a:xfrm>
              <a:off x="6691350" y="60562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74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19" name="object 14019"/>
            <p:cNvSpPr/>
            <p:nvPr/>
          </p:nvSpPr>
          <p:spPr>
            <a:xfrm>
              <a:off x="6703250" y="60562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162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20" name="object 14020"/>
            <p:cNvSpPr/>
            <p:nvPr/>
          </p:nvSpPr>
          <p:spPr>
            <a:xfrm>
              <a:off x="6694525" y="6057785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8724" y="0"/>
                  </a:moveTo>
                  <a:lnTo>
                    <a:pt x="7924" y="0"/>
                  </a:lnTo>
                  <a:lnTo>
                    <a:pt x="7137" y="800"/>
                  </a:lnTo>
                  <a:lnTo>
                    <a:pt x="1587" y="800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021" name="object 14021"/>
          <p:cNvGrpSpPr/>
          <p:nvPr/>
        </p:nvGrpSpPr>
        <p:grpSpPr>
          <a:xfrm>
            <a:off x="6492793" y="3917889"/>
            <a:ext cx="22717" cy="31290"/>
            <a:chOff x="7925619" y="5804280"/>
            <a:chExt cx="33655" cy="46355"/>
          </a:xfrm>
        </p:grpSpPr>
        <p:sp>
          <p:nvSpPr>
            <p:cNvPr id="14022" name="object 14022"/>
            <p:cNvSpPr/>
            <p:nvPr/>
          </p:nvSpPr>
          <p:spPr>
            <a:xfrm>
              <a:off x="7943837" y="5844692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4" h="5079">
                  <a:moveTo>
                    <a:pt x="0" y="4749"/>
                  </a:moveTo>
                  <a:lnTo>
                    <a:pt x="142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23" name="object 14023"/>
            <p:cNvSpPr/>
            <p:nvPr/>
          </p:nvSpPr>
          <p:spPr>
            <a:xfrm>
              <a:off x="7958099" y="58415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24" name="object 14024"/>
            <p:cNvSpPr/>
            <p:nvPr/>
          </p:nvSpPr>
          <p:spPr>
            <a:xfrm>
              <a:off x="7943837" y="5841517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4" h="5079">
                  <a:moveTo>
                    <a:pt x="0" y="4749"/>
                  </a:moveTo>
                  <a:lnTo>
                    <a:pt x="142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25" name="object 14025"/>
            <p:cNvSpPr/>
            <p:nvPr/>
          </p:nvSpPr>
          <p:spPr>
            <a:xfrm>
              <a:off x="7943837" y="584626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26" name="object 14026"/>
            <p:cNvSpPr/>
            <p:nvPr/>
          </p:nvSpPr>
          <p:spPr>
            <a:xfrm>
              <a:off x="7926413" y="5845479"/>
              <a:ext cx="17780" cy="4445"/>
            </a:xfrm>
            <a:custGeom>
              <a:avLst/>
              <a:gdLst/>
              <a:ahLst/>
              <a:cxnLst/>
              <a:rect l="l" t="t" r="r" b="b"/>
              <a:pathLst>
                <a:path w="17779" h="4445">
                  <a:moveTo>
                    <a:pt x="0" y="0"/>
                  </a:moveTo>
                  <a:lnTo>
                    <a:pt x="1742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27" name="object 14027"/>
            <p:cNvSpPr/>
            <p:nvPr/>
          </p:nvSpPr>
          <p:spPr>
            <a:xfrm>
              <a:off x="7926413" y="5842317"/>
              <a:ext cx="17780" cy="4445"/>
            </a:xfrm>
            <a:custGeom>
              <a:avLst/>
              <a:gdLst/>
              <a:ahLst/>
              <a:cxnLst/>
              <a:rect l="l" t="t" r="r" b="b"/>
              <a:pathLst>
                <a:path w="17779" h="4445">
                  <a:moveTo>
                    <a:pt x="0" y="0"/>
                  </a:moveTo>
                  <a:lnTo>
                    <a:pt x="1742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28" name="object 14028"/>
            <p:cNvSpPr/>
            <p:nvPr/>
          </p:nvSpPr>
          <p:spPr>
            <a:xfrm>
              <a:off x="7926413" y="58423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29" name="object 14029"/>
            <p:cNvSpPr/>
            <p:nvPr/>
          </p:nvSpPr>
          <p:spPr>
            <a:xfrm>
              <a:off x="7946212" y="5839129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5" h="2539">
                  <a:moveTo>
                    <a:pt x="11887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30" name="object 14030"/>
            <p:cNvSpPr/>
            <p:nvPr/>
          </p:nvSpPr>
          <p:spPr>
            <a:xfrm>
              <a:off x="7926413" y="5838355"/>
              <a:ext cx="11430" cy="4445"/>
            </a:xfrm>
            <a:custGeom>
              <a:avLst/>
              <a:gdLst/>
              <a:ahLst/>
              <a:cxnLst/>
              <a:rect l="l" t="t" r="r" b="b"/>
              <a:pathLst>
                <a:path w="11429" h="4445">
                  <a:moveTo>
                    <a:pt x="11087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31" name="object 14031"/>
            <p:cNvSpPr/>
            <p:nvPr/>
          </p:nvSpPr>
          <p:spPr>
            <a:xfrm>
              <a:off x="7947012" y="58423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32" name="object 14032"/>
            <p:cNvSpPr/>
            <p:nvPr/>
          </p:nvSpPr>
          <p:spPr>
            <a:xfrm>
              <a:off x="7946212" y="58415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33" name="object 14033"/>
            <p:cNvSpPr/>
            <p:nvPr/>
          </p:nvSpPr>
          <p:spPr>
            <a:xfrm>
              <a:off x="7937500" y="5842317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787" y="0"/>
                  </a:lnTo>
                  <a:lnTo>
                    <a:pt x="1574" y="787"/>
                  </a:lnTo>
                  <a:lnTo>
                    <a:pt x="7912" y="787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34" name="object 14034"/>
            <p:cNvSpPr/>
            <p:nvPr/>
          </p:nvSpPr>
          <p:spPr>
            <a:xfrm>
              <a:off x="7937500" y="5810630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35" name="object 14035"/>
            <p:cNvSpPr/>
            <p:nvPr/>
          </p:nvSpPr>
          <p:spPr>
            <a:xfrm>
              <a:off x="7937500" y="58042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712" y="38036"/>
                  </a:moveTo>
                  <a:lnTo>
                    <a:pt x="8712" y="0"/>
                  </a:lnTo>
                </a:path>
                <a:path w="9525" h="39370">
                  <a:moveTo>
                    <a:pt x="8712" y="38036"/>
                  </a:moveTo>
                  <a:lnTo>
                    <a:pt x="7912" y="38036"/>
                  </a:lnTo>
                  <a:lnTo>
                    <a:pt x="7137" y="38823"/>
                  </a:lnTo>
                  <a:lnTo>
                    <a:pt x="1574" y="38823"/>
                  </a:lnTo>
                  <a:lnTo>
                    <a:pt x="1574" y="38036"/>
                  </a:lnTo>
                  <a:lnTo>
                    <a:pt x="0" y="38036"/>
                  </a:lnTo>
                  <a:lnTo>
                    <a:pt x="800" y="38036"/>
                  </a:lnTo>
                  <a:lnTo>
                    <a:pt x="1574" y="38823"/>
                  </a:lnTo>
                  <a:lnTo>
                    <a:pt x="7912" y="38823"/>
                  </a:lnTo>
                  <a:lnTo>
                    <a:pt x="7912" y="38036"/>
                  </a:lnTo>
                  <a:lnTo>
                    <a:pt x="9499" y="380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36" name="object 14036"/>
            <p:cNvSpPr/>
            <p:nvPr/>
          </p:nvSpPr>
          <p:spPr>
            <a:xfrm>
              <a:off x="7937500" y="58423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37" name="object 14037"/>
            <p:cNvSpPr/>
            <p:nvPr/>
          </p:nvSpPr>
          <p:spPr>
            <a:xfrm>
              <a:off x="7937500" y="5842317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512" y="0"/>
                  </a:moveTo>
                  <a:lnTo>
                    <a:pt x="7924" y="0"/>
                  </a:lnTo>
                  <a:lnTo>
                    <a:pt x="7924" y="787"/>
                  </a:lnTo>
                  <a:lnTo>
                    <a:pt x="1587" y="787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38" name="object 14038"/>
            <p:cNvSpPr/>
            <p:nvPr/>
          </p:nvSpPr>
          <p:spPr>
            <a:xfrm>
              <a:off x="7946212" y="58415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39" name="object 14039"/>
            <p:cNvSpPr/>
            <p:nvPr/>
          </p:nvSpPr>
          <p:spPr>
            <a:xfrm>
              <a:off x="7937500" y="58415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040" name="object 14040"/>
          <p:cNvGrpSpPr/>
          <p:nvPr/>
        </p:nvGrpSpPr>
        <p:grpSpPr>
          <a:xfrm>
            <a:off x="5690681" y="4109330"/>
            <a:ext cx="7287" cy="30004"/>
            <a:chOff x="6737305" y="6087897"/>
            <a:chExt cx="10795" cy="44450"/>
          </a:xfrm>
        </p:grpSpPr>
        <p:sp>
          <p:nvSpPr>
            <p:cNvPr id="14041" name="object 14041"/>
            <p:cNvSpPr/>
            <p:nvPr/>
          </p:nvSpPr>
          <p:spPr>
            <a:xfrm>
              <a:off x="6738099" y="6089472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7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42" name="object 14042"/>
            <p:cNvSpPr/>
            <p:nvPr/>
          </p:nvSpPr>
          <p:spPr>
            <a:xfrm>
              <a:off x="6746811" y="6087897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3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043" name="object 14043"/>
          <p:cNvGrpSpPr/>
          <p:nvPr/>
        </p:nvGrpSpPr>
        <p:grpSpPr>
          <a:xfrm>
            <a:off x="6431825" y="3899704"/>
            <a:ext cx="123873" cy="19288"/>
            <a:chOff x="7835296" y="5777338"/>
            <a:chExt cx="183515" cy="28575"/>
          </a:xfrm>
        </p:grpSpPr>
        <p:sp>
          <p:nvSpPr>
            <p:cNvPr id="14044" name="object 14044"/>
            <p:cNvSpPr/>
            <p:nvPr/>
          </p:nvSpPr>
          <p:spPr>
            <a:xfrm>
              <a:off x="7947799" y="5780532"/>
              <a:ext cx="69850" cy="24765"/>
            </a:xfrm>
            <a:custGeom>
              <a:avLst/>
              <a:gdLst/>
              <a:ahLst/>
              <a:cxnLst/>
              <a:rect l="l" t="t" r="r" b="b"/>
              <a:pathLst>
                <a:path w="69850" h="24764">
                  <a:moveTo>
                    <a:pt x="0" y="24549"/>
                  </a:moveTo>
                  <a:lnTo>
                    <a:pt x="6971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45" name="object 14045"/>
            <p:cNvSpPr/>
            <p:nvPr/>
          </p:nvSpPr>
          <p:spPr>
            <a:xfrm>
              <a:off x="8017510" y="577893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46" name="object 14046"/>
            <p:cNvSpPr/>
            <p:nvPr/>
          </p:nvSpPr>
          <p:spPr>
            <a:xfrm>
              <a:off x="7947799" y="5778931"/>
              <a:ext cx="69850" cy="24130"/>
            </a:xfrm>
            <a:custGeom>
              <a:avLst/>
              <a:gdLst/>
              <a:ahLst/>
              <a:cxnLst/>
              <a:rect l="l" t="t" r="r" b="b"/>
              <a:pathLst>
                <a:path w="69850" h="24129">
                  <a:moveTo>
                    <a:pt x="0" y="23774"/>
                  </a:moveTo>
                  <a:lnTo>
                    <a:pt x="6971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47" name="object 14047"/>
            <p:cNvSpPr/>
            <p:nvPr/>
          </p:nvSpPr>
          <p:spPr>
            <a:xfrm>
              <a:off x="7947799" y="580270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48" name="object 14048"/>
            <p:cNvSpPr/>
            <p:nvPr/>
          </p:nvSpPr>
          <p:spPr>
            <a:xfrm>
              <a:off x="7836090" y="5781319"/>
              <a:ext cx="111760" cy="24130"/>
            </a:xfrm>
            <a:custGeom>
              <a:avLst/>
              <a:gdLst/>
              <a:ahLst/>
              <a:cxnLst/>
              <a:rect l="l" t="t" r="r" b="b"/>
              <a:pathLst>
                <a:path w="111759" h="24129">
                  <a:moveTo>
                    <a:pt x="0" y="0"/>
                  </a:moveTo>
                  <a:lnTo>
                    <a:pt x="111709" y="237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49" name="object 14049"/>
            <p:cNvSpPr/>
            <p:nvPr/>
          </p:nvSpPr>
          <p:spPr>
            <a:xfrm>
              <a:off x="7836090" y="5779732"/>
              <a:ext cx="111760" cy="23495"/>
            </a:xfrm>
            <a:custGeom>
              <a:avLst/>
              <a:gdLst/>
              <a:ahLst/>
              <a:cxnLst/>
              <a:rect l="l" t="t" r="r" b="b"/>
              <a:pathLst>
                <a:path w="111759" h="23495">
                  <a:moveTo>
                    <a:pt x="0" y="0"/>
                  </a:moveTo>
                  <a:lnTo>
                    <a:pt x="111709" y="229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50" name="object 14050"/>
            <p:cNvSpPr/>
            <p:nvPr/>
          </p:nvSpPr>
          <p:spPr>
            <a:xfrm>
              <a:off x="7836090" y="57797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51" name="object 14051"/>
            <p:cNvSpPr/>
            <p:nvPr/>
          </p:nvSpPr>
          <p:spPr>
            <a:xfrm>
              <a:off x="8013547" y="577813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52" name="object 14052"/>
            <p:cNvSpPr/>
            <p:nvPr/>
          </p:nvSpPr>
          <p:spPr>
            <a:xfrm>
              <a:off x="7836090" y="5778131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962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053" name="object 14053"/>
          <p:cNvGrpSpPr/>
          <p:nvPr/>
        </p:nvGrpSpPr>
        <p:grpSpPr>
          <a:xfrm>
            <a:off x="6479428" y="3949972"/>
            <a:ext cx="7287" cy="2143"/>
            <a:chOff x="7905819" y="5851810"/>
            <a:chExt cx="10795" cy="3175"/>
          </a:xfrm>
        </p:grpSpPr>
        <p:sp>
          <p:nvSpPr>
            <p:cNvPr id="14054" name="object 14054"/>
            <p:cNvSpPr/>
            <p:nvPr/>
          </p:nvSpPr>
          <p:spPr>
            <a:xfrm>
              <a:off x="7906613" y="5852604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0"/>
                  </a:moveTo>
                  <a:lnTo>
                    <a:pt x="0" y="800"/>
                  </a:lnTo>
                  <a:lnTo>
                    <a:pt x="1574" y="800"/>
                  </a:lnTo>
                  <a:lnTo>
                    <a:pt x="2374" y="1587"/>
                  </a:lnTo>
                  <a:lnTo>
                    <a:pt x="5537" y="1587"/>
                  </a:lnTo>
                  <a:lnTo>
                    <a:pt x="6337" y="800"/>
                  </a:lnTo>
                  <a:lnTo>
                    <a:pt x="8712" y="800"/>
                  </a:lnTo>
                  <a:lnTo>
                    <a:pt x="8712" y="0"/>
                  </a:lnTo>
                </a:path>
                <a:path w="8890" h="1904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55" name="object 14055"/>
            <p:cNvSpPr/>
            <p:nvPr/>
          </p:nvSpPr>
          <p:spPr>
            <a:xfrm>
              <a:off x="7906613" y="5852604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712" y="0"/>
                  </a:moveTo>
                  <a:lnTo>
                    <a:pt x="8712" y="800"/>
                  </a:lnTo>
                  <a:lnTo>
                    <a:pt x="6337" y="800"/>
                  </a:lnTo>
                  <a:lnTo>
                    <a:pt x="5537" y="1587"/>
                  </a:lnTo>
                  <a:lnTo>
                    <a:pt x="2374" y="1587"/>
                  </a:lnTo>
                  <a:lnTo>
                    <a:pt x="1574" y="800"/>
                  </a:lnTo>
                  <a:lnTo>
                    <a:pt x="0" y="800"/>
                  </a:lnTo>
                  <a:lnTo>
                    <a:pt x="0" y="0"/>
                  </a:lnTo>
                </a:path>
                <a:path w="8890" h="1904">
                  <a:moveTo>
                    <a:pt x="8712" y="0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56" name="object 14056"/>
            <p:cNvSpPr/>
            <p:nvPr/>
          </p:nvSpPr>
          <p:spPr>
            <a:xfrm>
              <a:off x="7906613" y="58526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057" name="object 14057"/>
          <p:cNvGrpSpPr/>
          <p:nvPr/>
        </p:nvGrpSpPr>
        <p:grpSpPr>
          <a:xfrm>
            <a:off x="5661260" y="4082057"/>
            <a:ext cx="7287" cy="62151"/>
            <a:chOff x="6693719" y="6047492"/>
            <a:chExt cx="10795" cy="92075"/>
          </a:xfrm>
        </p:grpSpPr>
        <p:sp>
          <p:nvSpPr>
            <p:cNvPr id="14058" name="object 14058"/>
            <p:cNvSpPr/>
            <p:nvPr/>
          </p:nvSpPr>
          <p:spPr>
            <a:xfrm>
              <a:off x="6694525" y="6049873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59" name="object 14059"/>
            <p:cNvSpPr/>
            <p:nvPr/>
          </p:nvSpPr>
          <p:spPr>
            <a:xfrm>
              <a:off x="6694525" y="6087897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70">
                  <a:moveTo>
                    <a:pt x="0" y="0"/>
                  </a:moveTo>
                  <a:lnTo>
                    <a:pt x="0" y="514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60" name="object 14060"/>
            <p:cNvSpPr/>
            <p:nvPr/>
          </p:nvSpPr>
          <p:spPr>
            <a:xfrm>
              <a:off x="6703250" y="6091847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5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61" name="object 14061"/>
            <p:cNvSpPr/>
            <p:nvPr/>
          </p:nvSpPr>
          <p:spPr>
            <a:xfrm>
              <a:off x="6703250" y="6049873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62" name="object 14062"/>
            <p:cNvSpPr/>
            <p:nvPr/>
          </p:nvSpPr>
          <p:spPr>
            <a:xfrm>
              <a:off x="6694538" y="6048286"/>
              <a:ext cx="8890" cy="2540"/>
            </a:xfrm>
            <a:custGeom>
              <a:avLst/>
              <a:gdLst/>
              <a:ahLst/>
              <a:cxnLst/>
              <a:rect l="l" t="t" r="r" b="b"/>
              <a:pathLst>
                <a:path w="8890" h="2539">
                  <a:moveTo>
                    <a:pt x="2374" y="0"/>
                  </a:moveTo>
                  <a:lnTo>
                    <a:pt x="6324" y="0"/>
                  </a:lnTo>
                  <a:lnTo>
                    <a:pt x="7124" y="800"/>
                  </a:lnTo>
                  <a:lnTo>
                    <a:pt x="8712" y="800"/>
                  </a:lnTo>
                  <a:lnTo>
                    <a:pt x="8712" y="1574"/>
                  </a:lnTo>
                  <a:lnTo>
                    <a:pt x="7912" y="1574"/>
                  </a:lnTo>
                  <a:lnTo>
                    <a:pt x="7124" y="2374"/>
                  </a:lnTo>
                  <a:lnTo>
                    <a:pt x="1574" y="2374"/>
                  </a:lnTo>
                  <a:lnTo>
                    <a:pt x="787" y="1574"/>
                  </a:lnTo>
                  <a:lnTo>
                    <a:pt x="0" y="1574"/>
                  </a:lnTo>
                  <a:lnTo>
                    <a:pt x="0" y="800"/>
                  </a:lnTo>
                  <a:lnTo>
                    <a:pt x="1574" y="800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63" name="object 14063"/>
            <p:cNvSpPr/>
            <p:nvPr/>
          </p:nvSpPr>
          <p:spPr>
            <a:xfrm>
              <a:off x="6694513" y="604986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62" y="800"/>
                  </a:moveTo>
                  <a:lnTo>
                    <a:pt x="1587" y="800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064" name="object 14064"/>
          <p:cNvGrpSpPr/>
          <p:nvPr/>
        </p:nvGrpSpPr>
        <p:grpSpPr>
          <a:xfrm>
            <a:off x="6978871" y="3638756"/>
            <a:ext cx="15859" cy="6001"/>
            <a:chOff x="8645734" y="5390750"/>
            <a:chExt cx="23495" cy="8890"/>
          </a:xfrm>
        </p:grpSpPr>
        <p:sp>
          <p:nvSpPr>
            <p:cNvPr id="14065" name="object 14065"/>
            <p:cNvSpPr/>
            <p:nvPr/>
          </p:nvSpPr>
          <p:spPr>
            <a:xfrm>
              <a:off x="8663165" y="539471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3949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66" name="object 14066"/>
            <p:cNvSpPr/>
            <p:nvPr/>
          </p:nvSpPr>
          <p:spPr>
            <a:xfrm>
              <a:off x="8667914" y="53915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67" name="object 14067"/>
            <p:cNvSpPr/>
            <p:nvPr/>
          </p:nvSpPr>
          <p:spPr>
            <a:xfrm>
              <a:off x="8663165" y="539154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4749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68" name="object 14068"/>
            <p:cNvSpPr/>
            <p:nvPr/>
          </p:nvSpPr>
          <p:spPr>
            <a:xfrm>
              <a:off x="8663165" y="539629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69" name="object 14069"/>
            <p:cNvSpPr/>
            <p:nvPr/>
          </p:nvSpPr>
          <p:spPr>
            <a:xfrm>
              <a:off x="8645728" y="5393931"/>
              <a:ext cx="18415" cy="5715"/>
            </a:xfrm>
            <a:custGeom>
              <a:avLst/>
              <a:gdLst/>
              <a:ahLst/>
              <a:cxnLst/>
              <a:rect l="l" t="t" r="r" b="b"/>
              <a:pathLst>
                <a:path w="18415" h="5714">
                  <a:moveTo>
                    <a:pt x="18224" y="0"/>
                  </a:moveTo>
                  <a:lnTo>
                    <a:pt x="0" y="0"/>
                  </a:lnTo>
                  <a:lnTo>
                    <a:pt x="0" y="3162"/>
                  </a:lnTo>
                  <a:lnTo>
                    <a:pt x="0" y="5537"/>
                  </a:lnTo>
                  <a:lnTo>
                    <a:pt x="18224" y="5537"/>
                  </a:lnTo>
                  <a:lnTo>
                    <a:pt x="18224" y="3162"/>
                  </a:lnTo>
                  <a:lnTo>
                    <a:pt x="18224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70" name="object 14070"/>
            <p:cNvSpPr/>
            <p:nvPr/>
          </p:nvSpPr>
          <p:spPr>
            <a:xfrm>
              <a:off x="8646528" y="539471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71" name="object 14071"/>
            <p:cNvSpPr/>
            <p:nvPr/>
          </p:nvSpPr>
          <p:spPr>
            <a:xfrm>
              <a:off x="8664739" y="53915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72" name="object 14072"/>
            <p:cNvSpPr/>
            <p:nvPr/>
          </p:nvSpPr>
          <p:spPr>
            <a:xfrm>
              <a:off x="8646528" y="539233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4073" name="object 14073"/>
          <p:cNvSpPr/>
          <p:nvPr/>
        </p:nvSpPr>
        <p:spPr>
          <a:xfrm>
            <a:off x="5481062" y="2996534"/>
            <a:ext cx="11573" cy="857"/>
          </a:xfrm>
          <a:custGeom>
            <a:avLst/>
            <a:gdLst/>
            <a:ahLst/>
            <a:cxnLst/>
            <a:rect l="l" t="t" r="r" b="b"/>
            <a:pathLst>
              <a:path w="17145" h="1270">
                <a:moveTo>
                  <a:pt x="-793" y="393"/>
                </a:moveTo>
                <a:lnTo>
                  <a:pt x="17430" y="393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4074" name="object 14074"/>
          <p:cNvGrpSpPr/>
          <p:nvPr/>
        </p:nvGrpSpPr>
        <p:grpSpPr>
          <a:xfrm>
            <a:off x="5524907" y="2996530"/>
            <a:ext cx="32147" cy="3858"/>
            <a:chOff x="6491713" y="4439304"/>
            <a:chExt cx="47625" cy="5715"/>
          </a:xfrm>
        </p:grpSpPr>
        <p:sp>
          <p:nvSpPr>
            <p:cNvPr id="14075" name="object 14075"/>
            <p:cNvSpPr/>
            <p:nvPr/>
          </p:nvSpPr>
          <p:spPr>
            <a:xfrm>
              <a:off x="6492506" y="4442485"/>
              <a:ext cx="46355" cy="1905"/>
            </a:xfrm>
            <a:custGeom>
              <a:avLst/>
              <a:gdLst/>
              <a:ahLst/>
              <a:cxnLst/>
              <a:rect l="l" t="t" r="r" b="b"/>
              <a:pathLst>
                <a:path w="46354" h="1904">
                  <a:moveTo>
                    <a:pt x="0" y="0"/>
                  </a:moveTo>
                  <a:lnTo>
                    <a:pt x="45948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76" name="object 14076"/>
            <p:cNvSpPr/>
            <p:nvPr/>
          </p:nvSpPr>
          <p:spPr>
            <a:xfrm>
              <a:off x="6538455" y="44416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77" name="object 14077"/>
            <p:cNvSpPr/>
            <p:nvPr/>
          </p:nvSpPr>
          <p:spPr>
            <a:xfrm>
              <a:off x="6492506" y="4440097"/>
              <a:ext cx="46355" cy="1905"/>
            </a:xfrm>
            <a:custGeom>
              <a:avLst/>
              <a:gdLst/>
              <a:ahLst/>
              <a:cxnLst/>
              <a:rect l="l" t="t" r="r" b="b"/>
              <a:pathLst>
                <a:path w="46354" h="1904">
                  <a:moveTo>
                    <a:pt x="0" y="0"/>
                  </a:moveTo>
                  <a:lnTo>
                    <a:pt x="45948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078" name="object 14078"/>
          <p:cNvGrpSpPr/>
          <p:nvPr/>
        </p:nvGrpSpPr>
        <p:grpSpPr>
          <a:xfrm>
            <a:off x="5480526" y="2994927"/>
            <a:ext cx="12002" cy="1715"/>
            <a:chOff x="6425965" y="4436929"/>
            <a:chExt cx="17780" cy="2540"/>
          </a:xfrm>
        </p:grpSpPr>
        <p:sp>
          <p:nvSpPr>
            <p:cNvPr id="14079" name="object 14079"/>
            <p:cNvSpPr/>
            <p:nvPr/>
          </p:nvSpPr>
          <p:spPr>
            <a:xfrm>
              <a:off x="6426758" y="443772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6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80" name="object 14080"/>
            <p:cNvSpPr/>
            <p:nvPr/>
          </p:nvSpPr>
          <p:spPr>
            <a:xfrm>
              <a:off x="6426758" y="443772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081" name="object 14081"/>
          <p:cNvGrpSpPr/>
          <p:nvPr/>
        </p:nvGrpSpPr>
        <p:grpSpPr>
          <a:xfrm>
            <a:off x="5555921" y="2984228"/>
            <a:ext cx="9430" cy="16288"/>
            <a:chOff x="6537661" y="4421079"/>
            <a:chExt cx="13970" cy="24130"/>
          </a:xfrm>
        </p:grpSpPr>
        <p:sp>
          <p:nvSpPr>
            <p:cNvPr id="14082" name="object 14082"/>
            <p:cNvSpPr/>
            <p:nvPr/>
          </p:nvSpPr>
          <p:spPr>
            <a:xfrm>
              <a:off x="6538455" y="4423460"/>
              <a:ext cx="12065" cy="20955"/>
            </a:xfrm>
            <a:custGeom>
              <a:avLst/>
              <a:gdLst/>
              <a:ahLst/>
              <a:cxnLst/>
              <a:rect l="l" t="t" r="r" b="b"/>
              <a:pathLst>
                <a:path w="12065" h="20954">
                  <a:moveTo>
                    <a:pt x="0" y="20599"/>
                  </a:moveTo>
                  <a:lnTo>
                    <a:pt x="118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83" name="object 14083"/>
            <p:cNvSpPr/>
            <p:nvPr/>
          </p:nvSpPr>
          <p:spPr>
            <a:xfrm>
              <a:off x="6538455" y="4421873"/>
              <a:ext cx="12065" cy="20320"/>
            </a:xfrm>
            <a:custGeom>
              <a:avLst/>
              <a:gdLst/>
              <a:ahLst/>
              <a:cxnLst/>
              <a:rect l="l" t="t" r="r" b="b"/>
              <a:pathLst>
                <a:path w="12065" h="20320">
                  <a:moveTo>
                    <a:pt x="0" y="19812"/>
                  </a:moveTo>
                  <a:lnTo>
                    <a:pt x="118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4084" name="object 14084"/>
          <p:cNvSpPr/>
          <p:nvPr/>
        </p:nvSpPr>
        <p:spPr>
          <a:xfrm>
            <a:off x="5481062" y="2976218"/>
            <a:ext cx="10716" cy="19288"/>
          </a:xfrm>
          <a:custGeom>
            <a:avLst/>
            <a:gdLst/>
            <a:ahLst/>
            <a:cxnLst/>
            <a:rect l="l" t="t" r="r" b="b"/>
            <a:pathLst>
              <a:path w="15875" h="28575">
                <a:moveTo>
                  <a:pt x="15836" y="0"/>
                </a:moveTo>
                <a:lnTo>
                  <a:pt x="0" y="2852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4085" name="object 14085"/>
          <p:cNvGrpSpPr/>
          <p:nvPr/>
        </p:nvGrpSpPr>
        <p:grpSpPr>
          <a:xfrm>
            <a:off x="6983148" y="3629129"/>
            <a:ext cx="17145" cy="67723"/>
            <a:chOff x="8652071" y="5376487"/>
            <a:chExt cx="25400" cy="100330"/>
          </a:xfrm>
        </p:grpSpPr>
        <p:sp>
          <p:nvSpPr>
            <p:cNvPr id="14086" name="object 14086"/>
            <p:cNvSpPr/>
            <p:nvPr/>
          </p:nvSpPr>
          <p:spPr>
            <a:xfrm>
              <a:off x="8652865" y="5378081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4">
                  <a:moveTo>
                    <a:pt x="8712" y="0"/>
                  </a:moveTo>
                  <a:lnTo>
                    <a:pt x="8712" y="800"/>
                  </a:lnTo>
                  <a:lnTo>
                    <a:pt x="7912" y="800"/>
                  </a:lnTo>
                  <a:lnTo>
                    <a:pt x="7137" y="1574"/>
                  </a:lnTo>
                  <a:lnTo>
                    <a:pt x="2374" y="1574"/>
                  </a:lnTo>
                  <a:lnTo>
                    <a:pt x="1574" y="800"/>
                  </a:lnTo>
                  <a:lnTo>
                    <a:pt x="0" y="800"/>
                  </a:lnTo>
                  <a:lnTo>
                    <a:pt x="0" y="0"/>
                  </a:lnTo>
                  <a:lnTo>
                    <a:pt x="0" y="79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87" name="object 14087"/>
            <p:cNvSpPr/>
            <p:nvPr/>
          </p:nvSpPr>
          <p:spPr>
            <a:xfrm>
              <a:off x="8652865" y="5410555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20">
                  <a:moveTo>
                    <a:pt x="0" y="0"/>
                  </a:moveTo>
                  <a:lnTo>
                    <a:pt x="0" y="578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88" name="object 14088"/>
            <p:cNvSpPr/>
            <p:nvPr/>
          </p:nvSpPr>
          <p:spPr>
            <a:xfrm>
              <a:off x="8653653" y="547472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1587" y="0"/>
                  </a:lnTo>
                  <a:lnTo>
                    <a:pt x="2387" y="800"/>
                  </a:lnTo>
                  <a:lnTo>
                    <a:pt x="4762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89" name="object 14089"/>
            <p:cNvSpPr/>
            <p:nvPr/>
          </p:nvSpPr>
          <p:spPr>
            <a:xfrm>
              <a:off x="8661577" y="541135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90" name="object 14090"/>
            <p:cNvSpPr/>
            <p:nvPr/>
          </p:nvSpPr>
          <p:spPr>
            <a:xfrm>
              <a:off x="8661577" y="537808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91" name="object 14091"/>
            <p:cNvSpPr/>
            <p:nvPr/>
          </p:nvSpPr>
          <p:spPr>
            <a:xfrm>
              <a:off x="8652865" y="546839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712" y="0"/>
                  </a:moveTo>
                  <a:lnTo>
                    <a:pt x="8712" y="800"/>
                  </a:lnTo>
                  <a:lnTo>
                    <a:pt x="7137" y="800"/>
                  </a:lnTo>
                  <a:lnTo>
                    <a:pt x="6337" y="1574"/>
                  </a:lnTo>
                  <a:lnTo>
                    <a:pt x="3175" y="1574"/>
                  </a:lnTo>
                  <a:lnTo>
                    <a:pt x="2374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92" name="object 14092"/>
            <p:cNvSpPr/>
            <p:nvPr/>
          </p:nvSpPr>
          <p:spPr>
            <a:xfrm>
              <a:off x="8652878" y="5377281"/>
              <a:ext cx="8890" cy="2540"/>
            </a:xfrm>
            <a:custGeom>
              <a:avLst/>
              <a:gdLst/>
              <a:ahLst/>
              <a:cxnLst/>
              <a:rect l="l" t="t" r="r" b="b"/>
              <a:pathLst>
                <a:path w="8890" h="2539">
                  <a:moveTo>
                    <a:pt x="0" y="800"/>
                  </a:moveTo>
                  <a:lnTo>
                    <a:pt x="787" y="800"/>
                  </a:lnTo>
                  <a:lnTo>
                    <a:pt x="1574" y="0"/>
                  </a:lnTo>
                  <a:lnTo>
                    <a:pt x="7124" y="0"/>
                  </a:lnTo>
                  <a:lnTo>
                    <a:pt x="7912" y="800"/>
                  </a:lnTo>
                  <a:lnTo>
                    <a:pt x="8712" y="800"/>
                  </a:lnTo>
                  <a:lnTo>
                    <a:pt x="8712" y="1587"/>
                  </a:lnTo>
                  <a:lnTo>
                    <a:pt x="7912" y="1587"/>
                  </a:lnTo>
                  <a:lnTo>
                    <a:pt x="7124" y="2374"/>
                  </a:lnTo>
                  <a:lnTo>
                    <a:pt x="2374" y="2374"/>
                  </a:lnTo>
                  <a:lnTo>
                    <a:pt x="1574" y="1587"/>
                  </a:lnTo>
                  <a:lnTo>
                    <a:pt x="0" y="1587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93" name="object 14093"/>
            <p:cNvSpPr/>
            <p:nvPr/>
          </p:nvSpPr>
          <p:spPr>
            <a:xfrm>
              <a:off x="8667127" y="545570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7924" y="800"/>
                  </a:lnTo>
                  <a:lnTo>
                    <a:pt x="8724" y="0"/>
                  </a:lnTo>
                  <a:lnTo>
                    <a:pt x="9499" y="0"/>
                  </a:lnTo>
                </a:path>
                <a:path w="9525" h="127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94" name="object 14094"/>
            <p:cNvSpPr/>
            <p:nvPr/>
          </p:nvSpPr>
          <p:spPr>
            <a:xfrm>
              <a:off x="8667127" y="545570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512" y="0"/>
                  </a:moveTo>
                  <a:lnTo>
                    <a:pt x="8724" y="0"/>
                  </a:lnTo>
                  <a:lnTo>
                    <a:pt x="7937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</a:path>
                <a:path w="9525" h="1270">
                  <a:moveTo>
                    <a:pt x="9512" y="0"/>
                  </a:moveTo>
                  <a:lnTo>
                    <a:pt x="8724" y="0"/>
                  </a:lnTo>
                  <a:lnTo>
                    <a:pt x="7937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95" name="object 14095"/>
            <p:cNvSpPr/>
            <p:nvPr/>
          </p:nvSpPr>
          <p:spPr>
            <a:xfrm>
              <a:off x="8675852" y="54549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87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96" name="object 14096"/>
            <p:cNvSpPr/>
            <p:nvPr/>
          </p:nvSpPr>
          <p:spPr>
            <a:xfrm>
              <a:off x="8667127" y="54549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097" name="object 14097"/>
            <p:cNvSpPr/>
            <p:nvPr/>
          </p:nvSpPr>
          <p:spPr>
            <a:xfrm>
              <a:off x="8667127" y="5455703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0" y="0"/>
                  </a:moveTo>
                  <a:lnTo>
                    <a:pt x="800" y="0"/>
                  </a:lnTo>
                  <a:lnTo>
                    <a:pt x="1587" y="800"/>
                  </a:lnTo>
                  <a:lnTo>
                    <a:pt x="7924" y="800"/>
                  </a:lnTo>
                  <a:lnTo>
                    <a:pt x="7924" y="0"/>
                  </a:lnTo>
                  <a:lnTo>
                    <a:pt x="87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098" name="object 14098"/>
          <p:cNvGrpSpPr/>
          <p:nvPr/>
        </p:nvGrpSpPr>
        <p:grpSpPr>
          <a:xfrm>
            <a:off x="5525450" y="2998669"/>
            <a:ext cx="21003" cy="37719"/>
            <a:chOff x="6492519" y="4442472"/>
            <a:chExt cx="31115" cy="55880"/>
          </a:xfrm>
        </p:grpSpPr>
        <p:sp>
          <p:nvSpPr>
            <p:cNvPr id="14099" name="object 14099"/>
            <p:cNvSpPr/>
            <p:nvPr/>
          </p:nvSpPr>
          <p:spPr>
            <a:xfrm>
              <a:off x="6502818" y="44424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00" name="object 14100"/>
            <p:cNvSpPr/>
            <p:nvPr/>
          </p:nvSpPr>
          <p:spPr>
            <a:xfrm>
              <a:off x="6498856" y="444723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01" name="object 14101"/>
            <p:cNvSpPr/>
            <p:nvPr/>
          </p:nvSpPr>
          <p:spPr>
            <a:xfrm>
              <a:off x="6498856" y="4442472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887"/>
                  </a:moveTo>
                  <a:lnTo>
                    <a:pt x="0" y="0"/>
                  </a:lnTo>
                </a:path>
                <a:path h="12064">
                  <a:moveTo>
                    <a:pt x="0" y="118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02" name="object 14102"/>
            <p:cNvSpPr/>
            <p:nvPr/>
          </p:nvSpPr>
          <p:spPr>
            <a:xfrm>
              <a:off x="6492519" y="445435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03" name="object 14103"/>
            <p:cNvSpPr/>
            <p:nvPr/>
          </p:nvSpPr>
          <p:spPr>
            <a:xfrm>
              <a:off x="6514706" y="4443272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04" name="object 14104"/>
            <p:cNvSpPr/>
            <p:nvPr/>
          </p:nvSpPr>
          <p:spPr>
            <a:xfrm>
              <a:off x="6515493" y="4496346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549" y="0"/>
                  </a:moveTo>
                  <a:lnTo>
                    <a:pt x="4749" y="0"/>
                  </a:lnTo>
                  <a:lnTo>
                    <a:pt x="3962" y="787"/>
                  </a:lnTo>
                  <a:lnTo>
                    <a:pt x="1587" y="787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05" name="object 14105"/>
            <p:cNvSpPr/>
            <p:nvPr/>
          </p:nvSpPr>
          <p:spPr>
            <a:xfrm>
              <a:off x="6514718" y="4443272"/>
              <a:ext cx="8255" cy="48895"/>
            </a:xfrm>
            <a:custGeom>
              <a:avLst/>
              <a:gdLst/>
              <a:ahLst/>
              <a:cxnLst/>
              <a:rect l="l" t="t" r="r" b="b"/>
              <a:pathLst>
                <a:path w="8254" h="48895">
                  <a:moveTo>
                    <a:pt x="7912" y="46735"/>
                  </a:moveTo>
                  <a:lnTo>
                    <a:pt x="7912" y="0"/>
                  </a:lnTo>
                </a:path>
                <a:path w="8254" h="48895">
                  <a:moveTo>
                    <a:pt x="7912" y="46735"/>
                  </a:moveTo>
                  <a:lnTo>
                    <a:pt x="7912" y="47536"/>
                  </a:lnTo>
                  <a:lnTo>
                    <a:pt x="6337" y="47536"/>
                  </a:lnTo>
                  <a:lnTo>
                    <a:pt x="5537" y="48323"/>
                  </a:lnTo>
                  <a:lnTo>
                    <a:pt x="2374" y="48323"/>
                  </a:lnTo>
                  <a:lnTo>
                    <a:pt x="1574" y="47536"/>
                  </a:lnTo>
                  <a:lnTo>
                    <a:pt x="0" y="47536"/>
                  </a:lnTo>
                  <a:lnTo>
                    <a:pt x="0" y="467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106" name="object 14106"/>
          <p:cNvGrpSpPr/>
          <p:nvPr/>
        </p:nvGrpSpPr>
        <p:grpSpPr>
          <a:xfrm>
            <a:off x="6933968" y="3633947"/>
            <a:ext cx="115300" cy="22717"/>
            <a:chOff x="8579211" y="5383625"/>
            <a:chExt cx="170815" cy="33655"/>
          </a:xfrm>
        </p:grpSpPr>
        <p:sp>
          <p:nvSpPr>
            <p:cNvPr id="14107" name="object 14107"/>
            <p:cNvSpPr/>
            <p:nvPr/>
          </p:nvSpPr>
          <p:spPr>
            <a:xfrm>
              <a:off x="8580005" y="5405005"/>
              <a:ext cx="136525" cy="11430"/>
            </a:xfrm>
            <a:custGeom>
              <a:avLst/>
              <a:gdLst/>
              <a:ahLst/>
              <a:cxnLst/>
              <a:rect l="l" t="t" r="r" b="b"/>
              <a:pathLst>
                <a:path w="136525" h="11429">
                  <a:moveTo>
                    <a:pt x="0" y="0"/>
                  </a:moveTo>
                  <a:lnTo>
                    <a:pt x="136258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08" name="object 14108"/>
            <p:cNvSpPr/>
            <p:nvPr/>
          </p:nvSpPr>
          <p:spPr>
            <a:xfrm>
              <a:off x="8716251" y="541371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09" name="object 14109"/>
            <p:cNvSpPr/>
            <p:nvPr/>
          </p:nvSpPr>
          <p:spPr>
            <a:xfrm>
              <a:off x="8580005" y="5402630"/>
              <a:ext cx="136525" cy="11430"/>
            </a:xfrm>
            <a:custGeom>
              <a:avLst/>
              <a:gdLst/>
              <a:ahLst/>
              <a:cxnLst/>
              <a:rect l="l" t="t" r="r" b="b"/>
              <a:pathLst>
                <a:path w="136525" h="11429">
                  <a:moveTo>
                    <a:pt x="0" y="0"/>
                  </a:moveTo>
                  <a:lnTo>
                    <a:pt x="136258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10" name="object 14110"/>
            <p:cNvSpPr/>
            <p:nvPr/>
          </p:nvSpPr>
          <p:spPr>
            <a:xfrm>
              <a:off x="8580005" y="540263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11" name="object 14111"/>
            <p:cNvSpPr/>
            <p:nvPr/>
          </p:nvSpPr>
          <p:spPr>
            <a:xfrm>
              <a:off x="8716251" y="5386793"/>
              <a:ext cx="33020" cy="29845"/>
            </a:xfrm>
            <a:custGeom>
              <a:avLst/>
              <a:gdLst/>
              <a:ahLst/>
              <a:cxnLst/>
              <a:rect l="l" t="t" r="r" b="b"/>
              <a:pathLst>
                <a:path w="33020" h="29845">
                  <a:moveTo>
                    <a:pt x="0" y="29311"/>
                  </a:moveTo>
                  <a:lnTo>
                    <a:pt x="325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12" name="object 14112"/>
            <p:cNvSpPr/>
            <p:nvPr/>
          </p:nvSpPr>
          <p:spPr>
            <a:xfrm>
              <a:off x="8748776" y="53844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13" name="object 14113"/>
            <p:cNvSpPr/>
            <p:nvPr/>
          </p:nvSpPr>
          <p:spPr>
            <a:xfrm>
              <a:off x="8716251" y="5384419"/>
              <a:ext cx="33020" cy="29845"/>
            </a:xfrm>
            <a:custGeom>
              <a:avLst/>
              <a:gdLst/>
              <a:ahLst/>
              <a:cxnLst/>
              <a:rect l="l" t="t" r="r" b="b"/>
              <a:pathLst>
                <a:path w="33020" h="29845">
                  <a:moveTo>
                    <a:pt x="0" y="29298"/>
                  </a:moveTo>
                  <a:lnTo>
                    <a:pt x="325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14" name="object 14114"/>
            <p:cNvSpPr/>
            <p:nvPr/>
          </p:nvSpPr>
          <p:spPr>
            <a:xfrm>
              <a:off x="8580005" y="5399468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962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15" name="object 14115"/>
            <p:cNvSpPr/>
            <p:nvPr/>
          </p:nvSpPr>
          <p:spPr>
            <a:xfrm>
              <a:off x="8744750" y="53844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116" name="object 14116"/>
          <p:cNvGrpSpPr/>
          <p:nvPr/>
        </p:nvGrpSpPr>
        <p:grpSpPr>
          <a:xfrm>
            <a:off x="6980483" y="3652117"/>
            <a:ext cx="22717" cy="40719"/>
            <a:chOff x="8648122" y="5410543"/>
            <a:chExt cx="33655" cy="60325"/>
          </a:xfrm>
        </p:grpSpPr>
        <p:sp>
          <p:nvSpPr>
            <p:cNvPr id="14117" name="object 14117"/>
            <p:cNvSpPr/>
            <p:nvPr/>
          </p:nvSpPr>
          <p:spPr>
            <a:xfrm>
              <a:off x="8652878" y="5468378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0"/>
                  </a:moveTo>
                  <a:lnTo>
                    <a:pt x="0" y="800"/>
                  </a:lnTo>
                  <a:lnTo>
                    <a:pt x="1587" y="800"/>
                  </a:lnTo>
                  <a:lnTo>
                    <a:pt x="1587" y="1587"/>
                  </a:lnTo>
                  <a:lnTo>
                    <a:pt x="6337" y="1587"/>
                  </a:lnTo>
                  <a:lnTo>
                    <a:pt x="7124" y="800"/>
                  </a:lnTo>
                  <a:lnTo>
                    <a:pt x="8724" y="800"/>
                  </a:lnTo>
                  <a:lnTo>
                    <a:pt x="8724" y="0"/>
                  </a:lnTo>
                </a:path>
                <a:path w="8890" h="1904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18" name="object 14118"/>
            <p:cNvSpPr/>
            <p:nvPr/>
          </p:nvSpPr>
          <p:spPr>
            <a:xfrm>
              <a:off x="8652878" y="5468378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724" y="0"/>
                  </a:moveTo>
                  <a:lnTo>
                    <a:pt x="8724" y="800"/>
                  </a:lnTo>
                  <a:lnTo>
                    <a:pt x="7137" y="800"/>
                  </a:lnTo>
                  <a:lnTo>
                    <a:pt x="6337" y="1587"/>
                  </a:lnTo>
                  <a:lnTo>
                    <a:pt x="1587" y="1587"/>
                  </a:lnTo>
                  <a:lnTo>
                    <a:pt x="1587" y="800"/>
                  </a:lnTo>
                  <a:lnTo>
                    <a:pt x="0" y="800"/>
                  </a:lnTo>
                  <a:lnTo>
                    <a:pt x="0" y="0"/>
                  </a:lnTo>
                </a:path>
                <a:path w="8890" h="1904">
                  <a:moveTo>
                    <a:pt x="8724" y="0"/>
                  </a:moveTo>
                  <a:lnTo>
                    <a:pt x="8724" y="800"/>
                  </a:lnTo>
                  <a:lnTo>
                    <a:pt x="7137" y="800"/>
                  </a:lnTo>
                  <a:lnTo>
                    <a:pt x="6337" y="1587"/>
                  </a:lnTo>
                  <a:lnTo>
                    <a:pt x="1587" y="1587"/>
                  </a:lnTo>
                  <a:lnTo>
                    <a:pt x="1587" y="800"/>
                  </a:lnTo>
                  <a:lnTo>
                    <a:pt x="0" y="800"/>
                  </a:lnTo>
                  <a:lnTo>
                    <a:pt x="0" y="0"/>
                  </a:lnTo>
                </a:path>
                <a:path w="8890" h="1904">
                  <a:moveTo>
                    <a:pt x="8724" y="0"/>
                  </a:moveTo>
                  <a:lnTo>
                    <a:pt x="87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19" name="object 14119"/>
            <p:cNvSpPr/>
            <p:nvPr/>
          </p:nvSpPr>
          <p:spPr>
            <a:xfrm>
              <a:off x="8652878" y="54683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20" name="object 14120"/>
            <p:cNvSpPr/>
            <p:nvPr/>
          </p:nvSpPr>
          <p:spPr>
            <a:xfrm>
              <a:off x="8675852" y="5412930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0" y="13461"/>
                  </a:moveTo>
                  <a:lnTo>
                    <a:pt x="0" y="0"/>
                  </a:lnTo>
                </a:path>
                <a:path w="5079" h="13970">
                  <a:moveTo>
                    <a:pt x="0" y="13461"/>
                  </a:moveTo>
                  <a:lnTo>
                    <a:pt x="4749" y="9512"/>
                  </a:lnTo>
                  <a:lnTo>
                    <a:pt x="4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21" name="object 14121"/>
            <p:cNvSpPr/>
            <p:nvPr/>
          </p:nvSpPr>
          <p:spPr>
            <a:xfrm>
              <a:off x="8674265" y="5412930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4" h="13970">
                  <a:moveTo>
                    <a:pt x="0" y="13461"/>
                  </a:moveTo>
                  <a:lnTo>
                    <a:pt x="0" y="0"/>
                  </a:lnTo>
                </a:path>
                <a:path w="1904" h="13970">
                  <a:moveTo>
                    <a:pt x="0" y="13461"/>
                  </a:moveTo>
                  <a:lnTo>
                    <a:pt x="1587" y="134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22" name="object 14122"/>
            <p:cNvSpPr/>
            <p:nvPr/>
          </p:nvSpPr>
          <p:spPr>
            <a:xfrm>
              <a:off x="8661603" y="542323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-793" y="393"/>
                  </a:moveTo>
                  <a:lnTo>
                    <a:pt x="13455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23" name="object 14123"/>
            <p:cNvSpPr/>
            <p:nvPr/>
          </p:nvSpPr>
          <p:spPr>
            <a:xfrm>
              <a:off x="8652091" y="5410543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6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24" name="object 14124"/>
            <p:cNvSpPr/>
            <p:nvPr/>
          </p:nvSpPr>
          <p:spPr>
            <a:xfrm>
              <a:off x="8652078" y="54224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25" name="object 14125"/>
            <p:cNvSpPr/>
            <p:nvPr/>
          </p:nvSpPr>
          <p:spPr>
            <a:xfrm>
              <a:off x="8650503" y="5410543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4" h="13970">
                  <a:moveTo>
                    <a:pt x="0" y="13474"/>
                  </a:moveTo>
                  <a:lnTo>
                    <a:pt x="0" y="0"/>
                  </a:lnTo>
                </a:path>
                <a:path w="1904" h="13970">
                  <a:moveTo>
                    <a:pt x="0" y="13474"/>
                  </a:moveTo>
                  <a:lnTo>
                    <a:pt x="1574" y="126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26" name="object 14126"/>
            <p:cNvSpPr/>
            <p:nvPr/>
          </p:nvSpPr>
          <p:spPr>
            <a:xfrm>
              <a:off x="8648916" y="5410543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4" h="13970">
                  <a:moveTo>
                    <a:pt x="0" y="13474"/>
                  </a:moveTo>
                  <a:lnTo>
                    <a:pt x="0" y="0"/>
                  </a:lnTo>
                </a:path>
                <a:path w="1904" h="13970">
                  <a:moveTo>
                    <a:pt x="0" y="13474"/>
                  </a:moveTo>
                  <a:lnTo>
                    <a:pt x="1587" y="134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127" name="object 14127"/>
          <p:cNvGrpSpPr/>
          <p:nvPr/>
        </p:nvGrpSpPr>
        <p:grpSpPr>
          <a:xfrm>
            <a:off x="2468861" y="3521638"/>
            <a:ext cx="7715" cy="2572"/>
            <a:chOff x="1964239" y="5217242"/>
            <a:chExt cx="11430" cy="3810"/>
          </a:xfrm>
        </p:grpSpPr>
        <p:sp>
          <p:nvSpPr>
            <p:cNvPr id="14128" name="object 14128"/>
            <p:cNvSpPr/>
            <p:nvPr/>
          </p:nvSpPr>
          <p:spPr>
            <a:xfrm>
              <a:off x="1965032" y="52188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29" name="object 14129"/>
            <p:cNvSpPr/>
            <p:nvPr/>
          </p:nvSpPr>
          <p:spPr>
            <a:xfrm>
              <a:off x="1965032" y="521803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512" y="800"/>
                  </a:moveTo>
                  <a:lnTo>
                    <a:pt x="8724" y="800"/>
                  </a:lnTo>
                  <a:lnTo>
                    <a:pt x="8724" y="1600"/>
                  </a:lnTo>
                  <a:lnTo>
                    <a:pt x="1600" y="1600"/>
                  </a:lnTo>
                  <a:lnTo>
                    <a:pt x="800" y="800"/>
                  </a:lnTo>
                  <a:lnTo>
                    <a:pt x="0" y="800"/>
                  </a:lnTo>
                </a:path>
                <a:path w="9525" h="1904">
                  <a:moveTo>
                    <a:pt x="9512" y="800"/>
                  </a:moveTo>
                  <a:lnTo>
                    <a:pt x="8724" y="800"/>
                  </a:lnTo>
                  <a:lnTo>
                    <a:pt x="7937" y="1600"/>
                  </a:lnTo>
                  <a:lnTo>
                    <a:pt x="1600" y="1600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800" y="0"/>
                  </a:lnTo>
                </a:path>
                <a:path w="9525" h="1904">
                  <a:moveTo>
                    <a:pt x="9512" y="800"/>
                  </a:moveTo>
                  <a:lnTo>
                    <a:pt x="8724" y="800"/>
                  </a:lnTo>
                  <a:lnTo>
                    <a:pt x="7937" y="1600"/>
                  </a:lnTo>
                  <a:lnTo>
                    <a:pt x="1600" y="1600"/>
                  </a:lnTo>
                  <a:lnTo>
                    <a:pt x="800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30" name="object 14130"/>
            <p:cNvSpPr/>
            <p:nvPr/>
          </p:nvSpPr>
          <p:spPr>
            <a:xfrm>
              <a:off x="1974545" y="52180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31" name="object 14131"/>
            <p:cNvSpPr/>
            <p:nvPr/>
          </p:nvSpPr>
          <p:spPr>
            <a:xfrm>
              <a:off x="1965833" y="521883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7137" y="800"/>
                  </a:lnTo>
                  <a:lnTo>
                    <a:pt x="7924" y="0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132" name="object 14132"/>
          <p:cNvGrpSpPr/>
          <p:nvPr/>
        </p:nvGrpSpPr>
        <p:grpSpPr>
          <a:xfrm>
            <a:off x="5534002" y="3028077"/>
            <a:ext cx="18431" cy="8144"/>
            <a:chOff x="6505187" y="4486040"/>
            <a:chExt cx="27305" cy="12065"/>
          </a:xfrm>
        </p:grpSpPr>
        <p:sp>
          <p:nvSpPr>
            <p:cNvPr id="14133" name="object 14133"/>
            <p:cNvSpPr/>
            <p:nvPr/>
          </p:nvSpPr>
          <p:spPr>
            <a:xfrm>
              <a:off x="6505993" y="4496346"/>
              <a:ext cx="22225" cy="1270"/>
            </a:xfrm>
            <a:custGeom>
              <a:avLst/>
              <a:gdLst/>
              <a:ahLst/>
              <a:cxnLst/>
              <a:rect l="l" t="t" r="r" b="b"/>
              <a:pathLst>
                <a:path w="22225" h="1270">
                  <a:moveTo>
                    <a:pt x="0" y="0"/>
                  </a:moveTo>
                  <a:lnTo>
                    <a:pt x="22186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34" name="object 14134"/>
            <p:cNvSpPr/>
            <p:nvPr/>
          </p:nvSpPr>
          <p:spPr>
            <a:xfrm>
              <a:off x="6528168" y="44939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35" name="object 14135"/>
            <p:cNvSpPr/>
            <p:nvPr/>
          </p:nvSpPr>
          <p:spPr>
            <a:xfrm>
              <a:off x="6505200" y="4491590"/>
              <a:ext cx="24130" cy="3175"/>
            </a:xfrm>
            <a:custGeom>
              <a:avLst/>
              <a:gdLst/>
              <a:ahLst/>
              <a:cxnLst/>
              <a:rect l="l" t="t" r="r" b="b"/>
              <a:pathLst>
                <a:path w="24129" h="3175">
                  <a:moveTo>
                    <a:pt x="0" y="3162"/>
                  </a:moveTo>
                  <a:lnTo>
                    <a:pt x="23774" y="3162"/>
                  </a:lnTo>
                  <a:lnTo>
                    <a:pt x="23774" y="0"/>
                  </a:lnTo>
                  <a:lnTo>
                    <a:pt x="0" y="0"/>
                  </a:lnTo>
                  <a:lnTo>
                    <a:pt x="0" y="316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36" name="object 14136"/>
            <p:cNvSpPr/>
            <p:nvPr/>
          </p:nvSpPr>
          <p:spPr>
            <a:xfrm>
              <a:off x="6505993" y="449238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37" name="object 14137"/>
            <p:cNvSpPr/>
            <p:nvPr/>
          </p:nvSpPr>
          <p:spPr>
            <a:xfrm>
              <a:off x="6528168" y="4490796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6337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38" name="object 14138"/>
            <p:cNvSpPr/>
            <p:nvPr/>
          </p:nvSpPr>
          <p:spPr>
            <a:xfrm>
              <a:off x="6531343" y="44876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39" name="object 14139"/>
            <p:cNvSpPr/>
            <p:nvPr/>
          </p:nvSpPr>
          <p:spPr>
            <a:xfrm>
              <a:off x="6528168" y="4487633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6337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40" name="object 14140"/>
            <p:cNvSpPr/>
            <p:nvPr/>
          </p:nvSpPr>
          <p:spPr>
            <a:xfrm>
              <a:off x="6505981" y="4486833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3175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41" name="object 14141"/>
            <p:cNvSpPr/>
            <p:nvPr/>
          </p:nvSpPr>
          <p:spPr>
            <a:xfrm>
              <a:off x="6522630" y="4487633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7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42" name="object 14142"/>
            <p:cNvSpPr/>
            <p:nvPr/>
          </p:nvSpPr>
          <p:spPr>
            <a:xfrm>
              <a:off x="6509156" y="448683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43" name="object 14143"/>
            <p:cNvSpPr/>
            <p:nvPr/>
          </p:nvSpPr>
          <p:spPr>
            <a:xfrm>
              <a:off x="6513918" y="449000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800"/>
                  </a:lnTo>
                  <a:lnTo>
                    <a:pt x="1574" y="800"/>
                  </a:lnTo>
                  <a:lnTo>
                    <a:pt x="2374" y="1587"/>
                  </a:lnTo>
                  <a:lnTo>
                    <a:pt x="7137" y="1587"/>
                  </a:lnTo>
                  <a:lnTo>
                    <a:pt x="7912" y="800"/>
                  </a:lnTo>
                  <a:lnTo>
                    <a:pt x="8712" y="800"/>
                  </a:lnTo>
                  <a:lnTo>
                    <a:pt x="94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144" name="object 14144"/>
          <p:cNvGrpSpPr/>
          <p:nvPr/>
        </p:nvGrpSpPr>
        <p:grpSpPr>
          <a:xfrm>
            <a:off x="2818053" y="3291167"/>
            <a:ext cx="76723" cy="47149"/>
            <a:chOff x="2481560" y="4875803"/>
            <a:chExt cx="113664" cy="69850"/>
          </a:xfrm>
        </p:grpSpPr>
        <p:sp>
          <p:nvSpPr>
            <p:cNvPr id="14145" name="object 14145"/>
            <p:cNvSpPr/>
            <p:nvPr/>
          </p:nvSpPr>
          <p:spPr>
            <a:xfrm>
              <a:off x="2575039" y="49368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46" name="object 14146"/>
            <p:cNvSpPr/>
            <p:nvPr/>
          </p:nvSpPr>
          <p:spPr>
            <a:xfrm>
              <a:off x="2575039" y="4936820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512" y="0"/>
                  </a:moveTo>
                  <a:lnTo>
                    <a:pt x="9512" y="787"/>
                  </a:lnTo>
                  <a:lnTo>
                    <a:pt x="7924" y="787"/>
                  </a:lnTo>
                  <a:lnTo>
                    <a:pt x="7137" y="1574"/>
                  </a:lnTo>
                  <a:lnTo>
                    <a:pt x="3174" y="1574"/>
                  </a:lnTo>
                  <a:lnTo>
                    <a:pt x="2374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0" y="0"/>
                  </a:lnTo>
                </a:path>
                <a:path w="9525" h="1904">
                  <a:moveTo>
                    <a:pt x="9512" y="0"/>
                  </a:moveTo>
                  <a:lnTo>
                    <a:pt x="9512" y="787"/>
                  </a:lnTo>
                  <a:lnTo>
                    <a:pt x="7137" y="787"/>
                  </a:lnTo>
                  <a:lnTo>
                    <a:pt x="6337" y="1574"/>
                  </a:lnTo>
                  <a:lnTo>
                    <a:pt x="3174" y="1574"/>
                  </a:lnTo>
                  <a:lnTo>
                    <a:pt x="2374" y="787"/>
                  </a:lnTo>
                  <a:lnTo>
                    <a:pt x="787" y="787"/>
                  </a:lnTo>
                  <a:lnTo>
                    <a:pt x="0" y="0"/>
                  </a:lnTo>
                  <a:lnTo>
                    <a:pt x="787" y="0"/>
                  </a:lnTo>
                </a:path>
                <a:path w="9525" h="1904">
                  <a:moveTo>
                    <a:pt x="9512" y="0"/>
                  </a:moveTo>
                  <a:lnTo>
                    <a:pt x="9512" y="787"/>
                  </a:lnTo>
                  <a:lnTo>
                    <a:pt x="7137" y="787"/>
                  </a:lnTo>
                  <a:lnTo>
                    <a:pt x="6337" y="1574"/>
                  </a:lnTo>
                  <a:lnTo>
                    <a:pt x="3174" y="1574"/>
                  </a:lnTo>
                  <a:lnTo>
                    <a:pt x="2374" y="787"/>
                  </a:lnTo>
                  <a:lnTo>
                    <a:pt x="787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47" name="object 14147"/>
            <p:cNvSpPr/>
            <p:nvPr/>
          </p:nvSpPr>
          <p:spPr>
            <a:xfrm>
              <a:off x="2575826" y="4936820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4">
                  <a:moveTo>
                    <a:pt x="0" y="0"/>
                  </a:moveTo>
                  <a:lnTo>
                    <a:pt x="0" y="787"/>
                  </a:lnTo>
                  <a:lnTo>
                    <a:pt x="2387" y="787"/>
                  </a:lnTo>
                  <a:lnTo>
                    <a:pt x="3162" y="1574"/>
                  </a:lnTo>
                  <a:lnTo>
                    <a:pt x="5549" y="1574"/>
                  </a:lnTo>
                  <a:lnTo>
                    <a:pt x="6350" y="787"/>
                  </a:lnTo>
                  <a:lnTo>
                    <a:pt x="7924" y="787"/>
                  </a:lnTo>
                  <a:lnTo>
                    <a:pt x="7924" y="0"/>
                  </a:lnTo>
                  <a:lnTo>
                    <a:pt x="87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48" name="object 14148"/>
            <p:cNvSpPr/>
            <p:nvPr/>
          </p:nvSpPr>
          <p:spPr>
            <a:xfrm>
              <a:off x="2582176" y="4939982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4" h="5079">
                  <a:moveTo>
                    <a:pt x="0" y="4749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49" name="object 14149"/>
            <p:cNvSpPr/>
            <p:nvPr/>
          </p:nvSpPr>
          <p:spPr>
            <a:xfrm>
              <a:off x="2582176" y="4936820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4" h="5079">
                  <a:moveTo>
                    <a:pt x="0" y="4749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50" name="object 14150"/>
            <p:cNvSpPr/>
            <p:nvPr/>
          </p:nvSpPr>
          <p:spPr>
            <a:xfrm>
              <a:off x="2582176" y="49415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51" name="object 14151"/>
            <p:cNvSpPr/>
            <p:nvPr/>
          </p:nvSpPr>
          <p:spPr>
            <a:xfrm>
              <a:off x="2564739" y="4940770"/>
              <a:ext cx="17780" cy="4445"/>
            </a:xfrm>
            <a:custGeom>
              <a:avLst/>
              <a:gdLst/>
              <a:ahLst/>
              <a:cxnLst/>
              <a:rect l="l" t="t" r="r" b="b"/>
              <a:pathLst>
                <a:path w="17780" h="4445">
                  <a:moveTo>
                    <a:pt x="0" y="0"/>
                  </a:moveTo>
                  <a:lnTo>
                    <a:pt x="1743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52" name="object 14152"/>
            <p:cNvSpPr/>
            <p:nvPr/>
          </p:nvSpPr>
          <p:spPr>
            <a:xfrm>
              <a:off x="2564739" y="4937607"/>
              <a:ext cx="17780" cy="4445"/>
            </a:xfrm>
            <a:custGeom>
              <a:avLst/>
              <a:gdLst/>
              <a:ahLst/>
              <a:cxnLst/>
              <a:rect l="l" t="t" r="r" b="b"/>
              <a:pathLst>
                <a:path w="17780" h="4445">
                  <a:moveTo>
                    <a:pt x="0" y="0"/>
                  </a:moveTo>
                  <a:lnTo>
                    <a:pt x="1743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53" name="object 14153"/>
            <p:cNvSpPr/>
            <p:nvPr/>
          </p:nvSpPr>
          <p:spPr>
            <a:xfrm>
              <a:off x="2584538" y="4933645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9512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54" name="object 14154"/>
            <p:cNvSpPr/>
            <p:nvPr/>
          </p:nvSpPr>
          <p:spPr>
            <a:xfrm>
              <a:off x="2564739" y="4933645"/>
              <a:ext cx="11430" cy="4445"/>
            </a:xfrm>
            <a:custGeom>
              <a:avLst/>
              <a:gdLst/>
              <a:ahLst/>
              <a:cxnLst/>
              <a:rect l="l" t="t" r="r" b="b"/>
              <a:pathLst>
                <a:path w="11430" h="4445">
                  <a:moveTo>
                    <a:pt x="11087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55" name="object 14155"/>
            <p:cNvSpPr/>
            <p:nvPr/>
          </p:nvSpPr>
          <p:spPr>
            <a:xfrm>
              <a:off x="2584551" y="49368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56" name="object 14156"/>
            <p:cNvSpPr/>
            <p:nvPr/>
          </p:nvSpPr>
          <p:spPr>
            <a:xfrm>
              <a:off x="2575039" y="49368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57" name="object 14157"/>
            <p:cNvSpPr/>
            <p:nvPr/>
          </p:nvSpPr>
          <p:spPr>
            <a:xfrm>
              <a:off x="2564739" y="4903546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4749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58" name="object 14158"/>
            <p:cNvSpPr/>
            <p:nvPr/>
          </p:nvSpPr>
          <p:spPr>
            <a:xfrm>
              <a:off x="2571076" y="4896408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0" y="11099"/>
                  </a:moveTo>
                  <a:lnTo>
                    <a:pt x="0" y="0"/>
                  </a:lnTo>
                </a:path>
                <a:path w="9525" h="11429">
                  <a:moveTo>
                    <a:pt x="0" y="11099"/>
                  </a:moveTo>
                  <a:lnTo>
                    <a:pt x="9512" y="7924"/>
                  </a:lnTo>
                  <a:lnTo>
                    <a:pt x="9512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59" name="object 14159"/>
            <p:cNvSpPr/>
            <p:nvPr/>
          </p:nvSpPr>
          <p:spPr>
            <a:xfrm>
              <a:off x="2569489" y="4896408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5" h="11429">
                  <a:moveTo>
                    <a:pt x="0" y="11099"/>
                  </a:moveTo>
                  <a:lnTo>
                    <a:pt x="0" y="0"/>
                  </a:lnTo>
                </a:path>
                <a:path w="1905" h="11429">
                  <a:moveTo>
                    <a:pt x="0" y="11099"/>
                  </a:moveTo>
                  <a:lnTo>
                    <a:pt x="1587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60" name="object 14160"/>
            <p:cNvSpPr/>
            <p:nvPr/>
          </p:nvSpPr>
          <p:spPr>
            <a:xfrm>
              <a:off x="2586126" y="489719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374"/>
                  </a:moveTo>
                  <a:lnTo>
                    <a:pt x="79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61" name="object 14161"/>
            <p:cNvSpPr/>
            <p:nvPr/>
          </p:nvSpPr>
          <p:spPr>
            <a:xfrm>
              <a:off x="2586126" y="4894821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0" y="3175"/>
                  </a:moveTo>
                  <a:lnTo>
                    <a:pt x="79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62" name="object 14162"/>
            <p:cNvSpPr/>
            <p:nvPr/>
          </p:nvSpPr>
          <p:spPr>
            <a:xfrm>
              <a:off x="2586126" y="489799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63" name="object 14163"/>
            <p:cNvSpPr/>
            <p:nvPr/>
          </p:nvSpPr>
          <p:spPr>
            <a:xfrm>
              <a:off x="2482354" y="4878197"/>
              <a:ext cx="43180" cy="9525"/>
            </a:xfrm>
            <a:custGeom>
              <a:avLst/>
              <a:gdLst/>
              <a:ahLst/>
              <a:cxnLst/>
              <a:rect l="l" t="t" r="r" b="b"/>
              <a:pathLst>
                <a:path w="43180" h="9525">
                  <a:moveTo>
                    <a:pt x="0" y="0"/>
                  </a:moveTo>
                  <a:lnTo>
                    <a:pt x="42773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64" name="object 14164"/>
            <p:cNvSpPr/>
            <p:nvPr/>
          </p:nvSpPr>
          <p:spPr>
            <a:xfrm>
              <a:off x="2564739" y="4895608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89" h="4445">
                  <a:moveTo>
                    <a:pt x="0" y="0"/>
                  </a:moveTo>
                  <a:lnTo>
                    <a:pt x="21386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65" name="object 14165"/>
            <p:cNvSpPr/>
            <p:nvPr/>
          </p:nvSpPr>
          <p:spPr>
            <a:xfrm>
              <a:off x="2564739" y="4893233"/>
              <a:ext cx="21590" cy="5080"/>
            </a:xfrm>
            <a:custGeom>
              <a:avLst/>
              <a:gdLst/>
              <a:ahLst/>
              <a:cxnLst/>
              <a:rect l="l" t="t" r="r" b="b"/>
              <a:pathLst>
                <a:path w="21589" h="5079">
                  <a:moveTo>
                    <a:pt x="0" y="0"/>
                  </a:moveTo>
                  <a:lnTo>
                    <a:pt x="21386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66" name="object 14166"/>
            <p:cNvSpPr/>
            <p:nvPr/>
          </p:nvSpPr>
          <p:spPr>
            <a:xfrm>
              <a:off x="2482354" y="4876596"/>
              <a:ext cx="43180" cy="8890"/>
            </a:xfrm>
            <a:custGeom>
              <a:avLst/>
              <a:gdLst/>
              <a:ahLst/>
              <a:cxnLst/>
              <a:rect l="l" t="t" r="r" b="b"/>
              <a:pathLst>
                <a:path w="43180" h="8889">
                  <a:moveTo>
                    <a:pt x="0" y="0"/>
                  </a:moveTo>
                  <a:lnTo>
                    <a:pt x="42773" y="8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167" name="object 14167"/>
          <p:cNvGrpSpPr/>
          <p:nvPr/>
        </p:nvGrpSpPr>
        <p:grpSpPr>
          <a:xfrm>
            <a:off x="2406839" y="3474052"/>
            <a:ext cx="118729" cy="23146"/>
            <a:chOff x="1872354" y="5146744"/>
            <a:chExt cx="175895" cy="34290"/>
          </a:xfrm>
        </p:grpSpPr>
        <p:sp>
          <p:nvSpPr>
            <p:cNvPr id="14168" name="object 14168"/>
            <p:cNvSpPr/>
            <p:nvPr/>
          </p:nvSpPr>
          <p:spPr>
            <a:xfrm>
              <a:off x="2005444" y="5151500"/>
              <a:ext cx="42545" cy="28575"/>
            </a:xfrm>
            <a:custGeom>
              <a:avLst/>
              <a:gdLst/>
              <a:ahLst/>
              <a:cxnLst/>
              <a:rect l="l" t="t" r="r" b="b"/>
              <a:pathLst>
                <a:path w="42544" h="28575">
                  <a:moveTo>
                    <a:pt x="0" y="28524"/>
                  </a:moveTo>
                  <a:lnTo>
                    <a:pt x="419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69" name="object 14169"/>
            <p:cNvSpPr/>
            <p:nvPr/>
          </p:nvSpPr>
          <p:spPr>
            <a:xfrm>
              <a:off x="2047430" y="514991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70" name="object 14170"/>
            <p:cNvSpPr/>
            <p:nvPr/>
          </p:nvSpPr>
          <p:spPr>
            <a:xfrm>
              <a:off x="2005444" y="5149913"/>
              <a:ext cx="42545" cy="27940"/>
            </a:xfrm>
            <a:custGeom>
              <a:avLst/>
              <a:gdLst/>
              <a:ahLst/>
              <a:cxnLst/>
              <a:rect l="l" t="t" r="r" b="b"/>
              <a:pathLst>
                <a:path w="42544" h="27939">
                  <a:moveTo>
                    <a:pt x="0" y="27736"/>
                  </a:moveTo>
                  <a:lnTo>
                    <a:pt x="419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71" name="object 14171"/>
            <p:cNvSpPr/>
            <p:nvPr/>
          </p:nvSpPr>
          <p:spPr>
            <a:xfrm>
              <a:off x="2005444" y="51776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72" name="object 14172"/>
            <p:cNvSpPr/>
            <p:nvPr/>
          </p:nvSpPr>
          <p:spPr>
            <a:xfrm>
              <a:off x="1873148" y="5165763"/>
              <a:ext cx="132715" cy="14604"/>
            </a:xfrm>
            <a:custGeom>
              <a:avLst/>
              <a:gdLst/>
              <a:ahLst/>
              <a:cxnLst/>
              <a:rect l="l" t="t" r="r" b="b"/>
              <a:pathLst>
                <a:path w="132714" h="14604">
                  <a:moveTo>
                    <a:pt x="0" y="0"/>
                  </a:moveTo>
                  <a:lnTo>
                    <a:pt x="132295" y="142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73" name="object 14173"/>
            <p:cNvSpPr/>
            <p:nvPr/>
          </p:nvSpPr>
          <p:spPr>
            <a:xfrm>
              <a:off x="1873148" y="5163375"/>
              <a:ext cx="132715" cy="14604"/>
            </a:xfrm>
            <a:custGeom>
              <a:avLst/>
              <a:gdLst/>
              <a:ahLst/>
              <a:cxnLst/>
              <a:rect l="l" t="t" r="r" b="b"/>
              <a:pathLst>
                <a:path w="132714" h="14604">
                  <a:moveTo>
                    <a:pt x="0" y="0"/>
                  </a:moveTo>
                  <a:lnTo>
                    <a:pt x="132295" y="142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74" name="object 14174"/>
            <p:cNvSpPr/>
            <p:nvPr/>
          </p:nvSpPr>
          <p:spPr>
            <a:xfrm>
              <a:off x="1873148" y="516337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75" name="object 14175"/>
            <p:cNvSpPr/>
            <p:nvPr/>
          </p:nvSpPr>
          <p:spPr>
            <a:xfrm>
              <a:off x="2043468" y="514912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962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76" name="object 14176"/>
            <p:cNvSpPr/>
            <p:nvPr/>
          </p:nvSpPr>
          <p:spPr>
            <a:xfrm>
              <a:off x="1873148" y="516100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3962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77" name="object 14177"/>
            <p:cNvSpPr/>
            <p:nvPr/>
          </p:nvSpPr>
          <p:spPr>
            <a:xfrm>
              <a:off x="1952371" y="5149913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78" name="object 14178"/>
            <p:cNvSpPr/>
            <p:nvPr/>
          </p:nvSpPr>
          <p:spPr>
            <a:xfrm>
              <a:off x="1952358" y="515070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79" name="object 14179"/>
            <p:cNvSpPr/>
            <p:nvPr/>
          </p:nvSpPr>
          <p:spPr>
            <a:xfrm>
              <a:off x="1952371" y="5149900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4">
                  <a:moveTo>
                    <a:pt x="5537" y="7137"/>
                  </a:moveTo>
                  <a:lnTo>
                    <a:pt x="0" y="7937"/>
                  </a:lnTo>
                </a:path>
                <a:path w="5714" h="8254">
                  <a:moveTo>
                    <a:pt x="5537" y="7137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80" name="object 14180"/>
            <p:cNvSpPr/>
            <p:nvPr/>
          </p:nvSpPr>
          <p:spPr>
            <a:xfrm>
              <a:off x="1945220" y="514990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81" name="object 14181"/>
            <p:cNvSpPr/>
            <p:nvPr/>
          </p:nvSpPr>
          <p:spPr>
            <a:xfrm>
              <a:off x="1945233" y="514990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82" name="object 14182"/>
            <p:cNvSpPr/>
            <p:nvPr/>
          </p:nvSpPr>
          <p:spPr>
            <a:xfrm>
              <a:off x="1945220" y="515703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83" name="object 14183"/>
            <p:cNvSpPr/>
            <p:nvPr/>
          </p:nvSpPr>
          <p:spPr>
            <a:xfrm>
              <a:off x="1943658" y="51483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84" name="object 14184"/>
            <p:cNvSpPr/>
            <p:nvPr/>
          </p:nvSpPr>
          <p:spPr>
            <a:xfrm>
              <a:off x="1943646" y="514832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85" name="object 14185"/>
            <p:cNvSpPr/>
            <p:nvPr/>
          </p:nvSpPr>
          <p:spPr>
            <a:xfrm>
              <a:off x="1943658" y="51554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86" name="object 14186"/>
            <p:cNvSpPr/>
            <p:nvPr/>
          </p:nvSpPr>
          <p:spPr>
            <a:xfrm>
              <a:off x="1957120" y="514753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78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87" name="object 14187"/>
            <p:cNvSpPr/>
            <p:nvPr/>
          </p:nvSpPr>
          <p:spPr>
            <a:xfrm>
              <a:off x="1955533" y="51475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88" name="object 14188"/>
            <p:cNvSpPr/>
            <p:nvPr/>
          </p:nvSpPr>
          <p:spPr>
            <a:xfrm>
              <a:off x="1943646" y="514753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89" name="object 14189"/>
            <p:cNvSpPr/>
            <p:nvPr/>
          </p:nvSpPr>
          <p:spPr>
            <a:xfrm>
              <a:off x="1946821" y="514912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0" y="0"/>
                  </a:moveTo>
                  <a:lnTo>
                    <a:pt x="800" y="787"/>
                  </a:lnTo>
                  <a:lnTo>
                    <a:pt x="7137" y="787"/>
                  </a:lnTo>
                  <a:lnTo>
                    <a:pt x="7912" y="787"/>
                  </a:lnTo>
                  <a:lnTo>
                    <a:pt x="7912" y="0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190" name="object 14190"/>
          <p:cNvGrpSpPr/>
          <p:nvPr/>
        </p:nvGrpSpPr>
        <p:grpSpPr>
          <a:xfrm>
            <a:off x="6989046" y="3679398"/>
            <a:ext cx="18002" cy="8573"/>
            <a:chOff x="8660809" y="5450960"/>
            <a:chExt cx="26670" cy="12700"/>
          </a:xfrm>
        </p:grpSpPr>
        <p:sp>
          <p:nvSpPr>
            <p:cNvPr id="14191" name="object 14191"/>
            <p:cNvSpPr/>
            <p:nvPr/>
          </p:nvSpPr>
          <p:spPr>
            <a:xfrm>
              <a:off x="8679027" y="5456504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20" h="6350">
                  <a:moveTo>
                    <a:pt x="0" y="6337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92" name="object 14192"/>
            <p:cNvSpPr/>
            <p:nvPr/>
          </p:nvSpPr>
          <p:spPr>
            <a:xfrm>
              <a:off x="8686152" y="54533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93" name="object 14193"/>
            <p:cNvSpPr/>
            <p:nvPr/>
          </p:nvSpPr>
          <p:spPr>
            <a:xfrm>
              <a:off x="8679027" y="5453329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20" h="6350">
                  <a:moveTo>
                    <a:pt x="0" y="6337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94" name="object 14194"/>
            <p:cNvSpPr/>
            <p:nvPr/>
          </p:nvSpPr>
          <p:spPr>
            <a:xfrm>
              <a:off x="8679027" y="54596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95" name="object 14195"/>
            <p:cNvSpPr/>
            <p:nvPr/>
          </p:nvSpPr>
          <p:spPr>
            <a:xfrm>
              <a:off x="8660803" y="5457291"/>
              <a:ext cx="19050" cy="6350"/>
            </a:xfrm>
            <a:custGeom>
              <a:avLst/>
              <a:gdLst/>
              <a:ahLst/>
              <a:cxnLst/>
              <a:rect l="l" t="t" r="r" b="b"/>
              <a:pathLst>
                <a:path w="19050" h="6350">
                  <a:moveTo>
                    <a:pt x="19011" y="0"/>
                  </a:moveTo>
                  <a:lnTo>
                    <a:pt x="0" y="0"/>
                  </a:lnTo>
                  <a:lnTo>
                    <a:pt x="0" y="3162"/>
                  </a:lnTo>
                  <a:lnTo>
                    <a:pt x="0" y="6337"/>
                  </a:lnTo>
                  <a:lnTo>
                    <a:pt x="19011" y="6337"/>
                  </a:lnTo>
                  <a:lnTo>
                    <a:pt x="19011" y="3175"/>
                  </a:lnTo>
                  <a:lnTo>
                    <a:pt x="19011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96" name="object 14196"/>
            <p:cNvSpPr/>
            <p:nvPr/>
          </p:nvSpPr>
          <p:spPr>
            <a:xfrm>
              <a:off x="8675852" y="5452529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70">
                  <a:moveTo>
                    <a:pt x="-793" y="400"/>
                  </a:moveTo>
                  <a:lnTo>
                    <a:pt x="110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97" name="object 14197"/>
            <p:cNvSpPr/>
            <p:nvPr/>
          </p:nvSpPr>
          <p:spPr>
            <a:xfrm>
              <a:off x="8661603" y="5451754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537" y="0"/>
                  </a:moveTo>
                  <a:lnTo>
                    <a:pt x="2374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198" name="object 14198"/>
            <p:cNvSpPr/>
            <p:nvPr/>
          </p:nvSpPr>
          <p:spPr>
            <a:xfrm>
              <a:off x="8667140" y="54557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199" name="object 14199"/>
          <p:cNvGrpSpPr/>
          <p:nvPr/>
        </p:nvGrpSpPr>
        <p:grpSpPr>
          <a:xfrm>
            <a:off x="2456028" y="3530194"/>
            <a:ext cx="7715" cy="2572"/>
            <a:chOff x="1945227" y="5229917"/>
            <a:chExt cx="11430" cy="3810"/>
          </a:xfrm>
        </p:grpSpPr>
        <p:sp>
          <p:nvSpPr>
            <p:cNvPr id="14200" name="object 14200"/>
            <p:cNvSpPr/>
            <p:nvPr/>
          </p:nvSpPr>
          <p:spPr>
            <a:xfrm>
              <a:off x="1946020" y="52315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01" name="object 14201"/>
            <p:cNvSpPr/>
            <p:nvPr/>
          </p:nvSpPr>
          <p:spPr>
            <a:xfrm>
              <a:off x="1946020" y="5230710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512" y="800"/>
                  </a:moveTo>
                  <a:lnTo>
                    <a:pt x="8712" y="800"/>
                  </a:lnTo>
                  <a:lnTo>
                    <a:pt x="8712" y="1600"/>
                  </a:lnTo>
                  <a:lnTo>
                    <a:pt x="1600" y="1600"/>
                  </a:lnTo>
                  <a:lnTo>
                    <a:pt x="800" y="800"/>
                  </a:lnTo>
                  <a:lnTo>
                    <a:pt x="0" y="800"/>
                  </a:lnTo>
                </a:path>
                <a:path w="9525" h="1904">
                  <a:moveTo>
                    <a:pt x="9512" y="800"/>
                  </a:moveTo>
                  <a:lnTo>
                    <a:pt x="8712" y="800"/>
                  </a:lnTo>
                  <a:lnTo>
                    <a:pt x="7937" y="1600"/>
                  </a:lnTo>
                  <a:lnTo>
                    <a:pt x="1600" y="1600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800" y="0"/>
                  </a:lnTo>
                </a:path>
                <a:path w="9525" h="1904">
                  <a:moveTo>
                    <a:pt x="9512" y="800"/>
                  </a:moveTo>
                  <a:lnTo>
                    <a:pt x="8712" y="800"/>
                  </a:lnTo>
                  <a:lnTo>
                    <a:pt x="7937" y="1600"/>
                  </a:lnTo>
                  <a:lnTo>
                    <a:pt x="1600" y="1600"/>
                  </a:lnTo>
                  <a:lnTo>
                    <a:pt x="800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02" name="object 14202"/>
            <p:cNvSpPr/>
            <p:nvPr/>
          </p:nvSpPr>
          <p:spPr>
            <a:xfrm>
              <a:off x="1955533" y="52307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03" name="object 14203"/>
            <p:cNvSpPr/>
            <p:nvPr/>
          </p:nvSpPr>
          <p:spPr>
            <a:xfrm>
              <a:off x="1946821" y="5231511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7137" y="800"/>
                  </a:lnTo>
                  <a:lnTo>
                    <a:pt x="7912" y="0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204" name="object 14204"/>
          <p:cNvGrpSpPr/>
          <p:nvPr/>
        </p:nvGrpSpPr>
        <p:grpSpPr>
          <a:xfrm>
            <a:off x="2873663" y="3338761"/>
            <a:ext cx="1286" cy="3429"/>
            <a:chOff x="2563945" y="4946313"/>
            <a:chExt cx="1905" cy="5080"/>
          </a:xfrm>
        </p:grpSpPr>
        <p:sp>
          <p:nvSpPr>
            <p:cNvPr id="14205" name="object 14205"/>
            <p:cNvSpPr/>
            <p:nvPr/>
          </p:nvSpPr>
          <p:spPr>
            <a:xfrm>
              <a:off x="2564739" y="49502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06" name="object 14206"/>
            <p:cNvSpPr/>
            <p:nvPr/>
          </p:nvSpPr>
          <p:spPr>
            <a:xfrm>
              <a:off x="2564739" y="494710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07" name="object 14207"/>
            <p:cNvSpPr/>
            <p:nvPr/>
          </p:nvSpPr>
          <p:spPr>
            <a:xfrm>
              <a:off x="2564739" y="494710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208" name="object 14208"/>
          <p:cNvGrpSpPr/>
          <p:nvPr/>
        </p:nvGrpSpPr>
        <p:grpSpPr>
          <a:xfrm>
            <a:off x="2456568" y="3468711"/>
            <a:ext cx="7287" cy="67723"/>
            <a:chOff x="1946027" y="5138832"/>
            <a:chExt cx="10795" cy="100330"/>
          </a:xfrm>
        </p:grpSpPr>
        <p:sp>
          <p:nvSpPr>
            <p:cNvPr id="14209" name="object 14209"/>
            <p:cNvSpPr/>
            <p:nvPr/>
          </p:nvSpPr>
          <p:spPr>
            <a:xfrm>
              <a:off x="1946821" y="5141201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89" h="8254">
                  <a:moveTo>
                    <a:pt x="0" y="0"/>
                  </a:moveTo>
                  <a:lnTo>
                    <a:pt x="800" y="800"/>
                  </a:lnTo>
                  <a:lnTo>
                    <a:pt x="7137" y="800"/>
                  </a:lnTo>
                  <a:lnTo>
                    <a:pt x="7912" y="800"/>
                  </a:lnTo>
                  <a:lnTo>
                    <a:pt x="7912" y="0"/>
                  </a:lnTo>
                  <a:lnTo>
                    <a:pt x="8712" y="0"/>
                  </a:lnTo>
                </a:path>
                <a:path w="8889"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10" name="object 14210"/>
            <p:cNvSpPr/>
            <p:nvPr/>
          </p:nvSpPr>
          <p:spPr>
            <a:xfrm>
              <a:off x="1946821" y="5173687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20">
                  <a:moveTo>
                    <a:pt x="0" y="0"/>
                  </a:moveTo>
                  <a:lnTo>
                    <a:pt x="0" y="578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11" name="object 14211"/>
            <p:cNvSpPr/>
            <p:nvPr/>
          </p:nvSpPr>
          <p:spPr>
            <a:xfrm>
              <a:off x="1947621" y="523784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12" name="object 14212"/>
            <p:cNvSpPr/>
            <p:nvPr/>
          </p:nvSpPr>
          <p:spPr>
            <a:xfrm>
              <a:off x="1955533" y="517447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h="57150">
                  <a:moveTo>
                    <a:pt x="0" y="5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13" name="object 14213"/>
            <p:cNvSpPr/>
            <p:nvPr/>
          </p:nvSpPr>
          <p:spPr>
            <a:xfrm>
              <a:off x="1955533" y="514120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14" name="object 14214"/>
            <p:cNvSpPr/>
            <p:nvPr/>
          </p:nvSpPr>
          <p:spPr>
            <a:xfrm>
              <a:off x="1946821" y="5139626"/>
              <a:ext cx="8890" cy="2540"/>
            </a:xfrm>
            <a:custGeom>
              <a:avLst/>
              <a:gdLst/>
              <a:ahLst/>
              <a:cxnLst/>
              <a:rect l="l" t="t" r="r" b="b"/>
              <a:pathLst>
                <a:path w="8889" h="2539">
                  <a:moveTo>
                    <a:pt x="7912" y="1574"/>
                  </a:moveTo>
                  <a:lnTo>
                    <a:pt x="7912" y="2374"/>
                  </a:lnTo>
                  <a:lnTo>
                    <a:pt x="787" y="2374"/>
                  </a:lnTo>
                  <a:lnTo>
                    <a:pt x="0" y="1574"/>
                  </a:lnTo>
                  <a:lnTo>
                    <a:pt x="0" y="774"/>
                  </a:lnTo>
                  <a:lnTo>
                    <a:pt x="3162" y="774"/>
                  </a:lnTo>
                  <a:lnTo>
                    <a:pt x="3962" y="0"/>
                  </a:lnTo>
                  <a:lnTo>
                    <a:pt x="4737" y="0"/>
                  </a:lnTo>
                  <a:lnTo>
                    <a:pt x="5537" y="774"/>
                  </a:lnTo>
                  <a:lnTo>
                    <a:pt x="7912" y="774"/>
                  </a:lnTo>
                  <a:lnTo>
                    <a:pt x="7912" y="1574"/>
                  </a:lnTo>
                  <a:lnTo>
                    <a:pt x="8712" y="1574"/>
                  </a:lnTo>
                  <a:lnTo>
                    <a:pt x="7912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215" name="object 14215"/>
          <p:cNvGrpSpPr/>
          <p:nvPr/>
        </p:nvGrpSpPr>
        <p:grpSpPr>
          <a:xfrm>
            <a:off x="5539343" y="3030221"/>
            <a:ext cx="7715" cy="2143"/>
            <a:chOff x="6513100" y="4489215"/>
            <a:chExt cx="11430" cy="3175"/>
          </a:xfrm>
        </p:grpSpPr>
        <p:sp>
          <p:nvSpPr>
            <p:cNvPr id="14216" name="object 14216"/>
            <p:cNvSpPr/>
            <p:nvPr/>
          </p:nvSpPr>
          <p:spPr>
            <a:xfrm>
              <a:off x="6513893" y="44900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17" name="object 14217"/>
            <p:cNvSpPr/>
            <p:nvPr/>
          </p:nvSpPr>
          <p:spPr>
            <a:xfrm>
              <a:off x="6523418" y="44900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18" name="object 14218"/>
            <p:cNvSpPr/>
            <p:nvPr/>
          </p:nvSpPr>
          <p:spPr>
            <a:xfrm>
              <a:off x="6513893" y="449000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8712" y="0"/>
                  </a:moveTo>
                  <a:lnTo>
                    <a:pt x="9512" y="0"/>
                  </a:lnTo>
                  <a:lnTo>
                    <a:pt x="8712" y="800"/>
                  </a:lnTo>
                  <a:lnTo>
                    <a:pt x="7924" y="800"/>
                  </a:lnTo>
                  <a:lnTo>
                    <a:pt x="7137" y="1587"/>
                  </a:lnTo>
                  <a:lnTo>
                    <a:pt x="2374" y="1587"/>
                  </a:lnTo>
                  <a:lnTo>
                    <a:pt x="1587" y="800"/>
                  </a:lnTo>
                  <a:lnTo>
                    <a:pt x="0" y="800"/>
                  </a:ln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19" name="object 14219"/>
            <p:cNvSpPr/>
            <p:nvPr/>
          </p:nvSpPr>
          <p:spPr>
            <a:xfrm>
              <a:off x="6514693" y="4490796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7912" y="0"/>
                  </a:moveTo>
                  <a:lnTo>
                    <a:pt x="7124" y="0"/>
                  </a:lnTo>
                  <a:lnTo>
                    <a:pt x="6337" y="800"/>
                  </a:lnTo>
                  <a:lnTo>
                    <a:pt x="1574" y="800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220" name="object 14220"/>
          <p:cNvGrpSpPr/>
          <p:nvPr/>
        </p:nvGrpSpPr>
        <p:grpSpPr>
          <a:xfrm>
            <a:off x="5548978" y="2978892"/>
            <a:ext cx="1286" cy="2143"/>
            <a:chOff x="6527374" y="4413173"/>
            <a:chExt cx="1905" cy="3175"/>
          </a:xfrm>
        </p:grpSpPr>
        <p:sp>
          <p:nvSpPr>
            <p:cNvPr id="14221" name="object 14221"/>
            <p:cNvSpPr/>
            <p:nvPr/>
          </p:nvSpPr>
          <p:spPr>
            <a:xfrm>
              <a:off x="6528168" y="441553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22" name="object 14222"/>
            <p:cNvSpPr/>
            <p:nvPr/>
          </p:nvSpPr>
          <p:spPr>
            <a:xfrm>
              <a:off x="6528168" y="441317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23" name="object 14223"/>
            <p:cNvSpPr/>
            <p:nvPr/>
          </p:nvSpPr>
          <p:spPr>
            <a:xfrm>
              <a:off x="6528168" y="44131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224" name="object 14224"/>
          <p:cNvGrpSpPr/>
          <p:nvPr/>
        </p:nvGrpSpPr>
        <p:grpSpPr>
          <a:xfrm>
            <a:off x="2449607" y="3501327"/>
            <a:ext cx="33861" cy="35576"/>
            <a:chOff x="1935714" y="5187150"/>
            <a:chExt cx="50165" cy="52705"/>
          </a:xfrm>
        </p:grpSpPr>
        <p:sp>
          <p:nvSpPr>
            <p:cNvPr id="14225" name="object 14225"/>
            <p:cNvSpPr/>
            <p:nvPr/>
          </p:nvSpPr>
          <p:spPr>
            <a:xfrm>
              <a:off x="1976120" y="5220424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89" h="5714">
                  <a:moveTo>
                    <a:pt x="0" y="5549"/>
                  </a:moveTo>
                  <a:lnTo>
                    <a:pt x="87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26" name="object 14226"/>
            <p:cNvSpPr/>
            <p:nvPr/>
          </p:nvSpPr>
          <p:spPr>
            <a:xfrm>
              <a:off x="1984832" y="52172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27" name="object 14227"/>
            <p:cNvSpPr/>
            <p:nvPr/>
          </p:nvSpPr>
          <p:spPr>
            <a:xfrm>
              <a:off x="1976120" y="5217249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89" h="5714">
                  <a:moveTo>
                    <a:pt x="0" y="5549"/>
                  </a:moveTo>
                  <a:lnTo>
                    <a:pt x="87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28" name="object 14228"/>
            <p:cNvSpPr/>
            <p:nvPr/>
          </p:nvSpPr>
          <p:spPr>
            <a:xfrm>
              <a:off x="1976120" y="52227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29" name="object 14229"/>
            <p:cNvSpPr/>
            <p:nvPr/>
          </p:nvSpPr>
          <p:spPr>
            <a:xfrm>
              <a:off x="1955520" y="5223599"/>
              <a:ext cx="20955" cy="2540"/>
            </a:xfrm>
            <a:custGeom>
              <a:avLst/>
              <a:gdLst/>
              <a:ahLst/>
              <a:cxnLst/>
              <a:rect l="l" t="t" r="r" b="b"/>
              <a:pathLst>
                <a:path w="20955" h="2539">
                  <a:moveTo>
                    <a:pt x="0" y="0"/>
                  </a:moveTo>
                  <a:lnTo>
                    <a:pt x="20586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30" name="object 14230"/>
            <p:cNvSpPr/>
            <p:nvPr/>
          </p:nvSpPr>
          <p:spPr>
            <a:xfrm>
              <a:off x="1955520" y="5220424"/>
              <a:ext cx="20955" cy="2540"/>
            </a:xfrm>
            <a:custGeom>
              <a:avLst/>
              <a:gdLst/>
              <a:ahLst/>
              <a:cxnLst/>
              <a:rect l="l" t="t" r="r" b="b"/>
              <a:pathLst>
                <a:path w="20955" h="2539">
                  <a:moveTo>
                    <a:pt x="0" y="0"/>
                  </a:moveTo>
                  <a:lnTo>
                    <a:pt x="20586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31" name="object 14231"/>
            <p:cNvSpPr/>
            <p:nvPr/>
          </p:nvSpPr>
          <p:spPr>
            <a:xfrm>
              <a:off x="1955520" y="52204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32" name="object 14232"/>
            <p:cNvSpPr/>
            <p:nvPr/>
          </p:nvSpPr>
          <p:spPr>
            <a:xfrm>
              <a:off x="1974532" y="5215674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299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33" name="object 14233"/>
            <p:cNvSpPr/>
            <p:nvPr/>
          </p:nvSpPr>
          <p:spPr>
            <a:xfrm>
              <a:off x="1955520" y="5214874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4" h="5714">
                  <a:moveTo>
                    <a:pt x="10299" y="0"/>
                  </a:moveTo>
                  <a:lnTo>
                    <a:pt x="7924" y="0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34" name="object 14234"/>
            <p:cNvSpPr/>
            <p:nvPr/>
          </p:nvSpPr>
          <p:spPr>
            <a:xfrm>
              <a:off x="1957095" y="5233098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89" h="5714">
                  <a:moveTo>
                    <a:pt x="0" y="5537"/>
                  </a:moveTo>
                  <a:lnTo>
                    <a:pt x="87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35" name="object 14235"/>
            <p:cNvSpPr/>
            <p:nvPr/>
          </p:nvSpPr>
          <p:spPr>
            <a:xfrm>
              <a:off x="1965820" y="522993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36" name="object 14236"/>
            <p:cNvSpPr/>
            <p:nvPr/>
          </p:nvSpPr>
          <p:spPr>
            <a:xfrm>
              <a:off x="1957095" y="5229936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89" h="5714">
                  <a:moveTo>
                    <a:pt x="0" y="5537"/>
                  </a:moveTo>
                  <a:lnTo>
                    <a:pt x="87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37" name="object 14237"/>
            <p:cNvSpPr/>
            <p:nvPr/>
          </p:nvSpPr>
          <p:spPr>
            <a:xfrm>
              <a:off x="1957095" y="52354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38" name="object 14238"/>
            <p:cNvSpPr/>
            <p:nvPr/>
          </p:nvSpPr>
          <p:spPr>
            <a:xfrm>
              <a:off x="1936508" y="5236273"/>
              <a:ext cx="20955" cy="2540"/>
            </a:xfrm>
            <a:custGeom>
              <a:avLst/>
              <a:gdLst/>
              <a:ahLst/>
              <a:cxnLst/>
              <a:rect l="l" t="t" r="r" b="b"/>
              <a:pathLst>
                <a:path w="20955" h="2539">
                  <a:moveTo>
                    <a:pt x="0" y="0"/>
                  </a:moveTo>
                  <a:lnTo>
                    <a:pt x="20586" y="23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39" name="object 14239"/>
            <p:cNvSpPr/>
            <p:nvPr/>
          </p:nvSpPr>
          <p:spPr>
            <a:xfrm>
              <a:off x="1936508" y="5233098"/>
              <a:ext cx="20955" cy="2540"/>
            </a:xfrm>
            <a:custGeom>
              <a:avLst/>
              <a:gdLst/>
              <a:ahLst/>
              <a:cxnLst/>
              <a:rect l="l" t="t" r="r" b="b"/>
              <a:pathLst>
                <a:path w="20955" h="2539">
                  <a:moveTo>
                    <a:pt x="0" y="0"/>
                  </a:moveTo>
                  <a:lnTo>
                    <a:pt x="20586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40" name="object 14240"/>
            <p:cNvSpPr/>
            <p:nvPr/>
          </p:nvSpPr>
          <p:spPr>
            <a:xfrm>
              <a:off x="1936508" y="52330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41" name="object 14241"/>
            <p:cNvSpPr/>
            <p:nvPr/>
          </p:nvSpPr>
          <p:spPr>
            <a:xfrm>
              <a:off x="1955520" y="522834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4">
                  <a:moveTo>
                    <a:pt x="10299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42" name="object 14242"/>
            <p:cNvSpPr/>
            <p:nvPr/>
          </p:nvSpPr>
          <p:spPr>
            <a:xfrm>
              <a:off x="1936508" y="5227548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4" h="5714">
                  <a:moveTo>
                    <a:pt x="10299" y="0"/>
                  </a:moveTo>
                  <a:lnTo>
                    <a:pt x="7912" y="0"/>
                  </a:lnTo>
                  <a:lnTo>
                    <a:pt x="0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43" name="object 14243"/>
            <p:cNvSpPr/>
            <p:nvPr/>
          </p:nvSpPr>
          <p:spPr>
            <a:xfrm>
              <a:off x="1965820" y="5187150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44" name="object 14244"/>
            <p:cNvSpPr/>
            <p:nvPr/>
          </p:nvSpPr>
          <p:spPr>
            <a:xfrm>
              <a:off x="1966620" y="52251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45" name="object 14245"/>
            <p:cNvSpPr/>
            <p:nvPr/>
          </p:nvSpPr>
          <p:spPr>
            <a:xfrm>
              <a:off x="1974532" y="5187150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6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246" name="object 14246"/>
          <p:cNvGrpSpPr/>
          <p:nvPr/>
        </p:nvGrpSpPr>
        <p:grpSpPr>
          <a:xfrm>
            <a:off x="2881139" y="3307219"/>
            <a:ext cx="7287" cy="25289"/>
            <a:chOff x="2575020" y="4899583"/>
            <a:chExt cx="10795" cy="37465"/>
          </a:xfrm>
        </p:grpSpPr>
        <p:sp>
          <p:nvSpPr>
            <p:cNvPr id="14247" name="object 14247"/>
            <p:cNvSpPr/>
            <p:nvPr/>
          </p:nvSpPr>
          <p:spPr>
            <a:xfrm>
              <a:off x="2575814" y="4905921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8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48" name="object 14248"/>
            <p:cNvSpPr/>
            <p:nvPr/>
          </p:nvSpPr>
          <p:spPr>
            <a:xfrm>
              <a:off x="2584526" y="489958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372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249" name="object 14249"/>
          <p:cNvGrpSpPr/>
          <p:nvPr/>
        </p:nvGrpSpPr>
        <p:grpSpPr>
          <a:xfrm>
            <a:off x="6976728" y="3687953"/>
            <a:ext cx="20145" cy="8573"/>
            <a:chOff x="8642559" y="5463635"/>
            <a:chExt cx="29845" cy="12700"/>
          </a:xfrm>
        </p:grpSpPr>
        <p:sp>
          <p:nvSpPr>
            <p:cNvPr id="14250" name="object 14250"/>
            <p:cNvSpPr/>
            <p:nvPr/>
          </p:nvSpPr>
          <p:spPr>
            <a:xfrm>
              <a:off x="8664752" y="5469978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0" y="5537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51" name="object 14251"/>
            <p:cNvSpPr/>
            <p:nvPr/>
          </p:nvSpPr>
          <p:spPr>
            <a:xfrm>
              <a:off x="8671089" y="546680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52" name="object 14252"/>
            <p:cNvSpPr/>
            <p:nvPr/>
          </p:nvSpPr>
          <p:spPr>
            <a:xfrm>
              <a:off x="8664752" y="5466803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0" y="5537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53" name="object 14253"/>
            <p:cNvSpPr/>
            <p:nvPr/>
          </p:nvSpPr>
          <p:spPr>
            <a:xfrm>
              <a:off x="8664752" y="54723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54" name="object 14254"/>
            <p:cNvSpPr/>
            <p:nvPr/>
          </p:nvSpPr>
          <p:spPr>
            <a:xfrm>
              <a:off x="8642566" y="5469978"/>
              <a:ext cx="23495" cy="6350"/>
            </a:xfrm>
            <a:custGeom>
              <a:avLst/>
              <a:gdLst/>
              <a:ahLst/>
              <a:cxnLst/>
              <a:rect l="l" t="t" r="r" b="b"/>
              <a:pathLst>
                <a:path w="23495" h="6350">
                  <a:moveTo>
                    <a:pt x="22974" y="0"/>
                  </a:moveTo>
                  <a:lnTo>
                    <a:pt x="0" y="0"/>
                  </a:lnTo>
                  <a:lnTo>
                    <a:pt x="0" y="3162"/>
                  </a:lnTo>
                  <a:lnTo>
                    <a:pt x="0" y="6324"/>
                  </a:lnTo>
                  <a:lnTo>
                    <a:pt x="22974" y="6324"/>
                  </a:lnTo>
                  <a:lnTo>
                    <a:pt x="22974" y="3162"/>
                  </a:lnTo>
                  <a:lnTo>
                    <a:pt x="22974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55" name="object 14255"/>
            <p:cNvSpPr/>
            <p:nvPr/>
          </p:nvSpPr>
          <p:spPr>
            <a:xfrm>
              <a:off x="8643365" y="547076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56" name="object 14256"/>
            <p:cNvSpPr/>
            <p:nvPr/>
          </p:nvSpPr>
          <p:spPr>
            <a:xfrm>
              <a:off x="8661577" y="546600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-793" y="400"/>
                  </a:moveTo>
                  <a:lnTo>
                    <a:pt x="10306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57" name="object 14257"/>
            <p:cNvSpPr/>
            <p:nvPr/>
          </p:nvSpPr>
          <p:spPr>
            <a:xfrm>
              <a:off x="8643353" y="5464428"/>
              <a:ext cx="9525" cy="6350"/>
            </a:xfrm>
            <a:custGeom>
              <a:avLst/>
              <a:gdLst/>
              <a:ahLst/>
              <a:cxnLst/>
              <a:rect l="l" t="t" r="r" b="b"/>
              <a:pathLst>
                <a:path w="9525" h="6350">
                  <a:moveTo>
                    <a:pt x="9512" y="787"/>
                  </a:moveTo>
                  <a:lnTo>
                    <a:pt x="6337" y="0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58" name="object 14258"/>
            <p:cNvSpPr/>
            <p:nvPr/>
          </p:nvSpPr>
          <p:spPr>
            <a:xfrm>
              <a:off x="8652865" y="54683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4259" name="object 14259"/>
          <p:cNvSpPr/>
          <p:nvPr/>
        </p:nvSpPr>
        <p:spPr>
          <a:xfrm>
            <a:off x="6438250" y="3230212"/>
            <a:ext cx="7715" cy="1286"/>
          </a:xfrm>
          <a:custGeom>
            <a:avLst/>
            <a:gdLst/>
            <a:ahLst/>
            <a:cxnLst/>
            <a:rect l="l" t="t" r="r" b="b"/>
            <a:pathLst>
              <a:path w="11429" h="1904">
                <a:moveTo>
                  <a:pt x="0" y="0"/>
                </a:moveTo>
                <a:lnTo>
                  <a:pt x="11087" y="158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4260" name="object 14260"/>
          <p:cNvGrpSpPr/>
          <p:nvPr/>
        </p:nvGrpSpPr>
        <p:grpSpPr>
          <a:xfrm>
            <a:off x="6540919" y="3238228"/>
            <a:ext cx="1286" cy="3000"/>
            <a:chOff x="7996917" y="4797374"/>
            <a:chExt cx="1905" cy="4445"/>
          </a:xfrm>
        </p:grpSpPr>
        <p:sp>
          <p:nvSpPr>
            <p:cNvPr id="14261" name="object 14261"/>
            <p:cNvSpPr/>
            <p:nvPr/>
          </p:nvSpPr>
          <p:spPr>
            <a:xfrm>
              <a:off x="7997711" y="48005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62" name="object 14262"/>
            <p:cNvSpPr/>
            <p:nvPr/>
          </p:nvSpPr>
          <p:spPr>
            <a:xfrm>
              <a:off x="7997711" y="479737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263" name="object 14263"/>
          <p:cNvGrpSpPr/>
          <p:nvPr/>
        </p:nvGrpSpPr>
        <p:grpSpPr>
          <a:xfrm>
            <a:off x="6540919" y="3028609"/>
            <a:ext cx="368618" cy="201882"/>
            <a:chOff x="7996917" y="4486827"/>
            <a:chExt cx="546100" cy="299085"/>
          </a:xfrm>
        </p:grpSpPr>
        <p:sp>
          <p:nvSpPr>
            <p:cNvPr id="14264" name="object 14264"/>
            <p:cNvSpPr/>
            <p:nvPr/>
          </p:nvSpPr>
          <p:spPr>
            <a:xfrm>
              <a:off x="7997711" y="47514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65" name="object 14265"/>
            <p:cNvSpPr/>
            <p:nvPr/>
          </p:nvSpPr>
          <p:spPr>
            <a:xfrm>
              <a:off x="7997711" y="47482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66" name="object 14266"/>
            <p:cNvSpPr/>
            <p:nvPr/>
          </p:nvSpPr>
          <p:spPr>
            <a:xfrm>
              <a:off x="7997711" y="47846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67" name="object 14267"/>
            <p:cNvSpPr/>
            <p:nvPr/>
          </p:nvSpPr>
          <p:spPr>
            <a:xfrm>
              <a:off x="8043659" y="4777574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5" h="5079">
                  <a:moveTo>
                    <a:pt x="0" y="4762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68" name="object 14268"/>
            <p:cNvSpPr/>
            <p:nvPr/>
          </p:nvSpPr>
          <p:spPr>
            <a:xfrm>
              <a:off x="8055534" y="477441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69" name="object 14269"/>
            <p:cNvSpPr/>
            <p:nvPr/>
          </p:nvSpPr>
          <p:spPr>
            <a:xfrm>
              <a:off x="8043659" y="4774399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5" h="5079">
                  <a:moveTo>
                    <a:pt x="0" y="4762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70" name="object 14270"/>
            <p:cNvSpPr/>
            <p:nvPr/>
          </p:nvSpPr>
          <p:spPr>
            <a:xfrm>
              <a:off x="8043659" y="4728451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5" h="5079">
                  <a:moveTo>
                    <a:pt x="0" y="4762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71" name="object 14271"/>
            <p:cNvSpPr/>
            <p:nvPr/>
          </p:nvSpPr>
          <p:spPr>
            <a:xfrm>
              <a:off x="8055534" y="472528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72" name="object 14272"/>
            <p:cNvSpPr/>
            <p:nvPr/>
          </p:nvSpPr>
          <p:spPr>
            <a:xfrm>
              <a:off x="8043659" y="4725288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5" h="5079">
                  <a:moveTo>
                    <a:pt x="0" y="4762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73" name="object 14273"/>
            <p:cNvSpPr/>
            <p:nvPr/>
          </p:nvSpPr>
          <p:spPr>
            <a:xfrm>
              <a:off x="8055534" y="4772037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70" h="5714">
                  <a:moveTo>
                    <a:pt x="0" y="5537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74" name="object 14274"/>
            <p:cNvSpPr/>
            <p:nvPr/>
          </p:nvSpPr>
          <p:spPr>
            <a:xfrm>
              <a:off x="8055534" y="4768875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70" h="5714">
                  <a:moveTo>
                    <a:pt x="0" y="5537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75" name="object 14275"/>
            <p:cNvSpPr/>
            <p:nvPr/>
          </p:nvSpPr>
          <p:spPr>
            <a:xfrm>
              <a:off x="8043659" y="476490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76" name="object 14276"/>
            <p:cNvSpPr/>
            <p:nvPr/>
          </p:nvSpPr>
          <p:spPr>
            <a:xfrm>
              <a:off x="8046821" y="4731626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2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77" name="object 14277"/>
            <p:cNvSpPr/>
            <p:nvPr/>
          </p:nvSpPr>
          <p:spPr>
            <a:xfrm>
              <a:off x="8055534" y="4722926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70" h="5714">
                  <a:moveTo>
                    <a:pt x="0" y="5537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78" name="object 14278"/>
            <p:cNvSpPr/>
            <p:nvPr/>
          </p:nvSpPr>
          <p:spPr>
            <a:xfrm>
              <a:off x="8055534" y="4719751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70" h="5714">
                  <a:moveTo>
                    <a:pt x="0" y="5537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79" name="object 14279"/>
            <p:cNvSpPr/>
            <p:nvPr/>
          </p:nvSpPr>
          <p:spPr>
            <a:xfrm>
              <a:off x="8046821" y="4758562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4" h="6350">
                  <a:moveTo>
                    <a:pt x="0" y="6337"/>
                  </a:moveTo>
                  <a:lnTo>
                    <a:pt x="142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80" name="object 14280"/>
            <p:cNvSpPr/>
            <p:nvPr/>
          </p:nvSpPr>
          <p:spPr>
            <a:xfrm>
              <a:off x="8061084" y="4726088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4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81" name="object 14281"/>
            <p:cNvSpPr/>
            <p:nvPr/>
          </p:nvSpPr>
          <p:spPr>
            <a:xfrm>
              <a:off x="8099107" y="47070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82" name="object 14282"/>
            <p:cNvSpPr/>
            <p:nvPr/>
          </p:nvSpPr>
          <p:spPr>
            <a:xfrm>
              <a:off x="8096732" y="470706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83" name="object 14283"/>
            <p:cNvSpPr/>
            <p:nvPr/>
          </p:nvSpPr>
          <p:spPr>
            <a:xfrm>
              <a:off x="8096720" y="471023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84" name="object 14284"/>
            <p:cNvSpPr/>
            <p:nvPr/>
          </p:nvSpPr>
          <p:spPr>
            <a:xfrm>
              <a:off x="8096732" y="47593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85" name="object 14285"/>
            <p:cNvSpPr/>
            <p:nvPr/>
          </p:nvSpPr>
          <p:spPr>
            <a:xfrm>
              <a:off x="8099107" y="475618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86" name="object 14286"/>
            <p:cNvSpPr/>
            <p:nvPr/>
          </p:nvSpPr>
          <p:spPr>
            <a:xfrm>
              <a:off x="8096732" y="475618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87" name="object 14287"/>
            <p:cNvSpPr/>
            <p:nvPr/>
          </p:nvSpPr>
          <p:spPr>
            <a:xfrm>
              <a:off x="8061084" y="4755387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4" h="3175">
                  <a:moveTo>
                    <a:pt x="0" y="3175"/>
                  </a:moveTo>
                  <a:lnTo>
                    <a:pt x="79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88" name="object 14288"/>
            <p:cNvSpPr/>
            <p:nvPr/>
          </p:nvSpPr>
          <p:spPr>
            <a:xfrm>
              <a:off x="8099107" y="4703902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4" h="6350">
                  <a:moveTo>
                    <a:pt x="0" y="6337"/>
                  </a:moveTo>
                  <a:lnTo>
                    <a:pt x="142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89" name="object 14289"/>
            <p:cNvSpPr/>
            <p:nvPr/>
          </p:nvSpPr>
          <p:spPr>
            <a:xfrm>
              <a:off x="8113369" y="47007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90" name="object 14290"/>
            <p:cNvSpPr/>
            <p:nvPr/>
          </p:nvSpPr>
          <p:spPr>
            <a:xfrm>
              <a:off x="8099107" y="4700739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4" h="6350">
                  <a:moveTo>
                    <a:pt x="0" y="6337"/>
                  </a:moveTo>
                  <a:lnTo>
                    <a:pt x="142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91" name="object 14291"/>
            <p:cNvSpPr/>
            <p:nvPr/>
          </p:nvSpPr>
          <p:spPr>
            <a:xfrm>
              <a:off x="8099107" y="4753025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4" h="6350">
                  <a:moveTo>
                    <a:pt x="0" y="6337"/>
                  </a:moveTo>
                  <a:lnTo>
                    <a:pt x="142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92" name="object 14292"/>
            <p:cNvSpPr/>
            <p:nvPr/>
          </p:nvSpPr>
          <p:spPr>
            <a:xfrm>
              <a:off x="8113369" y="475063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93" name="object 14293"/>
            <p:cNvSpPr/>
            <p:nvPr/>
          </p:nvSpPr>
          <p:spPr>
            <a:xfrm>
              <a:off x="8099107" y="4750638"/>
              <a:ext cx="14604" cy="5715"/>
            </a:xfrm>
            <a:custGeom>
              <a:avLst/>
              <a:gdLst/>
              <a:ahLst/>
              <a:cxnLst/>
              <a:rect l="l" t="t" r="r" b="b"/>
              <a:pathLst>
                <a:path w="14604" h="5714">
                  <a:moveTo>
                    <a:pt x="0" y="5549"/>
                  </a:moveTo>
                  <a:lnTo>
                    <a:pt x="142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94" name="object 14294"/>
            <p:cNvSpPr/>
            <p:nvPr/>
          </p:nvSpPr>
          <p:spPr>
            <a:xfrm>
              <a:off x="8096720" y="4707864"/>
              <a:ext cx="7620" cy="36195"/>
            </a:xfrm>
            <a:custGeom>
              <a:avLst/>
              <a:gdLst/>
              <a:ahLst/>
              <a:cxnLst/>
              <a:rect l="l" t="t" r="r" b="b"/>
              <a:pathLst>
                <a:path w="7620" h="36195">
                  <a:moveTo>
                    <a:pt x="7137" y="0"/>
                  </a:moveTo>
                  <a:lnTo>
                    <a:pt x="7137" y="32486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95" name="object 14295"/>
            <p:cNvSpPr/>
            <p:nvPr/>
          </p:nvSpPr>
          <p:spPr>
            <a:xfrm>
              <a:off x="8113369" y="4697564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70" h="6350">
                  <a:moveTo>
                    <a:pt x="0" y="6337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96" name="object 14296"/>
            <p:cNvSpPr/>
            <p:nvPr/>
          </p:nvSpPr>
          <p:spPr>
            <a:xfrm>
              <a:off x="8126831" y="46951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97" name="object 14297"/>
            <p:cNvSpPr/>
            <p:nvPr/>
          </p:nvSpPr>
          <p:spPr>
            <a:xfrm>
              <a:off x="8113369" y="4695202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70" h="5714">
                  <a:moveTo>
                    <a:pt x="0" y="5537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98" name="object 14298"/>
            <p:cNvSpPr/>
            <p:nvPr/>
          </p:nvSpPr>
          <p:spPr>
            <a:xfrm>
              <a:off x="8113369" y="4746675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70" h="6350">
                  <a:moveTo>
                    <a:pt x="0" y="6349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299" name="object 14299"/>
            <p:cNvSpPr/>
            <p:nvPr/>
          </p:nvSpPr>
          <p:spPr>
            <a:xfrm>
              <a:off x="8126831" y="47443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00" name="object 14300"/>
            <p:cNvSpPr/>
            <p:nvPr/>
          </p:nvSpPr>
          <p:spPr>
            <a:xfrm>
              <a:off x="8113369" y="4744300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70" h="6350">
                  <a:moveTo>
                    <a:pt x="0" y="6337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01" name="object 14301"/>
            <p:cNvSpPr/>
            <p:nvPr/>
          </p:nvSpPr>
          <p:spPr>
            <a:xfrm>
              <a:off x="8103857" y="4734013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70" h="6350">
                  <a:moveTo>
                    <a:pt x="0" y="6337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02" name="object 14302"/>
            <p:cNvSpPr/>
            <p:nvPr/>
          </p:nvSpPr>
          <p:spPr>
            <a:xfrm>
              <a:off x="8117332" y="4701527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4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03" name="object 14303"/>
            <p:cNvSpPr/>
            <p:nvPr/>
          </p:nvSpPr>
          <p:spPr>
            <a:xfrm>
              <a:off x="8126831" y="4693602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5">
                  <a:moveTo>
                    <a:pt x="0" y="3962"/>
                  </a:moveTo>
                  <a:lnTo>
                    <a:pt x="102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04" name="object 14304"/>
            <p:cNvSpPr/>
            <p:nvPr/>
          </p:nvSpPr>
          <p:spPr>
            <a:xfrm>
              <a:off x="8126831" y="4690427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5" h="5079">
                  <a:moveTo>
                    <a:pt x="0" y="4762"/>
                  </a:moveTo>
                  <a:lnTo>
                    <a:pt x="102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05" name="object 14305"/>
            <p:cNvSpPr/>
            <p:nvPr/>
          </p:nvSpPr>
          <p:spPr>
            <a:xfrm>
              <a:off x="8126831" y="4742725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5">
                  <a:moveTo>
                    <a:pt x="0" y="3949"/>
                  </a:moveTo>
                  <a:lnTo>
                    <a:pt x="102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06" name="object 14306"/>
            <p:cNvSpPr/>
            <p:nvPr/>
          </p:nvSpPr>
          <p:spPr>
            <a:xfrm>
              <a:off x="8126844" y="4739550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5" h="5079">
                  <a:moveTo>
                    <a:pt x="10299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07" name="object 14307"/>
            <p:cNvSpPr/>
            <p:nvPr/>
          </p:nvSpPr>
          <p:spPr>
            <a:xfrm>
              <a:off x="8117332" y="4727676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4" h="6350">
                  <a:moveTo>
                    <a:pt x="0" y="6337"/>
                  </a:moveTo>
                  <a:lnTo>
                    <a:pt x="142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08" name="object 14308"/>
            <p:cNvSpPr/>
            <p:nvPr/>
          </p:nvSpPr>
          <p:spPr>
            <a:xfrm>
              <a:off x="8131581" y="4695977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6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09" name="object 14309"/>
            <p:cNvSpPr/>
            <p:nvPr/>
          </p:nvSpPr>
          <p:spPr>
            <a:xfrm>
              <a:off x="8164855" y="4728463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1587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10" name="object 14310"/>
            <p:cNvSpPr/>
            <p:nvPr/>
          </p:nvSpPr>
          <p:spPr>
            <a:xfrm>
              <a:off x="8168830" y="472528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11" name="object 14311"/>
            <p:cNvSpPr/>
            <p:nvPr/>
          </p:nvSpPr>
          <p:spPr>
            <a:xfrm>
              <a:off x="8164855" y="4725301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1574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12" name="object 14312"/>
            <p:cNvSpPr/>
            <p:nvPr/>
          </p:nvSpPr>
          <p:spPr>
            <a:xfrm>
              <a:off x="8131581" y="4725288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2387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13" name="object 14313"/>
            <p:cNvSpPr/>
            <p:nvPr/>
          </p:nvSpPr>
          <p:spPr>
            <a:xfrm>
              <a:off x="8164855" y="467935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787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14" name="object 14314"/>
            <p:cNvSpPr/>
            <p:nvPr/>
          </p:nvSpPr>
          <p:spPr>
            <a:xfrm>
              <a:off x="8168830" y="46761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15" name="object 14315"/>
            <p:cNvSpPr/>
            <p:nvPr/>
          </p:nvSpPr>
          <p:spPr>
            <a:xfrm>
              <a:off x="8164855" y="4676190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1574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16" name="object 14316"/>
            <p:cNvSpPr/>
            <p:nvPr/>
          </p:nvSpPr>
          <p:spPr>
            <a:xfrm>
              <a:off x="8168830" y="4722126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70" h="6350">
                  <a:moveTo>
                    <a:pt x="0" y="6337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17" name="object 14317"/>
            <p:cNvSpPr/>
            <p:nvPr/>
          </p:nvSpPr>
          <p:spPr>
            <a:xfrm>
              <a:off x="8182292" y="471895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18" name="object 14318"/>
            <p:cNvSpPr/>
            <p:nvPr/>
          </p:nvSpPr>
          <p:spPr>
            <a:xfrm>
              <a:off x="8168830" y="4718951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70" h="6350">
                  <a:moveTo>
                    <a:pt x="0" y="6337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19" name="object 14319"/>
            <p:cNvSpPr/>
            <p:nvPr/>
          </p:nvSpPr>
          <p:spPr>
            <a:xfrm>
              <a:off x="8168830" y="4673015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70" h="6350">
                  <a:moveTo>
                    <a:pt x="0" y="6337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20" name="object 14320"/>
            <p:cNvSpPr/>
            <p:nvPr/>
          </p:nvSpPr>
          <p:spPr>
            <a:xfrm>
              <a:off x="8182292" y="466984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21" name="object 14321"/>
            <p:cNvSpPr/>
            <p:nvPr/>
          </p:nvSpPr>
          <p:spPr>
            <a:xfrm>
              <a:off x="8168830" y="4669840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70" h="6350">
                  <a:moveTo>
                    <a:pt x="0" y="6337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22" name="object 14322"/>
            <p:cNvSpPr/>
            <p:nvPr/>
          </p:nvSpPr>
          <p:spPr>
            <a:xfrm>
              <a:off x="8182292" y="4715789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6337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23" name="object 14323"/>
            <p:cNvSpPr/>
            <p:nvPr/>
          </p:nvSpPr>
          <p:spPr>
            <a:xfrm>
              <a:off x="8194967" y="47126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24" name="object 14324"/>
            <p:cNvSpPr/>
            <p:nvPr/>
          </p:nvSpPr>
          <p:spPr>
            <a:xfrm>
              <a:off x="8182292" y="4712614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6337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25" name="object 14325"/>
            <p:cNvSpPr/>
            <p:nvPr/>
          </p:nvSpPr>
          <p:spPr>
            <a:xfrm>
              <a:off x="8164855" y="4709439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3175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26" name="object 14326"/>
            <p:cNvSpPr/>
            <p:nvPr/>
          </p:nvSpPr>
          <p:spPr>
            <a:xfrm>
              <a:off x="8171193" y="4677765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27" name="object 14327"/>
            <p:cNvSpPr/>
            <p:nvPr/>
          </p:nvSpPr>
          <p:spPr>
            <a:xfrm>
              <a:off x="8182292" y="4666665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6350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28" name="object 14328"/>
            <p:cNvSpPr/>
            <p:nvPr/>
          </p:nvSpPr>
          <p:spPr>
            <a:xfrm>
              <a:off x="8194967" y="466350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29" name="object 14329"/>
            <p:cNvSpPr/>
            <p:nvPr/>
          </p:nvSpPr>
          <p:spPr>
            <a:xfrm>
              <a:off x="8182292" y="4663503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6337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30" name="object 14330"/>
            <p:cNvSpPr/>
            <p:nvPr/>
          </p:nvSpPr>
          <p:spPr>
            <a:xfrm>
              <a:off x="8194967" y="4712614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0" y="3175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31" name="object 14331"/>
            <p:cNvSpPr/>
            <p:nvPr/>
          </p:nvSpPr>
          <p:spPr>
            <a:xfrm>
              <a:off x="8194967" y="4709439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0" y="3175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32" name="object 14332"/>
            <p:cNvSpPr/>
            <p:nvPr/>
          </p:nvSpPr>
          <p:spPr>
            <a:xfrm>
              <a:off x="8171193" y="4703114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70" h="6350">
                  <a:moveTo>
                    <a:pt x="0" y="6337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33" name="object 14333"/>
            <p:cNvSpPr/>
            <p:nvPr/>
          </p:nvSpPr>
          <p:spPr>
            <a:xfrm>
              <a:off x="8184667" y="4671428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34" name="object 14334"/>
            <p:cNvSpPr/>
            <p:nvPr/>
          </p:nvSpPr>
          <p:spPr>
            <a:xfrm>
              <a:off x="8194967" y="4663503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0" y="3162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35" name="object 14335"/>
            <p:cNvSpPr/>
            <p:nvPr/>
          </p:nvSpPr>
          <p:spPr>
            <a:xfrm>
              <a:off x="8194967" y="4660328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0" y="3174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36" name="object 14336"/>
            <p:cNvSpPr/>
            <p:nvPr/>
          </p:nvSpPr>
          <p:spPr>
            <a:xfrm>
              <a:off x="8184667" y="4696777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6337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37" name="object 14337"/>
            <p:cNvSpPr/>
            <p:nvPr/>
          </p:nvSpPr>
          <p:spPr>
            <a:xfrm>
              <a:off x="8197342" y="4665090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38" name="object 14338"/>
            <p:cNvSpPr/>
            <p:nvPr/>
          </p:nvSpPr>
          <p:spPr>
            <a:xfrm>
              <a:off x="8230616" y="4696777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1587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39" name="object 14339"/>
            <p:cNvSpPr/>
            <p:nvPr/>
          </p:nvSpPr>
          <p:spPr>
            <a:xfrm>
              <a:off x="8234578" y="46936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40" name="object 14340"/>
            <p:cNvSpPr/>
            <p:nvPr/>
          </p:nvSpPr>
          <p:spPr>
            <a:xfrm>
              <a:off x="8230616" y="469360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374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41" name="object 14341"/>
            <p:cNvSpPr/>
            <p:nvPr/>
          </p:nvSpPr>
          <p:spPr>
            <a:xfrm>
              <a:off x="8197342" y="4694402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2374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42" name="object 14342"/>
            <p:cNvSpPr/>
            <p:nvPr/>
          </p:nvSpPr>
          <p:spPr>
            <a:xfrm>
              <a:off x="8230616" y="4647653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1587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43" name="object 14343"/>
            <p:cNvSpPr/>
            <p:nvPr/>
          </p:nvSpPr>
          <p:spPr>
            <a:xfrm>
              <a:off x="8230616" y="464447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374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44" name="object 14344"/>
            <p:cNvSpPr/>
            <p:nvPr/>
          </p:nvSpPr>
          <p:spPr>
            <a:xfrm>
              <a:off x="8234578" y="4690440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6337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45" name="object 14345"/>
            <p:cNvSpPr/>
            <p:nvPr/>
          </p:nvSpPr>
          <p:spPr>
            <a:xfrm>
              <a:off x="8246459" y="46896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46" name="object 14346"/>
            <p:cNvSpPr/>
            <p:nvPr/>
          </p:nvSpPr>
          <p:spPr>
            <a:xfrm>
              <a:off x="8234578" y="4687265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6337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47" name="object 14347"/>
            <p:cNvSpPr/>
            <p:nvPr/>
          </p:nvSpPr>
          <p:spPr>
            <a:xfrm>
              <a:off x="8259927" y="463180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48" name="object 14348"/>
            <p:cNvSpPr/>
            <p:nvPr/>
          </p:nvSpPr>
          <p:spPr>
            <a:xfrm>
              <a:off x="8247253" y="4631804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6337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49" name="object 14349"/>
            <p:cNvSpPr/>
            <p:nvPr/>
          </p:nvSpPr>
          <p:spPr>
            <a:xfrm>
              <a:off x="8247253" y="4634979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12674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50" name="object 14350"/>
            <p:cNvSpPr/>
            <p:nvPr/>
          </p:nvSpPr>
          <p:spPr>
            <a:xfrm>
              <a:off x="8247253" y="4684102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6337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51" name="object 14351"/>
            <p:cNvSpPr/>
            <p:nvPr/>
          </p:nvSpPr>
          <p:spPr>
            <a:xfrm>
              <a:off x="8230616" y="4677752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2374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52" name="object 14352"/>
            <p:cNvSpPr/>
            <p:nvPr/>
          </p:nvSpPr>
          <p:spPr>
            <a:xfrm>
              <a:off x="8259927" y="4631804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3175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53" name="object 14353"/>
            <p:cNvSpPr/>
            <p:nvPr/>
          </p:nvSpPr>
          <p:spPr>
            <a:xfrm>
              <a:off x="8259927" y="462942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2374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54" name="object 14354"/>
            <p:cNvSpPr/>
            <p:nvPr/>
          </p:nvSpPr>
          <p:spPr>
            <a:xfrm>
              <a:off x="8248053" y="4634979"/>
              <a:ext cx="12065" cy="36830"/>
            </a:xfrm>
            <a:custGeom>
              <a:avLst/>
              <a:gdLst/>
              <a:ahLst/>
              <a:cxnLst/>
              <a:rect l="l" t="t" r="r" b="b"/>
              <a:pathLst>
                <a:path w="12065" h="36829">
                  <a:moveTo>
                    <a:pt x="11874" y="0"/>
                  </a:moveTo>
                  <a:lnTo>
                    <a:pt x="11874" y="30111"/>
                  </a:ln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55" name="object 14355"/>
            <p:cNvSpPr/>
            <p:nvPr/>
          </p:nvSpPr>
          <p:spPr>
            <a:xfrm>
              <a:off x="8293201" y="461517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374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56" name="object 14356"/>
            <p:cNvSpPr/>
            <p:nvPr/>
          </p:nvSpPr>
          <p:spPr>
            <a:xfrm>
              <a:off x="8297164" y="461279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57" name="object 14357"/>
            <p:cNvSpPr/>
            <p:nvPr/>
          </p:nvSpPr>
          <p:spPr>
            <a:xfrm>
              <a:off x="8293201" y="4612792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1587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58" name="object 14358"/>
            <p:cNvSpPr/>
            <p:nvPr/>
          </p:nvSpPr>
          <p:spPr>
            <a:xfrm>
              <a:off x="8297164" y="4608842"/>
              <a:ext cx="12065" cy="6350"/>
            </a:xfrm>
            <a:custGeom>
              <a:avLst/>
              <a:gdLst/>
              <a:ahLst/>
              <a:cxnLst/>
              <a:rect l="l" t="t" r="r" b="b"/>
              <a:pathLst>
                <a:path w="12065" h="6350">
                  <a:moveTo>
                    <a:pt x="0" y="6337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59" name="object 14359"/>
            <p:cNvSpPr/>
            <p:nvPr/>
          </p:nvSpPr>
          <p:spPr>
            <a:xfrm>
              <a:off x="8309038" y="460645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60" name="object 14360"/>
            <p:cNvSpPr/>
            <p:nvPr/>
          </p:nvSpPr>
          <p:spPr>
            <a:xfrm>
              <a:off x="8297164" y="4606454"/>
              <a:ext cx="12065" cy="6350"/>
            </a:xfrm>
            <a:custGeom>
              <a:avLst/>
              <a:gdLst/>
              <a:ahLst/>
              <a:cxnLst/>
              <a:rect l="l" t="t" r="r" b="b"/>
              <a:pathLst>
                <a:path w="12065" h="6350">
                  <a:moveTo>
                    <a:pt x="0" y="6337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61" name="object 14361"/>
            <p:cNvSpPr/>
            <p:nvPr/>
          </p:nvSpPr>
          <p:spPr>
            <a:xfrm>
              <a:off x="8295576" y="4615967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0"/>
                  </a:moveTo>
                  <a:lnTo>
                    <a:pt x="0" y="213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62" name="object 14362"/>
            <p:cNvSpPr/>
            <p:nvPr/>
          </p:nvSpPr>
          <p:spPr>
            <a:xfrm>
              <a:off x="8309038" y="4602505"/>
              <a:ext cx="12065" cy="6350"/>
            </a:xfrm>
            <a:custGeom>
              <a:avLst/>
              <a:gdLst/>
              <a:ahLst/>
              <a:cxnLst/>
              <a:rect l="l" t="t" r="r" b="b"/>
              <a:pathLst>
                <a:path w="12065" h="6350">
                  <a:moveTo>
                    <a:pt x="0" y="6337"/>
                  </a:moveTo>
                  <a:lnTo>
                    <a:pt x="118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63" name="object 14363"/>
            <p:cNvSpPr/>
            <p:nvPr/>
          </p:nvSpPr>
          <p:spPr>
            <a:xfrm>
              <a:off x="8320926" y="460011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64" name="object 14364"/>
            <p:cNvSpPr/>
            <p:nvPr/>
          </p:nvSpPr>
          <p:spPr>
            <a:xfrm>
              <a:off x="8309038" y="4600117"/>
              <a:ext cx="12065" cy="6350"/>
            </a:xfrm>
            <a:custGeom>
              <a:avLst/>
              <a:gdLst/>
              <a:ahLst/>
              <a:cxnLst/>
              <a:rect l="l" t="t" r="r" b="b"/>
              <a:pathLst>
                <a:path w="12065" h="6350">
                  <a:moveTo>
                    <a:pt x="0" y="6337"/>
                  </a:moveTo>
                  <a:lnTo>
                    <a:pt x="118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65" name="object 14365"/>
            <p:cNvSpPr/>
            <p:nvPr/>
          </p:nvSpPr>
          <p:spPr>
            <a:xfrm>
              <a:off x="8307464" y="460962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66" name="object 14366"/>
            <p:cNvSpPr/>
            <p:nvPr/>
          </p:nvSpPr>
          <p:spPr>
            <a:xfrm>
              <a:off x="8320926" y="460011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387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67" name="object 14367"/>
            <p:cNvSpPr/>
            <p:nvPr/>
          </p:nvSpPr>
          <p:spPr>
            <a:xfrm>
              <a:off x="8320926" y="45977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374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68" name="object 14368"/>
            <p:cNvSpPr/>
            <p:nvPr/>
          </p:nvSpPr>
          <p:spPr>
            <a:xfrm>
              <a:off x="8307464" y="4632604"/>
              <a:ext cx="12065" cy="6350"/>
            </a:xfrm>
            <a:custGeom>
              <a:avLst/>
              <a:gdLst/>
              <a:ahLst/>
              <a:cxnLst/>
              <a:rect l="l" t="t" r="r" b="b"/>
              <a:pathLst>
                <a:path w="12065" h="6350">
                  <a:moveTo>
                    <a:pt x="0" y="6337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69" name="object 14369"/>
            <p:cNvSpPr/>
            <p:nvPr/>
          </p:nvSpPr>
          <p:spPr>
            <a:xfrm>
              <a:off x="8319338" y="460329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70" name="object 14370"/>
            <p:cNvSpPr/>
            <p:nvPr/>
          </p:nvSpPr>
          <p:spPr>
            <a:xfrm>
              <a:off x="8352625" y="463180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71" name="object 14371"/>
            <p:cNvSpPr/>
            <p:nvPr/>
          </p:nvSpPr>
          <p:spPr>
            <a:xfrm>
              <a:off x="8354987" y="462942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72" name="object 14372"/>
            <p:cNvSpPr/>
            <p:nvPr/>
          </p:nvSpPr>
          <p:spPr>
            <a:xfrm>
              <a:off x="8352625" y="462942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73" name="object 14373"/>
            <p:cNvSpPr/>
            <p:nvPr/>
          </p:nvSpPr>
          <p:spPr>
            <a:xfrm>
              <a:off x="8319338" y="4629429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0" y="3175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74" name="object 14374"/>
            <p:cNvSpPr/>
            <p:nvPr/>
          </p:nvSpPr>
          <p:spPr>
            <a:xfrm>
              <a:off x="8352625" y="458270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7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75" name="object 14375"/>
            <p:cNvSpPr/>
            <p:nvPr/>
          </p:nvSpPr>
          <p:spPr>
            <a:xfrm>
              <a:off x="8354987" y="458031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76" name="object 14376"/>
            <p:cNvSpPr/>
            <p:nvPr/>
          </p:nvSpPr>
          <p:spPr>
            <a:xfrm>
              <a:off x="8352625" y="458031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77" name="object 14377"/>
            <p:cNvSpPr/>
            <p:nvPr/>
          </p:nvSpPr>
          <p:spPr>
            <a:xfrm>
              <a:off x="8354987" y="4625466"/>
              <a:ext cx="12065" cy="6350"/>
            </a:xfrm>
            <a:custGeom>
              <a:avLst/>
              <a:gdLst/>
              <a:ahLst/>
              <a:cxnLst/>
              <a:rect l="l" t="t" r="r" b="b"/>
              <a:pathLst>
                <a:path w="12065" h="6350">
                  <a:moveTo>
                    <a:pt x="0" y="6337"/>
                  </a:moveTo>
                  <a:lnTo>
                    <a:pt x="118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78" name="object 14378"/>
            <p:cNvSpPr/>
            <p:nvPr/>
          </p:nvSpPr>
          <p:spPr>
            <a:xfrm>
              <a:off x="8366887" y="46230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79" name="object 14379"/>
            <p:cNvSpPr/>
            <p:nvPr/>
          </p:nvSpPr>
          <p:spPr>
            <a:xfrm>
              <a:off x="8354987" y="4623091"/>
              <a:ext cx="12065" cy="6350"/>
            </a:xfrm>
            <a:custGeom>
              <a:avLst/>
              <a:gdLst/>
              <a:ahLst/>
              <a:cxnLst/>
              <a:rect l="l" t="t" r="r" b="b"/>
              <a:pathLst>
                <a:path w="12065" h="6350">
                  <a:moveTo>
                    <a:pt x="0" y="6337"/>
                  </a:moveTo>
                  <a:lnTo>
                    <a:pt x="118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80" name="object 14380"/>
            <p:cNvSpPr/>
            <p:nvPr/>
          </p:nvSpPr>
          <p:spPr>
            <a:xfrm>
              <a:off x="8354987" y="4576355"/>
              <a:ext cx="12065" cy="6350"/>
            </a:xfrm>
            <a:custGeom>
              <a:avLst/>
              <a:gdLst/>
              <a:ahLst/>
              <a:cxnLst/>
              <a:rect l="l" t="t" r="r" b="b"/>
              <a:pathLst>
                <a:path w="12065" h="6350">
                  <a:moveTo>
                    <a:pt x="0" y="6337"/>
                  </a:moveTo>
                  <a:lnTo>
                    <a:pt x="118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81" name="object 14381"/>
            <p:cNvSpPr/>
            <p:nvPr/>
          </p:nvSpPr>
          <p:spPr>
            <a:xfrm>
              <a:off x="8366887" y="457398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82" name="object 14382"/>
            <p:cNvSpPr/>
            <p:nvPr/>
          </p:nvSpPr>
          <p:spPr>
            <a:xfrm>
              <a:off x="8354987" y="4573981"/>
              <a:ext cx="12065" cy="6350"/>
            </a:xfrm>
            <a:custGeom>
              <a:avLst/>
              <a:gdLst/>
              <a:ahLst/>
              <a:cxnLst/>
              <a:rect l="l" t="t" r="r" b="b"/>
              <a:pathLst>
                <a:path w="12065" h="6350">
                  <a:moveTo>
                    <a:pt x="0" y="6337"/>
                  </a:moveTo>
                  <a:lnTo>
                    <a:pt x="118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83" name="object 14383"/>
            <p:cNvSpPr/>
            <p:nvPr/>
          </p:nvSpPr>
          <p:spPr>
            <a:xfrm>
              <a:off x="8366887" y="4619129"/>
              <a:ext cx="11430" cy="6350"/>
            </a:xfrm>
            <a:custGeom>
              <a:avLst/>
              <a:gdLst/>
              <a:ahLst/>
              <a:cxnLst/>
              <a:rect l="l" t="t" r="r" b="b"/>
              <a:pathLst>
                <a:path w="11429" h="6350">
                  <a:moveTo>
                    <a:pt x="0" y="6337"/>
                  </a:moveTo>
                  <a:lnTo>
                    <a:pt x="110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84" name="object 14384"/>
            <p:cNvSpPr/>
            <p:nvPr/>
          </p:nvSpPr>
          <p:spPr>
            <a:xfrm>
              <a:off x="8377961" y="461596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85" name="object 14385"/>
            <p:cNvSpPr/>
            <p:nvPr/>
          </p:nvSpPr>
          <p:spPr>
            <a:xfrm>
              <a:off x="8366887" y="4615954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0" y="7137"/>
                  </a:moveTo>
                  <a:lnTo>
                    <a:pt x="110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86" name="object 14386"/>
            <p:cNvSpPr/>
            <p:nvPr/>
          </p:nvSpPr>
          <p:spPr>
            <a:xfrm>
              <a:off x="8366887" y="4570018"/>
              <a:ext cx="11430" cy="6350"/>
            </a:xfrm>
            <a:custGeom>
              <a:avLst/>
              <a:gdLst/>
              <a:ahLst/>
              <a:cxnLst/>
              <a:rect l="l" t="t" r="r" b="b"/>
              <a:pathLst>
                <a:path w="11429" h="6350">
                  <a:moveTo>
                    <a:pt x="0" y="6337"/>
                  </a:moveTo>
                  <a:lnTo>
                    <a:pt x="110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87" name="object 14387"/>
            <p:cNvSpPr/>
            <p:nvPr/>
          </p:nvSpPr>
          <p:spPr>
            <a:xfrm>
              <a:off x="8377961" y="45668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88" name="object 14388"/>
            <p:cNvSpPr/>
            <p:nvPr/>
          </p:nvSpPr>
          <p:spPr>
            <a:xfrm>
              <a:off x="8366887" y="4566843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0" y="7137"/>
                  </a:moveTo>
                  <a:lnTo>
                    <a:pt x="110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89" name="object 14389"/>
            <p:cNvSpPr/>
            <p:nvPr/>
          </p:nvSpPr>
          <p:spPr>
            <a:xfrm>
              <a:off x="8377961" y="461675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374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90" name="object 14390"/>
            <p:cNvSpPr/>
            <p:nvPr/>
          </p:nvSpPr>
          <p:spPr>
            <a:xfrm>
              <a:off x="8377961" y="461359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374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91" name="object 14391"/>
            <p:cNvSpPr/>
            <p:nvPr/>
          </p:nvSpPr>
          <p:spPr>
            <a:xfrm>
              <a:off x="8352625" y="4606454"/>
              <a:ext cx="11430" cy="6350"/>
            </a:xfrm>
            <a:custGeom>
              <a:avLst/>
              <a:gdLst/>
              <a:ahLst/>
              <a:cxnLst/>
              <a:rect l="l" t="t" r="r" b="b"/>
              <a:pathLst>
                <a:path w="11429" h="6350">
                  <a:moveTo>
                    <a:pt x="0" y="6337"/>
                  </a:moveTo>
                  <a:lnTo>
                    <a:pt x="110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92" name="object 14392"/>
            <p:cNvSpPr/>
            <p:nvPr/>
          </p:nvSpPr>
          <p:spPr>
            <a:xfrm>
              <a:off x="8363712" y="4577943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5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93" name="object 14393"/>
            <p:cNvSpPr/>
            <p:nvPr/>
          </p:nvSpPr>
          <p:spPr>
            <a:xfrm>
              <a:off x="8377974" y="4567631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2387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94" name="object 14394"/>
            <p:cNvSpPr/>
            <p:nvPr/>
          </p:nvSpPr>
          <p:spPr>
            <a:xfrm>
              <a:off x="8377974" y="456446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3962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95" name="object 14395"/>
            <p:cNvSpPr/>
            <p:nvPr/>
          </p:nvSpPr>
          <p:spPr>
            <a:xfrm>
              <a:off x="8363712" y="4600117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0" y="6337"/>
                  </a:moveTo>
                  <a:lnTo>
                    <a:pt x="102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96" name="object 14396"/>
            <p:cNvSpPr/>
            <p:nvPr/>
          </p:nvSpPr>
          <p:spPr>
            <a:xfrm>
              <a:off x="8373999" y="4571606"/>
              <a:ext cx="8255" cy="28575"/>
            </a:xfrm>
            <a:custGeom>
              <a:avLst/>
              <a:gdLst/>
              <a:ahLst/>
              <a:cxnLst/>
              <a:rect l="l" t="t" r="r" b="b"/>
              <a:pathLst>
                <a:path w="8254" h="28575">
                  <a:moveTo>
                    <a:pt x="0" y="0"/>
                  </a:moveTo>
                  <a:lnTo>
                    <a:pt x="0" y="28524"/>
                  </a:lnTo>
                  <a:lnTo>
                    <a:pt x="7924" y="237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97" name="object 14397"/>
            <p:cNvSpPr/>
            <p:nvPr/>
          </p:nvSpPr>
          <p:spPr>
            <a:xfrm>
              <a:off x="8418373" y="459220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7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98" name="object 14398"/>
            <p:cNvSpPr/>
            <p:nvPr/>
          </p:nvSpPr>
          <p:spPr>
            <a:xfrm>
              <a:off x="8420748" y="458981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399" name="object 14399"/>
            <p:cNvSpPr/>
            <p:nvPr/>
          </p:nvSpPr>
          <p:spPr>
            <a:xfrm>
              <a:off x="8418373" y="458981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00" name="object 14400"/>
            <p:cNvSpPr/>
            <p:nvPr/>
          </p:nvSpPr>
          <p:spPr>
            <a:xfrm>
              <a:off x="8422335" y="4536757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4">
                  <a:moveTo>
                    <a:pt x="0" y="5537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01" name="object 14401"/>
            <p:cNvSpPr/>
            <p:nvPr/>
          </p:nvSpPr>
          <p:spPr>
            <a:xfrm>
              <a:off x="8431047" y="45335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02" name="object 14402"/>
            <p:cNvSpPr/>
            <p:nvPr/>
          </p:nvSpPr>
          <p:spPr>
            <a:xfrm>
              <a:off x="8422335" y="4533582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4">
                  <a:moveTo>
                    <a:pt x="0" y="5537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03" name="object 14403"/>
            <p:cNvSpPr/>
            <p:nvPr/>
          </p:nvSpPr>
          <p:spPr>
            <a:xfrm>
              <a:off x="8420748" y="4585855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0" y="6350"/>
                  </a:moveTo>
                  <a:lnTo>
                    <a:pt x="102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04" name="object 14404"/>
            <p:cNvSpPr/>
            <p:nvPr/>
          </p:nvSpPr>
          <p:spPr>
            <a:xfrm>
              <a:off x="8431047" y="458269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05" name="object 14405"/>
            <p:cNvSpPr/>
            <p:nvPr/>
          </p:nvSpPr>
          <p:spPr>
            <a:xfrm>
              <a:off x="8420760" y="4582693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5" h="7620">
                  <a:moveTo>
                    <a:pt x="10286" y="0"/>
                  </a:moveTo>
                  <a:lnTo>
                    <a:pt x="0" y="71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06" name="object 14406"/>
            <p:cNvSpPr/>
            <p:nvPr/>
          </p:nvSpPr>
          <p:spPr>
            <a:xfrm>
              <a:off x="8441347" y="45763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07" name="object 14407"/>
            <p:cNvSpPr/>
            <p:nvPr/>
          </p:nvSpPr>
          <p:spPr>
            <a:xfrm>
              <a:off x="8431047" y="4576355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0" y="6337"/>
                  </a:moveTo>
                  <a:lnTo>
                    <a:pt x="103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08" name="object 14408"/>
            <p:cNvSpPr/>
            <p:nvPr/>
          </p:nvSpPr>
          <p:spPr>
            <a:xfrm>
              <a:off x="8431035" y="4578730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5" h="7620">
                  <a:moveTo>
                    <a:pt x="10312" y="0"/>
                  </a:moveTo>
                  <a:lnTo>
                    <a:pt x="0" y="71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09" name="object 14409"/>
            <p:cNvSpPr/>
            <p:nvPr/>
          </p:nvSpPr>
          <p:spPr>
            <a:xfrm>
              <a:off x="8431047" y="4529607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5" h="7620">
                  <a:moveTo>
                    <a:pt x="0" y="7137"/>
                  </a:moveTo>
                  <a:lnTo>
                    <a:pt x="103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10" name="object 14410"/>
            <p:cNvSpPr/>
            <p:nvPr/>
          </p:nvSpPr>
          <p:spPr>
            <a:xfrm>
              <a:off x="8441347" y="452724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11" name="object 14411"/>
            <p:cNvSpPr/>
            <p:nvPr/>
          </p:nvSpPr>
          <p:spPr>
            <a:xfrm>
              <a:off x="8431047" y="4527245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0" y="6337"/>
                  </a:moveTo>
                  <a:lnTo>
                    <a:pt x="103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12" name="object 14412"/>
            <p:cNvSpPr/>
            <p:nvPr/>
          </p:nvSpPr>
          <p:spPr>
            <a:xfrm>
              <a:off x="8441347" y="457714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13" name="object 14413"/>
            <p:cNvSpPr/>
            <p:nvPr/>
          </p:nvSpPr>
          <p:spPr>
            <a:xfrm>
              <a:off x="8441347" y="457476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14" name="object 14414"/>
            <p:cNvSpPr/>
            <p:nvPr/>
          </p:nvSpPr>
          <p:spPr>
            <a:xfrm>
              <a:off x="8418373" y="456684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0" y="4762"/>
                  </a:moveTo>
                  <a:lnTo>
                    <a:pt x="71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15" name="object 14415"/>
            <p:cNvSpPr/>
            <p:nvPr/>
          </p:nvSpPr>
          <p:spPr>
            <a:xfrm>
              <a:off x="8425497" y="4539919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16" name="object 14416"/>
            <p:cNvSpPr/>
            <p:nvPr/>
          </p:nvSpPr>
          <p:spPr>
            <a:xfrm>
              <a:off x="8441347" y="452803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17" name="object 14417"/>
            <p:cNvSpPr/>
            <p:nvPr/>
          </p:nvSpPr>
          <p:spPr>
            <a:xfrm>
              <a:off x="8441347" y="45248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37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18" name="object 14418"/>
            <p:cNvSpPr/>
            <p:nvPr/>
          </p:nvSpPr>
          <p:spPr>
            <a:xfrm>
              <a:off x="8425497" y="4560519"/>
              <a:ext cx="9525" cy="6350"/>
            </a:xfrm>
            <a:custGeom>
              <a:avLst/>
              <a:gdLst/>
              <a:ahLst/>
              <a:cxnLst/>
              <a:rect l="l" t="t" r="r" b="b"/>
              <a:pathLst>
                <a:path w="9525" h="6350">
                  <a:moveTo>
                    <a:pt x="0" y="6324"/>
                  </a:moveTo>
                  <a:lnTo>
                    <a:pt x="95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19" name="object 14419"/>
            <p:cNvSpPr/>
            <p:nvPr/>
          </p:nvSpPr>
          <p:spPr>
            <a:xfrm>
              <a:off x="8435010" y="4533582"/>
              <a:ext cx="8890" cy="27305"/>
            </a:xfrm>
            <a:custGeom>
              <a:avLst/>
              <a:gdLst/>
              <a:ahLst/>
              <a:cxnLst/>
              <a:rect l="l" t="t" r="r" b="b"/>
              <a:pathLst>
                <a:path w="8890" h="27304">
                  <a:moveTo>
                    <a:pt x="0" y="0"/>
                  </a:moveTo>
                  <a:lnTo>
                    <a:pt x="0" y="26936"/>
                  </a:lnTo>
                  <a:lnTo>
                    <a:pt x="8712" y="205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20" name="object 14420"/>
            <p:cNvSpPr/>
            <p:nvPr/>
          </p:nvSpPr>
          <p:spPr>
            <a:xfrm>
              <a:off x="8471446" y="4551794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0" y="6337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21" name="object 14421"/>
            <p:cNvSpPr/>
            <p:nvPr/>
          </p:nvSpPr>
          <p:spPr>
            <a:xfrm>
              <a:off x="8480158" y="454941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22" name="object 14422"/>
            <p:cNvSpPr/>
            <p:nvPr/>
          </p:nvSpPr>
          <p:spPr>
            <a:xfrm>
              <a:off x="8471446" y="454941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0" y="6337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23" name="object 14423"/>
            <p:cNvSpPr/>
            <p:nvPr/>
          </p:nvSpPr>
          <p:spPr>
            <a:xfrm>
              <a:off x="8480158" y="4545456"/>
              <a:ext cx="9525" cy="6350"/>
            </a:xfrm>
            <a:custGeom>
              <a:avLst/>
              <a:gdLst/>
              <a:ahLst/>
              <a:cxnLst/>
              <a:rect l="l" t="t" r="r" b="b"/>
              <a:pathLst>
                <a:path w="9525" h="6350">
                  <a:moveTo>
                    <a:pt x="0" y="6337"/>
                  </a:moveTo>
                  <a:lnTo>
                    <a:pt x="94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24" name="object 14424"/>
            <p:cNvSpPr/>
            <p:nvPr/>
          </p:nvSpPr>
          <p:spPr>
            <a:xfrm>
              <a:off x="8489670" y="45422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25" name="object 14425"/>
            <p:cNvSpPr/>
            <p:nvPr/>
          </p:nvSpPr>
          <p:spPr>
            <a:xfrm>
              <a:off x="8480158" y="4542281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20">
                  <a:moveTo>
                    <a:pt x="0" y="7137"/>
                  </a:moveTo>
                  <a:lnTo>
                    <a:pt x="94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26" name="object 14426"/>
            <p:cNvSpPr/>
            <p:nvPr/>
          </p:nvSpPr>
          <p:spPr>
            <a:xfrm>
              <a:off x="8489670" y="4541494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3962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27" name="object 14427"/>
            <p:cNvSpPr/>
            <p:nvPr/>
          </p:nvSpPr>
          <p:spPr>
            <a:xfrm>
              <a:off x="8489670" y="4539119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3175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28" name="object 14428"/>
            <p:cNvSpPr/>
            <p:nvPr/>
          </p:nvSpPr>
          <p:spPr>
            <a:xfrm>
              <a:off x="8471446" y="453356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29" name="object 14429"/>
            <p:cNvSpPr/>
            <p:nvPr/>
          </p:nvSpPr>
          <p:spPr>
            <a:xfrm>
              <a:off x="8475408" y="4526444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4762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30" name="object 14430"/>
            <p:cNvSpPr/>
            <p:nvPr/>
          </p:nvSpPr>
          <p:spPr>
            <a:xfrm>
              <a:off x="8481746" y="4504270"/>
              <a:ext cx="9525" cy="22225"/>
            </a:xfrm>
            <a:custGeom>
              <a:avLst/>
              <a:gdLst/>
              <a:ahLst/>
              <a:cxnLst/>
              <a:rect l="l" t="t" r="r" b="b"/>
              <a:pathLst>
                <a:path w="9525" h="22225">
                  <a:moveTo>
                    <a:pt x="0" y="0"/>
                  </a:moveTo>
                  <a:lnTo>
                    <a:pt x="0" y="22186"/>
                  </a:lnTo>
                  <a:lnTo>
                    <a:pt x="9499" y="158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31" name="object 14431"/>
            <p:cNvSpPr/>
            <p:nvPr/>
          </p:nvSpPr>
          <p:spPr>
            <a:xfrm>
              <a:off x="8491258" y="450109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90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32" name="object 14432"/>
            <p:cNvSpPr/>
            <p:nvPr/>
          </p:nvSpPr>
          <p:spPr>
            <a:xfrm>
              <a:off x="8522144" y="45177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175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33" name="object 14433"/>
            <p:cNvSpPr/>
            <p:nvPr/>
          </p:nvSpPr>
          <p:spPr>
            <a:xfrm>
              <a:off x="8525319" y="451535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34" name="object 14434"/>
            <p:cNvSpPr/>
            <p:nvPr/>
          </p:nvSpPr>
          <p:spPr>
            <a:xfrm>
              <a:off x="8522144" y="451535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374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35" name="object 14435"/>
            <p:cNvSpPr/>
            <p:nvPr/>
          </p:nvSpPr>
          <p:spPr>
            <a:xfrm>
              <a:off x="8491258" y="45169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175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36" name="object 14436"/>
            <p:cNvSpPr/>
            <p:nvPr/>
          </p:nvSpPr>
          <p:spPr>
            <a:xfrm>
              <a:off x="8525319" y="4511395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0" y="6337"/>
                  </a:moveTo>
                  <a:lnTo>
                    <a:pt x="87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37" name="object 14437"/>
            <p:cNvSpPr/>
            <p:nvPr/>
          </p:nvSpPr>
          <p:spPr>
            <a:xfrm>
              <a:off x="8534044" y="45082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38" name="object 14438"/>
            <p:cNvSpPr/>
            <p:nvPr/>
          </p:nvSpPr>
          <p:spPr>
            <a:xfrm>
              <a:off x="8525319" y="450822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0" y="7137"/>
                  </a:moveTo>
                  <a:lnTo>
                    <a:pt x="87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39" name="object 14439"/>
            <p:cNvSpPr/>
            <p:nvPr/>
          </p:nvSpPr>
          <p:spPr>
            <a:xfrm>
              <a:off x="8534044" y="4505058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0" y="6337"/>
                  </a:moveTo>
                  <a:lnTo>
                    <a:pt x="79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40" name="object 14440"/>
            <p:cNvSpPr/>
            <p:nvPr/>
          </p:nvSpPr>
          <p:spPr>
            <a:xfrm>
              <a:off x="8534044" y="4501895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7912" y="0"/>
                  </a:moveTo>
                  <a:lnTo>
                    <a:pt x="0" y="63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41" name="object 14441"/>
            <p:cNvSpPr/>
            <p:nvPr/>
          </p:nvSpPr>
          <p:spPr>
            <a:xfrm>
              <a:off x="8526907" y="4487621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175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42" name="object 14442"/>
            <p:cNvSpPr/>
            <p:nvPr/>
          </p:nvSpPr>
          <p:spPr>
            <a:xfrm>
              <a:off x="8314601" y="456130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10286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43" name="object 14443"/>
            <p:cNvSpPr/>
            <p:nvPr/>
          </p:nvSpPr>
          <p:spPr>
            <a:xfrm>
              <a:off x="8303501" y="4567643"/>
              <a:ext cx="11430" cy="6350"/>
            </a:xfrm>
            <a:custGeom>
              <a:avLst/>
              <a:gdLst/>
              <a:ahLst/>
              <a:cxnLst/>
              <a:rect l="l" t="t" r="r" b="b"/>
              <a:pathLst>
                <a:path w="11429" h="6350">
                  <a:moveTo>
                    <a:pt x="0" y="6337"/>
                  </a:moveTo>
                  <a:lnTo>
                    <a:pt x="110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44" name="object 14444"/>
            <p:cNvSpPr/>
            <p:nvPr/>
          </p:nvSpPr>
          <p:spPr>
            <a:xfrm>
              <a:off x="8297164" y="4573968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3175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45" name="object 14445"/>
            <p:cNvSpPr/>
            <p:nvPr/>
          </p:nvSpPr>
          <p:spPr>
            <a:xfrm>
              <a:off x="8257553" y="459538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0" y="3949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46" name="object 14446"/>
            <p:cNvSpPr/>
            <p:nvPr/>
          </p:nvSpPr>
          <p:spPr>
            <a:xfrm>
              <a:off x="8246465" y="4599330"/>
              <a:ext cx="11430" cy="6350"/>
            </a:xfrm>
            <a:custGeom>
              <a:avLst/>
              <a:gdLst/>
              <a:ahLst/>
              <a:cxnLst/>
              <a:rect l="l" t="t" r="r" b="b"/>
              <a:pathLst>
                <a:path w="11429" h="6350">
                  <a:moveTo>
                    <a:pt x="0" y="6337"/>
                  </a:moveTo>
                  <a:lnTo>
                    <a:pt x="110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47" name="object 14447"/>
            <p:cNvSpPr/>
            <p:nvPr/>
          </p:nvSpPr>
          <p:spPr>
            <a:xfrm>
              <a:off x="8233791" y="4605654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6350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48" name="object 14448"/>
            <p:cNvSpPr/>
            <p:nvPr/>
          </p:nvSpPr>
          <p:spPr>
            <a:xfrm>
              <a:off x="8230616" y="461200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374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49" name="object 14449"/>
            <p:cNvSpPr/>
            <p:nvPr/>
          </p:nvSpPr>
          <p:spPr>
            <a:xfrm>
              <a:off x="8197342" y="462862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2387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50" name="object 14450"/>
            <p:cNvSpPr/>
            <p:nvPr/>
          </p:nvSpPr>
          <p:spPr>
            <a:xfrm>
              <a:off x="8171993" y="4631029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2674" y="6337"/>
                  </a:moveTo>
                  <a:lnTo>
                    <a:pt x="25349" y="0"/>
                  </a:lnTo>
                </a:path>
                <a:path w="25400" h="12700">
                  <a:moveTo>
                    <a:pt x="12674" y="6337"/>
                  </a:moveTo>
                  <a:lnTo>
                    <a:pt x="0" y="126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51" name="object 14451"/>
            <p:cNvSpPr/>
            <p:nvPr/>
          </p:nvSpPr>
          <p:spPr>
            <a:xfrm>
              <a:off x="8164868" y="4643691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0" y="3162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52" name="object 14452"/>
            <p:cNvSpPr/>
            <p:nvPr/>
          </p:nvSpPr>
          <p:spPr>
            <a:xfrm>
              <a:off x="8132381" y="466032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2374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53" name="object 14453"/>
            <p:cNvSpPr/>
            <p:nvPr/>
          </p:nvSpPr>
          <p:spPr>
            <a:xfrm>
              <a:off x="8119719" y="4662715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6337"/>
                  </a:moveTo>
                  <a:lnTo>
                    <a:pt x="126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54" name="object 14454"/>
            <p:cNvSpPr/>
            <p:nvPr/>
          </p:nvSpPr>
          <p:spPr>
            <a:xfrm>
              <a:off x="8106245" y="4669053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70" h="5714">
                  <a:moveTo>
                    <a:pt x="0" y="5537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55" name="object 14455"/>
            <p:cNvSpPr/>
            <p:nvPr/>
          </p:nvSpPr>
          <p:spPr>
            <a:xfrm>
              <a:off x="8096732" y="4674590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5">
                  <a:moveTo>
                    <a:pt x="0" y="3962"/>
                  </a:moveTo>
                  <a:lnTo>
                    <a:pt x="95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56" name="object 14456"/>
            <p:cNvSpPr/>
            <p:nvPr/>
          </p:nvSpPr>
          <p:spPr>
            <a:xfrm>
              <a:off x="8065046" y="4691240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1574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57" name="object 14457"/>
            <p:cNvSpPr/>
            <p:nvPr/>
          </p:nvSpPr>
          <p:spPr>
            <a:xfrm>
              <a:off x="8050784" y="4692802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4" h="6350">
                  <a:moveTo>
                    <a:pt x="0" y="6337"/>
                  </a:moveTo>
                  <a:lnTo>
                    <a:pt x="142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58" name="object 14458"/>
            <p:cNvSpPr/>
            <p:nvPr/>
          </p:nvSpPr>
          <p:spPr>
            <a:xfrm>
              <a:off x="8043659" y="4699152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0" y="3175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4459" name="object 14459"/>
          <p:cNvSpPr/>
          <p:nvPr/>
        </p:nvSpPr>
        <p:spPr>
          <a:xfrm>
            <a:off x="6438250" y="3223800"/>
            <a:ext cx="7715" cy="3000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0" y="3949"/>
                </a:moveTo>
                <a:lnTo>
                  <a:pt x="11087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460" name="object 14460"/>
          <p:cNvSpPr/>
          <p:nvPr/>
        </p:nvSpPr>
        <p:spPr>
          <a:xfrm>
            <a:off x="6907757" y="3026478"/>
            <a:ext cx="1286" cy="857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574" y="80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4461" name="object 14461"/>
          <p:cNvGrpSpPr/>
          <p:nvPr/>
        </p:nvGrpSpPr>
        <p:grpSpPr>
          <a:xfrm>
            <a:off x="2696659" y="4018423"/>
            <a:ext cx="6429" cy="63437"/>
            <a:chOff x="2301716" y="5953220"/>
            <a:chExt cx="9525" cy="93980"/>
          </a:xfrm>
        </p:grpSpPr>
        <p:sp>
          <p:nvSpPr>
            <p:cNvPr id="14462" name="object 14462"/>
            <p:cNvSpPr/>
            <p:nvPr/>
          </p:nvSpPr>
          <p:spPr>
            <a:xfrm>
              <a:off x="2302510" y="595480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7924" y="0"/>
                  </a:moveTo>
                  <a:lnTo>
                    <a:pt x="7924" y="800"/>
                  </a:lnTo>
                  <a:lnTo>
                    <a:pt x="7124" y="80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0"/>
                  </a:lnTo>
                  <a:lnTo>
                    <a:pt x="0" y="79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63" name="object 14463"/>
            <p:cNvSpPr/>
            <p:nvPr/>
          </p:nvSpPr>
          <p:spPr>
            <a:xfrm>
              <a:off x="2302510" y="5990450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0"/>
                  </a:moveTo>
                  <a:lnTo>
                    <a:pt x="0" y="5466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64" name="object 14464"/>
            <p:cNvSpPr/>
            <p:nvPr/>
          </p:nvSpPr>
          <p:spPr>
            <a:xfrm>
              <a:off x="2310434" y="5988862"/>
              <a:ext cx="0" cy="56515"/>
            </a:xfrm>
            <a:custGeom>
              <a:avLst/>
              <a:gdLst/>
              <a:ahLst/>
              <a:cxnLst/>
              <a:rect l="l" t="t" r="r" b="b"/>
              <a:pathLst>
                <a:path h="56514">
                  <a:moveTo>
                    <a:pt x="0" y="562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65" name="object 14465"/>
            <p:cNvSpPr/>
            <p:nvPr/>
          </p:nvSpPr>
          <p:spPr>
            <a:xfrm>
              <a:off x="2310434" y="595480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66" name="object 14466"/>
            <p:cNvSpPr/>
            <p:nvPr/>
          </p:nvSpPr>
          <p:spPr>
            <a:xfrm>
              <a:off x="2302510" y="6045111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7924" y="0"/>
                  </a:moveTo>
                  <a:lnTo>
                    <a:pt x="7124" y="80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67" name="object 14467"/>
            <p:cNvSpPr/>
            <p:nvPr/>
          </p:nvSpPr>
          <p:spPr>
            <a:xfrm>
              <a:off x="2302510" y="5962726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7924" y="0"/>
                  </a:moveTo>
                  <a:lnTo>
                    <a:pt x="7924" y="800"/>
                  </a:lnTo>
                  <a:lnTo>
                    <a:pt x="7124" y="80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68" name="object 14468"/>
            <p:cNvSpPr/>
            <p:nvPr/>
          </p:nvSpPr>
          <p:spPr>
            <a:xfrm>
              <a:off x="2302510" y="5954014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5" h="1904">
                  <a:moveTo>
                    <a:pt x="7137" y="0"/>
                  </a:moveTo>
                  <a:lnTo>
                    <a:pt x="7937" y="0"/>
                  </a:lnTo>
                  <a:lnTo>
                    <a:pt x="7937" y="1574"/>
                  </a:lnTo>
                  <a:lnTo>
                    <a:pt x="7137" y="1574"/>
                  </a:lnTo>
                  <a:lnTo>
                    <a:pt x="800" y="1574"/>
                  </a:lnTo>
                  <a:lnTo>
                    <a:pt x="0" y="1574"/>
                  </a:lnTo>
                  <a:lnTo>
                    <a:pt x="0" y="0"/>
                  </a:lnTo>
                  <a:lnTo>
                    <a:pt x="800" y="0"/>
                  </a:lnTo>
                  <a:lnTo>
                    <a:pt x="6337" y="0"/>
                  </a:lnTo>
                  <a:lnTo>
                    <a:pt x="71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469" name="object 14469"/>
          <p:cNvGrpSpPr/>
          <p:nvPr/>
        </p:nvGrpSpPr>
        <p:grpSpPr>
          <a:xfrm>
            <a:off x="2276889" y="3763888"/>
            <a:ext cx="13716" cy="6001"/>
            <a:chOff x="1679835" y="5576131"/>
            <a:chExt cx="20320" cy="8890"/>
          </a:xfrm>
        </p:grpSpPr>
        <p:sp>
          <p:nvSpPr>
            <p:cNvPr id="14470" name="object 14470"/>
            <p:cNvSpPr/>
            <p:nvPr/>
          </p:nvSpPr>
          <p:spPr>
            <a:xfrm>
              <a:off x="1682216" y="5584050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0" y="0"/>
                  </a:moveTo>
                  <a:lnTo>
                    <a:pt x="166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71" name="object 14471"/>
            <p:cNvSpPr/>
            <p:nvPr/>
          </p:nvSpPr>
          <p:spPr>
            <a:xfrm>
              <a:off x="1698840" y="558087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72" name="object 14472"/>
            <p:cNvSpPr/>
            <p:nvPr/>
          </p:nvSpPr>
          <p:spPr>
            <a:xfrm>
              <a:off x="1681422" y="5581262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0"/>
                  </a:moveTo>
                  <a:lnTo>
                    <a:pt x="18211" y="0"/>
                  </a:lnTo>
                </a:path>
                <a:path w="18414" h="1904">
                  <a:moveTo>
                    <a:pt x="0" y="1593"/>
                  </a:moveTo>
                  <a:lnTo>
                    <a:pt x="1587" y="15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73" name="object 14473"/>
            <p:cNvSpPr/>
            <p:nvPr/>
          </p:nvSpPr>
          <p:spPr>
            <a:xfrm>
              <a:off x="1680629" y="558008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0"/>
                  </a:move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74" name="object 14474"/>
            <p:cNvSpPr/>
            <p:nvPr/>
          </p:nvSpPr>
          <p:spPr>
            <a:xfrm>
              <a:off x="1680629" y="5576925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0" y="0"/>
                  </a:moveTo>
                  <a:lnTo>
                    <a:pt x="1587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75" name="object 14475"/>
            <p:cNvSpPr/>
            <p:nvPr/>
          </p:nvSpPr>
          <p:spPr>
            <a:xfrm>
              <a:off x="1680629" y="557692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76" name="object 14476"/>
            <p:cNvSpPr/>
            <p:nvPr/>
          </p:nvSpPr>
          <p:spPr>
            <a:xfrm>
              <a:off x="1697266" y="557692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1574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77" name="object 14477"/>
            <p:cNvSpPr/>
            <p:nvPr/>
          </p:nvSpPr>
          <p:spPr>
            <a:xfrm>
              <a:off x="1680629" y="557692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478" name="object 14478"/>
          <p:cNvGrpSpPr/>
          <p:nvPr/>
        </p:nvGrpSpPr>
        <p:grpSpPr>
          <a:xfrm>
            <a:off x="2451750" y="3478870"/>
            <a:ext cx="16288" cy="6001"/>
            <a:chOff x="1938889" y="5153882"/>
            <a:chExt cx="24130" cy="8890"/>
          </a:xfrm>
        </p:grpSpPr>
        <p:sp>
          <p:nvSpPr>
            <p:cNvPr id="14479" name="object 14479"/>
            <p:cNvSpPr/>
            <p:nvPr/>
          </p:nvSpPr>
          <p:spPr>
            <a:xfrm>
              <a:off x="1955507" y="515783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3962"/>
                  </a:moveTo>
                  <a:lnTo>
                    <a:pt x="635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80" name="object 14480"/>
            <p:cNvSpPr/>
            <p:nvPr/>
          </p:nvSpPr>
          <p:spPr>
            <a:xfrm>
              <a:off x="1961857" y="51546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81" name="object 14481"/>
            <p:cNvSpPr/>
            <p:nvPr/>
          </p:nvSpPr>
          <p:spPr>
            <a:xfrm>
              <a:off x="1955507" y="5154676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4749"/>
                  </a:moveTo>
                  <a:lnTo>
                    <a:pt x="635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82" name="object 14482"/>
            <p:cNvSpPr/>
            <p:nvPr/>
          </p:nvSpPr>
          <p:spPr>
            <a:xfrm>
              <a:off x="1955507" y="515942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83" name="object 14483"/>
            <p:cNvSpPr/>
            <p:nvPr/>
          </p:nvSpPr>
          <p:spPr>
            <a:xfrm>
              <a:off x="1939683" y="5160213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4">
                  <a:moveTo>
                    <a:pt x="-793" y="793"/>
                  </a:moveTo>
                  <a:lnTo>
                    <a:pt x="16630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84" name="object 14484"/>
            <p:cNvSpPr/>
            <p:nvPr/>
          </p:nvSpPr>
          <p:spPr>
            <a:xfrm>
              <a:off x="1939683" y="5157050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0" y="0"/>
                  </a:moveTo>
                  <a:lnTo>
                    <a:pt x="15836" y="23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85" name="object 14485"/>
            <p:cNvSpPr/>
            <p:nvPr/>
          </p:nvSpPr>
          <p:spPr>
            <a:xfrm>
              <a:off x="1939683" y="51570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86" name="object 14486"/>
            <p:cNvSpPr/>
            <p:nvPr/>
          </p:nvSpPr>
          <p:spPr>
            <a:xfrm>
              <a:off x="1957895" y="515467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87" name="object 14487"/>
            <p:cNvSpPr/>
            <p:nvPr/>
          </p:nvSpPr>
          <p:spPr>
            <a:xfrm>
              <a:off x="1939683" y="5154676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3949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488" name="object 14488"/>
          <p:cNvGrpSpPr/>
          <p:nvPr/>
        </p:nvGrpSpPr>
        <p:grpSpPr>
          <a:xfrm>
            <a:off x="2271539" y="3804522"/>
            <a:ext cx="18002" cy="8144"/>
            <a:chOff x="1671910" y="5636329"/>
            <a:chExt cx="26670" cy="12065"/>
          </a:xfrm>
        </p:grpSpPr>
        <p:sp>
          <p:nvSpPr>
            <p:cNvPr id="14489" name="object 14489"/>
            <p:cNvSpPr/>
            <p:nvPr/>
          </p:nvSpPr>
          <p:spPr>
            <a:xfrm>
              <a:off x="1673498" y="5645829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2387"/>
                  </a:moveTo>
                  <a:lnTo>
                    <a:pt x="12674" y="2387"/>
                  </a:lnTo>
                  <a:lnTo>
                    <a:pt x="12674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90" name="object 14490"/>
            <p:cNvSpPr/>
            <p:nvPr/>
          </p:nvSpPr>
          <p:spPr>
            <a:xfrm>
              <a:off x="1694091" y="56466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91" name="object 14491"/>
            <p:cNvSpPr/>
            <p:nvPr/>
          </p:nvSpPr>
          <p:spPr>
            <a:xfrm>
              <a:off x="1697253" y="564346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92" name="object 14492"/>
            <p:cNvSpPr/>
            <p:nvPr/>
          </p:nvSpPr>
          <p:spPr>
            <a:xfrm>
              <a:off x="1694091" y="56434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93" name="object 14493"/>
            <p:cNvSpPr/>
            <p:nvPr/>
          </p:nvSpPr>
          <p:spPr>
            <a:xfrm>
              <a:off x="1673498" y="5642667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2387"/>
                  </a:moveTo>
                  <a:lnTo>
                    <a:pt x="12674" y="2387"/>
                  </a:lnTo>
                  <a:lnTo>
                    <a:pt x="12674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94" name="object 14494"/>
            <p:cNvSpPr/>
            <p:nvPr/>
          </p:nvSpPr>
          <p:spPr>
            <a:xfrm>
              <a:off x="1674291" y="564426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95" name="object 14495"/>
            <p:cNvSpPr/>
            <p:nvPr/>
          </p:nvSpPr>
          <p:spPr>
            <a:xfrm>
              <a:off x="1672704" y="564107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587" y="635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96" name="object 14496"/>
            <p:cNvSpPr/>
            <p:nvPr/>
          </p:nvSpPr>
          <p:spPr>
            <a:xfrm>
              <a:off x="1672704" y="5637911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587" y="635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97" name="object 14497"/>
            <p:cNvSpPr/>
            <p:nvPr/>
          </p:nvSpPr>
          <p:spPr>
            <a:xfrm>
              <a:off x="1672704" y="56379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98" name="object 14498"/>
            <p:cNvSpPr/>
            <p:nvPr/>
          </p:nvSpPr>
          <p:spPr>
            <a:xfrm>
              <a:off x="1694078" y="5637123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175" y="6337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499" name="object 14499"/>
            <p:cNvSpPr/>
            <p:nvPr/>
          </p:nvSpPr>
          <p:spPr>
            <a:xfrm>
              <a:off x="1672704" y="563791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79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00" name="object 14500"/>
            <p:cNvSpPr/>
            <p:nvPr/>
          </p:nvSpPr>
          <p:spPr>
            <a:xfrm>
              <a:off x="1680616" y="56402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01" name="object 14501"/>
            <p:cNvSpPr/>
            <p:nvPr/>
          </p:nvSpPr>
          <p:spPr>
            <a:xfrm>
              <a:off x="1680616" y="564107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0"/>
                  </a:moveTo>
                  <a:lnTo>
                    <a:pt x="800" y="0"/>
                  </a:lnTo>
                  <a:lnTo>
                    <a:pt x="1587" y="800"/>
                  </a:lnTo>
                  <a:lnTo>
                    <a:pt x="4762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02" name="object 14502"/>
            <p:cNvSpPr/>
            <p:nvPr/>
          </p:nvSpPr>
          <p:spPr>
            <a:xfrm>
              <a:off x="1680616" y="56402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03" name="object 14503"/>
            <p:cNvSpPr/>
            <p:nvPr/>
          </p:nvSpPr>
          <p:spPr>
            <a:xfrm>
              <a:off x="1680629" y="5640298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0" y="800"/>
                  </a:lnTo>
                  <a:lnTo>
                    <a:pt x="1587" y="800"/>
                  </a:lnTo>
                  <a:lnTo>
                    <a:pt x="1587" y="1587"/>
                  </a:lnTo>
                  <a:lnTo>
                    <a:pt x="4762" y="1587"/>
                  </a:lnTo>
                  <a:lnTo>
                    <a:pt x="1587" y="1587"/>
                  </a:lnTo>
                  <a:lnTo>
                    <a:pt x="1587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04" name="object 14504"/>
            <p:cNvSpPr/>
            <p:nvPr/>
          </p:nvSpPr>
          <p:spPr>
            <a:xfrm>
              <a:off x="1680629" y="5640298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0" y="800"/>
                  </a:lnTo>
                  <a:lnTo>
                    <a:pt x="1587" y="800"/>
                  </a:lnTo>
                  <a:lnTo>
                    <a:pt x="2374" y="1587"/>
                  </a:lnTo>
                  <a:lnTo>
                    <a:pt x="4762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505" name="object 14505"/>
          <p:cNvGrpSpPr/>
          <p:nvPr/>
        </p:nvGrpSpPr>
        <p:grpSpPr>
          <a:xfrm>
            <a:off x="2454949" y="3492231"/>
            <a:ext cx="22717" cy="11573"/>
            <a:chOff x="1943627" y="5173675"/>
            <a:chExt cx="33655" cy="17145"/>
          </a:xfrm>
        </p:grpSpPr>
        <p:sp>
          <p:nvSpPr>
            <p:cNvPr id="14506" name="object 14506"/>
            <p:cNvSpPr/>
            <p:nvPr/>
          </p:nvSpPr>
          <p:spPr>
            <a:xfrm>
              <a:off x="1955507" y="5185575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69" h="1904">
                  <a:moveTo>
                    <a:pt x="0" y="0"/>
                  </a:moveTo>
                  <a:lnTo>
                    <a:pt x="13474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07" name="object 14507"/>
            <p:cNvSpPr/>
            <p:nvPr/>
          </p:nvSpPr>
          <p:spPr>
            <a:xfrm>
              <a:off x="1946008" y="5173675"/>
              <a:ext cx="1270" cy="13970"/>
            </a:xfrm>
            <a:custGeom>
              <a:avLst/>
              <a:gdLst/>
              <a:ahLst/>
              <a:cxnLst/>
              <a:rect l="l" t="t" r="r" b="b"/>
              <a:pathLst>
                <a:path w="1269" h="13970">
                  <a:moveTo>
                    <a:pt x="0" y="13474"/>
                  </a:moveTo>
                  <a:lnTo>
                    <a:pt x="0" y="0"/>
                  </a:lnTo>
                </a:path>
                <a:path w="1269" h="13970">
                  <a:moveTo>
                    <a:pt x="0" y="13474"/>
                  </a:moveTo>
                  <a:lnTo>
                    <a:pt x="800" y="126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08" name="object 14508"/>
            <p:cNvSpPr/>
            <p:nvPr/>
          </p:nvSpPr>
          <p:spPr>
            <a:xfrm>
              <a:off x="1944420" y="5173687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5" h="13970">
                  <a:moveTo>
                    <a:pt x="0" y="12674"/>
                  </a:moveTo>
                  <a:lnTo>
                    <a:pt x="0" y="0"/>
                  </a:lnTo>
                </a:path>
                <a:path w="1905" h="13970">
                  <a:moveTo>
                    <a:pt x="0" y="12674"/>
                  </a:moveTo>
                  <a:lnTo>
                    <a:pt x="1574" y="134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09" name="object 14509"/>
            <p:cNvSpPr/>
            <p:nvPr/>
          </p:nvSpPr>
          <p:spPr>
            <a:xfrm>
              <a:off x="1970570" y="5176062"/>
              <a:ext cx="5715" cy="13970"/>
            </a:xfrm>
            <a:custGeom>
              <a:avLst/>
              <a:gdLst/>
              <a:ahLst/>
              <a:cxnLst/>
              <a:rect l="l" t="t" r="r" b="b"/>
              <a:pathLst>
                <a:path w="5714" h="13970">
                  <a:moveTo>
                    <a:pt x="0" y="13462"/>
                  </a:moveTo>
                  <a:lnTo>
                    <a:pt x="0" y="0"/>
                  </a:lnTo>
                </a:path>
                <a:path w="5714" h="13970">
                  <a:moveTo>
                    <a:pt x="0" y="13462"/>
                  </a:moveTo>
                  <a:lnTo>
                    <a:pt x="5537" y="9512"/>
                  </a:lnTo>
                  <a:lnTo>
                    <a:pt x="5537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10" name="object 14510"/>
            <p:cNvSpPr/>
            <p:nvPr/>
          </p:nvSpPr>
          <p:spPr>
            <a:xfrm>
              <a:off x="1968995" y="5176062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5" h="13970">
                  <a:moveTo>
                    <a:pt x="0" y="13462"/>
                  </a:moveTo>
                  <a:lnTo>
                    <a:pt x="0" y="0"/>
                  </a:lnTo>
                </a:path>
                <a:path w="1905" h="13970">
                  <a:moveTo>
                    <a:pt x="0" y="13462"/>
                  </a:moveTo>
                  <a:lnTo>
                    <a:pt x="1574" y="134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511" name="object 14511"/>
          <p:cNvGrpSpPr/>
          <p:nvPr/>
        </p:nvGrpSpPr>
        <p:grpSpPr>
          <a:xfrm>
            <a:off x="2271539" y="3776722"/>
            <a:ext cx="21003" cy="11573"/>
            <a:chOff x="1671910" y="5595143"/>
            <a:chExt cx="31115" cy="17145"/>
          </a:xfrm>
        </p:grpSpPr>
        <p:sp>
          <p:nvSpPr>
            <p:cNvPr id="14512" name="object 14512"/>
            <p:cNvSpPr/>
            <p:nvPr/>
          </p:nvSpPr>
          <p:spPr>
            <a:xfrm>
              <a:off x="1700428" y="5595937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13" name="object 14513"/>
            <p:cNvSpPr/>
            <p:nvPr/>
          </p:nvSpPr>
          <p:spPr>
            <a:xfrm>
              <a:off x="1700428" y="559593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-793" y="7131"/>
                  </a:moveTo>
                  <a:lnTo>
                    <a:pt x="793" y="7131"/>
                  </a:lnTo>
                </a:path>
              </a:pathLst>
            </a:custGeom>
            <a:ln w="142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14" name="object 14514"/>
            <p:cNvSpPr/>
            <p:nvPr/>
          </p:nvSpPr>
          <p:spPr>
            <a:xfrm>
              <a:off x="1698040" y="5595937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15" name="object 14515"/>
            <p:cNvSpPr/>
            <p:nvPr/>
          </p:nvSpPr>
          <p:spPr>
            <a:xfrm>
              <a:off x="1698040" y="56086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16" name="object 14516"/>
            <p:cNvSpPr/>
            <p:nvPr/>
          </p:nvSpPr>
          <p:spPr>
            <a:xfrm>
              <a:off x="1676653" y="5596724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17" name="object 14517"/>
            <p:cNvSpPr/>
            <p:nvPr/>
          </p:nvSpPr>
          <p:spPr>
            <a:xfrm>
              <a:off x="1676653" y="560859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-793" y="400"/>
                  </a:moveTo>
                  <a:lnTo>
                    <a:pt x="9518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18" name="object 14518"/>
            <p:cNvSpPr/>
            <p:nvPr/>
          </p:nvSpPr>
          <p:spPr>
            <a:xfrm>
              <a:off x="1694091" y="560861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19" name="object 14519"/>
            <p:cNvSpPr/>
            <p:nvPr/>
          </p:nvSpPr>
          <p:spPr>
            <a:xfrm>
              <a:off x="1675866" y="560939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20" name="object 14520"/>
            <p:cNvSpPr/>
            <p:nvPr/>
          </p:nvSpPr>
          <p:spPr>
            <a:xfrm>
              <a:off x="1674291" y="5596724"/>
              <a:ext cx="1905" cy="14604"/>
            </a:xfrm>
            <a:custGeom>
              <a:avLst/>
              <a:gdLst/>
              <a:ahLst/>
              <a:cxnLst/>
              <a:rect l="l" t="t" r="r" b="b"/>
              <a:pathLst>
                <a:path w="1905" h="14604">
                  <a:moveTo>
                    <a:pt x="0" y="14262"/>
                  </a:moveTo>
                  <a:lnTo>
                    <a:pt x="0" y="0"/>
                  </a:lnTo>
                </a:path>
                <a:path w="1905" h="14604">
                  <a:moveTo>
                    <a:pt x="0" y="14262"/>
                  </a:moveTo>
                  <a:lnTo>
                    <a:pt x="1574" y="14262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21" name="object 14521"/>
            <p:cNvSpPr/>
            <p:nvPr/>
          </p:nvSpPr>
          <p:spPr>
            <a:xfrm>
              <a:off x="1672704" y="5596724"/>
              <a:ext cx="1905" cy="14604"/>
            </a:xfrm>
            <a:custGeom>
              <a:avLst/>
              <a:gdLst/>
              <a:ahLst/>
              <a:cxnLst/>
              <a:rect l="l" t="t" r="r" b="b"/>
              <a:pathLst>
                <a:path w="1905" h="14604">
                  <a:moveTo>
                    <a:pt x="0" y="10299"/>
                  </a:moveTo>
                  <a:lnTo>
                    <a:pt x="0" y="0"/>
                  </a:lnTo>
                </a:path>
                <a:path w="1905" h="14604">
                  <a:moveTo>
                    <a:pt x="0" y="10299"/>
                  </a:moveTo>
                  <a:lnTo>
                    <a:pt x="1587" y="142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22" name="object 14522"/>
            <p:cNvSpPr/>
            <p:nvPr/>
          </p:nvSpPr>
          <p:spPr>
            <a:xfrm>
              <a:off x="1700428" y="5595937"/>
              <a:ext cx="1905" cy="14604"/>
            </a:xfrm>
            <a:custGeom>
              <a:avLst/>
              <a:gdLst/>
              <a:ahLst/>
              <a:cxnLst/>
              <a:rect l="l" t="t" r="r" b="b"/>
              <a:pathLst>
                <a:path w="1905" h="14604">
                  <a:moveTo>
                    <a:pt x="0" y="14262"/>
                  </a:moveTo>
                  <a:lnTo>
                    <a:pt x="1587" y="14262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523" name="object 14523"/>
          <p:cNvGrpSpPr/>
          <p:nvPr/>
        </p:nvGrpSpPr>
        <p:grpSpPr>
          <a:xfrm>
            <a:off x="6992775" y="3661220"/>
            <a:ext cx="7287" cy="26575"/>
            <a:chOff x="8666333" y="5424030"/>
            <a:chExt cx="10795" cy="39370"/>
          </a:xfrm>
        </p:grpSpPr>
        <p:sp>
          <p:nvSpPr>
            <p:cNvPr id="14524" name="object 14524"/>
            <p:cNvSpPr/>
            <p:nvPr/>
          </p:nvSpPr>
          <p:spPr>
            <a:xfrm>
              <a:off x="8667127" y="5424030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25" name="object 14525"/>
            <p:cNvSpPr/>
            <p:nvPr/>
          </p:nvSpPr>
          <p:spPr>
            <a:xfrm>
              <a:off x="8668715" y="546204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26" name="object 14526"/>
            <p:cNvSpPr/>
            <p:nvPr/>
          </p:nvSpPr>
          <p:spPr>
            <a:xfrm>
              <a:off x="8675839" y="542640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527" name="object 14527"/>
          <p:cNvGrpSpPr/>
          <p:nvPr/>
        </p:nvGrpSpPr>
        <p:grpSpPr>
          <a:xfrm>
            <a:off x="2274737" y="3813618"/>
            <a:ext cx="18002" cy="8144"/>
            <a:chOff x="1676647" y="5649804"/>
            <a:chExt cx="26670" cy="12065"/>
          </a:xfrm>
        </p:grpSpPr>
        <p:sp>
          <p:nvSpPr>
            <p:cNvPr id="14528" name="object 14528"/>
            <p:cNvSpPr/>
            <p:nvPr/>
          </p:nvSpPr>
          <p:spPr>
            <a:xfrm>
              <a:off x="1679022" y="5659303"/>
              <a:ext cx="24130" cy="2540"/>
            </a:xfrm>
            <a:custGeom>
              <a:avLst/>
              <a:gdLst/>
              <a:ahLst/>
              <a:cxnLst/>
              <a:rect l="l" t="t" r="r" b="b"/>
              <a:pathLst>
                <a:path w="24130" h="2539">
                  <a:moveTo>
                    <a:pt x="0" y="2387"/>
                  </a:moveTo>
                  <a:lnTo>
                    <a:pt x="23774" y="2387"/>
                  </a:lnTo>
                  <a:lnTo>
                    <a:pt x="23774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29" name="object 14529"/>
            <p:cNvSpPr/>
            <p:nvPr/>
          </p:nvSpPr>
          <p:spPr>
            <a:xfrm>
              <a:off x="1702003" y="56569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30" name="object 14530"/>
            <p:cNvSpPr/>
            <p:nvPr/>
          </p:nvSpPr>
          <p:spPr>
            <a:xfrm>
              <a:off x="1679816" y="5656935"/>
              <a:ext cx="22225" cy="1270"/>
            </a:xfrm>
            <a:custGeom>
              <a:avLst/>
              <a:gdLst/>
              <a:ahLst/>
              <a:cxnLst/>
              <a:rect l="l" t="t" r="r" b="b"/>
              <a:pathLst>
                <a:path w="22225" h="1270">
                  <a:moveTo>
                    <a:pt x="0" y="787"/>
                  </a:moveTo>
                  <a:lnTo>
                    <a:pt x="221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31" name="object 14531"/>
            <p:cNvSpPr/>
            <p:nvPr/>
          </p:nvSpPr>
          <p:spPr>
            <a:xfrm>
              <a:off x="1679816" y="56577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32" name="object 14532"/>
            <p:cNvSpPr/>
            <p:nvPr/>
          </p:nvSpPr>
          <p:spPr>
            <a:xfrm>
              <a:off x="1677441" y="5654547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0" y="0"/>
                  </a:moveTo>
                  <a:lnTo>
                    <a:pt x="2374" y="635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33" name="object 14533"/>
            <p:cNvSpPr/>
            <p:nvPr/>
          </p:nvSpPr>
          <p:spPr>
            <a:xfrm>
              <a:off x="1677441" y="5651385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0" y="0"/>
                  </a:moveTo>
                  <a:lnTo>
                    <a:pt x="2374" y="63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34" name="object 14534"/>
            <p:cNvSpPr/>
            <p:nvPr/>
          </p:nvSpPr>
          <p:spPr>
            <a:xfrm>
              <a:off x="1677441" y="56513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35" name="object 14535"/>
            <p:cNvSpPr/>
            <p:nvPr/>
          </p:nvSpPr>
          <p:spPr>
            <a:xfrm>
              <a:off x="1694078" y="5650598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924" y="6337"/>
                  </a:moveTo>
                  <a:lnTo>
                    <a:pt x="5537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36" name="object 14536"/>
            <p:cNvSpPr/>
            <p:nvPr/>
          </p:nvSpPr>
          <p:spPr>
            <a:xfrm>
              <a:off x="1677441" y="565138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79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37" name="object 14537"/>
            <p:cNvSpPr/>
            <p:nvPr/>
          </p:nvSpPr>
          <p:spPr>
            <a:xfrm>
              <a:off x="1685366" y="56537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38" name="object 14538"/>
            <p:cNvSpPr/>
            <p:nvPr/>
          </p:nvSpPr>
          <p:spPr>
            <a:xfrm>
              <a:off x="1685366" y="5654547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1574" y="800"/>
                  </a:lnTo>
                  <a:lnTo>
                    <a:pt x="7137" y="800"/>
                  </a:lnTo>
                  <a:lnTo>
                    <a:pt x="7912" y="800"/>
                  </a:lnTo>
                  <a:lnTo>
                    <a:pt x="7912" y="0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539" name="object 14539"/>
          <p:cNvGrpSpPr/>
          <p:nvPr/>
        </p:nvGrpSpPr>
        <p:grpSpPr>
          <a:xfrm>
            <a:off x="2277952" y="3759611"/>
            <a:ext cx="11573" cy="8144"/>
            <a:chOff x="1681410" y="5569794"/>
            <a:chExt cx="17145" cy="12065"/>
          </a:xfrm>
        </p:grpSpPr>
        <p:sp>
          <p:nvSpPr>
            <p:cNvPr id="14540" name="object 14540"/>
            <p:cNvSpPr/>
            <p:nvPr/>
          </p:nvSpPr>
          <p:spPr>
            <a:xfrm>
              <a:off x="1694091" y="55713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62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41" name="object 14541"/>
            <p:cNvSpPr/>
            <p:nvPr/>
          </p:nvSpPr>
          <p:spPr>
            <a:xfrm>
              <a:off x="1694078" y="55737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42" name="object 14542"/>
            <p:cNvSpPr/>
            <p:nvPr/>
          </p:nvSpPr>
          <p:spPr>
            <a:xfrm>
              <a:off x="1694091" y="5571375"/>
              <a:ext cx="3175" cy="9525"/>
            </a:xfrm>
            <a:custGeom>
              <a:avLst/>
              <a:gdLst/>
              <a:ahLst/>
              <a:cxnLst/>
              <a:rect l="l" t="t" r="r" b="b"/>
              <a:pathLst>
                <a:path w="3175" h="9525">
                  <a:moveTo>
                    <a:pt x="3162" y="7124"/>
                  </a:moveTo>
                  <a:lnTo>
                    <a:pt x="0" y="9512"/>
                  </a:lnTo>
                </a:path>
                <a:path w="3175" h="9525">
                  <a:moveTo>
                    <a:pt x="3162" y="7124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43" name="object 14543"/>
            <p:cNvSpPr/>
            <p:nvPr/>
          </p:nvSpPr>
          <p:spPr>
            <a:xfrm>
              <a:off x="1686941" y="557375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1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44" name="object 14544"/>
            <p:cNvSpPr/>
            <p:nvPr/>
          </p:nvSpPr>
          <p:spPr>
            <a:xfrm>
              <a:off x="1686953" y="55737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45" name="object 14545"/>
            <p:cNvSpPr/>
            <p:nvPr/>
          </p:nvSpPr>
          <p:spPr>
            <a:xfrm>
              <a:off x="1686941" y="55808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1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46" name="object 14546"/>
            <p:cNvSpPr/>
            <p:nvPr/>
          </p:nvSpPr>
          <p:spPr>
            <a:xfrm>
              <a:off x="1682203" y="5572175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4749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47" name="object 14547"/>
            <p:cNvSpPr/>
            <p:nvPr/>
          </p:nvSpPr>
          <p:spPr>
            <a:xfrm>
              <a:off x="1682203" y="557217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48" name="object 14548"/>
            <p:cNvSpPr/>
            <p:nvPr/>
          </p:nvSpPr>
          <p:spPr>
            <a:xfrm>
              <a:off x="1682203" y="5579300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4749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49" name="object 14549"/>
            <p:cNvSpPr/>
            <p:nvPr/>
          </p:nvSpPr>
          <p:spPr>
            <a:xfrm>
              <a:off x="1694078" y="557058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62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50" name="object 14550"/>
            <p:cNvSpPr/>
            <p:nvPr/>
          </p:nvSpPr>
          <p:spPr>
            <a:xfrm>
              <a:off x="1685366" y="55705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51" name="object 14551"/>
            <p:cNvSpPr/>
            <p:nvPr/>
          </p:nvSpPr>
          <p:spPr>
            <a:xfrm>
              <a:off x="1682203" y="557058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87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52" name="object 14552"/>
            <p:cNvSpPr/>
            <p:nvPr/>
          </p:nvSpPr>
          <p:spPr>
            <a:xfrm>
              <a:off x="1685366" y="5572175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8712" y="0"/>
                  </a:moveTo>
                  <a:lnTo>
                    <a:pt x="7912" y="0"/>
                  </a:lnTo>
                  <a:lnTo>
                    <a:pt x="7912" y="787"/>
                  </a:lnTo>
                  <a:lnTo>
                    <a:pt x="7137" y="787"/>
                  </a:lnTo>
                  <a:lnTo>
                    <a:pt x="1574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553" name="object 14553"/>
          <p:cNvGrpSpPr/>
          <p:nvPr/>
        </p:nvGrpSpPr>
        <p:grpSpPr>
          <a:xfrm>
            <a:off x="2677936" y="4043554"/>
            <a:ext cx="19288" cy="10287"/>
            <a:chOff x="2273979" y="5990450"/>
            <a:chExt cx="28575" cy="15240"/>
          </a:xfrm>
        </p:grpSpPr>
        <p:sp>
          <p:nvSpPr>
            <p:cNvPr id="14554" name="object 14554"/>
            <p:cNvSpPr/>
            <p:nvPr/>
          </p:nvSpPr>
          <p:spPr>
            <a:xfrm>
              <a:off x="2301709" y="5990450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69" h="8889">
                  <a:moveTo>
                    <a:pt x="0" y="8724"/>
                  </a:moveTo>
                  <a:lnTo>
                    <a:pt x="0" y="0"/>
                  </a:lnTo>
                </a:path>
                <a:path w="1269" h="8889">
                  <a:moveTo>
                    <a:pt x="0" y="8724"/>
                  </a:moveTo>
                  <a:lnTo>
                    <a:pt x="800" y="8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55" name="object 14555"/>
            <p:cNvSpPr/>
            <p:nvPr/>
          </p:nvSpPr>
          <p:spPr>
            <a:xfrm>
              <a:off x="2298534" y="599125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56" name="object 14556"/>
            <p:cNvSpPr/>
            <p:nvPr/>
          </p:nvSpPr>
          <p:spPr>
            <a:xfrm>
              <a:off x="2298534" y="599917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57" name="object 14557"/>
            <p:cNvSpPr/>
            <p:nvPr/>
          </p:nvSpPr>
          <p:spPr>
            <a:xfrm>
              <a:off x="2285860" y="5999162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0" y="3175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58" name="object 14558"/>
            <p:cNvSpPr/>
            <p:nvPr/>
          </p:nvSpPr>
          <p:spPr>
            <a:xfrm>
              <a:off x="2284272" y="5994412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5" h="10795">
                  <a:moveTo>
                    <a:pt x="0" y="10299"/>
                  </a:moveTo>
                  <a:lnTo>
                    <a:pt x="0" y="0"/>
                  </a:lnTo>
                </a:path>
                <a:path w="1905" h="10795">
                  <a:moveTo>
                    <a:pt x="0" y="10299"/>
                  </a:moveTo>
                  <a:lnTo>
                    <a:pt x="1587" y="10299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59" name="object 14559"/>
            <p:cNvSpPr/>
            <p:nvPr/>
          </p:nvSpPr>
          <p:spPr>
            <a:xfrm>
              <a:off x="2274773" y="5996787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4762"/>
                  </a:moveTo>
                  <a:lnTo>
                    <a:pt x="0" y="0"/>
                  </a:lnTo>
                </a:path>
                <a:path w="9525" h="8254">
                  <a:moveTo>
                    <a:pt x="0" y="4762"/>
                  </a:moveTo>
                  <a:lnTo>
                    <a:pt x="9499" y="79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560" name="object 14560"/>
          <p:cNvGrpSpPr/>
          <p:nvPr/>
        </p:nvGrpSpPr>
        <p:grpSpPr>
          <a:xfrm>
            <a:off x="2230357" y="3753731"/>
            <a:ext cx="103299" cy="68151"/>
            <a:chOff x="1610899" y="5561082"/>
            <a:chExt cx="153035" cy="100965"/>
          </a:xfrm>
        </p:grpSpPr>
        <p:sp>
          <p:nvSpPr>
            <p:cNvPr id="14561" name="object 14561"/>
            <p:cNvSpPr/>
            <p:nvPr/>
          </p:nvSpPr>
          <p:spPr>
            <a:xfrm>
              <a:off x="1680616" y="5608612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0"/>
                  </a:moveTo>
                  <a:lnTo>
                    <a:pt x="0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62" name="object 14562"/>
            <p:cNvSpPr/>
            <p:nvPr/>
          </p:nvSpPr>
          <p:spPr>
            <a:xfrm>
              <a:off x="1682203" y="564663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787" y="800"/>
                  </a:lnTo>
                  <a:lnTo>
                    <a:pt x="3162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63" name="object 14563"/>
            <p:cNvSpPr/>
            <p:nvPr/>
          </p:nvSpPr>
          <p:spPr>
            <a:xfrm>
              <a:off x="1621993" y="5594362"/>
              <a:ext cx="141605" cy="4445"/>
            </a:xfrm>
            <a:custGeom>
              <a:avLst/>
              <a:gdLst/>
              <a:ahLst/>
              <a:cxnLst/>
              <a:rect l="l" t="t" r="r" b="b"/>
              <a:pathLst>
                <a:path w="141605" h="4445">
                  <a:moveTo>
                    <a:pt x="0" y="3949"/>
                  </a:moveTo>
                  <a:lnTo>
                    <a:pt x="14100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64" name="object 14564"/>
            <p:cNvSpPr/>
            <p:nvPr/>
          </p:nvSpPr>
          <p:spPr>
            <a:xfrm>
              <a:off x="1763001" y="55927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65" name="object 14565"/>
            <p:cNvSpPr/>
            <p:nvPr/>
          </p:nvSpPr>
          <p:spPr>
            <a:xfrm>
              <a:off x="1621993" y="5592762"/>
              <a:ext cx="141605" cy="3175"/>
            </a:xfrm>
            <a:custGeom>
              <a:avLst/>
              <a:gdLst/>
              <a:ahLst/>
              <a:cxnLst/>
              <a:rect l="l" t="t" r="r" b="b"/>
              <a:pathLst>
                <a:path w="141605" h="3175">
                  <a:moveTo>
                    <a:pt x="0" y="3175"/>
                  </a:moveTo>
                  <a:lnTo>
                    <a:pt x="14100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66" name="object 14566"/>
            <p:cNvSpPr/>
            <p:nvPr/>
          </p:nvSpPr>
          <p:spPr>
            <a:xfrm>
              <a:off x="1621993" y="559593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67" name="object 14567"/>
            <p:cNvSpPr/>
            <p:nvPr/>
          </p:nvSpPr>
          <p:spPr>
            <a:xfrm>
              <a:off x="1611693" y="5568213"/>
              <a:ext cx="10795" cy="30480"/>
            </a:xfrm>
            <a:custGeom>
              <a:avLst/>
              <a:gdLst/>
              <a:ahLst/>
              <a:cxnLst/>
              <a:rect l="l" t="t" r="r" b="b"/>
              <a:pathLst>
                <a:path w="10794" h="30479">
                  <a:moveTo>
                    <a:pt x="0" y="0"/>
                  </a:moveTo>
                  <a:lnTo>
                    <a:pt x="10299" y="30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68" name="object 14568"/>
            <p:cNvSpPr/>
            <p:nvPr/>
          </p:nvSpPr>
          <p:spPr>
            <a:xfrm>
              <a:off x="1611693" y="5565838"/>
              <a:ext cx="10795" cy="30480"/>
            </a:xfrm>
            <a:custGeom>
              <a:avLst/>
              <a:gdLst/>
              <a:ahLst/>
              <a:cxnLst/>
              <a:rect l="l" t="t" r="r" b="b"/>
              <a:pathLst>
                <a:path w="10794" h="30479">
                  <a:moveTo>
                    <a:pt x="0" y="0"/>
                  </a:moveTo>
                  <a:lnTo>
                    <a:pt x="10299" y="30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69" name="object 14569"/>
            <p:cNvSpPr/>
            <p:nvPr/>
          </p:nvSpPr>
          <p:spPr>
            <a:xfrm>
              <a:off x="1611693" y="556583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70" name="object 14570"/>
            <p:cNvSpPr/>
            <p:nvPr/>
          </p:nvSpPr>
          <p:spPr>
            <a:xfrm>
              <a:off x="1751114" y="5561876"/>
              <a:ext cx="12065" cy="31115"/>
            </a:xfrm>
            <a:custGeom>
              <a:avLst/>
              <a:gdLst/>
              <a:ahLst/>
              <a:cxnLst/>
              <a:rect l="l" t="t" r="r" b="b"/>
              <a:pathLst>
                <a:path w="12064" h="31114">
                  <a:moveTo>
                    <a:pt x="11887" y="30886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71" name="object 14571"/>
            <p:cNvSpPr/>
            <p:nvPr/>
          </p:nvSpPr>
          <p:spPr>
            <a:xfrm>
              <a:off x="1611693" y="55658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72" name="object 14572"/>
            <p:cNvSpPr/>
            <p:nvPr/>
          </p:nvSpPr>
          <p:spPr>
            <a:xfrm>
              <a:off x="1685366" y="556425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73" name="object 14573"/>
            <p:cNvSpPr/>
            <p:nvPr/>
          </p:nvSpPr>
          <p:spPr>
            <a:xfrm>
              <a:off x="1685366" y="5596724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20">
                  <a:moveTo>
                    <a:pt x="0" y="0"/>
                  </a:moveTo>
                  <a:lnTo>
                    <a:pt x="0" y="578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74" name="object 14574"/>
            <p:cNvSpPr/>
            <p:nvPr/>
          </p:nvSpPr>
          <p:spPr>
            <a:xfrm>
              <a:off x="1686953" y="5660097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800"/>
                  </a:moveTo>
                  <a:lnTo>
                    <a:pt x="800" y="800"/>
                  </a:lnTo>
                  <a:lnTo>
                    <a:pt x="4762" y="800"/>
                  </a:lnTo>
                  <a:lnTo>
                    <a:pt x="5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75" name="object 14575"/>
            <p:cNvSpPr/>
            <p:nvPr/>
          </p:nvSpPr>
          <p:spPr>
            <a:xfrm>
              <a:off x="1694078" y="5596724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20">
                  <a:moveTo>
                    <a:pt x="0" y="578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76" name="object 14576"/>
            <p:cNvSpPr/>
            <p:nvPr/>
          </p:nvSpPr>
          <p:spPr>
            <a:xfrm>
              <a:off x="1694078" y="556425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77" name="object 14577"/>
            <p:cNvSpPr/>
            <p:nvPr/>
          </p:nvSpPr>
          <p:spPr>
            <a:xfrm>
              <a:off x="1685366" y="56545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78" name="object 14578"/>
            <p:cNvSpPr/>
            <p:nvPr/>
          </p:nvSpPr>
          <p:spPr>
            <a:xfrm>
              <a:off x="1685366" y="5654547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8712" y="0"/>
                  </a:moveTo>
                  <a:lnTo>
                    <a:pt x="7912" y="0"/>
                  </a:lnTo>
                  <a:lnTo>
                    <a:pt x="7137" y="800"/>
                  </a:lnTo>
                  <a:lnTo>
                    <a:pt x="1574" y="800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79" name="object 14579"/>
            <p:cNvSpPr/>
            <p:nvPr/>
          </p:nvSpPr>
          <p:spPr>
            <a:xfrm>
              <a:off x="1685366" y="5562676"/>
              <a:ext cx="8890" cy="2540"/>
            </a:xfrm>
            <a:custGeom>
              <a:avLst/>
              <a:gdLst/>
              <a:ahLst/>
              <a:cxnLst/>
              <a:rect l="l" t="t" r="r" b="b"/>
              <a:pathLst>
                <a:path w="8889" h="2539">
                  <a:moveTo>
                    <a:pt x="0" y="1574"/>
                  </a:moveTo>
                  <a:lnTo>
                    <a:pt x="0" y="774"/>
                  </a:lnTo>
                  <a:lnTo>
                    <a:pt x="2374" y="774"/>
                  </a:lnTo>
                  <a:lnTo>
                    <a:pt x="3162" y="0"/>
                  </a:lnTo>
                  <a:lnTo>
                    <a:pt x="6337" y="0"/>
                  </a:lnTo>
                  <a:lnTo>
                    <a:pt x="6337" y="774"/>
                  </a:lnTo>
                  <a:lnTo>
                    <a:pt x="8712" y="774"/>
                  </a:lnTo>
                  <a:lnTo>
                    <a:pt x="8712" y="1574"/>
                  </a:lnTo>
                  <a:lnTo>
                    <a:pt x="7912" y="1574"/>
                  </a:lnTo>
                  <a:lnTo>
                    <a:pt x="7912" y="2374"/>
                  </a:lnTo>
                  <a:lnTo>
                    <a:pt x="7137" y="2374"/>
                  </a:lnTo>
                  <a:lnTo>
                    <a:pt x="1574" y="2374"/>
                  </a:lnTo>
                  <a:lnTo>
                    <a:pt x="787" y="2374"/>
                  </a:lnTo>
                  <a:lnTo>
                    <a:pt x="787" y="1574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80" name="object 14580"/>
            <p:cNvSpPr/>
            <p:nvPr/>
          </p:nvSpPr>
          <p:spPr>
            <a:xfrm>
              <a:off x="1685366" y="556423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62" y="800"/>
                  </a:moveTo>
                  <a:lnTo>
                    <a:pt x="787" y="800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81" name="object 14581"/>
            <p:cNvSpPr/>
            <p:nvPr/>
          </p:nvSpPr>
          <p:spPr>
            <a:xfrm>
              <a:off x="1689328" y="55650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82" name="object 14582"/>
            <p:cNvSpPr/>
            <p:nvPr/>
          </p:nvSpPr>
          <p:spPr>
            <a:xfrm>
              <a:off x="1692503" y="55650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583" name="object 14583"/>
          <p:cNvGrpSpPr/>
          <p:nvPr/>
        </p:nvGrpSpPr>
        <p:grpSpPr>
          <a:xfrm>
            <a:off x="2627135" y="4029122"/>
            <a:ext cx="123873" cy="50149"/>
            <a:chOff x="2198719" y="5969069"/>
            <a:chExt cx="183515" cy="74295"/>
          </a:xfrm>
        </p:grpSpPr>
        <p:sp>
          <p:nvSpPr>
            <p:cNvPr id="14584" name="object 14584"/>
            <p:cNvSpPr/>
            <p:nvPr/>
          </p:nvSpPr>
          <p:spPr>
            <a:xfrm>
              <a:off x="2271598" y="5973013"/>
              <a:ext cx="109855" cy="24765"/>
            </a:xfrm>
            <a:custGeom>
              <a:avLst/>
              <a:gdLst/>
              <a:ahLst/>
              <a:cxnLst/>
              <a:rect l="l" t="t" r="r" b="b"/>
              <a:pathLst>
                <a:path w="109855" h="24764">
                  <a:moveTo>
                    <a:pt x="0" y="24561"/>
                  </a:moveTo>
                  <a:lnTo>
                    <a:pt x="10932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85" name="object 14585"/>
            <p:cNvSpPr/>
            <p:nvPr/>
          </p:nvSpPr>
          <p:spPr>
            <a:xfrm>
              <a:off x="2380919" y="597143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86" name="object 14586"/>
            <p:cNvSpPr/>
            <p:nvPr/>
          </p:nvSpPr>
          <p:spPr>
            <a:xfrm>
              <a:off x="2271598" y="5971438"/>
              <a:ext cx="109855" cy="24130"/>
            </a:xfrm>
            <a:custGeom>
              <a:avLst/>
              <a:gdLst/>
              <a:ahLst/>
              <a:cxnLst/>
              <a:rect l="l" t="t" r="r" b="b"/>
              <a:pathLst>
                <a:path w="109855" h="24129">
                  <a:moveTo>
                    <a:pt x="0" y="23761"/>
                  </a:moveTo>
                  <a:lnTo>
                    <a:pt x="10932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87" name="object 14587"/>
            <p:cNvSpPr/>
            <p:nvPr/>
          </p:nvSpPr>
          <p:spPr>
            <a:xfrm>
              <a:off x="2271598" y="59952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88" name="object 14588"/>
            <p:cNvSpPr/>
            <p:nvPr/>
          </p:nvSpPr>
          <p:spPr>
            <a:xfrm>
              <a:off x="2199513" y="5973813"/>
              <a:ext cx="72390" cy="24130"/>
            </a:xfrm>
            <a:custGeom>
              <a:avLst/>
              <a:gdLst/>
              <a:ahLst/>
              <a:cxnLst/>
              <a:rect l="l" t="t" r="r" b="b"/>
              <a:pathLst>
                <a:path w="72389" h="24129">
                  <a:moveTo>
                    <a:pt x="0" y="0"/>
                  </a:moveTo>
                  <a:lnTo>
                    <a:pt x="72085" y="237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89" name="object 14589"/>
            <p:cNvSpPr/>
            <p:nvPr/>
          </p:nvSpPr>
          <p:spPr>
            <a:xfrm>
              <a:off x="2199513" y="5971438"/>
              <a:ext cx="72390" cy="24130"/>
            </a:xfrm>
            <a:custGeom>
              <a:avLst/>
              <a:gdLst/>
              <a:ahLst/>
              <a:cxnLst/>
              <a:rect l="l" t="t" r="r" b="b"/>
              <a:pathLst>
                <a:path w="72389" h="24129">
                  <a:moveTo>
                    <a:pt x="0" y="0"/>
                  </a:moveTo>
                  <a:lnTo>
                    <a:pt x="72085" y="237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90" name="object 14590"/>
            <p:cNvSpPr/>
            <p:nvPr/>
          </p:nvSpPr>
          <p:spPr>
            <a:xfrm>
              <a:off x="2199513" y="597143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91" name="object 14591"/>
            <p:cNvSpPr/>
            <p:nvPr/>
          </p:nvSpPr>
          <p:spPr>
            <a:xfrm>
              <a:off x="2376970" y="5969863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3949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92" name="object 14592"/>
            <p:cNvSpPr/>
            <p:nvPr/>
          </p:nvSpPr>
          <p:spPr>
            <a:xfrm>
              <a:off x="2199513" y="597063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9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93" name="object 14593"/>
            <p:cNvSpPr/>
            <p:nvPr/>
          </p:nvSpPr>
          <p:spPr>
            <a:xfrm>
              <a:off x="2272398" y="6037973"/>
              <a:ext cx="17780" cy="4445"/>
            </a:xfrm>
            <a:custGeom>
              <a:avLst/>
              <a:gdLst/>
              <a:ahLst/>
              <a:cxnLst/>
              <a:rect l="l" t="t" r="r" b="b"/>
              <a:pathLst>
                <a:path w="17780" h="4445">
                  <a:moveTo>
                    <a:pt x="0" y="3962"/>
                  </a:moveTo>
                  <a:lnTo>
                    <a:pt x="174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94" name="object 14594"/>
            <p:cNvSpPr/>
            <p:nvPr/>
          </p:nvSpPr>
          <p:spPr>
            <a:xfrm>
              <a:off x="2289822" y="60348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95" name="object 14595"/>
            <p:cNvSpPr/>
            <p:nvPr/>
          </p:nvSpPr>
          <p:spPr>
            <a:xfrm>
              <a:off x="2272398" y="6034811"/>
              <a:ext cx="17780" cy="4445"/>
            </a:xfrm>
            <a:custGeom>
              <a:avLst/>
              <a:gdLst/>
              <a:ahLst/>
              <a:cxnLst/>
              <a:rect l="l" t="t" r="r" b="b"/>
              <a:pathLst>
                <a:path w="17780" h="4445">
                  <a:moveTo>
                    <a:pt x="0" y="3962"/>
                  </a:moveTo>
                  <a:lnTo>
                    <a:pt x="174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96" name="object 14596"/>
            <p:cNvSpPr/>
            <p:nvPr/>
          </p:nvSpPr>
          <p:spPr>
            <a:xfrm>
              <a:off x="2272398" y="60387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97" name="object 14597"/>
            <p:cNvSpPr/>
            <p:nvPr/>
          </p:nvSpPr>
          <p:spPr>
            <a:xfrm>
              <a:off x="2258136" y="6037198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5" h="5079">
                  <a:moveTo>
                    <a:pt x="0" y="0"/>
                  </a:moveTo>
                  <a:lnTo>
                    <a:pt x="14249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98" name="object 14598"/>
            <p:cNvSpPr/>
            <p:nvPr/>
          </p:nvSpPr>
          <p:spPr>
            <a:xfrm>
              <a:off x="2258136" y="6034011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5" h="5079">
                  <a:moveTo>
                    <a:pt x="0" y="0"/>
                  </a:moveTo>
                  <a:lnTo>
                    <a:pt x="14249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599" name="object 14599"/>
            <p:cNvSpPr/>
            <p:nvPr/>
          </p:nvSpPr>
          <p:spPr>
            <a:xfrm>
              <a:off x="2258136" y="60340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00" name="object 14600"/>
            <p:cNvSpPr/>
            <p:nvPr/>
          </p:nvSpPr>
          <p:spPr>
            <a:xfrm>
              <a:off x="2278722" y="6030848"/>
              <a:ext cx="11430" cy="4445"/>
            </a:xfrm>
            <a:custGeom>
              <a:avLst/>
              <a:gdLst/>
              <a:ahLst/>
              <a:cxnLst/>
              <a:rect l="l" t="t" r="r" b="b"/>
              <a:pathLst>
                <a:path w="11430" h="4445">
                  <a:moveTo>
                    <a:pt x="11099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01" name="object 14601"/>
            <p:cNvSpPr/>
            <p:nvPr/>
          </p:nvSpPr>
          <p:spPr>
            <a:xfrm>
              <a:off x="2258148" y="6031636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4" h="2539">
                  <a:moveTo>
                    <a:pt x="1187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02" name="object 14602"/>
            <p:cNvSpPr/>
            <p:nvPr/>
          </p:nvSpPr>
          <p:spPr>
            <a:xfrm>
              <a:off x="2270023" y="603401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4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1574" y="1587"/>
                  </a:lnTo>
                  <a:lnTo>
                    <a:pt x="7137" y="1587"/>
                  </a:lnTo>
                  <a:lnTo>
                    <a:pt x="7924" y="800"/>
                  </a:lnTo>
                  <a:lnTo>
                    <a:pt x="8712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03" name="object 14603"/>
            <p:cNvSpPr/>
            <p:nvPr/>
          </p:nvSpPr>
          <p:spPr>
            <a:xfrm>
              <a:off x="2278735" y="60340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04" name="object 14604"/>
            <p:cNvSpPr/>
            <p:nvPr/>
          </p:nvSpPr>
          <p:spPr>
            <a:xfrm>
              <a:off x="2270023" y="603401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4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1574" y="1587"/>
                  </a:lnTo>
                  <a:lnTo>
                    <a:pt x="7137" y="1587"/>
                  </a:lnTo>
                  <a:lnTo>
                    <a:pt x="7924" y="800"/>
                  </a:lnTo>
                  <a:lnTo>
                    <a:pt x="8712" y="800"/>
                  </a:lnTo>
                  <a:lnTo>
                    <a:pt x="8712" y="0"/>
                  </a:lnTo>
                </a:path>
                <a:path w="8889" h="1904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05" name="object 14605"/>
            <p:cNvSpPr/>
            <p:nvPr/>
          </p:nvSpPr>
          <p:spPr>
            <a:xfrm>
              <a:off x="2270023" y="603401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4">
                  <a:moveTo>
                    <a:pt x="8712" y="0"/>
                  </a:moveTo>
                  <a:lnTo>
                    <a:pt x="8712" y="800"/>
                  </a:lnTo>
                  <a:lnTo>
                    <a:pt x="7924" y="800"/>
                  </a:lnTo>
                  <a:lnTo>
                    <a:pt x="7137" y="1587"/>
                  </a:lnTo>
                  <a:lnTo>
                    <a:pt x="1574" y="1587"/>
                  </a:lnTo>
                  <a:lnTo>
                    <a:pt x="787" y="800"/>
                  </a:lnTo>
                  <a:lnTo>
                    <a:pt x="0" y="800"/>
                  </a:lnTo>
                </a:path>
                <a:path w="8889" h="1904">
                  <a:moveTo>
                    <a:pt x="8712" y="0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06" name="object 14606"/>
            <p:cNvSpPr/>
            <p:nvPr/>
          </p:nvSpPr>
          <p:spPr>
            <a:xfrm>
              <a:off x="2270023" y="60340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07" name="object 14607"/>
            <p:cNvSpPr/>
            <p:nvPr/>
          </p:nvSpPr>
          <p:spPr>
            <a:xfrm>
              <a:off x="2278735" y="60340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08" name="object 14608"/>
            <p:cNvSpPr/>
            <p:nvPr/>
          </p:nvSpPr>
          <p:spPr>
            <a:xfrm>
              <a:off x="2270023" y="603401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4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1574" y="1587"/>
                  </a:lnTo>
                  <a:lnTo>
                    <a:pt x="6337" y="1587"/>
                  </a:lnTo>
                  <a:lnTo>
                    <a:pt x="7137" y="800"/>
                  </a:lnTo>
                  <a:lnTo>
                    <a:pt x="8712" y="800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609" name="object 14609"/>
          <p:cNvGrpSpPr/>
          <p:nvPr/>
        </p:nvGrpSpPr>
        <p:grpSpPr>
          <a:xfrm>
            <a:off x="2280086" y="3816284"/>
            <a:ext cx="7287" cy="1715"/>
            <a:chOff x="1684572" y="5653754"/>
            <a:chExt cx="10795" cy="2540"/>
          </a:xfrm>
        </p:grpSpPr>
        <p:sp>
          <p:nvSpPr>
            <p:cNvPr id="14610" name="object 14610"/>
            <p:cNvSpPr/>
            <p:nvPr/>
          </p:nvSpPr>
          <p:spPr>
            <a:xfrm>
              <a:off x="1694078" y="56537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11" name="object 14611"/>
            <p:cNvSpPr/>
            <p:nvPr/>
          </p:nvSpPr>
          <p:spPr>
            <a:xfrm>
              <a:off x="1685366" y="56545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12" name="object 14612"/>
            <p:cNvSpPr/>
            <p:nvPr/>
          </p:nvSpPr>
          <p:spPr>
            <a:xfrm>
              <a:off x="1685366" y="5654547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8712" y="0"/>
                  </a:moveTo>
                  <a:lnTo>
                    <a:pt x="7912" y="0"/>
                  </a:lnTo>
                  <a:lnTo>
                    <a:pt x="7137" y="800"/>
                  </a:lnTo>
                  <a:lnTo>
                    <a:pt x="1574" y="800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787" y="0"/>
                  </a:lnTo>
                  <a:lnTo>
                    <a:pt x="1574" y="800"/>
                  </a:lnTo>
                  <a:lnTo>
                    <a:pt x="7137" y="800"/>
                  </a:lnTo>
                  <a:lnTo>
                    <a:pt x="7912" y="0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13" name="object 14613"/>
            <p:cNvSpPr/>
            <p:nvPr/>
          </p:nvSpPr>
          <p:spPr>
            <a:xfrm>
              <a:off x="1685366" y="56537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614" name="object 14614"/>
          <p:cNvGrpSpPr/>
          <p:nvPr/>
        </p:nvGrpSpPr>
        <p:grpSpPr>
          <a:xfrm>
            <a:off x="2674730" y="4028042"/>
            <a:ext cx="33861" cy="53578"/>
            <a:chOff x="2269229" y="5967469"/>
            <a:chExt cx="50165" cy="79375"/>
          </a:xfrm>
        </p:grpSpPr>
        <p:sp>
          <p:nvSpPr>
            <p:cNvPr id="14615" name="object 14615"/>
            <p:cNvSpPr/>
            <p:nvPr/>
          </p:nvSpPr>
          <p:spPr>
            <a:xfrm>
              <a:off x="2270023" y="5996787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16" name="object 14616"/>
            <p:cNvSpPr/>
            <p:nvPr/>
          </p:nvSpPr>
          <p:spPr>
            <a:xfrm>
              <a:off x="2278735" y="6003112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308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17" name="object 14617"/>
            <p:cNvSpPr/>
            <p:nvPr/>
          </p:nvSpPr>
          <p:spPr>
            <a:xfrm>
              <a:off x="2301709" y="604511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74" y="800"/>
                  </a:lnTo>
                  <a:lnTo>
                    <a:pt x="7912" y="800"/>
                  </a:lnTo>
                  <a:lnTo>
                    <a:pt x="8712" y="800"/>
                  </a:lnTo>
                  <a:lnTo>
                    <a:pt x="8712" y="0"/>
                  </a:lnTo>
                  <a:lnTo>
                    <a:pt x="9512" y="0"/>
                  </a:lnTo>
                </a:path>
                <a:path w="9525" h="127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18" name="object 14618"/>
            <p:cNvSpPr/>
            <p:nvPr/>
          </p:nvSpPr>
          <p:spPr>
            <a:xfrm>
              <a:off x="2302497" y="6045110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8712" y="0"/>
                  </a:moveTo>
                  <a:lnTo>
                    <a:pt x="7912" y="0"/>
                  </a:lnTo>
                  <a:lnTo>
                    <a:pt x="7912" y="800"/>
                  </a:lnTo>
                  <a:lnTo>
                    <a:pt x="7124" y="80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19" name="object 14619"/>
            <p:cNvSpPr/>
            <p:nvPr/>
          </p:nvSpPr>
          <p:spPr>
            <a:xfrm>
              <a:off x="2310422" y="604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20" name="object 14620"/>
            <p:cNvSpPr/>
            <p:nvPr/>
          </p:nvSpPr>
          <p:spPr>
            <a:xfrm>
              <a:off x="2301709" y="604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87"/>
                  </a:move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21" name="object 14621"/>
            <p:cNvSpPr/>
            <p:nvPr/>
          </p:nvSpPr>
          <p:spPr>
            <a:xfrm>
              <a:off x="2304872" y="5973013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0" y="3174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22" name="object 14622"/>
            <p:cNvSpPr/>
            <p:nvPr/>
          </p:nvSpPr>
          <p:spPr>
            <a:xfrm>
              <a:off x="2318346" y="59698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23" name="object 14623"/>
            <p:cNvSpPr/>
            <p:nvPr/>
          </p:nvSpPr>
          <p:spPr>
            <a:xfrm>
              <a:off x="2304872" y="5969850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0" y="3162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24" name="object 14624"/>
            <p:cNvSpPr/>
            <p:nvPr/>
          </p:nvSpPr>
          <p:spPr>
            <a:xfrm>
              <a:off x="2304872" y="597301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25" name="object 14625"/>
            <p:cNvSpPr/>
            <p:nvPr/>
          </p:nvSpPr>
          <p:spPr>
            <a:xfrm>
              <a:off x="2294572" y="5972225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4" h="4445">
                  <a:moveTo>
                    <a:pt x="0" y="0"/>
                  </a:moveTo>
                  <a:lnTo>
                    <a:pt x="10299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26" name="object 14626"/>
            <p:cNvSpPr/>
            <p:nvPr/>
          </p:nvSpPr>
          <p:spPr>
            <a:xfrm>
              <a:off x="2294572" y="5969850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4" h="3175">
                  <a:moveTo>
                    <a:pt x="0" y="0"/>
                  </a:moveTo>
                  <a:lnTo>
                    <a:pt x="10299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27" name="object 14627"/>
            <p:cNvSpPr/>
            <p:nvPr/>
          </p:nvSpPr>
          <p:spPr>
            <a:xfrm>
              <a:off x="2294572" y="59698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28" name="object 14628"/>
            <p:cNvSpPr/>
            <p:nvPr/>
          </p:nvSpPr>
          <p:spPr>
            <a:xfrm>
              <a:off x="2313584" y="5968263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4762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29" name="object 14629"/>
            <p:cNvSpPr/>
            <p:nvPr/>
          </p:nvSpPr>
          <p:spPr>
            <a:xfrm>
              <a:off x="2294572" y="5968263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4762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630" name="object 14630"/>
          <p:cNvGrpSpPr/>
          <p:nvPr/>
        </p:nvGrpSpPr>
        <p:grpSpPr>
          <a:xfrm>
            <a:off x="6398675" y="3254815"/>
            <a:ext cx="21431" cy="24432"/>
            <a:chOff x="7786185" y="4821948"/>
            <a:chExt cx="31750" cy="36195"/>
          </a:xfrm>
        </p:grpSpPr>
        <p:sp>
          <p:nvSpPr>
            <p:cNvPr id="14631" name="object 14631"/>
            <p:cNvSpPr/>
            <p:nvPr/>
          </p:nvSpPr>
          <p:spPr>
            <a:xfrm>
              <a:off x="7807566" y="4852047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9499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32" name="object 14632"/>
            <p:cNvSpPr/>
            <p:nvPr/>
          </p:nvSpPr>
          <p:spPr>
            <a:xfrm>
              <a:off x="7806772" y="48516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33" name="object 14633"/>
            <p:cNvSpPr/>
            <p:nvPr/>
          </p:nvSpPr>
          <p:spPr>
            <a:xfrm>
              <a:off x="7786979" y="48560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34" name="object 14634"/>
            <p:cNvSpPr/>
            <p:nvPr/>
          </p:nvSpPr>
          <p:spPr>
            <a:xfrm>
              <a:off x="7787767" y="4826698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1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35" name="object 14635"/>
            <p:cNvSpPr/>
            <p:nvPr/>
          </p:nvSpPr>
          <p:spPr>
            <a:xfrm>
              <a:off x="7786979" y="482669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36" name="object 14636"/>
            <p:cNvSpPr/>
            <p:nvPr/>
          </p:nvSpPr>
          <p:spPr>
            <a:xfrm>
              <a:off x="7787767" y="485601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800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37" name="object 14637"/>
            <p:cNvSpPr/>
            <p:nvPr/>
          </p:nvSpPr>
          <p:spPr>
            <a:xfrm>
              <a:off x="7790142" y="4825898"/>
              <a:ext cx="12700" cy="30480"/>
            </a:xfrm>
            <a:custGeom>
              <a:avLst/>
              <a:gdLst/>
              <a:ahLst/>
              <a:cxnLst/>
              <a:rect l="l" t="t" r="r" b="b"/>
              <a:pathLst>
                <a:path w="12700" h="30479">
                  <a:moveTo>
                    <a:pt x="0" y="0"/>
                  </a:moveTo>
                  <a:lnTo>
                    <a:pt x="0" y="30111"/>
                  </a:lnTo>
                  <a:lnTo>
                    <a:pt x="12674" y="261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38" name="object 14638"/>
            <p:cNvSpPr/>
            <p:nvPr/>
          </p:nvSpPr>
          <p:spPr>
            <a:xfrm>
              <a:off x="7802816" y="48488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39" name="object 14639"/>
            <p:cNvSpPr/>
            <p:nvPr/>
          </p:nvSpPr>
          <p:spPr>
            <a:xfrm>
              <a:off x="7802816" y="482986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40" name="object 14640"/>
            <p:cNvSpPr/>
            <p:nvPr/>
          </p:nvSpPr>
          <p:spPr>
            <a:xfrm>
              <a:off x="7802816" y="482194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41" name="object 14641"/>
            <p:cNvSpPr/>
            <p:nvPr/>
          </p:nvSpPr>
          <p:spPr>
            <a:xfrm>
              <a:off x="7802816" y="485204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42" name="object 14642"/>
            <p:cNvSpPr/>
            <p:nvPr/>
          </p:nvSpPr>
          <p:spPr>
            <a:xfrm>
              <a:off x="7801241" y="4825098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787" y="4762"/>
                  </a:moveTo>
                  <a:lnTo>
                    <a:pt x="0" y="4762"/>
                  </a:lnTo>
                  <a:lnTo>
                    <a:pt x="0" y="1587"/>
                  </a:lnTo>
                  <a:lnTo>
                    <a:pt x="787" y="800"/>
                  </a:lnTo>
                  <a:lnTo>
                    <a:pt x="15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43" name="object 14643"/>
            <p:cNvSpPr/>
            <p:nvPr/>
          </p:nvSpPr>
          <p:spPr>
            <a:xfrm>
              <a:off x="7798854" y="482509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800" y="4762"/>
                  </a:moveTo>
                  <a:lnTo>
                    <a:pt x="3174" y="4762"/>
                  </a:lnTo>
                </a:path>
                <a:path w="3175" h="5079">
                  <a:moveTo>
                    <a:pt x="800" y="4762"/>
                  </a:moveTo>
                  <a:lnTo>
                    <a:pt x="800" y="3962"/>
                  </a:lnTo>
                  <a:lnTo>
                    <a:pt x="0" y="3962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800" y="800"/>
                  </a:lnTo>
                  <a:lnTo>
                    <a:pt x="1587" y="0"/>
                  </a:ln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44" name="object 14644"/>
            <p:cNvSpPr/>
            <p:nvPr/>
          </p:nvSpPr>
          <p:spPr>
            <a:xfrm>
              <a:off x="7801241" y="482589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574" y="0"/>
                  </a:moveTo>
                  <a:lnTo>
                    <a:pt x="2362" y="0"/>
                  </a:lnTo>
                  <a:lnTo>
                    <a:pt x="2362" y="3175"/>
                  </a:lnTo>
                  <a:lnTo>
                    <a:pt x="1574" y="3175"/>
                  </a:lnTo>
                  <a:lnTo>
                    <a:pt x="1574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45" name="object 14645"/>
            <p:cNvSpPr/>
            <p:nvPr/>
          </p:nvSpPr>
          <p:spPr>
            <a:xfrm>
              <a:off x="7801241" y="482589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5"/>
                  </a:moveTo>
                  <a:lnTo>
                    <a:pt x="0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46" name="object 14646"/>
            <p:cNvSpPr/>
            <p:nvPr/>
          </p:nvSpPr>
          <p:spPr>
            <a:xfrm>
              <a:off x="7798066" y="48235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37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47" name="object 14647"/>
            <p:cNvSpPr/>
            <p:nvPr/>
          </p:nvSpPr>
          <p:spPr>
            <a:xfrm>
              <a:off x="7798066" y="48235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48" name="object 14648"/>
            <p:cNvSpPr/>
            <p:nvPr/>
          </p:nvSpPr>
          <p:spPr>
            <a:xfrm>
              <a:off x="7794891" y="482352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1587" y="0"/>
                  </a:moveTo>
                  <a:lnTo>
                    <a:pt x="0" y="2374"/>
                  </a:lnTo>
                  <a:lnTo>
                    <a:pt x="3162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49" name="object 14649"/>
            <p:cNvSpPr/>
            <p:nvPr/>
          </p:nvSpPr>
          <p:spPr>
            <a:xfrm>
              <a:off x="7798054" y="482987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50" name="object 14650"/>
            <p:cNvSpPr/>
            <p:nvPr/>
          </p:nvSpPr>
          <p:spPr>
            <a:xfrm>
              <a:off x="7794891" y="4829073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0"/>
                  </a:moveTo>
                  <a:lnTo>
                    <a:pt x="3175" y="800"/>
                  </a:lnTo>
                </a:path>
                <a:path w="5715" h="2539">
                  <a:moveTo>
                    <a:pt x="0" y="0"/>
                  </a:moveTo>
                  <a:lnTo>
                    <a:pt x="2374" y="1587"/>
                  </a:lnTo>
                  <a:lnTo>
                    <a:pt x="5537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51" name="object 14651"/>
            <p:cNvSpPr/>
            <p:nvPr/>
          </p:nvSpPr>
          <p:spPr>
            <a:xfrm>
              <a:off x="7798054" y="482589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52" name="object 14652"/>
            <p:cNvSpPr/>
            <p:nvPr/>
          </p:nvSpPr>
          <p:spPr>
            <a:xfrm>
              <a:off x="7794891" y="48258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53" name="object 14653"/>
            <p:cNvSpPr/>
            <p:nvPr/>
          </p:nvSpPr>
          <p:spPr>
            <a:xfrm>
              <a:off x="7800441" y="482986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54" name="object 14654"/>
            <p:cNvSpPr/>
            <p:nvPr/>
          </p:nvSpPr>
          <p:spPr>
            <a:xfrm>
              <a:off x="7802816" y="48251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55" name="object 14655"/>
            <p:cNvSpPr/>
            <p:nvPr/>
          </p:nvSpPr>
          <p:spPr>
            <a:xfrm>
              <a:off x="7800429" y="482353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87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56" name="object 14656"/>
            <p:cNvSpPr/>
            <p:nvPr/>
          </p:nvSpPr>
          <p:spPr>
            <a:xfrm>
              <a:off x="7801241" y="4844122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787" y="4762"/>
                  </a:moveTo>
                  <a:lnTo>
                    <a:pt x="0" y="4762"/>
                  </a:lnTo>
                  <a:lnTo>
                    <a:pt x="0" y="1587"/>
                  </a:lnTo>
                  <a:lnTo>
                    <a:pt x="787" y="800"/>
                  </a:lnTo>
                  <a:lnTo>
                    <a:pt x="1574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57" name="object 14657"/>
            <p:cNvSpPr/>
            <p:nvPr/>
          </p:nvSpPr>
          <p:spPr>
            <a:xfrm>
              <a:off x="7798854" y="484412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800" y="4762"/>
                  </a:moveTo>
                  <a:lnTo>
                    <a:pt x="3174" y="4762"/>
                  </a:lnTo>
                </a:path>
                <a:path w="3175" h="5079">
                  <a:moveTo>
                    <a:pt x="800" y="4762"/>
                  </a:moveTo>
                  <a:lnTo>
                    <a:pt x="800" y="3962"/>
                  </a:lnTo>
                  <a:lnTo>
                    <a:pt x="0" y="3962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800" y="800"/>
                  </a:lnTo>
                  <a:lnTo>
                    <a:pt x="1587" y="0"/>
                  </a:ln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58" name="object 14658"/>
            <p:cNvSpPr/>
            <p:nvPr/>
          </p:nvSpPr>
          <p:spPr>
            <a:xfrm>
              <a:off x="7801241" y="484491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574" y="0"/>
                  </a:moveTo>
                  <a:lnTo>
                    <a:pt x="2362" y="0"/>
                  </a:lnTo>
                  <a:lnTo>
                    <a:pt x="2362" y="3174"/>
                  </a:lnTo>
                  <a:lnTo>
                    <a:pt x="1574" y="3174"/>
                  </a:lnTo>
                  <a:lnTo>
                    <a:pt x="1574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59" name="object 14659"/>
            <p:cNvSpPr/>
            <p:nvPr/>
          </p:nvSpPr>
          <p:spPr>
            <a:xfrm>
              <a:off x="7801241" y="484491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4"/>
                  </a:moveTo>
                  <a:lnTo>
                    <a:pt x="0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60" name="object 14660"/>
            <p:cNvSpPr/>
            <p:nvPr/>
          </p:nvSpPr>
          <p:spPr>
            <a:xfrm>
              <a:off x="7798054" y="484253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7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61" name="object 14661"/>
            <p:cNvSpPr/>
            <p:nvPr/>
          </p:nvSpPr>
          <p:spPr>
            <a:xfrm>
              <a:off x="7794891" y="4841760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2374" y="0"/>
                  </a:moveTo>
                  <a:lnTo>
                    <a:pt x="5549" y="787"/>
                  </a:lnTo>
                </a:path>
                <a:path w="5715" h="4445">
                  <a:moveTo>
                    <a:pt x="2374" y="0"/>
                  </a:moveTo>
                  <a:lnTo>
                    <a:pt x="0" y="3162"/>
                  </a:lnTo>
                  <a:lnTo>
                    <a:pt x="3162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62" name="object 14662"/>
            <p:cNvSpPr/>
            <p:nvPr/>
          </p:nvSpPr>
          <p:spPr>
            <a:xfrm>
              <a:off x="7798054" y="484888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63" name="object 14663"/>
            <p:cNvSpPr/>
            <p:nvPr/>
          </p:nvSpPr>
          <p:spPr>
            <a:xfrm>
              <a:off x="7794891" y="4848085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0"/>
                  </a:moveTo>
                  <a:lnTo>
                    <a:pt x="3162" y="800"/>
                  </a:lnTo>
                </a:path>
                <a:path w="5715" h="2539">
                  <a:moveTo>
                    <a:pt x="0" y="0"/>
                  </a:moveTo>
                  <a:lnTo>
                    <a:pt x="2374" y="1587"/>
                  </a:lnTo>
                  <a:lnTo>
                    <a:pt x="5537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64" name="object 14664"/>
            <p:cNvSpPr/>
            <p:nvPr/>
          </p:nvSpPr>
          <p:spPr>
            <a:xfrm>
              <a:off x="7794098" y="484649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3162" y="800"/>
                  </a:moveTo>
                  <a:lnTo>
                    <a:pt x="4749" y="800"/>
                  </a:lnTo>
                </a:path>
                <a:path w="5079" h="1270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65" name="object 14665"/>
            <p:cNvSpPr/>
            <p:nvPr/>
          </p:nvSpPr>
          <p:spPr>
            <a:xfrm>
              <a:off x="7800441" y="484888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66" name="object 14666"/>
            <p:cNvSpPr/>
            <p:nvPr/>
          </p:nvSpPr>
          <p:spPr>
            <a:xfrm>
              <a:off x="7802816" y="48441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67" name="object 14667"/>
            <p:cNvSpPr/>
            <p:nvPr/>
          </p:nvSpPr>
          <p:spPr>
            <a:xfrm>
              <a:off x="7800429" y="484254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87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668" name="object 14668"/>
          <p:cNvGrpSpPr/>
          <p:nvPr/>
        </p:nvGrpSpPr>
        <p:grpSpPr>
          <a:xfrm>
            <a:off x="2688626" y="4077771"/>
            <a:ext cx="22717" cy="8144"/>
            <a:chOff x="2289816" y="6041142"/>
            <a:chExt cx="33655" cy="12065"/>
          </a:xfrm>
        </p:grpSpPr>
        <p:sp>
          <p:nvSpPr>
            <p:cNvPr id="14669" name="object 14669"/>
            <p:cNvSpPr/>
            <p:nvPr/>
          </p:nvSpPr>
          <p:spPr>
            <a:xfrm>
              <a:off x="2304872" y="6049073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80" h="3175">
                  <a:moveTo>
                    <a:pt x="0" y="3175"/>
                  </a:moveTo>
                  <a:lnTo>
                    <a:pt x="174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70" name="object 14670"/>
            <p:cNvSpPr/>
            <p:nvPr/>
          </p:nvSpPr>
          <p:spPr>
            <a:xfrm>
              <a:off x="2322296" y="604511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71" name="object 14671"/>
            <p:cNvSpPr/>
            <p:nvPr/>
          </p:nvSpPr>
          <p:spPr>
            <a:xfrm>
              <a:off x="2304872" y="6045111"/>
              <a:ext cx="17780" cy="4445"/>
            </a:xfrm>
            <a:custGeom>
              <a:avLst/>
              <a:gdLst/>
              <a:ahLst/>
              <a:cxnLst/>
              <a:rect l="l" t="t" r="r" b="b"/>
              <a:pathLst>
                <a:path w="17780" h="4445">
                  <a:moveTo>
                    <a:pt x="0" y="3962"/>
                  </a:moveTo>
                  <a:lnTo>
                    <a:pt x="174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72" name="object 14672"/>
            <p:cNvSpPr/>
            <p:nvPr/>
          </p:nvSpPr>
          <p:spPr>
            <a:xfrm>
              <a:off x="2304872" y="604907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73" name="object 14673"/>
            <p:cNvSpPr/>
            <p:nvPr/>
          </p:nvSpPr>
          <p:spPr>
            <a:xfrm>
              <a:off x="2290610" y="6047498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5" h="5079">
                  <a:moveTo>
                    <a:pt x="0" y="0"/>
                  </a:moveTo>
                  <a:lnTo>
                    <a:pt x="14262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74" name="object 14674"/>
            <p:cNvSpPr/>
            <p:nvPr/>
          </p:nvSpPr>
          <p:spPr>
            <a:xfrm>
              <a:off x="2290610" y="6044323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5" h="5079">
                  <a:moveTo>
                    <a:pt x="0" y="0"/>
                  </a:moveTo>
                  <a:lnTo>
                    <a:pt x="14262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75" name="object 14675"/>
            <p:cNvSpPr/>
            <p:nvPr/>
          </p:nvSpPr>
          <p:spPr>
            <a:xfrm>
              <a:off x="2290610" y="604432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76" name="object 14676"/>
            <p:cNvSpPr/>
            <p:nvPr/>
          </p:nvSpPr>
          <p:spPr>
            <a:xfrm>
              <a:off x="2310422" y="6041936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4" h="3175">
                  <a:moveTo>
                    <a:pt x="11874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77" name="object 14677"/>
            <p:cNvSpPr/>
            <p:nvPr/>
          </p:nvSpPr>
          <p:spPr>
            <a:xfrm>
              <a:off x="2290610" y="6041948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4" h="2539">
                  <a:moveTo>
                    <a:pt x="11887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78" name="object 14678"/>
            <p:cNvSpPr/>
            <p:nvPr/>
          </p:nvSpPr>
          <p:spPr>
            <a:xfrm>
              <a:off x="2301697" y="604511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512" y="0"/>
                  </a:moveTo>
                  <a:lnTo>
                    <a:pt x="8712" y="0"/>
                  </a:lnTo>
                  <a:lnTo>
                    <a:pt x="8712" y="800"/>
                  </a:lnTo>
                  <a:lnTo>
                    <a:pt x="7924" y="800"/>
                  </a:lnTo>
                  <a:lnTo>
                    <a:pt x="1587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679" name="object 14679"/>
          <p:cNvGrpSpPr/>
          <p:nvPr/>
        </p:nvGrpSpPr>
        <p:grpSpPr>
          <a:xfrm>
            <a:off x="2694515" y="4023224"/>
            <a:ext cx="10716" cy="8573"/>
            <a:chOff x="2298541" y="5960332"/>
            <a:chExt cx="15875" cy="12700"/>
          </a:xfrm>
        </p:grpSpPr>
        <p:sp>
          <p:nvSpPr>
            <p:cNvPr id="14680" name="object 14680"/>
            <p:cNvSpPr/>
            <p:nvPr/>
          </p:nvSpPr>
          <p:spPr>
            <a:xfrm>
              <a:off x="2308047" y="5963526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55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81" name="object 14681"/>
            <p:cNvSpPr/>
            <p:nvPr/>
          </p:nvSpPr>
          <p:spPr>
            <a:xfrm>
              <a:off x="2308034" y="596510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82" name="object 14682"/>
            <p:cNvSpPr/>
            <p:nvPr/>
          </p:nvSpPr>
          <p:spPr>
            <a:xfrm>
              <a:off x="2308047" y="5963513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4" h="8889">
                  <a:moveTo>
                    <a:pt x="5537" y="7124"/>
                  </a:moveTo>
                  <a:lnTo>
                    <a:pt x="0" y="8712"/>
                  </a:lnTo>
                </a:path>
                <a:path w="5714" h="8889">
                  <a:moveTo>
                    <a:pt x="5537" y="7124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83" name="object 14683"/>
            <p:cNvSpPr/>
            <p:nvPr/>
          </p:nvSpPr>
          <p:spPr>
            <a:xfrm>
              <a:off x="2300897" y="596430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84" name="object 14684"/>
            <p:cNvSpPr/>
            <p:nvPr/>
          </p:nvSpPr>
          <p:spPr>
            <a:xfrm>
              <a:off x="2300909" y="596430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85" name="object 14685"/>
            <p:cNvSpPr/>
            <p:nvPr/>
          </p:nvSpPr>
          <p:spPr>
            <a:xfrm>
              <a:off x="2300897" y="597143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86" name="object 14686"/>
            <p:cNvSpPr/>
            <p:nvPr/>
          </p:nvSpPr>
          <p:spPr>
            <a:xfrm>
              <a:off x="2299335" y="596192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5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87" name="object 14687"/>
            <p:cNvSpPr/>
            <p:nvPr/>
          </p:nvSpPr>
          <p:spPr>
            <a:xfrm>
              <a:off x="2299335" y="596192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88" name="object 14688"/>
            <p:cNvSpPr/>
            <p:nvPr/>
          </p:nvSpPr>
          <p:spPr>
            <a:xfrm>
              <a:off x="2299335" y="59690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5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89" name="object 14689"/>
            <p:cNvSpPr/>
            <p:nvPr/>
          </p:nvSpPr>
          <p:spPr>
            <a:xfrm>
              <a:off x="2310422" y="59611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90" name="object 14690"/>
            <p:cNvSpPr/>
            <p:nvPr/>
          </p:nvSpPr>
          <p:spPr>
            <a:xfrm>
              <a:off x="2299335" y="596112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91" name="object 14691"/>
            <p:cNvSpPr/>
            <p:nvPr/>
          </p:nvSpPr>
          <p:spPr>
            <a:xfrm>
              <a:off x="2312009" y="596113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0" y="0"/>
                  </a:moveTo>
                  <a:lnTo>
                    <a:pt x="1574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692" name="object 14692"/>
          <p:cNvGrpSpPr/>
          <p:nvPr/>
        </p:nvGrpSpPr>
        <p:grpSpPr>
          <a:xfrm>
            <a:off x="4573059" y="2958566"/>
            <a:ext cx="45863" cy="42434"/>
            <a:chOff x="5081568" y="4383061"/>
            <a:chExt cx="67945" cy="62865"/>
          </a:xfrm>
        </p:grpSpPr>
        <p:sp>
          <p:nvSpPr>
            <p:cNvPr id="14693" name="object 14693"/>
            <p:cNvSpPr/>
            <p:nvPr/>
          </p:nvSpPr>
          <p:spPr>
            <a:xfrm>
              <a:off x="5148922" y="44210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94" name="object 14694"/>
            <p:cNvSpPr/>
            <p:nvPr/>
          </p:nvSpPr>
          <p:spPr>
            <a:xfrm>
              <a:off x="5148922" y="44155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95" name="object 14695"/>
            <p:cNvSpPr/>
            <p:nvPr/>
          </p:nvSpPr>
          <p:spPr>
            <a:xfrm>
              <a:off x="5118811" y="4383061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7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96" name="object 14696"/>
            <p:cNvSpPr/>
            <p:nvPr/>
          </p:nvSpPr>
          <p:spPr>
            <a:xfrm>
              <a:off x="5115648" y="4442485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4749" y="2374"/>
                  </a:moveTo>
                  <a:lnTo>
                    <a:pt x="3175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97" name="object 14697"/>
            <p:cNvSpPr/>
            <p:nvPr/>
          </p:nvSpPr>
          <p:spPr>
            <a:xfrm>
              <a:off x="5087124" y="444089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98" name="object 14698"/>
            <p:cNvSpPr/>
            <p:nvPr/>
          </p:nvSpPr>
          <p:spPr>
            <a:xfrm>
              <a:off x="5087124" y="4441685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-793" y="1581"/>
                  </a:moveTo>
                  <a:lnTo>
                    <a:pt x="32480" y="1581"/>
                  </a:lnTo>
                </a:path>
              </a:pathLst>
            </a:custGeom>
            <a:ln w="4749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699" name="object 14699"/>
            <p:cNvSpPr/>
            <p:nvPr/>
          </p:nvSpPr>
          <p:spPr>
            <a:xfrm>
              <a:off x="5085537" y="44393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00" name="object 14700"/>
            <p:cNvSpPr/>
            <p:nvPr/>
          </p:nvSpPr>
          <p:spPr>
            <a:xfrm>
              <a:off x="5082362" y="444168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762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01" name="object 14701"/>
            <p:cNvSpPr/>
            <p:nvPr/>
          </p:nvSpPr>
          <p:spPr>
            <a:xfrm>
              <a:off x="5086324" y="4402873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0" y="0"/>
                  </a:moveTo>
                  <a:lnTo>
                    <a:pt x="0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02" name="object 14702"/>
            <p:cNvSpPr/>
            <p:nvPr/>
          </p:nvSpPr>
          <p:spPr>
            <a:xfrm>
              <a:off x="5087124" y="4386236"/>
              <a:ext cx="31750" cy="55244"/>
            </a:xfrm>
            <a:custGeom>
              <a:avLst/>
              <a:gdLst/>
              <a:ahLst/>
              <a:cxnLst/>
              <a:rect l="l" t="t" r="r" b="b"/>
              <a:pathLst>
                <a:path w="31750" h="55245">
                  <a:moveTo>
                    <a:pt x="0" y="0"/>
                  </a:moveTo>
                  <a:lnTo>
                    <a:pt x="0" y="54660"/>
                  </a:lnTo>
                  <a:lnTo>
                    <a:pt x="31686" y="514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703" name="object 14703"/>
          <p:cNvGrpSpPr/>
          <p:nvPr/>
        </p:nvGrpSpPr>
        <p:grpSpPr>
          <a:xfrm>
            <a:off x="7076717" y="2919531"/>
            <a:ext cx="10287" cy="9858"/>
            <a:chOff x="8790692" y="4325232"/>
            <a:chExt cx="15240" cy="14604"/>
          </a:xfrm>
        </p:grpSpPr>
        <p:sp>
          <p:nvSpPr>
            <p:cNvPr id="14704" name="object 14704"/>
            <p:cNvSpPr/>
            <p:nvPr/>
          </p:nvSpPr>
          <p:spPr>
            <a:xfrm>
              <a:off x="8791485" y="433632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05" name="object 14705"/>
            <p:cNvSpPr/>
            <p:nvPr/>
          </p:nvSpPr>
          <p:spPr>
            <a:xfrm>
              <a:off x="8791485" y="43363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06" name="object 14706"/>
            <p:cNvSpPr/>
            <p:nvPr/>
          </p:nvSpPr>
          <p:spPr>
            <a:xfrm>
              <a:off x="8791485" y="43387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07" name="object 14707"/>
            <p:cNvSpPr/>
            <p:nvPr/>
          </p:nvSpPr>
          <p:spPr>
            <a:xfrm>
              <a:off x="8791485" y="4326826"/>
              <a:ext cx="13970" cy="9525"/>
            </a:xfrm>
            <a:custGeom>
              <a:avLst/>
              <a:gdLst/>
              <a:ahLst/>
              <a:cxnLst/>
              <a:rect l="l" t="t" r="r" b="b"/>
              <a:pathLst>
                <a:path w="13970" h="9525">
                  <a:moveTo>
                    <a:pt x="13461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08" name="object 14708"/>
            <p:cNvSpPr/>
            <p:nvPr/>
          </p:nvSpPr>
          <p:spPr>
            <a:xfrm>
              <a:off x="8791485" y="4326026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70">
                  <a:moveTo>
                    <a:pt x="-793" y="400"/>
                  </a:moveTo>
                  <a:lnTo>
                    <a:pt x="14255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09" name="object 14709"/>
            <p:cNvSpPr/>
            <p:nvPr/>
          </p:nvSpPr>
          <p:spPr>
            <a:xfrm>
              <a:off x="8791485" y="4329188"/>
              <a:ext cx="13970" cy="9525"/>
            </a:xfrm>
            <a:custGeom>
              <a:avLst/>
              <a:gdLst/>
              <a:ahLst/>
              <a:cxnLst/>
              <a:rect l="l" t="t" r="r" b="b"/>
              <a:pathLst>
                <a:path w="13970" h="9525">
                  <a:moveTo>
                    <a:pt x="13461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10" name="object 14710"/>
            <p:cNvSpPr/>
            <p:nvPr/>
          </p:nvSpPr>
          <p:spPr>
            <a:xfrm>
              <a:off x="8804947" y="43268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1"/>
                  </a:moveTo>
                  <a:lnTo>
                    <a:pt x="793" y="11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711" name="object 14711"/>
          <p:cNvGrpSpPr/>
          <p:nvPr/>
        </p:nvGrpSpPr>
        <p:grpSpPr>
          <a:xfrm>
            <a:off x="7095962" y="2907231"/>
            <a:ext cx="28718" cy="5572"/>
            <a:chOff x="8819203" y="4307008"/>
            <a:chExt cx="42545" cy="8255"/>
          </a:xfrm>
        </p:grpSpPr>
        <p:sp>
          <p:nvSpPr>
            <p:cNvPr id="14712" name="object 14712"/>
            <p:cNvSpPr/>
            <p:nvPr/>
          </p:nvSpPr>
          <p:spPr>
            <a:xfrm>
              <a:off x="8859633" y="43101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838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13" name="object 14713"/>
            <p:cNvSpPr/>
            <p:nvPr/>
          </p:nvSpPr>
          <p:spPr>
            <a:xfrm>
              <a:off x="8819997" y="4307801"/>
              <a:ext cx="40640" cy="2540"/>
            </a:xfrm>
            <a:custGeom>
              <a:avLst/>
              <a:gdLst/>
              <a:ahLst/>
              <a:cxnLst/>
              <a:rect l="l" t="t" r="r" b="b"/>
              <a:pathLst>
                <a:path w="40640" h="2539">
                  <a:moveTo>
                    <a:pt x="0" y="0"/>
                  </a:moveTo>
                  <a:lnTo>
                    <a:pt x="40474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714" name="object 14714"/>
          <p:cNvGrpSpPr/>
          <p:nvPr/>
        </p:nvGrpSpPr>
        <p:grpSpPr>
          <a:xfrm>
            <a:off x="7095962" y="2847338"/>
            <a:ext cx="65580" cy="65580"/>
            <a:chOff x="8819203" y="4218279"/>
            <a:chExt cx="97155" cy="97155"/>
          </a:xfrm>
        </p:grpSpPr>
        <p:sp>
          <p:nvSpPr>
            <p:cNvPr id="14715" name="object 14715"/>
            <p:cNvSpPr/>
            <p:nvPr/>
          </p:nvSpPr>
          <p:spPr>
            <a:xfrm>
              <a:off x="8914263" y="42190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16" name="object 14716"/>
            <p:cNvSpPr/>
            <p:nvPr/>
          </p:nvSpPr>
          <p:spPr>
            <a:xfrm>
              <a:off x="8911881" y="4219879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40" h="12064">
                  <a:moveTo>
                    <a:pt x="0" y="11874"/>
                  </a:moveTo>
                  <a:lnTo>
                    <a:pt x="242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17" name="object 14717"/>
            <p:cNvSpPr/>
            <p:nvPr/>
          </p:nvSpPr>
          <p:spPr>
            <a:xfrm>
              <a:off x="8911881" y="4219867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4">
                  <a:moveTo>
                    <a:pt x="3175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18" name="object 14718"/>
            <p:cNvSpPr/>
            <p:nvPr/>
          </p:nvSpPr>
          <p:spPr>
            <a:xfrm>
              <a:off x="8911881" y="4219867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0" y="15849"/>
                  </a:moveTo>
                  <a:lnTo>
                    <a:pt x="3175" y="0"/>
                  </a:lnTo>
                </a:path>
                <a:path w="3175" h="15875">
                  <a:moveTo>
                    <a:pt x="0" y="15849"/>
                  </a:moveTo>
                  <a:lnTo>
                    <a:pt x="0" y="118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19" name="object 14719"/>
            <p:cNvSpPr/>
            <p:nvPr/>
          </p:nvSpPr>
          <p:spPr>
            <a:xfrm>
              <a:off x="8906357" y="4231741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5" h="15875">
                  <a:moveTo>
                    <a:pt x="0" y="15849"/>
                  </a:moveTo>
                  <a:lnTo>
                    <a:pt x="551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20" name="object 14720"/>
            <p:cNvSpPr/>
            <p:nvPr/>
          </p:nvSpPr>
          <p:spPr>
            <a:xfrm>
              <a:off x="8906369" y="4235716"/>
              <a:ext cx="5715" cy="12065"/>
            </a:xfrm>
            <a:custGeom>
              <a:avLst/>
              <a:gdLst/>
              <a:ahLst/>
              <a:cxnLst/>
              <a:rect l="l" t="t" r="r" b="b"/>
              <a:pathLst>
                <a:path w="5715" h="12064">
                  <a:moveTo>
                    <a:pt x="5511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21" name="object 14721"/>
            <p:cNvSpPr/>
            <p:nvPr/>
          </p:nvSpPr>
          <p:spPr>
            <a:xfrm>
              <a:off x="8906357" y="4235704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5" h="15875">
                  <a:moveTo>
                    <a:pt x="0" y="15849"/>
                  </a:moveTo>
                  <a:lnTo>
                    <a:pt x="5511" y="0"/>
                  </a:lnTo>
                </a:path>
                <a:path w="5715" h="15875">
                  <a:moveTo>
                    <a:pt x="0" y="15849"/>
                  </a:moveTo>
                  <a:lnTo>
                    <a:pt x="0" y="118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22" name="object 14722"/>
            <p:cNvSpPr/>
            <p:nvPr/>
          </p:nvSpPr>
          <p:spPr>
            <a:xfrm>
              <a:off x="8898419" y="4247591"/>
              <a:ext cx="8255" cy="15240"/>
            </a:xfrm>
            <a:custGeom>
              <a:avLst/>
              <a:gdLst/>
              <a:ahLst/>
              <a:cxnLst/>
              <a:rect l="l" t="t" r="r" b="b"/>
              <a:pathLst>
                <a:path w="8254" h="15239">
                  <a:moveTo>
                    <a:pt x="0" y="15049"/>
                  </a:moveTo>
                  <a:lnTo>
                    <a:pt x="795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23" name="object 14723"/>
            <p:cNvSpPr/>
            <p:nvPr/>
          </p:nvSpPr>
          <p:spPr>
            <a:xfrm>
              <a:off x="8898407" y="4251553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795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24" name="object 14724"/>
            <p:cNvSpPr/>
            <p:nvPr/>
          </p:nvSpPr>
          <p:spPr>
            <a:xfrm>
              <a:off x="8898419" y="4251566"/>
              <a:ext cx="8255" cy="15875"/>
            </a:xfrm>
            <a:custGeom>
              <a:avLst/>
              <a:gdLst/>
              <a:ahLst/>
              <a:cxnLst/>
              <a:rect l="l" t="t" r="r" b="b"/>
              <a:pathLst>
                <a:path w="8254" h="15875">
                  <a:moveTo>
                    <a:pt x="0" y="15836"/>
                  </a:moveTo>
                  <a:lnTo>
                    <a:pt x="7950" y="0"/>
                  </a:lnTo>
                </a:path>
                <a:path w="8254" h="15875">
                  <a:moveTo>
                    <a:pt x="0" y="15836"/>
                  </a:moveTo>
                  <a:lnTo>
                    <a:pt x="0" y="110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25" name="object 14725"/>
            <p:cNvSpPr/>
            <p:nvPr/>
          </p:nvSpPr>
          <p:spPr>
            <a:xfrm>
              <a:off x="8888132" y="4262653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0" y="15849"/>
                  </a:moveTo>
                  <a:lnTo>
                    <a:pt x="102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26" name="object 14726"/>
            <p:cNvSpPr/>
            <p:nvPr/>
          </p:nvSpPr>
          <p:spPr>
            <a:xfrm>
              <a:off x="8888132" y="4267403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29">
                  <a:moveTo>
                    <a:pt x="10286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27" name="object 14727"/>
            <p:cNvSpPr/>
            <p:nvPr/>
          </p:nvSpPr>
          <p:spPr>
            <a:xfrm>
              <a:off x="8888132" y="4267390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0" y="15849"/>
                  </a:moveTo>
                  <a:lnTo>
                    <a:pt x="10287" y="0"/>
                  </a:lnTo>
                </a:path>
                <a:path w="10795" h="15875">
                  <a:moveTo>
                    <a:pt x="0" y="15849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28" name="object 14728"/>
            <p:cNvSpPr/>
            <p:nvPr/>
          </p:nvSpPr>
          <p:spPr>
            <a:xfrm>
              <a:off x="8875521" y="4278490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0" y="15849"/>
                  </a:moveTo>
                  <a:lnTo>
                    <a:pt x="1262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29" name="object 14729"/>
            <p:cNvSpPr/>
            <p:nvPr/>
          </p:nvSpPr>
          <p:spPr>
            <a:xfrm>
              <a:off x="8875508" y="4283240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12623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30" name="object 14730"/>
            <p:cNvSpPr/>
            <p:nvPr/>
          </p:nvSpPr>
          <p:spPr>
            <a:xfrm>
              <a:off x="8875521" y="4283240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39">
                  <a:moveTo>
                    <a:pt x="0" y="15049"/>
                  </a:moveTo>
                  <a:lnTo>
                    <a:pt x="12623" y="0"/>
                  </a:lnTo>
                </a:path>
                <a:path w="12700" h="15239">
                  <a:moveTo>
                    <a:pt x="0" y="15049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31" name="object 14731"/>
            <p:cNvSpPr/>
            <p:nvPr/>
          </p:nvSpPr>
          <p:spPr>
            <a:xfrm>
              <a:off x="8860472" y="4294340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40" h="15875">
                  <a:moveTo>
                    <a:pt x="0" y="15836"/>
                  </a:moveTo>
                  <a:lnTo>
                    <a:pt x="150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32" name="object 14732"/>
            <p:cNvSpPr/>
            <p:nvPr/>
          </p:nvSpPr>
          <p:spPr>
            <a:xfrm>
              <a:off x="8860472" y="4298289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40" h="12064">
                  <a:moveTo>
                    <a:pt x="15049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33" name="object 14733"/>
            <p:cNvSpPr/>
            <p:nvPr/>
          </p:nvSpPr>
          <p:spPr>
            <a:xfrm>
              <a:off x="8860472" y="4298302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40" h="15875">
                  <a:moveTo>
                    <a:pt x="0" y="15836"/>
                  </a:moveTo>
                  <a:lnTo>
                    <a:pt x="15049" y="0"/>
                  </a:lnTo>
                </a:path>
                <a:path w="15240" h="15875">
                  <a:moveTo>
                    <a:pt x="0" y="15836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34" name="object 14734"/>
            <p:cNvSpPr/>
            <p:nvPr/>
          </p:nvSpPr>
          <p:spPr>
            <a:xfrm>
              <a:off x="8859633" y="43141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35" name="object 14735"/>
            <p:cNvSpPr/>
            <p:nvPr/>
          </p:nvSpPr>
          <p:spPr>
            <a:xfrm>
              <a:off x="8819997" y="4307802"/>
              <a:ext cx="40640" cy="2540"/>
            </a:xfrm>
            <a:custGeom>
              <a:avLst/>
              <a:gdLst/>
              <a:ahLst/>
              <a:cxnLst/>
              <a:rect l="l" t="t" r="r" b="b"/>
              <a:pathLst>
                <a:path w="40640" h="2539">
                  <a:moveTo>
                    <a:pt x="0" y="0"/>
                  </a:moveTo>
                  <a:lnTo>
                    <a:pt x="40474" y="2374"/>
                  </a:lnTo>
                </a:path>
                <a:path w="40640" h="253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36" name="object 14736"/>
            <p:cNvSpPr/>
            <p:nvPr/>
          </p:nvSpPr>
          <p:spPr>
            <a:xfrm>
              <a:off x="8819997" y="430225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37" name="object 14737"/>
            <p:cNvSpPr/>
            <p:nvPr/>
          </p:nvSpPr>
          <p:spPr>
            <a:xfrm>
              <a:off x="8819997" y="430067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87" y="0"/>
                  </a:moveTo>
                  <a:lnTo>
                    <a:pt x="0" y="71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38" name="object 14738"/>
            <p:cNvSpPr/>
            <p:nvPr/>
          </p:nvSpPr>
          <p:spPr>
            <a:xfrm>
              <a:off x="8819997" y="4291952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40" h="15875">
                  <a:moveTo>
                    <a:pt x="15049" y="0"/>
                  </a:moveTo>
                  <a:lnTo>
                    <a:pt x="15049" y="800"/>
                  </a:lnTo>
                  <a:lnTo>
                    <a:pt x="0" y="158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39" name="object 14739"/>
            <p:cNvSpPr/>
            <p:nvPr/>
          </p:nvSpPr>
          <p:spPr>
            <a:xfrm>
              <a:off x="8835046" y="42919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40" name="object 14740"/>
            <p:cNvSpPr/>
            <p:nvPr/>
          </p:nvSpPr>
          <p:spPr>
            <a:xfrm>
              <a:off x="8835046" y="429116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38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41" name="object 14741"/>
            <p:cNvSpPr/>
            <p:nvPr/>
          </p:nvSpPr>
          <p:spPr>
            <a:xfrm>
              <a:off x="8904782" y="423095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-793" y="400"/>
                  </a:moveTo>
                  <a:lnTo>
                    <a:pt x="78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42" name="object 14742"/>
            <p:cNvSpPr/>
            <p:nvPr/>
          </p:nvSpPr>
          <p:spPr>
            <a:xfrm>
              <a:off x="8902445" y="4231754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9436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43" name="object 14743"/>
            <p:cNvSpPr/>
            <p:nvPr/>
          </p:nvSpPr>
          <p:spPr>
            <a:xfrm>
              <a:off x="8890571" y="4246791"/>
              <a:ext cx="15875" cy="1270"/>
            </a:xfrm>
            <a:custGeom>
              <a:avLst/>
              <a:gdLst/>
              <a:ahLst/>
              <a:cxnLst/>
              <a:rect l="l" t="t" r="r" b="b"/>
              <a:pathLst>
                <a:path w="15875" h="1270">
                  <a:moveTo>
                    <a:pt x="-793" y="400"/>
                  </a:moveTo>
                  <a:lnTo>
                    <a:pt x="16592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44" name="object 14744"/>
            <p:cNvSpPr/>
            <p:nvPr/>
          </p:nvSpPr>
          <p:spPr>
            <a:xfrm>
              <a:off x="8882633" y="4247591"/>
              <a:ext cx="24130" cy="6350"/>
            </a:xfrm>
            <a:custGeom>
              <a:avLst/>
              <a:gdLst/>
              <a:ahLst/>
              <a:cxnLst/>
              <a:rect l="l" t="t" r="r" b="b"/>
              <a:pathLst>
                <a:path w="24129" h="6350">
                  <a:moveTo>
                    <a:pt x="23736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45" name="object 14745"/>
            <p:cNvSpPr/>
            <p:nvPr/>
          </p:nvSpPr>
          <p:spPr>
            <a:xfrm>
              <a:off x="8858884" y="4262640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535" y="0"/>
                  </a:moveTo>
                  <a:lnTo>
                    <a:pt x="14198" y="0"/>
                  </a:lnTo>
                </a:path>
                <a:path w="40004" h="11429">
                  <a:moveTo>
                    <a:pt x="39535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46" name="object 14746"/>
            <p:cNvSpPr/>
            <p:nvPr/>
          </p:nvSpPr>
          <p:spPr>
            <a:xfrm>
              <a:off x="8835046" y="4277703"/>
              <a:ext cx="53340" cy="15240"/>
            </a:xfrm>
            <a:custGeom>
              <a:avLst/>
              <a:gdLst/>
              <a:ahLst/>
              <a:cxnLst/>
              <a:rect l="l" t="t" r="r" b="b"/>
              <a:pathLst>
                <a:path w="53340" h="15239">
                  <a:moveTo>
                    <a:pt x="53085" y="800"/>
                  </a:moveTo>
                  <a:lnTo>
                    <a:pt x="19062" y="0"/>
                  </a:lnTo>
                </a:path>
                <a:path w="53340" h="15239">
                  <a:moveTo>
                    <a:pt x="53085" y="80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47" name="object 14747"/>
            <p:cNvSpPr/>
            <p:nvPr/>
          </p:nvSpPr>
          <p:spPr>
            <a:xfrm>
              <a:off x="8819997" y="4292752"/>
              <a:ext cx="55880" cy="15240"/>
            </a:xfrm>
            <a:custGeom>
              <a:avLst/>
              <a:gdLst/>
              <a:ahLst/>
              <a:cxnLst/>
              <a:rect l="l" t="t" r="r" b="b"/>
              <a:pathLst>
                <a:path w="55879" h="15239">
                  <a:moveTo>
                    <a:pt x="55524" y="1587"/>
                  </a:moveTo>
                  <a:lnTo>
                    <a:pt x="15049" y="0"/>
                  </a:lnTo>
                </a:path>
                <a:path w="55879" h="15239">
                  <a:moveTo>
                    <a:pt x="55524" y="1587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748" name="object 14748"/>
          <p:cNvGrpSpPr/>
          <p:nvPr/>
        </p:nvGrpSpPr>
        <p:grpSpPr>
          <a:xfrm>
            <a:off x="6983148" y="2958571"/>
            <a:ext cx="23146" cy="20574"/>
            <a:chOff x="8652071" y="4383068"/>
            <a:chExt cx="34290" cy="30480"/>
          </a:xfrm>
        </p:grpSpPr>
        <p:sp>
          <p:nvSpPr>
            <p:cNvPr id="14749" name="object 14749"/>
            <p:cNvSpPr/>
            <p:nvPr/>
          </p:nvSpPr>
          <p:spPr>
            <a:xfrm>
              <a:off x="8652865" y="4390186"/>
              <a:ext cx="1270" cy="22225"/>
            </a:xfrm>
            <a:custGeom>
              <a:avLst/>
              <a:gdLst/>
              <a:ahLst/>
              <a:cxnLst/>
              <a:rect l="l" t="t" r="r" b="b"/>
              <a:pathLst>
                <a:path w="1270" h="22225">
                  <a:moveTo>
                    <a:pt x="0" y="22186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50" name="object 14750"/>
            <p:cNvSpPr/>
            <p:nvPr/>
          </p:nvSpPr>
          <p:spPr>
            <a:xfrm>
              <a:off x="8652865" y="4383862"/>
              <a:ext cx="15240" cy="28575"/>
            </a:xfrm>
            <a:custGeom>
              <a:avLst/>
              <a:gdLst/>
              <a:ahLst/>
              <a:cxnLst/>
              <a:rect l="l" t="t" r="r" b="b"/>
              <a:pathLst>
                <a:path w="15240" h="28575">
                  <a:moveTo>
                    <a:pt x="15049" y="0"/>
                  </a:moveTo>
                  <a:lnTo>
                    <a:pt x="0" y="285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51" name="object 14751"/>
            <p:cNvSpPr/>
            <p:nvPr/>
          </p:nvSpPr>
          <p:spPr>
            <a:xfrm>
              <a:off x="8652865" y="4396536"/>
              <a:ext cx="33020" cy="15875"/>
            </a:xfrm>
            <a:custGeom>
              <a:avLst/>
              <a:gdLst/>
              <a:ahLst/>
              <a:cxnLst/>
              <a:rect l="l" t="t" r="r" b="b"/>
              <a:pathLst>
                <a:path w="33020" h="15875">
                  <a:moveTo>
                    <a:pt x="32473" y="0"/>
                  </a:moveTo>
                  <a:lnTo>
                    <a:pt x="0" y="158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52" name="object 14752"/>
            <p:cNvSpPr/>
            <p:nvPr/>
          </p:nvSpPr>
          <p:spPr>
            <a:xfrm>
              <a:off x="8685339" y="438464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4753" name="object 14753"/>
          <p:cNvSpPr/>
          <p:nvPr/>
        </p:nvSpPr>
        <p:spPr>
          <a:xfrm>
            <a:off x="6590643" y="3113112"/>
            <a:ext cx="1715" cy="1286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387" y="0"/>
                </a:moveTo>
                <a:lnTo>
                  <a:pt x="2387" y="1574"/>
                </a:lnTo>
                <a:lnTo>
                  <a:pt x="0" y="80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4754" name="object 14754"/>
          <p:cNvGrpSpPr/>
          <p:nvPr/>
        </p:nvGrpSpPr>
        <p:grpSpPr>
          <a:xfrm>
            <a:off x="6591720" y="2967118"/>
            <a:ext cx="441055" cy="147876"/>
            <a:chOff x="8072177" y="4395730"/>
            <a:chExt cx="653415" cy="219075"/>
          </a:xfrm>
        </p:grpSpPr>
        <p:sp>
          <p:nvSpPr>
            <p:cNvPr id="14755" name="object 14755"/>
            <p:cNvSpPr/>
            <p:nvPr/>
          </p:nvSpPr>
          <p:spPr>
            <a:xfrm>
              <a:off x="8618016" y="4405249"/>
              <a:ext cx="1270" cy="23495"/>
            </a:xfrm>
            <a:custGeom>
              <a:avLst/>
              <a:gdLst/>
              <a:ahLst/>
              <a:cxnLst/>
              <a:rect l="l" t="t" r="r" b="b"/>
              <a:pathLst>
                <a:path w="1270" h="23495">
                  <a:moveTo>
                    <a:pt x="0" y="22974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56" name="object 14756"/>
            <p:cNvSpPr/>
            <p:nvPr/>
          </p:nvSpPr>
          <p:spPr>
            <a:xfrm>
              <a:off x="8618016" y="4398911"/>
              <a:ext cx="17780" cy="29845"/>
            </a:xfrm>
            <a:custGeom>
              <a:avLst/>
              <a:gdLst/>
              <a:ahLst/>
              <a:cxnLst/>
              <a:rect l="l" t="t" r="r" b="b"/>
              <a:pathLst>
                <a:path w="17779" h="29845">
                  <a:moveTo>
                    <a:pt x="17424" y="0"/>
                  </a:moveTo>
                  <a:lnTo>
                    <a:pt x="0" y="293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57" name="object 14757"/>
            <p:cNvSpPr/>
            <p:nvPr/>
          </p:nvSpPr>
          <p:spPr>
            <a:xfrm>
              <a:off x="8618004" y="4412373"/>
              <a:ext cx="34925" cy="15875"/>
            </a:xfrm>
            <a:custGeom>
              <a:avLst/>
              <a:gdLst/>
              <a:ahLst/>
              <a:cxnLst/>
              <a:rect l="l" t="t" r="r" b="b"/>
              <a:pathLst>
                <a:path w="34925" h="15875">
                  <a:moveTo>
                    <a:pt x="34861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58" name="object 14758"/>
            <p:cNvSpPr/>
            <p:nvPr/>
          </p:nvSpPr>
          <p:spPr>
            <a:xfrm>
              <a:off x="8618016" y="4416336"/>
              <a:ext cx="74295" cy="12065"/>
            </a:xfrm>
            <a:custGeom>
              <a:avLst/>
              <a:gdLst/>
              <a:ahLst/>
              <a:cxnLst/>
              <a:rect l="l" t="t" r="r" b="b"/>
              <a:pathLst>
                <a:path w="74295" h="12064">
                  <a:moveTo>
                    <a:pt x="73672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59" name="object 14759"/>
            <p:cNvSpPr/>
            <p:nvPr/>
          </p:nvSpPr>
          <p:spPr>
            <a:xfrm>
              <a:off x="8618004" y="4412373"/>
              <a:ext cx="74295" cy="20320"/>
            </a:xfrm>
            <a:custGeom>
              <a:avLst/>
              <a:gdLst/>
              <a:ahLst/>
              <a:cxnLst/>
              <a:rect l="l" t="t" r="r" b="b"/>
              <a:pathLst>
                <a:path w="74295" h="20320">
                  <a:moveTo>
                    <a:pt x="34861" y="0"/>
                  </a:moveTo>
                  <a:lnTo>
                    <a:pt x="73685" y="3962"/>
                  </a:lnTo>
                  <a:lnTo>
                    <a:pt x="38811" y="19799"/>
                  </a:lnTo>
                  <a:lnTo>
                    <a:pt x="0" y="158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60" name="object 14760"/>
            <p:cNvSpPr/>
            <p:nvPr/>
          </p:nvSpPr>
          <p:spPr>
            <a:xfrm>
              <a:off x="8656827" y="4420298"/>
              <a:ext cx="34925" cy="12065"/>
            </a:xfrm>
            <a:custGeom>
              <a:avLst/>
              <a:gdLst/>
              <a:ahLst/>
              <a:cxnLst/>
              <a:rect l="l" t="t" r="r" b="b"/>
              <a:pathLst>
                <a:path w="34925" h="12064">
                  <a:moveTo>
                    <a:pt x="34861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61" name="object 14761"/>
            <p:cNvSpPr/>
            <p:nvPr/>
          </p:nvSpPr>
          <p:spPr>
            <a:xfrm>
              <a:off x="8691689" y="441633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62" name="object 14762"/>
            <p:cNvSpPr/>
            <p:nvPr/>
          </p:nvSpPr>
          <p:spPr>
            <a:xfrm>
              <a:off x="8656827" y="4420298"/>
              <a:ext cx="34925" cy="17145"/>
            </a:xfrm>
            <a:custGeom>
              <a:avLst/>
              <a:gdLst/>
              <a:ahLst/>
              <a:cxnLst/>
              <a:rect l="l" t="t" r="r" b="b"/>
              <a:pathLst>
                <a:path w="34925" h="17145">
                  <a:moveTo>
                    <a:pt x="0" y="16637"/>
                  </a:moveTo>
                  <a:lnTo>
                    <a:pt x="34861" y="0"/>
                  </a:lnTo>
                </a:path>
                <a:path w="34925" h="17145">
                  <a:moveTo>
                    <a:pt x="0" y="16637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63" name="object 14763"/>
            <p:cNvSpPr/>
            <p:nvPr/>
          </p:nvSpPr>
          <p:spPr>
            <a:xfrm>
              <a:off x="8619591" y="4432173"/>
              <a:ext cx="37465" cy="17145"/>
            </a:xfrm>
            <a:custGeom>
              <a:avLst/>
              <a:gdLst/>
              <a:ahLst/>
              <a:cxnLst/>
              <a:rect l="l" t="t" r="r" b="b"/>
              <a:pathLst>
                <a:path w="37465" h="17145">
                  <a:moveTo>
                    <a:pt x="0" y="16637"/>
                  </a:moveTo>
                  <a:lnTo>
                    <a:pt x="3722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64" name="object 14764"/>
            <p:cNvSpPr/>
            <p:nvPr/>
          </p:nvSpPr>
          <p:spPr>
            <a:xfrm>
              <a:off x="8619591" y="4436935"/>
              <a:ext cx="37465" cy="12065"/>
            </a:xfrm>
            <a:custGeom>
              <a:avLst/>
              <a:gdLst/>
              <a:ahLst/>
              <a:cxnLst/>
              <a:rect l="l" t="t" r="r" b="b"/>
              <a:pathLst>
                <a:path w="37465" h="12064">
                  <a:moveTo>
                    <a:pt x="37236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65" name="object 14765"/>
            <p:cNvSpPr/>
            <p:nvPr/>
          </p:nvSpPr>
          <p:spPr>
            <a:xfrm>
              <a:off x="8619591" y="4436935"/>
              <a:ext cx="37465" cy="15875"/>
            </a:xfrm>
            <a:custGeom>
              <a:avLst/>
              <a:gdLst/>
              <a:ahLst/>
              <a:cxnLst/>
              <a:rect l="l" t="t" r="r" b="b"/>
              <a:pathLst>
                <a:path w="37465" h="15875">
                  <a:moveTo>
                    <a:pt x="0" y="15836"/>
                  </a:moveTo>
                  <a:lnTo>
                    <a:pt x="37223" y="0"/>
                  </a:lnTo>
                </a:path>
                <a:path w="37465" h="15875">
                  <a:moveTo>
                    <a:pt x="0" y="15836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66" name="object 14766"/>
            <p:cNvSpPr/>
            <p:nvPr/>
          </p:nvSpPr>
          <p:spPr>
            <a:xfrm>
              <a:off x="8579980" y="4448810"/>
              <a:ext cx="40005" cy="15875"/>
            </a:xfrm>
            <a:custGeom>
              <a:avLst/>
              <a:gdLst/>
              <a:ahLst/>
              <a:cxnLst/>
              <a:rect l="l" t="t" r="r" b="b"/>
              <a:pathLst>
                <a:path w="40004" h="15875">
                  <a:moveTo>
                    <a:pt x="0" y="15849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67" name="object 14767"/>
            <p:cNvSpPr/>
            <p:nvPr/>
          </p:nvSpPr>
          <p:spPr>
            <a:xfrm>
              <a:off x="8579980" y="4452772"/>
              <a:ext cx="40005" cy="12065"/>
            </a:xfrm>
            <a:custGeom>
              <a:avLst/>
              <a:gdLst/>
              <a:ahLst/>
              <a:cxnLst/>
              <a:rect l="l" t="t" r="r" b="b"/>
              <a:pathLst>
                <a:path w="40004" h="12064">
                  <a:moveTo>
                    <a:pt x="39611" y="0"/>
                  </a:moveTo>
                  <a:lnTo>
                    <a:pt x="0" y="118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68" name="object 14768"/>
            <p:cNvSpPr/>
            <p:nvPr/>
          </p:nvSpPr>
          <p:spPr>
            <a:xfrm>
              <a:off x="8579980" y="4452772"/>
              <a:ext cx="40005" cy="15875"/>
            </a:xfrm>
            <a:custGeom>
              <a:avLst/>
              <a:gdLst/>
              <a:ahLst/>
              <a:cxnLst/>
              <a:rect l="l" t="t" r="r" b="b"/>
              <a:pathLst>
                <a:path w="40004" h="15875">
                  <a:moveTo>
                    <a:pt x="0" y="15849"/>
                  </a:moveTo>
                  <a:lnTo>
                    <a:pt x="39611" y="0"/>
                  </a:lnTo>
                </a:path>
                <a:path w="40004" h="15875">
                  <a:moveTo>
                    <a:pt x="0" y="15849"/>
                  </a:moveTo>
                  <a:lnTo>
                    <a:pt x="0" y="118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69" name="object 14769"/>
            <p:cNvSpPr/>
            <p:nvPr/>
          </p:nvSpPr>
          <p:spPr>
            <a:xfrm>
              <a:off x="8538781" y="4464659"/>
              <a:ext cx="41275" cy="15875"/>
            </a:xfrm>
            <a:custGeom>
              <a:avLst/>
              <a:gdLst/>
              <a:ahLst/>
              <a:cxnLst/>
              <a:rect l="l" t="t" r="r" b="b"/>
              <a:pathLst>
                <a:path w="41275" h="15875">
                  <a:moveTo>
                    <a:pt x="0" y="15849"/>
                  </a:moveTo>
                  <a:lnTo>
                    <a:pt x="4119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70" name="object 14770"/>
            <p:cNvSpPr/>
            <p:nvPr/>
          </p:nvSpPr>
          <p:spPr>
            <a:xfrm>
              <a:off x="8538781" y="4468622"/>
              <a:ext cx="41275" cy="12065"/>
            </a:xfrm>
            <a:custGeom>
              <a:avLst/>
              <a:gdLst/>
              <a:ahLst/>
              <a:cxnLst/>
              <a:rect l="l" t="t" r="r" b="b"/>
              <a:pathLst>
                <a:path w="41275" h="12064">
                  <a:moveTo>
                    <a:pt x="41198" y="0"/>
                  </a:moveTo>
                  <a:lnTo>
                    <a:pt x="0" y="118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71" name="object 14771"/>
            <p:cNvSpPr/>
            <p:nvPr/>
          </p:nvSpPr>
          <p:spPr>
            <a:xfrm>
              <a:off x="8537994" y="4468622"/>
              <a:ext cx="42545" cy="15875"/>
            </a:xfrm>
            <a:custGeom>
              <a:avLst/>
              <a:gdLst/>
              <a:ahLst/>
              <a:cxnLst/>
              <a:rect l="l" t="t" r="r" b="b"/>
              <a:pathLst>
                <a:path w="42545" h="15875">
                  <a:moveTo>
                    <a:pt x="0" y="15849"/>
                  </a:moveTo>
                  <a:lnTo>
                    <a:pt x="41986" y="0"/>
                  </a:lnTo>
                </a:path>
                <a:path w="42545" h="15875">
                  <a:moveTo>
                    <a:pt x="0" y="15849"/>
                  </a:moveTo>
                  <a:lnTo>
                    <a:pt x="787" y="118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72" name="object 14772"/>
            <p:cNvSpPr/>
            <p:nvPr/>
          </p:nvSpPr>
          <p:spPr>
            <a:xfrm>
              <a:off x="8494420" y="4480496"/>
              <a:ext cx="44450" cy="15875"/>
            </a:xfrm>
            <a:custGeom>
              <a:avLst/>
              <a:gdLst/>
              <a:ahLst/>
              <a:cxnLst/>
              <a:rect l="l" t="t" r="r" b="b"/>
              <a:pathLst>
                <a:path w="44450" h="15875">
                  <a:moveTo>
                    <a:pt x="0" y="15849"/>
                  </a:moveTo>
                  <a:lnTo>
                    <a:pt x="443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73" name="object 14773"/>
            <p:cNvSpPr/>
            <p:nvPr/>
          </p:nvSpPr>
          <p:spPr>
            <a:xfrm>
              <a:off x="8494420" y="4484471"/>
              <a:ext cx="43815" cy="12065"/>
            </a:xfrm>
            <a:custGeom>
              <a:avLst/>
              <a:gdLst/>
              <a:ahLst/>
              <a:cxnLst/>
              <a:rect l="l" t="t" r="r" b="b"/>
              <a:pathLst>
                <a:path w="43815" h="12064">
                  <a:moveTo>
                    <a:pt x="43573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74" name="object 14774"/>
            <p:cNvSpPr/>
            <p:nvPr/>
          </p:nvSpPr>
          <p:spPr>
            <a:xfrm>
              <a:off x="8494420" y="4484471"/>
              <a:ext cx="43815" cy="15875"/>
            </a:xfrm>
            <a:custGeom>
              <a:avLst/>
              <a:gdLst/>
              <a:ahLst/>
              <a:cxnLst/>
              <a:rect l="l" t="t" r="r" b="b"/>
              <a:pathLst>
                <a:path w="43815" h="15875">
                  <a:moveTo>
                    <a:pt x="0" y="15849"/>
                  </a:moveTo>
                  <a:lnTo>
                    <a:pt x="43561" y="0"/>
                  </a:lnTo>
                </a:path>
                <a:path w="43815" h="15875">
                  <a:moveTo>
                    <a:pt x="0" y="15849"/>
                  </a:moveTo>
                  <a:lnTo>
                    <a:pt x="0" y="118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75" name="object 14775"/>
            <p:cNvSpPr/>
            <p:nvPr/>
          </p:nvSpPr>
          <p:spPr>
            <a:xfrm>
              <a:off x="8449271" y="4496346"/>
              <a:ext cx="45720" cy="15240"/>
            </a:xfrm>
            <a:custGeom>
              <a:avLst/>
              <a:gdLst/>
              <a:ahLst/>
              <a:cxnLst/>
              <a:rect l="l" t="t" r="r" b="b"/>
              <a:pathLst>
                <a:path w="45720" h="15239">
                  <a:moveTo>
                    <a:pt x="0" y="15049"/>
                  </a:moveTo>
                  <a:lnTo>
                    <a:pt x="451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76" name="object 14776"/>
            <p:cNvSpPr/>
            <p:nvPr/>
          </p:nvSpPr>
          <p:spPr>
            <a:xfrm>
              <a:off x="8449259" y="4500321"/>
              <a:ext cx="45720" cy="11430"/>
            </a:xfrm>
            <a:custGeom>
              <a:avLst/>
              <a:gdLst/>
              <a:ahLst/>
              <a:cxnLst/>
              <a:rect l="l" t="t" r="r" b="b"/>
              <a:pathLst>
                <a:path w="45720" h="11429">
                  <a:moveTo>
                    <a:pt x="45161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77" name="object 14777"/>
            <p:cNvSpPr/>
            <p:nvPr/>
          </p:nvSpPr>
          <p:spPr>
            <a:xfrm>
              <a:off x="8448471" y="4500308"/>
              <a:ext cx="46355" cy="15240"/>
            </a:xfrm>
            <a:custGeom>
              <a:avLst/>
              <a:gdLst/>
              <a:ahLst/>
              <a:cxnLst/>
              <a:rect l="l" t="t" r="r" b="b"/>
              <a:pathLst>
                <a:path w="46354" h="15239">
                  <a:moveTo>
                    <a:pt x="0" y="15049"/>
                  </a:moveTo>
                  <a:lnTo>
                    <a:pt x="45948" y="0"/>
                  </a:lnTo>
                </a:path>
                <a:path w="46354" h="15239">
                  <a:moveTo>
                    <a:pt x="0" y="15049"/>
                  </a:moveTo>
                  <a:lnTo>
                    <a:pt x="80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78" name="object 14778"/>
            <p:cNvSpPr/>
            <p:nvPr/>
          </p:nvSpPr>
          <p:spPr>
            <a:xfrm>
              <a:off x="8400948" y="4511395"/>
              <a:ext cx="48895" cy="15240"/>
            </a:xfrm>
            <a:custGeom>
              <a:avLst/>
              <a:gdLst/>
              <a:ahLst/>
              <a:cxnLst/>
              <a:rect l="l" t="t" r="r" b="b"/>
              <a:pathLst>
                <a:path w="48895" h="15239">
                  <a:moveTo>
                    <a:pt x="0" y="15049"/>
                  </a:moveTo>
                  <a:lnTo>
                    <a:pt x="4832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79" name="object 14779"/>
            <p:cNvSpPr/>
            <p:nvPr/>
          </p:nvSpPr>
          <p:spPr>
            <a:xfrm>
              <a:off x="8400935" y="4515358"/>
              <a:ext cx="47625" cy="11430"/>
            </a:xfrm>
            <a:custGeom>
              <a:avLst/>
              <a:gdLst/>
              <a:ahLst/>
              <a:cxnLst/>
              <a:rect l="l" t="t" r="r" b="b"/>
              <a:pathLst>
                <a:path w="47625" h="11429">
                  <a:moveTo>
                    <a:pt x="47536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80" name="object 14780"/>
            <p:cNvSpPr/>
            <p:nvPr/>
          </p:nvSpPr>
          <p:spPr>
            <a:xfrm>
              <a:off x="8400948" y="4515358"/>
              <a:ext cx="47625" cy="15240"/>
            </a:xfrm>
            <a:custGeom>
              <a:avLst/>
              <a:gdLst/>
              <a:ahLst/>
              <a:cxnLst/>
              <a:rect l="l" t="t" r="r" b="b"/>
              <a:pathLst>
                <a:path w="47625" h="15239">
                  <a:moveTo>
                    <a:pt x="0" y="15049"/>
                  </a:moveTo>
                  <a:lnTo>
                    <a:pt x="47523" y="0"/>
                  </a:lnTo>
                </a:path>
                <a:path w="47625" h="15239">
                  <a:moveTo>
                    <a:pt x="0" y="15049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81" name="object 14781"/>
            <p:cNvSpPr/>
            <p:nvPr/>
          </p:nvSpPr>
          <p:spPr>
            <a:xfrm>
              <a:off x="8351024" y="4526445"/>
              <a:ext cx="50165" cy="14604"/>
            </a:xfrm>
            <a:custGeom>
              <a:avLst/>
              <a:gdLst/>
              <a:ahLst/>
              <a:cxnLst/>
              <a:rect l="l" t="t" r="r" b="b"/>
              <a:pathLst>
                <a:path w="50165" h="14604">
                  <a:moveTo>
                    <a:pt x="0" y="14262"/>
                  </a:moveTo>
                  <a:lnTo>
                    <a:pt x="4991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82" name="object 14782"/>
            <p:cNvSpPr/>
            <p:nvPr/>
          </p:nvSpPr>
          <p:spPr>
            <a:xfrm>
              <a:off x="8351037" y="4530407"/>
              <a:ext cx="50165" cy="10795"/>
            </a:xfrm>
            <a:custGeom>
              <a:avLst/>
              <a:gdLst/>
              <a:ahLst/>
              <a:cxnLst/>
              <a:rect l="l" t="t" r="r" b="b"/>
              <a:pathLst>
                <a:path w="50165" h="10795">
                  <a:moveTo>
                    <a:pt x="4991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83" name="object 14783"/>
            <p:cNvSpPr/>
            <p:nvPr/>
          </p:nvSpPr>
          <p:spPr>
            <a:xfrm>
              <a:off x="8351024" y="4530407"/>
              <a:ext cx="50165" cy="15240"/>
            </a:xfrm>
            <a:custGeom>
              <a:avLst/>
              <a:gdLst/>
              <a:ahLst/>
              <a:cxnLst/>
              <a:rect l="l" t="t" r="r" b="b"/>
              <a:pathLst>
                <a:path w="50165" h="15239">
                  <a:moveTo>
                    <a:pt x="0" y="15062"/>
                  </a:moveTo>
                  <a:lnTo>
                    <a:pt x="49911" y="0"/>
                  </a:lnTo>
                </a:path>
                <a:path w="50165" h="15239">
                  <a:moveTo>
                    <a:pt x="0" y="15062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84" name="object 14784"/>
            <p:cNvSpPr/>
            <p:nvPr/>
          </p:nvSpPr>
          <p:spPr>
            <a:xfrm>
              <a:off x="8299538" y="4540720"/>
              <a:ext cx="52069" cy="14604"/>
            </a:xfrm>
            <a:custGeom>
              <a:avLst/>
              <a:gdLst/>
              <a:ahLst/>
              <a:cxnLst/>
              <a:rect l="l" t="t" r="r" b="b"/>
              <a:pathLst>
                <a:path w="52070" h="14604">
                  <a:moveTo>
                    <a:pt x="0" y="14262"/>
                  </a:moveTo>
                  <a:lnTo>
                    <a:pt x="5148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85" name="object 14785"/>
            <p:cNvSpPr/>
            <p:nvPr/>
          </p:nvSpPr>
          <p:spPr>
            <a:xfrm>
              <a:off x="8299538" y="4545469"/>
              <a:ext cx="52069" cy="9525"/>
            </a:xfrm>
            <a:custGeom>
              <a:avLst/>
              <a:gdLst/>
              <a:ahLst/>
              <a:cxnLst/>
              <a:rect l="l" t="t" r="r" b="b"/>
              <a:pathLst>
                <a:path w="52070" h="9525">
                  <a:moveTo>
                    <a:pt x="51485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86" name="object 14786"/>
            <p:cNvSpPr/>
            <p:nvPr/>
          </p:nvSpPr>
          <p:spPr>
            <a:xfrm>
              <a:off x="8298751" y="4545469"/>
              <a:ext cx="52705" cy="14604"/>
            </a:xfrm>
            <a:custGeom>
              <a:avLst/>
              <a:gdLst/>
              <a:ahLst/>
              <a:cxnLst/>
              <a:rect l="l" t="t" r="r" b="b"/>
              <a:pathLst>
                <a:path w="52704" h="14604">
                  <a:moveTo>
                    <a:pt x="0" y="14249"/>
                  </a:moveTo>
                  <a:lnTo>
                    <a:pt x="52273" y="0"/>
                  </a:lnTo>
                </a:path>
                <a:path w="52704" h="14604">
                  <a:moveTo>
                    <a:pt x="0" y="14249"/>
                  </a:moveTo>
                  <a:lnTo>
                    <a:pt x="787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87" name="object 14787"/>
            <p:cNvSpPr/>
            <p:nvPr/>
          </p:nvSpPr>
          <p:spPr>
            <a:xfrm>
              <a:off x="8245665" y="4554982"/>
              <a:ext cx="53975" cy="14604"/>
            </a:xfrm>
            <a:custGeom>
              <a:avLst/>
              <a:gdLst/>
              <a:ahLst/>
              <a:cxnLst/>
              <a:rect l="l" t="t" r="r" b="b"/>
              <a:pathLst>
                <a:path w="53975" h="14604">
                  <a:moveTo>
                    <a:pt x="0" y="14249"/>
                  </a:moveTo>
                  <a:lnTo>
                    <a:pt x="5387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88" name="object 14788"/>
            <p:cNvSpPr/>
            <p:nvPr/>
          </p:nvSpPr>
          <p:spPr>
            <a:xfrm>
              <a:off x="8245665" y="4559719"/>
              <a:ext cx="53340" cy="9525"/>
            </a:xfrm>
            <a:custGeom>
              <a:avLst/>
              <a:gdLst/>
              <a:ahLst/>
              <a:cxnLst/>
              <a:rect l="l" t="t" r="r" b="b"/>
              <a:pathLst>
                <a:path w="53340" h="9525">
                  <a:moveTo>
                    <a:pt x="53085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89" name="object 14789"/>
            <p:cNvSpPr/>
            <p:nvPr/>
          </p:nvSpPr>
          <p:spPr>
            <a:xfrm>
              <a:off x="8244878" y="4559719"/>
              <a:ext cx="53975" cy="13970"/>
            </a:xfrm>
            <a:custGeom>
              <a:avLst/>
              <a:gdLst/>
              <a:ahLst/>
              <a:cxnLst/>
              <a:rect l="l" t="t" r="r" b="b"/>
              <a:pathLst>
                <a:path w="53975" h="13970">
                  <a:moveTo>
                    <a:pt x="0" y="13474"/>
                  </a:moveTo>
                  <a:lnTo>
                    <a:pt x="53873" y="0"/>
                  </a:lnTo>
                </a:path>
                <a:path w="53975" h="13970">
                  <a:moveTo>
                    <a:pt x="0" y="13474"/>
                  </a:moveTo>
                  <a:lnTo>
                    <a:pt x="787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90" name="object 14790"/>
            <p:cNvSpPr/>
            <p:nvPr/>
          </p:nvSpPr>
          <p:spPr>
            <a:xfrm>
              <a:off x="8189429" y="4569231"/>
              <a:ext cx="56515" cy="13970"/>
            </a:xfrm>
            <a:custGeom>
              <a:avLst/>
              <a:gdLst/>
              <a:ahLst/>
              <a:cxnLst/>
              <a:rect l="l" t="t" r="r" b="b"/>
              <a:pathLst>
                <a:path w="56515" h="13970">
                  <a:moveTo>
                    <a:pt x="0" y="13474"/>
                  </a:moveTo>
                  <a:lnTo>
                    <a:pt x="5623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91" name="object 14791"/>
            <p:cNvSpPr/>
            <p:nvPr/>
          </p:nvSpPr>
          <p:spPr>
            <a:xfrm>
              <a:off x="8189417" y="4573193"/>
              <a:ext cx="55880" cy="9525"/>
            </a:xfrm>
            <a:custGeom>
              <a:avLst/>
              <a:gdLst/>
              <a:ahLst/>
              <a:cxnLst/>
              <a:rect l="l" t="t" r="r" b="b"/>
              <a:pathLst>
                <a:path w="55879" h="9525">
                  <a:moveTo>
                    <a:pt x="55460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92" name="object 14792"/>
            <p:cNvSpPr/>
            <p:nvPr/>
          </p:nvSpPr>
          <p:spPr>
            <a:xfrm>
              <a:off x="8189429" y="4573193"/>
              <a:ext cx="55880" cy="14604"/>
            </a:xfrm>
            <a:custGeom>
              <a:avLst/>
              <a:gdLst/>
              <a:ahLst/>
              <a:cxnLst/>
              <a:rect l="l" t="t" r="r" b="b"/>
              <a:pathLst>
                <a:path w="55879" h="14604">
                  <a:moveTo>
                    <a:pt x="0" y="14249"/>
                  </a:moveTo>
                  <a:lnTo>
                    <a:pt x="55460" y="0"/>
                  </a:lnTo>
                </a:path>
                <a:path w="55879" h="14604">
                  <a:moveTo>
                    <a:pt x="0" y="14249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93" name="object 14793"/>
            <p:cNvSpPr/>
            <p:nvPr/>
          </p:nvSpPr>
          <p:spPr>
            <a:xfrm>
              <a:off x="8131581" y="4582693"/>
              <a:ext cx="58419" cy="13970"/>
            </a:xfrm>
            <a:custGeom>
              <a:avLst/>
              <a:gdLst/>
              <a:ahLst/>
              <a:cxnLst/>
              <a:rect l="l" t="t" r="r" b="b"/>
              <a:pathLst>
                <a:path w="58420" h="13970">
                  <a:moveTo>
                    <a:pt x="0" y="13474"/>
                  </a:moveTo>
                  <a:lnTo>
                    <a:pt x="5783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94" name="object 14794"/>
            <p:cNvSpPr/>
            <p:nvPr/>
          </p:nvSpPr>
          <p:spPr>
            <a:xfrm>
              <a:off x="8131594" y="4587443"/>
              <a:ext cx="58419" cy="8890"/>
            </a:xfrm>
            <a:custGeom>
              <a:avLst/>
              <a:gdLst/>
              <a:ahLst/>
              <a:cxnLst/>
              <a:rect l="l" t="t" r="r" b="b"/>
              <a:pathLst>
                <a:path w="58420" h="8889">
                  <a:moveTo>
                    <a:pt x="57835" y="0"/>
                  </a:moveTo>
                  <a:lnTo>
                    <a:pt x="0" y="8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95" name="object 14795"/>
            <p:cNvSpPr/>
            <p:nvPr/>
          </p:nvSpPr>
          <p:spPr>
            <a:xfrm>
              <a:off x="8131581" y="4587443"/>
              <a:ext cx="58419" cy="12700"/>
            </a:xfrm>
            <a:custGeom>
              <a:avLst/>
              <a:gdLst/>
              <a:ahLst/>
              <a:cxnLst/>
              <a:rect l="l" t="t" r="r" b="b"/>
              <a:pathLst>
                <a:path w="58420" h="12700">
                  <a:moveTo>
                    <a:pt x="0" y="12687"/>
                  </a:moveTo>
                  <a:lnTo>
                    <a:pt x="57835" y="0"/>
                  </a:lnTo>
                </a:path>
                <a:path w="58420" h="12700">
                  <a:moveTo>
                    <a:pt x="0" y="12687"/>
                  </a:moveTo>
                  <a:lnTo>
                    <a:pt x="0" y="8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96" name="object 14796"/>
            <p:cNvSpPr/>
            <p:nvPr/>
          </p:nvSpPr>
          <p:spPr>
            <a:xfrm>
              <a:off x="8073758" y="4596168"/>
              <a:ext cx="58419" cy="12700"/>
            </a:xfrm>
            <a:custGeom>
              <a:avLst/>
              <a:gdLst/>
              <a:ahLst/>
              <a:cxnLst/>
              <a:rect l="l" t="t" r="r" b="b"/>
              <a:pathLst>
                <a:path w="58420" h="12700">
                  <a:moveTo>
                    <a:pt x="0" y="12674"/>
                  </a:moveTo>
                  <a:lnTo>
                    <a:pt x="5783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97" name="object 14797"/>
            <p:cNvSpPr/>
            <p:nvPr/>
          </p:nvSpPr>
          <p:spPr>
            <a:xfrm>
              <a:off x="8073745" y="4600130"/>
              <a:ext cx="58419" cy="8890"/>
            </a:xfrm>
            <a:custGeom>
              <a:avLst/>
              <a:gdLst/>
              <a:ahLst/>
              <a:cxnLst/>
              <a:rect l="l" t="t" r="r" b="b"/>
              <a:pathLst>
                <a:path w="58420" h="8889">
                  <a:moveTo>
                    <a:pt x="57835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98" name="object 14798"/>
            <p:cNvSpPr/>
            <p:nvPr/>
          </p:nvSpPr>
          <p:spPr>
            <a:xfrm>
              <a:off x="8073758" y="4596168"/>
              <a:ext cx="58419" cy="4445"/>
            </a:xfrm>
            <a:custGeom>
              <a:avLst/>
              <a:gdLst/>
              <a:ahLst/>
              <a:cxnLst/>
              <a:rect l="l" t="t" r="r" b="b"/>
              <a:pathLst>
                <a:path w="58420" h="4445">
                  <a:moveTo>
                    <a:pt x="0" y="3962"/>
                  </a:moveTo>
                  <a:lnTo>
                    <a:pt x="5783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799" name="object 14799"/>
            <p:cNvSpPr/>
            <p:nvPr/>
          </p:nvSpPr>
          <p:spPr>
            <a:xfrm>
              <a:off x="8098320" y="4589818"/>
              <a:ext cx="33655" cy="6350"/>
            </a:xfrm>
            <a:custGeom>
              <a:avLst/>
              <a:gdLst/>
              <a:ahLst/>
              <a:cxnLst/>
              <a:rect l="l" t="t" r="r" b="b"/>
              <a:pathLst>
                <a:path w="33654" h="6350">
                  <a:moveTo>
                    <a:pt x="0" y="0"/>
                  </a:moveTo>
                  <a:lnTo>
                    <a:pt x="33261" y="63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00" name="object 14800"/>
            <p:cNvSpPr/>
            <p:nvPr/>
          </p:nvSpPr>
          <p:spPr>
            <a:xfrm>
              <a:off x="8074545" y="4589830"/>
              <a:ext cx="24130" cy="5715"/>
            </a:xfrm>
            <a:custGeom>
              <a:avLst/>
              <a:gdLst/>
              <a:ahLst/>
              <a:cxnLst/>
              <a:rect l="l" t="t" r="r" b="b"/>
              <a:pathLst>
                <a:path w="24129" h="5714">
                  <a:moveTo>
                    <a:pt x="0" y="5549"/>
                  </a:moveTo>
                  <a:lnTo>
                    <a:pt x="237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01" name="object 14801"/>
            <p:cNvSpPr/>
            <p:nvPr/>
          </p:nvSpPr>
          <p:spPr>
            <a:xfrm>
              <a:off x="8098320" y="45811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6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02" name="object 14802"/>
            <p:cNvSpPr/>
            <p:nvPr/>
          </p:nvSpPr>
          <p:spPr>
            <a:xfrm>
              <a:off x="8099107" y="4558931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400" y="-793"/>
                  </a:moveTo>
                  <a:lnTo>
                    <a:pt x="400" y="1743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03" name="object 14803"/>
            <p:cNvSpPr/>
            <p:nvPr/>
          </p:nvSpPr>
          <p:spPr>
            <a:xfrm>
              <a:off x="8076133" y="45628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962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04" name="object 14804"/>
            <p:cNvSpPr/>
            <p:nvPr/>
          </p:nvSpPr>
          <p:spPr>
            <a:xfrm>
              <a:off x="8581567" y="4420298"/>
              <a:ext cx="1270" cy="24765"/>
            </a:xfrm>
            <a:custGeom>
              <a:avLst/>
              <a:gdLst/>
              <a:ahLst/>
              <a:cxnLst/>
              <a:rect l="l" t="t" r="r" b="b"/>
              <a:pathLst>
                <a:path w="1270" h="24764">
                  <a:moveTo>
                    <a:pt x="0" y="24561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05" name="object 14805"/>
            <p:cNvSpPr/>
            <p:nvPr/>
          </p:nvSpPr>
          <p:spPr>
            <a:xfrm>
              <a:off x="8581567" y="4412373"/>
              <a:ext cx="19050" cy="33020"/>
            </a:xfrm>
            <a:custGeom>
              <a:avLst/>
              <a:gdLst/>
              <a:ahLst/>
              <a:cxnLst/>
              <a:rect l="l" t="t" r="r" b="b"/>
              <a:pathLst>
                <a:path w="19050" h="33020">
                  <a:moveTo>
                    <a:pt x="19011" y="0"/>
                  </a:moveTo>
                  <a:lnTo>
                    <a:pt x="0" y="324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06" name="object 14806"/>
            <p:cNvSpPr/>
            <p:nvPr/>
          </p:nvSpPr>
          <p:spPr>
            <a:xfrm>
              <a:off x="8581567" y="4428223"/>
              <a:ext cx="36830" cy="17145"/>
            </a:xfrm>
            <a:custGeom>
              <a:avLst/>
              <a:gdLst/>
              <a:ahLst/>
              <a:cxnLst/>
              <a:rect l="l" t="t" r="r" b="b"/>
              <a:pathLst>
                <a:path w="36829" h="17145">
                  <a:moveTo>
                    <a:pt x="36449" y="0"/>
                  </a:moveTo>
                  <a:lnTo>
                    <a:pt x="0" y="166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07" name="object 14807"/>
            <p:cNvSpPr/>
            <p:nvPr/>
          </p:nvSpPr>
          <p:spPr>
            <a:xfrm>
              <a:off x="8581555" y="4432173"/>
              <a:ext cx="75565" cy="12700"/>
            </a:xfrm>
            <a:custGeom>
              <a:avLst/>
              <a:gdLst/>
              <a:ahLst/>
              <a:cxnLst/>
              <a:rect l="l" t="t" r="r" b="b"/>
              <a:pathLst>
                <a:path w="75565" h="12700">
                  <a:moveTo>
                    <a:pt x="75260" y="0"/>
                  </a:moveTo>
                  <a:lnTo>
                    <a:pt x="0" y="126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08" name="object 14808"/>
            <p:cNvSpPr/>
            <p:nvPr/>
          </p:nvSpPr>
          <p:spPr>
            <a:xfrm>
              <a:off x="8581567" y="4444860"/>
              <a:ext cx="38100" cy="4445"/>
            </a:xfrm>
            <a:custGeom>
              <a:avLst/>
              <a:gdLst/>
              <a:ahLst/>
              <a:cxnLst/>
              <a:rect l="l" t="t" r="r" b="b"/>
              <a:pathLst>
                <a:path w="38100" h="4445">
                  <a:moveTo>
                    <a:pt x="-793" y="1974"/>
                  </a:moveTo>
                  <a:lnTo>
                    <a:pt x="38817" y="1974"/>
                  </a:lnTo>
                </a:path>
              </a:pathLst>
            </a:custGeom>
            <a:ln w="5537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09" name="object 14809"/>
            <p:cNvSpPr/>
            <p:nvPr/>
          </p:nvSpPr>
          <p:spPr>
            <a:xfrm>
              <a:off x="8541956" y="4444847"/>
              <a:ext cx="40005" cy="15875"/>
            </a:xfrm>
            <a:custGeom>
              <a:avLst/>
              <a:gdLst/>
              <a:ahLst/>
              <a:cxnLst/>
              <a:rect l="l" t="t" r="r" b="b"/>
              <a:pathLst>
                <a:path w="40004" h="15875">
                  <a:moveTo>
                    <a:pt x="0" y="15849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10" name="object 14810"/>
            <p:cNvSpPr/>
            <p:nvPr/>
          </p:nvSpPr>
          <p:spPr>
            <a:xfrm>
              <a:off x="8541956" y="4448810"/>
              <a:ext cx="78105" cy="12065"/>
            </a:xfrm>
            <a:custGeom>
              <a:avLst/>
              <a:gdLst/>
              <a:ahLst/>
              <a:cxnLst/>
              <a:rect l="l" t="t" r="r" b="b"/>
              <a:pathLst>
                <a:path w="78104" h="12064">
                  <a:moveTo>
                    <a:pt x="77635" y="0"/>
                  </a:moveTo>
                  <a:lnTo>
                    <a:pt x="0" y="118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11" name="object 14811"/>
            <p:cNvSpPr/>
            <p:nvPr/>
          </p:nvSpPr>
          <p:spPr>
            <a:xfrm>
              <a:off x="8541956" y="4460697"/>
              <a:ext cx="38100" cy="4445"/>
            </a:xfrm>
            <a:custGeom>
              <a:avLst/>
              <a:gdLst/>
              <a:ahLst/>
              <a:cxnLst/>
              <a:rect l="l" t="t" r="r" b="b"/>
              <a:pathLst>
                <a:path w="38100" h="4445">
                  <a:moveTo>
                    <a:pt x="38023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12" name="object 14812"/>
            <p:cNvSpPr/>
            <p:nvPr/>
          </p:nvSpPr>
          <p:spPr>
            <a:xfrm>
              <a:off x="8500757" y="4460697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0" y="15049"/>
                  </a:moveTo>
                  <a:lnTo>
                    <a:pt x="4119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13" name="object 14813"/>
            <p:cNvSpPr/>
            <p:nvPr/>
          </p:nvSpPr>
          <p:spPr>
            <a:xfrm>
              <a:off x="8500757" y="4464659"/>
              <a:ext cx="79375" cy="11430"/>
            </a:xfrm>
            <a:custGeom>
              <a:avLst/>
              <a:gdLst/>
              <a:ahLst/>
              <a:cxnLst/>
              <a:rect l="l" t="t" r="r" b="b"/>
              <a:pathLst>
                <a:path w="79375" h="11429">
                  <a:moveTo>
                    <a:pt x="79222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14" name="object 14814"/>
            <p:cNvSpPr/>
            <p:nvPr/>
          </p:nvSpPr>
          <p:spPr>
            <a:xfrm>
              <a:off x="8500757" y="4475746"/>
              <a:ext cx="38100" cy="5080"/>
            </a:xfrm>
            <a:custGeom>
              <a:avLst/>
              <a:gdLst/>
              <a:ahLst/>
              <a:cxnLst/>
              <a:rect l="l" t="t" r="r" b="b"/>
              <a:pathLst>
                <a:path w="38100" h="5079">
                  <a:moveTo>
                    <a:pt x="38023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15" name="object 14815"/>
            <p:cNvSpPr/>
            <p:nvPr/>
          </p:nvSpPr>
          <p:spPr>
            <a:xfrm>
              <a:off x="8457984" y="4475759"/>
              <a:ext cx="43180" cy="15875"/>
            </a:xfrm>
            <a:custGeom>
              <a:avLst/>
              <a:gdLst/>
              <a:ahLst/>
              <a:cxnLst/>
              <a:rect l="l" t="t" r="r" b="b"/>
              <a:pathLst>
                <a:path w="43179" h="15875">
                  <a:moveTo>
                    <a:pt x="0" y="15836"/>
                  </a:moveTo>
                  <a:lnTo>
                    <a:pt x="427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16" name="object 14816"/>
            <p:cNvSpPr/>
            <p:nvPr/>
          </p:nvSpPr>
          <p:spPr>
            <a:xfrm>
              <a:off x="8457971" y="4480509"/>
              <a:ext cx="81280" cy="11430"/>
            </a:xfrm>
            <a:custGeom>
              <a:avLst/>
              <a:gdLst/>
              <a:ahLst/>
              <a:cxnLst/>
              <a:rect l="l" t="t" r="r" b="b"/>
              <a:pathLst>
                <a:path w="81279" h="11429">
                  <a:moveTo>
                    <a:pt x="8081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17" name="object 14817"/>
            <p:cNvSpPr/>
            <p:nvPr/>
          </p:nvSpPr>
          <p:spPr>
            <a:xfrm>
              <a:off x="8457971" y="4491583"/>
              <a:ext cx="36830" cy="5080"/>
            </a:xfrm>
            <a:custGeom>
              <a:avLst/>
              <a:gdLst/>
              <a:ahLst/>
              <a:cxnLst/>
              <a:rect l="l" t="t" r="r" b="b"/>
              <a:pathLst>
                <a:path w="36829" h="5079">
                  <a:moveTo>
                    <a:pt x="36449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18" name="object 14818"/>
            <p:cNvSpPr/>
            <p:nvPr/>
          </p:nvSpPr>
          <p:spPr>
            <a:xfrm>
              <a:off x="8412022" y="4491596"/>
              <a:ext cx="46355" cy="15240"/>
            </a:xfrm>
            <a:custGeom>
              <a:avLst/>
              <a:gdLst/>
              <a:ahLst/>
              <a:cxnLst/>
              <a:rect l="l" t="t" r="r" b="b"/>
              <a:pathLst>
                <a:path w="46354" h="15239">
                  <a:moveTo>
                    <a:pt x="0" y="15049"/>
                  </a:moveTo>
                  <a:lnTo>
                    <a:pt x="4594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19" name="object 14819"/>
            <p:cNvSpPr/>
            <p:nvPr/>
          </p:nvSpPr>
          <p:spPr>
            <a:xfrm>
              <a:off x="8412022" y="4496346"/>
              <a:ext cx="82550" cy="10795"/>
            </a:xfrm>
            <a:custGeom>
              <a:avLst/>
              <a:gdLst/>
              <a:ahLst/>
              <a:cxnLst/>
              <a:rect l="l" t="t" r="r" b="b"/>
              <a:pathLst>
                <a:path w="82550" h="10795">
                  <a:moveTo>
                    <a:pt x="82397" y="0"/>
                  </a:moveTo>
                  <a:lnTo>
                    <a:pt x="0" y="102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20" name="object 14820"/>
            <p:cNvSpPr/>
            <p:nvPr/>
          </p:nvSpPr>
          <p:spPr>
            <a:xfrm>
              <a:off x="8412035" y="4506633"/>
              <a:ext cx="37465" cy="5080"/>
            </a:xfrm>
            <a:custGeom>
              <a:avLst/>
              <a:gdLst/>
              <a:ahLst/>
              <a:cxnLst/>
              <a:rect l="l" t="t" r="r" b="b"/>
              <a:pathLst>
                <a:path w="37465" h="5079">
                  <a:moveTo>
                    <a:pt x="37236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21" name="object 14821"/>
            <p:cNvSpPr/>
            <p:nvPr/>
          </p:nvSpPr>
          <p:spPr>
            <a:xfrm>
              <a:off x="8365299" y="4506645"/>
              <a:ext cx="46990" cy="14604"/>
            </a:xfrm>
            <a:custGeom>
              <a:avLst/>
              <a:gdLst/>
              <a:ahLst/>
              <a:cxnLst/>
              <a:rect l="l" t="t" r="r" b="b"/>
              <a:pathLst>
                <a:path w="46990" h="14604">
                  <a:moveTo>
                    <a:pt x="0" y="14262"/>
                  </a:moveTo>
                  <a:lnTo>
                    <a:pt x="4673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22" name="object 14822"/>
            <p:cNvSpPr/>
            <p:nvPr/>
          </p:nvSpPr>
          <p:spPr>
            <a:xfrm>
              <a:off x="8365299" y="4511395"/>
              <a:ext cx="84455" cy="9525"/>
            </a:xfrm>
            <a:custGeom>
              <a:avLst/>
              <a:gdLst/>
              <a:ahLst/>
              <a:cxnLst/>
              <a:rect l="l" t="t" r="r" b="b"/>
              <a:pathLst>
                <a:path w="84454" h="9525">
                  <a:moveTo>
                    <a:pt x="83972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23" name="object 14823"/>
            <p:cNvSpPr/>
            <p:nvPr/>
          </p:nvSpPr>
          <p:spPr>
            <a:xfrm>
              <a:off x="8365299" y="4520908"/>
              <a:ext cx="36195" cy="5715"/>
            </a:xfrm>
            <a:custGeom>
              <a:avLst/>
              <a:gdLst/>
              <a:ahLst/>
              <a:cxnLst/>
              <a:rect l="l" t="t" r="r" b="b"/>
              <a:pathLst>
                <a:path w="36195" h="5714">
                  <a:moveTo>
                    <a:pt x="35648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24" name="object 14824"/>
            <p:cNvSpPr/>
            <p:nvPr/>
          </p:nvSpPr>
          <p:spPr>
            <a:xfrm>
              <a:off x="8315375" y="4520908"/>
              <a:ext cx="50165" cy="14604"/>
            </a:xfrm>
            <a:custGeom>
              <a:avLst/>
              <a:gdLst/>
              <a:ahLst/>
              <a:cxnLst/>
              <a:rect l="l" t="t" r="r" b="b"/>
              <a:pathLst>
                <a:path w="50165" h="14604">
                  <a:moveTo>
                    <a:pt x="0" y="14262"/>
                  </a:moveTo>
                  <a:lnTo>
                    <a:pt x="4991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25" name="object 14825"/>
            <p:cNvSpPr/>
            <p:nvPr/>
          </p:nvSpPr>
          <p:spPr>
            <a:xfrm>
              <a:off x="8315388" y="4526445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59" y="0"/>
                  </a:moveTo>
                  <a:lnTo>
                    <a:pt x="0" y="8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26" name="object 14826"/>
            <p:cNvSpPr/>
            <p:nvPr/>
          </p:nvSpPr>
          <p:spPr>
            <a:xfrm>
              <a:off x="8315375" y="4535170"/>
              <a:ext cx="36195" cy="5715"/>
            </a:xfrm>
            <a:custGeom>
              <a:avLst/>
              <a:gdLst/>
              <a:ahLst/>
              <a:cxnLst/>
              <a:rect l="l" t="t" r="r" b="b"/>
              <a:pathLst>
                <a:path w="36195" h="5714">
                  <a:moveTo>
                    <a:pt x="35648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27" name="object 14827"/>
            <p:cNvSpPr/>
            <p:nvPr/>
          </p:nvSpPr>
          <p:spPr>
            <a:xfrm>
              <a:off x="8263889" y="4535170"/>
              <a:ext cx="52069" cy="14604"/>
            </a:xfrm>
            <a:custGeom>
              <a:avLst/>
              <a:gdLst/>
              <a:ahLst/>
              <a:cxnLst/>
              <a:rect l="l" t="t" r="r" b="b"/>
              <a:pathLst>
                <a:path w="52070" h="14604">
                  <a:moveTo>
                    <a:pt x="0" y="14249"/>
                  </a:moveTo>
                  <a:lnTo>
                    <a:pt x="5149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28" name="object 14828"/>
            <p:cNvSpPr/>
            <p:nvPr/>
          </p:nvSpPr>
          <p:spPr>
            <a:xfrm>
              <a:off x="8263877" y="4540707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29" h="8889">
                  <a:moveTo>
                    <a:pt x="-793" y="4356"/>
                  </a:moveTo>
                  <a:lnTo>
                    <a:pt x="87941" y="4356"/>
                  </a:lnTo>
                </a:path>
              </a:pathLst>
            </a:custGeom>
            <a:ln w="10299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29" name="object 14829"/>
            <p:cNvSpPr/>
            <p:nvPr/>
          </p:nvSpPr>
          <p:spPr>
            <a:xfrm>
              <a:off x="8263877" y="4549432"/>
              <a:ext cx="36195" cy="5715"/>
            </a:xfrm>
            <a:custGeom>
              <a:avLst/>
              <a:gdLst/>
              <a:ahLst/>
              <a:cxnLst/>
              <a:rect l="l" t="t" r="r" b="b"/>
              <a:pathLst>
                <a:path w="36195" h="5714">
                  <a:moveTo>
                    <a:pt x="35661" y="5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30" name="object 14830"/>
            <p:cNvSpPr/>
            <p:nvPr/>
          </p:nvSpPr>
          <p:spPr>
            <a:xfrm>
              <a:off x="8210816" y="4549432"/>
              <a:ext cx="53340" cy="14604"/>
            </a:xfrm>
            <a:custGeom>
              <a:avLst/>
              <a:gdLst/>
              <a:ahLst/>
              <a:cxnLst/>
              <a:rect l="l" t="t" r="r" b="b"/>
              <a:pathLst>
                <a:path w="53340" h="14604">
                  <a:moveTo>
                    <a:pt x="0" y="14262"/>
                  </a:moveTo>
                  <a:lnTo>
                    <a:pt x="5307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31" name="object 14831"/>
            <p:cNvSpPr/>
            <p:nvPr/>
          </p:nvSpPr>
          <p:spPr>
            <a:xfrm>
              <a:off x="8210803" y="4554982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-793" y="4356"/>
                  </a:moveTo>
                  <a:lnTo>
                    <a:pt x="89528" y="4356"/>
                  </a:lnTo>
                </a:path>
              </a:pathLst>
            </a:custGeom>
            <a:ln w="10299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32" name="object 14832"/>
            <p:cNvSpPr/>
            <p:nvPr/>
          </p:nvSpPr>
          <p:spPr>
            <a:xfrm>
              <a:off x="8210803" y="4563694"/>
              <a:ext cx="34925" cy="5715"/>
            </a:xfrm>
            <a:custGeom>
              <a:avLst/>
              <a:gdLst/>
              <a:ahLst/>
              <a:cxnLst/>
              <a:rect l="l" t="t" r="r" b="b"/>
              <a:pathLst>
                <a:path w="34925" h="5714">
                  <a:moveTo>
                    <a:pt x="34861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33" name="object 14833"/>
            <p:cNvSpPr/>
            <p:nvPr/>
          </p:nvSpPr>
          <p:spPr>
            <a:xfrm>
              <a:off x="8155355" y="4563681"/>
              <a:ext cx="55880" cy="13970"/>
            </a:xfrm>
            <a:custGeom>
              <a:avLst/>
              <a:gdLst/>
              <a:ahLst/>
              <a:cxnLst/>
              <a:rect l="l" t="t" r="r" b="b"/>
              <a:pathLst>
                <a:path w="55879" h="13970">
                  <a:moveTo>
                    <a:pt x="0" y="13474"/>
                  </a:moveTo>
                  <a:lnTo>
                    <a:pt x="5546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34" name="object 14834"/>
            <p:cNvSpPr/>
            <p:nvPr/>
          </p:nvSpPr>
          <p:spPr>
            <a:xfrm>
              <a:off x="8155355" y="4569231"/>
              <a:ext cx="90805" cy="8255"/>
            </a:xfrm>
            <a:custGeom>
              <a:avLst/>
              <a:gdLst/>
              <a:ahLst/>
              <a:cxnLst/>
              <a:rect l="l" t="t" r="r" b="b"/>
              <a:pathLst>
                <a:path w="90804" h="8254">
                  <a:moveTo>
                    <a:pt x="-793" y="3962"/>
                  </a:moveTo>
                  <a:lnTo>
                    <a:pt x="91103" y="3962"/>
                  </a:lnTo>
                </a:path>
              </a:pathLst>
            </a:custGeom>
            <a:ln w="951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35" name="object 14835"/>
            <p:cNvSpPr/>
            <p:nvPr/>
          </p:nvSpPr>
          <p:spPr>
            <a:xfrm>
              <a:off x="8155355" y="4577169"/>
              <a:ext cx="34290" cy="5715"/>
            </a:xfrm>
            <a:custGeom>
              <a:avLst/>
              <a:gdLst/>
              <a:ahLst/>
              <a:cxnLst/>
              <a:rect l="l" t="t" r="r" b="b"/>
              <a:pathLst>
                <a:path w="34290" h="5714">
                  <a:moveTo>
                    <a:pt x="34074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36" name="object 14836"/>
            <p:cNvSpPr/>
            <p:nvPr/>
          </p:nvSpPr>
          <p:spPr>
            <a:xfrm>
              <a:off x="8098320" y="4577156"/>
              <a:ext cx="57150" cy="12700"/>
            </a:xfrm>
            <a:custGeom>
              <a:avLst/>
              <a:gdLst/>
              <a:ahLst/>
              <a:cxnLst/>
              <a:rect l="l" t="t" r="r" b="b"/>
              <a:pathLst>
                <a:path w="57150" h="12700">
                  <a:moveTo>
                    <a:pt x="0" y="12661"/>
                  </a:moveTo>
                  <a:lnTo>
                    <a:pt x="5703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37" name="object 14837"/>
            <p:cNvSpPr/>
            <p:nvPr/>
          </p:nvSpPr>
          <p:spPr>
            <a:xfrm>
              <a:off x="8098320" y="4582706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40" h="7620">
                  <a:moveTo>
                    <a:pt x="91109" y="0"/>
                  </a:moveTo>
                  <a:lnTo>
                    <a:pt x="0" y="71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38" name="object 14838"/>
            <p:cNvSpPr/>
            <p:nvPr/>
          </p:nvSpPr>
          <p:spPr>
            <a:xfrm>
              <a:off x="8155355" y="4546257"/>
              <a:ext cx="1905" cy="31115"/>
            </a:xfrm>
            <a:custGeom>
              <a:avLst/>
              <a:gdLst/>
              <a:ahLst/>
              <a:cxnLst/>
              <a:rect l="l" t="t" r="r" b="b"/>
              <a:pathLst>
                <a:path w="1904" h="31114">
                  <a:moveTo>
                    <a:pt x="1587" y="0"/>
                  </a:moveTo>
                  <a:lnTo>
                    <a:pt x="0" y="308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39" name="object 14839"/>
            <p:cNvSpPr/>
            <p:nvPr/>
          </p:nvSpPr>
          <p:spPr>
            <a:xfrm>
              <a:off x="8098320" y="4550219"/>
              <a:ext cx="39370" cy="40005"/>
            </a:xfrm>
            <a:custGeom>
              <a:avLst/>
              <a:gdLst/>
              <a:ahLst/>
              <a:cxnLst/>
              <a:rect l="l" t="t" r="r" b="b"/>
              <a:pathLst>
                <a:path w="39370" h="40004">
                  <a:moveTo>
                    <a:pt x="0" y="39598"/>
                  </a:moveTo>
                  <a:lnTo>
                    <a:pt x="3882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40" name="object 14840"/>
            <p:cNvSpPr/>
            <p:nvPr/>
          </p:nvSpPr>
          <p:spPr>
            <a:xfrm>
              <a:off x="8541956" y="4434548"/>
              <a:ext cx="1905" cy="26670"/>
            </a:xfrm>
            <a:custGeom>
              <a:avLst/>
              <a:gdLst/>
              <a:ahLst/>
              <a:cxnLst/>
              <a:rect l="l" t="t" r="r" b="b"/>
              <a:pathLst>
                <a:path w="1904" h="26670">
                  <a:moveTo>
                    <a:pt x="787" y="-793"/>
                  </a:moveTo>
                  <a:lnTo>
                    <a:pt x="787" y="2694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41" name="object 14841"/>
            <p:cNvSpPr/>
            <p:nvPr/>
          </p:nvSpPr>
          <p:spPr>
            <a:xfrm>
              <a:off x="8541943" y="4426635"/>
              <a:ext cx="22225" cy="34290"/>
            </a:xfrm>
            <a:custGeom>
              <a:avLst/>
              <a:gdLst/>
              <a:ahLst/>
              <a:cxnLst/>
              <a:rect l="l" t="t" r="r" b="b"/>
              <a:pathLst>
                <a:path w="22225" h="34289">
                  <a:moveTo>
                    <a:pt x="22186" y="0"/>
                  </a:moveTo>
                  <a:lnTo>
                    <a:pt x="0" y="340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42" name="object 14842"/>
            <p:cNvSpPr/>
            <p:nvPr/>
          </p:nvSpPr>
          <p:spPr>
            <a:xfrm>
              <a:off x="8500757" y="4440885"/>
              <a:ext cx="24130" cy="34925"/>
            </a:xfrm>
            <a:custGeom>
              <a:avLst/>
              <a:gdLst/>
              <a:ahLst/>
              <a:cxnLst/>
              <a:rect l="l" t="t" r="r" b="b"/>
              <a:pathLst>
                <a:path w="24129" h="34925">
                  <a:moveTo>
                    <a:pt x="0" y="34861"/>
                  </a:moveTo>
                  <a:lnTo>
                    <a:pt x="237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43" name="object 14843"/>
            <p:cNvSpPr/>
            <p:nvPr/>
          </p:nvSpPr>
          <p:spPr>
            <a:xfrm>
              <a:off x="8500757" y="4449597"/>
              <a:ext cx="1905" cy="26670"/>
            </a:xfrm>
            <a:custGeom>
              <a:avLst/>
              <a:gdLst/>
              <a:ahLst/>
              <a:cxnLst/>
              <a:rect l="l" t="t" r="r" b="b"/>
              <a:pathLst>
                <a:path w="1904" h="26670">
                  <a:moveTo>
                    <a:pt x="793" y="-793"/>
                  </a:moveTo>
                  <a:lnTo>
                    <a:pt x="793" y="2694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44" name="object 14844"/>
            <p:cNvSpPr/>
            <p:nvPr/>
          </p:nvSpPr>
          <p:spPr>
            <a:xfrm>
              <a:off x="8457984" y="4455160"/>
              <a:ext cx="25400" cy="36830"/>
            </a:xfrm>
            <a:custGeom>
              <a:avLst/>
              <a:gdLst/>
              <a:ahLst/>
              <a:cxnLst/>
              <a:rect l="l" t="t" r="r" b="b"/>
              <a:pathLst>
                <a:path w="25400" h="36829">
                  <a:moveTo>
                    <a:pt x="0" y="36436"/>
                  </a:moveTo>
                  <a:lnTo>
                    <a:pt x="25361" y="0"/>
                  </a:lnTo>
                </a:path>
                <a:path w="25400" h="36829">
                  <a:moveTo>
                    <a:pt x="0" y="36436"/>
                  </a:moveTo>
                  <a:lnTo>
                    <a:pt x="787" y="87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45" name="object 14845"/>
            <p:cNvSpPr/>
            <p:nvPr/>
          </p:nvSpPr>
          <p:spPr>
            <a:xfrm>
              <a:off x="8412022" y="4469422"/>
              <a:ext cx="28575" cy="37465"/>
            </a:xfrm>
            <a:custGeom>
              <a:avLst/>
              <a:gdLst/>
              <a:ahLst/>
              <a:cxnLst/>
              <a:rect l="l" t="t" r="r" b="b"/>
              <a:pathLst>
                <a:path w="28575" h="37464">
                  <a:moveTo>
                    <a:pt x="0" y="37223"/>
                  </a:moveTo>
                  <a:lnTo>
                    <a:pt x="285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46" name="object 14846"/>
            <p:cNvSpPr/>
            <p:nvPr/>
          </p:nvSpPr>
          <p:spPr>
            <a:xfrm>
              <a:off x="8412022" y="4478134"/>
              <a:ext cx="1905" cy="28575"/>
            </a:xfrm>
            <a:custGeom>
              <a:avLst/>
              <a:gdLst/>
              <a:ahLst/>
              <a:cxnLst/>
              <a:rect l="l" t="t" r="r" b="b"/>
              <a:pathLst>
                <a:path w="1904" h="28575">
                  <a:moveTo>
                    <a:pt x="793" y="-793"/>
                  </a:moveTo>
                  <a:lnTo>
                    <a:pt x="793" y="2930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47" name="object 14847"/>
            <p:cNvSpPr/>
            <p:nvPr/>
          </p:nvSpPr>
          <p:spPr>
            <a:xfrm>
              <a:off x="8365286" y="4483684"/>
              <a:ext cx="29845" cy="37465"/>
            </a:xfrm>
            <a:custGeom>
              <a:avLst/>
              <a:gdLst/>
              <a:ahLst/>
              <a:cxnLst/>
              <a:rect l="l" t="t" r="r" b="b"/>
              <a:pathLst>
                <a:path w="29845" h="37464">
                  <a:moveTo>
                    <a:pt x="0" y="37223"/>
                  </a:moveTo>
                  <a:lnTo>
                    <a:pt x="29311" y="0"/>
                  </a:lnTo>
                </a:path>
                <a:path w="29845" h="37464">
                  <a:moveTo>
                    <a:pt x="0" y="37223"/>
                  </a:moveTo>
                  <a:lnTo>
                    <a:pt x="800" y="79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48" name="object 14848"/>
            <p:cNvSpPr/>
            <p:nvPr/>
          </p:nvSpPr>
          <p:spPr>
            <a:xfrm>
              <a:off x="8315375" y="4497146"/>
              <a:ext cx="31750" cy="38100"/>
            </a:xfrm>
            <a:custGeom>
              <a:avLst/>
              <a:gdLst/>
              <a:ahLst/>
              <a:cxnLst/>
              <a:rect l="l" t="t" r="r" b="b"/>
              <a:pathLst>
                <a:path w="31750" h="38100">
                  <a:moveTo>
                    <a:pt x="0" y="38023"/>
                  </a:moveTo>
                  <a:lnTo>
                    <a:pt x="316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49" name="object 14849"/>
            <p:cNvSpPr/>
            <p:nvPr/>
          </p:nvSpPr>
          <p:spPr>
            <a:xfrm>
              <a:off x="8315375" y="4505858"/>
              <a:ext cx="1905" cy="29845"/>
            </a:xfrm>
            <a:custGeom>
              <a:avLst/>
              <a:gdLst/>
              <a:ahLst/>
              <a:cxnLst/>
              <a:rect l="l" t="t" r="r" b="b"/>
              <a:pathLst>
                <a:path w="1904" h="29845">
                  <a:moveTo>
                    <a:pt x="793" y="-793"/>
                  </a:moveTo>
                  <a:lnTo>
                    <a:pt x="793" y="3010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50" name="object 14850"/>
            <p:cNvSpPr/>
            <p:nvPr/>
          </p:nvSpPr>
          <p:spPr>
            <a:xfrm>
              <a:off x="8263889" y="4511395"/>
              <a:ext cx="34290" cy="38100"/>
            </a:xfrm>
            <a:custGeom>
              <a:avLst/>
              <a:gdLst/>
              <a:ahLst/>
              <a:cxnLst/>
              <a:rect l="l" t="t" r="r" b="b"/>
              <a:pathLst>
                <a:path w="34290" h="38100">
                  <a:moveTo>
                    <a:pt x="0" y="38023"/>
                  </a:moveTo>
                  <a:lnTo>
                    <a:pt x="340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51" name="object 14851"/>
            <p:cNvSpPr/>
            <p:nvPr/>
          </p:nvSpPr>
          <p:spPr>
            <a:xfrm>
              <a:off x="8263889" y="4519320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793" y="-793"/>
                  </a:moveTo>
                  <a:lnTo>
                    <a:pt x="793" y="3089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52" name="object 14852"/>
            <p:cNvSpPr/>
            <p:nvPr/>
          </p:nvSpPr>
          <p:spPr>
            <a:xfrm>
              <a:off x="8210816" y="4524083"/>
              <a:ext cx="36195" cy="40005"/>
            </a:xfrm>
            <a:custGeom>
              <a:avLst/>
              <a:gdLst/>
              <a:ahLst/>
              <a:cxnLst/>
              <a:rect l="l" t="t" r="r" b="b"/>
              <a:pathLst>
                <a:path w="36195" h="40004">
                  <a:moveTo>
                    <a:pt x="0" y="39611"/>
                  </a:moveTo>
                  <a:lnTo>
                    <a:pt x="35648" y="0"/>
                  </a:lnTo>
                </a:path>
                <a:path w="36195" h="40004">
                  <a:moveTo>
                    <a:pt x="0" y="39611"/>
                  </a:moveTo>
                  <a:lnTo>
                    <a:pt x="1574" y="8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53" name="object 14853"/>
            <p:cNvSpPr/>
            <p:nvPr/>
          </p:nvSpPr>
          <p:spPr>
            <a:xfrm>
              <a:off x="8155355" y="4537545"/>
              <a:ext cx="37465" cy="40005"/>
            </a:xfrm>
            <a:custGeom>
              <a:avLst/>
              <a:gdLst/>
              <a:ahLst/>
              <a:cxnLst/>
              <a:rect l="l" t="t" r="r" b="b"/>
              <a:pathLst>
                <a:path w="37465" h="40004">
                  <a:moveTo>
                    <a:pt x="0" y="39611"/>
                  </a:moveTo>
                  <a:lnTo>
                    <a:pt x="3723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54" name="object 14854"/>
            <p:cNvSpPr/>
            <p:nvPr/>
          </p:nvSpPr>
          <p:spPr>
            <a:xfrm>
              <a:off x="8072970" y="4600130"/>
              <a:ext cx="59055" cy="13970"/>
            </a:xfrm>
            <a:custGeom>
              <a:avLst/>
              <a:gdLst/>
              <a:ahLst/>
              <a:cxnLst/>
              <a:rect l="l" t="t" r="r" b="b"/>
              <a:pathLst>
                <a:path w="59054" h="13970">
                  <a:moveTo>
                    <a:pt x="58610" y="0"/>
                  </a:moveTo>
                  <a:lnTo>
                    <a:pt x="0" y="134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55" name="object 14855"/>
            <p:cNvSpPr/>
            <p:nvPr/>
          </p:nvSpPr>
          <p:spPr>
            <a:xfrm>
              <a:off x="8691689" y="4403674"/>
              <a:ext cx="33020" cy="17145"/>
            </a:xfrm>
            <a:custGeom>
              <a:avLst/>
              <a:gdLst/>
              <a:ahLst/>
              <a:cxnLst/>
              <a:rect l="l" t="t" r="r" b="b"/>
              <a:pathLst>
                <a:path w="33020" h="17145">
                  <a:moveTo>
                    <a:pt x="0" y="16624"/>
                  </a:moveTo>
                  <a:lnTo>
                    <a:pt x="324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56" name="object 14856"/>
            <p:cNvSpPr/>
            <p:nvPr/>
          </p:nvSpPr>
          <p:spPr>
            <a:xfrm>
              <a:off x="8691689" y="4399699"/>
              <a:ext cx="33020" cy="17145"/>
            </a:xfrm>
            <a:custGeom>
              <a:avLst/>
              <a:gdLst/>
              <a:ahLst/>
              <a:cxnLst/>
              <a:rect l="l" t="t" r="r" b="b"/>
              <a:pathLst>
                <a:path w="33020" h="17145">
                  <a:moveTo>
                    <a:pt x="0" y="16637"/>
                  </a:moveTo>
                  <a:lnTo>
                    <a:pt x="32499" y="3962"/>
                  </a:lnTo>
                  <a:lnTo>
                    <a:pt x="32499" y="0"/>
                  </a:lnTo>
                </a:path>
                <a:path w="33020" h="17145">
                  <a:moveTo>
                    <a:pt x="0" y="16637"/>
                  </a:moveTo>
                  <a:lnTo>
                    <a:pt x="32499" y="0"/>
                  </a:lnTo>
                  <a:lnTo>
                    <a:pt x="316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57" name="object 14857"/>
            <p:cNvSpPr/>
            <p:nvPr/>
          </p:nvSpPr>
          <p:spPr>
            <a:xfrm>
              <a:off x="8652865" y="4396524"/>
              <a:ext cx="70485" cy="15875"/>
            </a:xfrm>
            <a:custGeom>
              <a:avLst/>
              <a:gdLst/>
              <a:ahLst/>
              <a:cxnLst/>
              <a:rect l="l" t="t" r="r" b="b"/>
              <a:pathLst>
                <a:path w="70484" h="15875">
                  <a:moveTo>
                    <a:pt x="0" y="15849"/>
                  </a:moveTo>
                  <a:lnTo>
                    <a:pt x="70472" y="3175"/>
                  </a:lnTo>
                  <a:lnTo>
                    <a:pt x="3247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858" name="object 14858"/>
          <p:cNvGrpSpPr/>
          <p:nvPr/>
        </p:nvGrpSpPr>
        <p:grpSpPr>
          <a:xfrm>
            <a:off x="7076181" y="2915254"/>
            <a:ext cx="1715" cy="31290"/>
            <a:chOff x="8789898" y="4318895"/>
            <a:chExt cx="2540" cy="46355"/>
          </a:xfrm>
        </p:grpSpPr>
        <p:sp>
          <p:nvSpPr>
            <p:cNvPr id="14859" name="object 14859"/>
            <p:cNvSpPr/>
            <p:nvPr/>
          </p:nvSpPr>
          <p:spPr>
            <a:xfrm>
              <a:off x="8790736" y="4319689"/>
              <a:ext cx="1270" cy="44450"/>
            </a:xfrm>
            <a:custGeom>
              <a:avLst/>
              <a:gdLst/>
              <a:ahLst/>
              <a:cxnLst/>
              <a:rect l="l" t="t" r="r" b="b"/>
              <a:pathLst>
                <a:path w="1270" h="44450">
                  <a:moveTo>
                    <a:pt x="0" y="44361"/>
                  </a:moveTo>
                  <a:lnTo>
                    <a:pt x="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60" name="object 14860"/>
            <p:cNvSpPr/>
            <p:nvPr/>
          </p:nvSpPr>
          <p:spPr>
            <a:xfrm>
              <a:off x="8789898" y="436405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861" name="object 14861"/>
          <p:cNvGrpSpPr/>
          <p:nvPr/>
        </p:nvGrpSpPr>
        <p:grpSpPr>
          <a:xfrm>
            <a:off x="7075676" y="2904020"/>
            <a:ext cx="48435" cy="43719"/>
            <a:chOff x="8789149" y="4302252"/>
            <a:chExt cx="71755" cy="64769"/>
          </a:xfrm>
        </p:grpSpPr>
        <p:sp>
          <p:nvSpPr>
            <p:cNvPr id="14862" name="object 14862"/>
            <p:cNvSpPr/>
            <p:nvPr/>
          </p:nvSpPr>
          <p:spPr>
            <a:xfrm>
              <a:off x="8859634" y="43101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63" name="object 14863"/>
            <p:cNvSpPr/>
            <p:nvPr/>
          </p:nvSpPr>
          <p:spPr>
            <a:xfrm>
              <a:off x="8819997" y="4307802"/>
              <a:ext cx="8255" cy="28575"/>
            </a:xfrm>
            <a:custGeom>
              <a:avLst/>
              <a:gdLst/>
              <a:ahLst/>
              <a:cxnLst/>
              <a:rect l="l" t="t" r="r" b="b"/>
              <a:pathLst>
                <a:path w="8254" h="28575">
                  <a:moveTo>
                    <a:pt x="0" y="0"/>
                  </a:moveTo>
                  <a:lnTo>
                    <a:pt x="7950" y="285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64" name="object 14864"/>
            <p:cNvSpPr/>
            <p:nvPr/>
          </p:nvSpPr>
          <p:spPr>
            <a:xfrm>
              <a:off x="8827935" y="4310176"/>
              <a:ext cx="31750" cy="25400"/>
            </a:xfrm>
            <a:custGeom>
              <a:avLst/>
              <a:gdLst/>
              <a:ahLst/>
              <a:cxnLst/>
              <a:rect l="l" t="t" r="r" b="b"/>
              <a:pathLst>
                <a:path w="31750" h="25400">
                  <a:moveTo>
                    <a:pt x="31686" y="0"/>
                  </a:moveTo>
                  <a:lnTo>
                    <a:pt x="0" y="253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65" name="object 14865"/>
            <p:cNvSpPr/>
            <p:nvPr/>
          </p:nvSpPr>
          <p:spPr>
            <a:xfrm>
              <a:off x="8859621" y="43101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  <a:path h="4445">
                  <a:moveTo>
                    <a:pt x="0" y="3962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66" name="object 14866"/>
            <p:cNvSpPr/>
            <p:nvPr/>
          </p:nvSpPr>
          <p:spPr>
            <a:xfrm>
              <a:off x="8827935" y="4314139"/>
              <a:ext cx="31750" cy="22225"/>
            </a:xfrm>
            <a:custGeom>
              <a:avLst/>
              <a:gdLst/>
              <a:ahLst/>
              <a:cxnLst/>
              <a:rect l="l" t="t" r="r" b="b"/>
              <a:pathLst>
                <a:path w="31750" h="22225">
                  <a:moveTo>
                    <a:pt x="0" y="22186"/>
                  </a:moveTo>
                  <a:lnTo>
                    <a:pt x="316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67" name="object 14867"/>
            <p:cNvSpPr/>
            <p:nvPr/>
          </p:nvSpPr>
          <p:spPr>
            <a:xfrm>
              <a:off x="8796248" y="4307802"/>
              <a:ext cx="24130" cy="18415"/>
            </a:xfrm>
            <a:custGeom>
              <a:avLst/>
              <a:gdLst/>
              <a:ahLst/>
              <a:cxnLst/>
              <a:rect l="l" t="t" r="r" b="b"/>
              <a:pathLst>
                <a:path w="24129" h="18414">
                  <a:moveTo>
                    <a:pt x="0" y="18224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68" name="object 14868"/>
            <p:cNvSpPr/>
            <p:nvPr/>
          </p:nvSpPr>
          <p:spPr>
            <a:xfrm>
              <a:off x="8819997" y="430225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69" name="object 14869"/>
            <p:cNvSpPr/>
            <p:nvPr/>
          </p:nvSpPr>
          <p:spPr>
            <a:xfrm>
              <a:off x="8791486" y="4318101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175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70" name="object 14870"/>
            <p:cNvSpPr/>
            <p:nvPr/>
          </p:nvSpPr>
          <p:spPr>
            <a:xfrm>
              <a:off x="8819997" y="430225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71" name="object 14871"/>
            <p:cNvSpPr/>
            <p:nvPr/>
          </p:nvSpPr>
          <p:spPr>
            <a:xfrm>
              <a:off x="8827186" y="4314126"/>
              <a:ext cx="33020" cy="26670"/>
            </a:xfrm>
            <a:custGeom>
              <a:avLst/>
              <a:gdLst/>
              <a:ahLst/>
              <a:cxnLst/>
              <a:rect l="l" t="t" r="r" b="b"/>
              <a:pathLst>
                <a:path w="33020" h="26670">
                  <a:moveTo>
                    <a:pt x="0" y="26149"/>
                  </a:moveTo>
                  <a:lnTo>
                    <a:pt x="3243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72" name="object 14872"/>
            <p:cNvSpPr/>
            <p:nvPr/>
          </p:nvSpPr>
          <p:spPr>
            <a:xfrm>
              <a:off x="8827186" y="433632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749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73" name="object 14873"/>
            <p:cNvSpPr/>
            <p:nvPr/>
          </p:nvSpPr>
          <p:spPr>
            <a:xfrm>
              <a:off x="8789149" y="436562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74" name="object 14874"/>
            <p:cNvSpPr/>
            <p:nvPr/>
          </p:nvSpPr>
          <p:spPr>
            <a:xfrm>
              <a:off x="8790737" y="4340275"/>
              <a:ext cx="36830" cy="25400"/>
            </a:xfrm>
            <a:custGeom>
              <a:avLst/>
              <a:gdLst/>
              <a:ahLst/>
              <a:cxnLst/>
              <a:rect l="l" t="t" r="r" b="b"/>
              <a:pathLst>
                <a:path w="36829" h="25400">
                  <a:moveTo>
                    <a:pt x="0" y="23774"/>
                  </a:moveTo>
                  <a:lnTo>
                    <a:pt x="0" y="25349"/>
                  </a:lnTo>
                  <a:lnTo>
                    <a:pt x="364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75" name="object 14875"/>
            <p:cNvSpPr/>
            <p:nvPr/>
          </p:nvSpPr>
          <p:spPr>
            <a:xfrm>
              <a:off x="8790737" y="4340275"/>
              <a:ext cx="36830" cy="21590"/>
            </a:xfrm>
            <a:custGeom>
              <a:avLst/>
              <a:gdLst/>
              <a:ahLst/>
              <a:cxnLst/>
              <a:rect l="l" t="t" r="r" b="b"/>
              <a:pathLst>
                <a:path w="36829" h="21589">
                  <a:moveTo>
                    <a:pt x="0" y="21399"/>
                  </a:moveTo>
                  <a:lnTo>
                    <a:pt x="364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76" name="object 14876"/>
            <p:cNvSpPr/>
            <p:nvPr/>
          </p:nvSpPr>
          <p:spPr>
            <a:xfrm>
              <a:off x="8790737" y="4336338"/>
              <a:ext cx="37465" cy="24765"/>
            </a:xfrm>
            <a:custGeom>
              <a:avLst/>
              <a:gdLst/>
              <a:ahLst/>
              <a:cxnLst/>
              <a:rect l="l" t="t" r="r" b="b"/>
              <a:pathLst>
                <a:path w="37465" h="24764">
                  <a:moveTo>
                    <a:pt x="0" y="24549"/>
                  </a:moveTo>
                  <a:lnTo>
                    <a:pt x="3719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77" name="object 14877"/>
            <p:cNvSpPr/>
            <p:nvPr/>
          </p:nvSpPr>
          <p:spPr>
            <a:xfrm>
              <a:off x="8790737" y="4336326"/>
              <a:ext cx="37465" cy="10795"/>
            </a:xfrm>
            <a:custGeom>
              <a:avLst/>
              <a:gdLst/>
              <a:ahLst/>
              <a:cxnLst/>
              <a:rect l="l" t="t" r="r" b="b"/>
              <a:pathLst>
                <a:path w="37465" h="10795">
                  <a:moveTo>
                    <a:pt x="0" y="10287"/>
                  </a:moveTo>
                  <a:lnTo>
                    <a:pt x="3719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878" name="object 14878"/>
          <p:cNvGrpSpPr/>
          <p:nvPr/>
        </p:nvGrpSpPr>
        <p:grpSpPr>
          <a:xfrm>
            <a:off x="6994910" y="2950547"/>
            <a:ext cx="38148" cy="10716"/>
            <a:chOff x="8669496" y="4371181"/>
            <a:chExt cx="56515" cy="15875"/>
          </a:xfrm>
        </p:grpSpPr>
        <p:sp>
          <p:nvSpPr>
            <p:cNvPr id="14879" name="object 14879"/>
            <p:cNvSpPr/>
            <p:nvPr/>
          </p:nvSpPr>
          <p:spPr>
            <a:xfrm>
              <a:off x="8670290" y="4383062"/>
              <a:ext cx="36830" cy="3175"/>
            </a:xfrm>
            <a:custGeom>
              <a:avLst/>
              <a:gdLst/>
              <a:ahLst/>
              <a:cxnLst/>
              <a:rect l="l" t="t" r="r" b="b"/>
              <a:pathLst>
                <a:path w="36829" h="3175">
                  <a:moveTo>
                    <a:pt x="-793" y="1587"/>
                  </a:moveTo>
                  <a:lnTo>
                    <a:pt x="37242" y="1587"/>
                  </a:lnTo>
                </a:path>
              </a:pathLst>
            </a:custGeom>
            <a:ln w="47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80" name="object 14880"/>
            <p:cNvSpPr/>
            <p:nvPr/>
          </p:nvSpPr>
          <p:spPr>
            <a:xfrm>
              <a:off x="8706739" y="43838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81" name="object 14881"/>
            <p:cNvSpPr/>
            <p:nvPr/>
          </p:nvSpPr>
          <p:spPr>
            <a:xfrm>
              <a:off x="8675052" y="4381487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39">
                  <a:moveTo>
                    <a:pt x="-793" y="1187"/>
                  </a:moveTo>
                  <a:lnTo>
                    <a:pt x="3248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82" name="object 14882"/>
            <p:cNvSpPr/>
            <p:nvPr/>
          </p:nvSpPr>
          <p:spPr>
            <a:xfrm>
              <a:off x="8694064" y="4371975"/>
              <a:ext cx="31115" cy="3175"/>
            </a:xfrm>
            <a:custGeom>
              <a:avLst/>
              <a:gdLst/>
              <a:ahLst/>
              <a:cxnLst/>
              <a:rect l="l" t="t" r="r" b="b"/>
              <a:pathLst>
                <a:path w="31115" h="3175">
                  <a:moveTo>
                    <a:pt x="-793" y="1587"/>
                  </a:moveTo>
                  <a:lnTo>
                    <a:pt x="31667" y="1587"/>
                  </a:lnTo>
                </a:path>
              </a:pathLst>
            </a:custGeom>
            <a:ln w="47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83" name="object 14883"/>
            <p:cNvSpPr/>
            <p:nvPr/>
          </p:nvSpPr>
          <p:spPr>
            <a:xfrm>
              <a:off x="8706739" y="4375150"/>
              <a:ext cx="18415" cy="8890"/>
            </a:xfrm>
            <a:custGeom>
              <a:avLst/>
              <a:gdLst/>
              <a:ahLst/>
              <a:cxnLst/>
              <a:rect l="l" t="t" r="r" b="b"/>
              <a:pathLst>
                <a:path w="18415" h="8889">
                  <a:moveTo>
                    <a:pt x="0" y="8712"/>
                  </a:moveTo>
                  <a:lnTo>
                    <a:pt x="181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84" name="object 14884"/>
            <p:cNvSpPr/>
            <p:nvPr/>
          </p:nvSpPr>
          <p:spPr>
            <a:xfrm>
              <a:off x="8724938" y="43751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85" name="object 14885"/>
            <p:cNvSpPr/>
            <p:nvPr/>
          </p:nvSpPr>
          <p:spPr>
            <a:xfrm>
              <a:off x="8706739" y="4377524"/>
              <a:ext cx="18415" cy="8890"/>
            </a:xfrm>
            <a:custGeom>
              <a:avLst/>
              <a:gdLst/>
              <a:ahLst/>
              <a:cxnLst/>
              <a:rect l="l" t="t" r="r" b="b"/>
              <a:pathLst>
                <a:path w="18415" h="8889">
                  <a:moveTo>
                    <a:pt x="0" y="8712"/>
                  </a:moveTo>
                  <a:lnTo>
                    <a:pt x="181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886" name="object 14886"/>
          <p:cNvGrpSpPr/>
          <p:nvPr/>
        </p:nvGrpSpPr>
        <p:grpSpPr>
          <a:xfrm>
            <a:off x="6445189" y="1689626"/>
            <a:ext cx="96869" cy="25718"/>
            <a:chOff x="7855095" y="2503150"/>
            <a:chExt cx="143510" cy="38100"/>
          </a:xfrm>
        </p:grpSpPr>
        <p:sp>
          <p:nvSpPr>
            <p:cNvPr id="14887" name="object 14887"/>
            <p:cNvSpPr/>
            <p:nvPr/>
          </p:nvSpPr>
          <p:spPr>
            <a:xfrm>
              <a:off x="7992160" y="2521369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5">
                  <a:moveTo>
                    <a:pt x="0" y="0"/>
                  </a:moveTo>
                  <a:lnTo>
                    <a:pt x="5537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88" name="object 14888"/>
            <p:cNvSpPr/>
            <p:nvPr/>
          </p:nvSpPr>
          <p:spPr>
            <a:xfrm>
              <a:off x="7961274" y="2521356"/>
              <a:ext cx="31115" cy="8255"/>
            </a:xfrm>
            <a:custGeom>
              <a:avLst/>
              <a:gdLst/>
              <a:ahLst/>
              <a:cxnLst/>
              <a:rect l="l" t="t" r="r" b="b"/>
              <a:pathLst>
                <a:path w="31115" h="8255">
                  <a:moveTo>
                    <a:pt x="10286" y="7137"/>
                  </a:moveTo>
                  <a:lnTo>
                    <a:pt x="30886" y="0"/>
                  </a:lnTo>
                </a:path>
                <a:path w="31115" h="8255">
                  <a:moveTo>
                    <a:pt x="10286" y="7137"/>
                  </a:moveTo>
                  <a:lnTo>
                    <a:pt x="9499" y="7137"/>
                  </a:lnTo>
                  <a:lnTo>
                    <a:pt x="8712" y="7937"/>
                  </a:lnTo>
                  <a:lnTo>
                    <a:pt x="0" y="79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89" name="object 14889"/>
            <p:cNvSpPr/>
            <p:nvPr/>
          </p:nvSpPr>
          <p:spPr>
            <a:xfrm>
              <a:off x="7891551" y="2512656"/>
              <a:ext cx="69850" cy="17145"/>
            </a:xfrm>
            <a:custGeom>
              <a:avLst/>
              <a:gdLst/>
              <a:ahLst/>
              <a:cxnLst/>
              <a:rect l="l" t="t" r="r" b="b"/>
              <a:pathLst>
                <a:path w="69850" h="17144">
                  <a:moveTo>
                    <a:pt x="2374" y="2374"/>
                  </a:moveTo>
                  <a:lnTo>
                    <a:pt x="69723" y="16637"/>
                  </a:lnTo>
                </a:path>
                <a:path w="69850" h="17144">
                  <a:moveTo>
                    <a:pt x="2374" y="2374"/>
                  </a:moveTo>
                  <a:lnTo>
                    <a:pt x="800" y="2374"/>
                  </a:lnTo>
                  <a:lnTo>
                    <a:pt x="800" y="1587"/>
                  </a:lnTo>
                  <a:lnTo>
                    <a:pt x="0" y="1587"/>
                  </a:lnTo>
                  <a:lnTo>
                    <a:pt x="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90" name="object 14890"/>
            <p:cNvSpPr/>
            <p:nvPr/>
          </p:nvSpPr>
          <p:spPr>
            <a:xfrm>
              <a:off x="7893125" y="250551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19">
                  <a:moveTo>
                    <a:pt x="19811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91" name="object 14891"/>
            <p:cNvSpPr/>
            <p:nvPr/>
          </p:nvSpPr>
          <p:spPr>
            <a:xfrm>
              <a:off x="7907387" y="2503944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5">
                  <a:moveTo>
                    <a:pt x="0" y="0"/>
                  </a:moveTo>
                  <a:lnTo>
                    <a:pt x="5549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92" name="object 14892"/>
            <p:cNvSpPr/>
            <p:nvPr/>
          </p:nvSpPr>
          <p:spPr>
            <a:xfrm>
              <a:off x="7855902" y="2503944"/>
              <a:ext cx="52069" cy="18415"/>
            </a:xfrm>
            <a:custGeom>
              <a:avLst/>
              <a:gdLst/>
              <a:ahLst/>
              <a:cxnLst/>
              <a:rect l="l" t="t" r="r" b="b"/>
              <a:pathLst>
                <a:path w="52070" h="18414">
                  <a:moveTo>
                    <a:pt x="0" y="18211"/>
                  </a:moveTo>
                  <a:lnTo>
                    <a:pt x="5149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93" name="object 14893"/>
            <p:cNvSpPr/>
            <p:nvPr/>
          </p:nvSpPr>
          <p:spPr>
            <a:xfrm>
              <a:off x="7855889" y="252215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47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94" name="object 14894"/>
            <p:cNvSpPr/>
            <p:nvPr/>
          </p:nvSpPr>
          <p:spPr>
            <a:xfrm>
              <a:off x="7860664" y="2515819"/>
              <a:ext cx="31115" cy="7620"/>
            </a:xfrm>
            <a:custGeom>
              <a:avLst/>
              <a:gdLst/>
              <a:ahLst/>
              <a:cxnLst/>
              <a:rect l="l" t="t" r="r" b="b"/>
              <a:pathLst>
                <a:path w="31115" h="7619">
                  <a:moveTo>
                    <a:pt x="20586" y="800"/>
                  </a:moveTo>
                  <a:lnTo>
                    <a:pt x="0" y="7137"/>
                  </a:lnTo>
                </a:path>
                <a:path w="31115" h="7619">
                  <a:moveTo>
                    <a:pt x="20586" y="800"/>
                  </a:moveTo>
                  <a:lnTo>
                    <a:pt x="21386" y="0"/>
                  </a:lnTo>
                  <a:lnTo>
                    <a:pt x="30086" y="0"/>
                  </a:lnTo>
                  <a:lnTo>
                    <a:pt x="308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95" name="object 14895"/>
            <p:cNvSpPr/>
            <p:nvPr/>
          </p:nvSpPr>
          <p:spPr>
            <a:xfrm>
              <a:off x="7891551" y="2515831"/>
              <a:ext cx="71120" cy="17145"/>
            </a:xfrm>
            <a:custGeom>
              <a:avLst/>
              <a:gdLst/>
              <a:ahLst/>
              <a:cxnLst/>
              <a:rect l="l" t="t" r="r" b="b"/>
              <a:pathLst>
                <a:path w="71120" h="17144">
                  <a:moveTo>
                    <a:pt x="67335" y="14262"/>
                  </a:moveTo>
                  <a:lnTo>
                    <a:pt x="0" y="0"/>
                  </a:lnTo>
                </a:path>
                <a:path w="71120" h="17144">
                  <a:moveTo>
                    <a:pt x="67335" y="14262"/>
                  </a:moveTo>
                  <a:lnTo>
                    <a:pt x="68922" y="14262"/>
                  </a:lnTo>
                  <a:lnTo>
                    <a:pt x="69723" y="15049"/>
                  </a:lnTo>
                  <a:lnTo>
                    <a:pt x="70510" y="15049"/>
                  </a:lnTo>
                  <a:lnTo>
                    <a:pt x="70510" y="15836"/>
                  </a:lnTo>
                  <a:lnTo>
                    <a:pt x="69723" y="15836"/>
                  </a:lnTo>
                  <a:lnTo>
                    <a:pt x="69723" y="16636"/>
                  </a:lnTo>
                  <a:lnTo>
                    <a:pt x="68922" y="166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96" name="object 14896"/>
            <p:cNvSpPr/>
            <p:nvPr/>
          </p:nvSpPr>
          <p:spPr>
            <a:xfrm>
              <a:off x="7939874" y="2532456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4" h="7619">
                  <a:moveTo>
                    <a:pt x="0" y="7137"/>
                  </a:moveTo>
                  <a:lnTo>
                    <a:pt x="205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97" name="object 14897"/>
            <p:cNvSpPr/>
            <p:nvPr/>
          </p:nvSpPr>
          <p:spPr>
            <a:xfrm>
              <a:off x="7939874" y="2539593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69">
                  <a:moveTo>
                    <a:pt x="553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898" name="object 14898"/>
            <p:cNvSpPr/>
            <p:nvPr/>
          </p:nvSpPr>
          <p:spPr>
            <a:xfrm>
              <a:off x="7945424" y="2522956"/>
              <a:ext cx="52705" cy="17780"/>
            </a:xfrm>
            <a:custGeom>
              <a:avLst/>
              <a:gdLst/>
              <a:ahLst/>
              <a:cxnLst/>
              <a:rect l="l" t="t" r="r" b="b"/>
              <a:pathLst>
                <a:path w="52704" h="17780">
                  <a:moveTo>
                    <a:pt x="52285" y="0"/>
                  </a:moveTo>
                  <a:lnTo>
                    <a:pt x="0" y="174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899" name="object 14899"/>
          <p:cNvGrpSpPr/>
          <p:nvPr/>
        </p:nvGrpSpPr>
        <p:grpSpPr>
          <a:xfrm>
            <a:off x="6448404" y="3274592"/>
            <a:ext cx="15002" cy="624935"/>
            <a:chOff x="7859858" y="4851247"/>
            <a:chExt cx="22225" cy="925830"/>
          </a:xfrm>
        </p:grpSpPr>
        <p:sp>
          <p:nvSpPr>
            <p:cNvPr id="14900" name="object 14900"/>
            <p:cNvSpPr/>
            <p:nvPr/>
          </p:nvSpPr>
          <p:spPr>
            <a:xfrm>
              <a:off x="7860651" y="5768632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4" h="7620">
                  <a:moveTo>
                    <a:pt x="0" y="7137"/>
                  </a:moveTo>
                  <a:lnTo>
                    <a:pt x="205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01" name="object 14901"/>
            <p:cNvSpPr/>
            <p:nvPr/>
          </p:nvSpPr>
          <p:spPr>
            <a:xfrm>
              <a:off x="7881251" y="4917821"/>
              <a:ext cx="0" cy="850900"/>
            </a:xfrm>
            <a:custGeom>
              <a:avLst/>
              <a:gdLst/>
              <a:ahLst/>
              <a:cxnLst/>
              <a:rect l="l" t="t" r="r" b="b"/>
              <a:pathLst>
                <a:path h="850900">
                  <a:moveTo>
                    <a:pt x="0" y="0"/>
                  </a:moveTo>
                  <a:lnTo>
                    <a:pt x="0" y="8508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02" name="object 14902"/>
            <p:cNvSpPr/>
            <p:nvPr/>
          </p:nvSpPr>
          <p:spPr>
            <a:xfrm>
              <a:off x="7881251" y="487423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4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03" name="object 14903"/>
            <p:cNvSpPr/>
            <p:nvPr/>
          </p:nvSpPr>
          <p:spPr>
            <a:xfrm>
              <a:off x="7881251" y="48512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3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4904" name="object 14904"/>
          <p:cNvSpPr/>
          <p:nvPr/>
        </p:nvSpPr>
        <p:spPr>
          <a:xfrm>
            <a:off x="6462844" y="3138777"/>
            <a:ext cx="0" cy="101156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72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05" name="object 14905"/>
          <p:cNvSpPr/>
          <p:nvPr/>
        </p:nvSpPr>
        <p:spPr>
          <a:xfrm>
            <a:off x="6462844" y="2962844"/>
            <a:ext cx="0" cy="22289"/>
          </a:xfrm>
          <a:custGeom>
            <a:avLst/>
            <a:gdLst/>
            <a:ahLst/>
            <a:cxnLst/>
            <a:rect l="l" t="t" r="r" b="b"/>
            <a:pathLst>
              <a:path h="33020">
                <a:moveTo>
                  <a:pt x="0" y="0"/>
                </a:moveTo>
                <a:lnTo>
                  <a:pt x="0" y="3248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4906" name="object 14906"/>
          <p:cNvGrpSpPr/>
          <p:nvPr/>
        </p:nvGrpSpPr>
        <p:grpSpPr>
          <a:xfrm>
            <a:off x="6462309" y="2734515"/>
            <a:ext cx="1286" cy="193739"/>
            <a:chOff x="7880457" y="4051134"/>
            <a:chExt cx="1905" cy="287020"/>
          </a:xfrm>
        </p:grpSpPr>
        <p:sp>
          <p:nvSpPr>
            <p:cNvPr id="14907" name="object 14907"/>
            <p:cNvSpPr/>
            <p:nvPr/>
          </p:nvSpPr>
          <p:spPr>
            <a:xfrm>
              <a:off x="7881251" y="4239691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0"/>
                  </a:moveTo>
                  <a:lnTo>
                    <a:pt x="0" y="9820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08" name="object 14908"/>
            <p:cNvSpPr/>
            <p:nvPr/>
          </p:nvSpPr>
          <p:spPr>
            <a:xfrm>
              <a:off x="7881251" y="4051134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0"/>
                  </a:moveTo>
                  <a:lnTo>
                    <a:pt x="0" y="14893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4909" name="object 14909"/>
          <p:cNvSpPr/>
          <p:nvPr/>
        </p:nvSpPr>
        <p:spPr>
          <a:xfrm>
            <a:off x="6462844" y="2275176"/>
            <a:ext cx="0" cy="73295"/>
          </a:xfrm>
          <a:custGeom>
            <a:avLst/>
            <a:gdLst/>
            <a:ahLst/>
            <a:cxnLst/>
            <a:rect l="l" t="t" r="r" b="b"/>
            <a:pathLst>
              <a:path h="108585">
                <a:moveTo>
                  <a:pt x="0" y="0"/>
                </a:moveTo>
                <a:lnTo>
                  <a:pt x="0" y="10853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4910" name="object 14910"/>
          <p:cNvGrpSpPr/>
          <p:nvPr/>
        </p:nvGrpSpPr>
        <p:grpSpPr>
          <a:xfrm>
            <a:off x="6448404" y="1698727"/>
            <a:ext cx="15002" cy="549926"/>
            <a:chOff x="7859858" y="2516632"/>
            <a:chExt cx="22225" cy="814705"/>
          </a:xfrm>
        </p:grpSpPr>
        <p:sp>
          <p:nvSpPr>
            <p:cNvPr id="14911" name="object 14911"/>
            <p:cNvSpPr/>
            <p:nvPr/>
          </p:nvSpPr>
          <p:spPr>
            <a:xfrm>
              <a:off x="7881251" y="2516632"/>
              <a:ext cx="0" cy="808355"/>
            </a:xfrm>
            <a:custGeom>
              <a:avLst/>
              <a:gdLst/>
              <a:ahLst/>
              <a:cxnLst/>
              <a:rect l="l" t="t" r="r" b="b"/>
              <a:pathLst>
                <a:path h="808354">
                  <a:moveTo>
                    <a:pt x="0" y="0"/>
                  </a:moveTo>
                  <a:lnTo>
                    <a:pt x="0" y="80805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12" name="object 14912"/>
            <p:cNvSpPr/>
            <p:nvPr/>
          </p:nvSpPr>
          <p:spPr>
            <a:xfrm>
              <a:off x="7860651" y="2522969"/>
              <a:ext cx="0" cy="808355"/>
            </a:xfrm>
            <a:custGeom>
              <a:avLst/>
              <a:gdLst/>
              <a:ahLst/>
              <a:cxnLst/>
              <a:rect l="l" t="t" r="r" b="b"/>
              <a:pathLst>
                <a:path h="808354">
                  <a:moveTo>
                    <a:pt x="0" y="0"/>
                  </a:moveTo>
                  <a:lnTo>
                    <a:pt x="0" y="80805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4913" name="object 14913"/>
          <p:cNvSpPr/>
          <p:nvPr/>
        </p:nvSpPr>
        <p:spPr>
          <a:xfrm>
            <a:off x="6448939" y="2279454"/>
            <a:ext cx="0" cy="73295"/>
          </a:xfrm>
          <a:custGeom>
            <a:avLst/>
            <a:gdLst/>
            <a:ahLst/>
            <a:cxnLst/>
            <a:rect l="l" t="t" r="r" b="b"/>
            <a:pathLst>
              <a:path h="108585">
                <a:moveTo>
                  <a:pt x="0" y="0"/>
                </a:moveTo>
                <a:lnTo>
                  <a:pt x="0" y="10853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14" name="object 14914"/>
          <p:cNvSpPr/>
          <p:nvPr/>
        </p:nvSpPr>
        <p:spPr>
          <a:xfrm>
            <a:off x="6448939" y="2739333"/>
            <a:ext cx="0" cy="98584"/>
          </a:xfrm>
          <a:custGeom>
            <a:avLst/>
            <a:gdLst/>
            <a:ahLst/>
            <a:cxnLst/>
            <a:rect l="l" t="t" r="r" b="b"/>
            <a:pathLst>
              <a:path h="146050">
                <a:moveTo>
                  <a:pt x="0" y="0"/>
                </a:moveTo>
                <a:lnTo>
                  <a:pt x="0" y="14577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15" name="object 14915"/>
          <p:cNvSpPr/>
          <p:nvPr/>
        </p:nvSpPr>
        <p:spPr>
          <a:xfrm>
            <a:off x="6448939" y="2864458"/>
            <a:ext cx="0" cy="63865"/>
          </a:xfrm>
          <a:custGeom>
            <a:avLst/>
            <a:gdLst/>
            <a:ahLst/>
            <a:cxnLst/>
            <a:rect l="l" t="t" r="r" b="b"/>
            <a:pathLst>
              <a:path h="94614">
                <a:moveTo>
                  <a:pt x="0" y="0"/>
                </a:moveTo>
                <a:lnTo>
                  <a:pt x="0" y="9425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16" name="object 14916"/>
          <p:cNvSpPr/>
          <p:nvPr/>
        </p:nvSpPr>
        <p:spPr>
          <a:xfrm>
            <a:off x="6448939" y="2962844"/>
            <a:ext cx="0" cy="22289"/>
          </a:xfrm>
          <a:custGeom>
            <a:avLst/>
            <a:gdLst/>
            <a:ahLst/>
            <a:cxnLst/>
            <a:rect l="l" t="t" r="r" b="b"/>
            <a:pathLst>
              <a:path h="33020">
                <a:moveTo>
                  <a:pt x="0" y="0"/>
                </a:moveTo>
                <a:lnTo>
                  <a:pt x="0" y="3248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17" name="object 14917"/>
          <p:cNvSpPr/>
          <p:nvPr/>
        </p:nvSpPr>
        <p:spPr>
          <a:xfrm>
            <a:off x="6448939" y="3274592"/>
            <a:ext cx="0" cy="31718"/>
          </a:xfrm>
          <a:custGeom>
            <a:avLst/>
            <a:gdLst/>
            <a:ahLst/>
            <a:cxnLst/>
            <a:rect l="l" t="t" r="r" b="b"/>
            <a:pathLst>
              <a:path h="46989">
                <a:moveTo>
                  <a:pt x="0" y="0"/>
                </a:moveTo>
                <a:lnTo>
                  <a:pt x="0" y="46748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18" name="object 14918"/>
          <p:cNvSpPr/>
          <p:nvPr/>
        </p:nvSpPr>
        <p:spPr>
          <a:xfrm>
            <a:off x="6448939" y="3141452"/>
            <a:ext cx="0" cy="98584"/>
          </a:xfrm>
          <a:custGeom>
            <a:avLst/>
            <a:gdLst/>
            <a:ahLst/>
            <a:cxnLst/>
            <a:rect l="l" t="t" r="r" b="b"/>
            <a:pathLst>
              <a:path h="146050">
                <a:moveTo>
                  <a:pt x="0" y="0"/>
                </a:moveTo>
                <a:lnTo>
                  <a:pt x="0" y="14575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4919" name="object 14919"/>
          <p:cNvGrpSpPr/>
          <p:nvPr/>
        </p:nvGrpSpPr>
        <p:grpSpPr>
          <a:xfrm>
            <a:off x="6445198" y="3323807"/>
            <a:ext cx="4286" cy="575643"/>
            <a:chOff x="7855108" y="4924158"/>
            <a:chExt cx="6350" cy="852805"/>
          </a:xfrm>
        </p:grpSpPr>
        <p:sp>
          <p:nvSpPr>
            <p:cNvPr id="14920" name="object 14920"/>
            <p:cNvSpPr/>
            <p:nvPr/>
          </p:nvSpPr>
          <p:spPr>
            <a:xfrm>
              <a:off x="7860652" y="4924158"/>
              <a:ext cx="0" cy="852169"/>
            </a:xfrm>
            <a:custGeom>
              <a:avLst/>
              <a:gdLst/>
              <a:ahLst/>
              <a:cxnLst/>
              <a:rect l="l" t="t" r="r" b="b"/>
              <a:pathLst>
                <a:path h="852170">
                  <a:moveTo>
                    <a:pt x="0" y="0"/>
                  </a:moveTo>
                  <a:lnTo>
                    <a:pt x="0" y="8516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21" name="object 14921"/>
            <p:cNvSpPr/>
            <p:nvPr/>
          </p:nvSpPr>
          <p:spPr>
            <a:xfrm>
              <a:off x="7855902" y="577498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4762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4922" name="object 14922"/>
          <p:cNvSpPr/>
          <p:nvPr/>
        </p:nvSpPr>
        <p:spPr>
          <a:xfrm>
            <a:off x="6445734" y="1702456"/>
            <a:ext cx="0" cy="547354"/>
          </a:xfrm>
          <a:custGeom>
            <a:avLst/>
            <a:gdLst/>
            <a:ahLst/>
            <a:cxnLst/>
            <a:rect l="l" t="t" r="r" b="b"/>
            <a:pathLst>
              <a:path h="810895">
                <a:moveTo>
                  <a:pt x="0" y="0"/>
                </a:moveTo>
                <a:lnTo>
                  <a:pt x="0" y="810425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23" name="object 14923"/>
          <p:cNvSpPr/>
          <p:nvPr/>
        </p:nvSpPr>
        <p:spPr>
          <a:xfrm>
            <a:off x="6445734" y="2740388"/>
            <a:ext cx="0" cy="98155"/>
          </a:xfrm>
          <a:custGeom>
            <a:avLst/>
            <a:gdLst/>
            <a:ahLst/>
            <a:cxnLst/>
            <a:rect l="l" t="t" r="r" b="b"/>
            <a:pathLst>
              <a:path h="145414">
                <a:moveTo>
                  <a:pt x="0" y="0"/>
                </a:moveTo>
                <a:lnTo>
                  <a:pt x="0" y="14497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24" name="object 14924"/>
          <p:cNvSpPr/>
          <p:nvPr/>
        </p:nvSpPr>
        <p:spPr>
          <a:xfrm>
            <a:off x="6445734" y="3274592"/>
            <a:ext cx="0" cy="33433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23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25" name="object 14925"/>
          <p:cNvSpPr/>
          <p:nvPr/>
        </p:nvSpPr>
        <p:spPr>
          <a:xfrm>
            <a:off x="6445734" y="3141984"/>
            <a:ext cx="0" cy="98155"/>
          </a:xfrm>
          <a:custGeom>
            <a:avLst/>
            <a:gdLst/>
            <a:ahLst/>
            <a:cxnLst/>
            <a:rect l="l" t="t" r="r" b="b"/>
            <a:pathLst>
              <a:path h="145414">
                <a:moveTo>
                  <a:pt x="0" y="0"/>
                </a:moveTo>
                <a:lnTo>
                  <a:pt x="0" y="14497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4926" name="object 14926"/>
          <p:cNvGrpSpPr/>
          <p:nvPr/>
        </p:nvGrpSpPr>
        <p:grpSpPr>
          <a:xfrm>
            <a:off x="6445198" y="3274592"/>
            <a:ext cx="25289" cy="623649"/>
            <a:chOff x="7855108" y="4851247"/>
            <a:chExt cx="37465" cy="923925"/>
          </a:xfrm>
        </p:grpSpPr>
        <p:sp>
          <p:nvSpPr>
            <p:cNvPr id="14927" name="object 14927"/>
            <p:cNvSpPr/>
            <p:nvPr/>
          </p:nvSpPr>
          <p:spPr>
            <a:xfrm>
              <a:off x="7855902" y="4925720"/>
              <a:ext cx="0" cy="849630"/>
            </a:xfrm>
            <a:custGeom>
              <a:avLst/>
              <a:gdLst/>
              <a:ahLst/>
              <a:cxnLst/>
              <a:rect l="l" t="t" r="r" b="b"/>
              <a:pathLst>
                <a:path h="849629">
                  <a:moveTo>
                    <a:pt x="0" y="0"/>
                  </a:moveTo>
                  <a:lnTo>
                    <a:pt x="0" y="8492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28" name="object 14928"/>
            <p:cNvSpPr/>
            <p:nvPr/>
          </p:nvSpPr>
          <p:spPr>
            <a:xfrm>
              <a:off x="7881251" y="5767832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70">
                  <a:moveTo>
                    <a:pt x="0" y="800"/>
                  </a:moveTo>
                  <a:lnTo>
                    <a:pt x="2387" y="800"/>
                  </a:lnTo>
                  <a:lnTo>
                    <a:pt x="3962" y="0"/>
                  </a:lnTo>
                  <a:lnTo>
                    <a:pt x="8724" y="0"/>
                  </a:lnTo>
                  <a:lnTo>
                    <a:pt x="9499" y="800"/>
                  </a:lnTo>
                  <a:lnTo>
                    <a:pt x="10299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29" name="object 14929"/>
            <p:cNvSpPr/>
            <p:nvPr/>
          </p:nvSpPr>
          <p:spPr>
            <a:xfrm>
              <a:off x="7891551" y="4914633"/>
              <a:ext cx="0" cy="854075"/>
            </a:xfrm>
            <a:custGeom>
              <a:avLst/>
              <a:gdLst/>
              <a:ahLst/>
              <a:cxnLst/>
              <a:rect l="l" t="t" r="r" b="b"/>
              <a:pathLst>
                <a:path h="854075">
                  <a:moveTo>
                    <a:pt x="0" y="0"/>
                  </a:moveTo>
                  <a:lnTo>
                    <a:pt x="0" y="8539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30" name="object 14930"/>
            <p:cNvSpPr/>
            <p:nvPr/>
          </p:nvSpPr>
          <p:spPr>
            <a:xfrm>
              <a:off x="7891551" y="487660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31" name="object 14931"/>
            <p:cNvSpPr/>
            <p:nvPr/>
          </p:nvSpPr>
          <p:spPr>
            <a:xfrm>
              <a:off x="7891551" y="485124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3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4932" name="object 14932"/>
          <p:cNvSpPr/>
          <p:nvPr/>
        </p:nvSpPr>
        <p:spPr>
          <a:xfrm>
            <a:off x="6469797" y="3137706"/>
            <a:ext cx="0" cy="102441"/>
          </a:xfrm>
          <a:custGeom>
            <a:avLst/>
            <a:gdLst/>
            <a:ahLst/>
            <a:cxnLst/>
            <a:rect l="l" t="t" r="r" b="b"/>
            <a:pathLst>
              <a:path h="151764">
                <a:moveTo>
                  <a:pt x="0" y="0"/>
                </a:moveTo>
                <a:lnTo>
                  <a:pt x="0" y="15130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33" name="object 14933"/>
          <p:cNvSpPr/>
          <p:nvPr/>
        </p:nvSpPr>
        <p:spPr>
          <a:xfrm>
            <a:off x="6469797" y="2962844"/>
            <a:ext cx="0" cy="22289"/>
          </a:xfrm>
          <a:custGeom>
            <a:avLst/>
            <a:gdLst/>
            <a:ahLst/>
            <a:cxnLst/>
            <a:rect l="l" t="t" r="r" b="b"/>
            <a:pathLst>
              <a:path h="33020">
                <a:moveTo>
                  <a:pt x="0" y="0"/>
                </a:moveTo>
                <a:lnTo>
                  <a:pt x="0" y="3248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4934" name="object 14934"/>
          <p:cNvGrpSpPr/>
          <p:nvPr/>
        </p:nvGrpSpPr>
        <p:grpSpPr>
          <a:xfrm>
            <a:off x="6469261" y="2731832"/>
            <a:ext cx="1286" cy="196310"/>
            <a:chOff x="7890757" y="4047159"/>
            <a:chExt cx="1905" cy="290830"/>
          </a:xfrm>
        </p:grpSpPr>
        <p:sp>
          <p:nvSpPr>
            <p:cNvPr id="14935" name="object 14935"/>
            <p:cNvSpPr/>
            <p:nvPr/>
          </p:nvSpPr>
          <p:spPr>
            <a:xfrm>
              <a:off x="7891551" y="4238091"/>
              <a:ext cx="0" cy="100330"/>
            </a:xfrm>
            <a:custGeom>
              <a:avLst/>
              <a:gdLst/>
              <a:ahLst/>
              <a:cxnLst/>
              <a:rect l="l" t="t" r="r" b="b"/>
              <a:pathLst>
                <a:path h="100329">
                  <a:moveTo>
                    <a:pt x="0" y="0"/>
                  </a:moveTo>
                  <a:lnTo>
                    <a:pt x="0" y="9980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36" name="object 14936"/>
            <p:cNvSpPr/>
            <p:nvPr/>
          </p:nvSpPr>
          <p:spPr>
            <a:xfrm>
              <a:off x="7891551" y="4047159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0"/>
                  </a:moveTo>
                  <a:lnTo>
                    <a:pt x="0" y="15052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4937" name="object 14937"/>
          <p:cNvSpPr/>
          <p:nvPr/>
        </p:nvSpPr>
        <p:spPr>
          <a:xfrm>
            <a:off x="6469797" y="2523281"/>
            <a:ext cx="0" cy="175736"/>
          </a:xfrm>
          <a:custGeom>
            <a:avLst/>
            <a:gdLst/>
            <a:ahLst/>
            <a:cxnLst/>
            <a:rect l="l" t="t" r="r" b="b"/>
            <a:pathLst>
              <a:path h="260350">
                <a:moveTo>
                  <a:pt x="0" y="0"/>
                </a:moveTo>
                <a:lnTo>
                  <a:pt x="0" y="25985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4938" name="object 14938"/>
          <p:cNvGrpSpPr/>
          <p:nvPr/>
        </p:nvGrpSpPr>
        <p:grpSpPr>
          <a:xfrm>
            <a:off x="6469261" y="2273033"/>
            <a:ext cx="1286" cy="150447"/>
            <a:chOff x="7890757" y="3367455"/>
            <a:chExt cx="1905" cy="222885"/>
          </a:xfrm>
        </p:grpSpPr>
        <p:sp>
          <p:nvSpPr>
            <p:cNvPr id="14939" name="object 14939"/>
            <p:cNvSpPr/>
            <p:nvPr/>
          </p:nvSpPr>
          <p:spPr>
            <a:xfrm>
              <a:off x="7891551" y="350608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h="84454">
                  <a:moveTo>
                    <a:pt x="0" y="0"/>
                  </a:moveTo>
                  <a:lnTo>
                    <a:pt x="0" y="8395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40" name="object 14940"/>
            <p:cNvSpPr/>
            <p:nvPr/>
          </p:nvSpPr>
          <p:spPr>
            <a:xfrm>
              <a:off x="7891551" y="3367455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0"/>
                  </a:moveTo>
                  <a:lnTo>
                    <a:pt x="0" y="10853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941" name="object 14941"/>
          <p:cNvGrpSpPr/>
          <p:nvPr/>
        </p:nvGrpSpPr>
        <p:grpSpPr>
          <a:xfrm>
            <a:off x="6467654" y="1697642"/>
            <a:ext cx="3000" cy="543925"/>
            <a:chOff x="7888376" y="2515025"/>
            <a:chExt cx="4445" cy="805815"/>
          </a:xfrm>
        </p:grpSpPr>
        <p:sp>
          <p:nvSpPr>
            <p:cNvPr id="14942" name="object 14942"/>
            <p:cNvSpPr/>
            <p:nvPr/>
          </p:nvSpPr>
          <p:spPr>
            <a:xfrm>
              <a:off x="7891551" y="2515819"/>
              <a:ext cx="0" cy="805180"/>
            </a:xfrm>
            <a:custGeom>
              <a:avLst/>
              <a:gdLst/>
              <a:ahLst/>
              <a:cxnLst/>
              <a:rect l="l" t="t" r="r" b="b"/>
              <a:pathLst>
                <a:path h="805179">
                  <a:moveTo>
                    <a:pt x="0" y="0"/>
                  </a:moveTo>
                  <a:lnTo>
                    <a:pt x="0" y="8048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43" name="object 14943"/>
            <p:cNvSpPr/>
            <p:nvPr/>
          </p:nvSpPr>
          <p:spPr>
            <a:xfrm>
              <a:off x="7888376" y="2515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944" name="object 14944"/>
          <p:cNvGrpSpPr/>
          <p:nvPr/>
        </p:nvGrpSpPr>
        <p:grpSpPr>
          <a:xfrm>
            <a:off x="6469262" y="3893300"/>
            <a:ext cx="33861" cy="7715"/>
            <a:chOff x="7890757" y="5767851"/>
            <a:chExt cx="50165" cy="11430"/>
          </a:xfrm>
        </p:grpSpPr>
        <p:sp>
          <p:nvSpPr>
            <p:cNvPr id="14945" name="object 14945"/>
            <p:cNvSpPr/>
            <p:nvPr/>
          </p:nvSpPr>
          <p:spPr>
            <a:xfrm>
              <a:off x="7891551" y="5768644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0"/>
                  </a:moveTo>
                  <a:lnTo>
                    <a:pt x="12674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46" name="object 14946"/>
            <p:cNvSpPr/>
            <p:nvPr/>
          </p:nvSpPr>
          <p:spPr>
            <a:xfrm>
              <a:off x="7917688" y="5774181"/>
              <a:ext cx="22225" cy="4445"/>
            </a:xfrm>
            <a:custGeom>
              <a:avLst/>
              <a:gdLst/>
              <a:ahLst/>
              <a:cxnLst/>
              <a:rect l="l" t="t" r="r" b="b"/>
              <a:pathLst>
                <a:path w="22225" h="4445">
                  <a:moveTo>
                    <a:pt x="0" y="0"/>
                  </a:moveTo>
                  <a:lnTo>
                    <a:pt x="22186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947" name="object 14947"/>
          <p:cNvGrpSpPr/>
          <p:nvPr/>
        </p:nvGrpSpPr>
        <p:grpSpPr>
          <a:xfrm>
            <a:off x="6470333" y="1691225"/>
            <a:ext cx="48006" cy="18860"/>
            <a:chOff x="7892345" y="2505519"/>
            <a:chExt cx="71120" cy="27940"/>
          </a:xfrm>
        </p:grpSpPr>
        <p:sp>
          <p:nvSpPr>
            <p:cNvPr id="14948" name="object 14948"/>
            <p:cNvSpPr/>
            <p:nvPr/>
          </p:nvSpPr>
          <p:spPr>
            <a:xfrm>
              <a:off x="7958887" y="25300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49" name="object 14949"/>
            <p:cNvSpPr/>
            <p:nvPr/>
          </p:nvSpPr>
          <p:spPr>
            <a:xfrm>
              <a:off x="7958887" y="253009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1587" y="0"/>
                  </a:lnTo>
                  <a:lnTo>
                    <a:pt x="2387" y="787"/>
                  </a:lnTo>
                  <a:lnTo>
                    <a:pt x="3175" y="787"/>
                  </a:lnTo>
                  <a:lnTo>
                    <a:pt x="3175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50" name="object 14950"/>
            <p:cNvSpPr/>
            <p:nvPr/>
          </p:nvSpPr>
          <p:spPr>
            <a:xfrm>
              <a:off x="7912938" y="250551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4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51" name="object 14951"/>
            <p:cNvSpPr/>
            <p:nvPr/>
          </p:nvSpPr>
          <p:spPr>
            <a:xfrm>
              <a:off x="7893139" y="251265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952" name="object 14952"/>
          <p:cNvGrpSpPr/>
          <p:nvPr/>
        </p:nvGrpSpPr>
        <p:grpSpPr>
          <a:xfrm>
            <a:off x="6501879" y="3312576"/>
            <a:ext cx="5144" cy="598361"/>
            <a:chOff x="7939081" y="4907521"/>
            <a:chExt cx="7620" cy="886460"/>
          </a:xfrm>
        </p:grpSpPr>
        <p:sp>
          <p:nvSpPr>
            <p:cNvPr id="14953" name="object 14953"/>
            <p:cNvSpPr/>
            <p:nvPr/>
          </p:nvSpPr>
          <p:spPr>
            <a:xfrm>
              <a:off x="7939875" y="5792406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0" y="0"/>
                  </a:moveTo>
                  <a:lnTo>
                    <a:pt x="5537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54" name="object 14954"/>
            <p:cNvSpPr/>
            <p:nvPr/>
          </p:nvSpPr>
          <p:spPr>
            <a:xfrm>
              <a:off x="7945412" y="4907521"/>
              <a:ext cx="0" cy="885825"/>
            </a:xfrm>
            <a:custGeom>
              <a:avLst/>
              <a:gdLst/>
              <a:ahLst/>
              <a:cxnLst/>
              <a:rect l="l" t="t" r="r" b="b"/>
              <a:pathLst>
                <a:path h="885825">
                  <a:moveTo>
                    <a:pt x="0" y="0"/>
                  </a:moveTo>
                  <a:lnTo>
                    <a:pt x="0" y="8856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4955" name="object 14955"/>
          <p:cNvSpPr/>
          <p:nvPr/>
        </p:nvSpPr>
        <p:spPr>
          <a:xfrm>
            <a:off x="6506152" y="3131303"/>
            <a:ext cx="0" cy="25289"/>
          </a:xfrm>
          <a:custGeom>
            <a:avLst/>
            <a:gdLst/>
            <a:ahLst/>
            <a:cxnLst/>
            <a:rect l="l" t="t" r="r" b="b"/>
            <a:pathLst>
              <a:path h="37464">
                <a:moveTo>
                  <a:pt x="0" y="0"/>
                </a:moveTo>
                <a:lnTo>
                  <a:pt x="0" y="37223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56" name="object 14956"/>
          <p:cNvSpPr/>
          <p:nvPr/>
        </p:nvSpPr>
        <p:spPr>
          <a:xfrm>
            <a:off x="6506152" y="2813648"/>
            <a:ext cx="0" cy="22289"/>
          </a:xfrm>
          <a:custGeom>
            <a:avLst/>
            <a:gdLst/>
            <a:ahLst/>
            <a:cxnLst/>
            <a:rect l="l" t="t" r="r" b="b"/>
            <a:pathLst>
              <a:path h="33020">
                <a:moveTo>
                  <a:pt x="0" y="0"/>
                </a:moveTo>
                <a:lnTo>
                  <a:pt x="0" y="3249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57" name="object 14957"/>
          <p:cNvSpPr/>
          <p:nvPr/>
        </p:nvSpPr>
        <p:spPr>
          <a:xfrm>
            <a:off x="6506152" y="2717945"/>
            <a:ext cx="0" cy="64722"/>
          </a:xfrm>
          <a:custGeom>
            <a:avLst/>
            <a:gdLst/>
            <a:ahLst/>
            <a:cxnLst/>
            <a:rect l="l" t="t" r="r" b="b"/>
            <a:pathLst>
              <a:path h="95885">
                <a:moveTo>
                  <a:pt x="0" y="0"/>
                </a:moveTo>
                <a:lnTo>
                  <a:pt x="0" y="9584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58" name="object 14958"/>
          <p:cNvSpPr/>
          <p:nvPr/>
        </p:nvSpPr>
        <p:spPr>
          <a:xfrm>
            <a:off x="6506152" y="1714765"/>
            <a:ext cx="0" cy="472345"/>
          </a:xfrm>
          <a:custGeom>
            <a:avLst/>
            <a:gdLst/>
            <a:ahLst/>
            <a:cxnLst/>
            <a:rect l="l" t="t" r="r" b="b"/>
            <a:pathLst>
              <a:path h="699769">
                <a:moveTo>
                  <a:pt x="0" y="0"/>
                </a:moveTo>
                <a:lnTo>
                  <a:pt x="0" y="699515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59" name="object 14959"/>
          <p:cNvSpPr/>
          <p:nvPr/>
        </p:nvSpPr>
        <p:spPr>
          <a:xfrm>
            <a:off x="6506152" y="2217954"/>
            <a:ext cx="0" cy="21431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0"/>
                </a:moveTo>
                <a:lnTo>
                  <a:pt x="0" y="3168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60" name="object 14960"/>
          <p:cNvSpPr/>
          <p:nvPr/>
        </p:nvSpPr>
        <p:spPr>
          <a:xfrm>
            <a:off x="6502416" y="1714235"/>
            <a:ext cx="0" cy="472773"/>
          </a:xfrm>
          <a:custGeom>
            <a:avLst/>
            <a:gdLst/>
            <a:ahLst/>
            <a:cxnLst/>
            <a:rect l="l" t="t" r="r" b="b"/>
            <a:pathLst>
              <a:path h="700405">
                <a:moveTo>
                  <a:pt x="0" y="0"/>
                </a:moveTo>
                <a:lnTo>
                  <a:pt x="0" y="700303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61" name="object 14961"/>
          <p:cNvSpPr/>
          <p:nvPr/>
        </p:nvSpPr>
        <p:spPr>
          <a:xfrm>
            <a:off x="6502416" y="2217954"/>
            <a:ext cx="0" cy="23146"/>
          </a:xfrm>
          <a:custGeom>
            <a:avLst/>
            <a:gdLst/>
            <a:ahLst/>
            <a:cxnLst/>
            <a:rect l="l" t="t" r="r" b="b"/>
            <a:pathLst>
              <a:path h="34289">
                <a:moveTo>
                  <a:pt x="0" y="0"/>
                </a:moveTo>
                <a:lnTo>
                  <a:pt x="0" y="3407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62" name="object 14962"/>
          <p:cNvSpPr/>
          <p:nvPr/>
        </p:nvSpPr>
        <p:spPr>
          <a:xfrm>
            <a:off x="6502416" y="2813649"/>
            <a:ext cx="0" cy="22717"/>
          </a:xfrm>
          <a:custGeom>
            <a:avLst/>
            <a:gdLst/>
            <a:ahLst/>
            <a:cxnLst/>
            <a:rect l="l" t="t" r="r" b="b"/>
            <a:pathLst>
              <a:path h="33654">
                <a:moveTo>
                  <a:pt x="0" y="0"/>
                </a:moveTo>
                <a:lnTo>
                  <a:pt x="0" y="3328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63" name="object 14963"/>
          <p:cNvSpPr/>
          <p:nvPr/>
        </p:nvSpPr>
        <p:spPr>
          <a:xfrm>
            <a:off x="6502416" y="2719548"/>
            <a:ext cx="0" cy="63437"/>
          </a:xfrm>
          <a:custGeom>
            <a:avLst/>
            <a:gdLst/>
            <a:ahLst/>
            <a:cxnLst/>
            <a:rect l="l" t="t" r="r" b="b"/>
            <a:pathLst>
              <a:path h="93979">
                <a:moveTo>
                  <a:pt x="0" y="0"/>
                </a:moveTo>
                <a:lnTo>
                  <a:pt x="0" y="9347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64" name="object 14964"/>
          <p:cNvSpPr/>
          <p:nvPr/>
        </p:nvSpPr>
        <p:spPr>
          <a:xfrm>
            <a:off x="6502416" y="3131825"/>
            <a:ext cx="0" cy="25289"/>
          </a:xfrm>
          <a:custGeom>
            <a:avLst/>
            <a:gdLst/>
            <a:ahLst/>
            <a:cxnLst/>
            <a:rect l="l" t="t" r="r" b="b"/>
            <a:pathLst>
              <a:path h="37464">
                <a:moveTo>
                  <a:pt x="0" y="0"/>
                </a:moveTo>
                <a:lnTo>
                  <a:pt x="0" y="3723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4965" name="object 14965"/>
          <p:cNvGrpSpPr/>
          <p:nvPr/>
        </p:nvGrpSpPr>
        <p:grpSpPr>
          <a:xfrm>
            <a:off x="6501880" y="3124341"/>
            <a:ext cx="40291" cy="786956"/>
            <a:chOff x="7939081" y="4628654"/>
            <a:chExt cx="59690" cy="1165860"/>
          </a:xfrm>
        </p:grpSpPr>
        <p:sp>
          <p:nvSpPr>
            <p:cNvPr id="14966" name="object 14966"/>
            <p:cNvSpPr/>
            <p:nvPr/>
          </p:nvSpPr>
          <p:spPr>
            <a:xfrm>
              <a:off x="7939875" y="4905921"/>
              <a:ext cx="0" cy="887094"/>
            </a:xfrm>
            <a:custGeom>
              <a:avLst/>
              <a:gdLst/>
              <a:ahLst/>
              <a:cxnLst/>
              <a:rect l="l" t="t" r="r" b="b"/>
              <a:pathLst>
                <a:path h="887095">
                  <a:moveTo>
                    <a:pt x="0" y="0"/>
                  </a:moveTo>
                  <a:lnTo>
                    <a:pt x="0" y="8864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67" name="object 14967"/>
            <p:cNvSpPr/>
            <p:nvPr/>
          </p:nvSpPr>
          <p:spPr>
            <a:xfrm>
              <a:off x="7945412" y="5774982"/>
              <a:ext cx="52705" cy="18415"/>
            </a:xfrm>
            <a:custGeom>
              <a:avLst/>
              <a:gdLst/>
              <a:ahLst/>
              <a:cxnLst/>
              <a:rect l="l" t="t" r="r" b="b"/>
              <a:pathLst>
                <a:path w="52704" h="18414">
                  <a:moveTo>
                    <a:pt x="0" y="18211"/>
                  </a:moveTo>
                  <a:lnTo>
                    <a:pt x="5228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68" name="object 14968"/>
            <p:cNvSpPr/>
            <p:nvPr/>
          </p:nvSpPr>
          <p:spPr>
            <a:xfrm>
              <a:off x="7997710" y="4895634"/>
              <a:ext cx="0" cy="879475"/>
            </a:xfrm>
            <a:custGeom>
              <a:avLst/>
              <a:gdLst/>
              <a:ahLst/>
              <a:cxnLst/>
              <a:rect l="l" t="t" r="r" b="b"/>
              <a:pathLst>
                <a:path h="879475">
                  <a:moveTo>
                    <a:pt x="0" y="0"/>
                  </a:moveTo>
                  <a:lnTo>
                    <a:pt x="0" y="87934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69" name="object 14969"/>
            <p:cNvSpPr/>
            <p:nvPr/>
          </p:nvSpPr>
          <p:spPr>
            <a:xfrm>
              <a:off x="7997710" y="484334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70" name="object 14970"/>
            <p:cNvSpPr/>
            <p:nvPr/>
          </p:nvSpPr>
          <p:spPr>
            <a:xfrm>
              <a:off x="7997710" y="4722139"/>
              <a:ext cx="0" cy="93980"/>
            </a:xfrm>
            <a:custGeom>
              <a:avLst/>
              <a:gdLst/>
              <a:ahLst/>
              <a:cxnLst/>
              <a:rect l="l" t="t" r="r" b="b"/>
              <a:pathLst>
                <a:path h="93979">
                  <a:moveTo>
                    <a:pt x="0" y="0"/>
                  </a:moveTo>
                  <a:lnTo>
                    <a:pt x="0" y="9348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71" name="object 14971"/>
            <p:cNvSpPr/>
            <p:nvPr/>
          </p:nvSpPr>
          <p:spPr>
            <a:xfrm>
              <a:off x="7997710" y="46936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72" name="object 14972"/>
            <p:cNvSpPr/>
            <p:nvPr/>
          </p:nvSpPr>
          <p:spPr>
            <a:xfrm>
              <a:off x="7997710" y="462865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4973" name="object 14973"/>
          <p:cNvGrpSpPr/>
          <p:nvPr/>
        </p:nvGrpSpPr>
        <p:grpSpPr>
          <a:xfrm>
            <a:off x="6540919" y="2805094"/>
            <a:ext cx="1286" cy="174878"/>
            <a:chOff x="7996917" y="4155694"/>
            <a:chExt cx="1905" cy="259079"/>
          </a:xfrm>
        </p:grpSpPr>
        <p:sp>
          <p:nvSpPr>
            <p:cNvPr id="14974" name="object 14974"/>
            <p:cNvSpPr/>
            <p:nvPr/>
          </p:nvSpPr>
          <p:spPr>
            <a:xfrm>
              <a:off x="7997711" y="438703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75" name="object 14975"/>
            <p:cNvSpPr/>
            <p:nvPr/>
          </p:nvSpPr>
          <p:spPr>
            <a:xfrm>
              <a:off x="7997711" y="4247603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69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76" name="object 14976"/>
            <p:cNvSpPr/>
            <p:nvPr/>
          </p:nvSpPr>
          <p:spPr>
            <a:xfrm>
              <a:off x="7997711" y="421829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77" name="object 14977"/>
            <p:cNvSpPr/>
            <p:nvPr/>
          </p:nvSpPr>
          <p:spPr>
            <a:xfrm>
              <a:off x="7997711" y="415569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4978" name="object 14978"/>
          <p:cNvSpPr/>
          <p:nvPr/>
        </p:nvSpPr>
        <p:spPr>
          <a:xfrm>
            <a:off x="6541455" y="2663921"/>
            <a:ext cx="0" cy="110585"/>
          </a:xfrm>
          <a:custGeom>
            <a:avLst/>
            <a:gdLst/>
            <a:ahLst/>
            <a:cxnLst/>
            <a:rect l="l" t="t" r="r" b="b"/>
            <a:pathLst>
              <a:path h="163829">
                <a:moveTo>
                  <a:pt x="0" y="61023"/>
                </a:moveTo>
                <a:lnTo>
                  <a:pt x="0" y="163207"/>
                </a:lnTo>
              </a:path>
              <a:path h="163829">
                <a:moveTo>
                  <a:pt x="0" y="0"/>
                </a:moveTo>
                <a:lnTo>
                  <a:pt x="0" y="2614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79" name="object 14979"/>
          <p:cNvSpPr/>
          <p:nvPr/>
        </p:nvSpPr>
        <p:spPr>
          <a:xfrm>
            <a:off x="6541455" y="2586922"/>
            <a:ext cx="0" cy="46292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135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4980" name="object 14980"/>
          <p:cNvGrpSpPr/>
          <p:nvPr/>
        </p:nvGrpSpPr>
        <p:grpSpPr>
          <a:xfrm>
            <a:off x="6540919" y="2202970"/>
            <a:ext cx="1286" cy="349329"/>
            <a:chOff x="7996917" y="3263658"/>
            <a:chExt cx="1905" cy="517525"/>
          </a:xfrm>
        </p:grpSpPr>
        <p:sp>
          <p:nvSpPr>
            <p:cNvPr id="14981" name="object 14981"/>
            <p:cNvSpPr/>
            <p:nvPr/>
          </p:nvSpPr>
          <p:spPr>
            <a:xfrm>
              <a:off x="7997711" y="3733469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0"/>
                  </a:moveTo>
                  <a:lnTo>
                    <a:pt x="0" y="4751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82" name="object 14982"/>
            <p:cNvSpPr/>
            <p:nvPr/>
          </p:nvSpPr>
          <p:spPr>
            <a:xfrm>
              <a:off x="7997711" y="3556012"/>
              <a:ext cx="0" cy="149860"/>
            </a:xfrm>
            <a:custGeom>
              <a:avLst/>
              <a:gdLst/>
              <a:ahLst/>
              <a:cxnLst/>
              <a:rect l="l" t="t" r="r" b="b"/>
              <a:pathLst>
                <a:path h="149860">
                  <a:moveTo>
                    <a:pt x="0" y="0"/>
                  </a:moveTo>
                  <a:lnTo>
                    <a:pt x="0" y="14973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83" name="object 14983"/>
            <p:cNvSpPr/>
            <p:nvPr/>
          </p:nvSpPr>
          <p:spPr>
            <a:xfrm>
              <a:off x="7997711" y="3365080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0"/>
                  </a:moveTo>
                  <a:lnTo>
                    <a:pt x="0" y="16320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84" name="object 14984"/>
            <p:cNvSpPr/>
            <p:nvPr/>
          </p:nvSpPr>
          <p:spPr>
            <a:xfrm>
              <a:off x="7997711" y="333260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85" name="object 14985"/>
            <p:cNvSpPr/>
            <p:nvPr/>
          </p:nvSpPr>
          <p:spPr>
            <a:xfrm>
              <a:off x="7997711" y="3263658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4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4986" name="object 14986"/>
          <p:cNvSpPr/>
          <p:nvPr/>
        </p:nvSpPr>
        <p:spPr>
          <a:xfrm>
            <a:off x="6541455" y="1703004"/>
            <a:ext cx="0" cy="14573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7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87" name="object 14987"/>
          <p:cNvSpPr/>
          <p:nvPr/>
        </p:nvSpPr>
        <p:spPr>
          <a:xfrm>
            <a:off x="6541455" y="1799247"/>
            <a:ext cx="0" cy="372904"/>
          </a:xfrm>
          <a:custGeom>
            <a:avLst/>
            <a:gdLst/>
            <a:ahLst/>
            <a:cxnLst/>
            <a:rect l="l" t="t" r="r" b="b"/>
            <a:pathLst>
              <a:path h="552450">
                <a:moveTo>
                  <a:pt x="0" y="0"/>
                </a:moveTo>
                <a:lnTo>
                  <a:pt x="0" y="55217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4988" name="object 14988"/>
          <p:cNvGrpSpPr/>
          <p:nvPr/>
        </p:nvGrpSpPr>
        <p:grpSpPr>
          <a:xfrm>
            <a:off x="6508292" y="1813156"/>
            <a:ext cx="24432" cy="11573"/>
            <a:chOff x="7948580" y="2686157"/>
            <a:chExt cx="36195" cy="17145"/>
          </a:xfrm>
        </p:grpSpPr>
        <p:sp>
          <p:nvSpPr>
            <p:cNvPr id="14989" name="object 14989"/>
            <p:cNvSpPr/>
            <p:nvPr/>
          </p:nvSpPr>
          <p:spPr>
            <a:xfrm>
              <a:off x="7982648" y="268695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0" y="787"/>
                  </a:lnTo>
                  <a:lnTo>
                    <a:pt x="0" y="3162"/>
                  </a:lnTo>
                  <a:lnTo>
                    <a:pt x="80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90" name="object 14990"/>
            <p:cNvSpPr/>
            <p:nvPr/>
          </p:nvSpPr>
          <p:spPr>
            <a:xfrm>
              <a:off x="7949374" y="269883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2374"/>
                  </a:lnTo>
                  <a:lnTo>
                    <a:pt x="787" y="2374"/>
                  </a:lnTo>
                  <a:lnTo>
                    <a:pt x="787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91" name="object 14991"/>
            <p:cNvSpPr/>
            <p:nvPr/>
          </p:nvSpPr>
          <p:spPr>
            <a:xfrm>
              <a:off x="7950961" y="27012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4992" name="object 14992"/>
            <p:cNvSpPr/>
            <p:nvPr/>
          </p:nvSpPr>
          <p:spPr>
            <a:xfrm>
              <a:off x="7958086" y="269566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3162"/>
                  </a:lnTo>
                  <a:lnTo>
                    <a:pt x="80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4993" name="object 14993"/>
          <p:cNvSpPr/>
          <p:nvPr/>
        </p:nvSpPr>
        <p:spPr>
          <a:xfrm>
            <a:off x="6531296" y="2513131"/>
            <a:ext cx="857" cy="1715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0" y="2374"/>
                </a:lnTo>
                <a:lnTo>
                  <a:pt x="787" y="237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94" name="object 14994"/>
          <p:cNvSpPr/>
          <p:nvPr/>
        </p:nvSpPr>
        <p:spPr>
          <a:xfrm>
            <a:off x="6531296" y="2859649"/>
            <a:ext cx="857" cy="2143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75"/>
                </a:lnTo>
                <a:lnTo>
                  <a:pt x="787" y="3175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95" name="object 14995"/>
          <p:cNvSpPr/>
          <p:nvPr/>
        </p:nvSpPr>
        <p:spPr>
          <a:xfrm>
            <a:off x="6531296" y="2393347"/>
            <a:ext cx="857" cy="1715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0" y="2387"/>
                </a:lnTo>
                <a:lnTo>
                  <a:pt x="787" y="238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96" name="object 14996"/>
          <p:cNvSpPr/>
          <p:nvPr/>
        </p:nvSpPr>
        <p:spPr>
          <a:xfrm>
            <a:off x="6531296" y="2263946"/>
            <a:ext cx="857" cy="2143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62"/>
                </a:lnTo>
                <a:lnTo>
                  <a:pt x="787" y="316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4997" name="object 14997"/>
          <p:cNvSpPr/>
          <p:nvPr/>
        </p:nvSpPr>
        <p:spPr>
          <a:xfrm>
            <a:off x="6531296" y="2954297"/>
            <a:ext cx="857" cy="1715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0" y="2374"/>
                </a:lnTo>
                <a:lnTo>
                  <a:pt x="787" y="237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4998" name="object 14998"/>
          <p:cNvGrpSpPr/>
          <p:nvPr/>
        </p:nvGrpSpPr>
        <p:grpSpPr>
          <a:xfrm>
            <a:off x="6532895" y="3259097"/>
            <a:ext cx="6429" cy="5144"/>
            <a:chOff x="7985029" y="4828292"/>
            <a:chExt cx="9525" cy="7620"/>
          </a:xfrm>
        </p:grpSpPr>
        <p:sp>
          <p:nvSpPr>
            <p:cNvPr id="14999" name="object 14999"/>
            <p:cNvSpPr/>
            <p:nvPr/>
          </p:nvSpPr>
          <p:spPr>
            <a:xfrm>
              <a:off x="7994535" y="48290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00" name="object 15000"/>
            <p:cNvSpPr/>
            <p:nvPr/>
          </p:nvSpPr>
          <p:spPr>
            <a:xfrm>
              <a:off x="7994535" y="48322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01" name="object 15001"/>
            <p:cNvSpPr/>
            <p:nvPr/>
          </p:nvSpPr>
          <p:spPr>
            <a:xfrm>
              <a:off x="7985823" y="48314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87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02" name="object 15002"/>
            <p:cNvSpPr/>
            <p:nvPr/>
          </p:nvSpPr>
          <p:spPr>
            <a:xfrm>
              <a:off x="7985823" y="48346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003" name="object 15003"/>
          <p:cNvGrpSpPr/>
          <p:nvPr/>
        </p:nvGrpSpPr>
        <p:grpSpPr>
          <a:xfrm>
            <a:off x="6533430" y="3177281"/>
            <a:ext cx="6001" cy="5572"/>
            <a:chOff x="7985823" y="4707083"/>
            <a:chExt cx="8890" cy="8255"/>
          </a:xfrm>
        </p:grpSpPr>
        <p:sp>
          <p:nvSpPr>
            <p:cNvPr id="15004" name="object 15004"/>
            <p:cNvSpPr/>
            <p:nvPr/>
          </p:nvSpPr>
          <p:spPr>
            <a:xfrm>
              <a:off x="7985823" y="47110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05" name="object 15005"/>
            <p:cNvSpPr/>
            <p:nvPr/>
          </p:nvSpPr>
          <p:spPr>
            <a:xfrm>
              <a:off x="7985823" y="47142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06" name="object 15006"/>
            <p:cNvSpPr/>
            <p:nvPr/>
          </p:nvSpPr>
          <p:spPr>
            <a:xfrm>
              <a:off x="7994535" y="47078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07" name="object 15007"/>
            <p:cNvSpPr/>
            <p:nvPr/>
          </p:nvSpPr>
          <p:spPr>
            <a:xfrm>
              <a:off x="7994535" y="47110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008" name="object 15008"/>
          <p:cNvGrpSpPr/>
          <p:nvPr/>
        </p:nvGrpSpPr>
        <p:grpSpPr>
          <a:xfrm>
            <a:off x="6530760" y="2510460"/>
            <a:ext cx="7715" cy="5144"/>
            <a:chOff x="7981867" y="3719201"/>
            <a:chExt cx="11430" cy="7620"/>
          </a:xfrm>
        </p:grpSpPr>
        <p:sp>
          <p:nvSpPr>
            <p:cNvPr id="15009" name="object 15009"/>
            <p:cNvSpPr/>
            <p:nvPr/>
          </p:nvSpPr>
          <p:spPr>
            <a:xfrm>
              <a:off x="7991361" y="371999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0" y="2374"/>
                  </a:lnTo>
                  <a:lnTo>
                    <a:pt x="80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10" name="object 15010"/>
            <p:cNvSpPr/>
            <p:nvPr/>
          </p:nvSpPr>
          <p:spPr>
            <a:xfrm>
              <a:off x="7982661" y="372315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2374"/>
                  </a:lnTo>
                  <a:lnTo>
                    <a:pt x="78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011" name="object 15011"/>
          <p:cNvSpPr/>
          <p:nvPr/>
        </p:nvSpPr>
        <p:spPr>
          <a:xfrm>
            <a:off x="6531296" y="2263946"/>
            <a:ext cx="857" cy="2143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62"/>
                </a:lnTo>
                <a:lnTo>
                  <a:pt x="787" y="316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012" name="object 15012"/>
          <p:cNvGrpSpPr/>
          <p:nvPr/>
        </p:nvGrpSpPr>
        <p:grpSpPr>
          <a:xfrm>
            <a:off x="6530760" y="2390677"/>
            <a:ext cx="7715" cy="5144"/>
            <a:chOff x="7981867" y="3541744"/>
            <a:chExt cx="11430" cy="7620"/>
          </a:xfrm>
        </p:grpSpPr>
        <p:sp>
          <p:nvSpPr>
            <p:cNvPr id="15013" name="object 15013"/>
            <p:cNvSpPr/>
            <p:nvPr/>
          </p:nvSpPr>
          <p:spPr>
            <a:xfrm>
              <a:off x="7982661" y="3545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2387"/>
                  </a:lnTo>
                  <a:lnTo>
                    <a:pt x="787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14" name="object 15014"/>
            <p:cNvSpPr/>
            <p:nvPr/>
          </p:nvSpPr>
          <p:spPr>
            <a:xfrm>
              <a:off x="7991361" y="354253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23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015" name="object 15015"/>
          <p:cNvSpPr/>
          <p:nvPr/>
        </p:nvSpPr>
        <p:spPr>
          <a:xfrm>
            <a:off x="6537169" y="2262343"/>
            <a:ext cx="857" cy="1715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0" y="2374"/>
                </a:lnTo>
                <a:lnTo>
                  <a:pt x="800" y="237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016" name="object 15016"/>
          <p:cNvGrpSpPr/>
          <p:nvPr/>
        </p:nvGrpSpPr>
        <p:grpSpPr>
          <a:xfrm>
            <a:off x="6530760" y="2951618"/>
            <a:ext cx="7715" cy="5144"/>
            <a:chOff x="7981867" y="4372768"/>
            <a:chExt cx="11430" cy="7620"/>
          </a:xfrm>
        </p:grpSpPr>
        <p:sp>
          <p:nvSpPr>
            <p:cNvPr id="15017" name="object 15017"/>
            <p:cNvSpPr/>
            <p:nvPr/>
          </p:nvSpPr>
          <p:spPr>
            <a:xfrm>
              <a:off x="7982661" y="437673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2374"/>
                  </a:lnTo>
                  <a:lnTo>
                    <a:pt x="78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18" name="object 15018"/>
            <p:cNvSpPr/>
            <p:nvPr/>
          </p:nvSpPr>
          <p:spPr>
            <a:xfrm>
              <a:off x="7991361" y="437356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23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019" name="object 15019"/>
          <p:cNvGrpSpPr/>
          <p:nvPr/>
        </p:nvGrpSpPr>
        <p:grpSpPr>
          <a:xfrm>
            <a:off x="6530760" y="2857510"/>
            <a:ext cx="7715" cy="5144"/>
            <a:chOff x="7981867" y="4233348"/>
            <a:chExt cx="11430" cy="7620"/>
          </a:xfrm>
        </p:grpSpPr>
        <p:sp>
          <p:nvSpPr>
            <p:cNvPr id="15020" name="object 15020"/>
            <p:cNvSpPr/>
            <p:nvPr/>
          </p:nvSpPr>
          <p:spPr>
            <a:xfrm>
              <a:off x="7982661" y="423651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0" y="3162"/>
                  </a:lnTo>
                  <a:lnTo>
                    <a:pt x="78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21" name="object 15021"/>
            <p:cNvSpPr/>
            <p:nvPr/>
          </p:nvSpPr>
          <p:spPr>
            <a:xfrm>
              <a:off x="7991361" y="423414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2387"/>
                  </a:lnTo>
                  <a:lnTo>
                    <a:pt x="80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022" name="object 15022"/>
          <p:cNvGrpSpPr/>
          <p:nvPr/>
        </p:nvGrpSpPr>
        <p:grpSpPr>
          <a:xfrm>
            <a:off x="6530760" y="3259628"/>
            <a:ext cx="7715" cy="5144"/>
            <a:chOff x="7981867" y="4829079"/>
            <a:chExt cx="11430" cy="7620"/>
          </a:xfrm>
        </p:grpSpPr>
        <p:sp>
          <p:nvSpPr>
            <p:cNvPr id="15023" name="object 15023"/>
            <p:cNvSpPr/>
            <p:nvPr/>
          </p:nvSpPr>
          <p:spPr>
            <a:xfrm>
              <a:off x="7991361" y="482987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23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24" name="object 15024"/>
            <p:cNvSpPr/>
            <p:nvPr/>
          </p:nvSpPr>
          <p:spPr>
            <a:xfrm>
              <a:off x="7982661" y="483304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2387"/>
                  </a:lnTo>
                  <a:lnTo>
                    <a:pt x="787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025" name="object 15025"/>
          <p:cNvGrpSpPr/>
          <p:nvPr/>
        </p:nvGrpSpPr>
        <p:grpSpPr>
          <a:xfrm>
            <a:off x="6530760" y="3178344"/>
            <a:ext cx="7715" cy="5144"/>
            <a:chOff x="7981867" y="4708658"/>
            <a:chExt cx="11430" cy="7620"/>
          </a:xfrm>
        </p:grpSpPr>
        <p:sp>
          <p:nvSpPr>
            <p:cNvPr id="15026" name="object 15026"/>
            <p:cNvSpPr/>
            <p:nvPr/>
          </p:nvSpPr>
          <p:spPr>
            <a:xfrm>
              <a:off x="7991361" y="470945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2387"/>
                  </a:lnTo>
                  <a:lnTo>
                    <a:pt x="80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27" name="object 15027"/>
            <p:cNvSpPr/>
            <p:nvPr/>
          </p:nvSpPr>
          <p:spPr>
            <a:xfrm>
              <a:off x="7982661" y="471183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0" y="3175"/>
                  </a:lnTo>
                  <a:lnTo>
                    <a:pt x="787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028" name="object 15028"/>
          <p:cNvGrpSpPr/>
          <p:nvPr/>
        </p:nvGrpSpPr>
        <p:grpSpPr>
          <a:xfrm>
            <a:off x="6591715" y="3079958"/>
            <a:ext cx="24860" cy="33861"/>
            <a:chOff x="8072170" y="4562900"/>
            <a:chExt cx="36830" cy="50165"/>
          </a:xfrm>
        </p:grpSpPr>
        <p:sp>
          <p:nvSpPr>
            <p:cNvPr id="15029" name="object 15029"/>
            <p:cNvSpPr/>
            <p:nvPr/>
          </p:nvSpPr>
          <p:spPr>
            <a:xfrm>
              <a:off x="8072970" y="4563694"/>
              <a:ext cx="3175" cy="48895"/>
            </a:xfrm>
            <a:custGeom>
              <a:avLst/>
              <a:gdLst/>
              <a:ahLst/>
              <a:cxnLst/>
              <a:rect l="l" t="t" r="r" b="b"/>
              <a:pathLst>
                <a:path w="3175" h="48895">
                  <a:moveTo>
                    <a:pt x="0" y="48323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30" name="object 15030"/>
            <p:cNvSpPr/>
            <p:nvPr/>
          </p:nvSpPr>
          <p:spPr>
            <a:xfrm>
              <a:off x="8072170" y="46120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31" name="object 15031"/>
            <p:cNvSpPr/>
            <p:nvPr/>
          </p:nvSpPr>
          <p:spPr>
            <a:xfrm>
              <a:off x="8074545" y="458429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23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32" name="object 15032"/>
            <p:cNvSpPr/>
            <p:nvPr/>
          </p:nvSpPr>
          <p:spPr>
            <a:xfrm>
              <a:off x="8074545" y="458429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33" name="object 15033"/>
            <p:cNvSpPr/>
            <p:nvPr/>
          </p:nvSpPr>
          <p:spPr>
            <a:xfrm>
              <a:off x="8074545" y="45866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34" name="object 15034"/>
            <p:cNvSpPr/>
            <p:nvPr/>
          </p:nvSpPr>
          <p:spPr>
            <a:xfrm>
              <a:off x="8075333" y="4577169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20" h="7620">
                  <a:moveTo>
                    <a:pt x="32486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35" name="object 15035"/>
            <p:cNvSpPr/>
            <p:nvPr/>
          </p:nvSpPr>
          <p:spPr>
            <a:xfrm>
              <a:off x="8075345" y="4570819"/>
              <a:ext cx="33020" cy="6350"/>
            </a:xfrm>
            <a:custGeom>
              <a:avLst/>
              <a:gdLst/>
              <a:ahLst/>
              <a:cxnLst/>
              <a:rect l="l" t="t" r="r" b="b"/>
              <a:pathLst>
                <a:path w="33020" h="6350">
                  <a:moveTo>
                    <a:pt x="0" y="0"/>
                  </a:moveTo>
                  <a:lnTo>
                    <a:pt x="32486" y="63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36" name="object 15036"/>
            <p:cNvSpPr/>
            <p:nvPr/>
          </p:nvSpPr>
          <p:spPr>
            <a:xfrm>
              <a:off x="8074545" y="4579543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33274" y="0"/>
                  </a:moveTo>
                  <a:lnTo>
                    <a:pt x="0" y="71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37" name="object 15037"/>
            <p:cNvSpPr/>
            <p:nvPr/>
          </p:nvSpPr>
          <p:spPr>
            <a:xfrm>
              <a:off x="8107819" y="457716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038" name="object 15038"/>
          <p:cNvGrpSpPr/>
          <p:nvPr/>
        </p:nvGrpSpPr>
        <p:grpSpPr>
          <a:xfrm>
            <a:off x="7031291" y="2939858"/>
            <a:ext cx="2143" cy="33004"/>
            <a:chOff x="8723394" y="4355344"/>
            <a:chExt cx="3175" cy="48895"/>
          </a:xfrm>
        </p:grpSpPr>
        <p:sp>
          <p:nvSpPr>
            <p:cNvPr id="15039" name="object 15039"/>
            <p:cNvSpPr/>
            <p:nvPr/>
          </p:nvSpPr>
          <p:spPr>
            <a:xfrm>
              <a:off x="8724937" y="4356137"/>
              <a:ext cx="1270" cy="46355"/>
            </a:xfrm>
            <a:custGeom>
              <a:avLst/>
              <a:gdLst/>
              <a:ahLst/>
              <a:cxnLst/>
              <a:rect l="l" t="t" r="r" b="b"/>
              <a:pathLst>
                <a:path w="1270" h="46354">
                  <a:moveTo>
                    <a:pt x="0" y="45948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40" name="object 15040"/>
            <p:cNvSpPr/>
            <p:nvPr/>
          </p:nvSpPr>
          <p:spPr>
            <a:xfrm>
              <a:off x="8724188" y="4356925"/>
              <a:ext cx="1905" cy="43180"/>
            </a:xfrm>
            <a:custGeom>
              <a:avLst/>
              <a:gdLst/>
              <a:ahLst/>
              <a:cxnLst/>
              <a:rect l="l" t="t" r="r" b="b"/>
              <a:pathLst>
                <a:path w="1904" h="43179">
                  <a:moveTo>
                    <a:pt x="0" y="42786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41" name="object 15041"/>
            <p:cNvSpPr/>
            <p:nvPr/>
          </p:nvSpPr>
          <p:spPr>
            <a:xfrm>
              <a:off x="8724188" y="44020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042" name="object 15042"/>
          <p:cNvGrpSpPr/>
          <p:nvPr/>
        </p:nvGrpSpPr>
        <p:grpSpPr>
          <a:xfrm>
            <a:off x="6147347" y="3178885"/>
            <a:ext cx="299180" cy="68151"/>
            <a:chOff x="7413847" y="4709458"/>
            <a:chExt cx="443230" cy="100965"/>
          </a:xfrm>
        </p:grpSpPr>
        <p:sp>
          <p:nvSpPr>
            <p:cNvPr id="15043" name="object 15043"/>
            <p:cNvSpPr/>
            <p:nvPr/>
          </p:nvSpPr>
          <p:spPr>
            <a:xfrm>
              <a:off x="7414641" y="4726101"/>
              <a:ext cx="69850" cy="14604"/>
            </a:xfrm>
            <a:custGeom>
              <a:avLst/>
              <a:gdLst/>
              <a:ahLst/>
              <a:cxnLst/>
              <a:rect l="l" t="t" r="r" b="b"/>
              <a:pathLst>
                <a:path w="69850" h="14604">
                  <a:moveTo>
                    <a:pt x="0" y="0"/>
                  </a:moveTo>
                  <a:lnTo>
                    <a:pt x="69710" y="142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44" name="object 15044"/>
            <p:cNvSpPr/>
            <p:nvPr/>
          </p:nvSpPr>
          <p:spPr>
            <a:xfrm>
              <a:off x="7512075" y="4745900"/>
              <a:ext cx="59055" cy="12700"/>
            </a:xfrm>
            <a:custGeom>
              <a:avLst/>
              <a:gdLst/>
              <a:ahLst/>
              <a:cxnLst/>
              <a:rect l="l" t="t" r="r" b="b"/>
              <a:pathLst>
                <a:path w="59054" h="12700">
                  <a:moveTo>
                    <a:pt x="0" y="0"/>
                  </a:moveTo>
                  <a:lnTo>
                    <a:pt x="58623" y="126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45" name="object 15045"/>
            <p:cNvSpPr/>
            <p:nvPr/>
          </p:nvSpPr>
          <p:spPr>
            <a:xfrm>
              <a:off x="7599223" y="4764125"/>
              <a:ext cx="56515" cy="12065"/>
            </a:xfrm>
            <a:custGeom>
              <a:avLst/>
              <a:gdLst/>
              <a:ahLst/>
              <a:cxnLst/>
              <a:rect l="l" t="t" r="r" b="b"/>
              <a:pathLst>
                <a:path w="56515" h="12064">
                  <a:moveTo>
                    <a:pt x="0" y="0"/>
                  </a:moveTo>
                  <a:lnTo>
                    <a:pt x="56248" y="118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46" name="object 15046"/>
            <p:cNvSpPr/>
            <p:nvPr/>
          </p:nvSpPr>
          <p:spPr>
            <a:xfrm>
              <a:off x="7683195" y="478154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0" y="0"/>
                  </a:moveTo>
                  <a:lnTo>
                    <a:pt x="53873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47" name="object 15047"/>
            <p:cNvSpPr/>
            <p:nvPr/>
          </p:nvSpPr>
          <p:spPr>
            <a:xfrm>
              <a:off x="7765580" y="4798186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70" h="11429">
                  <a:moveTo>
                    <a:pt x="0" y="0"/>
                  </a:moveTo>
                  <a:lnTo>
                    <a:pt x="51498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48" name="object 15048"/>
            <p:cNvSpPr/>
            <p:nvPr/>
          </p:nvSpPr>
          <p:spPr>
            <a:xfrm>
              <a:off x="7844815" y="4786299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0"/>
                  </a:moveTo>
                  <a:lnTo>
                    <a:pt x="11087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49" name="object 15049"/>
            <p:cNvSpPr/>
            <p:nvPr/>
          </p:nvSpPr>
          <p:spPr>
            <a:xfrm>
              <a:off x="7765580" y="4769675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70" h="11429">
                  <a:moveTo>
                    <a:pt x="0" y="0"/>
                  </a:moveTo>
                  <a:lnTo>
                    <a:pt x="51498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50" name="object 15050"/>
            <p:cNvSpPr/>
            <p:nvPr/>
          </p:nvSpPr>
          <p:spPr>
            <a:xfrm>
              <a:off x="7683195" y="4753038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0" y="0"/>
                  </a:moveTo>
                  <a:lnTo>
                    <a:pt x="53873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51" name="object 15051"/>
            <p:cNvSpPr/>
            <p:nvPr/>
          </p:nvSpPr>
          <p:spPr>
            <a:xfrm>
              <a:off x="7599223" y="4735601"/>
              <a:ext cx="56515" cy="11430"/>
            </a:xfrm>
            <a:custGeom>
              <a:avLst/>
              <a:gdLst/>
              <a:ahLst/>
              <a:cxnLst/>
              <a:rect l="l" t="t" r="r" b="b"/>
              <a:pathLst>
                <a:path w="56515" h="11429">
                  <a:moveTo>
                    <a:pt x="0" y="0"/>
                  </a:moveTo>
                  <a:lnTo>
                    <a:pt x="56248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52" name="object 15052"/>
            <p:cNvSpPr/>
            <p:nvPr/>
          </p:nvSpPr>
          <p:spPr>
            <a:xfrm>
              <a:off x="7517625" y="4718976"/>
              <a:ext cx="53340" cy="10795"/>
            </a:xfrm>
            <a:custGeom>
              <a:avLst/>
              <a:gdLst/>
              <a:ahLst/>
              <a:cxnLst/>
              <a:rect l="l" t="t" r="r" b="b"/>
              <a:pathLst>
                <a:path w="53340" h="10795">
                  <a:moveTo>
                    <a:pt x="0" y="0"/>
                  </a:moveTo>
                  <a:lnTo>
                    <a:pt x="53086" y="102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53" name="object 15053"/>
            <p:cNvSpPr/>
            <p:nvPr/>
          </p:nvSpPr>
          <p:spPr>
            <a:xfrm>
              <a:off x="7475639" y="471025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0"/>
                  </a:moveTo>
                  <a:lnTo>
                    <a:pt x="8712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54" name="object 15054"/>
            <p:cNvSpPr/>
            <p:nvPr/>
          </p:nvSpPr>
          <p:spPr>
            <a:xfrm>
              <a:off x="7414641" y="4731651"/>
              <a:ext cx="69850" cy="14604"/>
            </a:xfrm>
            <a:custGeom>
              <a:avLst/>
              <a:gdLst/>
              <a:ahLst/>
              <a:cxnLst/>
              <a:rect l="l" t="t" r="r" b="b"/>
              <a:pathLst>
                <a:path w="69850" h="14604">
                  <a:moveTo>
                    <a:pt x="0" y="0"/>
                  </a:moveTo>
                  <a:lnTo>
                    <a:pt x="69710" y="142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55" name="object 15055"/>
            <p:cNvSpPr/>
            <p:nvPr/>
          </p:nvSpPr>
          <p:spPr>
            <a:xfrm>
              <a:off x="7512075" y="4751450"/>
              <a:ext cx="59055" cy="12700"/>
            </a:xfrm>
            <a:custGeom>
              <a:avLst/>
              <a:gdLst/>
              <a:ahLst/>
              <a:cxnLst/>
              <a:rect l="l" t="t" r="r" b="b"/>
              <a:pathLst>
                <a:path w="59054" h="12700">
                  <a:moveTo>
                    <a:pt x="0" y="0"/>
                  </a:moveTo>
                  <a:lnTo>
                    <a:pt x="58623" y="126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56" name="object 15056"/>
            <p:cNvSpPr/>
            <p:nvPr/>
          </p:nvSpPr>
          <p:spPr>
            <a:xfrm>
              <a:off x="7599223" y="4769675"/>
              <a:ext cx="56515" cy="12065"/>
            </a:xfrm>
            <a:custGeom>
              <a:avLst/>
              <a:gdLst/>
              <a:ahLst/>
              <a:cxnLst/>
              <a:rect l="l" t="t" r="r" b="b"/>
              <a:pathLst>
                <a:path w="56515" h="12064">
                  <a:moveTo>
                    <a:pt x="0" y="0"/>
                  </a:moveTo>
                  <a:lnTo>
                    <a:pt x="56248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57" name="object 15057"/>
            <p:cNvSpPr/>
            <p:nvPr/>
          </p:nvSpPr>
          <p:spPr>
            <a:xfrm>
              <a:off x="7765580" y="4803736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0" y="0"/>
                  </a:moveTo>
                  <a:lnTo>
                    <a:pt x="5549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058" name="object 15058"/>
          <p:cNvGrpSpPr/>
          <p:nvPr/>
        </p:nvGrpSpPr>
        <p:grpSpPr>
          <a:xfrm>
            <a:off x="6084784" y="3189583"/>
            <a:ext cx="226314" cy="69866"/>
            <a:chOff x="7321162" y="4725308"/>
            <a:chExt cx="335280" cy="103505"/>
          </a:xfrm>
        </p:grpSpPr>
        <p:sp>
          <p:nvSpPr>
            <p:cNvPr id="15059" name="object 15059"/>
            <p:cNvSpPr/>
            <p:nvPr/>
          </p:nvSpPr>
          <p:spPr>
            <a:xfrm>
              <a:off x="7337793" y="4726101"/>
              <a:ext cx="30480" cy="20955"/>
            </a:xfrm>
            <a:custGeom>
              <a:avLst/>
              <a:gdLst/>
              <a:ahLst/>
              <a:cxnLst/>
              <a:rect l="l" t="t" r="r" b="b"/>
              <a:pathLst>
                <a:path w="30479" h="20954">
                  <a:moveTo>
                    <a:pt x="0" y="0"/>
                  </a:moveTo>
                  <a:lnTo>
                    <a:pt x="0" y="15062"/>
                  </a:lnTo>
                  <a:lnTo>
                    <a:pt x="30111" y="205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60" name="object 15060"/>
            <p:cNvSpPr/>
            <p:nvPr/>
          </p:nvSpPr>
          <p:spPr>
            <a:xfrm>
              <a:off x="7409090" y="4755413"/>
              <a:ext cx="75565" cy="15875"/>
            </a:xfrm>
            <a:custGeom>
              <a:avLst/>
              <a:gdLst/>
              <a:ahLst/>
              <a:cxnLst/>
              <a:rect l="l" t="t" r="r" b="b"/>
              <a:pathLst>
                <a:path w="75565" h="15875">
                  <a:moveTo>
                    <a:pt x="0" y="0"/>
                  </a:moveTo>
                  <a:lnTo>
                    <a:pt x="75260" y="158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61" name="object 15061"/>
            <p:cNvSpPr/>
            <p:nvPr/>
          </p:nvSpPr>
          <p:spPr>
            <a:xfrm>
              <a:off x="7512075" y="4776800"/>
              <a:ext cx="59055" cy="12065"/>
            </a:xfrm>
            <a:custGeom>
              <a:avLst/>
              <a:gdLst/>
              <a:ahLst/>
              <a:cxnLst/>
              <a:rect l="l" t="t" r="r" b="b"/>
              <a:pathLst>
                <a:path w="59054" h="12064">
                  <a:moveTo>
                    <a:pt x="0" y="0"/>
                  </a:moveTo>
                  <a:lnTo>
                    <a:pt x="58623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62" name="object 15062"/>
            <p:cNvSpPr/>
            <p:nvPr/>
          </p:nvSpPr>
          <p:spPr>
            <a:xfrm>
              <a:off x="7599222" y="4795024"/>
              <a:ext cx="56515" cy="11430"/>
            </a:xfrm>
            <a:custGeom>
              <a:avLst/>
              <a:gdLst/>
              <a:ahLst/>
              <a:cxnLst/>
              <a:rect l="l" t="t" r="r" b="b"/>
              <a:pathLst>
                <a:path w="56515" h="11429">
                  <a:moveTo>
                    <a:pt x="0" y="0"/>
                  </a:moveTo>
                  <a:lnTo>
                    <a:pt x="56248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63" name="object 15063"/>
            <p:cNvSpPr/>
            <p:nvPr/>
          </p:nvSpPr>
          <p:spPr>
            <a:xfrm>
              <a:off x="7336218" y="4741151"/>
              <a:ext cx="31750" cy="8890"/>
            </a:xfrm>
            <a:custGeom>
              <a:avLst/>
              <a:gdLst/>
              <a:ahLst/>
              <a:cxnLst/>
              <a:rect l="l" t="t" r="r" b="b"/>
              <a:pathLst>
                <a:path w="31750" h="8889">
                  <a:moveTo>
                    <a:pt x="1574" y="0"/>
                  </a:moveTo>
                  <a:lnTo>
                    <a:pt x="1574" y="800"/>
                  </a:lnTo>
                  <a:lnTo>
                    <a:pt x="787" y="1574"/>
                  </a:lnTo>
                  <a:lnTo>
                    <a:pt x="787" y="2374"/>
                  </a:lnTo>
                  <a:lnTo>
                    <a:pt x="0" y="2374"/>
                  </a:lnTo>
                  <a:lnTo>
                    <a:pt x="31686" y="87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64" name="object 15064"/>
            <p:cNvSpPr/>
            <p:nvPr/>
          </p:nvSpPr>
          <p:spPr>
            <a:xfrm>
              <a:off x="7409090" y="4758575"/>
              <a:ext cx="75565" cy="15240"/>
            </a:xfrm>
            <a:custGeom>
              <a:avLst/>
              <a:gdLst/>
              <a:ahLst/>
              <a:cxnLst/>
              <a:rect l="l" t="t" r="r" b="b"/>
              <a:pathLst>
                <a:path w="75565" h="15239">
                  <a:moveTo>
                    <a:pt x="0" y="0"/>
                  </a:moveTo>
                  <a:lnTo>
                    <a:pt x="75260" y="150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65" name="object 15065"/>
            <p:cNvSpPr/>
            <p:nvPr/>
          </p:nvSpPr>
          <p:spPr>
            <a:xfrm>
              <a:off x="7512075" y="4779175"/>
              <a:ext cx="59055" cy="12700"/>
            </a:xfrm>
            <a:custGeom>
              <a:avLst/>
              <a:gdLst/>
              <a:ahLst/>
              <a:cxnLst/>
              <a:rect l="l" t="t" r="r" b="b"/>
              <a:pathLst>
                <a:path w="59054" h="12700">
                  <a:moveTo>
                    <a:pt x="0" y="0"/>
                  </a:moveTo>
                  <a:lnTo>
                    <a:pt x="58623" y="126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66" name="object 15066"/>
            <p:cNvSpPr/>
            <p:nvPr/>
          </p:nvSpPr>
          <p:spPr>
            <a:xfrm>
              <a:off x="7599222" y="4797399"/>
              <a:ext cx="56515" cy="12065"/>
            </a:xfrm>
            <a:custGeom>
              <a:avLst/>
              <a:gdLst/>
              <a:ahLst/>
              <a:cxnLst/>
              <a:rect l="l" t="t" r="r" b="b"/>
              <a:pathLst>
                <a:path w="56515" h="12064">
                  <a:moveTo>
                    <a:pt x="0" y="0"/>
                  </a:moveTo>
                  <a:lnTo>
                    <a:pt x="56248" y="118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67" name="object 15067"/>
            <p:cNvSpPr/>
            <p:nvPr/>
          </p:nvSpPr>
          <p:spPr>
            <a:xfrm>
              <a:off x="7321956" y="4758575"/>
              <a:ext cx="46355" cy="9525"/>
            </a:xfrm>
            <a:custGeom>
              <a:avLst/>
              <a:gdLst/>
              <a:ahLst/>
              <a:cxnLst/>
              <a:rect l="l" t="t" r="r" b="b"/>
              <a:pathLst>
                <a:path w="46354" h="9525">
                  <a:moveTo>
                    <a:pt x="0" y="0"/>
                  </a:moveTo>
                  <a:lnTo>
                    <a:pt x="45948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68" name="object 15068"/>
            <p:cNvSpPr/>
            <p:nvPr/>
          </p:nvSpPr>
          <p:spPr>
            <a:xfrm>
              <a:off x="7409090" y="4776800"/>
              <a:ext cx="75565" cy="15875"/>
            </a:xfrm>
            <a:custGeom>
              <a:avLst/>
              <a:gdLst/>
              <a:ahLst/>
              <a:cxnLst/>
              <a:rect l="l" t="t" r="r" b="b"/>
              <a:pathLst>
                <a:path w="75565" h="15875">
                  <a:moveTo>
                    <a:pt x="0" y="0"/>
                  </a:moveTo>
                  <a:lnTo>
                    <a:pt x="75260" y="158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69" name="object 15069"/>
            <p:cNvSpPr/>
            <p:nvPr/>
          </p:nvSpPr>
          <p:spPr>
            <a:xfrm>
              <a:off x="7512075" y="4798187"/>
              <a:ext cx="59055" cy="12065"/>
            </a:xfrm>
            <a:custGeom>
              <a:avLst/>
              <a:gdLst/>
              <a:ahLst/>
              <a:cxnLst/>
              <a:rect l="l" t="t" r="r" b="b"/>
              <a:pathLst>
                <a:path w="59054" h="12064">
                  <a:moveTo>
                    <a:pt x="0" y="0"/>
                  </a:moveTo>
                  <a:lnTo>
                    <a:pt x="58623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70" name="object 15070"/>
            <p:cNvSpPr/>
            <p:nvPr/>
          </p:nvSpPr>
          <p:spPr>
            <a:xfrm>
              <a:off x="7599222" y="4816411"/>
              <a:ext cx="56515" cy="11430"/>
            </a:xfrm>
            <a:custGeom>
              <a:avLst/>
              <a:gdLst/>
              <a:ahLst/>
              <a:cxnLst/>
              <a:rect l="l" t="t" r="r" b="b"/>
              <a:pathLst>
                <a:path w="56515" h="11429">
                  <a:moveTo>
                    <a:pt x="0" y="0"/>
                  </a:moveTo>
                  <a:lnTo>
                    <a:pt x="56248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071" name="object 15071"/>
          <p:cNvGrpSpPr/>
          <p:nvPr/>
        </p:nvGrpSpPr>
        <p:grpSpPr>
          <a:xfrm>
            <a:off x="6409373" y="3275136"/>
            <a:ext cx="37290" cy="12002"/>
            <a:chOff x="7802035" y="4852054"/>
            <a:chExt cx="55244" cy="17780"/>
          </a:xfrm>
        </p:grpSpPr>
        <p:sp>
          <p:nvSpPr>
            <p:cNvPr id="15072" name="object 15072"/>
            <p:cNvSpPr/>
            <p:nvPr/>
          </p:nvSpPr>
          <p:spPr>
            <a:xfrm>
              <a:off x="7844815" y="4867110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0"/>
                  </a:moveTo>
                  <a:lnTo>
                    <a:pt x="11087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73" name="object 15073"/>
            <p:cNvSpPr/>
            <p:nvPr/>
          </p:nvSpPr>
          <p:spPr>
            <a:xfrm>
              <a:off x="7844815" y="4861560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0"/>
                  </a:moveTo>
                  <a:lnTo>
                    <a:pt x="1108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74" name="object 15074"/>
            <p:cNvSpPr/>
            <p:nvPr/>
          </p:nvSpPr>
          <p:spPr>
            <a:xfrm>
              <a:off x="7802829" y="4852847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0" y="0"/>
                  </a:moveTo>
                  <a:lnTo>
                    <a:pt x="14249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075" name="object 15075"/>
          <p:cNvGrpSpPr/>
          <p:nvPr/>
        </p:nvGrpSpPr>
        <p:grpSpPr>
          <a:xfrm>
            <a:off x="6084784" y="3201345"/>
            <a:ext cx="226314" cy="54435"/>
            <a:chOff x="7321162" y="4742732"/>
            <a:chExt cx="335280" cy="80645"/>
          </a:xfrm>
        </p:grpSpPr>
        <p:sp>
          <p:nvSpPr>
            <p:cNvPr id="15076" name="object 15076"/>
            <p:cNvSpPr/>
            <p:nvPr/>
          </p:nvSpPr>
          <p:spPr>
            <a:xfrm>
              <a:off x="7599222" y="4810861"/>
              <a:ext cx="56515" cy="11430"/>
            </a:xfrm>
            <a:custGeom>
              <a:avLst/>
              <a:gdLst/>
              <a:ahLst/>
              <a:cxnLst/>
              <a:rect l="l" t="t" r="r" b="b"/>
              <a:pathLst>
                <a:path w="56515" h="11429">
                  <a:moveTo>
                    <a:pt x="0" y="0"/>
                  </a:moveTo>
                  <a:lnTo>
                    <a:pt x="56248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77" name="object 15077"/>
            <p:cNvSpPr/>
            <p:nvPr/>
          </p:nvSpPr>
          <p:spPr>
            <a:xfrm>
              <a:off x="7512075" y="4792649"/>
              <a:ext cx="59055" cy="12065"/>
            </a:xfrm>
            <a:custGeom>
              <a:avLst/>
              <a:gdLst/>
              <a:ahLst/>
              <a:cxnLst/>
              <a:rect l="l" t="t" r="r" b="b"/>
              <a:pathLst>
                <a:path w="59054" h="12064">
                  <a:moveTo>
                    <a:pt x="0" y="0"/>
                  </a:moveTo>
                  <a:lnTo>
                    <a:pt x="58623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78" name="object 15078"/>
            <p:cNvSpPr/>
            <p:nvPr/>
          </p:nvSpPr>
          <p:spPr>
            <a:xfrm>
              <a:off x="7409090" y="4771250"/>
              <a:ext cx="75565" cy="15875"/>
            </a:xfrm>
            <a:custGeom>
              <a:avLst/>
              <a:gdLst/>
              <a:ahLst/>
              <a:cxnLst/>
              <a:rect l="l" t="t" r="r" b="b"/>
              <a:pathLst>
                <a:path w="75565" h="15875">
                  <a:moveTo>
                    <a:pt x="0" y="0"/>
                  </a:moveTo>
                  <a:lnTo>
                    <a:pt x="75260" y="158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79" name="object 15079"/>
            <p:cNvSpPr/>
            <p:nvPr/>
          </p:nvSpPr>
          <p:spPr>
            <a:xfrm>
              <a:off x="7321956" y="4753826"/>
              <a:ext cx="46355" cy="8890"/>
            </a:xfrm>
            <a:custGeom>
              <a:avLst/>
              <a:gdLst/>
              <a:ahLst/>
              <a:cxnLst/>
              <a:rect l="l" t="t" r="r" b="b"/>
              <a:pathLst>
                <a:path w="46354" h="8889">
                  <a:moveTo>
                    <a:pt x="0" y="0"/>
                  </a:moveTo>
                  <a:lnTo>
                    <a:pt x="45948" y="87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80" name="object 15080"/>
            <p:cNvSpPr/>
            <p:nvPr/>
          </p:nvSpPr>
          <p:spPr>
            <a:xfrm>
              <a:off x="7322743" y="4743526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70" h="5079">
                  <a:moveTo>
                    <a:pt x="13474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081" name="object 15081"/>
          <p:cNvGrpSpPr/>
          <p:nvPr/>
        </p:nvGrpSpPr>
        <p:grpSpPr>
          <a:xfrm>
            <a:off x="6495999" y="3085307"/>
            <a:ext cx="95583" cy="48006"/>
            <a:chOff x="7930368" y="4570825"/>
            <a:chExt cx="141605" cy="71120"/>
          </a:xfrm>
        </p:grpSpPr>
        <p:sp>
          <p:nvSpPr>
            <p:cNvPr id="15082" name="object 15082"/>
            <p:cNvSpPr/>
            <p:nvPr/>
          </p:nvSpPr>
          <p:spPr>
            <a:xfrm>
              <a:off x="7931162" y="463974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3175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83" name="object 15083"/>
            <p:cNvSpPr/>
            <p:nvPr/>
          </p:nvSpPr>
          <p:spPr>
            <a:xfrm>
              <a:off x="7934337" y="4627867"/>
              <a:ext cx="69215" cy="12700"/>
            </a:xfrm>
            <a:custGeom>
              <a:avLst/>
              <a:gdLst/>
              <a:ahLst/>
              <a:cxnLst/>
              <a:rect l="l" t="t" r="r" b="b"/>
              <a:pathLst>
                <a:path w="69215" h="12700">
                  <a:moveTo>
                    <a:pt x="0" y="12674"/>
                  </a:moveTo>
                  <a:lnTo>
                    <a:pt x="6892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84" name="object 15084"/>
            <p:cNvSpPr/>
            <p:nvPr/>
          </p:nvSpPr>
          <p:spPr>
            <a:xfrm>
              <a:off x="7934337" y="4627867"/>
              <a:ext cx="69215" cy="8890"/>
            </a:xfrm>
            <a:custGeom>
              <a:avLst/>
              <a:gdLst/>
              <a:ahLst/>
              <a:cxnLst/>
              <a:rect l="l" t="t" r="r" b="b"/>
              <a:pathLst>
                <a:path w="69215" h="8889">
                  <a:moveTo>
                    <a:pt x="0" y="8712"/>
                  </a:moveTo>
                  <a:lnTo>
                    <a:pt x="6892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85" name="object 15085"/>
            <p:cNvSpPr/>
            <p:nvPr/>
          </p:nvSpPr>
          <p:spPr>
            <a:xfrm>
              <a:off x="8003247" y="46231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86" name="object 15086"/>
            <p:cNvSpPr/>
            <p:nvPr/>
          </p:nvSpPr>
          <p:spPr>
            <a:xfrm>
              <a:off x="7934337" y="4623104"/>
              <a:ext cx="69215" cy="13970"/>
            </a:xfrm>
            <a:custGeom>
              <a:avLst/>
              <a:gdLst/>
              <a:ahLst/>
              <a:cxnLst/>
              <a:rect l="l" t="t" r="r" b="b"/>
              <a:pathLst>
                <a:path w="69215" h="13970">
                  <a:moveTo>
                    <a:pt x="0" y="13474"/>
                  </a:moveTo>
                  <a:lnTo>
                    <a:pt x="6892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87" name="object 15087"/>
            <p:cNvSpPr/>
            <p:nvPr/>
          </p:nvSpPr>
          <p:spPr>
            <a:xfrm>
              <a:off x="7935112" y="4623104"/>
              <a:ext cx="68580" cy="5080"/>
            </a:xfrm>
            <a:custGeom>
              <a:avLst/>
              <a:gdLst/>
              <a:ahLst/>
              <a:cxnLst/>
              <a:rect l="l" t="t" r="r" b="b"/>
              <a:pathLst>
                <a:path w="68579" h="5079">
                  <a:moveTo>
                    <a:pt x="0" y="4762"/>
                  </a:moveTo>
                  <a:lnTo>
                    <a:pt x="6813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88" name="object 15088"/>
            <p:cNvSpPr/>
            <p:nvPr/>
          </p:nvSpPr>
          <p:spPr>
            <a:xfrm>
              <a:off x="7970773" y="4616767"/>
              <a:ext cx="33020" cy="6350"/>
            </a:xfrm>
            <a:custGeom>
              <a:avLst/>
              <a:gdLst/>
              <a:ahLst/>
              <a:cxnLst/>
              <a:rect l="l" t="t" r="r" b="b"/>
              <a:pathLst>
                <a:path w="33020" h="6350">
                  <a:moveTo>
                    <a:pt x="0" y="0"/>
                  </a:moveTo>
                  <a:lnTo>
                    <a:pt x="32473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89" name="object 15089"/>
            <p:cNvSpPr/>
            <p:nvPr/>
          </p:nvSpPr>
          <p:spPr>
            <a:xfrm>
              <a:off x="7935112" y="4616767"/>
              <a:ext cx="36195" cy="6350"/>
            </a:xfrm>
            <a:custGeom>
              <a:avLst/>
              <a:gdLst/>
              <a:ahLst/>
              <a:cxnLst/>
              <a:rect l="l" t="t" r="r" b="b"/>
              <a:pathLst>
                <a:path w="36195" h="6350">
                  <a:moveTo>
                    <a:pt x="0" y="6337"/>
                  </a:moveTo>
                  <a:lnTo>
                    <a:pt x="356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90" name="object 15090"/>
            <p:cNvSpPr/>
            <p:nvPr/>
          </p:nvSpPr>
          <p:spPr>
            <a:xfrm>
              <a:off x="7970773" y="4585081"/>
              <a:ext cx="2540" cy="31750"/>
            </a:xfrm>
            <a:custGeom>
              <a:avLst/>
              <a:gdLst/>
              <a:ahLst/>
              <a:cxnLst/>
              <a:rect l="l" t="t" r="r" b="b"/>
              <a:pathLst>
                <a:path w="2540" h="31750">
                  <a:moveTo>
                    <a:pt x="1187" y="-793"/>
                  </a:moveTo>
                  <a:lnTo>
                    <a:pt x="1187" y="32480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91" name="object 15091"/>
            <p:cNvSpPr/>
            <p:nvPr/>
          </p:nvSpPr>
          <p:spPr>
            <a:xfrm>
              <a:off x="7939074" y="4589043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29" h="9525">
                  <a:moveTo>
                    <a:pt x="0" y="9512"/>
                  </a:moveTo>
                  <a:lnTo>
                    <a:pt x="110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92" name="object 15092"/>
            <p:cNvSpPr/>
            <p:nvPr/>
          </p:nvSpPr>
          <p:spPr>
            <a:xfrm>
              <a:off x="8004835" y="4587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93" name="object 15093"/>
            <p:cNvSpPr/>
            <p:nvPr/>
          </p:nvSpPr>
          <p:spPr>
            <a:xfrm>
              <a:off x="8003247" y="4613605"/>
              <a:ext cx="67945" cy="14604"/>
            </a:xfrm>
            <a:custGeom>
              <a:avLst/>
              <a:gdLst/>
              <a:ahLst/>
              <a:cxnLst/>
              <a:rect l="l" t="t" r="r" b="b"/>
              <a:pathLst>
                <a:path w="67945" h="14604">
                  <a:moveTo>
                    <a:pt x="0" y="14262"/>
                  </a:moveTo>
                  <a:lnTo>
                    <a:pt x="6733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94" name="object 15094"/>
            <p:cNvSpPr/>
            <p:nvPr/>
          </p:nvSpPr>
          <p:spPr>
            <a:xfrm>
              <a:off x="8003247" y="4609630"/>
              <a:ext cx="67945" cy="13970"/>
            </a:xfrm>
            <a:custGeom>
              <a:avLst/>
              <a:gdLst/>
              <a:ahLst/>
              <a:cxnLst/>
              <a:rect l="l" t="t" r="r" b="b"/>
              <a:pathLst>
                <a:path w="67945" h="13970">
                  <a:moveTo>
                    <a:pt x="0" y="13474"/>
                  </a:moveTo>
                  <a:lnTo>
                    <a:pt x="67335" y="3962"/>
                  </a:lnTo>
                  <a:lnTo>
                    <a:pt x="67335" y="0"/>
                  </a:lnTo>
                </a:path>
                <a:path w="67945" h="13970">
                  <a:moveTo>
                    <a:pt x="0" y="13474"/>
                  </a:moveTo>
                  <a:lnTo>
                    <a:pt x="67335" y="0"/>
                  </a:lnTo>
                  <a:lnTo>
                    <a:pt x="6654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95" name="object 15095"/>
            <p:cNvSpPr/>
            <p:nvPr/>
          </p:nvSpPr>
          <p:spPr>
            <a:xfrm>
              <a:off x="7970773" y="4603305"/>
              <a:ext cx="99060" cy="13970"/>
            </a:xfrm>
            <a:custGeom>
              <a:avLst/>
              <a:gdLst/>
              <a:ahLst/>
              <a:cxnLst/>
              <a:rect l="l" t="t" r="r" b="b"/>
              <a:pathLst>
                <a:path w="99059" h="13970">
                  <a:moveTo>
                    <a:pt x="0" y="13461"/>
                  </a:moveTo>
                  <a:lnTo>
                    <a:pt x="99021" y="6324"/>
                  </a:lnTo>
                  <a:lnTo>
                    <a:pt x="66548" y="0"/>
                  </a:lnTo>
                </a:path>
                <a:path w="99059" h="13970">
                  <a:moveTo>
                    <a:pt x="0" y="13461"/>
                  </a:moveTo>
                  <a:lnTo>
                    <a:pt x="6654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96" name="object 15096"/>
            <p:cNvSpPr/>
            <p:nvPr/>
          </p:nvSpPr>
          <p:spPr>
            <a:xfrm>
              <a:off x="8004835" y="458745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97" name="object 15097"/>
            <p:cNvSpPr/>
            <p:nvPr/>
          </p:nvSpPr>
          <p:spPr>
            <a:xfrm>
              <a:off x="7970773" y="4587455"/>
              <a:ext cx="34290" cy="29845"/>
            </a:xfrm>
            <a:custGeom>
              <a:avLst/>
              <a:gdLst/>
              <a:ahLst/>
              <a:cxnLst/>
              <a:rect l="l" t="t" r="r" b="b"/>
              <a:pathLst>
                <a:path w="34290" h="29845">
                  <a:moveTo>
                    <a:pt x="0" y="29311"/>
                  </a:moveTo>
                  <a:lnTo>
                    <a:pt x="340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98" name="object 15098"/>
            <p:cNvSpPr/>
            <p:nvPr/>
          </p:nvSpPr>
          <p:spPr>
            <a:xfrm>
              <a:off x="8037321" y="4593805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70" h="9525">
                  <a:moveTo>
                    <a:pt x="393" y="-793"/>
                  </a:moveTo>
                  <a:lnTo>
                    <a:pt x="393" y="1030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099" name="object 15099"/>
            <p:cNvSpPr/>
            <p:nvPr/>
          </p:nvSpPr>
          <p:spPr>
            <a:xfrm>
              <a:off x="8004835" y="458429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162"/>
                  </a:moveTo>
                  <a:lnTo>
                    <a:pt x="0" y="787"/>
                  </a:ln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00" name="object 15100"/>
            <p:cNvSpPr/>
            <p:nvPr/>
          </p:nvSpPr>
          <p:spPr>
            <a:xfrm>
              <a:off x="8008010" y="4571619"/>
              <a:ext cx="31750" cy="12700"/>
            </a:xfrm>
            <a:custGeom>
              <a:avLst/>
              <a:gdLst/>
              <a:ahLst/>
              <a:cxnLst/>
              <a:rect l="l" t="t" r="r" b="b"/>
              <a:pathLst>
                <a:path w="31750" h="12700">
                  <a:moveTo>
                    <a:pt x="10299" y="3962"/>
                  </a:moveTo>
                  <a:lnTo>
                    <a:pt x="0" y="12687"/>
                  </a:lnTo>
                  <a:lnTo>
                    <a:pt x="30899" y="6337"/>
                  </a:lnTo>
                  <a:lnTo>
                    <a:pt x="316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01" name="object 15101"/>
            <p:cNvSpPr/>
            <p:nvPr/>
          </p:nvSpPr>
          <p:spPr>
            <a:xfrm>
              <a:off x="7936699" y="459775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02" name="object 15102"/>
            <p:cNvSpPr/>
            <p:nvPr/>
          </p:nvSpPr>
          <p:spPr>
            <a:xfrm>
              <a:off x="7939074" y="459775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103" name="object 15103"/>
          <p:cNvGrpSpPr/>
          <p:nvPr/>
        </p:nvGrpSpPr>
        <p:grpSpPr>
          <a:xfrm>
            <a:off x="6490646" y="2490135"/>
            <a:ext cx="1286" cy="1715"/>
            <a:chOff x="7922438" y="3689089"/>
            <a:chExt cx="1905" cy="2540"/>
          </a:xfrm>
        </p:grpSpPr>
        <p:sp>
          <p:nvSpPr>
            <p:cNvPr id="15104" name="object 15104"/>
            <p:cNvSpPr/>
            <p:nvPr/>
          </p:nvSpPr>
          <p:spPr>
            <a:xfrm>
              <a:off x="7923250" y="36898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05" name="object 15105"/>
            <p:cNvSpPr/>
            <p:nvPr/>
          </p:nvSpPr>
          <p:spPr>
            <a:xfrm>
              <a:off x="7923238" y="36898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06" name="object 15106"/>
            <p:cNvSpPr/>
            <p:nvPr/>
          </p:nvSpPr>
          <p:spPr>
            <a:xfrm>
              <a:off x="7922438" y="36906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107" name="object 15107"/>
          <p:cNvGrpSpPr/>
          <p:nvPr/>
        </p:nvGrpSpPr>
        <p:grpSpPr>
          <a:xfrm>
            <a:off x="6463381" y="2430779"/>
            <a:ext cx="7287" cy="3429"/>
            <a:chOff x="7882045" y="3601154"/>
            <a:chExt cx="10795" cy="5080"/>
          </a:xfrm>
        </p:grpSpPr>
        <p:sp>
          <p:nvSpPr>
            <p:cNvPr id="15108" name="object 15108"/>
            <p:cNvSpPr/>
            <p:nvPr/>
          </p:nvSpPr>
          <p:spPr>
            <a:xfrm>
              <a:off x="7891551" y="36019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09" name="object 15109"/>
            <p:cNvSpPr/>
            <p:nvPr/>
          </p:nvSpPr>
          <p:spPr>
            <a:xfrm>
              <a:off x="7890751" y="36019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10" name="object 15110"/>
            <p:cNvSpPr/>
            <p:nvPr/>
          </p:nvSpPr>
          <p:spPr>
            <a:xfrm>
              <a:off x="7889569" y="360195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87" y="0"/>
                  </a:moveTo>
                  <a:lnTo>
                    <a:pt x="787" y="1587"/>
                  </a:lnTo>
                </a:path>
                <a:path w="1270" h="1904">
                  <a:moveTo>
                    <a:pt x="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11" name="object 15111"/>
            <p:cNvSpPr/>
            <p:nvPr/>
          </p:nvSpPr>
          <p:spPr>
            <a:xfrm>
              <a:off x="7882838" y="3602748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0"/>
                  </a:moveTo>
                  <a:lnTo>
                    <a:pt x="4749" y="787"/>
                  </a:lnTo>
                  <a:lnTo>
                    <a:pt x="3162" y="787"/>
                  </a:lnTo>
                  <a:lnTo>
                    <a:pt x="2374" y="1574"/>
                  </a:lnTo>
                  <a:lnTo>
                    <a:pt x="800" y="15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112" name="object 15112"/>
          <p:cNvSpPr/>
          <p:nvPr/>
        </p:nvSpPr>
        <p:spPr>
          <a:xfrm>
            <a:off x="6490114" y="24912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5113" name="object 15113"/>
          <p:cNvSpPr/>
          <p:nvPr/>
        </p:nvSpPr>
        <p:spPr>
          <a:xfrm>
            <a:off x="6409909" y="3275141"/>
            <a:ext cx="9858" cy="2143"/>
          </a:xfrm>
          <a:custGeom>
            <a:avLst/>
            <a:gdLst/>
            <a:ahLst/>
            <a:cxnLst/>
            <a:rect l="l" t="t" r="r" b="b"/>
            <a:pathLst>
              <a:path w="14604" h="3175">
                <a:moveTo>
                  <a:pt x="0" y="0"/>
                </a:moveTo>
                <a:lnTo>
                  <a:pt x="14249" y="316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114" name="object 15114"/>
          <p:cNvGrpSpPr/>
          <p:nvPr/>
        </p:nvGrpSpPr>
        <p:grpSpPr>
          <a:xfrm>
            <a:off x="6569251" y="3082101"/>
            <a:ext cx="20574" cy="25289"/>
            <a:chOff x="8038890" y="4566075"/>
            <a:chExt cx="30480" cy="37465"/>
          </a:xfrm>
        </p:grpSpPr>
        <p:sp>
          <p:nvSpPr>
            <p:cNvPr id="15115" name="object 15115"/>
            <p:cNvSpPr/>
            <p:nvPr/>
          </p:nvSpPr>
          <p:spPr>
            <a:xfrm>
              <a:off x="8044446" y="459300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574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16" name="object 15116"/>
            <p:cNvSpPr/>
            <p:nvPr/>
          </p:nvSpPr>
          <p:spPr>
            <a:xfrm>
              <a:off x="8046021" y="4592205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387" y="3175"/>
                  </a:moveTo>
                  <a:lnTo>
                    <a:pt x="0" y="3975"/>
                  </a:lnTo>
                </a:path>
                <a:path w="2540" h="4445">
                  <a:moveTo>
                    <a:pt x="2387" y="3175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17" name="object 15117"/>
            <p:cNvSpPr/>
            <p:nvPr/>
          </p:nvSpPr>
          <p:spPr>
            <a:xfrm>
              <a:off x="8043659" y="45961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37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18" name="object 15118"/>
            <p:cNvSpPr/>
            <p:nvPr/>
          </p:nvSpPr>
          <p:spPr>
            <a:xfrm>
              <a:off x="8043659" y="459538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2374" y="3175"/>
                  </a:moveTo>
                  <a:lnTo>
                    <a:pt x="0" y="3175"/>
                  </a:lnTo>
                </a:path>
                <a:path w="5079" h="3175">
                  <a:moveTo>
                    <a:pt x="2374" y="3175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19" name="object 15119"/>
            <p:cNvSpPr/>
            <p:nvPr/>
          </p:nvSpPr>
          <p:spPr>
            <a:xfrm>
              <a:off x="8039684" y="459459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80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20" name="object 15120"/>
            <p:cNvSpPr/>
            <p:nvPr/>
          </p:nvSpPr>
          <p:spPr>
            <a:xfrm>
              <a:off x="8040484" y="45985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21" name="object 15121"/>
            <p:cNvSpPr/>
            <p:nvPr/>
          </p:nvSpPr>
          <p:spPr>
            <a:xfrm>
              <a:off x="8039697" y="4593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22" name="object 15122"/>
            <p:cNvSpPr/>
            <p:nvPr/>
          </p:nvSpPr>
          <p:spPr>
            <a:xfrm>
              <a:off x="8042859" y="4593005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4749"/>
                  </a:moveTo>
                  <a:lnTo>
                    <a:pt x="787" y="3962"/>
                  </a:lnTo>
                  <a:lnTo>
                    <a:pt x="1587" y="3962"/>
                  </a:lnTo>
                  <a:lnTo>
                    <a:pt x="1587" y="800"/>
                  </a:lnTo>
                  <a:lnTo>
                    <a:pt x="7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23" name="object 15123"/>
            <p:cNvSpPr/>
            <p:nvPr/>
          </p:nvSpPr>
          <p:spPr>
            <a:xfrm>
              <a:off x="8042072" y="4593005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4749"/>
                  </a:moveTo>
                  <a:lnTo>
                    <a:pt x="787" y="4749"/>
                  </a:lnTo>
                  <a:lnTo>
                    <a:pt x="787" y="3962"/>
                  </a:lnTo>
                  <a:lnTo>
                    <a:pt x="1574" y="3962"/>
                  </a:lnTo>
                  <a:lnTo>
                    <a:pt x="1574" y="1574"/>
                  </a:lnTo>
                  <a:lnTo>
                    <a:pt x="7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24" name="object 15124"/>
            <p:cNvSpPr/>
            <p:nvPr/>
          </p:nvSpPr>
          <p:spPr>
            <a:xfrm>
              <a:off x="8042072" y="45977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25" name="object 15125"/>
            <p:cNvSpPr/>
            <p:nvPr/>
          </p:nvSpPr>
          <p:spPr>
            <a:xfrm>
              <a:off x="8039684" y="45938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175" y="0"/>
                  </a:moveTo>
                  <a:lnTo>
                    <a:pt x="3962" y="787"/>
                  </a:lnTo>
                  <a:lnTo>
                    <a:pt x="3962" y="3175"/>
                  </a:lnTo>
                  <a:lnTo>
                    <a:pt x="3175" y="3175"/>
                  </a:lnTo>
                  <a:lnTo>
                    <a:pt x="3175" y="3949"/>
                  </a:lnTo>
                  <a:lnTo>
                    <a:pt x="1600" y="3949"/>
                  </a:lnTo>
                  <a:lnTo>
                    <a:pt x="1600" y="3175"/>
                  </a:lnTo>
                  <a:lnTo>
                    <a:pt x="800" y="3175"/>
                  </a:lnTo>
                  <a:lnTo>
                    <a:pt x="800" y="2374"/>
                  </a:lnTo>
                  <a:lnTo>
                    <a:pt x="0" y="1574"/>
                  </a:lnTo>
                  <a:lnTo>
                    <a:pt x="80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26" name="object 15126"/>
            <p:cNvSpPr/>
            <p:nvPr/>
          </p:nvSpPr>
          <p:spPr>
            <a:xfrm>
              <a:off x="8045247" y="45700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27" name="object 15127"/>
            <p:cNvSpPr/>
            <p:nvPr/>
          </p:nvSpPr>
          <p:spPr>
            <a:xfrm>
              <a:off x="8045247" y="457003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374" y="787"/>
                  </a:moveTo>
                  <a:lnTo>
                    <a:pt x="0" y="787"/>
                  </a:lnTo>
                </a:path>
                <a:path w="3175" h="1270">
                  <a:moveTo>
                    <a:pt x="2374" y="7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28" name="object 15128"/>
            <p:cNvSpPr/>
            <p:nvPr/>
          </p:nvSpPr>
          <p:spPr>
            <a:xfrm>
              <a:off x="8043659" y="45708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29" name="object 15129"/>
            <p:cNvSpPr/>
            <p:nvPr/>
          </p:nvSpPr>
          <p:spPr>
            <a:xfrm>
              <a:off x="8061071" y="456924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800" y="3962"/>
                  </a:moveTo>
                  <a:lnTo>
                    <a:pt x="2387" y="3962"/>
                  </a:lnTo>
                  <a:lnTo>
                    <a:pt x="2387" y="787"/>
                  </a:lnTo>
                  <a:lnTo>
                    <a:pt x="1600" y="787"/>
                  </a:lnTo>
                  <a:lnTo>
                    <a:pt x="1600" y="0"/>
                  </a:lnTo>
                  <a:lnTo>
                    <a:pt x="0" y="0"/>
                  </a:lnTo>
                </a:path>
                <a:path w="2540" h="4445">
                  <a:moveTo>
                    <a:pt x="800" y="3962"/>
                  </a:moveTo>
                  <a:lnTo>
                    <a:pt x="160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30" name="object 15130"/>
            <p:cNvSpPr/>
            <p:nvPr/>
          </p:nvSpPr>
          <p:spPr>
            <a:xfrm>
              <a:off x="8060296" y="456924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574" y="0"/>
                  </a:moveTo>
                  <a:lnTo>
                    <a:pt x="774" y="0"/>
                  </a:lnTo>
                </a:path>
                <a:path w="4445" h="4445">
                  <a:moveTo>
                    <a:pt x="1574" y="0"/>
                  </a:moveTo>
                  <a:lnTo>
                    <a:pt x="3162" y="0"/>
                  </a:lnTo>
                  <a:lnTo>
                    <a:pt x="3949" y="800"/>
                  </a:lnTo>
                  <a:lnTo>
                    <a:pt x="3949" y="3174"/>
                  </a:lnTo>
                  <a:lnTo>
                    <a:pt x="3162" y="3174"/>
                  </a:lnTo>
                  <a:lnTo>
                    <a:pt x="3162" y="3962"/>
                  </a:lnTo>
                  <a:lnTo>
                    <a:pt x="774" y="3962"/>
                  </a:lnTo>
                  <a:lnTo>
                    <a:pt x="0" y="3174"/>
                  </a:lnTo>
                  <a:lnTo>
                    <a:pt x="0" y="0"/>
                  </a:lnTo>
                  <a:lnTo>
                    <a:pt x="2374" y="0"/>
                  </a:lnTo>
                  <a:lnTo>
                    <a:pt x="2374" y="800"/>
                  </a:lnTo>
                  <a:lnTo>
                    <a:pt x="3162" y="800"/>
                  </a:lnTo>
                  <a:lnTo>
                    <a:pt x="3162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31" name="object 15131"/>
            <p:cNvSpPr/>
            <p:nvPr/>
          </p:nvSpPr>
          <p:spPr>
            <a:xfrm>
              <a:off x="8061083" y="45676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75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32" name="object 15132"/>
            <p:cNvSpPr/>
            <p:nvPr/>
          </p:nvSpPr>
          <p:spPr>
            <a:xfrm>
              <a:off x="8061083" y="4566869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5549" y="787"/>
                  </a:moveTo>
                  <a:lnTo>
                    <a:pt x="3162" y="1587"/>
                  </a:lnTo>
                </a:path>
                <a:path w="5715" h="1904">
                  <a:moveTo>
                    <a:pt x="5549" y="787"/>
                  </a:moveTo>
                  <a:lnTo>
                    <a:pt x="2374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33" name="object 15133"/>
            <p:cNvSpPr/>
            <p:nvPr/>
          </p:nvSpPr>
          <p:spPr>
            <a:xfrm>
              <a:off x="8064246" y="456844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58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34" name="object 15134"/>
            <p:cNvSpPr/>
            <p:nvPr/>
          </p:nvSpPr>
          <p:spPr>
            <a:xfrm>
              <a:off x="8065833" y="456764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374" y="3174"/>
                  </a:moveTo>
                  <a:lnTo>
                    <a:pt x="0" y="3975"/>
                  </a:lnTo>
                </a:path>
                <a:path w="2540" h="4445">
                  <a:moveTo>
                    <a:pt x="2374" y="3174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35" name="object 15135"/>
            <p:cNvSpPr/>
            <p:nvPr/>
          </p:nvSpPr>
          <p:spPr>
            <a:xfrm>
              <a:off x="8063458" y="457161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0"/>
                  </a:moveTo>
                  <a:lnTo>
                    <a:pt x="0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36" name="object 15136"/>
            <p:cNvSpPr/>
            <p:nvPr/>
          </p:nvSpPr>
          <p:spPr>
            <a:xfrm>
              <a:off x="8063458" y="457081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3175" y="3174"/>
                  </a:moveTo>
                  <a:lnTo>
                    <a:pt x="0" y="3962"/>
                  </a:lnTo>
                </a:path>
                <a:path w="5079" h="4445">
                  <a:moveTo>
                    <a:pt x="3175" y="3174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37" name="object 15137"/>
            <p:cNvSpPr/>
            <p:nvPr/>
          </p:nvSpPr>
          <p:spPr>
            <a:xfrm>
              <a:off x="8059496" y="457081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38" name="object 15138"/>
            <p:cNvSpPr/>
            <p:nvPr/>
          </p:nvSpPr>
          <p:spPr>
            <a:xfrm>
              <a:off x="8060283" y="457399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39" name="object 15139"/>
            <p:cNvSpPr/>
            <p:nvPr/>
          </p:nvSpPr>
          <p:spPr>
            <a:xfrm>
              <a:off x="8059496" y="456764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4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40" name="object 15140"/>
            <p:cNvSpPr/>
            <p:nvPr/>
          </p:nvSpPr>
          <p:spPr>
            <a:xfrm>
              <a:off x="8059496" y="459538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75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41" name="object 15141"/>
            <p:cNvSpPr/>
            <p:nvPr/>
          </p:nvSpPr>
          <p:spPr>
            <a:xfrm>
              <a:off x="8059496" y="4594580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5537" y="800"/>
                  </a:moveTo>
                  <a:lnTo>
                    <a:pt x="3162" y="1600"/>
                  </a:lnTo>
                </a:path>
                <a:path w="5715" h="1904">
                  <a:moveTo>
                    <a:pt x="5537" y="800"/>
                  </a:moveTo>
                  <a:lnTo>
                    <a:pt x="2362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42" name="object 15142"/>
            <p:cNvSpPr/>
            <p:nvPr/>
          </p:nvSpPr>
          <p:spPr>
            <a:xfrm>
              <a:off x="8062671" y="459618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574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43" name="object 15143"/>
            <p:cNvSpPr/>
            <p:nvPr/>
          </p:nvSpPr>
          <p:spPr>
            <a:xfrm>
              <a:off x="8064246" y="459538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387" y="3962"/>
                  </a:moveTo>
                  <a:lnTo>
                    <a:pt x="0" y="3962"/>
                  </a:lnTo>
                </a:path>
                <a:path w="2540" h="4445">
                  <a:moveTo>
                    <a:pt x="2387" y="3962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44" name="object 15144"/>
            <p:cNvSpPr/>
            <p:nvPr/>
          </p:nvSpPr>
          <p:spPr>
            <a:xfrm>
              <a:off x="8061871" y="459934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45" name="object 15145"/>
            <p:cNvSpPr/>
            <p:nvPr/>
          </p:nvSpPr>
          <p:spPr>
            <a:xfrm>
              <a:off x="8061858" y="459934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3175" y="2374"/>
                  </a:moveTo>
                  <a:lnTo>
                    <a:pt x="0" y="3174"/>
                  </a:lnTo>
                </a:path>
                <a:path w="5079" h="3175">
                  <a:moveTo>
                    <a:pt x="3175" y="2374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46" name="object 15146"/>
            <p:cNvSpPr/>
            <p:nvPr/>
          </p:nvSpPr>
          <p:spPr>
            <a:xfrm>
              <a:off x="8057908" y="459854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47" name="object 15147"/>
            <p:cNvSpPr/>
            <p:nvPr/>
          </p:nvSpPr>
          <p:spPr>
            <a:xfrm>
              <a:off x="8058709" y="460171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48" name="object 15148"/>
            <p:cNvSpPr/>
            <p:nvPr/>
          </p:nvSpPr>
          <p:spPr>
            <a:xfrm>
              <a:off x="8057908" y="459538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49" name="object 15149"/>
            <p:cNvSpPr/>
            <p:nvPr/>
          </p:nvSpPr>
          <p:spPr>
            <a:xfrm>
              <a:off x="8060296" y="459698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787" y="3949"/>
                  </a:moveTo>
                  <a:lnTo>
                    <a:pt x="1587" y="3949"/>
                  </a:lnTo>
                  <a:lnTo>
                    <a:pt x="1587" y="3162"/>
                  </a:lnTo>
                  <a:lnTo>
                    <a:pt x="2374" y="3162"/>
                  </a:lnTo>
                  <a:lnTo>
                    <a:pt x="2374" y="774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50" name="object 15150"/>
            <p:cNvSpPr/>
            <p:nvPr/>
          </p:nvSpPr>
          <p:spPr>
            <a:xfrm>
              <a:off x="8059496" y="459698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800" y="3949"/>
                  </a:moveTo>
                  <a:lnTo>
                    <a:pt x="2374" y="3949"/>
                  </a:lnTo>
                  <a:lnTo>
                    <a:pt x="2374" y="774"/>
                  </a:lnTo>
                  <a:lnTo>
                    <a:pt x="1587" y="774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51" name="object 15151"/>
            <p:cNvSpPr/>
            <p:nvPr/>
          </p:nvSpPr>
          <p:spPr>
            <a:xfrm>
              <a:off x="8060296" y="46009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52" name="object 15152"/>
            <p:cNvSpPr/>
            <p:nvPr/>
          </p:nvSpPr>
          <p:spPr>
            <a:xfrm>
              <a:off x="8059496" y="45969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53" name="object 15153"/>
            <p:cNvSpPr/>
            <p:nvPr/>
          </p:nvSpPr>
          <p:spPr>
            <a:xfrm>
              <a:off x="8058721" y="4596955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175" y="2387"/>
                  </a:moveTo>
                  <a:lnTo>
                    <a:pt x="3175" y="3962"/>
                  </a:lnTo>
                  <a:lnTo>
                    <a:pt x="800" y="3962"/>
                  </a:lnTo>
                  <a:lnTo>
                    <a:pt x="0" y="3174"/>
                  </a:lnTo>
                  <a:lnTo>
                    <a:pt x="0" y="0"/>
                  </a:lnTo>
                  <a:lnTo>
                    <a:pt x="2374" y="0"/>
                  </a:lnTo>
                  <a:lnTo>
                    <a:pt x="2374" y="800"/>
                  </a:lnTo>
                  <a:lnTo>
                    <a:pt x="3175" y="800"/>
                  </a:lnTo>
                  <a:lnTo>
                    <a:pt x="3175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154" name="object 15154"/>
          <p:cNvGrpSpPr/>
          <p:nvPr/>
        </p:nvGrpSpPr>
        <p:grpSpPr>
          <a:xfrm>
            <a:off x="6540919" y="2467667"/>
            <a:ext cx="8144" cy="6429"/>
            <a:chOff x="7996917" y="3655802"/>
            <a:chExt cx="12065" cy="9525"/>
          </a:xfrm>
        </p:grpSpPr>
        <p:sp>
          <p:nvSpPr>
            <p:cNvPr id="15155" name="object 15155"/>
            <p:cNvSpPr/>
            <p:nvPr/>
          </p:nvSpPr>
          <p:spPr>
            <a:xfrm>
              <a:off x="7997711" y="36645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56" name="object 15156"/>
            <p:cNvSpPr/>
            <p:nvPr/>
          </p:nvSpPr>
          <p:spPr>
            <a:xfrm>
              <a:off x="7997711" y="366055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793" y="1981"/>
                  </a:moveTo>
                  <a:lnTo>
                    <a:pt x="793" y="1981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57" name="object 15157"/>
            <p:cNvSpPr/>
            <p:nvPr/>
          </p:nvSpPr>
          <p:spPr>
            <a:xfrm>
              <a:off x="7999311" y="36597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58" name="object 15158"/>
            <p:cNvSpPr/>
            <p:nvPr/>
          </p:nvSpPr>
          <p:spPr>
            <a:xfrm>
              <a:off x="8001673" y="36589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59" name="object 15159"/>
            <p:cNvSpPr/>
            <p:nvPr/>
          </p:nvSpPr>
          <p:spPr>
            <a:xfrm>
              <a:off x="8004061" y="36581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60" name="object 15160"/>
            <p:cNvSpPr/>
            <p:nvPr/>
          </p:nvSpPr>
          <p:spPr>
            <a:xfrm>
              <a:off x="8006423" y="36573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61" name="object 15161"/>
            <p:cNvSpPr/>
            <p:nvPr/>
          </p:nvSpPr>
          <p:spPr>
            <a:xfrm>
              <a:off x="8008810" y="36565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162" name="object 15162"/>
          <p:cNvGrpSpPr/>
          <p:nvPr/>
        </p:nvGrpSpPr>
        <p:grpSpPr>
          <a:xfrm>
            <a:off x="6540919" y="2423827"/>
            <a:ext cx="10287" cy="7287"/>
            <a:chOff x="7996917" y="3590855"/>
            <a:chExt cx="15240" cy="10795"/>
          </a:xfrm>
        </p:grpSpPr>
        <p:sp>
          <p:nvSpPr>
            <p:cNvPr id="15163" name="object 15163"/>
            <p:cNvSpPr/>
            <p:nvPr/>
          </p:nvSpPr>
          <p:spPr>
            <a:xfrm>
              <a:off x="7997711" y="36003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64" name="object 15164"/>
            <p:cNvSpPr/>
            <p:nvPr/>
          </p:nvSpPr>
          <p:spPr>
            <a:xfrm>
              <a:off x="7997711" y="359639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  <a:path h="444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65" name="object 15165"/>
            <p:cNvSpPr/>
            <p:nvPr/>
          </p:nvSpPr>
          <p:spPr>
            <a:xfrm>
              <a:off x="7997711" y="3594823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4">
                  <a:moveTo>
                    <a:pt x="0" y="5537"/>
                  </a:moveTo>
                  <a:lnTo>
                    <a:pt x="0" y="1574"/>
                  </a:lnTo>
                  <a:lnTo>
                    <a:pt x="787" y="787"/>
                  </a:lnTo>
                  <a:lnTo>
                    <a:pt x="3175" y="787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66" name="object 15166"/>
            <p:cNvSpPr/>
            <p:nvPr/>
          </p:nvSpPr>
          <p:spPr>
            <a:xfrm>
              <a:off x="8004061" y="3591648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0" y="2374"/>
                  </a:moveTo>
                  <a:lnTo>
                    <a:pt x="800" y="2374"/>
                  </a:lnTo>
                  <a:lnTo>
                    <a:pt x="1587" y="1574"/>
                  </a:lnTo>
                  <a:lnTo>
                    <a:pt x="3175" y="1574"/>
                  </a:lnTo>
                  <a:lnTo>
                    <a:pt x="3962" y="800"/>
                  </a:lnTo>
                  <a:lnTo>
                    <a:pt x="4762" y="800"/>
                  </a:lnTo>
                  <a:lnTo>
                    <a:pt x="5537" y="0"/>
                  </a:lnTo>
                  <a:lnTo>
                    <a:pt x="71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167" name="object 15167"/>
          <p:cNvGrpSpPr/>
          <p:nvPr/>
        </p:nvGrpSpPr>
        <p:grpSpPr>
          <a:xfrm>
            <a:off x="6541455" y="2467135"/>
            <a:ext cx="9858" cy="7287"/>
            <a:chOff x="7997711" y="3655015"/>
            <a:chExt cx="14604" cy="10795"/>
          </a:xfrm>
        </p:grpSpPr>
        <p:sp>
          <p:nvSpPr>
            <p:cNvPr id="15168" name="object 15168"/>
            <p:cNvSpPr/>
            <p:nvPr/>
          </p:nvSpPr>
          <p:spPr>
            <a:xfrm>
              <a:off x="7997711" y="366452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69" name="object 15169"/>
            <p:cNvSpPr/>
            <p:nvPr/>
          </p:nvSpPr>
          <p:spPr>
            <a:xfrm>
              <a:off x="7998511" y="3659771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0"/>
                  </a:moveTo>
                  <a:lnTo>
                    <a:pt x="0" y="4762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70" name="object 15170"/>
            <p:cNvSpPr/>
            <p:nvPr/>
          </p:nvSpPr>
          <p:spPr>
            <a:xfrm>
              <a:off x="7999311" y="365977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71" name="object 15171"/>
            <p:cNvSpPr/>
            <p:nvPr/>
          </p:nvSpPr>
          <p:spPr>
            <a:xfrm>
              <a:off x="8000886" y="365977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80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72" name="object 15172"/>
            <p:cNvSpPr/>
            <p:nvPr/>
          </p:nvSpPr>
          <p:spPr>
            <a:xfrm>
              <a:off x="8001686" y="36589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49"/>
                  </a:lnTo>
                  <a:lnTo>
                    <a:pt x="7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73" name="object 15173"/>
            <p:cNvSpPr/>
            <p:nvPr/>
          </p:nvSpPr>
          <p:spPr>
            <a:xfrm>
              <a:off x="8002473" y="36589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49"/>
                  </a:lnTo>
                  <a:lnTo>
                    <a:pt x="7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74" name="object 15174"/>
            <p:cNvSpPr/>
            <p:nvPr/>
          </p:nvSpPr>
          <p:spPr>
            <a:xfrm>
              <a:off x="8003260" y="36581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75" name="object 15175"/>
            <p:cNvSpPr/>
            <p:nvPr/>
          </p:nvSpPr>
          <p:spPr>
            <a:xfrm>
              <a:off x="8004061" y="36581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7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76" name="object 15176"/>
            <p:cNvSpPr/>
            <p:nvPr/>
          </p:nvSpPr>
          <p:spPr>
            <a:xfrm>
              <a:off x="8004848" y="36581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77" name="object 15177"/>
            <p:cNvSpPr/>
            <p:nvPr/>
          </p:nvSpPr>
          <p:spPr>
            <a:xfrm>
              <a:off x="8005648" y="3657396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0"/>
                  </a:moveTo>
                  <a:lnTo>
                    <a:pt x="0" y="4762"/>
                  </a:lnTo>
                  <a:lnTo>
                    <a:pt x="7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78" name="object 15178"/>
            <p:cNvSpPr/>
            <p:nvPr/>
          </p:nvSpPr>
          <p:spPr>
            <a:xfrm>
              <a:off x="8006435" y="365739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79" name="object 15179"/>
            <p:cNvSpPr/>
            <p:nvPr/>
          </p:nvSpPr>
          <p:spPr>
            <a:xfrm>
              <a:off x="8007223" y="365739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80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80" name="object 15180"/>
            <p:cNvSpPr/>
            <p:nvPr/>
          </p:nvSpPr>
          <p:spPr>
            <a:xfrm>
              <a:off x="8008023" y="365659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7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81" name="object 15181"/>
            <p:cNvSpPr/>
            <p:nvPr/>
          </p:nvSpPr>
          <p:spPr>
            <a:xfrm>
              <a:off x="8008810" y="365659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7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82" name="object 15182"/>
            <p:cNvSpPr/>
            <p:nvPr/>
          </p:nvSpPr>
          <p:spPr>
            <a:xfrm>
              <a:off x="8009598" y="365659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80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83" name="object 15183"/>
            <p:cNvSpPr/>
            <p:nvPr/>
          </p:nvSpPr>
          <p:spPr>
            <a:xfrm>
              <a:off x="8010398" y="365580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49"/>
                  </a:lnTo>
                  <a:lnTo>
                    <a:pt x="7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184" name="object 15184"/>
          <p:cNvGrpSpPr/>
          <p:nvPr/>
        </p:nvGrpSpPr>
        <p:grpSpPr>
          <a:xfrm>
            <a:off x="6540927" y="2423827"/>
            <a:ext cx="10287" cy="7287"/>
            <a:chOff x="7996929" y="3590855"/>
            <a:chExt cx="15240" cy="10795"/>
          </a:xfrm>
        </p:grpSpPr>
        <p:sp>
          <p:nvSpPr>
            <p:cNvPr id="15185" name="object 15185"/>
            <p:cNvSpPr/>
            <p:nvPr/>
          </p:nvSpPr>
          <p:spPr>
            <a:xfrm>
              <a:off x="7997723" y="35995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86" name="object 15186"/>
            <p:cNvSpPr/>
            <p:nvPr/>
          </p:nvSpPr>
          <p:spPr>
            <a:xfrm>
              <a:off x="7998510" y="359561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49"/>
                  </a:lnTo>
                  <a:lnTo>
                    <a:pt x="80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87" name="object 15187"/>
            <p:cNvSpPr/>
            <p:nvPr/>
          </p:nvSpPr>
          <p:spPr>
            <a:xfrm>
              <a:off x="7999310" y="359561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49"/>
                  </a:lnTo>
                  <a:lnTo>
                    <a:pt x="157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88" name="object 15188"/>
            <p:cNvSpPr/>
            <p:nvPr/>
          </p:nvSpPr>
          <p:spPr>
            <a:xfrm>
              <a:off x="8000885" y="359561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49"/>
                  </a:lnTo>
                  <a:lnTo>
                    <a:pt x="78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89" name="object 15189"/>
            <p:cNvSpPr/>
            <p:nvPr/>
          </p:nvSpPr>
          <p:spPr>
            <a:xfrm>
              <a:off x="8001685" y="359481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49"/>
                  </a:lnTo>
                  <a:lnTo>
                    <a:pt x="7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90" name="object 15190"/>
            <p:cNvSpPr/>
            <p:nvPr/>
          </p:nvSpPr>
          <p:spPr>
            <a:xfrm>
              <a:off x="8002473" y="359481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49"/>
                  </a:lnTo>
                  <a:lnTo>
                    <a:pt x="7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91" name="object 15191"/>
            <p:cNvSpPr/>
            <p:nvPr/>
          </p:nvSpPr>
          <p:spPr>
            <a:xfrm>
              <a:off x="8003260" y="3594023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0"/>
                  </a:moveTo>
                  <a:lnTo>
                    <a:pt x="0" y="4749"/>
                  </a:lnTo>
                  <a:lnTo>
                    <a:pt x="7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92" name="object 15192"/>
            <p:cNvSpPr/>
            <p:nvPr/>
          </p:nvSpPr>
          <p:spPr>
            <a:xfrm>
              <a:off x="8004060" y="359402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93" name="object 15193"/>
            <p:cNvSpPr/>
            <p:nvPr/>
          </p:nvSpPr>
          <p:spPr>
            <a:xfrm>
              <a:off x="8004848" y="359402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94" name="object 15194"/>
            <p:cNvSpPr/>
            <p:nvPr/>
          </p:nvSpPr>
          <p:spPr>
            <a:xfrm>
              <a:off x="8005648" y="3593223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0"/>
                  </a:moveTo>
                  <a:lnTo>
                    <a:pt x="0" y="4762"/>
                  </a:lnTo>
                  <a:lnTo>
                    <a:pt x="7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95" name="object 15195"/>
            <p:cNvSpPr/>
            <p:nvPr/>
          </p:nvSpPr>
          <p:spPr>
            <a:xfrm>
              <a:off x="8006435" y="359322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96" name="object 15196"/>
            <p:cNvSpPr/>
            <p:nvPr/>
          </p:nvSpPr>
          <p:spPr>
            <a:xfrm>
              <a:off x="8007223" y="359322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80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97" name="object 15197"/>
            <p:cNvSpPr/>
            <p:nvPr/>
          </p:nvSpPr>
          <p:spPr>
            <a:xfrm>
              <a:off x="8008023" y="359243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49"/>
                  </a:lnTo>
                  <a:lnTo>
                    <a:pt x="7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98" name="object 15198"/>
            <p:cNvSpPr/>
            <p:nvPr/>
          </p:nvSpPr>
          <p:spPr>
            <a:xfrm>
              <a:off x="8008810" y="359243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49"/>
                  </a:lnTo>
                  <a:lnTo>
                    <a:pt x="7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199" name="object 15199"/>
            <p:cNvSpPr/>
            <p:nvPr/>
          </p:nvSpPr>
          <p:spPr>
            <a:xfrm>
              <a:off x="8009597" y="3591648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0"/>
                  </a:moveTo>
                  <a:lnTo>
                    <a:pt x="0" y="4749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00" name="object 15200"/>
            <p:cNvSpPr/>
            <p:nvPr/>
          </p:nvSpPr>
          <p:spPr>
            <a:xfrm>
              <a:off x="8010398" y="359164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7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01" name="object 15201"/>
            <p:cNvSpPr/>
            <p:nvPr/>
          </p:nvSpPr>
          <p:spPr>
            <a:xfrm>
              <a:off x="7997723" y="36003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202" name="object 15202"/>
          <p:cNvSpPr/>
          <p:nvPr/>
        </p:nvSpPr>
        <p:spPr>
          <a:xfrm>
            <a:off x="6541463" y="24735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203" name="object 15203"/>
          <p:cNvGrpSpPr/>
          <p:nvPr/>
        </p:nvGrpSpPr>
        <p:grpSpPr>
          <a:xfrm>
            <a:off x="6434508" y="3893831"/>
            <a:ext cx="118301" cy="23146"/>
            <a:chOff x="7839271" y="5768638"/>
            <a:chExt cx="175260" cy="34290"/>
          </a:xfrm>
        </p:grpSpPr>
        <p:sp>
          <p:nvSpPr>
            <p:cNvPr id="15204" name="object 15204"/>
            <p:cNvSpPr/>
            <p:nvPr/>
          </p:nvSpPr>
          <p:spPr>
            <a:xfrm>
              <a:off x="7947812" y="5778931"/>
              <a:ext cx="66040" cy="23495"/>
            </a:xfrm>
            <a:custGeom>
              <a:avLst/>
              <a:gdLst/>
              <a:ahLst/>
              <a:cxnLst/>
              <a:rect l="l" t="t" r="r" b="b"/>
              <a:pathLst>
                <a:path w="66040" h="23495">
                  <a:moveTo>
                    <a:pt x="0" y="22961"/>
                  </a:moveTo>
                  <a:lnTo>
                    <a:pt x="6574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05" name="object 15205"/>
            <p:cNvSpPr/>
            <p:nvPr/>
          </p:nvSpPr>
          <p:spPr>
            <a:xfrm>
              <a:off x="8013560" y="577496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06" name="object 15206"/>
            <p:cNvSpPr/>
            <p:nvPr/>
          </p:nvSpPr>
          <p:spPr>
            <a:xfrm>
              <a:off x="7947812" y="5774969"/>
              <a:ext cx="66040" cy="27305"/>
            </a:xfrm>
            <a:custGeom>
              <a:avLst/>
              <a:gdLst/>
              <a:ahLst/>
              <a:cxnLst/>
              <a:rect l="l" t="t" r="r" b="b"/>
              <a:pathLst>
                <a:path w="66040" h="27304">
                  <a:moveTo>
                    <a:pt x="0" y="22186"/>
                  </a:moveTo>
                  <a:lnTo>
                    <a:pt x="65747" y="0"/>
                  </a:lnTo>
                </a:path>
                <a:path w="66040" h="27304">
                  <a:moveTo>
                    <a:pt x="0" y="22186"/>
                  </a:moveTo>
                  <a:lnTo>
                    <a:pt x="0" y="269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07" name="object 15207"/>
            <p:cNvSpPr/>
            <p:nvPr/>
          </p:nvSpPr>
          <p:spPr>
            <a:xfrm>
              <a:off x="7840065" y="5779719"/>
              <a:ext cx="107950" cy="22225"/>
            </a:xfrm>
            <a:custGeom>
              <a:avLst/>
              <a:gdLst/>
              <a:ahLst/>
              <a:cxnLst/>
              <a:rect l="l" t="t" r="r" b="b"/>
              <a:pathLst>
                <a:path w="107950" h="22225">
                  <a:moveTo>
                    <a:pt x="0" y="0"/>
                  </a:moveTo>
                  <a:lnTo>
                    <a:pt x="107746" y="22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08" name="object 15208"/>
            <p:cNvSpPr/>
            <p:nvPr/>
          </p:nvSpPr>
          <p:spPr>
            <a:xfrm>
              <a:off x="7840065" y="5774969"/>
              <a:ext cx="107950" cy="22225"/>
            </a:xfrm>
            <a:custGeom>
              <a:avLst/>
              <a:gdLst/>
              <a:ahLst/>
              <a:cxnLst/>
              <a:rect l="l" t="t" r="r" b="b"/>
              <a:pathLst>
                <a:path w="107950" h="22225">
                  <a:moveTo>
                    <a:pt x="0" y="0"/>
                  </a:moveTo>
                  <a:lnTo>
                    <a:pt x="107746" y="22186"/>
                  </a:lnTo>
                </a:path>
                <a:path w="107950" h="22225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09" name="object 15209"/>
            <p:cNvSpPr/>
            <p:nvPr/>
          </p:nvSpPr>
          <p:spPr>
            <a:xfrm>
              <a:off x="7997710" y="5771007"/>
              <a:ext cx="15875" cy="4445"/>
            </a:xfrm>
            <a:custGeom>
              <a:avLst/>
              <a:gdLst/>
              <a:ahLst/>
              <a:cxnLst/>
              <a:rect l="l" t="t" r="r" b="b"/>
              <a:pathLst>
                <a:path w="15875" h="4445">
                  <a:moveTo>
                    <a:pt x="15849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10" name="object 15210"/>
            <p:cNvSpPr/>
            <p:nvPr/>
          </p:nvSpPr>
          <p:spPr>
            <a:xfrm>
              <a:off x="7840078" y="5769432"/>
              <a:ext cx="15875" cy="5715"/>
            </a:xfrm>
            <a:custGeom>
              <a:avLst/>
              <a:gdLst/>
              <a:ahLst/>
              <a:cxnLst/>
              <a:rect l="l" t="t" r="r" b="b"/>
              <a:pathLst>
                <a:path w="15875" h="5714">
                  <a:moveTo>
                    <a:pt x="15849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211" name="object 15211"/>
          <p:cNvGrpSpPr/>
          <p:nvPr/>
        </p:nvGrpSpPr>
        <p:grpSpPr>
          <a:xfrm>
            <a:off x="6497615" y="3098672"/>
            <a:ext cx="3429" cy="33861"/>
            <a:chOff x="7932763" y="4590624"/>
            <a:chExt cx="5080" cy="50165"/>
          </a:xfrm>
        </p:grpSpPr>
        <p:sp>
          <p:nvSpPr>
            <p:cNvPr id="15212" name="object 15212"/>
            <p:cNvSpPr/>
            <p:nvPr/>
          </p:nvSpPr>
          <p:spPr>
            <a:xfrm>
              <a:off x="7934350" y="4591418"/>
              <a:ext cx="2540" cy="48895"/>
            </a:xfrm>
            <a:custGeom>
              <a:avLst/>
              <a:gdLst/>
              <a:ahLst/>
              <a:cxnLst/>
              <a:rect l="l" t="t" r="r" b="b"/>
              <a:pathLst>
                <a:path w="2540" h="48895">
                  <a:moveTo>
                    <a:pt x="0" y="48323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13" name="object 15213"/>
            <p:cNvSpPr/>
            <p:nvPr/>
          </p:nvSpPr>
          <p:spPr>
            <a:xfrm>
              <a:off x="7932763" y="463974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214" name="object 15214"/>
          <p:cNvGrpSpPr/>
          <p:nvPr/>
        </p:nvGrpSpPr>
        <p:grpSpPr>
          <a:xfrm>
            <a:off x="6590117" y="3080481"/>
            <a:ext cx="3858" cy="33433"/>
            <a:chOff x="8069802" y="4563675"/>
            <a:chExt cx="5715" cy="49530"/>
          </a:xfrm>
        </p:grpSpPr>
        <p:sp>
          <p:nvSpPr>
            <p:cNvPr id="15215" name="object 15215"/>
            <p:cNvSpPr/>
            <p:nvPr/>
          </p:nvSpPr>
          <p:spPr>
            <a:xfrm>
              <a:off x="8072183" y="4564469"/>
              <a:ext cx="2540" cy="47625"/>
            </a:xfrm>
            <a:custGeom>
              <a:avLst/>
              <a:gdLst/>
              <a:ahLst/>
              <a:cxnLst/>
              <a:rect l="l" t="t" r="r" b="b"/>
              <a:pathLst>
                <a:path w="2540" h="47625">
                  <a:moveTo>
                    <a:pt x="0" y="47536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16" name="object 15216"/>
            <p:cNvSpPr/>
            <p:nvPr/>
          </p:nvSpPr>
          <p:spPr>
            <a:xfrm>
              <a:off x="8070595" y="4564469"/>
              <a:ext cx="2540" cy="47625"/>
            </a:xfrm>
            <a:custGeom>
              <a:avLst/>
              <a:gdLst/>
              <a:ahLst/>
              <a:cxnLst/>
              <a:rect l="l" t="t" r="r" b="b"/>
              <a:pathLst>
                <a:path w="2540" h="47625">
                  <a:moveTo>
                    <a:pt x="0" y="47536"/>
                  </a:moveTo>
                  <a:lnTo>
                    <a:pt x="2387" y="0"/>
                  </a:lnTo>
                </a:path>
                <a:path w="2540" h="47625">
                  <a:moveTo>
                    <a:pt x="0" y="47536"/>
                  </a:moveTo>
                  <a:lnTo>
                    <a:pt x="1587" y="47536"/>
                  </a:lnTo>
                </a:path>
                <a:path w="2540" h="47625">
                  <a:moveTo>
                    <a:pt x="0" y="47536"/>
                  </a:moveTo>
                  <a:lnTo>
                    <a:pt x="0" y="475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217" name="object 15217"/>
          <p:cNvGrpSpPr/>
          <p:nvPr/>
        </p:nvGrpSpPr>
        <p:grpSpPr>
          <a:xfrm>
            <a:off x="6475682" y="3099194"/>
            <a:ext cx="24432" cy="33433"/>
            <a:chOff x="7900269" y="4591399"/>
            <a:chExt cx="36195" cy="49530"/>
          </a:xfrm>
        </p:grpSpPr>
        <p:sp>
          <p:nvSpPr>
            <p:cNvPr id="15218" name="object 15218"/>
            <p:cNvSpPr/>
            <p:nvPr/>
          </p:nvSpPr>
          <p:spPr>
            <a:xfrm>
              <a:off x="7905825" y="4619129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19" name="object 15219"/>
            <p:cNvSpPr/>
            <p:nvPr/>
          </p:nvSpPr>
          <p:spPr>
            <a:xfrm>
              <a:off x="7907400" y="461912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387" y="3175"/>
                  </a:moveTo>
                  <a:lnTo>
                    <a:pt x="0" y="3975"/>
                  </a:lnTo>
                </a:path>
                <a:path w="2540" h="4445">
                  <a:moveTo>
                    <a:pt x="2387" y="3175"/>
                  </a:moveTo>
                  <a:lnTo>
                    <a:pt x="8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20" name="object 15220"/>
            <p:cNvSpPr/>
            <p:nvPr/>
          </p:nvSpPr>
          <p:spPr>
            <a:xfrm>
              <a:off x="7905051" y="46230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62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21" name="object 15221"/>
            <p:cNvSpPr/>
            <p:nvPr/>
          </p:nvSpPr>
          <p:spPr>
            <a:xfrm>
              <a:off x="7905038" y="462229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3175" y="3174"/>
                  </a:moveTo>
                  <a:lnTo>
                    <a:pt x="0" y="3975"/>
                  </a:lnTo>
                </a:path>
                <a:path w="5079" h="4445">
                  <a:moveTo>
                    <a:pt x="3175" y="3174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22" name="object 15222"/>
            <p:cNvSpPr/>
            <p:nvPr/>
          </p:nvSpPr>
          <p:spPr>
            <a:xfrm>
              <a:off x="7901076" y="462151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23" name="object 15223"/>
            <p:cNvSpPr/>
            <p:nvPr/>
          </p:nvSpPr>
          <p:spPr>
            <a:xfrm>
              <a:off x="7902650" y="46254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24" name="object 15224"/>
            <p:cNvSpPr/>
            <p:nvPr/>
          </p:nvSpPr>
          <p:spPr>
            <a:xfrm>
              <a:off x="7901063" y="46199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25" name="object 15225"/>
            <p:cNvSpPr/>
            <p:nvPr/>
          </p:nvSpPr>
          <p:spPr>
            <a:xfrm>
              <a:off x="7903451" y="4619929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787" y="4762"/>
                  </a:moveTo>
                  <a:lnTo>
                    <a:pt x="1587" y="4762"/>
                  </a:lnTo>
                  <a:lnTo>
                    <a:pt x="1587" y="3962"/>
                  </a:lnTo>
                  <a:lnTo>
                    <a:pt x="2374" y="3962"/>
                  </a:lnTo>
                  <a:lnTo>
                    <a:pt x="2374" y="1587"/>
                  </a:lnTo>
                  <a:lnTo>
                    <a:pt x="1587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26" name="object 15226"/>
            <p:cNvSpPr/>
            <p:nvPr/>
          </p:nvSpPr>
          <p:spPr>
            <a:xfrm>
              <a:off x="7922462" y="4596155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800" y="4762"/>
                  </a:moveTo>
                  <a:lnTo>
                    <a:pt x="1587" y="3962"/>
                  </a:lnTo>
                  <a:lnTo>
                    <a:pt x="1587" y="800"/>
                  </a:lnTo>
                  <a:lnTo>
                    <a:pt x="80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27" name="object 15227"/>
            <p:cNvSpPr/>
            <p:nvPr/>
          </p:nvSpPr>
          <p:spPr>
            <a:xfrm>
              <a:off x="7923263" y="46009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28" name="object 15228"/>
            <p:cNvSpPr/>
            <p:nvPr/>
          </p:nvSpPr>
          <p:spPr>
            <a:xfrm>
              <a:off x="7922462" y="4596155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800" y="0"/>
                  </a:moveTo>
                  <a:lnTo>
                    <a:pt x="0" y="0"/>
                  </a:lnTo>
                </a:path>
                <a:path w="2540" h="5079">
                  <a:moveTo>
                    <a:pt x="800" y="0"/>
                  </a:moveTo>
                  <a:lnTo>
                    <a:pt x="1587" y="0"/>
                  </a:lnTo>
                  <a:lnTo>
                    <a:pt x="1587" y="800"/>
                  </a:lnTo>
                  <a:lnTo>
                    <a:pt x="2374" y="800"/>
                  </a:lnTo>
                  <a:lnTo>
                    <a:pt x="2374" y="3962"/>
                  </a:lnTo>
                  <a:lnTo>
                    <a:pt x="1587" y="3962"/>
                  </a:lnTo>
                  <a:lnTo>
                    <a:pt x="1587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29" name="object 15229"/>
            <p:cNvSpPr/>
            <p:nvPr/>
          </p:nvSpPr>
          <p:spPr>
            <a:xfrm>
              <a:off x="7923263" y="45985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0"/>
                  </a:moveTo>
                  <a:lnTo>
                    <a:pt x="787" y="15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30" name="object 15230"/>
            <p:cNvSpPr/>
            <p:nvPr/>
          </p:nvSpPr>
          <p:spPr>
            <a:xfrm>
              <a:off x="7924050" y="45977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31" name="object 15231"/>
            <p:cNvSpPr/>
            <p:nvPr/>
          </p:nvSpPr>
          <p:spPr>
            <a:xfrm>
              <a:off x="7922462" y="45961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32" name="object 15232"/>
            <p:cNvSpPr/>
            <p:nvPr/>
          </p:nvSpPr>
          <p:spPr>
            <a:xfrm>
              <a:off x="7920875" y="4596155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2387" y="4762"/>
                  </a:moveTo>
                  <a:lnTo>
                    <a:pt x="800" y="4762"/>
                  </a:lnTo>
                  <a:lnTo>
                    <a:pt x="800" y="3962"/>
                  </a:lnTo>
                  <a:lnTo>
                    <a:pt x="0" y="3962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33" name="object 15233"/>
            <p:cNvSpPr/>
            <p:nvPr/>
          </p:nvSpPr>
          <p:spPr>
            <a:xfrm>
              <a:off x="7902650" y="462072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800" y="3962"/>
                  </a:moveTo>
                  <a:lnTo>
                    <a:pt x="1587" y="3962"/>
                  </a:lnTo>
                  <a:lnTo>
                    <a:pt x="1587" y="3162"/>
                  </a:lnTo>
                  <a:lnTo>
                    <a:pt x="2387" y="3162"/>
                  </a:lnTo>
                  <a:lnTo>
                    <a:pt x="2387" y="787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34" name="object 15234"/>
            <p:cNvSpPr/>
            <p:nvPr/>
          </p:nvSpPr>
          <p:spPr>
            <a:xfrm>
              <a:off x="7903451" y="462469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35" name="object 15235"/>
            <p:cNvSpPr/>
            <p:nvPr/>
          </p:nvSpPr>
          <p:spPr>
            <a:xfrm>
              <a:off x="7902650" y="46199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36" name="object 15236"/>
            <p:cNvSpPr/>
            <p:nvPr/>
          </p:nvSpPr>
          <p:spPr>
            <a:xfrm>
              <a:off x="7905038" y="462230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37" name="object 15237"/>
            <p:cNvSpPr/>
            <p:nvPr/>
          </p:nvSpPr>
          <p:spPr>
            <a:xfrm>
              <a:off x="7905038" y="46215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38" name="object 15238"/>
            <p:cNvSpPr/>
            <p:nvPr/>
          </p:nvSpPr>
          <p:spPr>
            <a:xfrm>
              <a:off x="7902663" y="462072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39" name="object 15239"/>
            <p:cNvSpPr/>
            <p:nvPr/>
          </p:nvSpPr>
          <p:spPr>
            <a:xfrm>
              <a:off x="7901876" y="462072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362" y="3962"/>
                  </a:moveTo>
                  <a:lnTo>
                    <a:pt x="787" y="3962"/>
                  </a:lnTo>
                  <a:lnTo>
                    <a:pt x="0" y="3162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40" name="object 15240"/>
            <p:cNvSpPr/>
            <p:nvPr/>
          </p:nvSpPr>
          <p:spPr>
            <a:xfrm>
              <a:off x="7921675" y="459458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75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41" name="object 15241"/>
            <p:cNvSpPr/>
            <p:nvPr/>
          </p:nvSpPr>
          <p:spPr>
            <a:xfrm>
              <a:off x="7921675" y="4594567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337" y="800"/>
                  </a:moveTo>
                  <a:lnTo>
                    <a:pt x="3162" y="800"/>
                  </a:lnTo>
                </a:path>
                <a:path w="6350" h="1270">
                  <a:moveTo>
                    <a:pt x="6337" y="800"/>
                  </a:moveTo>
                  <a:lnTo>
                    <a:pt x="31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42" name="object 15242"/>
            <p:cNvSpPr/>
            <p:nvPr/>
          </p:nvSpPr>
          <p:spPr>
            <a:xfrm>
              <a:off x="7924837" y="459536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43" name="object 15243"/>
            <p:cNvSpPr/>
            <p:nvPr/>
          </p:nvSpPr>
          <p:spPr>
            <a:xfrm>
              <a:off x="7926425" y="459536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374" y="3174"/>
                  </a:moveTo>
                  <a:lnTo>
                    <a:pt x="0" y="3975"/>
                  </a:lnTo>
                </a:path>
                <a:path w="2540" h="4445">
                  <a:moveTo>
                    <a:pt x="2374" y="3174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44" name="object 15244"/>
            <p:cNvSpPr/>
            <p:nvPr/>
          </p:nvSpPr>
          <p:spPr>
            <a:xfrm>
              <a:off x="7924837" y="459934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0"/>
                  </a:moveTo>
                  <a:lnTo>
                    <a:pt x="0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45" name="object 15245"/>
            <p:cNvSpPr/>
            <p:nvPr/>
          </p:nvSpPr>
          <p:spPr>
            <a:xfrm>
              <a:off x="7924837" y="45985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374" y="3175"/>
                  </a:moveTo>
                  <a:lnTo>
                    <a:pt x="0" y="3975"/>
                  </a:lnTo>
                </a:path>
                <a:path w="4445" h="4445">
                  <a:moveTo>
                    <a:pt x="2374" y="3175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46" name="object 15246"/>
            <p:cNvSpPr/>
            <p:nvPr/>
          </p:nvSpPr>
          <p:spPr>
            <a:xfrm>
              <a:off x="7920100" y="459774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47" name="object 15247"/>
            <p:cNvSpPr/>
            <p:nvPr/>
          </p:nvSpPr>
          <p:spPr>
            <a:xfrm>
              <a:off x="7921662" y="460170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48" name="object 15248"/>
            <p:cNvSpPr/>
            <p:nvPr/>
          </p:nvSpPr>
          <p:spPr>
            <a:xfrm>
              <a:off x="7920088" y="45945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49" name="object 15249"/>
            <p:cNvSpPr/>
            <p:nvPr/>
          </p:nvSpPr>
          <p:spPr>
            <a:xfrm>
              <a:off x="7907400" y="45969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50" name="object 15250"/>
            <p:cNvSpPr/>
            <p:nvPr/>
          </p:nvSpPr>
          <p:spPr>
            <a:xfrm>
              <a:off x="7907400" y="459615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2387" y="1587"/>
                  </a:moveTo>
                  <a:lnTo>
                    <a:pt x="0" y="2387"/>
                  </a:lnTo>
                </a:path>
                <a:path w="3809" h="2539">
                  <a:moveTo>
                    <a:pt x="2387" y="1587"/>
                  </a:moveTo>
                  <a:lnTo>
                    <a:pt x="31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51" name="object 15251"/>
            <p:cNvSpPr/>
            <p:nvPr/>
          </p:nvSpPr>
          <p:spPr>
            <a:xfrm>
              <a:off x="7904238" y="45977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52" name="object 15252"/>
            <p:cNvSpPr/>
            <p:nvPr/>
          </p:nvSpPr>
          <p:spPr>
            <a:xfrm>
              <a:off x="7904225" y="459774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53" name="object 15253"/>
            <p:cNvSpPr/>
            <p:nvPr/>
          </p:nvSpPr>
          <p:spPr>
            <a:xfrm>
              <a:off x="7920088" y="462230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62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54" name="object 15254"/>
            <p:cNvSpPr/>
            <p:nvPr/>
          </p:nvSpPr>
          <p:spPr>
            <a:xfrm>
              <a:off x="7920100" y="4622291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537" y="800"/>
                  </a:moveTo>
                  <a:lnTo>
                    <a:pt x="3162" y="800"/>
                  </a:lnTo>
                </a:path>
                <a:path w="5715" h="1270">
                  <a:moveTo>
                    <a:pt x="5537" y="800"/>
                  </a:moveTo>
                  <a:lnTo>
                    <a:pt x="31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55" name="object 15255"/>
            <p:cNvSpPr/>
            <p:nvPr/>
          </p:nvSpPr>
          <p:spPr>
            <a:xfrm>
              <a:off x="7923263" y="462309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56" name="object 15256"/>
            <p:cNvSpPr/>
            <p:nvPr/>
          </p:nvSpPr>
          <p:spPr>
            <a:xfrm>
              <a:off x="7924837" y="462309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374" y="3174"/>
                  </a:moveTo>
                  <a:lnTo>
                    <a:pt x="0" y="3975"/>
                  </a:lnTo>
                </a:path>
                <a:path w="2540" h="4445">
                  <a:moveTo>
                    <a:pt x="2374" y="3174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57" name="object 15257"/>
            <p:cNvSpPr/>
            <p:nvPr/>
          </p:nvSpPr>
          <p:spPr>
            <a:xfrm>
              <a:off x="7923263" y="462705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58" name="object 15258"/>
            <p:cNvSpPr/>
            <p:nvPr/>
          </p:nvSpPr>
          <p:spPr>
            <a:xfrm>
              <a:off x="7923263" y="46262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374" y="3175"/>
                  </a:moveTo>
                  <a:lnTo>
                    <a:pt x="0" y="3975"/>
                  </a:lnTo>
                </a:path>
                <a:path w="4445" h="4445">
                  <a:moveTo>
                    <a:pt x="2374" y="3175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59" name="object 15259"/>
            <p:cNvSpPr/>
            <p:nvPr/>
          </p:nvSpPr>
          <p:spPr>
            <a:xfrm>
              <a:off x="7918500" y="462546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60" name="object 15260"/>
            <p:cNvSpPr/>
            <p:nvPr/>
          </p:nvSpPr>
          <p:spPr>
            <a:xfrm>
              <a:off x="7920088" y="462942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61" name="object 15261"/>
            <p:cNvSpPr/>
            <p:nvPr/>
          </p:nvSpPr>
          <p:spPr>
            <a:xfrm>
              <a:off x="7918500" y="462229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4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62" name="object 15262"/>
            <p:cNvSpPr/>
            <p:nvPr/>
          </p:nvSpPr>
          <p:spPr>
            <a:xfrm>
              <a:off x="7920100" y="462389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1574" y="4749"/>
                  </a:moveTo>
                  <a:lnTo>
                    <a:pt x="2362" y="4749"/>
                  </a:lnTo>
                  <a:lnTo>
                    <a:pt x="2362" y="3949"/>
                  </a:lnTo>
                  <a:lnTo>
                    <a:pt x="3162" y="3949"/>
                  </a:lnTo>
                  <a:lnTo>
                    <a:pt x="3162" y="1574"/>
                  </a:lnTo>
                  <a:lnTo>
                    <a:pt x="2362" y="800"/>
                  </a:lnTo>
                  <a:lnTo>
                    <a:pt x="2362" y="0"/>
                  </a:lnTo>
                  <a:lnTo>
                    <a:pt x="774" y="0"/>
                  </a:lnTo>
                </a:path>
                <a:path w="3175" h="5079">
                  <a:moveTo>
                    <a:pt x="1574" y="4749"/>
                  </a:moveTo>
                  <a:lnTo>
                    <a:pt x="2362" y="3949"/>
                  </a:lnTo>
                  <a:lnTo>
                    <a:pt x="2362" y="800"/>
                  </a:lnTo>
                  <a:lnTo>
                    <a:pt x="1574" y="800"/>
                  </a:lnTo>
                  <a:lnTo>
                    <a:pt x="774" y="0"/>
                  </a:lnTo>
                  <a:lnTo>
                    <a:pt x="0" y="0"/>
                  </a:lnTo>
                </a:path>
                <a:path w="3175" h="5079">
                  <a:moveTo>
                    <a:pt x="1574" y="4749"/>
                  </a:moveTo>
                  <a:lnTo>
                    <a:pt x="1574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63" name="object 15263"/>
            <p:cNvSpPr/>
            <p:nvPr/>
          </p:nvSpPr>
          <p:spPr>
            <a:xfrm>
              <a:off x="7920088" y="462389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64" name="object 15264"/>
            <p:cNvSpPr/>
            <p:nvPr/>
          </p:nvSpPr>
          <p:spPr>
            <a:xfrm>
              <a:off x="7921669" y="462586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800"/>
                  </a:lnTo>
                </a:path>
                <a:path w="1904" h="1270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65" name="object 15265"/>
            <p:cNvSpPr/>
            <p:nvPr/>
          </p:nvSpPr>
          <p:spPr>
            <a:xfrm>
              <a:off x="7922462" y="46254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66" name="object 15266"/>
            <p:cNvSpPr/>
            <p:nvPr/>
          </p:nvSpPr>
          <p:spPr>
            <a:xfrm>
              <a:off x="7920875" y="46238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67" name="object 15267"/>
            <p:cNvSpPr/>
            <p:nvPr/>
          </p:nvSpPr>
          <p:spPr>
            <a:xfrm>
              <a:off x="7919300" y="4623892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2374" y="4749"/>
                  </a:moveTo>
                  <a:lnTo>
                    <a:pt x="800" y="4749"/>
                  </a:lnTo>
                  <a:lnTo>
                    <a:pt x="800" y="3949"/>
                  </a:lnTo>
                  <a:lnTo>
                    <a:pt x="0" y="3949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68" name="object 15268"/>
            <p:cNvSpPr/>
            <p:nvPr/>
          </p:nvSpPr>
          <p:spPr>
            <a:xfrm>
              <a:off x="7932762" y="4592192"/>
              <a:ext cx="2540" cy="47625"/>
            </a:xfrm>
            <a:custGeom>
              <a:avLst/>
              <a:gdLst/>
              <a:ahLst/>
              <a:cxnLst/>
              <a:rect l="l" t="t" r="r" b="b"/>
              <a:pathLst>
                <a:path w="2540" h="47625">
                  <a:moveTo>
                    <a:pt x="0" y="47536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69" name="object 15269"/>
            <p:cNvSpPr/>
            <p:nvPr/>
          </p:nvSpPr>
          <p:spPr>
            <a:xfrm>
              <a:off x="7931175" y="4592192"/>
              <a:ext cx="3175" cy="47625"/>
            </a:xfrm>
            <a:custGeom>
              <a:avLst/>
              <a:gdLst/>
              <a:ahLst/>
              <a:cxnLst/>
              <a:rect l="l" t="t" r="r" b="b"/>
              <a:pathLst>
                <a:path w="3175" h="47625">
                  <a:moveTo>
                    <a:pt x="0" y="47536"/>
                  </a:moveTo>
                  <a:lnTo>
                    <a:pt x="3162" y="0"/>
                  </a:lnTo>
                </a:path>
                <a:path w="3175" h="47625">
                  <a:moveTo>
                    <a:pt x="0" y="47536"/>
                  </a:moveTo>
                  <a:lnTo>
                    <a:pt x="1587" y="475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270" name="object 15270"/>
          <p:cNvGrpSpPr/>
          <p:nvPr/>
        </p:nvGrpSpPr>
        <p:grpSpPr>
          <a:xfrm>
            <a:off x="6508318" y="1813148"/>
            <a:ext cx="29575" cy="11573"/>
            <a:chOff x="7948618" y="2686145"/>
            <a:chExt cx="43815" cy="17145"/>
          </a:xfrm>
        </p:grpSpPr>
        <p:sp>
          <p:nvSpPr>
            <p:cNvPr id="15271" name="object 15271"/>
            <p:cNvSpPr/>
            <p:nvPr/>
          </p:nvSpPr>
          <p:spPr>
            <a:xfrm>
              <a:off x="7992186" y="26877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72" name="object 15272"/>
            <p:cNvSpPr/>
            <p:nvPr/>
          </p:nvSpPr>
          <p:spPr>
            <a:xfrm>
              <a:off x="7982661" y="268693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00" y="3175"/>
                  </a:moveTo>
                  <a:lnTo>
                    <a:pt x="0" y="3175"/>
                  </a:lnTo>
                  <a:lnTo>
                    <a:pt x="0" y="787"/>
                  </a:lnTo>
                  <a:lnTo>
                    <a:pt x="800" y="0"/>
                  </a:lnTo>
                  <a:lnTo>
                    <a:pt x="1600" y="0"/>
                  </a:lnTo>
                  <a:lnTo>
                    <a:pt x="1600" y="787"/>
                  </a:lnTo>
                  <a:lnTo>
                    <a:pt x="2374" y="1600"/>
                  </a:lnTo>
                  <a:lnTo>
                    <a:pt x="1600" y="1600"/>
                  </a:lnTo>
                  <a:lnTo>
                    <a:pt x="1600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73" name="object 15273"/>
            <p:cNvSpPr/>
            <p:nvPr/>
          </p:nvSpPr>
          <p:spPr>
            <a:xfrm>
              <a:off x="7983461" y="26869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74" name="object 15274"/>
            <p:cNvSpPr/>
            <p:nvPr/>
          </p:nvSpPr>
          <p:spPr>
            <a:xfrm>
              <a:off x="7982673" y="26877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75" name="object 15275"/>
            <p:cNvSpPr/>
            <p:nvPr/>
          </p:nvSpPr>
          <p:spPr>
            <a:xfrm>
              <a:off x="7982673" y="26885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76" name="object 15276"/>
            <p:cNvSpPr/>
            <p:nvPr/>
          </p:nvSpPr>
          <p:spPr>
            <a:xfrm>
              <a:off x="7982673" y="26885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77" name="object 15277"/>
            <p:cNvSpPr/>
            <p:nvPr/>
          </p:nvSpPr>
          <p:spPr>
            <a:xfrm>
              <a:off x="7982673" y="2689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78" name="object 15278"/>
            <p:cNvSpPr/>
            <p:nvPr/>
          </p:nvSpPr>
          <p:spPr>
            <a:xfrm>
              <a:off x="7982673" y="26901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79" name="object 15279"/>
            <p:cNvSpPr/>
            <p:nvPr/>
          </p:nvSpPr>
          <p:spPr>
            <a:xfrm>
              <a:off x="7950187" y="27019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80" name="object 15280"/>
            <p:cNvSpPr/>
            <p:nvPr/>
          </p:nvSpPr>
          <p:spPr>
            <a:xfrm>
              <a:off x="7949412" y="269882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74" y="0"/>
                  </a:moveTo>
                  <a:lnTo>
                    <a:pt x="2374" y="0"/>
                  </a:lnTo>
                  <a:lnTo>
                    <a:pt x="2374" y="1587"/>
                  </a:lnTo>
                  <a:lnTo>
                    <a:pt x="1574" y="2374"/>
                  </a:lnTo>
                  <a:lnTo>
                    <a:pt x="1574" y="3175"/>
                  </a:lnTo>
                  <a:lnTo>
                    <a:pt x="774" y="3175"/>
                  </a:lnTo>
                  <a:lnTo>
                    <a:pt x="774" y="2374"/>
                  </a:lnTo>
                  <a:lnTo>
                    <a:pt x="0" y="2374"/>
                  </a:lnTo>
                  <a:lnTo>
                    <a:pt x="0" y="800"/>
                  </a:lnTo>
                  <a:lnTo>
                    <a:pt x="774" y="800"/>
                  </a:lnTo>
                  <a:lnTo>
                    <a:pt x="774" y="0"/>
                  </a:lnTo>
                  <a:lnTo>
                    <a:pt x="1574" y="0"/>
                  </a:lnTo>
                  <a:lnTo>
                    <a:pt x="774" y="0"/>
                  </a:lnTo>
                  <a:lnTo>
                    <a:pt x="774" y="800"/>
                  </a:lnTo>
                  <a:lnTo>
                    <a:pt x="0" y="800"/>
                  </a:lnTo>
                  <a:lnTo>
                    <a:pt x="0" y="2374"/>
                  </a:lnTo>
                  <a:lnTo>
                    <a:pt x="774" y="2374"/>
                  </a:lnTo>
                  <a:lnTo>
                    <a:pt x="774" y="3175"/>
                  </a:lnTo>
                </a:path>
                <a:path w="2540" h="3175">
                  <a:moveTo>
                    <a:pt x="1574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81" name="object 15281"/>
            <p:cNvSpPr/>
            <p:nvPr/>
          </p:nvSpPr>
          <p:spPr>
            <a:xfrm>
              <a:off x="7958899" y="26988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82" name="object 15282"/>
            <p:cNvSpPr/>
            <p:nvPr/>
          </p:nvSpPr>
          <p:spPr>
            <a:xfrm>
              <a:off x="7958111" y="269565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3162"/>
                  </a:lnTo>
                  <a:lnTo>
                    <a:pt x="78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83" name="object 15283"/>
            <p:cNvSpPr/>
            <p:nvPr/>
          </p:nvSpPr>
          <p:spPr>
            <a:xfrm>
              <a:off x="7958111" y="269723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84" name="object 15284"/>
            <p:cNvSpPr/>
            <p:nvPr/>
          </p:nvSpPr>
          <p:spPr>
            <a:xfrm>
              <a:off x="7958111" y="26980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85" name="object 15285"/>
            <p:cNvSpPr/>
            <p:nvPr/>
          </p:nvSpPr>
          <p:spPr>
            <a:xfrm>
              <a:off x="7958111" y="26988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86" name="object 15286"/>
            <p:cNvSpPr/>
            <p:nvPr/>
          </p:nvSpPr>
          <p:spPr>
            <a:xfrm>
              <a:off x="7958899" y="26988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87" name="object 15287"/>
            <p:cNvSpPr/>
            <p:nvPr/>
          </p:nvSpPr>
          <p:spPr>
            <a:xfrm>
              <a:off x="7958899" y="269565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00" y="0"/>
                  </a:moveTo>
                  <a:lnTo>
                    <a:pt x="1587" y="800"/>
                  </a:lnTo>
                  <a:lnTo>
                    <a:pt x="1587" y="1587"/>
                  </a:lnTo>
                  <a:lnTo>
                    <a:pt x="800" y="2387"/>
                  </a:lnTo>
                  <a:lnTo>
                    <a:pt x="800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88" name="object 15288"/>
            <p:cNvSpPr/>
            <p:nvPr/>
          </p:nvSpPr>
          <p:spPr>
            <a:xfrm>
              <a:off x="7958899" y="26956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89" name="object 15289"/>
            <p:cNvSpPr/>
            <p:nvPr/>
          </p:nvSpPr>
          <p:spPr>
            <a:xfrm>
              <a:off x="7958111" y="269645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90" name="object 15290"/>
            <p:cNvSpPr/>
            <p:nvPr/>
          </p:nvSpPr>
          <p:spPr>
            <a:xfrm>
              <a:off x="7958111" y="269643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91" name="object 15291"/>
            <p:cNvSpPr/>
            <p:nvPr/>
          </p:nvSpPr>
          <p:spPr>
            <a:xfrm>
              <a:off x="7958111" y="26972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292" name="object 15292"/>
          <p:cNvGrpSpPr/>
          <p:nvPr/>
        </p:nvGrpSpPr>
        <p:grpSpPr>
          <a:xfrm>
            <a:off x="6448953" y="3278334"/>
            <a:ext cx="50578" cy="20145"/>
            <a:chOff x="7860671" y="4856791"/>
            <a:chExt cx="74930" cy="29845"/>
          </a:xfrm>
        </p:grpSpPr>
        <p:sp>
          <p:nvSpPr>
            <p:cNvPr id="15293" name="object 15293"/>
            <p:cNvSpPr/>
            <p:nvPr/>
          </p:nvSpPr>
          <p:spPr>
            <a:xfrm>
              <a:off x="7861465" y="4870259"/>
              <a:ext cx="33020" cy="6350"/>
            </a:xfrm>
            <a:custGeom>
              <a:avLst/>
              <a:gdLst/>
              <a:ahLst/>
              <a:cxnLst/>
              <a:rect l="l" t="t" r="r" b="b"/>
              <a:pathLst>
                <a:path w="33020" h="6350">
                  <a:moveTo>
                    <a:pt x="0" y="0"/>
                  </a:moveTo>
                  <a:lnTo>
                    <a:pt x="32486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94" name="object 15294"/>
            <p:cNvSpPr/>
            <p:nvPr/>
          </p:nvSpPr>
          <p:spPr>
            <a:xfrm>
              <a:off x="7922463" y="4882946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5" h="2539">
                  <a:moveTo>
                    <a:pt x="0" y="0"/>
                  </a:moveTo>
                  <a:lnTo>
                    <a:pt x="11874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95" name="object 15295"/>
            <p:cNvSpPr/>
            <p:nvPr/>
          </p:nvSpPr>
          <p:spPr>
            <a:xfrm>
              <a:off x="7922463" y="4877396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5" h="2539">
                  <a:moveTo>
                    <a:pt x="118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96" name="object 15296"/>
            <p:cNvSpPr/>
            <p:nvPr/>
          </p:nvSpPr>
          <p:spPr>
            <a:xfrm>
              <a:off x="7861465" y="4864722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20" h="7620">
                  <a:moveTo>
                    <a:pt x="32486" y="7124"/>
                  </a:moveTo>
                  <a:lnTo>
                    <a:pt x="0" y="0"/>
                  </a:lnTo>
                  <a:lnTo>
                    <a:pt x="0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97" name="object 15297"/>
            <p:cNvSpPr/>
            <p:nvPr/>
          </p:nvSpPr>
          <p:spPr>
            <a:xfrm>
              <a:off x="7880477" y="485758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98" name="object 15298"/>
            <p:cNvSpPr/>
            <p:nvPr/>
          </p:nvSpPr>
          <p:spPr>
            <a:xfrm>
              <a:off x="7861465" y="4857584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20">
                  <a:moveTo>
                    <a:pt x="0" y="7137"/>
                  </a:moveTo>
                  <a:lnTo>
                    <a:pt x="1901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299" name="object 15299"/>
            <p:cNvSpPr/>
            <p:nvPr/>
          </p:nvSpPr>
          <p:spPr>
            <a:xfrm>
              <a:off x="7932762" y="486550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00" name="object 15300"/>
            <p:cNvSpPr/>
            <p:nvPr/>
          </p:nvSpPr>
          <p:spPr>
            <a:xfrm>
              <a:off x="7892351" y="48575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301" name="object 15301"/>
          <p:cNvGrpSpPr/>
          <p:nvPr/>
        </p:nvGrpSpPr>
        <p:grpSpPr>
          <a:xfrm>
            <a:off x="6530760" y="2510444"/>
            <a:ext cx="7715" cy="5144"/>
            <a:chOff x="7981867" y="3719176"/>
            <a:chExt cx="11430" cy="7620"/>
          </a:xfrm>
        </p:grpSpPr>
        <p:sp>
          <p:nvSpPr>
            <p:cNvPr id="15302" name="object 15302"/>
            <p:cNvSpPr/>
            <p:nvPr/>
          </p:nvSpPr>
          <p:spPr>
            <a:xfrm>
              <a:off x="7982661" y="372313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87"/>
                  </a:moveTo>
                  <a:lnTo>
                    <a:pt x="0" y="23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03" name="object 15303"/>
            <p:cNvSpPr/>
            <p:nvPr/>
          </p:nvSpPr>
          <p:spPr>
            <a:xfrm>
              <a:off x="7982674" y="37239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04" name="object 15304"/>
            <p:cNvSpPr/>
            <p:nvPr/>
          </p:nvSpPr>
          <p:spPr>
            <a:xfrm>
              <a:off x="7982674" y="372394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05" name="object 15305"/>
            <p:cNvSpPr/>
            <p:nvPr/>
          </p:nvSpPr>
          <p:spPr>
            <a:xfrm>
              <a:off x="7982674" y="372471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06" name="object 15306"/>
            <p:cNvSpPr/>
            <p:nvPr/>
          </p:nvSpPr>
          <p:spPr>
            <a:xfrm>
              <a:off x="7982674" y="37255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07" name="object 15307"/>
            <p:cNvSpPr/>
            <p:nvPr/>
          </p:nvSpPr>
          <p:spPr>
            <a:xfrm>
              <a:off x="7982661" y="37255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  <a:path w="1270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08" name="object 15308"/>
            <p:cNvSpPr/>
            <p:nvPr/>
          </p:nvSpPr>
          <p:spPr>
            <a:xfrm>
              <a:off x="7982674" y="37231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09" name="object 15309"/>
            <p:cNvSpPr/>
            <p:nvPr/>
          </p:nvSpPr>
          <p:spPr>
            <a:xfrm>
              <a:off x="7982674" y="37239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10" name="object 15310"/>
            <p:cNvSpPr/>
            <p:nvPr/>
          </p:nvSpPr>
          <p:spPr>
            <a:xfrm>
              <a:off x="7983461" y="37255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11" name="object 15311"/>
            <p:cNvSpPr/>
            <p:nvPr/>
          </p:nvSpPr>
          <p:spPr>
            <a:xfrm>
              <a:off x="7991386" y="37223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12" name="object 15312"/>
            <p:cNvSpPr/>
            <p:nvPr/>
          </p:nvSpPr>
          <p:spPr>
            <a:xfrm>
              <a:off x="7991386" y="37207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13" name="object 15313"/>
            <p:cNvSpPr/>
            <p:nvPr/>
          </p:nvSpPr>
          <p:spPr>
            <a:xfrm>
              <a:off x="7992186" y="37231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14" name="object 15314"/>
            <p:cNvSpPr/>
            <p:nvPr/>
          </p:nvSpPr>
          <p:spPr>
            <a:xfrm>
              <a:off x="7991386" y="371996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0" y="2387"/>
                  </a:lnTo>
                  <a:lnTo>
                    <a:pt x="80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315" name="object 15315"/>
          <p:cNvGrpSpPr/>
          <p:nvPr/>
        </p:nvGrpSpPr>
        <p:grpSpPr>
          <a:xfrm>
            <a:off x="6431834" y="3103476"/>
            <a:ext cx="45006" cy="30004"/>
            <a:chOff x="7835309" y="4597743"/>
            <a:chExt cx="66675" cy="44450"/>
          </a:xfrm>
        </p:grpSpPr>
        <p:sp>
          <p:nvSpPr>
            <p:cNvPr id="15316" name="object 15316"/>
            <p:cNvSpPr/>
            <p:nvPr/>
          </p:nvSpPr>
          <p:spPr>
            <a:xfrm>
              <a:off x="7901063" y="459774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17" name="object 15317"/>
            <p:cNvSpPr/>
            <p:nvPr/>
          </p:nvSpPr>
          <p:spPr>
            <a:xfrm>
              <a:off x="7871764" y="4601705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89">
                  <a:moveTo>
                    <a:pt x="0" y="8712"/>
                  </a:moveTo>
                  <a:lnTo>
                    <a:pt x="102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18" name="object 15318"/>
            <p:cNvSpPr/>
            <p:nvPr/>
          </p:nvSpPr>
          <p:spPr>
            <a:xfrm>
              <a:off x="7871764" y="4604880"/>
              <a:ext cx="29845" cy="5715"/>
            </a:xfrm>
            <a:custGeom>
              <a:avLst/>
              <a:gdLst/>
              <a:ahLst/>
              <a:cxnLst/>
              <a:rect l="l" t="t" r="r" b="b"/>
              <a:pathLst>
                <a:path w="29845" h="5714">
                  <a:moveTo>
                    <a:pt x="29298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19" name="object 15319"/>
            <p:cNvSpPr/>
            <p:nvPr/>
          </p:nvSpPr>
          <p:spPr>
            <a:xfrm>
              <a:off x="7836115" y="4609630"/>
              <a:ext cx="1905" cy="31750"/>
            </a:xfrm>
            <a:custGeom>
              <a:avLst/>
              <a:gdLst/>
              <a:ahLst/>
              <a:cxnLst/>
              <a:rect l="l" t="t" r="r" b="b"/>
              <a:pathLst>
                <a:path w="1904" h="31750">
                  <a:moveTo>
                    <a:pt x="0" y="31686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20" name="object 15320"/>
            <p:cNvSpPr/>
            <p:nvPr/>
          </p:nvSpPr>
          <p:spPr>
            <a:xfrm>
              <a:off x="7836103" y="4614380"/>
              <a:ext cx="31115" cy="27305"/>
            </a:xfrm>
            <a:custGeom>
              <a:avLst/>
              <a:gdLst/>
              <a:ahLst/>
              <a:cxnLst/>
              <a:rect l="l" t="t" r="r" b="b"/>
              <a:pathLst>
                <a:path w="31115" h="27304">
                  <a:moveTo>
                    <a:pt x="30899" y="0"/>
                  </a:moveTo>
                  <a:lnTo>
                    <a:pt x="0" y="269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21" name="object 15321"/>
            <p:cNvSpPr/>
            <p:nvPr/>
          </p:nvSpPr>
          <p:spPr>
            <a:xfrm>
              <a:off x="7864627" y="46143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22" name="object 15322"/>
            <p:cNvSpPr/>
            <p:nvPr/>
          </p:nvSpPr>
          <p:spPr>
            <a:xfrm>
              <a:off x="7864627" y="461200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23" name="object 15323"/>
            <p:cNvSpPr/>
            <p:nvPr/>
          </p:nvSpPr>
          <p:spPr>
            <a:xfrm>
              <a:off x="7864627" y="461041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1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24" name="object 15324"/>
            <p:cNvSpPr/>
            <p:nvPr/>
          </p:nvSpPr>
          <p:spPr>
            <a:xfrm>
              <a:off x="7836115" y="4630229"/>
              <a:ext cx="63500" cy="11430"/>
            </a:xfrm>
            <a:custGeom>
              <a:avLst/>
              <a:gdLst/>
              <a:ahLst/>
              <a:cxnLst/>
              <a:rect l="l" t="t" r="r" b="b"/>
              <a:pathLst>
                <a:path w="63500" h="11429">
                  <a:moveTo>
                    <a:pt x="63373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25" name="object 15325"/>
            <p:cNvSpPr/>
            <p:nvPr/>
          </p:nvSpPr>
          <p:spPr>
            <a:xfrm>
              <a:off x="7899488" y="4620730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70" h="9525">
                  <a:moveTo>
                    <a:pt x="400" y="-793"/>
                  </a:moveTo>
                  <a:lnTo>
                    <a:pt x="400" y="1030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326" name="object 15326"/>
          <p:cNvGrpSpPr/>
          <p:nvPr/>
        </p:nvGrpSpPr>
        <p:grpSpPr>
          <a:xfrm>
            <a:off x="5795497" y="3113099"/>
            <a:ext cx="701658" cy="99870"/>
            <a:chOff x="6892588" y="4611998"/>
            <a:chExt cx="1039494" cy="147955"/>
          </a:xfrm>
        </p:grpSpPr>
        <p:sp>
          <p:nvSpPr>
            <p:cNvPr id="15327" name="object 15327"/>
            <p:cNvSpPr/>
            <p:nvPr/>
          </p:nvSpPr>
          <p:spPr>
            <a:xfrm>
              <a:off x="7768780" y="4620729"/>
              <a:ext cx="2540" cy="31750"/>
            </a:xfrm>
            <a:custGeom>
              <a:avLst/>
              <a:gdLst/>
              <a:ahLst/>
              <a:cxnLst/>
              <a:rect l="l" t="t" r="r" b="b"/>
              <a:pathLst>
                <a:path w="2540" h="31750">
                  <a:moveTo>
                    <a:pt x="1187" y="-793"/>
                  </a:moveTo>
                  <a:lnTo>
                    <a:pt x="1187" y="32480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28" name="object 15328"/>
            <p:cNvSpPr/>
            <p:nvPr/>
          </p:nvSpPr>
          <p:spPr>
            <a:xfrm>
              <a:off x="7768780" y="4612792"/>
              <a:ext cx="48895" cy="40005"/>
            </a:xfrm>
            <a:custGeom>
              <a:avLst/>
              <a:gdLst/>
              <a:ahLst/>
              <a:cxnLst/>
              <a:rect l="l" t="t" r="r" b="b"/>
              <a:pathLst>
                <a:path w="48895" h="40004">
                  <a:moveTo>
                    <a:pt x="48323" y="0"/>
                  </a:moveTo>
                  <a:lnTo>
                    <a:pt x="0" y="396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29" name="object 15329"/>
            <p:cNvSpPr/>
            <p:nvPr/>
          </p:nvSpPr>
          <p:spPr>
            <a:xfrm>
              <a:off x="7768780" y="4641316"/>
              <a:ext cx="67945" cy="11430"/>
            </a:xfrm>
            <a:custGeom>
              <a:avLst/>
              <a:gdLst/>
              <a:ahLst/>
              <a:cxnLst/>
              <a:rect l="l" t="t" r="r" b="b"/>
              <a:pathLst>
                <a:path w="67945" h="11429">
                  <a:moveTo>
                    <a:pt x="67335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30" name="object 15330"/>
            <p:cNvSpPr/>
            <p:nvPr/>
          </p:nvSpPr>
          <p:spPr>
            <a:xfrm>
              <a:off x="7768767" y="4648441"/>
              <a:ext cx="98425" cy="4445"/>
            </a:xfrm>
            <a:custGeom>
              <a:avLst/>
              <a:gdLst/>
              <a:ahLst/>
              <a:cxnLst/>
              <a:rect l="l" t="t" r="r" b="b"/>
              <a:pathLst>
                <a:path w="98425" h="4445">
                  <a:moveTo>
                    <a:pt x="98234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31" name="object 15331"/>
            <p:cNvSpPr/>
            <p:nvPr/>
          </p:nvSpPr>
          <p:spPr>
            <a:xfrm>
              <a:off x="7768780" y="4641316"/>
              <a:ext cx="98425" cy="19050"/>
            </a:xfrm>
            <a:custGeom>
              <a:avLst/>
              <a:gdLst/>
              <a:ahLst/>
              <a:cxnLst/>
              <a:rect l="l" t="t" r="r" b="b"/>
              <a:pathLst>
                <a:path w="98425" h="19050">
                  <a:moveTo>
                    <a:pt x="67335" y="0"/>
                  </a:moveTo>
                  <a:lnTo>
                    <a:pt x="98221" y="7137"/>
                  </a:lnTo>
                  <a:lnTo>
                    <a:pt x="30886" y="19024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32" name="object 15332"/>
            <p:cNvSpPr/>
            <p:nvPr/>
          </p:nvSpPr>
          <p:spPr>
            <a:xfrm>
              <a:off x="7799667" y="4653191"/>
              <a:ext cx="67945" cy="7620"/>
            </a:xfrm>
            <a:custGeom>
              <a:avLst/>
              <a:gdLst/>
              <a:ahLst/>
              <a:cxnLst/>
              <a:rect l="l" t="t" r="r" b="b"/>
              <a:pathLst>
                <a:path w="67945" h="7620">
                  <a:moveTo>
                    <a:pt x="67335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33" name="object 15333"/>
            <p:cNvSpPr/>
            <p:nvPr/>
          </p:nvSpPr>
          <p:spPr>
            <a:xfrm>
              <a:off x="7867002" y="464844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34" name="object 15334"/>
            <p:cNvSpPr/>
            <p:nvPr/>
          </p:nvSpPr>
          <p:spPr>
            <a:xfrm>
              <a:off x="7799667" y="4653191"/>
              <a:ext cx="67945" cy="11430"/>
            </a:xfrm>
            <a:custGeom>
              <a:avLst/>
              <a:gdLst/>
              <a:ahLst/>
              <a:cxnLst/>
              <a:rect l="l" t="t" r="r" b="b"/>
              <a:pathLst>
                <a:path w="67945" h="11429">
                  <a:moveTo>
                    <a:pt x="0" y="11099"/>
                  </a:moveTo>
                  <a:lnTo>
                    <a:pt x="67335" y="0"/>
                  </a:lnTo>
                </a:path>
                <a:path w="67945" h="11429">
                  <a:moveTo>
                    <a:pt x="0" y="11099"/>
                  </a:moveTo>
                  <a:lnTo>
                    <a:pt x="0" y="715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35" name="object 15335"/>
            <p:cNvSpPr/>
            <p:nvPr/>
          </p:nvSpPr>
          <p:spPr>
            <a:xfrm>
              <a:off x="7730744" y="4660341"/>
              <a:ext cx="69215" cy="11430"/>
            </a:xfrm>
            <a:custGeom>
              <a:avLst/>
              <a:gdLst/>
              <a:ahLst/>
              <a:cxnLst/>
              <a:rect l="l" t="t" r="r" b="b"/>
              <a:pathLst>
                <a:path w="69215" h="11429">
                  <a:moveTo>
                    <a:pt x="0" y="11087"/>
                  </a:moveTo>
                  <a:lnTo>
                    <a:pt x="6892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36" name="object 15336"/>
            <p:cNvSpPr/>
            <p:nvPr/>
          </p:nvSpPr>
          <p:spPr>
            <a:xfrm>
              <a:off x="7730744" y="4664290"/>
              <a:ext cx="69215" cy="7620"/>
            </a:xfrm>
            <a:custGeom>
              <a:avLst/>
              <a:gdLst/>
              <a:ahLst/>
              <a:cxnLst/>
              <a:rect l="l" t="t" r="r" b="b"/>
              <a:pathLst>
                <a:path w="69215" h="7620">
                  <a:moveTo>
                    <a:pt x="68922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37" name="object 15337"/>
            <p:cNvSpPr/>
            <p:nvPr/>
          </p:nvSpPr>
          <p:spPr>
            <a:xfrm>
              <a:off x="7729956" y="4664290"/>
              <a:ext cx="69850" cy="11430"/>
            </a:xfrm>
            <a:custGeom>
              <a:avLst/>
              <a:gdLst/>
              <a:ahLst/>
              <a:cxnLst/>
              <a:rect l="l" t="t" r="r" b="b"/>
              <a:pathLst>
                <a:path w="69850" h="11429">
                  <a:moveTo>
                    <a:pt x="0" y="11099"/>
                  </a:moveTo>
                  <a:lnTo>
                    <a:pt x="69710" y="0"/>
                  </a:lnTo>
                </a:path>
                <a:path w="69850" h="11429">
                  <a:moveTo>
                    <a:pt x="0" y="11099"/>
                  </a:moveTo>
                  <a:lnTo>
                    <a:pt x="787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38" name="object 15338"/>
            <p:cNvSpPr/>
            <p:nvPr/>
          </p:nvSpPr>
          <p:spPr>
            <a:xfrm>
              <a:off x="7659459" y="4671428"/>
              <a:ext cx="71755" cy="10795"/>
            </a:xfrm>
            <a:custGeom>
              <a:avLst/>
              <a:gdLst/>
              <a:ahLst/>
              <a:cxnLst/>
              <a:rect l="l" t="t" r="r" b="b"/>
              <a:pathLst>
                <a:path w="71754" h="10795">
                  <a:moveTo>
                    <a:pt x="0" y="10299"/>
                  </a:moveTo>
                  <a:lnTo>
                    <a:pt x="7128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39" name="object 15339"/>
            <p:cNvSpPr/>
            <p:nvPr/>
          </p:nvSpPr>
          <p:spPr>
            <a:xfrm>
              <a:off x="7659446" y="4675390"/>
              <a:ext cx="71120" cy="6350"/>
            </a:xfrm>
            <a:custGeom>
              <a:avLst/>
              <a:gdLst/>
              <a:ahLst/>
              <a:cxnLst/>
              <a:rect l="l" t="t" r="r" b="b"/>
              <a:pathLst>
                <a:path w="71120" h="6350">
                  <a:moveTo>
                    <a:pt x="-793" y="3168"/>
                  </a:moveTo>
                  <a:lnTo>
                    <a:pt x="71304" y="3168"/>
                  </a:lnTo>
                </a:path>
              </a:pathLst>
            </a:custGeom>
            <a:ln w="7924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40" name="object 15340"/>
            <p:cNvSpPr/>
            <p:nvPr/>
          </p:nvSpPr>
          <p:spPr>
            <a:xfrm>
              <a:off x="7659459" y="4675390"/>
              <a:ext cx="71120" cy="10795"/>
            </a:xfrm>
            <a:custGeom>
              <a:avLst/>
              <a:gdLst/>
              <a:ahLst/>
              <a:cxnLst/>
              <a:rect l="l" t="t" r="r" b="b"/>
              <a:pathLst>
                <a:path w="71120" h="10795">
                  <a:moveTo>
                    <a:pt x="0" y="10287"/>
                  </a:moveTo>
                  <a:lnTo>
                    <a:pt x="70510" y="0"/>
                  </a:lnTo>
                </a:path>
                <a:path w="71120" h="10795">
                  <a:moveTo>
                    <a:pt x="0" y="10287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41" name="object 15341"/>
            <p:cNvSpPr/>
            <p:nvPr/>
          </p:nvSpPr>
          <p:spPr>
            <a:xfrm>
              <a:off x="7587361" y="4681728"/>
              <a:ext cx="72390" cy="10795"/>
            </a:xfrm>
            <a:custGeom>
              <a:avLst/>
              <a:gdLst/>
              <a:ahLst/>
              <a:cxnLst/>
              <a:rect l="l" t="t" r="r" b="b"/>
              <a:pathLst>
                <a:path w="72390" h="10795">
                  <a:moveTo>
                    <a:pt x="0" y="10287"/>
                  </a:moveTo>
                  <a:lnTo>
                    <a:pt x="7209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42" name="object 15342"/>
            <p:cNvSpPr/>
            <p:nvPr/>
          </p:nvSpPr>
          <p:spPr>
            <a:xfrm>
              <a:off x="7587361" y="4685677"/>
              <a:ext cx="72390" cy="6350"/>
            </a:xfrm>
            <a:custGeom>
              <a:avLst/>
              <a:gdLst/>
              <a:ahLst/>
              <a:cxnLst/>
              <a:rect l="l" t="t" r="r" b="b"/>
              <a:pathLst>
                <a:path w="72390" h="6350">
                  <a:moveTo>
                    <a:pt x="-793" y="3168"/>
                  </a:moveTo>
                  <a:lnTo>
                    <a:pt x="72891" y="3168"/>
                  </a:lnTo>
                </a:path>
              </a:pathLst>
            </a:custGeom>
            <a:ln w="7924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43" name="object 15343"/>
            <p:cNvSpPr/>
            <p:nvPr/>
          </p:nvSpPr>
          <p:spPr>
            <a:xfrm>
              <a:off x="7586573" y="4685677"/>
              <a:ext cx="73025" cy="10795"/>
            </a:xfrm>
            <a:custGeom>
              <a:avLst/>
              <a:gdLst/>
              <a:ahLst/>
              <a:cxnLst/>
              <a:rect l="l" t="t" r="r" b="b"/>
              <a:pathLst>
                <a:path w="73025" h="10795">
                  <a:moveTo>
                    <a:pt x="0" y="10299"/>
                  </a:moveTo>
                  <a:lnTo>
                    <a:pt x="72885" y="0"/>
                  </a:lnTo>
                </a:path>
                <a:path w="73025" h="10795">
                  <a:moveTo>
                    <a:pt x="0" y="10299"/>
                  </a:moveTo>
                  <a:lnTo>
                    <a:pt x="787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44" name="object 15344"/>
            <p:cNvSpPr/>
            <p:nvPr/>
          </p:nvSpPr>
          <p:spPr>
            <a:xfrm>
              <a:off x="7512888" y="4692015"/>
              <a:ext cx="74930" cy="9525"/>
            </a:xfrm>
            <a:custGeom>
              <a:avLst/>
              <a:gdLst/>
              <a:ahLst/>
              <a:cxnLst/>
              <a:rect l="l" t="t" r="r" b="b"/>
              <a:pathLst>
                <a:path w="74929" h="9525">
                  <a:moveTo>
                    <a:pt x="0" y="9512"/>
                  </a:moveTo>
                  <a:lnTo>
                    <a:pt x="7447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45" name="object 15345"/>
            <p:cNvSpPr/>
            <p:nvPr/>
          </p:nvSpPr>
          <p:spPr>
            <a:xfrm>
              <a:off x="7512888" y="4695977"/>
              <a:ext cx="74295" cy="5715"/>
            </a:xfrm>
            <a:custGeom>
              <a:avLst/>
              <a:gdLst/>
              <a:ahLst/>
              <a:cxnLst/>
              <a:rect l="l" t="t" r="r" b="b"/>
              <a:pathLst>
                <a:path w="74295" h="5714">
                  <a:moveTo>
                    <a:pt x="73685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46" name="object 15346"/>
            <p:cNvSpPr/>
            <p:nvPr/>
          </p:nvSpPr>
          <p:spPr>
            <a:xfrm>
              <a:off x="7512888" y="4695977"/>
              <a:ext cx="74295" cy="9525"/>
            </a:xfrm>
            <a:custGeom>
              <a:avLst/>
              <a:gdLst/>
              <a:ahLst/>
              <a:cxnLst/>
              <a:rect l="l" t="t" r="r" b="b"/>
              <a:pathLst>
                <a:path w="74295" h="9525">
                  <a:moveTo>
                    <a:pt x="0" y="9512"/>
                  </a:moveTo>
                  <a:lnTo>
                    <a:pt x="73685" y="0"/>
                  </a:lnTo>
                </a:path>
                <a:path w="74295" h="9525">
                  <a:moveTo>
                    <a:pt x="0" y="9512"/>
                  </a:moveTo>
                  <a:lnTo>
                    <a:pt x="0" y="55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47" name="object 15347"/>
            <p:cNvSpPr/>
            <p:nvPr/>
          </p:nvSpPr>
          <p:spPr>
            <a:xfrm>
              <a:off x="7436840" y="4701527"/>
              <a:ext cx="76200" cy="8890"/>
            </a:xfrm>
            <a:custGeom>
              <a:avLst/>
              <a:gdLst/>
              <a:ahLst/>
              <a:cxnLst/>
              <a:rect l="l" t="t" r="r" b="b"/>
              <a:pathLst>
                <a:path w="76200" h="8889">
                  <a:moveTo>
                    <a:pt x="0" y="8712"/>
                  </a:moveTo>
                  <a:lnTo>
                    <a:pt x="7604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48" name="object 15348"/>
            <p:cNvSpPr/>
            <p:nvPr/>
          </p:nvSpPr>
          <p:spPr>
            <a:xfrm>
              <a:off x="7436840" y="4705489"/>
              <a:ext cx="76200" cy="5080"/>
            </a:xfrm>
            <a:custGeom>
              <a:avLst/>
              <a:gdLst/>
              <a:ahLst/>
              <a:cxnLst/>
              <a:rect l="l" t="t" r="r" b="b"/>
              <a:pathLst>
                <a:path w="76200" h="5079">
                  <a:moveTo>
                    <a:pt x="76047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49" name="object 15349"/>
            <p:cNvSpPr/>
            <p:nvPr/>
          </p:nvSpPr>
          <p:spPr>
            <a:xfrm>
              <a:off x="7436840" y="4705489"/>
              <a:ext cx="76200" cy="9525"/>
            </a:xfrm>
            <a:custGeom>
              <a:avLst/>
              <a:gdLst/>
              <a:ahLst/>
              <a:cxnLst/>
              <a:rect l="l" t="t" r="r" b="b"/>
              <a:pathLst>
                <a:path w="76200" h="9525">
                  <a:moveTo>
                    <a:pt x="0" y="9512"/>
                  </a:moveTo>
                  <a:lnTo>
                    <a:pt x="76047" y="0"/>
                  </a:lnTo>
                </a:path>
                <a:path w="76200" h="9525">
                  <a:moveTo>
                    <a:pt x="0" y="9512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50" name="object 15350"/>
            <p:cNvSpPr/>
            <p:nvPr/>
          </p:nvSpPr>
          <p:spPr>
            <a:xfrm>
              <a:off x="7359993" y="4710239"/>
              <a:ext cx="77470" cy="9525"/>
            </a:xfrm>
            <a:custGeom>
              <a:avLst/>
              <a:gdLst/>
              <a:ahLst/>
              <a:cxnLst/>
              <a:rect l="l" t="t" r="r" b="b"/>
              <a:pathLst>
                <a:path w="77470" h="9525">
                  <a:moveTo>
                    <a:pt x="0" y="9512"/>
                  </a:moveTo>
                  <a:lnTo>
                    <a:pt x="7684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51" name="object 15351"/>
            <p:cNvSpPr/>
            <p:nvPr/>
          </p:nvSpPr>
          <p:spPr>
            <a:xfrm>
              <a:off x="7359993" y="4715002"/>
              <a:ext cx="77470" cy="5080"/>
            </a:xfrm>
            <a:custGeom>
              <a:avLst/>
              <a:gdLst/>
              <a:ahLst/>
              <a:cxnLst/>
              <a:rect l="l" t="t" r="r" b="b"/>
              <a:pathLst>
                <a:path w="77470" h="5079">
                  <a:moveTo>
                    <a:pt x="76847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52" name="object 15352"/>
            <p:cNvSpPr/>
            <p:nvPr/>
          </p:nvSpPr>
          <p:spPr>
            <a:xfrm>
              <a:off x="7359205" y="4715002"/>
              <a:ext cx="78105" cy="8890"/>
            </a:xfrm>
            <a:custGeom>
              <a:avLst/>
              <a:gdLst/>
              <a:ahLst/>
              <a:cxnLst/>
              <a:rect l="l" t="t" r="r" b="b"/>
              <a:pathLst>
                <a:path w="78104" h="8889">
                  <a:moveTo>
                    <a:pt x="0" y="8712"/>
                  </a:moveTo>
                  <a:lnTo>
                    <a:pt x="77635" y="0"/>
                  </a:lnTo>
                </a:path>
                <a:path w="78104" h="8889">
                  <a:moveTo>
                    <a:pt x="0" y="8712"/>
                  </a:moveTo>
                  <a:lnTo>
                    <a:pt x="787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53" name="object 15353"/>
            <p:cNvSpPr/>
            <p:nvPr/>
          </p:nvSpPr>
          <p:spPr>
            <a:xfrm>
              <a:off x="7279976" y="4718958"/>
              <a:ext cx="81280" cy="9525"/>
            </a:xfrm>
            <a:custGeom>
              <a:avLst/>
              <a:gdLst/>
              <a:ahLst/>
              <a:cxnLst/>
              <a:rect l="l" t="t" r="r" b="b"/>
              <a:pathLst>
                <a:path w="81279" h="9525">
                  <a:moveTo>
                    <a:pt x="0" y="9499"/>
                  </a:moveTo>
                  <a:lnTo>
                    <a:pt x="80810" y="9499"/>
                  </a:lnTo>
                  <a:lnTo>
                    <a:pt x="80810" y="0"/>
                  </a:lnTo>
                  <a:lnTo>
                    <a:pt x="0" y="0"/>
                  </a:lnTo>
                  <a:lnTo>
                    <a:pt x="0" y="9499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54" name="object 15354"/>
            <p:cNvSpPr/>
            <p:nvPr/>
          </p:nvSpPr>
          <p:spPr>
            <a:xfrm>
              <a:off x="7280770" y="4723714"/>
              <a:ext cx="78740" cy="4445"/>
            </a:xfrm>
            <a:custGeom>
              <a:avLst/>
              <a:gdLst/>
              <a:ahLst/>
              <a:cxnLst/>
              <a:rect l="l" t="t" r="r" b="b"/>
              <a:pathLst>
                <a:path w="78740" h="4445">
                  <a:moveTo>
                    <a:pt x="78435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55" name="object 15355"/>
            <p:cNvSpPr/>
            <p:nvPr/>
          </p:nvSpPr>
          <p:spPr>
            <a:xfrm>
              <a:off x="7279976" y="4722920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5" h="9525">
                  <a:moveTo>
                    <a:pt x="0" y="9499"/>
                  </a:moveTo>
                  <a:lnTo>
                    <a:pt x="80022" y="9499"/>
                  </a:lnTo>
                  <a:lnTo>
                    <a:pt x="80022" y="0"/>
                  </a:lnTo>
                  <a:lnTo>
                    <a:pt x="0" y="0"/>
                  </a:lnTo>
                  <a:lnTo>
                    <a:pt x="0" y="9499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56" name="object 15356"/>
            <p:cNvSpPr/>
            <p:nvPr/>
          </p:nvSpPr>
          <p:spPr>
            <a:xfrm>
              <a:off x="7280770" y="472766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57" name="object 15357"/>
            <p:cNvSpPr/>
            <p:nvPr/>
          </p:nvSpPr>
          <p:spPr>
            <a:xfrm>
              <a:off x="7199966" y="4726870"/>
              <a:ext cx="81915" cy="9525"/>
            </a:xfrm>
            <a:custGeom>
              <a:avLst/>
              <a:gdLst/>
              <a:ahLst/>
              <a:cxnLst/>
              <a:rect l="l" t="t" r="r" b="b"/>
              <a:pathLst>
                <a:path w="81915" h="9525">
                  <a:moveTo>
                    <a:pt x="0" y="9512"/>
                  </a:moveTo>
                  <a:lnTo>
                    <a:pt x="81597" y="9512"/>
                  </a:lnTo>
                  <a:lnTo>
                    <a:pt x="81597" y="0"/>
                  </a:lnTo>
                  <a:lnTo>
                    <a:pt x="0" y="0"/>
                  </a:lnTo>
                  <a:lnTo>
                    <a:pt x="0" y="951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58" name="object 15358"/>
            <p:cNvSpPr/>
            <p:nvPr/>
          </p:nvSpPr>
          <p:spPr>
            <a:xfrm>
              <a:off x="7200760" y="4731626"/>
              <a:ext cx="80010" cy="4445"/>
            </a:xfrm>
            <a:custGeom>
              <a:avLst/>
              <a:gdLst/>
              <a:ahLst/>
              <a:cxnLst/>
              <a:rect l="l" t="t" r="r" b="b"/>
              <a:pathLst>
                <a:path w="80009" h="4445">
                  <a:moveTo>
                    <a:pt x="80009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59" name="object 15359"/>
            <p:cNvSpPr/>
            <p:nvPr/>
          </p:nvSpPr>
          <p:spPr>
            <a:xfrm>
              <a:off x="7199966" y="4730832"/>
              <a:ext cx="81915" cy="9525"/>
            </a:xfrm>
            <a:custGeom>
              <a:avLst/>
              <a:gdLst/>
              <a:ahLst/>
              <a:cxnLst/>
              <a:rect l="l" t="t" r="r" b="b"/>
              <a:pathLst>
                <a:path w="81915" h="9525">
                  <a:moveTo>
                    <a:pt x="0" y="9512"/>
                  </a:moveTo>
                  <a:lnTo>
                    <a:pt x="81597" y="9512"/>
                  </a:lnTo>
                  <a:lnTo>
                    <a:pt x="81597" y="0"/>
                  </a:lnTo>
                  <a:lnTo>
                    <a:pt x="0" y="0"/>
                  </a:lnTo>
                  <a:lnTo>
                    <a:pt x="0" y="951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60" name="object 15360"/>
            <p:cNvSpPr/>
            <p:nvPr/>
          </p:nvSpPr>
          <p:spPr>
            <a:xfrm>
              <a:off x="7200760" y="473558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61" name="object 15361"/>
            <p:cNvSpPr/>
            <p:nvPr/>
          </p:nvSpPr>
          <p:spPr>
            <a:xfrm>
              <a:off x="7118369" y="4734795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4" h="8889">
                  <a:moveTo>
                    <a:pt x="0" y="8724"/>
                  </a:moveTo>
                  <a:lnTo>
                    <a:pt x="83172" y="8724"/>
                  </a:lnTo>
                  <a:lnTo>
                    <a:pt x="83172" y="0"/>
                  </a:lnTo>
                  <a:lnTo>
                    <a:pt x="0" y="0"/>
                  </a:lnTo>
                  <a:lnTo>
                    <a:pt x="0" y="872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62" name="object 15362"/>
            <p:cNvSpPr/>
            <p:nvPr/>
          </p:nvSpPr>
          <p:spPr>
            <a:xfrm>
              <a:off x="7119175" y="4739551"/>
              <a:ext cx="81915" cy="3175"/>
            </a:xfrm>
            <a:custGeom>
              <a:avLst/>
              <a:gdLst/>
              <a:ahLst/>
              <a:cxnLst/>
              <a:rect l="l" t="t" r="r" b="b"/>
              <a:pathLst>
                <a:path w="81915" h="3175">
                  <a:moveTo>
                    <a:pt x="81584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63" name="object 15363"/>
            <p:cNvSpPr/>
            <p:nvPr/>
          </p:nvSpPr>
          <p:spPr>
            <a:xfrm>
              <a:off x="7117581" y="4738757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4" h="8889">
                  <a:moveTo>
                    <a:pt x="0" y="8712"/>
                  </a:moveTo>
                  <a:lnTo>
                    <a:pt x="83972" y="8712"/>
                  </a:lnTo>
                  <a:lnTo>
                    <a:pt x="83972" y="0"/>
                  </a:lnTo>
                  <a:lnTo>
                    <a:pt x="0" y="0"/>
                  </a:lnTo>
                  <a:lnTo>
                    <a:pt x="0" y="871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64" name="object 15364"/>
            <p:cNvSpPr/>
            <p:nvPr/>
          </p:nvSpPr>
          <p:spPr>
            <a:xfrm>
              <a:off x="7118375" y="474272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3949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65" name="object 15365"/>
            <p:cNvSpPr/>
            <p:nvPr/>
          </p:nvSpPr>
          <p:spPr>
            <a:xfrm>
              <a:off x="7035184" y="4741932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90" h="8889">
                  <a:moveTo>
                    <a:pt x="0" y="8712"/>
                  </a:moveTo>
                  <a:lnTo>
                    <a:pt x="84772" y="8712"/>
                  </a:lnTo>
                  <a:lnTo>
                    <a:pt x="84772" y="0"/>
                  </a:lnTo>
                  <a:lnTo>
                    <a:pt x="0" y="0"/>
                  </a:lnTo>
                  <a:lnTo>
                    <a:pt x="0" y="871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66" name="object 15366"/>
            <p:cNvSpPr/>
            <p:nvPr/>
          </p:nvSpPr>
          <p:spPr>
            <a:xfrm>
              <a:off x="7035977" y="4746675"/>
              <a:ext cx="82550" cy="3175"/>
            </a:xfrm>
            <a:custGeom>
              <a:avLst/>
              <a:gdLst/>
              <a:ahLst/>
              <a:cxnLst/>
              <a:rect l="l" t="t" r="r" b="b"/>
              <a:pathLst>
                <a:path w="82550" h="3175">
                  <a:moveTo>
                    <a:pt x="82397" y="0"/>
                  </a:moveTo>
                  <a:lnTo>
                    <a:pt x="0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67" name="object 15367"/>
            <p:cNvSpPr/>
            <p:nvPr/>
          </p:nvSpPr>
          <p:spPr>
            <a:xfrm>
              <a:off x="7035184" y="4745882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4" h="8889">
                  <a:moveTo>
                    <a:pt x="0" y="8724"/>
                  </a:moveTo>
                  <a:lnTo>
                    <a:pt x="83985" y="8724"/>
                  </a:lnTo>
                  <a:lnTo>
                    <a:pt x="83985" y="0"/>
                  </a:lnTo>
                  <a:lnTo>
                    <a:pt x="0" y="0"/>
                  </a:lnTo>
                  <a:lnTo>
                    <a:pt x="0" y="872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68" name="object 15368"/>
            <p:cNvSpPr/>
            <p:nvPr/>
          </p:nvSpPr>
          <p:spPr>
            <a:xfrm>
              <a:off x="7035977" y="474985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69" name="object 15369"/>
            <p:cNvSpPr/>
            <p:nvPr/>
          </p:nvSpPr>
          <p:spPr>
            <a:xfrm>
              <a:off x="6965467" y="4749838"/>
              <a:ext cx="71120" cy="5080"/>
            </a:xfrm>
            <a:custGeom>
              <a:avLst/>
              <a:gdLst/>
              <a:ahLst/>
              <a:cxnLst/>
              <a:rect l="l" t="t" r="r" b="b"/>
              <a:pathLst>
                <a:path w="71120" h="5079">
                  <a:moveTo>
                    <a:pt x="0" y="4762"/>
                  </a:moveTo>
                  <a:lnTo>
                    <a:pt x="7051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70" name="object 15370"/>
            <p:cNvSpPr/>
            <p:nvPr/>
          </p:nvSpPr>
          <p:spPr>
            <a:xfrm>
              <a:off x="6967055" y="4753813"/>
              <a:ext cx="69215" cy="1905"/>
            </a:xfrm>
            <a:custGeom>
              <a:avLst/>
              <a:gdLst/>
              <a:ahLst/>
              <a:cxnLst/>
              <a:rect l="l" t="t" r="r" b="b"/>
              <a:pathLst>
                <a:path w="69215" h="1904">
                  <a:moveTo>
                    <a:pt x="68922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71" name="object 15371"/>
            <p:cNvSpPr/>
            <p:nvPr/>
          </p:nvSpPr>
          <p:spPr>
            <a:xfrm>
              <a:off x="6973405" y="4753800"/>
              <a:ext cx="62865" cy="5080"/>
            </a:xfrm>
            <a:custGeom>
              <a:avLst/>
              <a:gdLst/>
              <a:ahLst/>
              <a:cxnLst/>
              <a:rect l="l" t="t" r="r" b="b"/>
              <a:pathLst>
                <a:path w="62865" h="5079">
                  <a:moveTo>
                    <a:pt x="0" y="4762"/>
                  </a:moveTo>
                  <a:lnTo>
                    <a:pt x="6257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72" name="object 15372"/>
            <p:cNvSpPr/>
            <p:nvPr/>
          </p:nvSpPr>
          <p:spPr>
            <a:xfrm>
              <a:off x="6929018" y="4714201"/>
              <a:ext cx="2540" cy="24765"/>
            </a:xfrm>
            <a:custGeom>
              <a:avLst/>
              <a:gdLst/>
              <a:ahLst/>
              <a:cxnLst/>
              <a:rect l="l" t="t" r="r" b="b"/>
              <a:pathLst>
                <a:path w="2540" h="24764">
                  <a:moveTo>
                    <a:pt x="1193" y="-793"/>
                  </a:moveTo>
                  <a:lnTo>
                    <a:pt x="1193" y="25342"/>
                  </a:lnTo>
                </a:path>
              </a:pathLst>
            </a:custGeom>
            <a:ln w="39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73" name="object 15373"/>
            <p:cNvSpPr/>
            <p:nvPr/>
          </p:nvSpPr>
          <p:spPr>
            <a:xfrm>
              <a:off x="6893382" y="4716576"/>
              <a:ext cx="11430" cy="6350"/>
            </a:xfrm>
            <a:custGeom>
              <a:avLst/>
              <a:gdLst/>
              <a:ahLst/>
              <a:cxnLst/>
              <a:rect l="l" t="t" r="r" b="b"/>
              <a:pathLst>
                <a:path w="11429" h="6350">
                  <a:moveTo>
                    <a:pt x="0" y="6337"/>
                  </a:moveTo>
                  <a:lnTo>
                    <a:pt x="110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74" name="object 15374"/>
            <p:cNvSpPr/>
            <p:nvPr/>
          </p:nvSpPr>
          <p:spPr>
            <a:xfrm>
              <a:off x="7700645" y="4631016"/>
              <a:ext cx="1905" cy="33020"/>
            </a:xfrm>
            <a:custGeom>
              <a:avLst/>
              <a:gdLst/>
              <a:ahLst/>
              <a:cxnLst/>
              <a:rect l="l" t="t" r="r" b="b"/>
              <a:pathLst>
                <a:path w="1904" h="33020">
                  <a:moveTo>
                    <a:pt x="0" y="32486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75" name="object 15375"/>
            <p:cNvSpPr/>
            <p:nvPr/>
          </p:nvSpPr>
          <p:spPr>
            <a:xfrm>
              <a:off x="7700645" y="4623892"/>
              <a:ext cx="49530" cy="40005"/>
            </a:xfrm>
            <a:custGeom>
              <a:avLst/>
              <a:gdLst/>
              <a:ahLst/>
              <a:cxnLst/>
              <a:rect l="l" t="t" r="r" b="b"/>
              <a:pathLst>
                <a:path w="49529" h="40004">
                  <a:moveTo>
                    <a:pt x="49123" y="0"/>
                  </a:moveTo>
                  <a:lnTo>
                    <a:pt x="0" y="396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76" name="object 15376"/>
            <p:cNvSpPr/>
            <p:nvPr/>
          </p:nvSpPr>
          <p:spPr>
            <a:xfrm>
              <a:off x="7700645" y="4652416"/>
              <a:ext cx="68580" cy="11430"/>
            </a:xfrm>
            <a:custGeom>
              <a:avLst/>
              <a:gdLst/>
              <a:ahLst/>
              <a:cxnLst/>
              <a:rect l="l" t="t" r="r" b="b"/>
              <a:pathLst>
                <a:path w="68579" h="11429">
                  <a:moveTo>
                    <a:pt x="68135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77" name="object 15377"/>
            <p:cNvSpPr/>
            <p:nvPr/>
          </p:nvSpPr>
          <p:spPr>
            <a:xfrm>
              <a:off x="7700645" y="4660341"/>
              <a:ext cx="99060" cy="3175"/>
            </a:xfrm>
            <a:custGeom>
              <a:avLst/>
              <a:gdLst/>
              <a:ahLst/>
              <a:cxnLst/>
              <a:rect l="l" t="t" r="r" b="b"/>
              <a:pathLst>
                <a:path w="99059" h="3175">
                  <a:moveTo>
                    <a:pt x="99021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78" name="object 15378"/>
            <p:cNvSpPr/>
            <p:nvPr/>
          </p:nvSpPr>
          <p:spPr>
            <a:xfrm>
              <a:off x="7700645" y="4663516"/>
              <a:ext cx="30480" cy="8255"/>
            </a:xfrm>
            <a:custGeom>
              <a:avLst/>
              <a:gdLst/>
              <a:ahLst/>
              <a:cxnLst/>
              <a:rect l="l" t="t" r="r" b="b"/>
              <a:pathLst>
                <a:path w="30479" h="8254">
                  <a:moveTo>
                    <a:pt x="30099" y="79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79" name="object 15379"/>
            <p:cNvSpPr/>
            <p:nvPr/>
          </p:nvSpPr>
          <p:spPr>
            <a:xfrm>
              <a:off x="7630147" y="4663516"/>
              <a:ext cx="71120" cy="10795"/>
            </a:xfrm>
            <a:custGeom>
              <a:avLst/>
              <a:gdLst/>
              <a:ahLst/>
              <a:cxnLst/>
              <a:rect l="l" t="t" r="r" b="b"/>
              <a:pathLst>
                <a:path w="71120" h="10795">
                  <a:moveTo>
                    <a:pt x="0" y="10286"/>
                  </a:moveTo>
                  <a:lnTo>
                    <a:pt x="7051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80" name="object 15380"/>
            <p:cNvSpPr/>
            <p:nvPr/>
          </p:nvSpPr>
          <p:spPr>
            <a:xfrm>
              <a:off x="7630134" y="4671428"/>
              <a:ext cx="100965" cy="2540"/>
            </a:xfrm>
            <a:custGeom>
              <a:avLst/>
              <a:gdLst/>
              <a:ahLst/>
              <a:cxnLst/>
              <a:rect l="l" t="t" r="r" b="b"/>
              <a:pathLst>
                <a:path w="100965" h="2539">
                  <a:moveTo>
                    <a:pt x="100609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81" name="object 15381"/>
            <p:cNvSpPr/>
            <p:nvPr/>
          </p:nvSpPr>
          <p:spPr>
            <a:xfrm>
              <a:off x="7630147" y="4673803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5" h="8254">
                  <a:moveTo>
                    <a:pt x="29311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82" name="object 15382"/>
            <p:cNvSpPr/>
            <p:nvPr/>
          </p:nvSpPr>
          <p:spPr>
            <a:xfrm>
              <a:off x="7558049" y="4673803"/>
              <a:ext cx="72390" cy="10795"/>
            </a:xfrm>
            <a:custGeom>
              <a:avLst/>
              <a:gdLst/>
              <a:ahLst/>
              <a:cxnLst/>
              <a:rect l="l" t="t" r="r" b="b"/>
              <a:pathLst>
                <a:path w="72390" h="10795">
                  <a:moveTo>
                    <a:pt x="0" y="10299"/>
                  </a:moveTo>
                  <a:lnTo>
                    <a:pt x="7209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83" name="object 15383"/>
            <p:cNvSpPr/>
            <p:nvPr/>
          </p:nvSpPr>
          <p:spPr>
            <a:xfrm>
              <a:off x="7558049" y="4681728"/>
              <a:ext cx="101600" cy="2540"/>
            </a:xfrm>
            <a:custGeom>
              <a:avLst/>
              <a:gdLst/>
              <a:ahLst/>
              <a:cxnLst/>
              <a:rect l="l" t="t" r="r" b="b"/>
              <a:pathLst>
                <a:path w="101600" h="2539">
                  <a:moveTo>
                    <a:pt x="101409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84" name="object 15384"/>
            <p:cNvSpPr/>
            <p:nvPr/>
          </p:nvSpPr>
          <p:spPr>
            <a:xfrm>
              <a:off x="7558049" y="4684102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5" h="8254">
                  <a:moveTo>
                    <a:pt x="29311" y="79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85" name="object 15385"/>
            <p:cNvSpPr/>
            <p:nvPr/>
          </p:nvSpPr>
          <p:spPr>
            <a:xfrm>
              <a:off x="7485164" y="4684090"/>
              <a:ext cx="73025" cy="9525"/>
            </a:xfrm>
            <a:custGeom>
              <a:avLst/>
              <a:gdLst/>
              <a:ahLst/>
              <a:cxnLst/>
              <a:rect l="l" t="t" r="r" b="b"/>
              <a:pathLst>
                <a:path w="73025" h="9525">
                  <a:moveTo>
                    <a:pt x="0" y="9512"/>
                  </a:moveTo>
                  <a:lnTo>
                    <a:pt x="7288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86" name="object 15386"/>
            <p:cNvSpPr/>
            <p:nvPr/>
          </p:nvSpPr>
          <p:spPr>
            <a:xfrm>
              <a:off x="7485164" y="4692015"/>
              <a:ext cx="102235" cy="1905"/>
            </a:xfrm>
            <a:custGeom>
              <a:avLst/>
              <a:gdLst/>
              <a:ahLst/>
              <a:cxnLst/>
              <a:rect l="l" t="t" r="r" b="b"/>
              <a:pathLst>
                <a:path w="102234" h="1904">
                  <a:moveTo>
                    <a:pt x="102196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87" name="object 15387"/>
            <p:cNvSpPr/>
            <p:nvPr/>
          </p:nvSpPr>
          <p:spPr>
            <a:xfrm>
              <a:off x="7485164" y="4693602"/>
              <a:ext cx="27940" cy="8255"/>
            </a:xfrm>
            <a:custGeom>
              <a:avLst/>
              <a:gdLst/>
              <a:ahLst/>
              <a:cxnLst/>
              <a:rect l="l" t="t" r="r" b="b"/>
              <a:pathLst>
                <a:path w="27940" h="8254">
                  <a:moveTo>
                    <a:pt x="27724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88" name="object 15388"/>
            <p:cNvSpPr/>
            <p:nvPr/>
          </p:nvSpPr>
          <p:spPr>
            <a:xfrm>
              <a:off x="7409904" y="4693602"/>
              <a:ext cx="75565" cy="8890"/>
            </a:xfrm>
            <a:custGeom>
              <a:avLst/>
              <a:gdLst/>
              <a:ahLst/>
              <a:cxnLst/>
              <a:rect l="l" t="t" r="r" b="b"/>
              <a:pathLst>
                <a:path w="75565" h="8889">
                  <a:moveTo>
                    <a:pt x="0" y="8724"/>
                  </a:moveTo>
                  <a:lnTo>
                    <a:pt x="7526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89" name="object 15389"/>
            <p:cNvSpPr/>
            <p:nvPr/>
          </p:nvSpPr>
          <p:spPr>
            <a:xfrm>
              <a:off x="7409904" y="4701527"/>
              <a:ext cx="103505" cy="1270"/>
            </a:xfrm>
            <a:custGeom>
              <a:avLst/>
              <a:gdLst/>
              <a:ahLst/>
              <a:cxnLst/>
              <a:rect l="l" t="t" r="r" b="b"/>
              <a:pathLst>
                <a:path w="103504" h="1270">
                  <a:moveTo>
                    <a:pt x="10298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90" name="object 15390"/>
            <p:cNvSpPr/>
            <p:nvPr/>
          </p:nvSpPr>
          <p:spPr>
            <a:xfrm>
              <a:off x="7409904" y="4702327"/>
              <a:ext cx="27305" cy="8255"/>
            </a:xfrm>
            <a:custGeom>
              <a:avLst/>
              <a:gdLst/>
              <a:ahLst/>
              <a:cxnLst/>
              <a:rect l="l" t="t" r="r" b="b"/>
              <a:pathLst>
                <a:path w="27304" h="8254">
                  <a:moveTo>
                    <a:pt x="26936" y="79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91" name="object 15391"/>
            <p:cNvSpPr/>
            <p:nvPr/>
          </p:nvSpPr>
          <p:spPr>
            <a:xfrm>
              <a:off x="7333056" y="4702327"/>
              <a:ext cx="77470" cy="8890"/>
            </a:xfrm>
            <a:custGeom>
              <a:avLst/>
              <a:gdLst/>
              <a:ahLst/>
              <a:cxnLst/>
              <a:rect l="l" t="t" r="r" b="b"/>
              <a:pathLst>
                <a:path w="77470" h="8889">
                  <a:moveTo>
                    <a:pt x="0" y="8699"/>
                  </a:moveTo>
                  <a:lnTo>
                    <a:pt x="7684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92" name="object 15392"/>
            <p:cNvSpPr/>
            <p:nvPr/>
          </p:nvSpPr>
          <p:spPr>
            <a:xfrm>
              <a:off x="7333056" y="4710239"/>
              <a:ext cx="104139" cy="1270"/>
            </a:xfrm>
            <a:custGeom>
              <a:avLst/>
              <a:gdLst/>
              <a:ahLst/>
              <a:cxnLst/>
              <a:rect l="l" t="t" r="r" b="b"/>
              <a:pathLst>
                <a:path w="104140" h="1270">
                  <a:moveTo>
                    <a:pt x="10378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93" name="object 15393"/>
            <p:cNvSpPr/>
            <p:nvPr/>
          </p:nvSpPr>
          <p:spPr>
            <a:xfrm>
              <a:off x="7333056" y="4711026"/>
              <a:ext cx="27305" cy="8890"/>
            </a:xfrm>
            <a:custGeom>
              <a:avLst/>
              <a:gdLst/>
              <a:ahLst/>
              <a:cxnLst/>
              <a:rect l="l" t="t" r="r" b="b"/>
              <a:pathLst>
                <a:path w="27304" h="8889">
                  <a:moveTo>
                    <a:pt x="26936" y="8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94" name="object 15394"/>
            <p:cNvSpPr/>
            <p:nvPr/>
          </p:nvSpPr>
          <p:spPr>
            <a:xfrm>
              <a:off x="7255421" y="4711026"/>
              <a:ext cx="78105" cy="8255"/>
            </a:xfrm>
            <a:custGeom>
              <a:avLst/>
              <a:gdLst/>
              <a:ahLst/>
              <a:cxnLst/>
              <a:rect l="l" t="t" r="r" b="b"/>
              <a:pathLst>
                <a:path w="78104" h="8254">
                  <a:moveTo>
                    <a:pt x="0" y="7924"/>
                  </a:moveTo>
                  <a:lnTo>
                    <a:pt x="7763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95" name="object 15395"/>
            <p:cNvSpPr/>
            <p:nvPr/>
          </p:nvSpPr>
          <p:spPr>
            <a:xfrm>
              <a:off x="7255421" y="4718951"/>
              <a:ext cx="104775" cy="1270"/>
            </a:xfrm>
            <a:custGeom>
              <a:avLst/>
              <a:gdLst/>
              <a:ahLst/>
              <a:cxnLst/>
              <a:rect l="l" t="t" r="r" b="b"/>
              <a:pathLst>
                <a:path w="104775" h="1270">
                  <a:moveTo>
                    <a:pt x="10457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96" name="object 15396"/>
            <p:cNvSpPr/>
            <p:nvPr/>
          </p:nvSpPr>
          <p:spPr>
            <a:xfrm>
              <a:off x="7255421" y="4718951"/>
              <a:ext cx="25400" cy="8890"/>
            </a:xfrm>
            <a:custGeom>
              <a:avLst/>
              <a:gdLst/>
              <a:ahLst/>
              <a:cxnLst/>
              <a:rect l="l" t="t" r="r" b="b"/>
              <a:pathLst>
                <a:path w="25400" h="8889">
                  <a:moveTo>
                    <a:pt x="25349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97" name="object 15397"/>
            <p:cNvSpPr/>
            <p:nvPr/>
          </p:nvSpPr>
          <p:spPr>
            <a:xfrm>
              <a:off x="7175411" y="4718964"/>
              <a:ext cx="80010" cy="8255"/>
            </a:xfrm>
            <a:custGeom>
              <a:avLst/>
              <a:gdLst/>
              <a:ahLst/>
              <a:cxnLst/>
              <a:rect l="l" t="t" r="r" b="b"/>
              <a:pathLst>
                <a:path w="80009" h="8254">
                  <a:moveTo>
                    <a:pt x="-793" y="3956"/>
                  </a:moveTo>
                  <a:lnTo>
                    <a:pt x="80803" y="3956"/>
                  </a:lnTo>
                </a:path>
              </a:pathLst>
            </a:custGeom>
            <a:ln w="9499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98" name="object 15398"/>
            <p:cNvSpPr/>
            <p:nvPr/>
          </p:nvSpPr>
          <p:spPr>
            <a:xfrm>
              <a:off x="7175411" y="4726863"/>
              <a:ext cx="105410" cy="1270"/>
            </a:xfrm>
            <a:custGeom>
              <a:avLst/>
              <a:gdLst/>
              <a:ahLst/>
              <a:cxnLst/>
              <a:rect l="l" t="t" r="r" b="b"/>
              <a:pathLst>
                <a:path w="105409" h="1270">
                  <a:moveTo>
                    <a:pt x="10535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399" name="object 15399"/>
            <p:cNvSpPr/>
            <p:nvPr/>
          </p:nvSpPr>
          <p:spPr>
            <a:xfrm>
              <a:off x="7175411" y="4726863"/>
              <a:ext cx="25400" cy="8890"/>
            </a:xfrm>
            <a:custGeom>
              <a:avLst/>
              <a:gdLst/>
              <a:ahLst/>
              <a:cxnLst/>
              <a:rect l="l" t="t" r="r" b="b"/>
              <a:pathLst>
                <a:path w="25400" h="8889">
                  <a:moveTo>
                    <a:pt x="25349" y="8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00" name="object 15400"/>
            <p:cNvSpPr/>
            <p:nvPr/>
          </p:nvSpPr>
          <p:spPr>
            <a:xfrm>
              <a:off x="7094601" y="4726876"/>
              <a:ext cx="81280" cy="7620"/>
            </a:xfrm>
            <a:custGeom>
              <a:avLst/>
              <a:gdLst/>
              <a:ahLst/>
              <a:cxnLst/>
              <a:rect l="l" t="t" r="r" b="b"/>
              <a:pathLst>
                <a:path w="81279" h="7620">
                  <a:moveTo>
                    <a:pt x="-793" y="3568"/>
                  </a:moveTo>
                  <a:lnTo>
                    <a:pt x="81603" y="3568"/>
                  </a:lnTo>
                </a:path>
              </a:pathLst>
            </a:custGeom>
            <a:ln w="8724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01" name="object 15401"/>
            <p:cNvSpPr/>
            <p:nvPr/>
          </p:nvSpPr>
          <p:spPr>
            <a:xfrm>
              <a:off x="7094601" y="4734013"/>
              <a:ext cx="106680" cy="1905"/>
            </a:xfrm>
            <a:custGeom>
              <a:avLst/>
              <a:gdLst/>
              <a:ahLst/>
              <a:cxnLst/>
              <a:rect l="l" t="t" r="r" b="b"/>
              <a:pathLst>
                <a:path w="106679" h="1904">
                  <a:moveTo>
                    <a:pt x="106159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02" name="object 15402"/>
            <p:cNvSpPr/>
            <p:nvPr/>
          </p:nvSpPr>
          <p:spPr>
            <a:xfrm>
              <a:off x="7094601" y="4734013"/>
              <a:ext cx="24765" cy="8890"/>
            </a:xfrm>
            <a:custGeom>
              <a:avLst/>
              <a:gdLst/>
              <a:ahLst/>
              <a:cxnLst/>
              <a:rect l="l" t="t" r="r" b="b"/>
              <a:pathLst>
                <a:path w="24765" h="8889">
                  <a:moveTo>
                    <a:pt x="24561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03" name="object 15403"/>
            <p:cNvSpPr/>
            <p:nvPr/>
          </p:nvSpPr>
          <p:spPr>
            <a:xfrm>
              <a:off x="7012216" y="4734013"/>
              <a:ext cx="82550" cy="6350"/>
            </a:xfrm>
            <a:custGeom>
              <a:avLst/>
              <a:gdLst/>
              <a:ahLst/>
              <a:cxnLst/>
              <a:rect l="l" t="t" r="r" b="b"/>
              <a:pathLst>
                <a:path w="82550" h="6350">
                  <a:moveTo>
                    <a:pt x="0" y="6337"/>
                  </a:moveTo>
                  <a:lnTo>
                    <a:pt x="8238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04" name="object 15404"/>
            <p:cNvSpPr/>
            <p:nvPr/>
          </p:nvSpPr>
          <p:spPr>
            <a:xfrm>
              <a:off x="7012216" y="4740351"/>
              <a:ext cx="107314" cy="2540"/>
            </a:xfrm>
            <a:custGeom>
              <a:avLst/>
              <a:gdLst/>
              <a:ahLst/>
              <a:cxnLst/>
              <a:rect l="l" t="t" r="r" b="b"/>
              <a:pathLst>
                <a:path w="107315" h="2539">
                  <a:moveTo>
                    <a:pt x="106946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05" name="object 15405"/>
            <p:cNvSpPr/>
            <p:nvPr/>
          </p:nvSpPr>
          <p:spPr>
            <a:xfrm>
              <a:off x="7012216" y="4740351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23761" y="94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06" name="object 15406"/>
            <p:cNvSpPr/>
            <p:nvPr/>
          </p:nvSpPr>
          <p:spPr>
            <a:xfrm>
              <a:off x="6944880" y="4740351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5" h="5714">
                  <a:moveTo>
                    <a:pt x="-793" y="2768"/>
                  </a:moveTo>
                  <a:lnTo>
                    <a:pt x="68129" y="2768"/>
                  </a:lnTo>
                </a:path>
              </a:pathLst>
            </a:custGeom>
            <a:ln w="7124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07" name="object 15407"/>
            <p:cNvSpPr/>
            <p:nvPr/>
          </p:nvSpPr>
          <p:spPr>
            <a:xfrm>
              <a:off x="6948830" y="4747475"/>
              <a:ext cx="87630" cy="2540"/>
            </a:xfrm>
            <a:custGeom>
              <a:avLst/>
              <a:gdLst/>
              <a:ahLst/>
              <a:cxnLst/>
              <a:rect l="l" t="t" r="r" b="b"/>
              <a:pathLst>
                <a:path w="87629" h="2539">
                  <a:moveTo>
                    <a:pt x="8714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08" name="object 15408"/>
            <p:cNvSpPr/>
            <p:nvPr/>
          </p:nvSpPr>
          <p:spPr>
            <a:xfrm>
              <a:off x="7012216" y="4707864"/>
              <a:ext cx="2540" cy="33020"/>
            </a:xfrm>
            <a:custGeom>
              <a:avLst/>
              <a:gdLst/>
              <a:ahLst/>
              <a:cxnLst/>
              <a:rect l="l" t="t" r="r" b="b"/>
              <a:pathLst>
                <a:path w="2540" h="33020">
                  <a:moveTo>
                    <a:pt x="1187" y="-793"/>
                  </a:moveTo>
                  <a:lnTo>
                    <a:pt x="1187" y="33280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09" name="object 15409"/>
            <p:cNvSpPr/>
            <p:nvPr/>
          </p:nvSpPr>
          <p:spPr>
            <a:xfrm>
              <a:off x="6936168" y="4710239"/>
              <a:ext cx="52705" cy="31750"/>
            </a:xfrm>
            <a:custGeom>
              <a:avLst/>
              <a:gdLst/>
              <a:ahLst/>
              <a:cxnLst/>
              <a:rect l="l" t="t" r="r" b="b"/>
              <a:pathLst>
                <a:path w="52704" h="31750">
                  <a:moveTo>
                    <a:pt x="0" y="31686"/>
                  </a:moveTo>
                  <a:lnTo>
                    <a:pt x="5227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10" name="object 15410"/>
            <p:cNvSpPr/>
            <p:nvPr/>
          </p:nvSpPr>
          <p:spPr>
            <a:xfrm>
              <a:off x="7630147" y="4641316"/>
              <a:ext cx="2540" cy="33020"/>
            </a:xfrm>
            <a:custGeom>
              <a:avLst/>
              <a:gdLst/>
              <a:ahLst/>
              <a:cxnLst/>
              <a:rect l="l" t="t" r="r" b="b"/>
              <a:pathLst>
                <a:path w="2540" h="33020">
                  <a:moveTo>
                    <a:pt x="1187" y="-793"/>
                  </a:moveTo>
                  <a:lnTo>
                    <a:pt x="1187" y="33280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11" name="object 15411"/>
            <p:cNvSpPr/>
            <p:nvPr/>
          </p:nvSpPr>
          <p:spPr>
            <a:xfrm>
              <a:off x="7630147" y="4634179"/>
              <a:ext cx="50800" cy="40005"/>
            </a:xfrm>
            <a:custGeom>
              <a:avLst/>
              <a:gdLst/>
              <a:ahLst/>
              <a:cxnLst/>
              <a:rect l="l" t="t" r="r" b="b"/>
              <a:pathLst>
                <a:path w="50800" h="40004">
                  <a:moveTo>
                    <a:pt x="50698" y="0"/>
                  </a:moveTo>
                  <a:lnTo>
                    <a:pt x="0" y="396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12" name="object 15412"/>
            <p:cNvSpPr/>
            <p:nvPr/>
          </p:nvSpPr>
          <p:spPr>
            <a:xfrm>
              <a:off x="7558049" y="4644491"/>
              <a:ext cx="52705" cy="40005"/>
            </a:xfrm>
            <a:custGeom>
              <a:avLst/>
              <a:gdLst/>
              <a:ahLst/>
              <a:cxnLst/>
              <a:rect l="l" t="t" r="r" b="b"/>
              <a:pathLst>
                <a:path w="52704" h="40004">
                  <a:moveTo>
                    <a:pt x="0" y="39611"/>
                  </a:moveTo>
                  <a:lnTo>
                    <a:pt x="5228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13" name="object 15413"/>
            <p:cNvSpPr/>
            <p:nvPr/>
          </p:nvSpPr>
          <p:spPr>
            <a:xfrm>
              <a:off x="7558049" y="4651616"/>
              <a:ext cx="2540" cy="33020"/>
            </a:xfrm>
            <a:custGeom>
              <a:avLst/>
              <a:gdLst/>
              <a:ahLst/>
              <a:cxnLst/>
              <a:rect l="l" t="t" r="r" b="b"/>
              <a:pathLst>
                <a:path w="2540" h="33020">
                  <a:moveTo>
                    <a:pt x="1187" y="-793"/>
                  </a:moveTo>
                  <a:lnTo>
                    <a:pt x="1187" y="33280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14" name="object 15414"/>
            <p:cNvSpPr/>
            <p:nvPr/>
          </p:nvSpPr>
          <p:spPr>
            <a:xfrm>
              <a:off x="7485164" y="4653991"/>
              <a:ext cx="52705" cy="40005"/>
            </a:xfrm>
            <a:custGeom>
              <a:avLst/>
              <a:gdLst/>
              <a:ahLst/>
              <a:cxnLst/>
              <a:rect l="l" t="t" r="r" b="b"/>
              <a:pathLst>
                <a:path w="52704" h="40004">
                  <a:moveTo>
                    <a:pt x="0" y="39611"/>
                  </a:moveTo>
                  <a:lnTo>
                    <a:pt x="52273" y="0"/>
                  </a:lnTo>
                </a:path>
                <a:path w="52704" h="40004">
                  <a:moveTo>
                    <a:pt x="0" y="39611"/>
                  </a:moveTo>
                  <a:lnTo>
                    <a:pt x="1574" y="71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15" name="object 15415"/>
            <p:cNvSpPr/>
            <p:nvPr/>
          </p:nvSpPr>
          <p:spPr>
            <a:xfrm>
              <a:off x="7409904" y="4663503"/>
              <a:ext cx="53975" cy="39370"/>
            </a:xfrm>
            <a:custGeom>
              <a:avLst/>
              <a:gdLst/>
              <a:ahLst/>
              <a:cxnLst/>
              <a:rect l="l" t="t" r="r" b="b"/>
              <a:pathLst>
                <a:path w="53975" h="39370">
                  <a:moveTo>
                    <a:pt x="0" y="38823"/>
                  </a:moveTo>
                  <a:lnTo>
                    <a:pt x="5387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16" name="object 15416"/>
            <p:cNvSpPr/>
            <p:nvPr/>
          </p:nvSpPr>
          <p:spPr>
            <a:xfrm>
              <a:off x="7409904" y="4669840"/>
              <a:ext cx="2540" cy="33020"/>
            </a:xfrm>
            <a:custGeom>
              <a:avLst/>
              <a:gdLst/>
              <a:ahLst/>
              <a:cxnLst/>
              <a:rect l="l" t="t" r="r" b="b"/>
              <a:pathLst>
                <a:path w="2540" h="33020">
                  <a:moveTo>
                    <a:pt x="1187" y="-793"/>
                  </a:moveTo>
                  <a:lnTo>
                    <a:pt x="1187" y="33280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17" name="object 15417"/>
            <p:cNvSpPr/>
            <p:nvPr/>
          </p:nvSpPr>
          <p:spPr>
            <a:xfrm>
              <a:off x="7333056" y="4672203"/>
              <a:ext cx="55880" cy="39370"/>
            </a:xfrm>
            <a:custGeom>
              <a:avLst/>
              <a:gdLst/>
              <a:ahLst/>
              <a:cxnLst/>
              <a:rect l="l" t="t" r="r" b="b"/>
              <a:pathLst>
                <a:path w="55879" h="39370">
                  <a:moveTo>
                    <a:pt x="0" y="38823"/>
                  </a:moveTo>
                  <a:lnTo>
                    <a:pt x="5546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18" name="object 15418"/>
            <p:cNvSpPr/>
            <p:nvPr/>
          </p:nvSpPr>
          <p:spPr>
            <a:xfrm>
              <a:off x="7333056" y="4678553"/>
              <a:ext cx="2540" cy="33020"/>
            </a:xfrm>
            <a:custGeom>
              <a:avLst/>
              <a:gdLst/>
              <a:ahLst/>
              <a:cxnLst/>
              <a:rect l="l" t="t" r="r" b="b"/>
              <a:pathLst>
                <a:path w="2540" h="33020">
                  <a:moveTo>
                    <a:pt x="1193" y="-793"/>
                  </a:moveTo>
                  <a:lnTo>
                    <a:pt x="1193" y="33267"/>
                  </a:lnTo>
                </a:path>
              </a:pathLst>
            </a:custGeom>
            <a:ln w="39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19" name="object 15419"/>
            <p:cNvSpPr/>
            <p:nvPr/>
          </p:nvSpPr>
          <p:spPr>
            <a:xfrm>
              <a:off x="7255421" y="4680927"/>
              <a:ext cx="56515" cy="38100"/>
            </a:xfrm>
            <a:custGeom>
              <a:avLst/>
              <a:gdLst/>
              <a:ahLst/>
              <a:cxnLst/>
              <a:rect l="l" t="t" r="r" b="b"/>
              <a:pathLst>
                <a:path w="56515" h="38100">
                  <a:moveTo>
                    <a:pt x="0" y="38023"/>
                  </a:moveTo>
                  <a:lnTo>
                    <a:pt x="5624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20" name="object 15420"/>
            <p:cNvSpPr/>
            <p:nvPr/>
          </p:nvSpPr>
          <p:spPr>
            <a:xfrm>
              <a:off x="7255421" y="4686465"/>
              <a:ext cx="2540" cy="33020"/>
            </a:xfrm>
            <a:custGeom>
              <a:avLst/>
              <a:gdLst/>
              <a:ahLst/>
              <a:cxnLst/>
              <a:rect l="l" t="t" r="r" b="b"/>
              <a:pathLst>
                <a:path w="2540" h="33020">
                  <a:moveTo>
                    <a:pt x="1193" y="-793"/>
                  </a:moveTo>
                  <a:lnTo>
                    <a:pt x="1193" y="33280"/>
                  </a:lnTo>
                </a:path>
              </a:pathLst>
            </a:custGeom>
            <a:ln w="39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21" name="object 15421"/>
            <p:cNvSpPr/>
            <p:nvPr/>
          </p:nvSpPr>
          <p:spPr>
            <a:xfrm>
              <a:off x="7175411" y="4688852"/>
              <a:ext cx="57150" cy="38100"/>
            </a:xfrm>
            <a:custGeom>
              <a:avLst/>
              <a:gdLst/>
              <a:ahLst/>
              <a:cxnLst/>
              <a:rect l="l" t="t" r="r" b="b"/>
              <a:pathLst>
                <a:path w="57150" h="38100">
                  <a:moveTo>
                    <a:pt x="0" y="38023"/>
                  </a:moveTo>
                  <a:lnTo>
                    <a:pt x="5703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22" name="object 15422"/>
            <p:cNvSpPr/>
            <p:nvPr/>
          </p:nvSpPr>
          <p:spPr>
            <a:xfrm>
              <a:off x="7175411" y="4694402"/>
              <a:ext cx="2540" cy="33020"/>
            </a:xfrm>
            <a:custGeom>
              <a:avLst/>
              <a:gdLst/>
              <a:ahLst/>
              <a:cxnLst/>
              <a:rect l="l" t="t" r="r" b="b"/>
              <a:pathLst>
                <a:path w="2540" h="33020">
                  <a:moveTo>
                    <a:pt x="1187" y="-793"/>
                  </a:moveTo>
                  <a:lnTo>
                    <a:pt x="1187" y="3326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23" name="object 15423"/>
            <p:cNvSpPr/>
            <p:nvPr/>
          </p:nvSpPr>
          <p:spPr>
            <a:xfrm>
              <a:off x="7094601" y="4696777"/>
              <a:ext cx="58419" cy="37465"/>
            </a:xfrm>
            <a:custGeom>
              <a:avLst/>
              <a:gdLst/>
              <a:ahLst/>
              <a:cxnLst/>
              <a:rect l="l" t="t" r="r" b="b"/>
              <a:pathLst>
                <a:path w="58420" h="37464">
                  <a:moveTo>
                    <a:pt x="0" y="37236"/>
                  </a:moveTo>
                  <a:lnTo>
                    <a:pt x="5783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24" name="object 15424"/>
            <p:cNvSpPr/>
            <p:nvPr/>
          </p:nvSpPr>
          <p:spPr>
            <a:xfrm>
              <a:off x="7094601" y="4701527"/>
              <a:ext cx="2540" cy="33020"/>
            </a:xfrm>
            <a:custGeom>
              <a:avLst/>
              <a:gdLst/>
              <a:ahLst/>
              <a:cxnLst/>
              <a:rect l="l" t="t" r="r" b="b"/>
              <a:pathLst>
                <a:path w="2540" h="33020">
                  <a:moveTo>
                    <a:pt x="1187" y="-793"/>
                  </a:moveTo>
                  <a:lnTo>
                    <a:pt x="1187" y="33280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25" name="object 15425"/>
            <p:cNvSpPr/>
            <p:nvPr/>
          </p:nvSpPr>
          <p:spPr>
            <a:xfrm>
              <a:off x="7012216" y="4703902"/>
              <a:ext cx="59690" cy="36830"/>
            </a:xfrm>
            <a:custGeom>
              <a:avLst/>
              <a:gdLst/>
              <a:ahLst/>
              <a:cxnLst/>
              <a:rect l="l" t="t" r="r" b="b"/>
              <a:pathLst>
                <a:path w="59690" h="36829">
                  <a:moveTo>
                    <a:pt x="0" y="36449"/>
                  </a:moveTo>
                  <a:lnTo>
                    <a:pt x="5942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26" name="object 15426"/>
            <p:cNvSpPr/>
            <p:nvPr/>
          </p:nvSpPr>
          <p:spPr>
            <a:xfrm>
              <a:off x="7867002" y="4641329"/>
              <a:ext cx="64769" cy="12065"/>
            </a:xfrm>
            <a:custGeom>
              <a:avLst/>
              <a:gdLst/>
              <a:ahLst/>
              <a:cxnLst/>
              <a:rect l="l" t="t" r="r" b="b"/>
              <a:pathLst>
                <a:path w="64770" h="12064">
                  <a:moveTo>
                    <a:pt x="0" y="11874"/>
                  </a:moveTo>
                  <a:lnTo>
                    <a:pt x="6417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27" name="object 15427"/>
            <p:cNvSpPr/>
            <p:nvPr/>
          </p:nvSpPr>
          <p:spPr>
            <a:xfrm>
              <a:off x="7867002" y="4637366"/>
              <a:ext cx="64769" cy="11430"/>
            </a:xfrm>
            <a:custGeom>
              <a:avLst/>
              <a:gdLst/>
              <a:ahLst/>
              <a:cxnLst/>
              <a:rect l="l" t="t" r="r" b="b"/>
              <a:pathLst>
                <a:path w="64770" h="11429">
                  <a:moveTo>
                    <a:pt x="0" y="11087"/>
                  </a:moveTo>
                  <a:lnTo>
                    <a:pt x="64173" y="3949"/>
                  </a:lnTo>
                  <a:lnTo>
                    <a:pt x="64173" y="2374"/>
                  </a:lnTo>
                </a:path>
                <a:path w="64770" h="11429">
                  <a:moveTo>
                    <a:pt x="0" y="11087"/>
                  </a:moveTo>
                  <a:lnTo>
                    <a:pt x="64173" y="0"/>
                  </a:lnTo>
                  <a:lnTo>
                    <a:pt x="6337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28" name="object 15428"/>
            <p:cNvSpPr/>
            <p:nvPr/>
          </p:nvSpPr>
          <p:spPr>
            <a:xfrm>
              <a:off x="7836116" y="4630229"/>
              <a:ext cx="94615" cy="11430"/>
            </a:xfrm>
            <a:custGeom>
              <a:avLst/>
              <a:gdLst/>
              <a:ahLst/>
              <a:cxnLst/>
              <a:rect l="l" t="t" r="r" b="b"/>
              <a:pathLst>
                <a:path w="94615" h="11429">
                  <a:moveTo>
                    <a:pt x="0" y="11087"/>
                  </a:moveTo>
                  <a:lnTo>
                    <a:pt x="94259" y="7137"/>
                  </a:lnTo>
                  <a:lnTo>
                    <a:pt x="6337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429" name="object 15429"/>
          <p:cNvGrpSpPr/>
          <p:nvPr/>
        </p:nvGrpSpPr>
        <p:grpSpPr>
          <a:xfrm>
            <a:off x="6530760" y="2857501"/>
            <a:ext cx="7287" cy="5144"/>
            <a:chOff x="7981867" y="4233335"/>
            <a:chExt cx="10795" cy="7620"/>
          </a:xfrm>
        </p:grpSpPr>
        <p:sp>
          <p:nvSpPr>
            <p:cNvPr id="15430" name="object 15430"/>
            <p:cNvSpPr/>
            <p:nvPr/>
          </p:nvSpPr>
          <p:spPr>
            <a:xfrm>
              <a:off x="7991386" y="42365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31" name="object 15431"/>
            <p:cNvSpPr/>
            <p:nvPr/>
          </p:nvSpPr>
          <p:spPr>
            <a:xfrm>
              <a:off x="7991373" y="42357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32" name="object 15432"/>
            <p:cNvSpPr/>
            <p:nvPr/>
          </p:nvSpPr>
          <p:spPr>
            <a:xfrm>
              <a:off x="7991373" y="4234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33" name="object 15433"/>
            <p:cNvSpPr/>
            <p:nvPr/>
          </p:nvSpPr>
          <p:spPr>
            <a:xfrm>
              <a:off x="7991373" y="42341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34" name="object 15434"/>
            <p:cNvSpPr/>
            <p:nvPr/>
          </p:nvSpPr>
          <p:spPr>
            <a:xfrm>
              <a:off x="7992186" y="42365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35" name="object 15435"/>
            <p:cNvSpPr/>
            <p:nvPr/>
          </p:nvSpPr>
          <p:spPr>
            <a:xfrm>
              <a:off x="7991373" y="42341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36" name="object 15436"/>
            <p:cNvSpPr/>
            <p:nvPr/>
          </p:nvSpPr>
          <p:spPr>
            <a:xfrm>
              <a:off x="7991373" y="42357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37" name="object 15437"/>
            <p:cNvSpPr/>
            <p:nvPr/>
          </p:nvSpPr>
          <p:spPr>
            <a:xfrm>
              <a:off x="7991373" y="42365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38" name="object 15438"/>
            <p:cNvSpPr/>
            <p:nvPr/>
          </p:nvSpPr>
          <p:spPr>
            <a:xfrm>
              <a:off x="7982661" y="423649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3175"/>
                  </a:moveTo>
                  <a:lnTo>
                    <a:pt x="0" y="317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39" name="object 15439"/>
            <p:cNvSpPr/>
            <p:nvPr/>
          </p:nvSpPr>
          <p:spPr>
            <a:xfrm>
              <a:off x="7982674" y="42372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40" name="object 15440"/>
            <p:cNvSpPr/>
            <p:nvPr/>
          </p:nvSpPr>
          <p:spPr>
            <a:xfrm>
              <a:off x="7982674" y="42380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41" name="object 15441"/>
            <p:cNvSpPr/>
            <p:nvPr/>
          </p:nvSpPr>
          <p:spPr>
            <a:xfrm>
              <a:off x="7982674" y="42380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42" name="object 15442"/>
            <p:cNvSpPr/>
            <p:nvPr/>
          </p:nvSpPr>
          <p:spPr>
            <a:xfrm>
              <a:off x="7982674" y="42388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43" name="object 15443"/>
            <p:cNvSpPr/>
            <p:nvPr/>
          </p:nvSpPr>
          <p:spPr>
            <a:xfrm>
              <a:off x="7982674" y="42388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44" name="object 15444"/>
            <p:cNvSpPr/>
            <p:nvPr/>
          </p:nvSpPr>
          <p:spPr>
            <a:xfrm>
              <a:off x="7982661" y="423966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  <a:path w="1270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45" name="object 15445"/>
            <p:cNvSpPr/>
            <p:nvPr/>
          </p:nvSpPr>
          <p:spPr>
            <a:xfrm>
              <a:off x="7982674" y="42365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46" name="object 15446"/>
            <p:cNvSpPr/>
            <p:nvPr/>
          </p:nvSpPr>
          <p:spPr>
            <a:xfrm>
              <a:off x="7982674" y="423807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47" name="object 15447"/>
            <p:cNvSpPr/>
            <p:nvPr/>
          </p:nvSpPr>
          <p:spPr>
            <a:xfrm>
              <a:off x="7983461" y="42396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448" name="object 15448"/>
          <p:cNvGrpSpPr/>
          <p:nvPr/>
        </p:nvGrpSpPr>
        <p:grpSpPr>
          <a:xfrm>
            <a:off x="6545737" y="3089575"/>
            <a:ext cx="46720" cy="12002"/>
            <a:chOff x="8004054" y="4577149"/>
            <a:chExt cx="69215" cy="17780"/>
          </a:xfrm>
        </p:grpSpPr>
        <p:sp>
          <p:nvSpPr>
            <p:cNvPr id="15449" name="object 15449"/>
            <p:cNvSpPr/>
            <p:nvPr/>
          </p:nvSpPr>
          <p:spPr>
            <a:xfrm>
              <a:off x="8004847" y="4587455"/>
              <a:ext cx="33655" cy="6350"/>
            </a:xfrm>
            <a:custGeom>
              <a:avLst/>
              <a:gdLst/>
              <a:ahLst/>
              <a:cxnLst/>
              <a:rect l="l" t="t" r="r" b="b"/>
              <a:pathLst>
                <a:path w="33654" h="6350">
                  <a:moveTo>
                    <a:pt x="0" y="0"/>
                  </a:moveTo>
                  <a:lnTo>
                    <a:pt x="33274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50" name="object 15450"/>
            <p:cNvSpPr/>
            <p:nvPr/>
          </p:nvSpPr>
          <p:spPr>
            <a:xfrm>
              <a:off x="8038121" y="45921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51" name="object 15451"/>
            <p:cNvSpPr/>
            <p:nvPr/>
          </p:nvSpPr>
          <p:spPr>
            <a:xfrm>
              <a:off x="8004847" y="458508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4" h="7620">
                  <a:moveTo>
                    <a:pt x="0" y="0"/>
                  </a:moveTo>
                  <a:lnTo>
                    <a:pt x="33274" y="71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52" name="object 15452"/>
            <p:cNvSpPr/>
            <p:nvPr/>
          </p:nvSpPr>
          <p:spPr>
            <a:xfrm>
              <a:off x="8038121" y="4577943"/>
              <a:ext cx="34290" cy="7620"/>
            </a:xfrm>
            <a:custGeom>
              <a:avLst/>
              <a:gdLst/>
              <a:ahLst/>
              <a:cxnLst/>
              <a:rect l="l" t="t" r="r" b="b"/>
              <a:pathLst>
                <a:path w="34290" h="7620">
                  <a:moveTo>
                    <a:pt x="34061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53" name="object 15453"/>
            <p:cNvSpPr/>
            <p:nvPr/>
          </p:nvSpPr>
          <p:spPr>
            <a:xfrm>
              <a:off x="8038121" y="4585068"/>
              <a:ext cx="34290" cy="7620"/>
            </a:xfrm>
            <a:custGeom>
              <a:avLst/>
              <a:gdLst/>
              <a:ahLst/>
              <a:cxnLst/>
              <a:rect l="l" t="t" r="r" b="b"/>
              <a:pathLst>
                <a:path w="34290" h="7620">
                  <a:moveTo>
                    <a:pt x="0" y="7124"/>
                  </a:moveTo>
                  <a:lnTo>
                    <a:pt x="340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54" name="object 15454"/>
            <p:cNvSpPr/>
            <p:nvPr/>
          </p:nvSpPr>
          <p:spPr>
            <a:xfrm>
              <a:off x="8072183" y="45850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55" name="object 15455"/>
            <p:cNvSpPr/>
            <p:nvPr/>
          </p:nvSpPr>
          <p:spPr>
            <a:xfrm>
              <a:off x="8038121" y="4587455"/>
              <a:ext cx="34290" cy="6350"/>
            </a:xfrm>
            <a:custGeom>
              <a:avLst/>
              <a:gdLst/>
              <a:ahLst/>
              <a:cxnLst/>
              <a:rect l="l" t="t" r="r" b="b"/>
              <a:pathLst>
                <a:path w="34290" h="6350">
                  <a:moveTo>
                    <a:pt x="0" y="6337"/>
                  </a:moveTo>
                  <a:lnTo>
                    <a:pt x="340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456" name="object 15456"/>
          <p:cNvGrpSpPr/>
          <p:nvPr/>
        </p:nvGrpSpPr>
        <p:grpSpPr>
          <a:xfrm>
            <a:off x="7007211" y="2942532"/>
            <a:ext cx="22289" cy="23574"/>
            <a:chOff x="8687720" y="4359306"/>
            <a:chExt cx="33020" cy="34925"/>
          </a:xfrm>
        </p:grpSpPr>
        <p:sp>
          <p:nvSpPr>
            <p:cNvPr id="15457" name="object 15457"/>
            <p:cNvSpPr/>
            <p:nvPr/>
          </p:nvSpPr>
          <p:spPr>
            <a:xfrm>
              <a:off x="8717838" y="436088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749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58" name="object 15458"/>
            <p:cNvSpPr/>
            <p:nvPr/>
          </p:nvSpPr>
          <p:spPr>
            <a:xfrm>
              <a:off x="8718588" y="43601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38" y="1574"/>
                  </a:moveTo>
                  <a:lnTo>
                    <a:pt x="0" y="2374"/>
                  </a:lnTo>
                </a:path>
                <a:path w="1270" h="2539">
                  <a:moveTo>
                    <a:pt x="838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59" name="object 15459"/>
            <p:cNvSpPr/>
            <p:nvPr/>
          </p:nvSpPr>
          <p:spPr>
            <a:xfrm>
              <a:off x="8716251" y="436246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36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60" name="object 15460"/>
            <p:cNvSpPr/>
            <p:nvPr/>
          </p:nvSpPr>
          <p:spPr>
            <a:xfrm>
              <a:off x="8716251" y="436166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1587" y="3175"/>
                  </a:moveTo>
                  <a:lnTo>
                    <a:pt x="0" y="3975"/>
                  </a:lnTo>
                </a:path>
                <a:path w="3175" h="4445">
                  <a:moveTo>
                    <a:pt x="1587" y="3175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61" name="object 15461"/>
            <p:cNvSpPr/>
            <p:nvPr/>
          </p:nvSpPr>
          <p:spPr>
            <a:xfrm>
              <a:off x="8711488" y="43640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62" name="object 15462"/>
            <p:cNvSpPr/>
            <p:nvPr/>
          </p:nvSpPr>
          <p:spPr>
            <a:xfrm>
              <a:off x="8712327" y="436482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2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63" name="object 15463"/>
            <p:cNvSpPr/>
            <p:nvPr/>
          </p:nvSpPr>
          <p:spPr>
            <a:xfrm>
              <a:off x="8715502" y="436166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87"/>
                  </a:moveTo>
                  <a:lnTo>
                    <a:pt x="749" y="2387"/>
                  </a:lnTo>
                  <a:lnTo>
                    <a:pt x="749" y="800"/>
                  </a:lnTo>
                  <a:lnTo>
                    <a:pt x="1498" y="800"/>
                  </a:lnTo>
                  <a:lnTo>
                    <a:pt x="1498" y="0"/>
                  </a:lnTo>
                  <a:lnTo>
                    <a:pt x="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64" name="object 15464"/>
            <p:cNvSpPr/>
            <p:nvPr/>
          </p:nvSpPr>
          <p:spPr>
            <a:xfrm>
              <a:off x="8712327" y="438781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336" y="3962"/>
                  </a:moveTo>
                  <a:lnTo>
                    <a:pt x="3174" y="3162"/>
                  </a:lnTo>
                  <a:lnTo>
                    <a:pt x="3174" y="787"/>
                  </a:lnTo>
                  <a:lnTo>
                    <a:pt x="2336" y="787"/>
                  </a:lnTo>
                  <a:lnTo>
                    <a:pt x="2336" y="0"/>
                  </a:lnTo>
                  <a:lnTo>
                    <a:pt x="0" y="0"/>
                  </a:lnTo>
                </a:path>
                <a:path w="3175" h="4445">
                  <a:moveTo>
                    <a:pt x="2336" y="3962"/>
                  </a:moveTo>
                  <a:lnTo>
                    <a:pt x="2336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65" name="object 15465"/>
            <p:cNvSpPr/>
            <p:nvPr/>
          </p:nvSpPr>
          <p:spPr>
            <a:xfrm>
              <a:off x="8712327" y="43878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0"/>
                  </a:moveTo>
                  <a:lnTo>
                    <a:pt x="3175" y="0"/>
                  </a:lnTo>
                  <a:lnTo>
                    <a:pt x="3175" y="1574"/>
                  </a:lnTo>
                  <a:lnTo>
                    <a:pt x="3924" y="2374"/>
                  </a:lnTo>
                  <a:lnTo>
                    <a:pt x="3175" y="2374"/>
                  </a:lnTo>
                  <a:lnTo>
                    <a:pt x="3175" y="3175"/>
                  </a:lnTo>
                  <a:lnTo>
                    <a:pt x="2336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66" name="object 15466"/>
            <p:cNvSpPr/>
            <p:nvPr/>
          </p:nvSpPr>
          <p:spPr>
            <a:xfrm>
              <a:off x="8713914" y="438781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749" y="0"/>
                  </a:lnTo>
                  <a:lnTo>
                    <a:pt x="749" y="800"/>
                  </a:lnTo>
                  <a:lnTo>
                    <a:pt x="1587" y="800"/>
                  </a:lnTo>
                  <a:lnTo>
                    <a:pt x="1587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67" name="object 15467"/>
            <p:cNvSpPr/>
            <p:nvPr/>
          </p:nvSpPr>
          <p:spPr>
            <a:xfrm>
              <a:off x="8713076" y="43878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68" name="object 15468"/>
            <p:cNvSpPr/>
            <p:nvPr/>
          </p:nvSpPr>
          <p:spPr>
            <a:xfrm>
              <a:off x="8711488" y="4387811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3175" y="3962"/>
                  </a:moveTo>
                  <a:lnTo>
                    <a:pt x="2425" y="3962"/>
                  </a:lnTo>
                  <a:lnTo>
                    <a:pt x="2425" y="4749"/>
                  </a:lnTo>
                  <a:lnTo>
                    <a:pt x="1587" y="4749"/>
                  </a:lnTo>
                  <a:lnTo>
                    <a:pt x="1587" y="3962"/>
                  </a:lnTo>
                  <a:lnTo>
                    <a:pt x="838" y="3962"/>
                  </a:lnTo>
                  <a:lnTo>
                    <a:pt x="0" y="3162"/>
                  </a:lnTo>
                  <a:lnTo>
                    <a:pt x="0" y="787"/>
                  </a:lnTo>
                  <a:lnTo>
                    <a:pt x="838" y="0"/>
                  </a:lnTo>
                </a:path>
                <a:path w="3175" h="5079">
                  <a:moveTo>
                    <a:pt x="3175" y="3962"/>
                  </a:moveTo>
                  <a:lnTo>
                    <a:pt x="3175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69" name="object 15469"/>
            <p:cNvSpPr/>
            <p:nvPr/>
          </p:nvSpPr>
          <p:spPr>
            <a:xfrm>
              <a:off x="8714663" y="439098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0"/>
                  </a:moveTo>
                  <a:lnTo>
                    <a:pt x="0" y="800"/>
                  </a:lnTo>
                </a:path>
                <a:path w="1270" h="1270">
                  <a:moveTo>
                    <a:pt x="838" y="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70" name="object 15470"/>
            <p:cNvSpPr/>
            <p:nvPr/>
          </p:nvSpPr>
          <p:spPr>
            <a:xfrm>
              <a:off x="8690902" y="438623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1587" y="3949"/>
                  </a:moveTo>
                  <a:lnTo>
                    <a:pt x="2374" y="3949"/>
                  </a:lnTo>
                  <a:lnTo>
                    <a:pt x="2374" y="3149"/>
                  </a:lnTo>
                  <a:lnTo>
                    <a:pt x="3162" y="3149"/>
                  </a:lnTo>
                  <a:lnTo>
                    <a:pt x="3162" y="774"/>
                  </a:lnTo>
                  <a:lnTo>
                    <a:pt x="2374" y="774"/>
                  </a:lnTo>
                  <a:lnTo>
                    <a:pt x="23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71" name="object 15471"/>
            <p:cNvSpPr/>
            <p:nvPr/>
          </p:nvSpPr>
          <p:spPr>
            <a:xfrm>
              <a:off x="8692489" y="43901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72" name="object 15472"/>
            <p:cNvSpPr/>
            <p:nvPr/>
          </p:nvSpPr>
          <p:spPr>
            <a:xfrm>
              <a:off x="8690902" y="4385437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800"/>
                  </a:moveTo>
                  <a:lnTo>
                    <a:pt x="787" y="0"/>
                  </a:lnTo>
                  <a:lnTo>
                    <a:pt x="1587" y="0"/>
                  </a:lnTo>
                  <a:lnTo>
                    <a:pt x="2374" y="800"/>
                  </a:lnTo>
                  <a:lnTo>
                    <a:pt x="3175" y="800"/>
                  </a:lnTo>
                  <a:lnTo>
                    <a:pt x="3175" y="3962"/>
                  </a:lnTo>
                  <a:lnTo>
                    <a:pt x="2374" y="3962"/>
                  </a:lnTo>
                  <a:lnTo>
                    <a:pt x="2374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73" name="object 15473"/>
            <p:cNvSpPr/>
            <p:nvPr/>
          </p:nvSpPr>
          <p:spPr>
            <a:xfrm>
              <a:off x="8694077" y="438702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74" name="object 15474"/>
            <p:cNvSpPr/>
            <p:nvPr/>
          </p:nvSpPr>
          <p:spPr>
            <a:xfrm>
              <a:off x="8691689" y="43862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75" name="object 15475"/>
            <p:cNvSpPr/>
            <p:nvPr/>
          </p:nvSpPr>
          <p:spPr>
            <a:xfrm>
              <a:off x="8689314" y="438623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175" y="3949"/>
                  </a:moveTo>
                  <a:lnTo>
                    <a:pt x="1587" y="3949"/>
                  </a:lnTo>
                  <a:lnTo>
                    <a:pt x="787" y="3149"/>
                  </a:lnTo>
                  <a:lnTo>
                    <a:pt x="787" y="2374"/>
                  </a:lnTo>
                  <a:lnTo>
                    <a:pt x="0" y="2374"/>
                  </a:lnTo>
                  <a:lnTo>
                    <a:pt x="0" y="1574"/>
                  </a:lnTo>
                  <a:lnTo>
                    <a:pt x="787" y="774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76" name="object 15476"/>
            <p:cNvSpPr/>
            <p:nvPr/>
          </p:nvSpPr>
          <p:spPr>
            <a:xfrm>
              <a:off x="8693277" y="438939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77" name="object 15477"/>
            <p:cNvSpPr/>
            <p:nvPr/>
          </p:nvSpPr>
          <p:spPr>
            <a:xfrm>
              <a:off x="8693277" y="43893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78" name="object 15478"/>
            <p:cNvSpPr/>
            <p:nvPr/>
          </p:nvSpPr>
          <p:spPr>
            <a:xfrm>
              <a:off x="8693277" y="438939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79" name="object 15479"/>
            <p:cNvSpPr/>
            <p:nvPr/>
          </p:nvSpPr>
          <p:spPr>
            <a:xfrm>
              <a:off x="8694077" y="438543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58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80" name="object 15480"/>
            <p:cNvSpPr/>
            <p:nvPr/>
          </p:nvSpPr>
          <p:spPr>
            <a:xfrm>
              <a:off x="8695664" y="438543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2374"/>
                  </a:moveTo>
                  <a:lnTo>
                    <a:pt x="0" y="3175"/>
                  </a:lnTo>
                </a:path>
                <a:path w="1904" h="3175">
                  <a:moveTo>
                    <a:pt x="1574" y="2374"/>
                  </a:moveTo>
                  <a:lnTo>
                    <a:pt x="7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81" name="object 15481"/>
            <p:cNvSpPr/>
            <p:nvPr/>
          </p:nvSpPr>
          <p:spPr>
            <a:xfrm>
              <a:off x="8694077" y="438861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82" name="object 15482"/>
            <p:cNvSpPr/>
            <p:nvPr/>
          </p:nvSpPr>
          <p:spPr>
            <a:xfrm>
              <a:off x="8694064" y="438781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800" y="3175"/>
                  </a:moveTo>
                  <a:lnTo>
                    <a:pt x="0" y="3975"/>
                  </a:lnTo>
                </a:path>
                <a:path w="3175" h="4445">
                  <a:moveTo>
                    <a:pt x="800" y="3175"/>
                  </a:moveTo>
                  <a:lnTo>
                    <a:pt x="31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83" name="object 15483"/>
            <p:cNvSpPr/>
            <p:nvPr/>
          </p:nvSpPr>
          <p:spPr>
            <a:xfrm>
              <a:off x="8688514" y="438781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84" name="object 15484"/>
            <p:cNvSpPr/>
            <p:nvPr/>
          </p:nvSpPr>
          <p:spPr>
            <a:xfrm>
              <a:off x="8690114" y="439097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85" name="object 15485"/>
            <p:cNvSpPr/>
            <p:nvPr/>
          </p:nvSpPr>
          <p:spPr>
            <a:xfrm>
              <a:off x="8688514" y="438463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86" name="object 15486"/>
            <p:cNvSpPr/>
            <p:nvPr/>
          </p:nvSpPr>
          <p:spPr>
            <a:xfrm>
              <a:off x="8712327" y="438623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87" name="object 15487"/>
            <p:cNvSpPr/>
            <p:nvPr/>
          </p:nvSpPr>
          <p:spPr>
            <a:xfrm>
              <a:off x="8712327" y="438543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673" y="800"/>
                  </a:moveTo>
                  <a:lnTo>
                    <a:pt x="3175" y="800"/>
                  </a:lnTo>
                </a:path>
                <a:path w="5079" h="1270">
                  <a:moveTo>
                    <a:pt x="4673" y="800"/>
                  </a:moveTo>
                  <a:lnTo>
                    <a:pt x="749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88" name="object 15488"/>
            <p:cNvSpPr/>
            <p:nvPr/>
          </p:nvSpPr>
          <p:spPr>
            <a:xfrm>
              <a:off x="8715502" y="438623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2336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89" name="object 15489"/>
            <p:cNvSpPr/>
            <p:nvPr/>
          </p:nvSpPr>
          <p:spPr>
            <a:xfrm>
              <a:off x="8717000" y="438622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162"/>
                  </a:moveTo>
                  <a:lnTo>
                    <a:pt x="838" y="3962"/>
                  </a:lnTo>
                </a:path>
                <a:path w="1904" h="4445">
                  <a:moveTo>
                    <a:pt x="1587" y="3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90" name="object 15490"/>
            <p:cNvSpPr/>
            <p:nvPr/>
          </p:nvSpPr>
          <p:spPr>
            <a:xfrm>
              <a:off x="8715502" y="439018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36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91" name="object 15491"/>
            <p:cNvSpPr/>
            <p:nvPr/>
          </p:nvSpPr>
          <p:spPr>
            <a:xfrm>
              <a:off x="8715502" y="438938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1498" y="3175"/>
                  </a:moveTo>
                  <a:lnTo>
                    <a:pt x="0" y="3975"/>
                  </a:lnTo>
                </a:path>
                <a:path w="3175" h="4445">
                  <a:moveTo>
                    <a:pt x="1498" y="3175"/>
                  </a:moveTo>
                  <a:lnTo>
                    <a:pt x="30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92" name="object 15492"/>
            <p:cNvSpPr/>
            <p:nvPr/>
          </p:nvSpPr>
          <p:spPr>
            <a:xfrm>
              <a:off x="8709901" y="4389399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93" name="object 15493"/>
            <p:cNvSpPr/>
            <p:nvPr/>
          </p:nvSpPr>
          <p:spPr>
            <a:xfrm>
              <a:off x="8711476" y="43933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94" name="object 15494"/>
            <p:cNvSpPr/>
            <p:nvPr/>
          </p:nvSpPr>
          <p:spPr>
            <a:xfrm>
              <a:off x="8709901" y="438622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62"/>
                  </a:moveTo>
                  <a:lnTo>
                    <a:pt x="242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95" name="object 15495"/>
            <p:cNvSpPr/>
            <p:nvPr/>
          </p:nvSpPr>
          <p:spPr>
            <a:xfrm>
              <a:off x="8712327" y="436166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3175" y="2387"/>
                  </a:moveTo>
                  <a:lnTo>
                    <a:pt x="3175" y="1587"/>
                  </a:lnTo>
                  <a:lnTo>
                    <a:pt x="3924" y="1587"/>
                  </a:lnTo>
                  <a:lnTo>
                    <a:pt x="3924" y="0"/>
                  </a:lnTo>
                  <a:lnTo>
                    <a:pt x="3924" y="1587"/>
                  </a:lnTo>
                </a:path>
                <a:path w="4445" h="2539">
                  <a:moveTo>
                    <a:pt x="3175" y="2387"/>
                  </a:moveTo>
                  <a:lnTo>
                    <a:pt x="749" y="2387"/>
                  </a:lnTo>
                  <a:lnTo>
                    <a:pt x="0" y="1587"/>
                  </a:lnTo>
                </a:path>
                <a:path w="4445" h="2539">
                  <a:moveTo>
                    <a:pt x="3175" y="2387"/>
                  </a:moveTo>
                  <a:lnTo>
                    <a:pt x="3175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96" name="object 15496"/>
            <p:cNvSpPr/>
            <p:nvPr/>
          </p:nvSpPr>
          <p:spPr>
            <a:xfrm>
              <a:off x="8715502" y="436326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497" name="object 15497"/>
            <p:cNvSpPr/>
            <p:nvPr/>
          </p:nvSpPr>
          <p:spPr>
            <a:xfrm>
              <a:off x="8716251" y="43632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498" name="object 15498"/>
          <p:cNvGrpSpPr/>
          <p:nvPr/>
        </p:nvGrpSpPr>
        <p:grpSpPr>
          <a:xfrm>
            <a:off x="6451087" y="3108289"/>
            <a:ext cx="47149" cy="12002"/>
            <a:chOff x="7863833" y="4604873"/>
            <a:chExt cx="69850" cy="17780"/>
          </a:xfrm>
        </p:grpSpPr>
        <p:sp>
          <p:nvSpPr>
            <p:cNvPr id="15499" name="object 15499"/>
            <p:cNvSpPr/>
            <p:nvPr/>
          </p:nvSpPr>
          <p:spPr>
            <a:xfrm>
              <a:off x="7864627" y="4614379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0" y="0"/>
                  </a:moveTo>
                  <a:lnTo>
                    <a:pt x="31686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00" name="object 15500"/>
            <p:cNvSpPr/>
            <p:nvPr/>
          </p:nvSpPr>
          <p:spPr>
            <a:xfrm>
              <a:off x="7896314" y="46191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01" name="object 15501"/>
            <p:cNvSpPr/>
            <p:nvPr/>
          </p:nvSpPr>
          <p:spPr>
            <a:xfrm>
              <a:off x="7864627" y="4612005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0" y="0"/>
                  </a:moveTo>
                  <a:lnTo>
                    <a:pt x="31686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02" name="object 15502"/>
            <p:cNvSpPr/>
            <p:nvPr/>
          </p:nvSpPr>
          <p:spPr>
            <a:xfrm>
              <a:off x="7900276" y="4605667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20" h="7620">
                  <a:moveTo>
                    <a:pt x="32486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03" name="object 15503"/>
            <p:cNvSpPr/>
            <p:nvPr/>
          </p:nvSpPr>
          <p:spPr>
            <a:xfrm>
              <a:off x="7896314" y="4612805"/>
              <a:ext cx="36830" cy="6350"/>
            </a:xfrm>
            <a:custGeom>
              <a:avLst/>
              <a:gdLst/>
              <a:ahLst/>
              <a:cxnLst/>
              <a:rect l="l" t="t" r="r" b="b"/>
              <a:pathLst>
                <a:path w="36829" h="6350">
                  <a:moveTo>
                    <a:pt x="0" y="6337"/>
                  </a:moveTo>
                  <a:lnTo>
                    <a:pt x="364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04" name="object 15504"/>
            <p:cNvSpPr/>
            <p:nvPr/>
          </p:nvSpPr>
          <p:spPr>
            <a:xfrm>
              <a:off x="7932763" y="461280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05" name="object 15505"/>
            <p:cNvSpPr/>
            <p:nvPr/>
          </p:nvSpPr>
          <p:spPr>
            <a:xfrm>
              <a:off x="7896314" y="461437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29" h="7620">
                  <a:moveTo>
                    <a:pt x="0" y="7137"/>
                  </a:moveTo>
                  <a:lnTo>
                    <a:pt x="364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506" name="object 15506"/>
          <p:cNvGrpSpPr/>
          <p:nvPr/>
        </p:nvGrpSpPr>
        <p:grpSpPr>
          <a:xfrm>
            <a:off x="6530760" y="2390668"/>
            <a:ext cx="7715" cy="5144"/>
            <a:chOff x="7981867" y="3541731"/>
            <a:chExt cx="11430" cy="7620"/>
          </a:xfrm>
        </p:grpSpPr>
        <p:sp>
          <p:nvSpPr>
            <p:cNvPr id="15507" name="object 15507"/>
            <p:cNvSpPr/>
            <p:nvPr/>
          </p:nvSpPr>
          <p:spPr>
            <a:xfrm>
              <a:off x="7982661" y="3545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74"/>
                  </a:moveTo>
                  <a:lnTo>
                    <a:pt x="0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08" name="object 15508"/>
            <p:cNvSpPr/>
            <p:nvPr/>
          </p:nvSpPr>
          <p:spPr>
            <a:xfrm>
              <a:off x="7981867" y="354608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87" y="0"/>
                  </a:lnTo>
                </a:path>
                <a:path w="1904" h="1270">
                  <a:moveTo>
                    <a:pt x="0" y="80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09" name="object 15509"/>
            <p:cNvSpPr/>
            <p:nvPr/>
          </p:nvSpPr>
          <p:spPr>
            <a:xfrm>
              <a:off x="7982661" y="35472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10" name="object 15510"/>
            <p:cNvSpPr/>
            <p:nvPr/>
          </p:nvSpPr>
          <p:spPr>
            <a:xfrm>
              <a:off x="7982661" y="354728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11" name="object 15511"/>
            <p:cNvSpPr/>
            <p:nvPr/>
          </p:nvSpPr>
          <p:spPr>
            <a:xfrm>
              <a:off x="7982661" y="35480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12" name="object 15512"/>
            <p:cNvSpPr/>
            <p:nvPr/>
          </p:nvSpPr>
          <p:spPr>
            <a:xfrm>
              <a:off x="7982661" y="35480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  <a:path w="1270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13" name="object 15513"/>
            <p:cNvSpPr/>
            <p:nvPr/>
          </p:nvSpPr>
          <p:spPr>
            <a:xfrm>
              <a:off x="7982661" y="35457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23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14" name="object 15514"/>
            <p:cNvSpPr/>
            <p:nvPr/>
          </p:nvSpPr>
          <p:spPr>
            <a:xfrm>
              <a:off x="7991386" y="35449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15" name="object 15515"/>
            <p:cNvSpPr/>
            <p:nvPr/>
          </p:nvSpPr>
          <p:spPr>
            <a:xfrm>
              <a:off x="7991373" y="35441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16" name="object 15516"/>
            <p:cNvSpPr/>
            <p:nvPr/>
          </p:nvSpPr>
          <p:spPr>
            <a:xfrm>
              <a:off x="7991373" y="35425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17" name="object 15517"/>
            <p:cNvSpPr/>
            <p:nvPr/>
          </p:nvSpPr>
          <p:spPr>
            <a:xfrm>
              <a:off x="7992186" y="35449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18" name="object 15518"/>
            <p:cNvSpPr/>
            <p:nvPr/>
          </p:nvSpPr>
          <p:spPr>
            <a:xfrm>
              <a:off x="7991373" y="35425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19" name="object 15519"/>
            <p:cNvSpPr/>
            <p:nvPr/>
          </p:nvSpPr>
          <p:spPr>
            <a:xfrm>
              <a:off x="7991373" y="35433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20" name="object 15520"/>
            <p:cNvSpPr/>
            <p:nvPr/>
          </p:nvSpPr>
          <p:spPr>
            <a:xfrm>
              <a:off x="7991373" y="35441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521" name="object 15521"/>
          <p:cNvGrpSpPr/>
          <p:nvPr/>
        </p:nvGrpSpPr>
        <p:grpSpPr>
          <a:xfrm>
            <a:off x="6499214" y="3103480"/>
            <a:ext cx="24860" cy="12002"/>
            <a:chOff x="7935131" y="4597749"/>
            <a:chExt cx="36830" cy="17780"/>
          </a:xfrm>
        </p:grpSpPr>
        <p:sp>
          <p:nvSpPr>
            <p:cNvPr id="15522" name="object 15522"/>
            <p:cNvSpPr/>
            <p:nvPr/>
          </p:nvSpPr>
          <p:spPr>
            <a:xfrm>
              <a:off x="7935924" y="46120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23" name="object 15523"/>
            <p:cNvSpPr/>
            <p:nvPr/>
          </p:nvSpPr>
          <p:spPr>
            <a:xfrm>
              <a:off x="7935924" y="46120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24" name="object 15524"/>
            <p:cNvSpPr/>
            <p:nvPr/>
          </p:nvSpPr>
          <p:spPr>
            <a:xfrm>
              <a:off x="7935924" y="46143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25" name="object 15525"/>
            <p:cNvSpPr/>
            <p:nvPr/>
          </p:nvSpPr>
          <p:spPr>
            <a:xfrm>
              <a:off x="7935924" y="4604880"/>
              <a:ext cx="34925" cy="7620"/>
            </a:xfrm>
            <a:custGeom>
              <a:avLst/>
              <a:gdLst/>
              <a:ahLst/>
              <a:cxnLst/>
              <a:rect l="l" t="t" r="r" b="b"/>
              <a:pathLst>
                <a:path w="34925" h="7620">
                  <a:moveTo>
                    <a:pt x="34861" y="0"/>
                  </a:moveTo>
                  <a:lnTo>
                    <a:pt x="0" y="71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26" name="object 15526"/>
            <p:cNvSpPr/>
            <p:nvPr/>
          </p:nvSpPr>
          <p:spPr>
            <a:xfrm>
              <a:off x="7938299" y="4598542"/>
              <a:ext cx="33020" cy="6350"/>
            </a:xfrm>
            <a:custGeom>
              <a:avLst/>
              <a:gdLst/>
              <a:ahLst/>
              <a:cxnLst/>
              <a:rect l="l" t="t" r="r" b="b"/>
              <a:pathLst>
                <a:path w="33020" h="6350">
                  <a:moveTo>
                    <a:pt x="0" y="0"/>
                  </a:moveTo>
                  <a:lnTo>
                    <a:pt x="32486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27" name="object 15527"/>
            <p:cNvSpPr/>
            <p:nvPr/>
          </p:nvSpPr>
          <p:spPr>
            <a:xfrm>
              <a:off x="7935924" y="4607255"/>
              <a:ext cx="34925" cy="7620"/>
            </a:xfrm>
            <a:custGeom>
              <a:avLst/>
              <a:gdLst/>
              <a:ahLst/>
              <a:cxnLst/>
              <a:rect l="l" t="t" r="r" b="b"/>
              <a:pathLst>
                <a:path w="34925" h="7620">
                  <a:moveTo>
                    <a:pt x="34861" y="0"/>
                  </a:moveTo>
                  <a:lnTo>
                    <a:pt x="0" y="71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28" name="object 15528"/>
            <p:cNvSpPr/>
            <p:nvPr/>
          </p:nvSpPr>
          <p:spPr>
            <a:xfrm>
              <a:off x="7970786" y="46048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529" name="object 15529"/>
          <p:cNvGrpSpPr/>
          <p:nvPr/>
        </p:nvGrpSpPr>
        <p:grpSpPr>
          <a:xfrm>
            <a:off x="6530760" y="2261807"/>
            <a:ext cx="7715" cy="5144"/>
            <a:chOff x="7981867" y="3350825"/>
            <a:chExt cx="11430" cy="7620"/>
          </a:xfrm>
        </p:grpSpPr>
        <p:sp>
          <p:nvSpPr>
            <p:cNvPr id="15530" name="object 15530"/>
            <p:cNvSpPr/>
            <p:nvPr/>
          </p:nvSpPr>
          <p:spPr>
            <a:xfrm>
              <a:off x="7982661" y="335398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3175"/>
                  </a:moveTo>
                  <a:lnTo>
                    <a:pt x="0" y="317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31" name="object 15531"/>
            <p:cNvSpPr/>
            <p:nvPr/>
          </p:nvSpPr>
          <p:spPr>
            <a:xfrm>
              <a:off x="7982661" y="33547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32" name="object 15532"/>
            <p:cNvSpPr/>
            <p:nvPr/>
          </p:nvSpPr>
          <p:spPr>
            <a:xfrm>
              <a:off x="7982661" y="33555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33" name="object 15533"/>
            <p:cNvSpPr/>
            <p:nvPr/>
          </p:nvSpPr>
          <p:spPr>
            <a:xfrm>
              <a:off x="7982661" y="33563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34" name="object 15534"/>
            <p:cNvSpPr/>
            <p:nvPr/>
          </p:nvSpPr>
          <p:spPr>
            <a:xfrm>
              <a:off x="7982661" y="33563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35" name="object 15535"/>
            <p:cNvSpPr/>
            <p:nvPr/>
          </p:nvSpPr>
          <p:spPr>
            <a:xfrm>
              <a:off x="7982661" y="33571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  <a:path w="1270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36" name="object 15536"/>
            <p:cNvSpPr/>
            <p:nvPr/>
          </p:nvSpPr>
          <p:spPr>
            <a:xfrm>
              <a:off x="7982661" y="335398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0" y="3175"/>
                  </a:lnTo>
                  <a:lnTo>
                    <a:pt x="80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37" name="object 15537"/>
            <p:cNvSpPr/>
            <p:nvPr/>
          </p:nvSpPr>
          <p:spPr>
            <a:xfrm>
              <a:off x="7991386" y="33531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800"/>
                  </a:move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38" name="object 15538"/>
            <p:cNvSpPr/>
            <p:nvPr/>
          </p:nvSpPr>
          <p:spPr>
            <a:xfrm>
              <a:off x="7991373" y="33523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39" name="object 15539"/>
            <p:cNvSpPr/>
            <p:nvPr/>
          </p:nvSpPr>
          <p:spPr>
            <a:xfrm>
              <a:off x="7991373" y="33516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40" name="object 15540"/>
            <p:cNvSpPr/>
            <p:nvPr/>
          </p:nvSpPr>
          <p:spPr>
            <a:xfrm>
              <a:off x="7992186" y="33539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41" name="object 15541"/>
            <p:cNvSpPr/>
            <p:nvPr/>
          </p:nvSpPr>
          <p:spPr>
            <a:xfrm>
              <a:off x="7991373" y="335161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42" name="object 15542"/>
            <p:cNvSpPr/>
            <p:nvPr/>
          </p:nvSpPr>
          <p:spPr>
            <a:xfrm>
              <a:off x="7991373" y="33531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43" name="object 15543"/>
            <p:cNvSpPr/>
            <p:nvPr/>
          </p:nvSpPr>
          <p:spPr>
            <a:xfrm>
              <a:off x="7991373" y="335398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544" name="object 15544"/>
          <p:cNvSpPr/>
          <p:nvPr/>
        </p:nvSpPr>
        <p:spPr>
          <a:xfrm>
            <a:off x="5799770" y="2255382"/>
            <a:ext cx="857" cy="3000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800" y="0"/>
                </a:moveTo>
                <a:lnTo>
                  <a:pt x="0" y="396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545" name="object 15545"/>
          <p:cNvGrpSpPr/>
          <p:nvPr/>
        </p:nvGrpSpPr>
        <p:grpSpPr>
          <a:xfrm>
            <a:off x="5756466" y="2174102"/>
            <a:ext cx="50578" cy="8144"/>
            <a:chOff x="6834764" y="3220891"/>
            <a:chExt cx="74930" cy="12065"/>
          </a:xfrm>
        </p:grpSpPr>
        <p:sp>
          <p:nvSpPr>
            <p:cNvPr id="15546" name="object 15546"/>
            <p:cNvSpPr/>
            <p:nvPr/>
          </p:nvSpPr>
          <p:spPr>
            <a:xfrm>
              <a:off x="6907631" y="322168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80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47" name="object 15547"/>
            <p:cNvSpPr/>
            <p:nvPr/>
          </p:nvSpPr>
          <p:spPr>
            <a:xfrm>
              <a:off x="6835558" y="3221697"/>
              <a:ext cx="73025" cy="5715"/>
            </a:xfrm>
            <a:custGeom>
              <a:avLst/>
              <a:gdLst/>
              <a:ahLst/>
              <a:cxnLst/>
              <a:rect l="l" t="t" r="r" b="b"/>
              <a:pathLst>
                <a:path w="73025" h="5714">
                  <a:moveTo>
                    <a:pt x="0" y="5537"/>
                  </a:moveTo>
                  <a:lnTo>
                    <a:pt x="7288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48" name="object 15548"/>
            <p:cNvSpPr/>
            <p:nvPr/>
          </p:nvSpPr>
          <p:spPr>
            <a:xfrm>
              <a:off x="6835558" y="3227235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549" name="object 15549"/>
          <p:cNvGrpSpPr/>
          <p:nvPr/>
        </p:nvGrpSpPr>
        <p:grpSpPr>
          <a:xfrm>
            <a:off x="5750577" y="2257520"/>
            <a:ext cx="50149" cy="5144"/>
            <a:chOff x="6826040" y="3344475"/>
            <a:chExt cx="74295" cy="7620"/>
          </a:xfrm>
        </p:grpSpPr>
        <p:sp>
          <p:nvSpPr>
            <p:cNvPr id="15550" name="object 15550"/>
            <p:cNvSpPr/>
            <p:nvPr/>
          </p:nvSpPr>
          <p:spPr>
            <a:xfrm>
              <a:off x="6826834" y="3345269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0" y="5549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51" name="object 15551"/>
            <p:cNvSpPr/>
            <p:nvPr/>
          </p:nvSpPr>
          <p:spPr>
            <a:xfrm>
              <a:off x="6826834" y="3345269"/>
              <a:ext cx="72390" cy="5715"/>
            </a:xfrm>
            <a:custGeom>
              <a:avLst/>
              <a:gdLst/>
              <a:ahLst/>
              <a:cxnLst/>
              <a:rect l="l" t="t" r="r" b="b"/>
              <a:pathLst>
                <a:path w="72390" h="5714">
                  <a:moveTo>
                    <a:pt x="72097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552" name="object 15552"/>
          <p:cNvGrpSpPr/>
          <p:nvPr/>
        </p:nvGrpSpPr>
        <p:grpSpPr>
          <a:xfrm>
            <a:off x="5671967" y="2138269"/>
            <a:ext cx="135017" cy="124301"/>
            <a:chOff x="6709581" y="3167805"/>
            <a:chExt cx="200025" cy="184150"/>
          </a:xfrm>
        </p:grpSpPr>
        <p:sp>
          <p:nvSpPr>
            <p:cNvPr id="15553" name="object 15553"/>
            <p:cNvSpPr/>
            <p:nvPr/>
          </p:nvSpPr>
          <p:spPr>
            <a:xfrm>
              <a:off x="6745236" y="3199498"/>
              <a:ext cx="5080" cy="81280"/>
            </a:xfrm>
            <a:custGeom>
              <a:avLst/>
              <a:gdLst/>
              <a:ahLst/>
              <a:cxnLst/>
              <a:rect l="l" t="t" r="r" b="b"/>
              <a:pathLst>
                <a:path w="5079" h="81279">
                  <a:moveTo>
                    <a:pt x="4749" y="0"/>
                  </a:moveTo>
                  <a:lnTo>
                    <a:pt x="0" y="8081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54" name="object 15554"/>
            <p:cNvSpPr/>
            <p:nvPr/>
          </p:nvSpPr>
          <p:spPr>
            <a:xfrm>
              <a:off x="6741274" y="3280308"/>
              <a:ext cx="33655" cy="13970"/>
            </a:xfrm>
            <a:custGeom>
              <a:avLst/>
              <a:gdLst/>
              <a:ahLst/>
              <a:cxnLst/>
              <a:rect l="l" t="t" r="r" b="b"/>
              <a:pathLst>
                <a:path w="33654" h="13970">
                  <a:moveTo>
                    <a:pt x="33274" y="13474"/>
                  </a:moveTo>
                  <a:lnTo>
                    <a:pt x="3962" y="0"/>
                  </a:lnTo>
                  <a:lnTo>
                    <a:pt x="3162" y="787"/>
                  </a:lnTo>
                  <a:lnTo>
                    <a:pt x="3162" y="2374"/>
                  </a:lnTo>
                  <a:lnTo>
                    <a:pt x="2374" y="3162"/>
                  </a:lnTo>
                  <a:lnTo>
                    <a:pt x="1587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55" name="object 15555"/>
            <p:cNvSpPr/>
            <p:nvPr/>
          </p:nvSpPr>
          <p:spPr>
            <a:xfrm>
              <a:off x="6711162" y="3284270"/>
              <a:ext cx="53340" cy="10795"/>
            </a:xfrm>
            <a:custGeom>
              <a:avLst/>
              <a:gdLst/>
              <a:ahLst/>
              <a:cxnLst/>
              <a:rect l="l" t="t" r="r" b="b"/>
              <a:pathLst>
                <a:path w="53340" h="10795">
                  <a:moveTo>
                    <a:pt x="53085" y="10299"/>
                  </a:moveTo>
                  <a:lnTo>
                    <a:pt x="30111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56" name="object 15556"/>
            <p:cNvSpPr/>
            <p:nvPr/>
          </p:nvSpPr>
          <p:spPr>
            <a:xfrm>
              <a:off x="6710387" y="3286645"/>
              <a:ext cx="117475" cy="53975"/>
            </a:xfrm>
            <a:custGeom>
              <a:avLst/>
              <a:gdLst/>
              <a:ahLst/>
              <a:cxnLst/>
              <a:rect l="l" t="t" r="r" b="b"/>
              <a:pathLst>
                <a:path w="117475" h="53975">
                  <a:moveTo>
                    <a:pt x="117246" y="53873"/>
                  </a:moveTo>
                  <a:lnTo>
                    <a:pt x="787" y="0"/>
                  </a:ln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57" name="object 15557"/>
            <p:cNvSpPr/>
            <p:nvPr/>
          </p:nvSpPr>
          <p:spPr>
            <a:xfrm>
              <a:off x="6710374" y="3297732"/>
              <a:ext cx="116839" cy="53340"/>
            </a:xfrm>
            <a:custGeom>
              <a:avLst/>
              <a:gdLst/>
              <a:ahLst/>
              <a:cxnLst/>
              <a:rect l="l" t="t" r="r" b="b"/>
              <a:pathLst>
                <a:path w="116840" h="53339">
                  <a:moveTo>
                    <a:pt x="116458" y="530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58" name="object 15558"/>
            <p:cNvSpPr/>
            <p:nvPr/>
          </p:nvSpPr>
          <p:spPr>
            <a:xfrm>
              <a:off x="6717499" y="3174161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30">
                  <a:moveTo>
                    <a:pt x="400" y="-793"/>
                  </a:moveTo>
                  <a:lnTo>
                    <a:pt x="400" y="1188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59" name="object 15559"/>
            <p:cNvSpPr/>
            <p:nvPr/>
          </p:nvSpPr>
          <p:spPr>
            <a:xfrm>
              <a:off x="6717512" y="3185236"/>
              <a:ext cx="117475" cy="53340"/>
            </a:xfrm>
            <a:custGeom>
              <a:avLst/>
              <a:gdLst/>
              <a:ahLst/>
              <a:cxnLst/>
              <a:rect l="l" t="t" r="r" b="b"/>
              <a:pathLst>
                <a:path w="117475" h="53339">
                  <a:moveTo>
                    <a:pt x="117246" y="530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60" name="object 15560"/>
            <p:cNvSpPr/>
            <p:nvPr/>
          </p:nvSpPr>
          <p:spPr>
            <a:xfrm>
              <a:off x="6718312" y="3174161"/>
              <a:ext cx="117475" cy="53340"/>
            </a:xfrm>
            <a:custGeom>
              <a:avLst/>
              <a:gdLst/>
              <a:ahLst/>
              <a:cxnLst/>
              <a:rect l="l" t="t" r="r" b="b"/>
              <a:pathLst>
                <a:path w="117475" h="53339">
                  <a:moveTo>
                    <a:pt x="117246" y="530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61" name="object 15561"/>
            <p:cNvSpPr/>
            <p:nvPr/>
          </p:nvSpPr>
          <p:spPr>
            <a:xfrm>
              <a:off x="6718299" y="3168599"/>
              <a:ext cx="72390" cy="5715"/>
            </a:xfrm>
            <a:custGeom>
              <a:avLst/>
              <a:gdLst/>
              <a:ahLst/>
              <a:cxnLst/>
              <a:rect l="l" t="t" r="r" b="b"/>
              <a:pathLst>
                <a:path w="72390" h="5714">
                  <a:moveTo>
                    <a:pt x="72097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62" name="object 15562"/>
            <p:cNvSpPr/>
            <p:nvPr/>
          </p:nvSpPr>
          <p:spPr>
            <a:xfrm>
              <a:off x="6790397" y="3168599"/>
              <a:ext cx="118110" cy="53340"/>
            </a:xfrm>
            <a:custGeom>
              <a:avLst/>
              <a:gdLst/>
              <a:ahLst/>
              <a:cxnLst/>
              <a:rect l="l" t="t" r="r" b="b"/>
              <a:pathLst>
                <a:path w="118109" h="53339">
                  <a:moveTo>
                    <a:pt x="118033" y="530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563" name="object 15563"/>
          <p:cNvGrpSpPr/>
          <p:nvPr/>
        </p:nvGrpSpPr>
        <p:grpSpPr>
          <a:xfrm>
            <a:off x="5599247" y="3729676"/>
            <a:ext cx="24860" cy="30861"/>
            <a:chOff x="6601847" y="5525446"/>
            <a:chExt cx="36830" cy="45720"/>
          </a:xfrm>
        </p:grpSpPr>
        <p:sp>
          <p:nvSpPr>
            <p:cNvPr id="15564" name="object 15564"/>
            <p:cNvSpPr/>
            <p:nvPr/>
          </p:nvSpPr>
          <p:spPr>
            <a:xfrm>
              <a:off x="6615315" y="5557900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20" h="9525">
                  <a:moveTo>
                    <a:pt x="6337" y="8724"/>
                  </a:moveTo>
                  <a:lnTo>
                    <a:pt x="7124" y="8724"/>
                  </a:lnTo>
                  <a:lnTo>
                    <a:pt x="7124" y="7137"/>
                  </a:lnTo>
                  <a:lnTo>
                    <a:pt x="6337" y="6337"/>
                  </a:lnTo>
                  <a:lnTo>
                    <a:pt x="6337" y="5549"/>
                  </a:lnTo>
                  <a:lnTo>
                    <a:pt x="5549" y="4762"/>
                  </a:lnTo>
                  <a:lnTo>
                    <a:pt x="5549" y="3962"/>
                  </a:lnTo>
                  <a:lnTo>
                    <a:pt x="4762" y="3962"/>
                  </a:lnTo>
                  <a:lnTo>
                    <a:pt x="4762" y="3175"/>
                  </a:lnTo>
                  <a:lnTo>
                    <a:pt x="3962" y="2387"/>
                  </a:lnTo>
                  <a:lnTo>
                    <a:pt x="3162" y="1587"/>
                  </a:lnTo>
                  <a:lnTo>
                    <a:pt x="2387" y="800"/>
                  </a:lnTo>
                  <a:lnTo>
                    <a:pt x="1574" y="800"/>
                  </a:lnTo>
                  <a:lnTo>
                    <a:pt x="800" y="0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1574" y="1587"/>
                  </a:lnTo>
                  <a:lnTo>
                    <a:pt x="2387" y="1587"/>
                  </a:lnTo>
                  <a:lnTo>
                    <a:pt x="2387" y="2387"/>
                  </a:lnTo>
                  <a:lnTo>
                    <a:pt x="3162" y="3175"/>
                  </a:lnTo>
                  <a:lnTo>
                    <a:pt x="3962" y="3962"/>
                  </a:lnTo>
                  <a:lnTo>
                    <a:pt x="4762" y="4762"/>
                  </a:lnTo>
                  <a:lnTo>
                    <a:pt x="4762" y="5549"/>
                  </a:lnTo>
                  <a:lnTo>
                    <a:pt x="5549" y="6337"/>
                  </a:lnTo>
                  <a:lnTo>
                    <a:pt x="5549" y="7924"/>
                  </a:lnTo>
                  <a:lnTo>
                    <a:pt x="6337" y="8724"/>
                  </a:lnTo>
                  <a:lnTo>
                    <a:pt x="5549" y="9525"/>
                  </a:lnTo>
                  <a:lnTo>
                    <a:pt x="6337" y="8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65" name="object 15565"/>
            <p:cNvSpPr/>
            <p:nvPr/>
          </p:nvSpPr>
          <p:spPr>
            <a:xfrm>
              <a:off x="6620065" y="556503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800" y="0"/>
                  </a:moveTo>
                  <a:lnTo>
                    <a:pt x="800" y="800"/>
                  </a:lnTo>
                  <a:lnTo>
                    <a:pt x="1587" y="1587"/>
                  </a:lnTo>
                  <a:lnTo>
                    <a:pt x="800" y="2387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66" name="object 15566"/>
            <p:cNvSpPr/>
            <p:nvPr/>
          </p:nvSpPr>
          <p:spPr>
            <a:xfrm>
              <a:off x="6620865" y="55642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67" name="object 15567"/>
            <p:cNvSpPr/>
            <p:nvPr/>
          </p:nvSpPr>
          <p:spPr>
            <a:xfrm>
              <a:off x="6617703" y="55602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68" name="object 15568"/>
            <p:cNvSpPr/>
            <p:nvPr/>
          </p:nvSpPr>
          <p:spPr>
            <a:xfrm>
              <a:off x="6614528" y="55587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87"/>
                  </a:moveTo>
                  <a:lnTo>
                    <a:pt x="0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69" name="object 15569"/>
            <p:cNvSpPr/>
            <p:nvPr/>
          </p:nvSpPr>
          <p:spPr>
            <a:xfrm>
              <a:off x="6607403" y="553810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70" name="object 15570"/>
            <p:cNvSpPr/>
            <p:nvPr/>
          </p:nvSpPr>
          <p:spPr>
            <a:xfrm>
              <a:off x="6604228" y="553888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800"/>
                  </a:moveTo>
                  <a:lnTo>
                    <a:pt x="1574" y="2374"/>
                  </a:lnTo>
                  <a:lnTo>
                    <a:pt x="4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71" name="object 15571"/>
            <p:cNvSpPr/>
            <p:nvPr/>
          </p:nvSpPr>
          <p:spPr>
            <a:xfrm>
              <a:off x="6609778" y="55436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72" name="object 15572"/>
            <p:cNvSpPr/>
            <p:nvPr/>
          </p:nvSpPr>
          <p:spPr>
            <a:xfrm>
              <a:off x="6606603" y="554366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1574" y="1574"/>
                  </a:moveTo>
                  <a:lnTo>
                    <a:pt x="3949" y="0"/>
                  </a:lnTo>
                </a:path>
                <a:path w="4445" h="3175">
                  <a:moveTo>
                    <a:pt x="1574" y="1574"/>
                  </a:moveTo>
                  <a:lnTo>
                    <a:pt x="0" y="3162"/>
                  </a:lnTo>
                  <a:lnTo>
                    <a:pt x="3162" y="7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73" name="object 15573"/>
            <p:cNvSpPr/>
            <p:nvPr/>
          </p:nvSpPr>
          <p:spPr>
            <a:xfrm>
              <a:off x="6608978" y="5538889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74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74" name="object 15574"/>
            <p:cNvSpPr/>
            <p:nvPr/>
          </p:nvSpPr>
          <p:spPr>
            <a:xfrm>
              <a:off x="6605816" y="55412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75" name="object 15575"/>
            <p:cNvSpPr/>
            <p:nvPr/>
          </p:nvSpPr>
          <p:spPr>
            <a:xfrm>
              <a:off x="6602641" y="554126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76" name="object 15576"/>
            <p:cNvSpPr/>
            <p:nvPr/>
          </p:nvSpPr>
          <p:spPr>
            <a:xfrm>
              <a:off x="6603428" y="55436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75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77" name="object 15577"/>
            <p:cNvSpPr/>
            <p:nvPr/>
          </p:nvSpPr>
          <p:spPr>
            <a:xfrm>
              <a:off x="6630352" y="55484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75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78" name="object 15578"/>
            <p:cNvSpPr/>
            <p:nvPr/>
          </p:nvSpPr>
          <p:spPr>
            <a:xfrm>
              <a:off x="6630365" y="554841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79" name="object 15579"/>
            <p:cNvSpPr/>
            <p:nvPr/>
          </p:nvSpPr>
          <p:spPr>
            <a:xfrm>
              <a:off x="6631952" y="55515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74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80" name="object 15580"/>
            <p:cNvSpPr/>
            <p:nvPr/>
          </p:nvSpPr>
          <p:spPr>
            <a:xfrm>
              <a:off x="6634327" y="55563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  <a:path w="1904" h="1270">
                  <a:moveTo>
                    <a:pt x="0" y="80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81" name="object 15581"/>
            <p:cNvSpPr/>
            <p:nvPr/>
          </p:nvSpPr>
          <p:spPr>
            <a:xfrm>
              <a:off x="6633527" y="5551576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2387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82" name="object 15582"/>
            <p:cNvSpPr/>
            <p:nvPr/>
          </p:nvSpPr>
          <p:spPr>
            <a:xfrm>
              <a:off x="6621653" y="5527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83" name="object 15583"/>
            <p:cNvSpPr/>
            <p:nvPr/>
          </p:nvSpPr>
          <p:spPr>
            <a:xfrm>
              <a:off x="6621653" y="552940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87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84" name="object 15584"/>
            <p:cNvSpPr/>
            <p:nvPr/>
          </p:nvSpPr>
          <p:spPr>
            <a:xfrm>
              <a:off x="6624040" y="553335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85" name="object 15585"/>
            <p:cNvSpPr/>
            <p:nvPr/>
          </p:nvSpPr>
          <p:spPr>
            <a:xfrm>
              <a:off x="6623240" y="553335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86" name="object 15586"/>
            <p:cNvSpPr/>
            <p:nvPr/>
          </p:nvSpPr>
          <p:spPr>
            <a:xfrm>
              <a:off x="6623240" y="55341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87" name="object 15587"/>
            <p:cNvSpPr/>
            <p:nvPr/>
          </p:nvSpPr>
          <p:spPr>
            <a:xfrm>
              <a:off x="6623240" y="552940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374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88" name="object 15588"/>
            <p:cNvSpPr/>
            <p:nvPr/>
          </p:nvSpPr>
          <p:spPr>
            <a:xfrm>
              <a:off x="6608178" y="5537314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3175" y="6337"/>
                  </a:moveTo>
                  <a:lnTo>
                    <a:pt x="3175" y="3949"/>
                  </a:lnTo>
                  <a:lnTo>
                    <a:pt x="2374" y="3162"/>
                  </a:lnTo>
                  <a:lnTo>
                    <a:pt x="2374" y="2374"/>
                  </a:lnTo>
                  <a:lnTo>
                    <a:pt x="1600" y="1574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89" name="object 15589"/>
            <p:cNvSpPr/>
            <p:nvPr/>
          </p:nvSpPr>
          <p:spPr>
            <a:xfrm>
              <a:off x="6607403" y="5537314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5" h="7620">
                  <a:moveTo>
                    <a:pt x="0" y="0"/>
                  </a:moveTo>
                  <a:lnTo>
                    <a:pt x="0" y="787"/>
                  </a:lnTo>
                  <a:lnTo>
                    <a:pt x="787" y="787"/>
                  </a:lnTo>
                  <a:lnTo>
                    <a:pt x="1574" y="1574"/>
                  </a:lnTo>
                  <a:lnTo>
                    <a:pt x="2374" y="2374"/>
                  </a:lnTo>
                  <a:lnTo>
                    <a:pt x="2374" y="3949"/>
                  </a:lnTo>
                  <a:lnTo>
                    <a:pt x="3162" y="3949"/>
                  </a:lnTo>
                  <a:lnTo>
                    <a:pt x="3162" y="7124"/>
                  </a:lnTo>
                  <a:lnTo>
                    <a:pt x="3949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90" name="object 15590"/>
            <p:cNvSpPr/>
            <p:nvPr/>
          </p:nvSpPr>
          <p:spPr>
            <a:xfrm>
              <a:off x="6609765" y="55420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0"/>
                  </a:moveTo>
                  <a:lnTo>
                    <a:pt x="787" y="23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91" name="object 15591"/>
            <p:cNvSpPr/>
            <p:nvPr/>
          </p:nvSpPr>
          <p:spPr>
            <a:xfrm>
              <a:off x="6610553" y="55412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92" name="object 15592"/>
            <p:cNvSpPr/>
            <p:nvPr/>
          </p:nvSpPr>
          <p:spPr>
            <a:xfrm>
              <a:off x="6624828" y="5526239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949"/>
                  </a:moveTo>
                  <a:lnTo>
                    <a:pt x="1587" y="1574"/>
                  </a:lnTo>
                  <a:lnTo>
                    <a:pt x="787" y="7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93" name="object 15593"/>
            <p:cNvSpPr/>
            <p:nvPr/>
          </p:nvSpPr>
          <p:spPr>
            <a:xfrm>
              <a:off x="6624828" y="55301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87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94" name="object 15594"/>
            <p:cNvSpPr/>
            <p:nvPr/>
          </p:nvSpPr>
          <p:spPr>
            <a:xfrm>
              <a:off x="6631965" y="554841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537" y="4749"/>
                  </a:moveTo>
                  <a:lnTo>
                    <a:pt x="5537" y="3949"/>
                  </a:lnTo>
                  <a:lnTo>
                    <a:pt x="4737" y="3174"/>
                  </a:lnTo>
                  <a:lnTo>
                    <a:pt x="4737" y="2374"/>
                  </a:lnTo>
                  <a:lnTo>
                    <a:pt x="3962" y="1574"/>
                  </a:lnTo>
                  <a:lnTo>
                    <a:pt x="3162" y="787"/>
                  </a:lnTo>
                  <a:lnTo>
                    <a:pt x="3162" y="0"/>
                  </a:lnTo>
                  <a:lnTo>
                    <a:pt x="1574" y="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95" name="object 15595"/>
            <p:cNvSpPr/>
            <p:nvPr/>
          </p:nvSpPr>
          <p:spPr>
            <a:xfrm>
              <a:off x="6635127" y="555316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96" name="object 15596"/>
            <p:cNvSpPr/>
            <p:nvPr/>
          </p:nvSpPr>
          <p:spPr>
            <a:xfrm>
              <a:off x="6616103" y="55587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75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97" name="object 15597"/>
            <p:cNvSpPr/>
            <p:nvPr/>
          </p:nvSpPr>
          <p:spPr>
            <a:xfrm>
              <a:off x="6612940" y="5558701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0" y="2374"/>
                  </a:moveTo>
                  <a:lnTo>
                    <a:pt x="3162" y="0"/>
                  </a:lnTo>
                </a:path>
                <a:path w="6350" h="5714">
                  <a:moveTo>
                    <a:pt x="0" y="2374"/>
                  </a:moveTo>
                  <a:lnTo>
                    <a:pt x="3949" y="5549"/>
                  </a:lnTo>
                  <a:lnTo>
                    <a:pt x="6337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98" name="object 15598"/>
            <p:cNvSpPr/>
            <p:nvPr/>
          </p:nvSpPr>
          <p:spPr>
            <a:xfrm>
              <a:off x="6620078" y="556662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599" name="object 15599"/>
            <p:cNvSpPr/>
            <p:nvPr/>
          </p:nvSpPr>
          <p:spPr>
            <a:xfrm>
              <a:off x="6616903" y="556663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1587" y="1574"/>
                  </a:moveTo>
                  <a:lnTo>
                    <a:pt x="4749" y="0"/>
                  </a:lnTo>
                </a:path>
                <a:path w="5079" h="3175">
                  <a:moveTo>
                    <a:pt x="1587" y="1574"/>
                  </a:moveTo>
                  <a:lnTo>
                    <a:pt x="0" y="3162"/>
                  </a:lnTo>
                  <a:lnTo>
                    <a:pt x="3175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00" name="object 15600"/>
            <p:cNvSpPr/>
            <p:nvPr/>
          </p:nvSpPr>
          <p:spPr>
            <a:xfrm>
              <a:off x="6619278" y="5561863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2374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01" name="object 15601"/>
            <p:cNvSpPr/>
            <p:nvPr/>
          </p:nvSpPr>
          <p:spPr>
            <a:xfrm>
              <a:off x="6616890" y="556425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02" name="object 15602"/>
            <p:cNvSpPr/>
            <p:nvPr/>
          </p:nvSpPr>
          <p:spPr>
            <a:xfrm>
              <a:off x="6612153" y="55610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03" name="object 15603"/>
            <p:cNvSpPr/>
            <p:nvPr/>
          </p:nvSpPr>
          <p:spPr>
            <a:xfrm>
              <a:off x="6612153" y="5561863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74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04" name="object 15604"/>
            <p:cNvSpPr/>
            <p:nvPr/>
          </p:nvSpPr>
          <p:spPr>
            <a:xfrm>
              <a:off x="6613715" y="556662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75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605" name="object 15605"/>
          <p:cNvGrpSpPr/>
          <p:nvPr/>
        </p:nvGrpSpPr>
        <p:grpSpPr>
          <a:xfrm>
            <a:off x="5723308" y="2668203"/>
            <a:ext cx="9858" cy="5572"/>
            <a:chOff x="6785641" y="3952893"/>
            <a:chExt cx="14604" cy="8255"/>
          </a:xfrm>
        </p:grpSpPr>
        <p:sp>
          <p:nvSpPr>
            <p:cNvPr id="15606" name="object 15606"/>
            <p:cNvSpPr/>
            <p:nvPr/>
          </p:nvSpPr>
          <p:spPr>
            <a:xfrm>
              <a:off x="6786435" y="3960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07" name="object 15607"/>
            <p:cNvSpPr/>
            <p:nvPr/>
          </p:nvSpPr>
          <p:spPr>
            <a:xfrm>
              <a:off x="6787235" y="395606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08" name="object 15608"/>
            <p:cNvSpPr/>
            <p:nvPr/>
          </p:nvSpPr>
          <p:spPr>
            <a:xfrm>
              <a:off x="6786435" y="395606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09" name="object 15609"/>
            <p:cNvSpPr/>
            <p:nvPr/>
          </p:nvSpPr>
          <p:spPr>
            <a:xfrm>
              <a:off x="6789597" y="39552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10" name="object 15610"/>
            <p:cNvSpPr/>
            <p:nvPr/>
          </p:nvSpPr>
          <p:spPr>
            <a:xfrm>
              <a:off x="6791972" y="39552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11" name="object 15611"/>
            <p:cNvSpPr/>
            <p:nvPr/>
          </p:nvSpPr>
          <p:spPr>
            <a:xfrm>
              <a:off x="6795947" y="39544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12" name="object 15612"/>
            <p:cNvSpPr/>
            <p:nvPr/>
          </p:nvSpPr>
          <p:spPr>
            <a:xfrm>
              <a:off x="6799109" y="39536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613" name="object 15613"/>
          <p:cNvGrpSpPr/>
          <p:nvPr/>
        </p:nvGrpSpPr>
        <p:grpSpPr>
          <a:xfrm>
            <a:off x="5723308" y="2613665"/>
            <a:ext cx="10716" cy="16716"/>
            <a:chOff x="6785641" y="3872096"/>
            <a:chExt cx="15875" cy="24765"/>
          </a:xfrm>
        </p:grpSpPr>
        <p:sp>
          <p:nvSpPr>
            <p:cNvPr id="15614" name="object 15614"/>
            <p:cNvSpPr/>
            <p:nvPr/>
          </p:nvSpPr>
          <p:spPr>
            <a:xfrm>
              <a:off x="6786435" y="38958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15" name="object 15615"/>
            <p:cNvSpPr/>
            <p:nvPr/>
          </p:nvSpPr>
          <p:spPr>
            <a:xfrm>
              <a:off x="6787235" y="389190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16" name="object 15616"/>
            <p:cNvSpPr/>
            <p:nvPr/>
          </p:nvSpPr>
          <p:spPr>
            <a:xfrm>
              <a:off x="6786435" y="38919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17" name="object 15617"/>
            <p:cNvSpPr/>
            <p:nvPr/>
          </p:nvSpPr>
          <p:spPr>
            <a:xfrm>
              <a:off x="6786435" y="389190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18" name="object 15618"/>
            <p:cNvSpPr/>
            <p:nvPr/>
          </p:nvSpPr>
          <p:spPr>
            <a:xfrm>
              <a:off x="6787235" y="3889527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70" h="2539">
                  <a:moveTo>
                    <a:pt x="0" y="2374"/>
                  </a:moveTo>
                  <a:lnTo>
                    <a:pt x="1574" y="2374"/>
                  </a:lnTo>
                  <a:lnTo>
                    <a:pt x="2374" y="1587"/>
                  </a:lnTo>
                  <a:lnTo>
                    <a:pt x="6337" y="1587"/>
                  </a:lnTo>
                  <a:lnTo>
                    <a:pt x="7137" y="800"/>
                  </a:lnTo>
                  <a:lnTo>
                    <a:pt x="11087" y="800"/>
                  </a:lnTo>
                  <a:lnTo>
                    <a:pt x="11874" y="0"/>
                  </a:lnTo>
                  <a:lnTo>
                    <a:pt x="134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19" name="object 15619"/>
            <p:cNvSpPr/>
            <p:nvPr/>
          </p:nvSpPr>
          <p:spPr>
            <a:xfrm>
              <a:off x="6786435" y="3872890"/>
              <a:ext cx="12700" cy="5715"/>
            </a:xfrm>
            <a:custGeom>
              <a:avLst/>
              <a:gdLst/>
              <a:ahLst/>
              <a:cxnLst/>
              <a:rect l="l" t="t" r="r" b="b"/>
              <a:pathLst>
                <a:path w="12700" h="5714">
                  <a:moveTo>
                    <a:pt x="12674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620" name="object 15620"/>
          <p:cNvGrpSpPr/>
          <p:nvPr/>
        </p:nvGrpSpPr>
        <p:grpSpPr>
          <a:xfrm>
            <a:off x="5724383" y="2668203"/>
            <a:ext cx="9858" cy="5572"/>
            <a:chOff x="6787235" y="3952893"/>
            <a:chExt cx="14604" cy="8255"/>
          </a:xfrm>
        </p:grpSpPr>
        <p:sp>
          <p:nvSpPr>
            <p:cNvPr id="15621" name="object 15621"/>
            <p:cNvSpPr/>
            <p:nvPr/>
          </p:nvSpPr>
          <p:spPr>
            <a:xfrm>
              <a:off x="6787235" y="396002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22" name="object 15622"/>
            <p:cNvSpPr/>
            <p:nvPr/>
          </p:nvSpPr>
          <p:spPr>
            <a:xfrm>
              <a:off x="6788810" y="395606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7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23" name="object 15623"/>
            <p:cNvSpPr/>
            <p:nvPr/>
          </p:nvSpPr>
          <p:spPr>
            <a:xfrm>
              <a:off x="6789610" y="3955275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4762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24" name="object 15624"/>
            <p:cNvSpPr/>
            <p:nvPr/>
          </p:nvSpPr>
          <p:spPr>
            <a:xfrm>
              <a:off x="6791197" y="395527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7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25" name="object 15625"/>
            <p:cNvSpPr/>
            <p:nvPr/>
          </p:nvSpPr>
          <p:spPr>
            <a:xfrm>
              <a:off x="6791972" y="395527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26" name="object 15626"/>
            <p:cNvSpPr/>
            <p:nvPr/>
          </p:nvSpPr>
          <p:spPr>
            <a:xfrm>
              <a:off x="6793572" y="395527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27" name="object 15627"/>
            <p:cNvSpPr/>
            <p:nvPr/>
          </p:nvSpPr>
          <p:spPr>
            <a:xfrm>
              <a:off x="6794360" y="3954475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47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28" name="object 15628"/>
            <p:cNvSpPr/>
            <p:nvPr/>
          </p:nvSpPr>
          <p:spPr>
            <a:xfrm>
              <a:off x="6795947" y="395447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7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29" name="object 15629"/>
            <p:cNvSpPr/>
            <p:nvPr/>
          </p:nvSpPr>
          <p:spPr>
            <a:xfrm>
              <a:off x="6796734" y="395447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30" name="object 15630"/>
            <p:cNvSpPr/>
            <p:nvPr/>
          </p:nvSpPr>
          <p:spPr>
            <a:xfrm>
              <a:off x="6798309" y="395447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7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31" name="object 15631"/>
            <p:cNvSpPr/>
            <p:nvPr/>
          </p:nvSpPr>
          <p:spPr>
            <a:xfrm>
              <a:off x="6799109" y="3953687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0"/>
                  </a:moveTo>
                  <a:lnTo>
                    <a:pt x="0" y="4749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32" name="object 15632"/>
            <p:cNvSpPr/>
            <p:nvPr/>
          </p:nvSpPr>
          <p:spPr>
            <a:xfrm>
              <a:off x="6799909" y="395368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633" name="object 15633"/>
          <p:cNvGrpSpPr/>
          <p:nvPr/>
        </p:nvGrpSpPr>
        <p:grpSpPr>
          <a:xfrm>
            <a:off x="5724383" y="2624895"/>
            <a:ext cx="9858" cy="5572"/>
            <a:chOff x="6787235" y="3888733"/>
            <a:chExt cx="14604" cy="8255"/>
          </a:xfrm>
        </p:grpSpPr>
        <p:sp>
          <p:nvSpPr>
            <p:cNvPr id="15634" name="object 15634"/>
            <p:cNvSpPr/>
            <p:nvPr/>
          </p:nvSpPr>
          <p:spPr>
            <a:xfrm>
              <a:off x="6787235" y="38958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35" name="object 15635"/>
            <p:cNvSpPr/>
            <p:nvPr/>
          </p:nvSpPr>
          <p:spPr>
            <a:xfrm>
              <a:off x="6788810" y="389190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7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36" name="object 15636"/>
            <p:cNvSpPr/>
            <p:nvPr/>
          </p:nvSpPr>
          <p:spPr>
            <a:xfrm>
              <a:off x="6789610" y="389111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4749"/>
                  </a:lnTo>
                  <a:lnTo>
                    <a:pt x="15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37" name="object 15637"/>
            <p:cNvSpPr/>
            <p:nvPr/>
          </p:nvSpPr>
          <p:spPr>
            <a:xfrm>
              <a:off x="6791197" y="389111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49"/>
                  </a:lnTo>
                  <a:lnTo>
                    <a:pt x="7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38" name="object 15638"/>
            <p:cNvSpPr/>
            <p:nvPr/>
          </p:nvSpPr>
          <p:spPr>
            <a:xfrm>
              <a:off x="6791972" y="389111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49"/>
                  </a:lnTo>
                  <a:lnTo>
                    <a:pt x="15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39" name="object 15639"/>
            <p:cNvSpPr/>
            <p:nvPr/>
          </p:nvSpPr>
          <p:spPr>
            <a:xfrm>
              <a:off x="6793572" y="389111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49"/>
                  </a:lnTo>
                  <a:lnTo>
                    <a:pt x="80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40" name="object 15640"/>
            <p:cNvSpPr/>
            <p:nvPr/>
          </p:nvSpPr>
          <p:spPr>
            <a:xfrm>
              <a:off x="6794360" y="389031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4749"/>
                  </a:lnTo>
                  <a:lnTo>
                    <a:pt x="157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41" name="object 15641"/>
            <p:cNvSpPr/>
            <p:nvPr/>
          </p:nvSpPr>
          <p:spPr>
            <a:xfrm>
              <a:off x="6795947" y="389031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49"/>
                  </a:lnTo>
                  <a:lnTo>
                    <a:pt x="80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42" name="object 15642"/>
            <p:cNvSpPr/>
            <p:nvPr/>
          </p:nvSpPr>
          <p:spPr>
            <a:xfrm>
              <a:off x="6796734" y="389031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49"/>
                  </a:lnTo>
                  <a:lnTo>
                    <a:pt x="157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43" name="object 15643"/>
            <p:cNvSpPr/>
            <p:nvPr/>
          </p:nvSpPr>
          <p:spPr>
            <a:xfrm>
              <a:off x="6798322" y="389031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49"/>
                  </a:lnTo>
                  <a:lnTo>
                    <a:pt x="7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44" name="object 15644"/>
            <p:cNvSpPr/>
            <p:nvPr/>
          </p:nvSpPr>
          <p:spPr>
            <a:xfrm>
              <a:off x="6799109" y="3889527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0"/>
                  </a:moveTo>
                  <a:lnTo>
                    <a:pt x="0" y="4749"/>
                  </a:lnTo>
                  <a:lnTo>
                    <a:pt x="7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45" name="object 15645"/>
            <p:cNvSpPr/>
            <p:nvPr/>
          </p:nvSpPr>
          <p:spPr>
            <a:xfrm>
              <a:off x="6799909" y="388952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49"/>
                  </a:lnTo>
                  <a:lnTo>
                    <a:pt x="80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646" name="object 15646"/>
          <p:cNvGrpSpPr/>
          <p:nvPr/>
        </p:nvGrpSpPr>
        <p:grpSpPr>
          <a:xfrm>
            <a:off x="5428131" y="3646248"/>
            <a:ext cx="2143" cy="2143"/>
            <a:chOff x="6348342" y="5401849"/>
            <a:chExt cx="3175" cy="3175"/>
          </a:xfrm>
        </p:grpSpPr>
        <p:sp>
          <p:nvSpPr>
            <p:cNvPr id="15647" name="object 15647"/>
            <p:cNvSpPr/>
            <p:nvPr/>
          </p:nvSpPr>
          <p:spPr>
            <a:xfrm>
              <a:off x="6349136" y="540264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74"/>
                  </a:moveTo>
                  <a:lnTo>
                    <a:pt x="787" y="1574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48" name="object 15648"/>
            <p:cNvSpPr/>
            <p:nvPr/>
          </p:nvSpPr>
          <p:spPr>
            <a:xfrm>
              <a:off x="6349936" y="54034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787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49" name="object 15649"/>
            <p:cNvSpPr/>
            <p:nvPr/>
          </p:nvSpPr>
          <p:spPr>
            <a:xfrm>
              <a:off x="6350723" y="54026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650" name="object 15650"/>
          <p:cNvGrpSpPr/>
          <p:nvPr/>
        </p:nvGrpSpPr>
        <p:grpSpPr>
          <a:xfrm>
            <a:off x="5623850" y="4085264"/>
            <a:ext cx="111443" cy="27003"/>
            <a:chOff x="6638296" y="6052242"/>
            <a:chExt cx="165100" cy="40005"/>
          </a:xfrm>
        </p:grpSpPr>
        <p:sp>
          <p:nvSpPr>
            <p:cNvPr id="15651" name="object 15651"/>
            <p:cNvSpPr/>
            <p:nvPr/>
          </p:nvSpPr>
          <p:spPr>
            <a:xfrm>
              <a:off x="6710375" y="6076010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0" y="15062"/>
                  </a:moveTo>
                  <a:lnTo>
                    <a:pt x="9189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52" name="object 15652"/>
            <p:cNvSpPr/>
            <p:nvPr/>
          </p:nvSpPr>
          <p:spPr>
            <a:xfrm>
              <a:off x="6802285" y="607206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53" name="object 15653"/>
            <p:cNvSpPr/>
            <p:nvPr/>
          </p:nvSpPr>
          <p:spPr>
            <a:xfrm>
              <a:off x="6710375" y="6072060"/>
              <a:ext cx="92075" cy="19050"/>
            </a:xfrm>
            <a:custGeom>
              <a:avLst/>
              <a:gdLst/>
              <a:ahLst/>
              <a:cxnLst/>
              <a:rect l="l" t="t" r="r" b="b"/>
              <a:pathLst>
                <a:path w="92075" h="19050">
                  <a:moveTo>
                    <a:pt x="0" y="15049"/>
                  </a:moveTo>
                  <a:lnTo>
                    <a:pt x="91897" y="0"/>
                  </a:lnTo>
                </a:path>
                <a:path w="92075" h="19050">
                  <a:moveTo>
                    <a:pt x="0" y="15049"/>
                  </a:moveTo>
                  <a:lnTo>
                    <a:pt x="0" y="190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54" name="object 15654"/>
            <p:cNvSpPr/>
            <p:nvPr/>
          </p:nvSpPr>
          <p:spPr>
            <a:xfrm>
              <a:off x="6639090" y="6060173"/>
              <a:ext cx="71755" cy="31115"/>
            </a:xfrm>
            <a:custGeom>
              <a:avLst/>
              <a:gdLst/>
              <a:ahLst/>
              <a:cxnLst/>
              <a:rect l="l" t="t" r="r" b="b"/>
              <a:pathLst>
                <a:path w="71754" h="31114">
                  <a:moveTo>
                    <a:pt x="0" y="0"/>
                  </a:moveTo>
                  <a:lnTo>
                    <a:pt x="71285" y="308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55" name="object 15655"/>
            <p:cNvSpPr/>
            <p:nvPr/>
          </p:nvSpPr>
          <p:spPr>
            <a:xfrm>
              <a:off x="6639090" y="6055423"/>
              <a:ext cx="71755" cy="31750"/>
            </a:xfrm>
            <a:custGeom>
              <a:avLst/>
              <a:gdLst/>
              <a:ahLst/>
              <a:cxnLst/>
              <a:rect l="l" t="t" r="r" b="b"/>
              <a:pathLst>
                <a:path w="71754" h="31750">
                  <a:moveTo>
                    <a:pt x="0" y="0"/>
                  </a:moveTo>
                  <a:lnTo>
                    <a:pt x="71285" y="31686"/>
                  </a:lnTo>
                </a:path>
                <a:path w="71754" h="31750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56" name="object 15656"/>
            <p:cNvSpPr/>
            <p:nvPr/>
          </p:nvSpPr>
          <p:spPr>
            <a:xfrm>
              <a:off x="6786448" y="6064923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20">
                  <a:moveTo>
                    <a:pt x="15836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57" name="object 15657"/>
            <p:cNvSpPr/>
            <p:nvPr/>
          </p:nvSpPr>
          <p:spPr>
            <a:xfrm>
              <a:off x="6639090" y="6053035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15836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658" name="object 15658"/>
          <p:cNvGrpSpPr/>
          <p:nvPr/>
        </p:nvGrpSpPr>
        <p:grpSpPr>
          <a:xfrm>
            <a:off x="5636683" y="3695978"/>
            <a:ext cx="36433" cy="65580"/>
            <a:chOff x="6657308" y="5475522"/>
            <a:chExt cx="53975" cy="97155"/>
          </a:xfrm>
        </p:grpSpPr>
        <p:sp>
          <p:nvSpPr>
            <p:cNvPr id="15659" name="object 15659"/>
            <p:cNvSpPr/>
            <p:nvPr/>
          </p:nvSpPr>
          <p:spPr>
            <a:xfrm>
              <a:off x="6658102" y="5485828"/>
              <a:ext cx="52705" cy="23495"/>
            </a:xfrm>
            <a:custGeom>
              <a:avLst/>
              <a:gdLst/>
              <a:ahLst/>
              <a:cxnLst/>
              <a:rect l="l" t="t" r="r" b="b"/>
              <a:pathLst>
                <a:path w="52704" h="23495">
                  <a:moveTo>
                    <a:pt x="0" y="0"/>
                  </a:moveTo>
                  <a:lnTo>
                    <a:pt x="52273" y="229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60" name="object 15660"/>
            <p:cNvSpPr/>
            <p:nvPr/>
          </p:nvSpPr>
          <p:spPr>
            <a:xfrm>
              <a:off x="6658102" y="5480278"/>
              <a:ext cx="52705" cy="28575"/>
            </a:xfrm>
            <a:custGeom>
              <a:avLst/>
              <a:gdLst/>
              <a:ahLst/>
              <a:cxnLst/>
              <a:rect l="l" t="t" r="r" b="b"/>
              <a:pathLst>
                <a:path w="52704" h="28575">
                  <a:moveTo>
                    <a:pt x="52273" y="22974"/>
                  </a:moveTo>
                  <a:lnTo>
                    <a:pt x="52273" y="28524"/>
                  </a:lnTo>
                </a:path>
                <a:path w="52704" h="28575">
                  <a:moveTo>
                    <a:pt x="52273" y="22974"/>
                  </a:moveTo>
                  <a:lnTo>
                    <a:pt x="0" y="0"/>
                  </a:lnTo>
                  <a:lnTo>
                    <a:pt x="0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61" name="object 15661"/>
            <p:cNvSpPr/>
            <p:nvPr/>
          </p:nvSpPr>
          <p:spPr>
            <a:xfrm>
              <a:off x="6710375" y="55088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62" name="object 15662"/>
            <p:cNvSpPr/>
            <p:nvPr/>
          </p:nvSpPr>
          <p:spPr>
            <a:xfrm>
              <a:off x="6710375" y="55032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63" name="object 15663"/>
            <p:cNvSpPr/>
            <p:nvPr/>
          </p:nvSpPr>
          <p:spPr>
            <a:xfrm>
              <a:off x="6685826" y="5476316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5" h="1270">
                  <a:moveTo>
                    <a:pt x="-793" y="393"/>
                  </a:moveTo>
                  <a:lnTo>
                    <a:pt x="12668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64" name="object 15664"/>
            <p:cNvSpPr/>
            <p:nvPr/>
          </p:nvSpPr>
          <p:spPr>
            <a:xfrm>
              <a:off x="6658102" y="5476316"/>
              <a:ext cx="27940" cy="4445"/>
            </a:xfrm>
            <a:custGeom>
              <a:avLst/>
              <a:gdLst/>
              <a:ahLst/>
              <a:cxnLst/>
              <a:rect l="l" t="t" r="r" b="b"/>
              <a:pathLst>
                <a:path w="27940" h="4445">
                  <a:moveTo>
                    <a:pt x="0" y="3949"/>
                  </a:moveTo>
                  <a:lnTo>
                    <a:pt x="277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65" name="object 15665"/>
            <p:cNvSpPr/>
            <p:nvPr/>
          </p:nvSpPr>
          <p:spPr>
            <a:xfrm>
              <a:off x="6697700" y="5477103"/>
              <a:ext cx="12700" cy="5715"/>
            </a:xfrm>
            <a:custGeom>
              <a:avLst/>
              <a:gdLst/>
              <a:ahLst/>
              <a:cxnLst/>
              <a:rect l="l" t="t" r="r" b="b"/>
              <a:pathLst>
                <a:path w="12700" h="5714">
                  <a:moveTo>
                    <a:pt x="0" y="0"/>
                  </a:moveTo>
                  <a:lnTo>
                    <a:pt x="12674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66" name="object 15666"/>
            <p:cNvSpPr/>
            <p:nvPr/>
          </p:nvSpPr>
          <p:spPr>
            <a:xfrm>
              <a:off x="6658102" y="5548414"/>
              <a:ext cx="52705" cy="23495"/>
            </a:xfrm>
            <a:custGeom>
              <a:avLst/>
              <a:gdLst/>
              <a:ahLst/>
              <a:cxnLst/>
              <a:rect l="l" t="t" r="r" b="b"/>
              <a:pathLst>
                <a:path w="52704" h="23495">
                  <a:moveTo>
                    <a:pt x="0" y="0"/>
                  </a:moveTo>
                  <a:lnTo>
                    <a:pt x="52273" y="229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67" name="object 15667"/>
            <p:cNvSpPr/>
            <p:nvPr/>
          </p:nvSpPr>
          <p:spPr>
            <a:xfrm>
              <a:off x="6658102" y="5543651"/>
              <a:ext cx="52705" cy="27940"/>
            </a:xfrm>
            <a:custGeom>
              <a:avLst/>
              <a:gdLst/>
              <a:ahLst/>
              <a:cxnLst/>
              <a:rect l="l" t="t" r="r" b="b"/>
              <a:pathLst>
                <a:path w="52704" h="27939">
                  <a:moveTo>
                    <a:pt x="52273" y="22186"/>
                  </a:moveTo>
                  <a:lnTo>
                    <a:pt x="52273" y="27736"/>
                  </a:lnTo>
                </a:path>
                <a:path w="52704" h="27939">
                  <a:moveTo>
                    <a:pt x="52273" y="22186"/>
                  </a:moveTo>
                  <a:lnTo>
                    <a:pt x="0" y="0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68" name="object 15668"/>
            <p:cNvSpPr/>
            <p:nvPr/>
          </p:nvSpPr>
          <p:spPr>
            <a:xfrm>
              <a:off x="6710375" y="55713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69" name="object 15669"/>
            <p:cNvSpPr/>
            <p:nvPr/>
          </p:nvSpPr>
          <p:spPr>
            <a:xfrm>
              <a:off x="6710375" y="55658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70" name="object 15670"/>
            <p:cNvSpPr/>
            <p:nvPr/>
          </p:nvSpPr>
          <p:spPr>
            <a:xfrm>
              <a:off x="6685826" y="5538901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5" h="1270">
                  <a:moveTo>
                    <a:pt x="-793" y="400"/>
                  </a:moveTo>
                  <a:lnTo>
                    <a:pt x="12668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71" name="object 15671"/>
            <p:cNvSpPr/>
            <p:nvPr/>
          </p:nvSpPr>
          <p:spPr>
            <a:xfrm>
              <a:off x="6658102" y="5538889"/>
              <a:ext cx="27940" cy="5080"/>
            </a:xfrm>
            <a:custGeom>
              <a:avLst/>
              <a:gdLst/>
              <a:ahLst/>
              <a:cxnLst/>
              <a:rect l="l" t="t" r="r" b="b"/>
              <a:pathLst>
                <a:path w="27940" h="5079">
                  <a:moveTo>
                    <a:pt x="0" y="4762"/>
                  </a:moveTo>
                  <a:lnTo>
                    <a:pt x="277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72" name="object 15672"/>
            <p:cNvSpPr/>
            <p:nvPr/>
          </p:nvSpPr>
          <p:spPr>
            <a:xfrm>
              <a:off x="6697700" y="5539689"/>
              <a:ext cx="12700" cy="5715"/>
            </a:xfrm>
            <a:custGeom>
              <a:avLst/>
              <a:gdLst/>
              <a:ahLst/>
              <a:cxnLst/>
              <a:rect l="l" t="t" r="r" b="b"/>
              <a:pathLst>
                <a:path w="12700" h="5714">
                  <a:moveTo>
                    <a:pt x="0" y="0"/>
                  </a:moveTo>
                  <a:lnTo>
                    <a:pt x="12674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673" name="object 15673"/>
          <p:cNvGrpSpPr/>
          <p:nvPr/>
        </p:nvGrpSpPr>
        <p:grpSpPr>
          <a:xfrm>
            <a:off x="5751117" y="2177848"/>
            <a:ext cx="57436" cy="81867"/>
            <a:chOff x="6826840" y="3226441"/>
            <a:chExt cx="85090" cy="121285"/>
          </a:xfrm>
        </p:grpSpPr>
        <p:sp>
          <p:nvSpPr>
            <p:cNvPr id="15674" name="object 15674"/>
            <p:cNvSpPr/>
            <p:nvPr/>
          </p:nvSpPr>
          <p:spPr>
            <a:xfrm>
              <a:off x="6835559" y="323278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5">
                  <a:moveTo>
                    <a:pt x="2374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75" name="object 15675"/>
            <p:cNvSpPr/>
            <p:nvPr/>
          </p:nvSpPr>
          <p:spPr>
            <a:xfrm>
              <a:off x="6827634" y="3232772"/>
              <a:ext cx="10795" cy="114300"/>
            </a:xfrm>
            <a:custGeom>
              <a:avLst/>
              <a:gdLst/>
              <a:ahLst/>
              <a:cxnLst/>
              <a:rect l="l" t="t" r="r" b="b"/>
              <a:pathLst>
                <a:path w="10795" h="114300">
                  <a:moveTo>
                    <a:pt x="0" y="112496"/>
                  </a:moveTo>
                  <a:lnTo>
                    <a:pt x="7924" y="0"/>
                  </a:lnTo>
                </a:path>
                <a:path w="10795" h="114300">
                  <a:moveTo>
                    <a:pt x="0" y="112496"/>
                  </a:moveTo>
                  <a:lnTo>
                    <a:pt x="2374" y="114084"/>
                  </a:lnTo>
                  <a:lnTo>
                    <a:pt x="10299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76" name="object 15676"/>
            <p:cNvSpPr/>
            <p:nvPr/>
          </p:nvSpPr>
          <p:spPr>
            <a:xfrm>
              <a:off x="6837921" y="3228822"/>
              <a:ext cx="73025" cy="5715"/>
            </a:xfrm>
            <a:custGeom>
              <a:avLst/>
              <a:gdLst/>
              <a:ahLst/>
              <a:cxnLst/>
              <a:rect l="l" t="t" r="r" b="b"/>
              <a:pathLst>
                <a:path w="73025" h="5714">
                  <a:moveTo>
                    <a:pt x="72885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77" name="object 15677"/>
            <p:cNvSpPr/>
            <p:nvPr/>
          </p:nvSpPr>
          <p:spPr>
            <a:xfrm>
              <a:off x="6830009" y="3228822"/>
              <a:ext cx="81280" cy="118110"/>
            </a:xfrm>
            <a:custGeom>
              <a:avLst/>
              <a:gdLst/>
              <a:ahLst/>
              <a:cxnLst/>
              <a:rect l="l" t="t" r="r" b="b"/>
              <a:pathLst>
                <a:path w="81279" h="118110">
                  <a:moveTo>
                    <a:pt x="0" y="118046"/>
                  </a:moveTo>
                  <a:lnTo>
                    <a:pt x="72885" y="112496"/>
                  </a:lnTo>
                  <a:lnTo>
                    <a:pt x="8081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78" name="object 15678"/>
            <p:cNvSpPr/>
            <p:nvPr/>
          </p:nvSpPr>
          <p:spPr>
            <a:xfrm>
              <a:off x="6907644" y="322723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3162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79" name="object 15679"/>
            <p:cNvSpPr/>
            <p:nvPr/>
          </p:nvSpPr>
          <p:spPr>
            <a:xfrm>
              <a:off x="6835559" y="3227247"/>
              <a:ext cx="72390" cy="5715"/>
            </a:xfrm>
            <a:custGeom>
              <a:avLst/>
              <a:gdLst/>
              <a:ahLst/>
              <a:cxnLst/>
              <a:rect l="l" t="t" r="r" b="b"/>
              <a:pathLst>
                <a:path w="72390" h="5714">
                  <a:moveTo>
                    <a:pt x="0" y="5537"/>
                  </a:moveTo>
                  <a:lnTo>
                    <a:pt x="7208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680" name="object 15680"/>
          <p:cNvGrpSpPr/>
          <p:nvPr/>
        </p:nvGrpSpPr>
        <p:grpSpPr>
          <a:xfrm>
            <a:off x="5634540" y="1884275"/>
            <a:ext cx="90011" cy="27003"/>
            <a:chOff x="6654133" y="2791517"/>
            <a:chExt cx="133350" cy="40005"/>
          </a:xfrm>
        </p:grpSpPr>
        <p:sp>
          <p:nvSpPr>
            <p:cNvPr id="15681" name="object 15681"/>
            <p:cNvSpPr/>
            <p:nvPr/>
          </p:nvSpPr>
          <p:spPr>
            <a:xfrm>
              <a:off x="6783273" y="281688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3175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82" name="object 15682"/>
            <p:cNvSpPr/>
            <p:nvPr/>
          </p:nvSpPr>
          <p:spPr>
            <a:xfrm>
              <a:off x="6744449" y="2816872"/>
              <a:ext cx="39370" cy="5080"/>
            </a:xfrm>
            <a:custGeom>
              <a:avLst/>
              <a:gdLst/>
              <a:ahLst/>
              <a:cxnLst/>
              <a:rect l="l" t="t" r="r" b="b"/>
              <a:pathLst>
                <a:path w="39370" h="5080">
                  <a:moveTo>
                    <a:pt x="10299" y="4749"/>
                  </a:moveTo>
                  <a:lnTo>
                    <a:pt x="38811" y="0"/>
                  </a:lnTo>
                </a:path>
                <a:path w="39370" h="5080">
                  <a:moveTo>
                    <a:pt x="10299" y="4749"/>
                  </a:moveTo>
                  <a:lnTo>
                    <a:pt x="2374" y="4749"/>
                  </a:lnTo>
                  <a:lnTo>
                    <a:pt x="1574" y="3949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83" name="object 15683"/>
            <p:cNvSpPr/>
            <p:nvPr/>
          </p:nvSpPr>
          <p:spPr>
            <a:xfrm>
              <a:off x="6699288" y="2798648"/>
              <a:ext cx="45720" cy="22225"/>
            </a:xfrm>
            <a:custGeom>
              <a:avLst/>
              <a:gdLst/>
              <a:ahLst/>
              <a:cxnLst/>
              <a:rect l="l" t="t" r="r" b="b"/>
              <a:pathLst>
                <a:path w="45720" h="22225">
                  <a:moveTo>
                    <a:pt x="800" y="2387"/>
                  </a:moveTo>
                  <a:lnTo>
                    <a:pt x="45161" y="22186"/>
                  </a:lnTo>
                </a:path>
                <a:path w="45720" h="22225">
                  <a:moveTo>
                    <a:pt x="800" y="2387"/>
                  </a:moveTo>
                  <a:lnTo>
                    <a:pt x="0" y="2387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1587" y="0"/>
                  </a:lnTo>
                  <a:lnTo>
                    <a:pt x="39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84" name="object 15684"/>
            <p:cNvSpPr/>
            <p:nvPr/>
          </p:nvSpPr>
          <p:spPr>
            <a:xfrm>
              <a:off x="6703263" y="2793898"/>
              <a:ext cx="27940" cy="5080"/>
            </a:xfrm>
            <a:custGeom>
              <a:avLst/>
              <a:gdLst/>
              <a:ahLst/>
              <a:cxnLst/>
              <a:rect l="l" t="t" r="r" b="b"/>
              <a:pathLst>
                <a:path w="27940" h="5080">
                  <a:moveTo>
                    <a:pt x="27724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85" name="object 15685"/>
            <p:cNvSpPr/>
            <p:nvPr/>
          </p:nvSpPr>
          <p:spPr>
            <a:xfrm>
              <a:off x="6727812" y="27923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3175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86" name="object 15686"/>
            <p:cNvSpPr/>
            <p:nvPr/>
          </p:nvSpPr>
          <p:spPr>
            <a:xfrm>
              <a:off x="6654927" y="2792310"/>
              <a:ext cx="73025" cy="12065"/>
            </a:xfrm>
            <a:custGeom>
              <a:avLst/>
              <a:gdLst/>
              <a:ahLst/>
              <a:cxnLst/>
              <a:rect l="l" t="t" r="r" b="b"/>
              <a:pathLst>
                <a:path w="73025" h="12064">
                  <a:moveTo>
                    <a:pt x="0" y="11887"/>
                  </a:moveTo>
                  <a:lnTo>
                    <a:pt x="7288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87" name="object 15687"/>
            <p:cNvSpPr/>
            <p:nvPr/>
          </p:nvSpPr>
          <p:spPr>
            <a:xfrm>
              <a:off x="6654927" y="28042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3175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88" name="object 15688"/>
            <p:cNvSpPr/>
            <p:nvPr/>
          </p:nvSpPr>
          <p:spPr>
            <a:xfrm>
              <a:off x="6658089" y="2801035"/>
              <a:ext cx="39370" cy="5080"/>
            </a:xfrm>
            <a:custGeom>
              <a:avLst/>
              <a:gdLst/>
              <a:ahLst/>
              <a:cxnLst/>
              <a:rect l="l" t="t" r="r" b="b"/>
              <a:pathLst>
                <a:path w="39370" h="5080">
                  <a:moveTo>
                    <a:pt x="28524" y="0"/>
                  </a:moveTo>
                  <a:lnTo>
                    <a:pt x="0" y="4749"/>
                  </a:lnTo>
                </a:path>
                <a:path w="39370" h="5080">
                  <a:moveTo>
                    <a:pt x="28524" y="0"/>
                  </a:moveTo>
                  <a:lnTo>
                    <a:pt x="37236" y="0"/>
                  </a:lnTo>
                  <a:lnTo>
                    <a:pt x="38023" y="787"/>
                  </a:lnTo>
                  <a:lnTo>
                    <a:pt x="3882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89" name="object 15689"/>
            <p:cNvSpPr/>
            <p:nvPr/>
          </p:nvSpPr>
          <p:spPr>
            <a:xfrm>
              <a:off x="6696926" y="2801823"/>
              <a:ext cx="45720" cy="22225"/>
            </a:xfrm>
            <a:custGeom>
              <a:avLst/>
              <a:gdLst/>
              <a:ahLst/>
              <a:cxnLst/>
              <a:rect l="l" t="t" r="r" b="b"/>
              <a:pathLst>
                <a:path w="45720" h="22225">
                  <a:moveTo>
                    <a:pt x="44361" y="19011"/>
                  </a:moveTo>
                  <a:lnTo>
                    <a:pt x="0" y="0"/>
                  </a:lnTo>
                </a:path>
                <a:path w="45720" h="22225">
                  <a:moveTo>
                    <a:pt x="44361" y="19011"/>
                  </a:moveTo>
                  <a:lnTo>
                    <a:pt x="44361" y="19812"/>
                  </a:lnTo>
                  <a:lnTo>
                    <a:pt x="45148" y="19812"/>
                  </a:lnTo>
                  <a:lnTo>
                    <a:pt x="45148" y="20599"/>
                  </a:lnTo>
                  <a:lnTo>
                    <a:pt x="44361" y="21386"/>
                  </a:lnTo>
                  <a:lnTo>
                    <a:pt x="43561" y="21386"/>
                  </a:lnTo>
                  <a:lnTo>
                    <a:pt x="42786" y="22174"/>
                  </a:lnTo>
                  <a:lnTo>
                    <a:pt x="41186" y="22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90" name="object 15690"/>
            <p:cNvSpPr/>
            <p:nvPr/>
          </p:nvSpPr>
          <p:spPr>
            <a:xfrm>
              <a:off x="6710375" y="2823997"/>
              <a:ext cx="27940" cy="5080"/>
            </a:xfrm>
            <a:custGeom>
              <a:avLst/>
              <a:gdLst/>
              <a:ahLst/>
              <a:cxnLst/>
              <a:rect l="l" t="t" r="r" b="b"/>
              <a:pathLst>
                <a:path w="27940" h="5080">
                  <a:moveTo>
                    <a:pt x="0" y="4762"/>
                  </a:moveTo>
                  <a:lnTo>
                    <a:pt x="2773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91" name="object 15691"/>
            <p:cNvSpPr/>
            <p:nvPr/>
          </p:nvSpPr>
          <p:spPr>
            <a:xfrm>
              <a:off x="6710388" y="282875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3175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92" name="object 15692"/>
            <p:cNvSpPr/>
            <p:nvPr/>
          </p:nvSpPr>
          <p:spPr>
            <a:xfrm>
              <a:off x="6713550" y="2818460"/>
              <a:ext cx="73025" cy="12065"/>
            </a:xfrm>
            <a:custGeom>
              <a:avLst/>
              <a:gdLst/>
              <a:ahLst/>
              <a:cxnLst/>
              <a:rect l="l" t="t" r="r" b="b"/>
              <a:pathLst>
                <a:path w="73025" h="12064">
                  <a:moveTo>
                    <a:pt x="72885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693" name="object 15693"/>
          <p:cNvGrpSpPr/>
          <p:nvPr/>
        </p:nvGrpSpPr>
        <p:grpSpPr>
          <a:xfrm>
            <a:off x="5636683" y="3499731"/>
            <a:ext cx="20574" cy="590645"/>
            <a:chOff x="6657308" y="5184787"/>
            <a:chExt cx="30480" cy="875030"/>
          </a:xfrm>
        </p:grpSpPr>
        <p:sp>
          <p:nvSpPr>
            <p:cNvPr id="15694" name="object 15694"/>
            <p:cNvSpPr/>
            <p:nvPr/>
          </p:nvSpPr>
          <p:spPr>
            <a:xfrm>
              <a:off x="6658102" y="6053836"/>
              <a:ext cx="28575" cy="5080"/>
            </a:xfrm>
            <a:custGeom>
              <a:avLst/>
              <a:gdLst/>
              <a:ahLst/>
              <a:cxnLst/>
              <a:rect l="l" t="t" r="r" b="b"/>
              <a:pathLst>
                <a:path w="28575" h="5079">
                  <a:moveTo>
                    <a:pt x="0" y="4762"/>
                  </a:moveTo>
                  <a:lnTo>
                    <a:pt x="2851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95" name="object 15695"/>
            <p:cNvSpPr/>
            <p:nvPr/>
          </p:nvSpPr>
          <p:spPr>
            <a:xfrm>
              <a:off x="6686626" y="5561088"/>
              <a:ext cx="0" cy="492759"/>
            </a:xfrm>
            <a:custGeom>
              <a:avLst/>
              <a:gdLst/>
              <a:ahLst/>
              <a:cxnLst/>
              <a:rect l="l" t="t" r="r" b="b"/>
              <a:pathLst>
                <a:path h="492760">
                  <a:moveTo>
                    <a:pt x="0" y="0"/>
                  </a:moveTo>
                  <a:lnTo>
                    <a:pt x="0" y="49276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96" name="object 15696"/>
            <p:cNvSpPr/>
            <p:nvPr/>
          </p:nvSpPr>
          <p:spPr>
            <a:xfrm>
              <a:off x="6686626" y="5498515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3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697" name="object 15697"/>
            <p:cNvSpPr/>
            <p:nvPr/>
          </p:nvSpPr>
          <p:spPr>
            <a:xfrm>
              <a:off x="6686626" y="5184787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h="292100">
                  <a:moveTo>
                    <a:pt x="0" y="0"/>
                  </a:moveTo>
                  <a:lnTo>
                    <a:pt x="0" y="29154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698" name="object 15698"/>
          <p:cNvSpPr/>
          <p:nvPr/>
        </p:nvSpPr>
        <p:spPr>
          <a:xfrm>
            <a:off x="5656472" y="3450003"/>
            <a:ext cx="0" cy="3858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0" y="0"/>
                </a:moveTo>
                <a:lnTo>
                  <a:pt x="0" y="554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699" name="object 15699"/>
          <p:cNvGrpSpPr/>
          <p:nvPr/>
        </p:nvGrpSpPr>
        <p:grpSpPr>
          <a:xfrm>
            <a:off x="5636683" y="1890708"/>
            <a:ext cx="20574" cy="546068"/>
            <a:chOff x="6657308" y="2801048"/>
            <a:chExt cx="30480" cy="808990"/>
          </a:xfrm>
        </p:grpSpPr>
        <p:sp>
          <p:nvSpPr>
            <p:cNvPr id="15700" name="object 15700"/>
            <p:cNvSpPr/>
            <p:nvPr/>
          </p:nvSpPr>
          <p:spPr>
            <a:xfrm>
              <a:off x="6686626" y="3286658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0"/>
                  </a:moveTo>
                  <a:lnTo>
                    <a:pt x="0" y="32322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01" name="object 15701"/>
            <p:cNvSpPr/>
            <p:nvPr/>
          </p:nvSpPr>
          <p:spPr>
            <a:xfrm>
              <a:off x="6686626" y="3174961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0" y="8793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02" name="object 15702"/>
            <p:cNvSpPr/>
            <p:nvPr/>
          </p:nvSpPr>
          <p:spPr>
            <a:xfrm>
              <a:off x="6686626" y="2801048"/>
              <a:ext cx="0" cy="350520"/>
            </a:xfrm>
            <a:custGeom>
              <a:avLst/>
              <a:gdLst/>
              <a:ahLst/>
              <a:cxnLst/>
              <a:rect l="l" t="t" r="r" b="b"/>
              <a:pathLst>
                <a:path h="350519">
                  <a:moveTo>
                    <a:pt x="0" y="0"/>
                  </a:moveTo>
                  <a:lnTo>
                    <a:pt x="0" y="35015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03" name="object 15703"/>
            <p:cNvSpPr/>
            <p:nvPr/>
          </p:nvSpPr>
          <p:spPr>
            <a:xfrm>
              <a:off x="6658102" y="2805798"/>
              <a:ext cx="0" cy="798830"/>
            </a:xfrm>
            <a:custGeom>
              <a:avLst/>
              <a:gdLst/>
              <a:ahLst/>
              <a:cxnLst/>
              <a:rect l="l" t="t" r="r" b="b"/>
              <a:pathLst>
                <a:path h="798829">
                  <a:moveTo>
                    <a:pt x="0" y="0"/>
                  </a:moveTo>
                  <a:lnTo>
                    <a:pt x="0" y="79855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704" name="object 15704"/>
          <p:cNvSpPr/>
          <p:nvPr/>
        </p:nvSpPr>
        <p:spPr>
          <a:xfrm>
            <a:off x="5637219" y="3452677"/>
            <a:ext cx="0" cy="4286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33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705" name="object 15705"/>
          <p:cNvGrpSpPr/>
          <p:nvPr/>
        </p:nvGrpSpPr>
        <p:grpSpPr>
          <a:xfrm>
            <a:off x="5634540" y="3502406"/>
            <a:ext cx="3429" cy="588073"/>
            <a:chOff x="6654133" y="5188749"/>
            <a:chExt cx="5080" cy="871219"/>
          </a:xfrm>
        </p:grpSpPr>
        <p:sp>
          <p:nvSpPr>
            <p:cNvPr id="15706" name="object 15706"/>
            <p:cNvSpPr/>
            <p:nvPr/>
          </p:nvSpPr>
          <p:spPr>
            <a:xfrm>
              <a:off x="6658102" y="5188749"/>
              <a:ext cx="0" cy="869950"/>
            </a:xfrm>
            <a:custGeom>
              <a:avLst/>
              <a:gdLst/>
              <a:ahLst/>
              <a:cxnLst/>
              <a:rect l="l" t="t" r="r" b="b"/>
              <a:pathLst>
                <a:path h="869950">
                  <a:moveTo>
                    <a:pt x="0" y="0"/>
                  </a:moveTo>
                  <a:lnTo>
                    <a:pt x="0" y="8698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07" name="object 15707"/>
            <p:cNvSpPr/>
            <p:nvPr/>
          </p:nvSpPr>
          <p:spPr>
            <a:xfrm>
              <a:off x="6654927" y="60570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175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708" name="object 15708"/>
          <p:cNvGrpSpPr/>
          <p:nvPr/>
        </p:nvGrpSpPr>
        <p:grpSpPr>
          <a:xfrm>
            <a:off x="5634540" y="1892842"/>
            <a:ext cx="1286" cy="724805"/>
            <a:chOff x="6654133" y="2804210"/>
            <a:chExt cx="1905" cy="1073785"/>
          </a:xfrm>
        </p:grpSpPr>
        <p:sp>
          <p:nvSpPr>
            <p:cNvPr id="15709" name="object 15709"/>
            <p:cNvSpPr/>
            <p:nvPr/>
          </p:nvSpPr>
          <p:spPr>
            <a:xfrm>
              <a:off x="6654927" y="2804210"/>
              <a:ext cx="0" cy="800735"/>
            </a:xfrm>
            <a:custGeom>
              <a:avLst/>
              <a:gdLst/>
              <a:ahLst/>
              <a:cxnLst/>
              <a:rect l="l" t="t" r="r" b="b"/>
              <a:pathLst>
                <a:path h="800735">
                  <a:moveTo>
                    <a:pt x="0" y="0"/>
                  </a:moveTo>
                  <a:lnTo>
                    <a:pt x="0" y="80012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10" name="object 15710"/>
            <p:cNvSpPr/>
            <p:nvPr/>
          </p:nvSpPr>
          <p:spPr>
            <a:xfrm>
              <a:off x="6654927" y="3643147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69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11" name="object 15711"/>
            <p:cNvSpPr/>
            <p:nvPr/>
          </p:nvSpPr>
          <p:spPr>
            <a:xfrm>
              <a:off x="6654927" y="3780980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4">
                  <a:moveTo>
                    <a:pt x="0" y="0"/>
                  </a:moveTo>
                  <a:lnTo>
                    <a:pt x="0" y="9664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712" name="object 15712"/>
          <p:cNvGrpSpPr/>
          <p:nvPr/>
        </p:nvGrpSpPr>
        <p:grpSpPr>
          <a:xfrm>
            <a:off x="5634540" y="2712056"/>
            <a:ext cx="1286" cy="673370"/>
            <a:chOff x="6654133" y="4017860"/>
            <a:chExt cx="1905" cy="997585"/>
          </a:xfrm>
        </p:grpSpPr>
        <p:sp>
          <p:nvSpPr>
            <p:cNvPr id="15713" name="object 15713"/>
            <p:cNvSpPr/>
            <p:nvPr/>
          </p:nvSpPr>
          <p:spPr>
            <a:xfrm>
              <a:off x="6654927" y="4017860"/>
              <a:ext cx="0" cy="292735"/>
            </a:xfrm>
            <a:custGeom>
              <a:avLst/>
              <a:gdLst/>
              <a:ahLst/>
              <a:cxnLst/>
              <a:rect l="l" t="t" r="r" b="b"/>
              <a:pathLst>
                <a:path h="292735">
                  <a:moveTo>
                    <a:pt x="0" y="0"/>
                  </a:moveTo>
                  <a:lnTo>
                    <a:pt x="0" y="29232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14" name="object 15714"/>
            <p:cNvSpPr/>
            <p:nvPr/>
          </p:nvSpPr>
          <p:spPr>
            <a:xfrm>
              <a:off x="6654927" y="4353750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5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15" name="object 15715"/>
            <p:cNvSpPr/>
            <p:nvPr/>
          </p:nvSpPr>
          <p:spPr>
            <a:xfrm>
              <a:off x="6654927" y="4534382"/>
              <a:ext cx="0" cy="481330"/>
            </a:xfrm>
            <a:custGeom>
              <a:avLst/>
              <a:gdLst/>
              <a:ahLst/>
              <a:cxnLst/>
              <a:rect l="l" t="t" r="r" b="b"/>
              <a:pathLst>
                <a:path h="481329">
                  <a:moveTo>
                    <a:pt x="0" y="0"/>
                  </a:moveTo>
                  <a:lnTo>
                    <a:pt x="0" y="48087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716" name="object 15716"/>
          <p:cNvSpPr/>
          <p:nvPr/>
        </p:nvSpPr>
        <p:spPr>
          <a:xfrm>
            <a:off x="5635076" y="3453208"/>
            <a:ext cx="0" cy="4286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33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717" name="object 15717"/>
          <p:cNvGrpSpPr/>
          <p:nvPr/>
        </p:nvGrpSpPr>
        <p:grpSpPr>
          <a:xfrm>
            <a:off x="5634540" y="3498660"/>
            <a:ext cx="29575" cy="590216"/>
            <a:chOff x="6654133" y="5183200"/>
            <a:chExt cx="43815" cy="874394"/>
          </a:xfrm>
        </p:grpSpPr>
        <p:sp>
          <p:nvSpPr>
            <p:cNvPr id="15718" name="object 15718"/>
            <p:cNvSpPr/>
            <p:nvPr/>
          </p:nvSpPr>
          <p:spPr>
            <a:xfrm>
              <a:off x="6654927" y="5189537"/>
              <a:ext cx="0" cy="868044"/>
            </a:xfrm>
            <a:custGeom>
              <a:avLst/>
              <a:gdLst/>
              <a:ahLst/>
              <a:cxnLst/>
              <a:rect l="l" t="t" r="r" b="b"/>
              <a:pathLst>
                <a:path h="868045">
                  <a:moveTo>
                    <a:pt x="0" y="0"/>
                  </a:moveTo>
                  <a:lnTo>
                    <a:pt x="0" y="86746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19" name="object 15719"/>
            <p:cNvSpPr/>
            <p:nvPr/>
          </p:nvSpPr>
          <p:spPr>
            <a:xfrm>
              <a:off x="6686626" y="6053035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800"/>
                  </a:moveTo>
                  <a:lnTo>
                    <a:pt x="2374" y="800"/>
                  </a:lnTo>
                  <a:lnTo>
                    <a:pt x="3162" y="0"/>
                  </a:lnTo>
                  <a:lnTo>
                    <a:pt x="4749" y="0"/>
                  </a:lnTo>
                  <a:lnTo>
                    <a:pt x="5537" y="800"/>
                  </a:lnTo>
                  <a:lnTo>
                    <a:pt x="7912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20" name="object 15720"/>
            <p:cNvSpPr/>
            <p:nvPr/>
          </p:nvSpPr>
          <p:spPr>
            <a:xfrm>
              <a:off x="6696913" y="5565838"/>
              <a:ext cx="0" cy="482600"/>
            </a:xfrm>
            <a:custGeom>
              <a:avLst/>
              <a:gdLst/>
              <a:ahLst/>
              <a:cxnLst/>
              <a:rect l="l" t="t" r="r" b="b"/>
              <a:pathLst>
                <a:path h="482600">
                  <a:moveTo>
                    <a:pt x="0" y="0"/>
                  </a:moveTo>
                  <a:lnTo>
                    <a:pt x="0" y="48246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21" name="object 15721"/>
            <p:cNvSpPr/>
            <p:nvPr/>
          </p:nvSpPr>
          <p:spPr>
            <a:xfrm>
              <a:off x="6696913" y="5503252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22" name="object 15722"/>
            <p:cNvSpPr/>
            <p:nvPr/>
          </p:nvSpPr>
          <p:spPr>
            <a:xfrm>
              <a:off x="6696913" y="5183200"/>
              <a:ext cx="0" cy="294005"/>
            </a:xfrm>
            <a:custGeom>
              <a:avLst/>
              <a:gdLst/>
              <a:ahLst/>
              <a:cxnLst/>
              <a:rect l="l" t="t" r="r" b="b"/>
              <a:pathLst>
                <a:path h="294004">
                  <a:moveTo>
                    <a:pt x="0" y="0"/>
                  </a:moveTo>
                  <a:lnTo>
                    <a:pt x="0" y="29390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723" name="object 15723"/>
          <p:cNvSpPr/>
          <p:nvPr/>
        </p:nvSpPr>
        <p:spPr>
          <a:xfrm>
            <a:off x="5663416" y="3448931"/>
            <a:ext cx="0" cy="3858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0" y="0"/>
                </a:moveTo>
                <a:lnTo>
                  <a:pt x="0" y="553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724" name="object 15724"/>
          <p:cNvGrpSpPr/>
          <p:nvPr/>
        </p:nvGrpSpPr>
        <p:grpSpPr>
          <a:xfrm>
            <a:off x="5662881" y="3097604"/>
            <a:ext cx="1286" cy="135874"/>
            <a:chOff x="6696119" y="4589043"/>
            <a:chExt cx="1905" cy="201295"/>
          </a:xfrm>
        </p:grpSpPr>
        <p:sp>
          <p:nvSpPr>
            <p:cNvPr id="15725" name="object 15725"/>
            <p:cNvSpPr/>
            <p:nvPr/>
          </p:nvSpPr>
          <p:spPr>
            <a:xfrm>
              <a:off x="6696912" y="4760950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26" name="object 15726"/>
            <p:cNvSpPr/>
            <p:nvPr/>
          </p:nvSpPr>
          <p:spPr>
            <a:xfrm>
              <a:off x="6696912" y="4684115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0"/>
                  </a:moveTo>
                  <a:lnTo>
                    <a:pt x="0" y="499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27" name="object 15727"/>
            <p:cNvSpPr/>
            <p:nvPr/>
          </p:nvSpPr>
          <p:spPr>
            <a:xfrm>
              <a:off x="6696912" y="4589043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0"/>
                  </a:moveTo>
                  <a:lnTo>
                    <a:pt x="0" y="6892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728" name="object 15728"/>
          <p:cNvSpPr/>
          <p:nvPr/>
        </p:nvSpPr>
        <p:spPr>
          <a:xfrm>
            <a:off x="5663416" y="2413665"/>
            <a:ext cx="0" cy="22717"/>
          </a:xfrm>
          <a:custGeom>
            <a:avLst/>
            <a:gdLst/>
            <a:ahLst/>
            <a:cxnLst/>
            <a:rect l="l" t="t" r="r" b="b"/>
            <a:pathLst>
              <a:path h="33654">
                <a:moveTo>
                  <a:pt x="0" y="0"/>
                </a:moveTo>
                <a:lnTo>
                  <a:pt x="0" y="3328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729" name="object 15729"/>
          <p:cNvGrpSpPr/>
          <p:nvPr/>
        </p:nvGrpSpPr>
        <p:grpSpPr>
          <a:xfrm>
            <a:off x="5655937" y="1890164"/>
            <a:ext cx="8144" cy="492490"/>
            <a:chOff x="6685832" y="2800242"/>
            <a:chExt cx="12065" cy="729615"/>
          </a:xfrm>
        </p:grpSpPr>
        <p:sp>
          <p:nvSpPr>
            <p:cNvPr id="15730" name="object 15730"/>
            <p:cNvSpPr/>
            <p:nvPr/>
          </p:nvSpPr>
          <p:spPr>
            <a:xfrm>
              <a:off x="6696912" y="3291408"/>
              <a:ext cx="0" cy="238760"/>
            </a:xfrm>
            <a:custGeom>
              <a:avLst/>
              <a:gdLst/>
              <a:ahLst/>
              <a:cxnLst/>
              <a:rect l="l" t="t" r="r" b="b"/>
              <a:pathLst>
                <a:path h="238760">
                  <a:moveTo>
                    <a:pt x="0" y="0"/>
                  </a:moveTo>
                  <a:lnTo>
                    <a:pt x="0" y="23844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31" name="object 15731"/>
            <p:cNvSpPr/>
            <p:nvPr/>
          </p:nvSpPr>
          <p:spPr>
            <a:xfrm>
              <a:off x="6696912" y="317971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h="84454">
                  <a:moveTo>
                    <a:pt x="0" y="0"/>
                  </a:moveTo>
                  <a:lnTo>
                    <a:pt x="0" y="8395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32" name="object 15732"/>
            <p:cNvSpPr/>
            <p:nvPr/>
          </p:nvSpPr>
          <p:spPr>
            <a:xfrm>
              <a:off x="6696912" y="2801823"/>
              <a:ext cx="0" cy="350520"/>
            </a:xfrm>
            <a:custGeom>
              <a:avLst/>
              <a:gdLst/>
              <a:ahLst/>
              <a:cxnLst/>
              <a:rect l="l" t="t" r="r" b="b"/>
              <a:pathLst>
                <a:path h="350519">
                  <a:moveTo>
                    <a:pt x="0" y="0"/>
                  </a:moveTo>
                  <a:lnTo>
                    <a:pt x="0" y="35016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33" name="object 15733"/>
            <p:cNvSpPr/>
            <p:nvPr/>
          </p:nvSpPr>
          <p:spPr>
            <a:xfrm>
              <a:off x="6686625" y="2801035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69">
                  <a:moveTo>
                    <a:pt x="0" y="0"/>
                  </a:moveTo>
                  <a:lnTo>
                    <a:pt x="8712" y="0"/>
                  </a:lnTo>
                  <a:lnTo>
                    <a:pt x="9499" y="787"/>
                  </a:lnTo>
                  <a:lnTo>
                    <a:pt x="10299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734" name="object 15734"/>
          <p:cNvSpPr/>
          <p:nvPr/>
        </p:nvSpPr>
        <p:spPr>
          <a:xfrm>
            <a:off x="5669837" y="4089554"/>
            <a:ext cx="3000" cy="1286"/>
          </a:xfrm>
          <a:custGeom>
            <a:avLst/>
            <a:gdLst/>
            <a:ahLst/>
            <a:cxnLst/>
            <a:rect l="l" t="t" r="r" b="b"/>
            <a:pathLst>
              <a:path w="4445" h="1904">
                <a:moveTo>
                  <a:pt x="0" y="0"/>
                </a:moveTo>
                <a:lnTo>
                  <a:pt x="3949" y="157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735" name="object 15735"/>
          <p:cNvGrpSpPr/>
          <p:nvPr/>
        </p:nvGrpSpPr>
        <p:grpSpPr>
          <a:xfrm>
            <a:off x="5667167" y="1885882"/>
            <a:ext cx="27432" cy="20145"/>
            <a:chOff x="6702469" y="2793898"/>
            <a:chExt cx="40640" cy="29845"/>
          </a:xfrm>
        </p:grpSpPr>
        <p:sp>
          <p:nvSpPr>
            <p:cNvPr id="15736" name="object 15736"/>
            <p:cNvSpPr/>
            <p:nvPr/>
          </p:nvSpPr>
          <p:spPr>
            <a:xfrm>
              <a:off x="6741286" y="282083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37" name="object 15737"/>
            <p:cNvSpPr/>
            <p:nvPr/>
          </p:nvSpPr>
          <p:spPr>
            <a:xfrm>
              <a:off x="6741286" y="282083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787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38" name="object 15738"/>
            <p:cNvSpPr/>
            <p:nvPr/>
          </p:nvSpPr>
          <p:spPr>
            <a:xfrm>
              <a:off x="6730987" y="2793898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0" y="0"/>
                  </a:moveTo>
                  <a:lnTo>
                    <a:pt x="0" y="205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39" name="object 15739"/>
            <p:cNvSpPr/>
            <p:nvPr/>
          </p:nvSpPr>
          <p:spPr>
            <a:xfrm>
              <a:off x="6703262" y="279864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740" name="object 15740"/>
          <p:cNvGrpSpPr/>
          <p:nvPr/>
        </p:nvGrpSpPr>
        <p:grpSpPr>
          <a:xfrm>
            <a:off x="5671967" y="3497057"/>
            <a:ext cx="3429" cy="609504"/>
            <a:chOff x="6709581" y="5180825"/>
            <a:chExt cx="5080" cy="902969"/>
          </a:xfrm>
        </p:grpSpPr>
        <p:sp>
          <p:nvSpPr>
            <p:cNvPr id="15741" name="object 15741"/>
            <p:cNvSpPr/>
            <p:nvPr/>
          </p:nvSpPr>
          <p:spPr>
            <a:xfrm>
              <a:off x="6710374" y="608078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175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42" name="object 15742"/>
            <p:cNvSpPr/>
            <p:nvPr/>
          </p:nvSpPr>
          <p:spPr>
            <a:xfrm>
              <a:off x="6713562" y="5180825"/>
              <a:ext cx="0" cy="901700"/>
            </a:xfrm>
            <a:custGeom>
              <a:avLst/>
              <a:gdLst/>
              <a:ahLst/>
              <a:cxnLst/>
              <a:rect l="l" t="t" r="r" b="b"/>
              <a:pathLst>
                <a:path h="901700">
                  <a:moveTo>
                    <a:pt x="0" y="0"/>
                  </a:moveTo>
                  <a:lnTo>
                    <a:pt x="0" y="90154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743" name="object 15743"/>
          <p:cNvSpPr/>
          <p:nvPr/>
        </p:nvSpPr>
        <p:spPr>
          <a:xfrm>
            <a:off x="5674655" y="3446797"/>
            <a:ext cx="0" cy="4286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33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744" name="object 15744"/>
          <p:cNvGrpSpPr/>
          <p:nvPr/>
        </p:nvGrpSpPr>
        <p:grpSpPr>
          <a:xfrm>
            <a:off x="5674119" y="3182635"/>
            <a:ext cx="1286" cy="48863"/>
            <a:chOff x="6712769" y="4715014"/>
            <a:chExt cx="1905" cy="72390"/>
          </a:xfrm>
        </p:grpSpPr>
        <p:sp>
          <p:nvSpPr>
            <p:cNvPr id="15745" name="object 15745"/>
            <p:cNvSpPr/>
            <p:nvPr/>
          </p:nvSpPr>
          <p:spPr>
            <a:xfrm>
              <a:off x="6713563" y="4766500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5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46" name="object 15746"/>
            <p:cNvSpPr/>
            <p:nvPr/>
          </p:nvSpPr>
          <p:spPr>
            <a:xfrm>
              <a:off x="6713563" y="4715014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3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747" name="object 15747"/>
          <p:cNvSpPr/>
          <p:nvPr/>
        </p:nvSpPr>
        <p:spPr>
          <a:xfrm>
            <a:off x="5674655" y="2413664"/>
            <a:ext cx="0" cy="20574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13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748" name="object 15748"/>
          <p:cNvGrpSpPr/>
          <p:nvPr/>
        </p:nvGrpSpPr>
        <p:grpSpPr>
          <a:xfrm>
            <a:off x="5671967" y="1909421"/>
            <a:ext cx="3429" cy="473631"/>
            <a:chOff x="6709581" y="2828772"/>
            <a:chExt cx="5080" cy="701675"/>
          </a:xfrm>
        </p:grpSpPr>
        <p:sp>
          <p:nvSpPr>
            <p:cNvPr id="15749" name="object 15749"/>
            <p:cNvSpPr/>
            <p:nvPr/>
          </p:nvSpPr>
          <p:spPr>
            <a:xfrm>
              <a:off x="6713562" y="3299345"/>
              <a:ext cx="0" cy="230504"/>
            </a:xfrm>
            <a:custGeom>
              <a:avLst/>
              <a:gdLst/>
              <a:ahLst/>
              <a:cxnLst/>
              <a:rect l="l" t="t" r="r" b="b"/>
              <a:pathLst>
                <a:path h="230504">
                  <a:moveTo>
                    <a:pt x="0" y="0"/>
                  </a:moveTo>
                  <a:lnTo>
                    <a:pt x="0" y="23050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50" name="object 15750"/>
            <p:cNvSpPr/>
            <p:nvPr/>
          </p:nvSpPr>
          <p:spPr>
            <a:xfrm>
              <a:off x="6713562" y="2830347"/>
              <a:ext cx="0" cy="456565"/>
            </a:xfrm>
            <a:custGeom>
              <a:avLst/>
              <a:gdLst/>
              <a:ahLst/>
              <a:cxnLst/>
              <a:rect l="l" t="t" r="r" b="b"/>
              <a:pathLst>
                <a:path h="456564">
                  <a:moveTo>
                    <a:pt x="0" y="0"/>
                  </a:moveTo>
                  <a:lnTo>
                    <a:pt x="0" y="4563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51" name="object 15751"/>
            <p:cNvSpPr/>
            <p:nvPr/>
          </p:nvSpPr>
          <p:spPr>
            <a:xfrm>
              <a:off x="6710374" y="2828772"/>
              <a:ext cx="0" cy="466090"/>
            </a:xfrm>
            <a:custGeom>
              <a:avLst/>
              <a:gdLst/>
              <a:ahLst/>
              <a:cxnLst/>
              <a:rect l="l" t="t" r="r" b="b"/>
              <a:pathLst>
                <a:path h="466089">
                  <a:moveTo>
                    <a:pt x="0" y="0"/>
                  </a:moveTo>
                  <a:lnTo>
                    <a:pt x="0" y="46581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752" name="object 15752"/>
          <p:cNvSpPr/>
          <p:nvPr/>
        </p:nvSpPr>
        <p:spPr>
          <a:xfrm>
            <a:off x="5672502" y="2225987"/>
            <a:ext cx="0" cy="156877"/>
          </a:xfrm>
          <a:custGeom>
            <a:avLst/>
            <a:gdLst/>
            <a:ahLst/>
            <a:cxnLst/>
            <a:rect l="l" t="t" r="r" b="b"/>
            <a:pathLst>
              <a:path h="232410">
                <a:moveTo>
                  <a:pt x="0" y="0"/>
                </a:moveTo>
                <a:lnTo>
                  <a:pt x="0" y="23209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5753" name="object 15753"/>
          <p:cNvSpPr/>
          <p:nvPr/>
        </p:nvSpPr>
        <p:spPr>
          <a:xfrm>
            <a:off x="5672502" y="2413664"/>
            <a:ext cx="0" cy="21003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92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5754" name="object 15754"/>
          <p:cNvSpPr/>
          <p:nvPr/>
        </p:nvSpPr>
        <p:spPr>
          <a:xfrm>
            <a:off x="5672502" y="3101359"/>
            <a:ext cx="0" cy="130731"/>
          </a:xfrm>
          <a:custGeom>
            <a:avLst/>
            <a:gdLst/>
            <a:ahLst/>
            <a:cxnLst/>
            <a:rect l="l" t="t" r="r" b="b"/>
            <a:pathLst>
              <a:path h="193675">
                <a:moveTo>
                  <a:pt x="0" y="0"/>
                </a:moveTo>
                <a:lnTo>
                  <a:pt x="0" y="19329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5755" name="object 15755"/>
          <p:cNvSpPr/>
          <p:nvPr/>
        </p:nvSpPr>
        <p:spPr>
          <a:xfrm>
            <a:off x="5672502" y="3447328"/>
            <a:ext cx="0" cy="4286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34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5756" name="object 15756"/>
          <p:cNvSpPr/>
          <p:nvPr/>
        </p:nvSpPr>
        <p:spPr>
          <a:xfrm>
            <a:off x="5672502" y="3497057"/>
            <a:ext cx="0" cy="607790"/>
          </a:xfrm>
          <a:custGeom>
            <a:avLst/>
            <a:gdLst/>
            <a:ahLst/>
            <a:cxnLst/>
            <a:rect l="l" t="t" r="r" b="b"/>
            <a:pathLst>
              <a:path h="900429">
                <a:moveTo>
                  <a:pt x="0" y="0"/>
                </a:moveTo>
                <a:lnTo>
                  <a:pt x="0" y="89996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5757" name="object 15757"/>
          <p:cNvSpPr/>
          <p:nvPr/>
        </p:nvSpPr>
        <p:spPr>
          <a:xfrm>
            <a:off x="5674655" y="34510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758" name="object 15758"/>
          <p:cNvGrpSpPr/>
          <p:nvPr/>
        </p:nvGrpSpPr>
        <p:grpSpPr>
          <a:xfrm>
            <a:off x="5674119" y="3489041"/>
            <a:ext cx="50578" cy="617220"/>
            <a:chOff x="6712769" y="5168950"/>
            <a:chExt cx="74930" cy="914400"/>
          </a:xfrm>
        </p:grpSpPr>
        <p:sp>
          <p:nvSpPr>
            <p:cNvPr id="15759" name="object 15759"/>
            <p:cNvSpPr/>
            <p:nvPr/>
          </p:nvSpPr>
          <p:spPr>
            <a:xfrm>
              <a:off x="6713563" y="6070485"/>
              <a:ext cx="73025" cy="12065"/>
            </a:xfrm>
            <a:custGeom>
              <a:avLst/>
              <a:gdLst/>
              <a:ahLst/>
              <a:cxnLst/>
              <a:rect l="l" t="t" r="r" b="b"/>
              <a:pathLst>
                <a:path w="73025" h="12064">
                  <a:moveTo>
                    <a:pt x="0" y="11887"/>
                  </a:moveTo>
                  <a:lnTo>
                    <a:pt x="7288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60" name="object 15760"/>
            <p:cNvSpPr/>
            <p:nvPr/>
          </p:nvSpPr>
          <p:spPr>
            <a:xfrm>
              <a:off x="6786435" y="5168950"/>
              <a:ext cx="0" cy="901700"/>
            </a:xfrm>
            <a:custGeom>
              <a:avLst/>
              <a:gdLst/>
              <a:ahLst/>
              <a:cxnLst/>
              <a:rect l="l" t="t" r="r" b="b"/>
              <a:pathLst>
                <a:path h="901700">
                  <a:moveTo>
                    <a:pt x="0" y="0"/>
                  </a:moveTo>
                  <a:lnTo>
                    <a:pt x="0" y="90153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761" name="object 15761"/>
          <p:cNvSpPr/>
          <p:nvPr/>
        </p:nvSpPr>
        <p:spPr>
          <a:xfrm>
            <a:off x="5723844" y="3439313"/>
            <a:ext cx="0" cy="3858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0" y="0"/>
                </a:moveTo>
                <a:lnTo>
                  <a:pt x="0" y="553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762" name="object 15762"/>
          <p:cNvGrpSpPr/>
          <p:nvPr/>
        </p:nvGrpSpPr>
        <p:grpSpPr>
          <a:xfrm>
            <a:off x="5723308" y="3325401"/>
            <a:ext cx="1286" cy="53150"/>
            <a:chOff x="6785641" y="4926520"/>
            <a:chExt cx="1905" cy="78740"/>
          </a:xfrm>
        </p:grpSpPr>
        <p:sp>
          <p:nvSpPr>
            <p:cNvPr id="15763" name="object 15763"/>
            <p:cNvSpPr/>
            <p:nvPr/>
          </p:nvSpPr>
          <p:spPr>
            <a:xfrm>
              <a:off x="6786435" y="4987531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4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64" name="object 15764"/>
            <p:cNvSpPr/>
            <p:nvPr/>
          </p:nvSpPr>
          <p:spPr>
            <a:xfrm>
              <a:off x="6786435" y="4926520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0"/>
                  </a:moveTo>
                  <a:lnTo>
                    <a:pt x="0" y="340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765" name="object 15765"/>
          <p:cNvGrpSpPr/>
          <p:nvPr/>
        </p:nvGrpSpPr>
        <p:grpSpPr>
          <a:xfrm>
            <a:off x="5723308" y="3239848"/>
            <a:ext cx="1286" cy="51006"/>
            <a:chOff x="6785641" y="4799774"/>
            <a:chExt cx="1905" cy="75565"/>
          </a:xfrm>
        </p:grpSpPr>
        <p:sp>
          <p:nvSpPr>
            <p:cNvPr id="15766" name="object 15766"/>
            <p:cNvSpPr/>
            <p:nvPr/>
          </p:nvSpPr>
          <p:spPr>
            <a:xfrm>
              <a:off x="6786435" y="4830673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3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67" name="object 15767"/>
            <p:cNvSpPr/>
            <p:nvPr/>
          </p:nvSpPr>
          <p:spPr>
            <a:xfrm>
              <a:off x="6786435" y="479977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768" name="object 15768"/>
          <p:cNvGrpSpPr/>
          <p:nvPr/>
        </p:nvGrpSpPr>
        <p:grpSpPr>
          <a:xfrm>
            <a:off x="5723308" y="2810983"/>
            <a:ext cx="1286" cy="264890"/>
            <a:chOff x="6785641" y="4164419"/>
            <a:chExt cx="1905" cy="392430"/>
          </a:xfrm>
        </p:grpSpPr>
        <p:sp>
          <p:nvSpPr>
            <p:cNvPr id="15769" name="object 15769"/>
            <p:cNvSpPr/>
            <p:nvPr/>
          </p:nvSpPr>
          <p:spPr>
            <a:xfrm>
              <a:off x="6786435" y="4512208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3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70" name="object 15770"/>
            <p:cNvSpPr/>
            <p:nvPr/>
          </p:nvSpPr>
          <p:spPr>
            <a:xfrm>
              <a:off x="6786435" y="4164419"/>
              <a:ext cx="0" cy="320675"/>
            </a:xfrm>
            <a:custGeom>
              <a:avLst/>
              <a:gdLst/>
              <a:ahLst/>
              <a:cxnLst/>
              <a:rect l="l" t="t" r="r" b="b"/>
              <a:pathLst>
                <a:path h="320675">
                  <a:moveTo>
                    <a:pt x="0" y="0"/>
                  </a:moveTo>
                  <a:lnTo>
                    <a:pt x="0" y="32005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771" name="object 15771"/>
          <p:cNvGrpSpPr/>
          <p:nvPr/>
        </p:nvGrpSpPr>
        <p:grpSpPr>
          <a:xfrm>
            <a:off x="5723308" y="2404038"/>
            <a:ext cx="1286" cy="372475"/>
            <a:chOff x="6785641" y="3561537"/>
            <a:chExt cx="1905" cy="551815"/>
          </a:xfrm>
        </p:grpSpPr>
        <p:sp>
          <p:nvSpPr>
            <p:cNvPr id="15772" name="object 15772"/>
            <p:cNvSpPr/>
            <p:nvPr/>
          </p:nvSpPr>
          <p:spPr>
            <a:xfrm>
              <a:off x="6786435" y="402896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h="84454">
                  <a:moveTo>
                    <a:pt x="0" y="0"/>
                  </a:moveTo>
                  <a:lnTo>
                    <a:pt x="0" y="8395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73" name="object 15773"/>
            <p:cNvSpPr/>
            <p:nvPr/>
          </p:nvSpPr>
          <p:spPr>
            <a:xfrm>
              <a:off x="6786435" y="3855466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0"/>
                  </a:moveTo>
                  <a:lnTo>
                    <a:pt x="0" y="14577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74" name="object 15774"/>
            <p:cNvSpPr/>
            <p:nvPr/>
          </p:nvSpPr>
          <p:spPr>
            <a:xfrm>
              <a:off x="6786435" y="3659784"/>
              <a:ext cx="0" cy="168275"/>
            </a:xfrm>
            <a:custGeom>
              <a:avLst/>
              <a:gdLst/>
              <a:ahLst/>
              <a:cxnLst/>
              <a:rect l="l" t="t" r="r" b="b"/>
              <a:pathLst>
                <a:path h="168275">
                  <a:moveTo>
                    <a:pt x="0" y="0"/>
                  </a:moveTo>
                  <a:lnTo>
                    <a:pt x="0" y="16794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75" name="object 15775"/>
            <p:cNvSpPr/>
            <p:nvPr/>
          </p:nvSpPr>
          <p:spPr>
            <a:xfrm>
              <a:off x="6786435" y="362176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76" name="object 15776"/>
            <p:cNvSpPr/>
            <p:nvPr/>
          </p:nvSpPr>
          <p:spPr>
            <a:xfrm>
              <a:off x="6786435" y="3561537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777" name="object 15777"/>
          <p:cNvSpPr/>
          <p:nvPr/>
        </p:nvSpPr>
        <p:spPr>
          <a:xfrm>
            <a:off x="5723844" y="2249510"/>
            <a:ext cx="0" cy="123873"/>
          </a:xfrm>
          <a:custGeom>
            <a:avLst/>
            <a:gdLst/>
            <a:ahLst/>
            <a:cxnLst/>
            <a:rect l="l" t="t" r="r" b="b"/>
            <a:pathLst>
              <a:path h="183514">
                <a:moveTo>
                  <a:pt x="0" y="0"/>
                </a:moveTo>
                <a:lnTo>
                  <a:pt x="0" y="18299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5778" name="object 15778"/>
          <p:cNvSpPr/>
          <p:nvPr/>
        </p:nvSpPr>
        <p:spPr>
          <a:xfrm>
            <a:off x="5723844" y="1902469"/>
            <a:ext cx="0" cy="236601"/>
          </a:xfrm>
          <a:custGeom>
            <a:avLst/>
            <a:gdLst/>
            <a:ahLst/>
            <a:cxnLst/>
            <a:rect l="l" t="t" r="r" b="b"/>
            <a:pathLst>
              <a:path h="350519">
                <a:moveTo>
                  <a:pt x="0" y="0"/>
                </a:moveTo>
                <a:lnTo>
                  <a:pt x="0" y="35015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5779" name="object 15779"/>
          <p:cNvSpPr/>
          <p:nvPr/>
        </p:nvSpPr>
        <p:spPr>
          <a:xfrm>
            <a:off x="5674655" y="3450003"/>
            <a:ext cx="7287" cy="1286"/>
          </a:xfrm>
          <a:custGeom>
            <a:avLst/>
            <a:gdLst/>
            <a:ahLst/>
            <a:cxnLst/>
            <a:rect l="l" t="t" r="r" b="b"/>
            <a:pathLst>
              <a:path w="10795" h="1904">
                <a:moveTo>
                  <a:pt x="10286" y="0"/>
                </a:moveTo>
                <a:lnTo>
                  <a:pt x="0" y="158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5780" name="object 15780"/>
          <p:cNvSpPr/>
          <p:nvPr/>
        </p:nvSpPr>
        <p:spPr>
          <a:xfrm>
            <a:off x="5717963" y="3357496"/>
            <a:ext cx="857" cy="1715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87" y="0"/>
                </a:moveTo>
                <a:lnTo>
                  <a:pt x="0" y="800"/>
                </a:lnTo>
                <a:lnTo>
                  <a:pt x="0" y="1587"/>
                </a:lnTo>
                <a:lnTo>
                  <a:pt x="787" y="237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5781" name="object 15781"/>
          <p:cNvSpPr/>
          <p:nvPr/>
        </p:nvSpPr>
        <p:spPr>
          <a:xfrm>
            <a:off x="5717963" y="2592812"/>
            <a:ext cx="857" cy="2143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787" y="0"/>
                </a:moveTo>
                <a:lnTo>
                  <a:pt x="787" y="787"/>
                </a:lnTo>
                <a:lnTo>
                  <a:pt x="0" y="787"/>
                </a:lnTo>
                <a:lnTo>
                  <a:pt x="0" y="2374"/>
                </a:lnTo>
                <a:lnTo>
                  <a:pt x="787" y="2374"/>
                </a:lnTo>
                <a:lnTo>
                  <a:pt x="787" y="316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5782" name="object 15782"/>
          <p:cNvSpPr/>
          <p:nvPr/>
        </p:nvSpPr>
        <p:spPr>
          <a:xfrm>
            <a:off x="5717963" y="3036653"/>
            <a:ext cx="857" cy="1715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87" y="0"/>
                </a:moveTo>
                <a:lnTo>
                  <a:pt x="0" y="800"/>
                </a:lnTo>
                <a:lnTo>
                  <a:pt x="0" y="1574"/>
                </a:lnTo>
                <a:lnTo>
                  <a:pt x="787" y="237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5783" name="object 15783"/>
          <p:cNvSpPr/>
          <p:nvPr/>
        </p:nvSpPr>
        <p:spPr>
          <a:xfrm>
            <a:off x="5717963" y="2461276"/>
            <a:ext cx="857" cy="1715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87" y="0"/>
                </a:moveTo>
                <a:lnTo>
                  <a:pt x="0" y="800"/>
                </a:lnTo>
                <a:lnTo>
                  <a:pt x="0" y="1574"/>
                </a:lnTo>
                <a:lnTo>
                  <a:pt x="787" y="237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5784" name="object 15784"/>
          <p:cNvSpPr/>
          <p:nvPr/>
        </p:nvSpPr>
        <p:spPr>
          <a:xfrm>
            <a:off x="5688019" y="2015832"/>
            <a:ext cx="857" cy="2143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3175"/>
                </a:moveTo>
                <a:lnTo>
                  <a:pt x="787" y="3175"/>
                </a:lnTo>
                <a:lnTo>
                  <a:pt x="787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5785" name="object 15785"/>
          <p:cNvSpPr/>
          <p:nvPr/>
        </p:nvSpPr>
        <p:spPr>
          <a:xfrm>
            <a:off x="5717963" y="3251087"/>
            <a:ext cx="857" cy="2143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787" y="0"/>
                </a:moveTo>
                <a:lnTo>
                  <a:pt x="787" y="800"/>
                </a:lnTo>
                <a:lnTo>
                  <a:pt x="0" y="800"/>
                </a:lnTo>
                <a:lnTo>
                  <a:pt x="0" y="2374"/>
                </a:lnTo>
                <a:lnTo>
                  <a:pt x="787" y="2374"/>
                </a:lnTo>
                <a:lnTo>
                  <a:pt x="787" y="316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786" name="object 15786"/>
          <p:cNvGrpSpPr/>
          <p:nvPr/>
        </p:nvGrpSpPr>
        <p:grpSpPr>
          <a:xfrm>
            <a:off x="5710474" y="2010478"/>
            <a:ext cx="9430" cy="4286"/>
            <a:chOff x="6766629" y="2978486"/>
            <a:chExt cx="13970" cy="6350"/>
          </a:xfrm>
        </p:grpSpPr>
        <p:sp>
          <p:nvSpPr>
            <p:cNvPr id="15787" name="object 15787"/>
            <p:cNvSpPr/>
            <p:nvPr/>
          </p:nvSpPr>
          <p:spPr>
            <a:xfrm>
              <a:off x="6767423" y="29808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1574" y="15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88" name="object 15788"/>
            <p:cNvSpPr/>
            <p:nvPr/>
          </p:nvSpPr>
          <p:spPr>
            <a:xfrm>
              <a:off x="6778510" y="29824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89" name="object 15789"/>
            <p:cNvSpPr/>
            <p:nvPr/>
          </p:nvSpPr>
          <p:spPr>
            <a:xfrm>
              <a:off x="6779310" y="29824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90" name="object 15790"/>
            <p:cNvSpPr/>
            <p:nvPr/>
          </p:nvSpPr>
          <p:spPr>
            <a:xfrm>
              <a:off x="6780097" y="29792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91" name="object 15791"/>
            <p:cNvSpPr/>
            <p:nvPr/>
          </p:nvSpPr>
          <p:spPr>
            <a:xfrm>
              <a:off x="6777735" y="297928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0"/>
                  </a:moveTo>
                  <a:lnTo>
                    <a:pt x="774" y="0"/>
                  </a:lnTo>
                  <a:lnTo>
                    <a:pt x="774" y="800"/>
                  </a:lnTo>
                  <a:lnTo>
                    <a:pt x="0" y="800"/>
                  </a:lnTo>
                  <a:lnTo>
                    <a:pt x="0" y="2374"/>
                  </a:lnTo>
                  <a:lnTo>
                    <a:pt x="774" y="2374"/>
                  </a:lnTo>
                  <a:lnTo>
                    <a:pt x="774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792" name="object 15792"/>
          <p:cNvGrpSpPr/>
          <p:nvPr/>
        </p:nvGrpSpPr>
        <p:grpSpPr>
          <a:xfrm>
            <a:off x="5717427" y="2709385"/>
            <a:ext cx="1715" cy="3429"/>
            <a:chOff x="6776929" y="4013904"/>
            <a:chExt cx="2540" cy="5080"/>
          </a:xfrm>
        </p:grpSpPr>
        <p:sp>
          <p:nvSpPr>
            <p:cNvPr id="15793" name="object 15793"/>
            <p:cNvSpPr/>
            <p:nvPr/>
          </p:nvSpPr>
          <p:spPr>
            <a:xfrm>
              <a:off x="6778510" y="40178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94" name="object 15794"/>
            <p:cNvSpPr/>
            <p:nvPr/>
          </p:nvSpPr>
          <p:spPr>
            <a:xfrm>
              <a:off x="6777723" y="401469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87" y="0"/>
                  </a:moveTo>
                  <a:lnTo>
                    <a:pt x="787" y="800"/>
                  </a:lnTo>
                  <a:lnTo>
                    <a:pt x="0" y="800"/>
                  </a:lnTo>
                  <a:lnTo>
                    <a:pt x="0" y="2374"/>
                  </a:lnTo>
                  <a:lnTo>
                    <a:pt x="787" y="2374"/>
                  </a:lnTo>
                  <a:lnTo>
                    <a:pt x="78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795" name="object 15795"/>
          <p:cNvSpPr/>
          <p:nvPr/>
        </p:nvSpPr>
        <p:spPr>
          <a:xfrm>
            <a:off x="5686948" y="3041463"/>
            <a:ext cx="857" cy="2143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00" y="0"/>
                </a:moveTo>
                <a:lnTo>
                  <a:pt x="0" y="787"/>
                </a:lnTo>
                <a:lnTo>
                  <a:pt x="0" y="2362"/>
                </a:lnTo>
                <a:lnTo>
                  <a:pt x="800" y="316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796" name="object 15796"/>
          <p:cNvGrpSpPr/>
          <p:nvPr/>
        </p:nvGrpSpPr>
        <p:grpSpPr>
          <a:xfrm>
            <a:off x="5709403" y="3036118"/>
            <a:ext cx="9858" cy="4286"/>
            <a:chOff x="6765042" y="4497952"/>
            <a:chExt cx="14604" cy="6350"/>
          </a:xfrm>
        </p:grpSpPr>
        <p:sp>
          <p:nvSpPr>
            <p:cNvPr id="15797" name="object 15797"/>
            <p:cNvSpPr/>
            <p:nvPr/>
          </p:nvSpPr>
          <p:spPr>
            <a:xfrm>
              <a:off x="6778510" y="44987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98" name="object 15798"/>
            <p:cNvSpPr/>
            <p:nvPr/>
          </p:nvSpPr>
          <p:spPr>
            <a:xfrm>
              <a:off x="6777723" y="44995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799" name="object 15799"/>
            <p:cNvSpPr/>
            <p:nvPr/>
          </p:nvSpPr>
          <p:spPr>
            <a:xfrm>
              <a:off x="6777723" y="45003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00" name="object 15800"/>
            <p:cNvSpPr/>
            <p:nvPr/>
          </p:nvSpPr>
          <p:spPr>
            <a:xfrm>
              <a:off x="6765835" y="450032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0" y="800"/>
                  </a:lnTo>
                  <a:lnTo>
                    <a:pt x="0" y="2387"/>
                  </a:lnTo>
                  <a:lnTo>
                    <a:pt x="800" y="2387"/>
                  </a:lnTo>
                  <a:lnTo>
                    <a:pt x="80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801" name="object 15801"/>
          <p:cNvSpPr/>
          <p:nvPr/>
        </p:nvSpPr>
        <p:spPr>
          <a:xfrm>
            <a:off x="5686948" y="2715270"/>
            <a:ext cx="857" cy="1715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800" y="0"/>
                </a:moveTo>
                <a:lnTo>
                  <a:pt x="0" y="0"/>
                </a:lnTo>
                <a:lnTo>
                  <a:pt x="0" y="2374"/>
                </a:lnTo>
                <a:lnTo>
                  <a:pt x="800" y="237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802" name="object 15802"/>
          <p:cNvGrpSpPr/>
          <p:nvPr/>
        </p:nvGrpSpPr>
        <p:grpSpPr>
          <a:xfrm>
            <a:off x="5709403" y="2709385"/>
            <a:ext cx="9858" cy="4286"/>
            <a:chOff x="6765042" y="4013904"/>
            <a:chExt cx="14604" cy="6350"/>
          </a:xfrm>
        </p:grpSpPr>
        <p:sp>
          <p:nvSpPr>
            <p:cNvPr id="15803" name="object 15803"/>
            <p:cNvSpPr/>
            <p:nvPr/>
          </p:nvSpPr>
          <p:spPr>
            <a:xfrm>
              <a:off x="6778510" y="40146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04" name="object 15804"/>
            <p:cNvSpPr/>
            <p:nvPr/>
          </p:nvSpPr>
          <p:spPr>
            <a:xfrm>
              <a:off x="6778510" y="40154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05" name="object 15805"/>
            <p:cNvSpPr/>
            <p:nvPr/>
          </p:nvSpPr>
          <p:spPr>
            <a:xfrm>
              <a:off x="6777723" y="40154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06" name="object 15806"/>
            <p:cNvSpPr/>
            <p:nvPr/>
          </p:nvSpPr>
          <p:spPr>
            <a:xfrm>
              <a:off x="6777723" y="40170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07" name="object 15807"/>
            <p:cNvSpPr/>
            <p:nvPr/>
          </p:nvSpPr>
          <p:spPr>
            <a:xfrm>
              <a:off x="6765835" y="401707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808" name="object 15808"/>
          <p:cNvGrpSpPr/>
          <p:nvPr/>
        </p:nvGrpSpPr>
        <p:grpSpPr>
          <a:xfrm>
            <a:off x="5709403" y="2460740"/>
            <a:ext cx="9858" cy="4286"/>
            <a:chOff x="6765042" y="3645541"/>
            <a:chExt cx="14604" cy="6350"/>
          </a:xfrm>
        </p:grpSpPr>
        <p:sp>
          <p:nvSpPr>
            <p:cNvPr id="15809" name="object 15809"/>
            <p:cNvSpPr/>
            <p:nvPr/>
          </p:nvSpPr>
          <p:spPr>
            <a:xfrm>
              <a:off x="6765835" y="364790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0" y="800"/>
                  </a:lnTo>
                  <a:lnTo>
                    <a:pt x="0" y="2387"/>
                  </a:lnTo>
                  <a:lnTo>
                    <a:pt x="80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10" name="object 15810"/>
            <p:cNvSpPr/>
            <p:nvPr/>
          </p:nvSpPr>
          <p:spPr>
            <a:xfrm>
              <a:off x="6778510" y="36463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11" name="object 15811"/>
            <p:cNvSpPr/>
            <p:nvPr/>
          </p:nvSpPr>
          <p:spPr>
            <a:xfrm>
              <a:off x="6777723" y="36471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12" name="object 15812"/>
            <p:cNvSpPr/>
            <p:nvPr/>
          </p:nvSpPr>
          <p:spPr>
            <a:xfrm>
              <a:off x="6777723" y="36479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813" name="object 15813"/>
          <p:cNvSpPr/>
          <p:nvPr/>
        </p:nvSpPr>
        <p:spPr>
          <a:xfrm>
            <a:off x="5686948" y="2598170"/>
            <a:ext cx="857" cy="1715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800" y="0"/>
                </a:moveTo>
                <a:lnTo>
                  <a:pt x="0" y="0"/>
                </a:lnTo>
                <a:lnTo>
                  <a:pt x="0" y="2374"/>
                </a:lnTo>
                <a:lnTo>
                  <a:pt x="800" y="237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814" name="object 15814"/>
          <p:cNvGrpSpPr/>
          <p:nvPr/>
        </p:nvGrpSpPr>
        <p:grpSpPr>
          <a:xfrm>
            <a:off x="5717427" y="2592277"/>
            <a:ext cx="1715" cy="3429"/>
            <a:chOff x="6776929" y="3840410"/>
            <a:chExt cx="2540" cy="5080"/>
          </a:xfrm>
        </p:grpSpPr>
        <p:sp>
          <p:nvSpPr>
            <p:cNvPr id="15815" name="object 15815"/>
            <p:cNvSpPr/>
            <p:nvPr/>
          </p:nvSpPr>
          <p:spPr>
            <a:xfrm>
              <a:off x="6778510" y="38412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16" name="object 15816"/>
            <p:cNvSpPr/>
            <p:nvPr/>
          </p:nvSpPr>
          <p:spPr>
            <a:xfrm>
              <a:off x="6778510" y="38419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17" name="object 15817"/>
            <p:cNvSpPr/>
            <p:nvPr/>
          </p:nvSpPr>
          <p:spPr>
            <a:xfrm>
              <a:off x="6777723" y="38419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18" name="object 15818"/>
            <p:cNvSpPr/>
            <p:nvPr/>
          </p:nvSpPr>
          <p:spPr>
            <a:xfrm>
              <a:off x="6777723" y="38428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19" name="object 15819"/>
            <p:cNvSpPr/>
            <p:nvPr/>
          </p:nvSpPr>
          <p:spPr>
            <a:xfrm>
              <a:off x="6777723" y="38435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820" name="object 15820"/>
          <p:cNvSpPr/>
          <p:nvPr/>
        </p:nvSpPr>
        <p:spPr>
          <a:xfrm>
            <a:off x="5686948" y="2466085"/>
            <a:ext cx="857" cy="2143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00" y="0"/>
                </a:moveTo>
                <a:lnTo>
                  <a:pt x="0" y="0"/>
                </a:lnTo>
                <a:lnTo>
                  <a:pt x="0" y="2374"/>
                </a:lnTo>
                <a:lnTo>
                  <a:pt x="800" y="316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5821" name="object 15821"/>
          <p:cNvSpPr/>
          <p:nvPr/>
        </p:nvSpPr>
        <p:spPr>
          <a:xfrm>
            <a:off x="5709939" y="2594415"/>
            <a:ext cx="857" cy="1715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800" y="0"/>
                </a:moveTo>
                <a:lnTo>
                  <a:pt x="0" y="0"/>
                </a:lnTo>
                <a:lnTo>
                  <a:pt x="0" y="2387"/>
                </a:lnTo>
                <a:lnTo>
                  <a:pt x="800" y="238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822" name="object 15822"/>
          <p:cNvGrpSpPr/>
          <p:nvPr/>
        </p:nvGrpSpPr>
        <p:grpSpPr>
          <a:xfrm>
            <a:off x="5686412" y="3356961"/>
            <a:ext cx="33004" cy="8144"/>
            <a:chOff x="6730980" y="4973275"/>
            <a:chExt cx="48895" cy="12065"/>
          </a:xfrm>
        </p:grpSpPr>
        <p:sp>
          <p:nvSpPr>
            <p:cNvPr id="15823" name="object 15823"/>
            <p:cNvSpPr/>
            <p:nvPr/>
          </p:nvSpPr>
          <p:spPr>
            <a:xfrm>
              <a:off x="6731774" y="498120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0" y="787"/>
                  </a:lnTo>
                  <a:lnTo>
                    <a:pt x="0" y="2374"/>
                  </a:lnTo>
                  <a:lnTo>
                    <a:pt x="80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24" name="object 15824"/>
            <p:cNvSpPr/>
            <p:nvPr/>
          </p:nvSpPr>
          <p:spPr>
            <a:xfrm>
              <a:off x="6765835" y="497565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0" y="787"/>
                  </a:lnTo>
                  <a:lnTo>
                    <a:pt x="0" y="2374"/>
                  </a:lnTo>
                  <a:lnTo>
                    <a:pt x="80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25" name="object 15825"/>
            <p:cNvSpPr/>
            <p:nvPr/>
          </p:nvSpPr>
          <p:spPr>
            <a:xfrm>
              <a:off x="6778510" y="49740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26" name="object 15826"/>
            <p:cNvSpPr/>
            <p:nvPr/>
          </p:nvSpPr>
          <p:spPr>
            <a:xfrm>
              <a:off x="6777722" y="49748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27" name="object 15827"/>
            <p:cNvSpPr/>
            <p:nvPr/>
          </p:nvSpPr>
          <p:spPr>
            <a:xfrm>
              <a:off x="6777722" y="49756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87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828" name="object 15828"/>
          <p:cNvGrpSpPr/>
          <p:nvPr/>
        </p:nvGrpSpPr>
        <p:grpSpPr>
          <a:xfrm>
            <a:off x="5686412" y="3250551"/>
            <a:ext cx="32147" cy="8144"/>
            <a:chOff x="6730980" y="4815630"/>
            <a:chExt cx="47625" cy="12065"/>
          </a:xfrm>
        </p:grpSpPr>
        <p:sp>
          <p:nvSpPr>
            <p:cNvPr id="15829" name="object 15829"/>
            <p:cNvSpPr/>
            <p:nvPr/>
          </p:nvSpPr>
          <p:spPr>
            <a:xfrm>
              <a:off x="6731774" y="482433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30" name="object 15830"/>
            <p:cNvSpPr/>
            <p:nvPr/>
          </p:nvSpPr>
          <p:spPr>
            <a:xfrm>
              <a:off x="6765835" y="48187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87"/>
                  </a:lnTo>
                  <a:lnTo>
                    <a:pt x="80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31" name="object 15831"/>
            <p:cNvSpPr/>
            <p:nvPr/>
          </p:nvSpPr>
          <p:spPr>
            <a:xfrm>
              <a:off x="6778510" y="48164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32" name="object 15832"/>
            <p:cNvSpPr/>
            <p:nvPr/>
          </p:nvSpPr>
          <p:spPr>
            <a:xfrm>
              <a:off x="6778510" y="48172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33" name="object 15833"/>
            <p:cNvSpPr/>
            <p:nvPr/>
          </p:nvSpPr>
          <p:spPr>
            <a:xfrm>
              <a:off x="6777722" y="481721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34" name="object 15834"/>
            <p:cNvSpPr/>
            <p:nvPr/>
          </p:nvSpPr>
          <p:spPr>
            <a:xfrm>
              <a:off x="6777722" y="48187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35" name="object 15835"/>
            <p:cNvSpPr/>
            <p:nvPr/>
          </p:nvSpPr>
          <p:spPr>
            <a:xfrm>
              <a:off x="6778510" y="48187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36" name="object 15836"/>
            <p:cNvSpPr/>
            <p:nvPr/>
          </p:nvSpPr>
          <p:spPr>
            <a:xfrm>
              <a:off x="6778510" y="48195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837" name="object 15837"/>
          <p:cNvGrpSpPr/>
          <p:nvPr/>
        </p:nvGrpSpPr>
        <p:grpSpPr>
          <a:xfrm>
            <a:off x="5587485" y="3719509"/>
            <a:ext cx="38576" cy="44577"/>
            <a:chOff x="6584422" y="5510383"/>
            <a:chExt cx="57150" cy="66040"/>
          </a:xfrm>
        </p:grpSpPr>
        <p:sp>
          <p:nvSpPr>
            <p:cNvPr id="15838" name="object 15838"/>
            <p:cNvSpPr/>
            <p:nvPr/>
          </p:nvSpPr>
          <p:spPr>
            <a:xfrm>
              <a:off x="6614540" y="552386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949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39" name="object 15839"/>
            <p:cNvSpPr/>
            <p:nvPr/>
          </p:nvSpPr>
          <p:spPr>
            <a:xfrm>
              <a:off x="6618477" y="5523852"/>
              <a:ext cx="22225" cy="52069"/>
            </a:xfrm>
            <a:custGeom>
              <a:avLst/>
              <a:gdLst/>
              <a:ahLst/>
              <a:cxnLst/>
              <a:rect l="l" t="t" r="r" b="b"/>
              <a:pathLst>
                <a:path w="22225" h="52070">
                  <a:moveTo>
                    <a:pt x="18224" y="51498"/>
                  </a:moveTo>
                  <a:lnTo>
                    <a:pt x="22199" y="483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40" name="object 15840"/>
            <p:cNvSpPr/>
            <p:nvPr/>
          </p:nvSpPr>
          <p:spPr>
            <a:xfrm>
              <a:off x="6589179" y="5511190"/>
              <a:ext cx="29845" cy="12700"/>
            </a:xfrm>
            <a:custGeom>
              <a:avLst/>
              <a:gdLst/>
              <a:ahLst/>
              <a:cxnLst/>
              <a:rect l="l" t="t" r="r" b="b"/>
              <a:pathLst>
                <a:path w="29845" h="12700">
                  <a:moveTo>
                    <a:pt x="0" y="0"/>
                  </a:moveTo>
                  <a:lnTo>
                    <a:pt x="29311" y="126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41" name="object 15841"/>
            <p:cNvSpPr/>
            <p:nvPr/>
          </p:nvSpPr>
          <p:spPr>
            <a:xfrm>
              <a:off x="6585216" y="551117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174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5842" name="object 15842"/>
          <p:cNvSpPr/>
          <p:nvPr/>
        </p:nvSpPr>
        <p:spPr>
          <a:xfrm>
            <a:off x="5648989" y="3499732"/>
            <a:ext cx="0" cy="1286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793" y="793"/>
                </a:moveTo>
                <a:lnTo>
                  <a:pt x="793" y="793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5843" name="object 15843"/>
          <p:cNvGrpSpPr/>
          <p:nvPr/>
        </p:nvGrpSpPr>
        <p:grpSpPr>
          <a:xfrm>
            <a:off x="5634008" y="3456959"/>
            <a:ext cx="15859" cy="8144"/>
            <a:chOff x="6653345" y="5121421"/>
            <a:chExt cx="23495" cy="12065"/>
          </a:xfrm>
        </p:grpSpPr>
        <p:sp>
          <p:nvSpPr>
            <p:cNvPr id="15844" name="object 15844"/>
            <p:cNvSpPr/>
            <p:nvPr/>
          </p:nvSpPr>
          <p:spPr>
            <a:xfrm>
              <a:off x="6675539" y="513171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45" name="object 15845"/>
            <p:cNvSpPr/>
            <p:nvPr/>
          </p:nvSpPr>
          <p:spPr>
            <a:xfrm>
              <a:off x="6654139" y="5122214"/>
              <a:ext cx="21590" cy="9525"/>
            </a:xfrm>
            <a:custGeom>
              <a:avLst/>
              <a:gdLst/>
              <a:ahLst/>
              <a:cxnLst/>
              <a:rect l="l" t="t" r="r" b="b"/>
              <a:pathLst>
                <a:path w="21590" h="9525">
                  <a:moveTo>
                    <a:pt x="0" y="0"/>
                  </a:moveTo>
                  <a:lnTo>
                    <a:pt x="21399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46" name="object 15846"/>
            <p:cNvSpPr/>
            <p:nvPr/>
          </p:nvSpPr>
          <p:spPr>
            <a:xfrm>
              <a:off x="6654139" y="512221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847" name="object 15847"/>
          <p:cNvGrpSpPr/>
          <p:nvPr/>
        </p:nvGrpSpPr>
        <p:grpSpPr>
          <a:xfrm>
            <a:off x="5646841" y="3497592"/>
            <a:ext cx="3429" cy="3858"/>
            <a:chOff x="6672357" y="5181618"/>
            <a:chExt cx="5080" cy="5715"/>
          </a:xfrm>
        </p:grpSpPr>
        <p:sp>
          <p:nvSpPr>
            <p:cNvPr id="15848" name="object 15848"/>
            <p:cNvSpPr/>
            <p:nvPr/>
          </p:nvSpPr>
          <p:spPr>
            <a:xfrm>
              <a:off x="6673151" y="518557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49" name="object 15849"/>
            <p:cNvSpPr/>
            <p:nvPr/>
          </p:nvSpPr>
          <p:spPr>
            <a:xfrm>
              <a:off x="6675539" y="51863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50" name="object 15850"/>
            <p:cNvSpPr/>
            <p:nvPr/>
          </p:nvSpPr>
          <p:spPr>
            <a:xfrm>
              <a:off x="6676326" y="518241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51" name="object 15851"/>
            <p:cNvSpPr/>
            <p:nvPr/>
          </p:nvSpPr>
          <p:spPr>
            <a:xfrm>
              <a:off x="6675539" y="51824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852" name="object 15852"/>
          <p:cNvGrpSpPr/>
          <p:nvPr/>
        </p:nvGrpSpPr>
        <p:grpSpPr>
          <a:xfrm>
            <a:off x="5648984" y="3463371"/>
            <a:ext cx="1286" cy="3858"/>
            <a:chOff x="6675532" y="5130920"/>
            <a:chExt cx="1905" cy="5715"/>
          </a:xfrm>
        </p:grpSpPr>
        <p:sp>
          <p:nvSpPr>
            <p:cNvPr id="15853" name="object 15853"/>
            <p:cNvSpPr/>
            <p:nvPr/>
          </p:nvSpPr>
          <p:spPr>
            <a:xfrm>
              <a:off x="6675539" y="51356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54" name="object 15854"/>
            <p:cNvSpPr/>
            <p:nvPr/>
          </p:nvSpPr>
          <p:spPr>
            <a:xfrm>
              <a:off x="6676326" y="513171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55" name="object 15855"/>
            <p:cNvSpPr/>
            <p:nvPr/>
          </p:nvSpPr>
          <p:spPr>
            <a:xfrm>
              <a:off x="6675539" y="51317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5856" name="object 15856"/>
          <p:cNvGrpSpPr/>
          <p:nvPr/>
        </p:nvGrpSpPr>
        <p:grpSpPr>
          <a:xfrm>
            <a:off x="5634544" y="3442514"/>
            <a:ext cx="105013" cy="59150"/>
            <a:chOff x="6654139" y="5100021"/>
            <a:chExt cx="155575" cy="87630"/>
          </a:xfrm>
        </p:grpSpPr>
        <p:sp>
          <p:nvSpPr>
            <p:cNvPr id="15857" name="object 15857"/>
            <p:cNvSpPr/>
            <p:nvPr/>
          </p:nvSpPr>
          <p:spPr>
            <a:xfrm>
              <a:off x="6676326" y="51863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58" name="object 15858"/>
            <p:cNvSpPr/>
            <p:nvPr/>
          </p:nvSpPr>
          <p:spPr>
            <a:xfrm>
              <a:off x="6677901" y="518162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59" name="object 15859"/>
            <p:cNvSpPr/>
            <p:nvPr/>
          </p:nvSpPr>
          <p:spPr>
            <a:xfrm>
              <a:off x="6676326" y="518161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60" name="object 15860"/>
            <p:cNvSpPr/>
            <p:nvPr/>
          </p:nvSpPr>
          <p:spPr>
            <a:xfrm>
              <a:off x="6676326" y="51356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61" name="object 15861"/>
            <p:cNvSpPr/>
            <p:nvPr/>
          </p:nvSpPr>
          <p:spPr>
            <a:xfrm>
              <a:off x="6676326" y="513171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1574" y="3962"/>
                  </a:lnTo>
                </a:path>
                <a:path w="1904" h="444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62" name="object 15862"/>
            <p:cNvSpPr/>
            <p:nvPr/>
          </p:nvSpPr>
          <p:spPr>
            <a:xfrm>
              <a:off x="6680276" y="513092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63" name="object 15863"/>
            <p:cNvSpPr/>
            <p:nvPr/>
          </p:nvSpPr>
          <p:spPr>
            <a:xfrm>
              <a:off x="6677901" y="51309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64" name="object 15864"/>
            <p:cNvSpPr/>
            <p:nvPr/>
          </p:nvSpPr>
          <p:spPr>
            <a:xfrm>
              <a:off x="6677888" y="513488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65" name="object 15865"/>
            <p:cNvSpPr/>
            <p:nvPr/>
          </p:nvSpPr>
          <p:spPr>
            <a:xfrm>
              <a:off x="6677901" y="518557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66" name="object 15866"/>
            <p:cNvSpPr/>
            <p:nvPr/>
          </p:nvSpPr>
          <p:spPr>
            <a:xfrm>
              <a:off x="6680276" y="518162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67" name="object 15867"/>
            <p:cNvSpPr/>
            <p:nvPr/>
          </p:nvSpPr>
          <p:spPr>
            <a:xfrm>
              <a:off x="6677901" y="518162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68" name="object 15868"/>
            <p:cNvSpPr/>
            <p:nvPr/>
          </p:nvSpPr>
          <p:spPr>
            <a:xfrm>
              <a:off x="6680276" y="51348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69" name="object 15869"/>
            <p:cNvSpPr/>
            <p:nvPr/>
          </p:nvSpPr>
          <p:spPr>
            <a:xfrm>
              <a:off x="6682663" y="513092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70" name="object 15870"/>
            <p:cNvSpPr/>
            <p:nvPr/>
          </p:nvSpPr>
          <p:spPr>
            <a:xfrm>
              <a:off x="6680276" y="513092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71" name="object 15871"/>
            <p:cNvSpPr/>
            <p:nvPr/>
          </p:nvSpPr>
          <p:spPr>
            <a:xfrm>
              <a:off x="6680276" y="518558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72" name="object 15872"/>
            <p:cNvSpPr/>
            <p:nvPr/>
          </p:nvSpPr>
          <p:spPr>
            <a:xfrm>
              <a:off x="6682663" y="518162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73" name="object 15873"/>
            <p:cNvSpPr/>
            <p:nvPr/>
          </p:nvSpPr>
          <p:spPr>
            <a:xfrm>
              <a:off x="6680276" y="518162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74" name="object 15874"/>
            <p:cNvSpPr/>
            <p:nvPr/>
          </p:nvSpPr>
          <p:spPr>
            <a:xfrm>
              <a:off x="6682663" y="51348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75" name="object 15875"/>
            <p:cNvSpPr/>
            <p:nvPr/>
          </p:nvSpPr>
          <p:spPr>
            <a:xfrm>
              <a:off x="6685038" y="51301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76" name="object 15876"/>
            <p:cNvSpPr/>
            <p:nvPr/>
          </p:nvSpPr>
          <p:spPr>
            <a:xfrm>
              <a:off x="6682663" y="513013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77" name="object 15877"/>
            <p:cNvSpPr/>
            <p:nvPr/>
          </p:nvSpPr>
          <p:spPr>
            <a:xfrm>
              <a:off x="6682663" y="518478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78" name="object 15878"/>
            <p:cNvSpPr/>
            <p:nvPr/>
          </p:nvSpPr>
          <p:spPr>
            <a:xfrm>
              <a:off x="6685038" y="518082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79" name="object 15879"/>
            <p:cNvSpPr/>
            <p:nvPr/>
          </p:nvSpPr>
          <p:spPr>
            <a:xfrm>
              <a:off x="6682663" y="518082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80" name="object 15880"/>
            <p:cNvSpPr/>
            <p:nvPr/>
          </p:nvSpPr>
          <p:spPr>
            <a:xfrm>
              <a:off x="6685038" y="513408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81" name="object 15881"/>
            <p:cNvSpPr/>
            <p:nvPr/>
          </p:nvSpPr>
          <p:spPr>
            <a:xfrm>
              <a:off x="6687413" y="513013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82" name="object 15882"/>
            <p:cNvSpPr/>
            <p:nvPr/>
          </p:nvSpPr>
          <p:spPr>
            <a:xfrm>
              <a:off x="6685038" y="51301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83" name="object 15883"/>
            <p:cNvSpPr/>
            <p:nvPr/>
          </p:nvSpPr>
          <p:spPr>
            <a:xfrm>
              <a:off x="6685038" y="518478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84" name="object 15884"/>
            <p:cNvSpPr/>
            <p:nvPr/>
          </p:nvSpPr>
          <p:spPr>
            <a:xfrm>
              <a:off x="6685038" y="5180825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374" y="0"/>
                  </a:moveTo>
                  <a:lnTo>
                    <a:pt x="2374" y="3962"/>
                  </a:lnTo>
                </a:path>
                <a:path w="2540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85" name="object 15885"/>
            <p:cNvSpPr/>
            <p:nvPr/>
          </p:nvSpPr>
          <p:spPr>
            <a:xfrm>
              <a:off x="6689788" y="518003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86" name="object 15886"/>
            <p:cNvSpPr/>
            <p:nvPr/>
          </p:nvSpPr>
          <p:spPr>
            <a:xfrm>
              <a:off x="6687413" y="518003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87" name="object 15887"/>
            <p:cNvSpPr/>
            <p:nvPr/>
          </p:nvSpPr>
          <p:spPr>
            <a:xfrm>
              <a:off x="6687413" y="518400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88" name="object 15888"/>
            <p:cNvSpPr/>
            <p:nvPr/>
          </p:nvSpPr>
          <p:spPr>
            <a:xfrm>
              <a:off x="6687413" y="51340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89" name="object 15889"/>
            <p:cNvSpPr/>
            <p:nvPr/>
          </p:nvSpPr>
          <p:spPr>
            <a:xfrm>
              <a:off x="6689788" y="512933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90" name="object 15890"/>
            <p:cNvSpPr/>
            <p:nvPr/>
          </p:nvSpPr>
          <p:spPr>
            <a:xfrm>
              <a:off x="6687413" y="512933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91" name="object 15891"/>
            <p:cNvSpPr/>
            <p:nvPr/>
          </p:nvSpPr>
          <p:spPr>
            <a:xfrm>
              <a:off x="6689788" y="518400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92" name="object 15892"/>
            <p:cNvSpPr/>
            <p:nvPr/>
          </p:nvSpPr>
          <p:spPr>
            <a:xfrm>
              <a:off x="6692163" y="518005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93" name="object 15893"/>
            <p:cNvSpPr/>
            <p:nvPr/>
          </p:nvSpPr>
          <p:spPr>
            <a:xfrm>
              <a:off x="6689788" y="51800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94" name="object 15894"/>
            <p:cNvSpPr/>
            <p:nvPr/>
          </p:nvSpPr>
          <p:spPr>
            <a:xfrm>
              <a:off x="6689788" y="513330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95" name="object 15895"/>
            <p:cNvSpPr/>
            <p:nvPr/>
          </p:nvSpPr>
          <p:spPr>
            <a:xfrm>
              <a:off x="6692163" y="512933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96" name="object 15896"/>
            <p:cNvSpPr/>
            <p:nvPr/>
          </p:nvSpPr>
          <p:spPr>
            <a:xfrm>
              <a:off x="6689788" y="51293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97" name="object 15897"/>
            <p:cNvSpPr/>
            <p:nvPr/>
          </p:nvSpPr>
          <p:spPr>
            <a:xfrm>
              <a:off x="6692163" y="518321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98" name="object 15898"/>
            <p:cNvSpPr/>
            <p:nvPr/>
          </p:nvSpPr>
          <p:spPr>
            <a:xfrm>
              <a:off x="6694538" y="517925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899" name="object 15899"/>
            <p:cNvSpPr/>
            <p:nvPr/>
          </p:nvSpPr>
          <p:spPr>
            <a:xfrm>
              <a:off x="6692163" y="51792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00" name="object 15900"/>
            <p:cNvSpPr/>
            <p:nvPr/>
          </p:nvSpPr>
          <p:spPr>
            <a:xfrm>
              <a:off x="6692163" y="513330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01" name="object 15901"/>
            <p:cNvSpPr/>
            <p:nvPr/>
          </p:nvSpPr>
          <p:spPr>
            <a:xfrm>
              <a:off x="6694538" y="512933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02" name="object 15902"/>
            <p:cNvSpPr/>
            <p:nvPr/>
          </p:nvSpPr>
          <p:spPr>
            <a:xfrm>
              <a:off x="6692163" y="51293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03" name="object 15903"/>
            <p:cNvSpPr/>
            <p:nvPr/>
          </p:nvSpPr>
          <p:spPr>
            <a:xfrm>
              <a:off x="6694538" y="51832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04" name="object 15904"/>
            <p:cNvSpPr/>
            <p:nvPr/>
          </p:nvSpPr>
          <p:spPr>
            <a:xfrm>
              <a:off x="6696925" y="517925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05" name="object 15905"/>
            <p:cNvSpPr/>
            <p:nvPr/>
          </p:nvSpPr>
          <p:spPr>
            <a:xfrm>
              <a:off x="6694538" y="51792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06" name="object 15906"/>
            <p:cNvSpPr/>
            <p:nvPr/>
          </p:nvSpPr>
          <p:spPr>
            <a:xfrm>
              <a:off x="6676326" y="516023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07" name="object 15907"/>
            <p:cNvSpPr/>
            <p:nvPr/>
          </p:nvSpPr>
          <p:spPr>
            <a:xfrm>
              <a:off x="6676326" y="514438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08" name="object 15908"/>
            <p:cNvSpPr/>
            <p:nvPr/>
          </p:nvSpPr>
          <p:spPr>
            <a:xfrm>
              <a:off x="6676326" y="513568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09" name="object 15909"/>
            <p:cNvSpPr/>
            <p:nvPr/>
          </p:nvSpPr>
          <p:spPr>
            <a:xfrm>
              <a:off x="6675539" y="51451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10" name="object 15910"/>
            <p:cNvSpPr/>
            <p:nvPr/>
          </p:nvSpPr>
          <p:spPr>
            <a:xfrm>
              <a:off x="6694538" y="513250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11" name="object 15911"/>
            <p:cNvSpPr/>
            <p:nvPr/>
          </p:nvSpPr>
          <p:spPr>
            <a:xfrm>
              <a:off x="6694538" y="512855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387" y="0"/>
                  </a:moveTo>
                  <a:lnTo>
                    <a:pt x="2387" y="3962"/>
                  </a:lnTo>
                </a:path>
                <a:path w="2540" h="4445">
                  <a:moveTo>
                    <a:pt x="23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12" name="object 15912"/>
            <p:cNvSpPr/>
            <p:nvPr/>
          </p:nvSpPr>
          <p:spPr>
            <a:xfrm>
              <a:off x="6699300" y="512855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13" name="object 15913"/>
            <p:cNvSpPr/>
            <p:nvPr/>
          </p:nvSpPr>
          <p:spPr>
            <a:xfrm>
              <a:off x="6696925" y="51285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14" name="object 15914"/>
            <p:cNvSpPr/>
            <p:nvPr/>
          </p:nvSpPr>
          <p:spPr>
            <a:xfrm>
              <a:off x="6696925" y="51325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15" name="object 15915"/>
            <p:cNvSpPr/>
            <p:nvPr/>
          </p:nvSpPr>
          <p:spPr>
            <a:xfrm>
              <a:off x="6696925" y="51832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16" name="object 15916"/>
            <p:cNvSpPr/>
            <p:nvPr/>
          </p:nvSpPr>
          <p:spPr>
            <a:xfrm>
              <a:off x="6699300" y="51784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17" name="object 15917"/>
            <p:cNvSpPr/>
            <p:nvPr/>
          </p:nvSpPr>
          <p:spPr>
            <a:xfrm>
              <a:off x="6696925" y="517846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18" name="object 15918"/>
            <p:cNvSpPr/>
            <p:nvPr/>
          </p:nvSpPr>
          <p:spPr>
            <a:xfrm>
              <a:off x="6676326" y="51689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19" name="object 15919"/>
            <p:cNvSpPr/>
            <p:nvPr/>
          </p:nvSpPr>
          <p:spPr>
            <a:xfrm>
              <a:off x="6678701" y="516023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20" name="object 15920"/>
            <p:cNvSpPr/>
            <p:nvPr/>
          </p:nvSpPr>
          <p:spPr>
            <a:xfrm>
              <a:off x="6676313" y="5135689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2387" y="0"/>
                  </a:moveTo>
                  <a:lnTo>
                    <a:pt x="2387" y="9499"/>
                  </a:ln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21" name="object 15921"/>
            <p:cNvSpPr/>
            <p:nvPr/>
          </p:nvSpPr>
          <p:spPr>
            <a:xfrm>
              <a:off x="6699300" y="51317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22" name="object 15922"/>
            <p:cNvSpPr/>
            <p:nvPr/>
          </p:nvSpPr>
          <p:spPr>
            <a:xfrm>
              <a:off x="6701675" y="512775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23" name="object 15923"/>
            <p:cNvSpPr/>
            <p:nvPr/>
          </p:nvSpPr>
          <p:spPr>
            <a:xfrm>
              <a:off x="6699300" y="51277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24" name="object 15924"/>
            <p:cNvSpPr/>
            <p:nvPr/>
          </p:nvSpPr>
          <p:spPr>
            <a:xfrm>
              <a:off x="6699300" y="518241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25" name="object 15925"/>
            <p:cNvSpPr/>
            <p:nvPr/>
          </p:nvSpPr>
          <p:spPr>
            <a:xfrm>
              <a:off x="6701675" y="517846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26" name="object 15926"/>
            <p:cNvSpPr/>
            <p:nvPr/>
          </p:nvSpPr>
          <p:spPr>
            <a:xfrm>
              <a:off x="6699300" y="51784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27" name="object 15927"/>
            <p:cNvSpPr/>
            <p:nvPr/>
          </p:nvSpPr>
          <p:spPr>
            <a:xfrm>
              <a:off x="6678701" y="51689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28" name="object 15928"/>
            <p:cNvSpPr/>
            <p:nvPr/>
          </p:nvSpPr>
          <p:spPr>
            <a:xfrm>
              <a:off x="6681076" y="515943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29" name="object 15929"/>
            <p:cNvSpPr/>
            <p:nvPr/>
          </p:nvSpPr>
          <p:spPr>
            <a:xfrm>
              <a:off x="6678701" y="5134889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40" h="10795">
                  <a:moveTo>
                    <a:pt x="2374" y="0"/>
                  </a:moveTo>
                  <a:lnTo>
                    <a:pt x="2374" y="9512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30" name="object 15930"/>
            <p:cNvSpPr/>
            <p:nvPr/>
          </p:nvSpPr>
          <p:spPr>
            <a:xfrm>
              <a:off x="6682663" y="515943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31" name="object 15931"/>
            <p:cNvSpPr/>
            <p:nvPr/>
          </p:nvSpPr>
          <p:spPr>
            <a:xfrm>
              <a:off x="6682663" y="513488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32" name="object 15932"/>
            <p:cNvSpPr/>
            <p:nvPr/>
          </p:nvSpPr>
          <p:spPr>
            <a:xfrm>
              <a:off x="6681088" y="51689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33" name="object 15933"/>
            <p:cNvSpPr/>
            <p:nvPr/>
          </p:nvSpPr>
          <p:spPr>
            <a:xfrm>
              <a:off x="6681088" y="51443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34" name="object 15934"/>
            <p:cNvSpPr/>
            <p:nvPr/>
          </p:nvSpPr>
          <p:spPr>
            <a:xfrm>
              <a:off x="6701675" y="51317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35" name="object 15935"/>
            <p:cNvSpPr/>
            <p:nvPr/>
          </p:nvSpPr>
          <p:spPr>
            <a:xfrm>
              <a:off x="6704050" y="512775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36" name="object 15936"/>
            <p:cNvSpPr/>
            <p:nvPr/>
          </p:nvSpPr>
          <p:spPr>
            <a:xfrm>
              <a:off x="6701675" y="51277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37" name="object 15937"/>
            <p:cNvSpPr/>
            <p:nvPr/>
          </p:nvSpPr>
          <p:spPr>
            <a:xfrm>
              <a:off x="6701675" y="51824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38" name="object 15938"/>
            <p:cNvSpPr/>
            <p:nvPr/>
          </p:nvSpPr>
          <p:spPr>
            <a:xfrm>
              <a:off x="6704050" y="517846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39" name="object 15939"/>
            <p:cNvSpPr/>
            <p:nvPr/>
          </p:nvSpPr>
          <p:spPr>
            <a:xfrm>
              <a:off x="6701675" y="51784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40" name="object 15940"/>
            <p:cNvSpPr/>
            <p:nvPr/>
          </p:nvSpPr>
          <p:spPr>
            <a:xfrm>
              <a:off x="6682663" y="51681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41" name="object 15941"/>
            <p:cNvSpPr/>
            <p:nvPr/>
          </p:nvSpPr>
          <p:spPr>
            <a:xfrm>
              <a:off x="6685038" y="51586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42" name="object 15942"/>
            <p:cNvSpPr/>
            <p:nvPr/>
          </p:nvSpPr>
          <p:spPr>
            <a:xfrm>
              <a:off x="6682651" y="5134089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40" h="10795">
                  <a:moveTo>
                    <a:pt x="2387" y="0"/>
                  </a:moveTo>
                  <a:lnTo>
                    <a:pt x="2387" y="9499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43" name="object 15943"/>
            <p:cNvSpPr/>
            <p:nvPr/>
          </p:nvSpPr>
          <p:spPr>
            <a:xfrm>
              <a:off x="6704050" y="513091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44" name="object 15944"/>
            <p:cNvSpPr/>
            <p:nvPr/>
          </p:nvSpPr>
          <p:spPr>
            <a:xfrm>
              <a:off x="6705638" y="512696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45" name="object 15945"/>
            <p:cNvSpPr/>
            <p:nvPr/>
          </p:nvSpPr>
          <p:spPr>
            <a:xfrm>
              <a:off x="6704050" y="512695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46" name="object 15946"/>
            <p:cNvSpPr/>
            <p:nvPr/>
          </p:nvSpPr>
          <p:spPr>
            <a:xfrm>
              <a:off x="6704050" y="518162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47" name="object 15947"/>
            <p:cNvSpPr/>
            <p:nvPr/>
          </p:nvSpPr>
          <p:spPr>
            <a:xfrm>
              <a:off x="6704050" y="517767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49"/>
                  </a:lnTo>
                </a:path>
                <a:path w="1904" h="4445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48" name="object 15948"/>
            <p:cNvSpPr/>
            <p:nvPr/>
          </p:nvSpPr>
          <p:spPr>
            <a:xfrm>
              <a:off x="6708012" y="51776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49" name="object 15949"/>
            <p:cNvSpPr/>
            <p:nvPr/>
          </p:nvSpPr>
          <p:spPr>
            <a:xfrm>
              <a:off x="6705638" y="517767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50" name="object 15950"/>
            <p:cNvSpPr/>
            <p:nvPr/>
          </p:nvSpPr>
          <p:spPr>
            <a:xfrm>
              <a:off x="6705638" y="518162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51" name="object 15951"/>
            <p:cNvSpPr/>
            <p:nvPr/>
          </p:nvSpPr>
          <p:spPr>
            <a:xfrm>
              <a:off x="6685038" y="51681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52" name="object 15952"/>
            <p:cNvSpPr/>
            <p:nvPr/>
          </p:nvSpPr>
          <p:spPr>
            <a:xfrm>
              <a:off x="6687413" y="51586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53" name="object 15953"/>
            <p:cNvSpPr/>
            <p:nvPr/>
          </p:nvSpPr>
          <p:spPr>
            <a:xfrm>
              <a:off x="6685038" y="5134089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2374" y="0"/>
                  </a:moveTo>
                  <a:lnTo>
                    <a:pt x="2374" y="9512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54" name="object 15954"/>
            <p:cNvSpPr/>
            <p:nvPr/>
          </p:nvSpPr>
          <p:spPr>
            <a:xfrm>
              <a:off x="6705638" y="513092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55" name="object 15955"/>
            <p:cNvSpPr/>
            <p:nvPr/>
          </p:nvSpPr>
          <p:spPr>
            <a:xfrm>
              <a:off x="6708012" y="512696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56" name="object 15956"/>
            <p:cNvSpPr/>
            <p:nvPr/>
          </p:nvSpPr>
          <p:spPr>
            <a:xfrm>
              <a:off x="6705638" y="512696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57" name="object 15957"/>
            <p:cNvSpPr/>
            <p:nvPr/>
          </p:nvSpPr>
          <p:spPr>
            <a:xfrm>
              <a:off x="6708012" y="518082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58" name="object 15958"/>
            <p:cNvSpPr/>
            <p:nvPr/>
          </p:nvSpPr>
          <p:spPr>
            <a:xfrm>
              <a:off x="6710387" y="51768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59" name="object 15959"/>
            <p:cNvSpPr/>
            <p:nvPr/>
          </p:nvSpPr>
          <p:spPr>
            <a:xfrm>
              <a:off x="6708012" y="517687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60" name="object 15960"/>
            <p:cNvSpPr/>
            <p:nvPr/>
          </p:nvSpPr>
          <p:spPr>
            <a:xfrm>
              <a:off x="6687413" y="516736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61" name="object 15961"/>
            <p:cNvSpPr/>
            <p:nvPr/>
          </p:nvSpPr>
          <p:spPr>
            <a:xfrm>
              <a:off x="6689788" y="51578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62" name="object 15962"/>
            <p:cNvSpPr/>
            <p:nvPr/>
          </p:nvSpPr>
          <p:spPr>
            <a:xfrm>
              <a:off x="6687413" y="5134089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2374" y="0"/>
                  </a:moveTo>
                  <a:lnTo>
                    <a:pt x="2374" y="8712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63" name="object 15963"/>
            <p:cNvSpPr/>
            <p:nvPr/>
          </p:nvSpPr>
          <p:spPr>
            <a:xfrm>
              <a:off x="6708012" y="513092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64" name="object 15964"/>
            <p:cNvSpPr/>
            <p:nvPr/>
          </p:nvSpPr>
          <p:spPr>
            <a:xfrm>
              <a:off x="6710387" y="51261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65" name="object 15965"/>
            <p:cNvSpPr/>
            <p:nvPr/>
          </p:nvSpPr>
          <p:spPr>
            <a:xfrm>
              <a:off x="6708012" y="512616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66" name="object 15966"/>
            <p:cNvSpPr/>
            <p:nvPr/>
          </p:nvSpPr>
          <p:spPr>
            <a:xfrm>
              <a:off x="6710387" y="518082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67" name="object 15967"/>
            <p:cNvSpPr/>
            <p:nvPr/>
          </p:nvSpPr>
          <p:spPr>
            <a:xfrm>
              <a:off x="6712762" y="51768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68" name="object 15968"/>
            <p:cNvSpPr/>
            <p:nvPr/>
          </p:nvSpPr>
          <p:spPr>
            <a:xfrm>
              <a:off x="6710387" y="517687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69" name="object 15969"/>
            <p:cNvSpPr/>
            <p:nvPr/>
          </p:nvSpPr>
          <p:spPr>
            <a:xfrm>
              <a:off x="6689788" y="51673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70" name="object 15970"/>
            <p:cNvSpPr/>
            <p:nvPr/>
          </p:nvSpPr>
          <p:spPr>
            <a:xfrm>
              <a:off x="6692163" y="51578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71" name="object 15971"/>
            <p:cNvSpPr/>
            <p:nvPr/>
          </p:nvSpPr>
          <p:spPr>
            <a:xfrm>
              <a:off x="6689788" y="5133314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2374" y="0"/>
                  </a:moveTo>
                  <a:lnTo>
                    <a:pt x="2374" y="9499"/>
                  </a:ln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72" name="object 15972"/>
            <p:cNvSpPr/>
            <p:nvPr/>
          </p:nvSpPr>
          <p:spPr>
            <a:xfrm>
              <a:off x="6710387" y="513013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73" name="object 15973"/>
            <p:cNvSpPr/>
            <p:nvPr/>
          </p:nvSpPr>
          <p:spPr>
            <a:xfrm>
              <a:off x="6712762" y="512616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74" name="object 15974"/>
            <p:cNvSpPr/>
            <p:nvPr/>
          </p:nvSpPr>
          <p:spPr>
            <a:xfrm>
              <a:off x="6710387" y="512616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75" name="object 15975"/>
            <p:cNvSpPr/>
            <p:nvPr/>
          </p:nvSpPr>
          <p:spPr>
            <a:xfrm>
              <a:off x="6712762" y="518003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76" name="object 15976"/>
            <p:cNvSpPr/>
            <p:nvPr/>
          </p:nvSpPr>
          <p:spPr>
            <a:xfrm>
              <a:off x="6715137" y="517608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77" name="object 15977"/>
            <p:cNvSpPr/>
            <p:nvPr/>
          </p:nvSpPr>
          <p:spPr>
            <a:xfrm>
              <a:off x="6712762" y="517607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78" name="object 15978"/>
            <p:cNvSpPr/>
            <p:nvPr/>
          </p:nvSpPr>
          <p:spPr>
            <a:xfrm>
              <a:off x="6692163" y="516657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79" name="object 15979"/>
            <p:cNvSpPr/>
            <p:nvPr/>
          </p:nvSpPr>
          <p:spPr>
            <a:xfrm>
              <a:off x="6694538" y="51570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80" name="object 15980"/>
            <p:cNvSpPr/>
            <p:nvPr/>
          </p:nvSpPr>
          <p:spPr>
            <a:xfrm>
              <a:off x="6692163" y="5133314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2374" y="0"/>
                  </a:moveTo>
                  <a:lnTo>
                    <a:pt x="2374" y="9499"/>
                  </a:ln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81" name="object 15981"/>
            <p:cNvSpPr/>
            <p:nvPr/>
          </p:nvSpPr>
          <p:spPr>
            <a:xfrm>
              <a:off x="6712762" y="51301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82" name="object 15982"/>
            <p:cNvSpPr/>
            <p:nvPr/>
          </p:nvSpPr>
          <p:spPr>
            <a:xfrm>
              <a:off x="6712762" y="5125377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2374" y="0"/>
                  </a:moveTo>
                  <a:lnTo>
                    <a:pt x="2374" y="4762"/>
                  </a:lnTo>
                </a:path>
                <a:path w="2540" h="5079">
                  <a:moveTo>
                    <a:pt x="23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83" name="object 15983"/>
            <p:cNvSpPr/>
            <p:nvPr/>
          </p:nvSpPr>
          <p:spPr>
            <a:xfrm>
              <a:off x="6717512" y="512537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84" name="object 15984"/>
            <p:cNvSpPr/>
            <p:nvPr/>
          </p:nvSpPr>
          <p:spPr>
            <a:xfrm>
              <a:off x="6715137" y="512537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85" name="object 15985"/>
            <p:cNvSpPr/>
            <p:nvPr/>
          </p:nvSpPr>
          <p:spPr>
            <a:xfrm>
              <a:off x="6715137" y="512933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86" name="object 15986"/>
            <p:cNvSpPr/>
            <p:nvPr/>
          </p:nvSpPr>
          <p:spPr>
            <a:xfrm>
              <a:off x="6715137" y="51800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87" name="object 15987"/>
            <p:cNvSpPr/>
            <p:nvPr/>
          </p:nvSpPr>
          <p:spPr>
            <a:xfrm>
              <a:off x="6717512" y="517608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88" name="object 15988"/>
            <p:cNvSpPr/>
            <p:nvPr/>
          </p:nvSpPr>
          <p:spPr>
            <a:xfrm>
              <a:off x="6715137" y="517608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89" name="object 15989"/>
            <p:cNvSpPr/>
            <p:nvPr/>
          </p:nvSpPr>
          <p:spPr>
            <a:xfrm>
              <a:off x="6694538" y="516657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90" name="object 15990"/>
            <p:cNvSpPr/>
            <p:nvPr/>
          </p:nvSpPr>
          <p:spPr>
            <a:xfrm>
              <a:off x="6696925" y="5157063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91" name="object 15991"/>
            <p:cNvSpPr/>
            <p:nvPr/>
          </p:nvSpPr>
          <p:spPr>
            <a:xfrm>
              <a:off x="6694538" y="5132514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40" h="10795">
                  <a:moveTo>
                    <a:pt x="2387" y="0"/>
                  </a:moveTo>
                  <a:lnTo>
                    <a:pt x="2387" y="9499"/>
                  </a:lnTo>
                  <a:lnTo>
                    <a:pt x="0" y="102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92" name="object 15992"/>
            <p:cNvSpPr/>
            <p:nvPr/>
          </p:nvSpPr>
          <p:spPr>
            <a:xfrm>
              <a:off x="6717512" y="51293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93" name="object 15993"/>
            <p:cNvSpPr/>
            <p:nvPr/>
          </p:nvSpPr>
          <p:spPr>
            <a:xfrm>
              <a:off x="6719900" y="512537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94" name="object 15994"/>
            <p:cNvSpPr/>
            <p:nvPr/>
          </p:nvSpPr>
          <p:spPr>
            <a:xfrm>
              <a:off x="6717512" y="512537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95" name="object 15995"/>
            <p:cNvSpPr/>
            <p:nvPr/>
          </p:nvSpPr>
          <p:spPr>
            <a:xfrm>
              <a:off x="6717512" y="51792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96" name="object 15996"/>
            <p:cNvSpPr/>
            <p:nvPr/>
          </p:nvSpPr>
          <p:spPr>
            <a:xfrm>
              <a:off x="6719900" y="517530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97" name="object 15997"/>
            <p:cNvSpPr/>
            <p:nvPr/>
          </p:nvSpPr>
          <p:spPr>
            <a:xfrm>
              <a:off x="6717512" y="517530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98" name="object 15998"/>
            <p:cNvSpPr/>
            <p:nvPr/>
          </p:nvSpPr>
          <p:spPr>
            <a:xfrm>
              <a:off x="6696925" y="516577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5999" name="object 15999"/>
            <p:cNvSpPr/>
            <p:nvPr/>
          </p:nvSpPr>
          <p:spPr>
            <a:xfrm>
              <a:off x="6699300" y="515627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00" name="object 16000"/>
            <p:cNvSpPr/>
            <p:nvPr/>
          </p:nvSpPr>
          <p:spPr>
            <a:xfrm>
              <a:off x="6696925" y="5132514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2374" y="0"/>
                  </a:moveTo>
                  <a:lnTo>
                    <a:pt x="2374" y="9499"/>
                  </a:ln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01" name="object 16001"/>
            <p:cNvSpPr/>
            <p:nvPr/>
          </p:nvSpPr>
          <p:spPr>
            <a:xfrm>
              <a:off x="6700875" y="515627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02" name="object 16002"/>
            <p:cNvSpPr/>
            <p:nvPr/>
          </p:nvSpPr>
          <p:spPr>
            <a:xfrm>
              <a:off x="6700875" y="513171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03" name="object 16003"/>
            <p:cNvSpPr/>
            <p:nvPr/>
          </p:nvSpPr>
          <p:spPr>
            <a:xfrm>
              <a:off x="6699300" y="51657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04" name="object 16004"/>
            <p:cNvSpPr/>
            <p:nvPr/>
          </p:nvSpPr>
          <p:spPr>
            <a:xfrm>
              <a:off x="6699300" y="51412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05" name="object 16005"/>
            <p:cNvSpPr/>
            <p:nvPr/>
          </p:nvSpPr>
          <p:spPr>
            <a:xfrm>
              <a:off x="6719900" y="51285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06" name="object 16006"/>
            <p:cNvSpPr/>
            <p:nvPr/>
          </p:nvSpPr>
          <p:spPr>
            <a:xfrm>
              <a:off x="6722275" y="51245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07" name="object 16007"/>
            <p:cNvSpPr/>
            <p:nvPr/>
          </p:nvSpPr>
          <p:spPr>
            <a:xfrm>
              <a:off x="6719900" y="51245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08" name="object 16008"/>
            <p:cNvSpPr/>
            <p:nvPr/>
          </p:nvSpPr>
          <p:spPr>
            <a:xfrm>
              <a:off x="6719900" y="51792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09" name="object 16009"/>
            <p:cNvSpPr/>
            <p:nvPr/>
          </p:nvSpPr>
          <p:spPr>
            <a:xfrm>
              <a:off x="6722275" y="517530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10" name="object 16010"/>
            <p:cNvSpPr/>
            <p:nvPr/>
          </p:nvSpPr>
          <p:spPr>
            <a:xfrm>
              <a:off x="6719900" y="517530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11" name="object 16011"/>
            <p:cNvSpPr/>
            <p:nvPr/>
          </p:nvSpPr>
          <p:spPr>
            <a:xfrm>
              <a:off x="6700875" y="516497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12" name="object 16012"/>
            <p:cNvSpPr/>
            <p:nvPr/>
          </p:nvSpPr>
          <p:spPr>
            <a:xfrm>
              <a:off x="6703263" y="515627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13" name="object 16013"/>
            <p:cNvSpPr/>
            <p:nvPr/>
          </p:nvSpPr>
          <p:spPr>
            <a:xfrm>
              <a:off x="6700875" y="5131714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2387" y="0"/>
                  </a:moveTo>
                  <a:lnTo>
                    <a:pt x="2387" y="9499"/>
                  </a:ln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14" name="object 16014"/>
            <p:cNvSpPr/>
            <p:nvPr/>
          </p:nvSpPr>
          <p:spPr>
            <a:xfrm>
              <a:off x="6722275" y="51285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15" name="object 16015"/>
            <p:cNvSpPr/>
            <p:nvPr/>
          </p:nvSpPr>
          <p:spPr>
            <a:xfrm>
              <a:off x="6724649" y="51245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16" name="object 16016"/>
            <p:cNvSpPr/>
            <p:nvPr/>
          </p:nvSpPr>
          <p:spPr>
            <a:xfrm>
              <a:off x="6722275" y="51245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17" name="object 16017"/>
            <p:cNvSpPr/>
            <p:nvPr/>
          </p:nvSpPr>
          <p:spPr>
            <a:xfrm>
              <a:off x="6722275" y="51792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18" name="object 16018"/>
            <p:cNvSpPr/>
            <p:nvPr/>
          </p:nvSpPr>
          <p:spPr>
            <a:xfrm>
              <a:off x="6722275" y="5174500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2374" y="0"/>
                  </a:moveTo>
                  <a:lnTo>
                    <a:pt x="2374" y="4749"/>
                  </a:lnTo>
                </a:path>
                <a:path w="2540" h="5079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19" name="object 16019"/>
            <p:cNvSpPr/>
            <p:nvPr/>
          </p:nvSpPr>
          <p:spPr>
            <a:xfrm>
              <a:off x="6727024" y="517450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20" name="object 16020"/>
            <p:cNvSpPr/>
            <p:nvPr/>
          </p:nvSpPr>
          <p:spPr>
            <a:xfrm>
              <a:off x="6724649" y="517450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21" name="object 16021"/>
            <p:cNvSpPr/>
            <p:nvPr/>
          </p:nvSpPr>
          <p:spPr>
            <a:xfrm>
              <a:off x="6724649" y="517846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22" name="object 16022"/>
            <p:cNvSpPr/>
            <p:nvPr/>
          </p:nvSpPr>
          <p:spPr>
            <a:xfrm>
              <a:off x="6703263" y="516498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23" name="object 16023"/>
            <p:cNvSpPr/>
            <p:nvPr/>
          </p:nvSpPr>
          <p:spPr>
            <a:xfrm>
              <a:off x="6705638" y="51554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24" name="object 16024"/>
            <p:cNvSpPr/>
            <p:nvPr/>
          </p:nvSpPr>
          <p:spPr>
            <a:xfrm>
              <a:off x="6705638" y="513092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25" name="object 16025"/>
            <p:cNvSpPr/>
            <p:nvPr/>
          </p:nvSpPr>
          <p:spPr>
            <a:xfrm>
              <a:off x="6703263" y="51412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26" name="object 16026"/>
            <p:cNvSpPr/>
            <p:nvPr/>
          </p:nvSpPr>
          <p:spPr>
            <a:xfrm>
              <a:off x="6724649" y="51277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27" name="object 16027"/>
            <p:cNvSpPr/>
            <p:nvPr/>
          </p:nvSpPr>
          <p:spPr>
            <a:xfrm>
              <a:off x="6727024" y="51237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28" name="object 16028"/>
            <p:cNvSpPr/>
            <p:nvPr/>
          </p:nvSpPr>
          <p:spPr>
            <a:xfrm>
              <a:off x="6724649" y="512378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29" name="object 16029"/>
            <p:cNvSpPr/>
            <p:nvPr/>
          </p:nvSpPr>
          <p:spPr>
            <a:xfrm>
              <a:off x="6727024" y="51784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30" name="object 16030"/>
            <p:cNvSpPr/>
            <p:nvPr/>
          </p:nvSpPr>
          <p:spPr>
            <a:xfrm>
              <a:off x="6728612" y="517371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31" name="object 16031"/>
            <p:cNvSpPr/>
            <p:nvPr/>
          </p:nvSpPr>
          <p:spPr>
            <a:xfrm>
              <a:off x="6727024" y="517370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32" name="object 16032"/>
            <p:cNvSpPr/>
            <p:nvPr/>
          </p:nvSpPr>
          <p:spPr>
            <a:xfrm>
              <a:off x="6705638" y="516498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33" name="object 16033"/>
            <p:cNvSpPr/>
            <p:nvPr/>
          </p:nvSpPr>
          <p:spPr>
            <a:xfrm>
              <a:off x="6708012" y="515548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34" name="object 16034"/>
            <p:cNvSpPr/>
            <p:nvPr/>
          </p:nvSpPr>
          <p:spPr>
            <a:xfrm>
              <a:off x="6708012" y="5130927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35" name="object 16035"/>
            <p:cNvSpPr/>
            <p:nvPr/>
          </p:nvSpPr>
          <p:spPr>
            <a:xfrm>
              <a:off x="6727024" y="51277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36" name="object 16036"/>
            <p:cNvSpPr/>
            <p:nvPr/>
          </p:nvSpPr>
          <p:spPr>
            <a:xfrm>
              <a:off x="6728612" y="51237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37" name="object 16037"/>
            <p:cNvSpPr/>
            <p:nvPr/>
          </p:nvSpPr>
          <p:spPr>
            <a:xfrm>
              <a:off x="6727024" y="51237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38" name="object 16038"/>
            <p:cNvSpPr/>
            <p:nvPr/>
          </p:nvSpPr>
          <p:spPr>
            <a:xfrm>
              <a:off x="6728612" y="517766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39" name="object 16039"/>
            <p:cNvSpPr/>
            <p:nvPr/>
          </p:nvSpPr>
          <p:spPr>
            <a:xfrm>
              <a:off x="6730987" y="51737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40" name="object 16040"/>
            <p:cNvSpPr/>
            <p:nvPr/>
          </p:nvSpPr>
          <p:spPr>
            <a:xfrm>
              <a:off x="6728612" y="51737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41" name="object 16041"/>
            <p:cNvSpPr/>
            <p:nvPr/>
          </p:nvSpPr>
          <p:spPr>
            <a:xfrm>
              <a:off x="6708012" y="516420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42" name="object 16042"/>
            <p:cNvSpPr/>
            <p:nvPr/>
          </p:nvSpPr>
          <p:spPr>
            <a:xfrm>
              <a:off x="6710387" y="51547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43" name="object 16043"/>
            <p:cNvSpPr/>
            <p:nvPr/>
          </p:nvSpPr>
          <p:spPr>
            <a:xfrm>
              <a:off x="6710387" y="5130927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6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44" name="object 16044"/>
            <p:cNvSpPr/>
            <p:nvPr/>
          </p:nvSpPr>
          <p:spPr>
            <a:xfrm>
              <a:off x="6728612" y="512695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45" name="object 16045"/>
            <p:cNvSpPr/>
            <p:nvPr/>
          </p:nvSpPr>
          <p:spPr>
            <a:xfrm>
              <a:off x="6730987" y="512300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46" name="object 16046"/>
            <p:cNvSpPr/>
            <p:nvPr/>
          </p:nvSpPr>
          <p:spPr>
            <a:xfrm>
              <a:off x="6728612" y="512298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47" name="object 16047"/>
            <p:cNvSpPr/>
            <p:nvPr/>
          </p:nvSpPr>
          <p:spPr>
            <a:xfrm>
              <a:off x="6730987" y="517767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48" name="object 16048"/>
            <p:cNvSpPr/>
            <p:nvPr/>
          </p:nvSpPr>
          <p:spPr>
            <a:xfrm>
              <a:off x="6733374" y="51737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49" name="object 16049"/>
            <p:cNvSpPr/>
            <p:nvPr/>
          </p:nvSpPr>
          <p:spPr>
            <a:xfrm>
              <a:off x="6730987" y="51737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50" name="object 16050"/>
            <p:cNvSpPr/>
            <p:nvPr/>
          </p:nvSpPr>
          <p:spPr>
            <a:xfrm>
              <a:off x="6710387" y="516420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51" name="object 16051"/>
            <p:cNvSpPr/>
            <p:nvPr/>
          </p:nvSpPr>
          <p:spPr>
            <a:xfrm>
              <a:off x="6712775" y="51547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52" name="object 16052"/>
            <p:cNvSpPr/>
            <p:nvPr/>
          </p:nvSpPr>
          <p:spPr>
            <a:xfrm>
              <a:off x="6712775" y="5130139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2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53" name="object 16053"/>
            <p:cNvSpPr/>
            <p:nvPr/>
          </p:nvSpPr>
          <p:spPr>
            <a:xfrm>
              <a:off x="6730987" y="512696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54" name="object 16054"/>
            <p:cNvSpPr/>
            <p:nvPr/>
          </p:nvSpPr>
          <p:spPr>
            <a:xfrm>
              <a:off x="6730987" y="512300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387" y="0"/>
                  </a:moveTo>
                  <a:lnTo>
                    <a:pt x="2387" y="3962"/>
                  </a:lnTo>
                </a:path>
                <a:path w="2540" h="4445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55" name="object 16055"/>
            <p:cNvSpPr/>
            <p:nvPr/>
          </p:nvSpPr>
          <p:spPr>
            <a:xfrm>
              <a:off x="6735749" y="512221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56" name="object 16056"/>
            <p:cNvSpPr/>
            <p:nvPr/>
          </p:nvSpPr>
          <p:spPr>
            <a:xfrm>
              <a:off x="6733374" y="51222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57" name="object 16057"/>
            <p:cNvSpPr/>
            <p:nvPr/>
          </p:nvSpPr>
          <p:spPr>
            <a:xfrm>
              <a:off x="6733374" y="512616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58" name="object 16058"/>
            <p:cNvSpPr/>
            <p:nvPr/>
          </p:nvSpPr>
          <p:spPr>
            <a:xfrm>
              <a:off x="6733374" y="517687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59" name="object 16059"/>
            <p:cNvSpPr/>
            <p:nvPr/>
          </p:nvSpPr>
          <p:spPr>
            <a:xfrm>
              <a:off x="6735749" y="51729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60" name="object 16060"/>
            <p:cNvSpPr/>
            <p:nvPr/>
          </p:nvSpPr>
          <p:spPr>
            <a:xfrm>
              <a:off x="6733374" y="51729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61" name="object 16061"/>
            <p:cNvSpPr/>
            <p:nvPr/>
          </p:nvSpPr>
          <p:spPr>
            <a:xfrm>
              <a:off x="6712775" y="516340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62" name="object 16062"/>
            <p:cNvSpPr/>
            <p:nvPr/>
          </p:nvSpPr>
          <p:spPr>
            <a:xfrm>
              <a:off x="6715150" y="51539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63" name="object 16063"/>
            <p:cNvSpPr/>
            <p:nvPr/>
          </p:nvSpPr>
          <p:spPr>
            <a:xfrm>
              <a:off x="6715150" y="51301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64" name="object 16064"/>
            <p:cNvSpPr/>
            <p:nvPr/>
          </p:nvSpPr>
          <p:spPr>
            <a:xfrm>
              <a:off x="6735749" y="512616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65" name="object 16065"/>
            <p:cNvSpPr/>
            <p:nvPr/>
          </p:nvSpPr>
          <p:spPr>
            <a:xfrm>
              <a:off x="6738124" y="512221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66" name="object 16066"/>
            <p:cNvSpPr/>
            <p:nvPr/>
          </p:nvSpPr>
          <p:spPr>
            <a:xfrm>
              <a:off x="6735749" y="5122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67" name="object 16067"/>
            <p:cNvSpPr/>
            <p:nvPr/>
          </p:nvSpPr>
          <p:spPr>
            <a:xfrm>
              <a:off x="6735749" y="517687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68" name="object 16068"/>
            <p:cNvSpPr/>
            <p:nvPr/>
          </p:nvSpPr>
          <p:spPr>
            <a:xfrm>
              <a:off x="6738124" y="51729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69" name="object 16069"/>
            <p:cNvSpPr/>
            <p:nvPr/>
          </p:nvSpPr>
          <p:spPr>
            <a:xfrm>
              <a:off x="6735749" y="51729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70" name="object 16070"/>
            <p:cNvSpPr/>
            <p:nvPr/>
          </p:nvSpPr>
          <p:spPr>
            <a:xfrm>
              <a:off x="6715150" y="516340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71" name="object 16071"/>
            <p:cNvSpPr/>
            <p:nvPr/>
          </p:nvSpPr>
          <p:spPr>
            <a:xfrm>
              <a:off x="6717525" y="51539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72" name="object 16072"/>
            <p:cNvSpPr/>
            <p:nvPr/>
          </p:nvSpPr>
          <p:spPr>
            <a:xfrm>
              <a:off x="6717525" y="512933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4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73" name="object 16073"/>
            <p:cNvSpPr/>
            <p:nvPr/>
          </p:nvSpPr>
          <p:spPr>
            <a:xfrm>
              <a:off x="6719112" y="51531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74" name="object 16074"/>
            <p:cNvSpPr/>
            <p:nvPr/>
          </p:nvSpPr>
          <p:spPr>
            <a:xfrm>
              <a:off x="6719112" y="5129339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82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75" name="object 16075"/>
            <p:cNvSpPr/>
            <p:nvPr/>
          </p:nvSpPr>
          <p:spPr>
            <a:xfrm>
              <a:off x="6717525" y="51626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76" name="object 16076"/>
            <p:cNvSpPr/>
            <p:nvPr/>
          </p:nvSpPr>
          <p:spPr>
            <a:xfrm>
              <a:off x="6738124" y="512616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77" name="object 16077"/>
            <p:cNvSpPr/>
            <p:nvPr/>
          </p:nvSpPr>
          <p:spPr>
            <a:xfrm>
              <a:off x="6740499" y="512141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78" name="object 16078"/>
            <p:cNvSpPr/>
            <p:nvPr/>
          </p:nvSpPr>
          <p:spPr>
            <a:xfrm>
              <a:off x="6738124" y="51214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79" name="object 16079"/>
            <p:cNvSpPr/>
            <p:nvPr/>
          </p:nvSpPr>
          <p:spPr>
            <a:xfrm>
              <a:off x="6738124" y="517607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80" name="object 16080"/>
            <p:cNvSpPr/>
            <p:nvPr/>
          </p:nvSpPr>
          <p:spPr>
            <a:xfrm>
              <a:off x="6740499" y="517212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81" name="object 16081"/>
            <p:cNvSpPr/>
            <p:nvPr/>
          </p:nvSpPr>
          <p:spPr>
            <a:xfrm>
              <a:off x="6738124" y="517212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82" name="object 16082"/>
            <p:cNvSpPr/>
            <p:nvPr/>
          </p:nvSpPr>
          <p:spPr>
            <a:xfrm>
              <a:off x="6719112" y="51626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83" name="object 16083"/>
            <p:cNvSpPr/>
            <p:nvPr/>
          </p:nvSpPr>
          <p:spPr>
            <a:xfrm>
              <a:off x="6721487" y="51531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84" name="object 16084"/>
            <p:cNvSpPr/>
            <p:nvPr/>
          </p:nvSpPr>
          <p:spPr>
            <a:xfrm>
              <a:off x="6721487" y="512855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5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85" name="object 16085"/>
            <p:cNvSpPr/>
            <p:nvPr/>
          </p:nvSpPr>
          <p:spPr>
            <a:xfrm>
              <a:off x="6740499" y="51253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86" name="object 16086"/>
            <p:cNvSpPr/>
            <p:nvPr/>
          </p:nvSpPr>
          <p:spPr>
            <a:xfrm>
              <a:off x="6742874" y="512141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87" name="object 16087"/>
            <p:cNvSpPr/>
            <p:nvPr/>
          </p:nvSpPr>
          <p:spPr>
            <a:xfrm>
              <a:off x="6740499" y="51214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88" name="object 16088"/>
            <p:cNvSpPr/>
            <p:nvPr/>
          </p:nvSpPr>
          <p:spPr>
            <a:xfrm>
              <a:off x="6740499" y="517608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89" name="object 16089"/>
            <p:cNvSpPr/>
            <p:nvPr/>
          </p:nvSpPr>
          <p:spPr>
            <a:xfrm>
              <a:off x="6740486" y="5172125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387" y="0"/>
                  </a:moveTo>
                  <a:lnTo>
                    <a:pt x="2387" y="3949"/>
                  </a:lnTo>
                </a:path>
                <a:path w="2540" h="4445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90" name="object 16090"/>
            <p:cNvSpPr/>
            <p:nvPr/>
          </p:nvSpPr>
          <p:spPr>
            <a:xfrm>
              <a:off x="6745249" y="517133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91" name="object 16091"/>
            <p:cNvSpPr/>
            <p:nvPr/>
          </p:nvSpPr>
          <p:spPr>
            <a:xfrm>
              <a:off x="6742874" y="517132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92" name="object 16092"/>
            <p:cNvSpPr/>
            <p:nvPr/>
          </p:nvSpPr>
          <p:spPr>
            <a:xfrm>
              <a:off x="6742874" y="517530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93" name="object 16093"/>
            <p:cNvSpPr/>
            <p:nvPr/>
          </p:nvSpPr>
          <p:spPr>
            <a:xfrm>
              <a:off x="6721487" y="51618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94" name="object 16094"/>
            <p:cNvSpPr/>
            <p:nvPr/>
          </p:nvSpPr>
          <p:spPr>
            <a:xfrm>
              <a:off x="6723862" y="515310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95" name="object 16095"/>
            <p:cNvSpPr/>
            <p:nvPr/>
          </p:nvSpPr>
          <p:spPr>
            <a:xfrm>
              <a:off x="6723862" y="5128552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0"/>
                  </a:moveTo>
                  <a:lnTo>
                    <a:pt x="0" y="213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96" name="object 16096"/>
            <p:cNvSpPr/>
            <p:nvPr/>
          </p:nvSpPr>
          <p:spPr>
            <a:xfrm>
              <a:off x="6742874" y="512537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97" name="object 16097"/>
            <p:cNvSpPr/>
            <p:nvPr/>
          </p:nvSpPr>
          <p:spPr>
            <a:xfrm>
              <a:off x="6745249" y="512062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98" name="object 16098"/>
            <p:cNvSpPr/>
            <p:nvPr/>
          </p:nvSpPr>
          <p:spPr>
            <a:xfrm>
              <a:off x="6742874" y="51206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099" name="object 16099"/>
            <p:cNvSpPr/>
            <p:nvPr/>
          </p:nvSpPr>
          <p:spPr>
            <a:xfrm>
              <a:off x="6745249" y="517530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00" name="object 16100"/>
            <p:cNvSpPr/>
            <p:nvPr/>
          </p:nvSpPr>
          <p:spPr>
            <a:xfrm>
              <a:off x="6747624" y="517133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01" name="object 16101"/>
            <p:cNvSpPr/>
            <p:nvPr/>
          </p:nvSpPr>
          <p:spPr>
            <a:xfrm>
              <a:off x="6745249" y="51713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02" name="object 16102"/>
            <p:cNvSpPr/>
            <p:nvPr/>
          </p:nvSpPr>
          <p:spPr>
            <a:xfrm>
              <a:off x="6723862" y="51618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03" name="object 16103"/>
            <p:cNvSpPr/>
            <p:nvPr/>
          </p:nvSpPr>
          <p:spPr>
            <a:xfrm>
              <a:off x="6726237" y="5127752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0"/>
                  </a:moveTo>
                  <a:lnTo>
                    <a:pt x="0" y="340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04" name="object 16104"/>
            <p:cNvSpPr/>
            <p:nvPr/>
          </p:nvSpPr>
          <p:spPr>
            <a:xfrm>
              <a:off x="6745249" y="51245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05" name="object 16105"/>
            <p:cNvSpPr/>
            <p:nvPr/>
          </p:nvSpPr>
          <p:spPr>
            <a:xfrm>
              <a:off x="6747624" y="512062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06" name="object 16106"/>
            <p:cNvSpPr/>
            <p:nvPr/>
          </p:nvSpPr>
          <p:spPr>
            <a:xfrm>
              <a:off x="6745249" y="512062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07" name="object 16107"/>
            <p:cNvSpPr/>
            <p:nvPr/>
          </p:nvSpPr>
          <p:spPr>
            <a:xfrm>
              <a:off x="6747624" y="517530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08" name="object 16108"/>
            <p:cNvSpPr/>
            <p:nvPr/>
          </p:nvSpPr>
          <p:spPr>
            <a:xfrm>
              <a:off x="6749999" y="517053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09" name="object 16109"/>
            <p:cNvSpPr/>
            <p:nvPr/>
          </p:nvSpPr>
          <p:spPr>
            <a:xfrm>
              <a:off x="6747624" y="51705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10" name="object 16110"/>
            <p:cNvSpPr/>
            <p:nvPr/>
          </p:nvSpPr>
          <p:spPr>
            <a:xfrm>
              <a:off x="6726237" y="51610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11" name="object 16111"/>
            <p:cNvSpPr/>
            <p:nvPr/>
          </p:nvSpPr>
          <p:spPr>
            <a:xfrm>
              <a:off x="6728612" y="5127764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2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12" name="object 16112"/>
            <p:cNvSpPr/>
            <p:nvPr/>
          </p:nvSpPr>
          <p:spPr>
            <a:xfrm>
              <a:off x="6747624" y="51245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13" name="object 16113"/>
            <p:cNvSpPr/>
            <p:nvPr/>
          </p:nvSpPr>
          <p:spPr>
            <a:xfrm>
              <a:off x="6749999" y="512062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14" name="object 16114"/>
            <p:cNvSpPr/>
            <p:nvPr/>
          </p:nvSpPr>
          <p:spPr>
            <a:xfrm>
              <a:off x="6747624" y="512062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15" name="object 16115"/>
            <p:cNvSpPr/>
            <p:nvPr/>
          </p:nvSpPr>
          <p:spPr>
            <a:xfrm>
              <a:off x="6749999" y="517450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16" name="object 16116"/>
            <p:cNvSpPr/>
            <p:nvPr/>
          </p:nvSpPr>
          <p:spPr>
            <a:xfrm>
              <a:off x="6751586" y="517053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17" name="object 16117"/>
            <p:cNvSpPr/>
            <p:nvPr/>
          </p:nvSpPr>
          <p:spPr>
            <a:xfrm>
              <a:off x="6749999" y="51705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18" name="object 16118"/>
            <p:cNvSpPr/>
            <p:nvPr/>
          </p:nvSpPr>
          <p:spPr>
            <a:xfrm>
              <a:off x="6728612" y="51610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19" name="object 16119"/>
            <p:cNvSpPr/>
            <p:nvPr/>
          </p:nvSpPr>
          <p:spPr>
            <a:xfrm>
              <a:off x="6730987" y="5127764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2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20" name="object 16120"/>
            <p:cNvSpPr/>
            <p:nvPr/>
          </p:nvSpPr>
          <p:spPr>
            <a:xfrm>
              <a:off x="6749999" y="512378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21" name="object 16121"/>
            <p:cNvSpPr/>
            <p:nvPr/>
          </p:nvSpPr>
          <p:spPr>
            <a:xfrm>
              <a:off x="6749999" y="5119839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49"/>
                  </a:lnTo>
                </a:path>
                <a:path w="1904" h="4445">
                  <a:moveTo>
                    <a:pt x="15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22" name="object 16122"/>
            <p:cNvSpPr/>
            <p:nvPr/>
          </p:nvSpPr>
          <p:spPr>
            <a:xfrm>
              <a:off x="6753961" y="511983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23" name="object 16123"/>
            <p:cNvSpPr/>
            <p:nvPr/>
          </p:nvSpPr>
          <p:spPr>
            <a:xfrm>
              <a:off x="6751586" y="51198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24" name="object 16124"/>
            <p:cNvSpPr/>
            <p:nvPr/>
          </p:nvSpPr>
          <p:spPr>
            <a:xfrm>
              <a:off x="6751586" y="512378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25" name="object 16125"/>
            <p:cNvSpPr/>
            <p:nvPr/>
          </p:nvSpPr>
          <p:spPr>
            <a:xfrm>
              <a:off x="6751586" y="517450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26" name="object 16126"/>
            <p:cNvSpPr/>
            <p:nvPr/>
          </p:nvSpPr>
          <p:spPr>
            <a:xfrm>
              <a:off x="6753961" y="51697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27" name="object 16127"/>
            <p:cNvSpPr/>
            <p:nvPr/>
          </p:nvSpPr>
          <p:spPr>
            <a:xfrm>
              <a:off x="6751586" y="51697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28" name="object 16128"/>
            <p:cNvSpPr/>
            <p:nvPr/>
          </p:nvSpPr>
          <p:spPr>
            <a:xfrm>
              <a:off x="6730987" y="51610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29" name="object 16129"/>
            <p:cNvSpPr/>
            <p:nvPr/>
          </p:nvSpPr>
          <p:spPr>
            <a:xfrm>
              <a:off x="6733374" y="5126964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0"/>
                  </a:moveTo>
                  <a:lnTo>
                    <a:pt x="0" y="340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30" name="object 16130"/>
            <p:cNvSpPr/>
            <p:nvPr/>
          </p:nvSpPr>
          <p:spPr>
            <a:xfrm>
              <a:off x="6753961" y="512298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31" name="object 16131"/>
            <p:cNvSpPr/>
            <p:nvPr/>
          </p:nvSpPr>
          <p:spPr>
            <a:xfrm>
              <a:off x="6756336" y="511903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32" name="object 16132"/>
            <p:cNvSpPr/>
            <p:nvPr/>
          </p:nvSpPr>
          <p:spPr>
            <a:xfrm>
              <a:off x="6753961" y="511903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33" name="object 16133"/>
            <p:cNvSpPr/>
            <p:nvPr/>
          </p:nvSpPr>
          <p:spPr>
            <a:xfrm>
              <a:off x="6753961" y="517370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34" name="object 16134"/>
            <p:cNvSpPr/>
            <p:nvPr/>
          </p:nvSpPr>
          <p:spPr>
            <a:xfrm>
              <a:off x="6756336" y="516975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35" name="object 16135"/>
            <p:cNvSpPr/>
            <p:nvPr/>
          </p:nvSpPr>
          <p:spPr>
            <a:xfrm>
              <a:off x="6753961" y="51697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36" name="object 16136"/>
            <p:cNvSpPr/>
            <p:nvPr/>
          </p:nvSpPr>
          <p:spPr>
            <a:xfrm>
              <a:off x="6733374" y="516023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37" name="object 16137"/>
            <p:cNvSpPr/>
            <p:nvPr/>
          </p:nvSpPr>
          <p:spPr>
            <a:xfrm>
              <a:off x="6734949" y="5126964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2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38" name="object 16138"/>
            <p:cNvSpPr/>
            <p:nvPr/>
          </p:nvSpPr>
          <p:spPr>
            <a:xfrm>
              <a:off x="6734949" y="5126164"/>
              <a:ext cx="2540" cy="34290"/>
            </a:xfrm>
            <a:custGeom>
              <a:avLst/>
              <a:gdLst/>
              <a:ahLst/>
              <a:cxnLst/>
              <a:rect l="l" t="t" r="r" b="b"/>
              <a:pathLst>
                <a:path w="2540" h="34289">
                  <a:moveTo>
                    <a:pt x="2374" y="0"/>
                  </a:moveTo>
                  <a:lnTo>
                    <a:pt x="2374" y="34074"/>
                  </a:lnTo>
                  <a:lnTo>
                    <a:pt x="0" y="340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39" name="object 16139"/>
            <p:cNvSpPr/>
            <p:nvPr/>
          </p:nvSpPr>
          <p:spPr>
            <a:xfrm>
              <a:off x="6756336" y="51230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40" name="object 16140"/>
            <p:cNvSpPr/>
            <p:nvPr/>
          </p:nvSpPr>
          <p:spPr>
            <a:xfrm>
              <a:off x="6758724" y="511905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41" name="object 16141"/>
            <p:cNvSpPr/>
            <p:nvPr/>
          </p:nvSpPr>
          <p:spPr>
            <a:xfrm>
              <a:off x="6756336" y="51190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42" name="object 16142"/>
            <p:cNvSpPr/>
            <p:nvPr/>
          </p:nvSpPr>
          <p:spPr>
            <a:xfrm>
              <a:off x="6756336" y="51737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43" name="object 16143"/>
            <p:cNvSpPr/>
            <p:nvPr/>
          </p:nvSpPr>
          <p:spPr>
            <a:xfrm>
              <a:off x="6758724" y="51689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44" name="object 16144"/>
            <p:cNvSpPr/>
            <p:nvPr/>
          </p:nvSpPr>
          <p:spPr>
            <a:xfrm>
              <a:off x="6756336" y="51689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45" name="object 16145"/>
            <p:cNvSpPr/>
            <p:nvPr/>
          </p:nvSpPr>
          <p:spPr>
            <a:xfrm>
              <a:off x="6737324" y="51594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46" name="object 16146"/>
            <p:cNvSpPr/>
            <p:nvPr/>
          </p:nvSpPr>
          <p:spPr>
            <a:xfrm>
              <a:off x="6739712" y="5126164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2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47" name="object 16147"/>
            <p:cNvSpPr/>
            <p:nvPr/>
          </p:nvSpPr>
          <p:spPr>
            <a:xfrm>
              <a:off x="6758724" y="51222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48" name="object 16148"/>
            <p:cNvSpPr/>
            <p:nvPr/>
          </p:nvSpPr>
          <p:spPr>
            <a:xfrm>
              <a:off x="6761098" y="511825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49" name="object 16149"/>
            <p:cNvSpPr/>
            <p:nvPr/>
          </p:nvSpPr>
          <p:spPr>
            <a:xfrm>
              <a:off x="6758724" y="51182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50" name="object 16150"/>
            <p:cNvSpPr/>
            <p:nvPr/>
          </p:nvSpPr>
          <p:spPr>
            <a:xfrm>
              <a:off x="6758724" y="51729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51" name="object 16151"/>
            <p:cNvSpPr/>
            <p:nvPr/>
          </p:nvSpPr>
          <p:spPr>
            <a:xfrm>
              <a:off x="6758724" y="516895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374" y="0"/>
                  </a:moveTo>
                  <a:lnTo>
                    <a:pt x="2374" y="3962"/>
                  </a:lnTo>
                </a:path>
                <a:path w="2540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52" name="object 16152"/>
            <p:cNvSpPr/>
            <p:nvPr/>
          </p:nvSpPr>
          <p:spPr>
            <a:xfrm>
              <a:off x="6763473" y="516895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53" name="object 16153"/>
            <p:cNvSpPr/>
            <p:nvPr/>
          </p:nvSpPr>
          <p:spPr>
            <a:xfrm>
              <a:off x="6761098" y="51689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54" name="object 16154"/>
            <p:cNvSpPr/>
            <p:nvPr/>
          </p:nvSpPr>
          <p:spPr>
            <a:xfrm>
              <a:off x="6761098" y="51729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55" name="object 16155"/>
            <p:cNvSpPr/>
            <p:nvPr/>
          </p:nvSpPr>
          <p:spPr>
            <a:xfrm>
              <a:off x="6739712" y="515945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56" name="object 16156"/>
            <p:cNvSpPr/>
            <p:nvPr/>
          </p:nvSpPr>
          <p:spPr>
            <a:xfrm>
              <a:off x="6742087" y="5125389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0"/>
                  </a:moveTo>
                  <a:lnTo>
                    <a:pt x="0" y="340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57" name="object 16157"/>
            <p:cNvSpPr/>
            <p:nvPr/>
          </p:nvSpPr>
          <p:spPr>
            <a:xfrm>
              <a:off x="6761098" y="512221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58" name="object 16158"/>
            <p:cNvSpPr/>
            <p:nvPr/>
          </p:nvSpPr>
          <p:spPr>
            <a:xfrm>
              <a:off x="6763473" y="511825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59" name="object 16159"/>
            <p:cNvSpPr/>
            <p:nvPr/>
          </p:nvSpPr>
          <p:spPr>
            <a:xfrm>
              <a:off x="6761098" y="51182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60" name="object 16160"/>
            <p:cNvSpPr/>
            <p:nvPr/>
          </p:nvSpPr>
          <p:spPr>
            <a:xfrm>
              <a:off x="6763473" y="517212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61" name="object 16161"/>
            <p:cNvSpPr/>
            <p:nvPr/>
          </p:nvSpPr>
          <p:spPr>
            <a:xfrm>
              <a:off x="6765848" y="516816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62" name="object 16162"/>
            <p:cNvSpPr/>
            <p:nvPr/>
          </p:nvSpPr>
          <p:spPr>
            <a:xfrm>
              <a:off x="6763473" y="51681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63" name="object 16163"/>
            <p:cNvSpPr/>
            <p:nvPr/>
          </p:nvSpPr>
          <p:spPr>
            <a:xfrm>
              <a:off x="6742087" y="515866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64" name="object 16164"/>
            <p:cNvSpPr/>
            <p:nvPr/>
          </p:nvSpPr>
          <p:spPr>
            <a:xfrm>
              <a:off x="6744461" y="512538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2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65" name="object 16165"/>
            <p:cNvSpPr/>
            <p:nvPr/>
          </p:nvSpPr>
          <p:spPr>
            <a:xfrm>
              <a:off x="6763473" y="51214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66" name="object 16166"/>
            <p:cNvSpPr/>
            <p:nvPr/>
          </p:nvSpPr>
          <p:spPr>
            <a:xfrm>
              <a:off x="6765848" y="511746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67" name="object 16167"/>
            <p:cNvSpPr/>
            <p:nvPr/>
          </p:nvSpPr>
          <p:spPr>
            <a:xfrm>
              <a:off x="6763473" y="511746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68" name="object 16168"/>
            <p:cNvSpPr/>
            <p:nvPr/>
          </p:nvSpPr>
          <p:spPr>
            <a:xfrm>
              <a:off x="6765848" y="51721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69" name="object 16169"/>
            <p:cNvSpPr/>
            <p:nvPr/>
          </p:nvSpPr>
          <p:spPr>
            <a:xfrm>
              <a:off x="6768223" y="516816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70" name="object 16170"/>
            <p:cNvSpPr/>
            <p:nvPr/>
          </p:nvSpPr>
          <p:spPr>
            <a:xfrm>
              <a:off x="6765848" y="51681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71" name="object 16171"/>
            <p:cNvSpPr/>
            <p:nvPr/>
          </p:nvSpPr>
          <p:spPr>
            <a:xfrm>
              <a:off x="6744461" y="51586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72" name="object 16172"/>
            <p:cNvSpPr/>
            <p:nvPr/>
          </p:nvSpPr>
          <p:spPr>
            <a:xfrm>
              <a:off x="6746836" y="5124589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0"/>
                  </a:moveTo>
                  <a:lnTo>
                    <a:pt x="0" y="340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73" name="object 16173"/>
            <p:cNvSpPr/>
            <p:nvPr/>
          </p:nvSpPr>
          <p:spPr>
            <a:xfrm>
              <a:off x="6765848" y="512142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74" name="object 16174"/>
            <p:cNvSpPr/>
            <p:nvPr/>
          </p:nvSpPr>
          <p:spPr>
            <a:xfrm>
              <a:off x="6768223" y="511746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75" name="object 16175"/>
            <p:cNvSpPr/>
            <p:nvPr/>
          </p:nvSpPr>
          <p:spPr>
            <a:xfrm>
              <a:off x="6765848" y="51174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76" name="object 16176"/>
            <p:cNvSpPr/>
            <p:nvPr/>
          </p:nvSpPr>
          <p:spPr>
            <a:xfrm>
              <a:off x="6768223" y="51713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77" name="object 16177"/>
            <p:cNvSpPr/>
            <p:nvPr/>
          </p:nvSpPr>
          <p:spPr>
            <a:xfrm>
              <a:off x="6770611" y="51673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78" name="object 16178"/>
            <p:cNvSpPr/>
            <p:nvPr/>
          </p:nvSpPr>
          <p:spPr>
            <a:xfrm>
              <a:off x="6768223" y="516737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79" name="object 16179"/>
            <p:cNvSpPr/>
            <p:nvPr/>
          </p:nvSpPr>
          <p:spPr>
            <a:xfrm>
              <a:off x="6746836" y="515786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80" name="object 16180"/>
            <p:cNvSpPr/>
            <p:nvPr/>
          </p:nvSpPr>
          <p:spPr>
            <a:xfrm>
              <a:off x="6749211" y="512458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2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81" name="object 16181"/>
            <p:cNvSpPr/>
            <p:nvPr/>
          </p:nvSpPr>
          <p:spPr>
            <a:xfrm>
              <a:off x="6768223" y="512142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82" name="object 16182"/>
            <p:cNvSpPr/>
            <p:nvPr/>
          </p:nvSpPr>
          <p:spPr>
            <a:xfrm>
              <a:off x="6768223" y="5116677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2387" y="0"/>
                  </a:moveTo>
                  <a:lnTo>
                    <a:pt x="2387" y="4749"/>
                  </a:lnTo>
                </a:path>
                <a:path w="2540" h="5079">
                  <a:moveTo>
                    <a:pt x="23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83" name="object 16183"/>
            <p:cNvSpPr/>
            <p:nvPr/>
          </p:nvSpPr>
          <p:spPr>
            <a:xfrm>
              <a:off x="6772186" y="511667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84" name="object 16184"/>
            <p:cNvSpPr/>
            <p:nvPr/>
          </p:nvSpPr>
          <p:spPr>
            <a:xfrm>
              <a:off x="6770611" y="511667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85" name="object 16185"/>
            <p:cNvSpPr/>
            <p:nvPr/>
          </p:nvSpPr>
          <p:spPr>
            <a:xfrm>
              <a:off x="6770611" y="512062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86" name="object 16186"/>
            <p:cNvSpPr/>
            <p:nvPr/>
          </p:nvSpPr>
          <p:spPr>
            <a:xfrm>
              <a:off x="6770611" y="51713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87" name="object 16187"/>
            <p:cNvSpPr/>
            <p:nvPr/>
          </p:nvSpPr>
          <p:spPr>
            <a:xfrm>
              <a:off x="6772186" y="51673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88" name="object 16188"/>
            <p:cNvSpPr/>
            <p:nvPr/>
          </p:nvSpPr>
          <p:spPr>
            <a:xfrm>
              <a:off x="6770611" y="51673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89" name="object 16189"/>
            <p:cNvSpPr/>
            <p:nvPr/>
          </p:nvSpPr>
          <p:spPr>
            <a:xfrm>
              <a:off x="6749211" y="51578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90" name="object 16190"/>
            <p:cNvSpPr/>
            <p:nvPr/>
          </p:nvSpPr>
          <p:spPr>
            <a:xfrm>
              <a:off x="6750799" y="5123802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0"/>
                  </a:moveTo>
                  <a:lnTo>
                    <a:pt x="0" y="340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91" name="object 16191"/>
            <p:cNvSpPr/>
            <p:nvPr/>
          </p:nvSpPr>
          <p:spPr>
            <a:xfrm>
              <a:off x="6772186" y="512062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92" name="object 16192"/>
            <p:cNvSpPr/>
            <p:nvPr/>
          </p:nvSpPr>
          <p:spPr>
            <a:xfrm>
              <a:off x="6774573" y="511587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93" name="object 16193"/>
            <p:cNvSpPr/>
            <p:nvPr/>
          </p:nvSpPr>
          <p:spPr>
            <a:xfrm>
              <a:off x="6772186" y="5115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94" name="object 16194"/>
            <p:cNvSpPr/>
            <p:nvPr/>
          </p:nvSpPr>
          <p:spPr>
            <a:xfrm>
              <a:off x="6772186" y="51705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95" name="object 16195"/>
            <p:cNvSpPr/>
            <p:nvPr/>
          </p:nvSpPr>
          <p:spPr>
            <a:xfrm>
              <a:off x="6774573" y="51665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96" name="object 16196"/>
            <p:cNvSpPr/>
            <p:nvPr/>
          </p:nvSpPr>
          <p:spPr>
            <a:xfrm>
              <a:off x="6772186" y="516657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97" name="object 16197"/>
            <p:cNvSpPr/>
            <p:nvPr/>
          </p:nvSpPr>
          <p:spPr>
            <a:xfrm>
              <a:off x="6750799" y="515706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98" name="object 16198"/>
            <p:cNvSpPr/>
            <p:nvPr/>
          </p:nvSpPr>
          <p:spPr>
            <a:xfrm>
              <a:off x="6753174" y="5123802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2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199" name="object 16199"/>
            <p:cNvSpPr/>
            <p:nvPr/>
          </p:nvSpPr>
          <p:spPr>
            <a:xfrm>
              <a:off x="6753174" y="5123002"/>
              <a:ext cx="2540" cy="34290"/>
            </a:xfrm>
            <a:custGeom>
              <a:avLst/>
              <a:gdLst/>
              <a:ahLst/>
              <a:cxnLst/>
              <a:rect l="l" t="t" r="r" b="b"/>
              <a:pathLst>
                <a:path w="2540" h="34289">
                  <a:moveTo>
                    <a:pt x="2374" y="0"/>
                  </a:moveTo>
                  <a:lnTo>
                    <a:pt x="2374" y="34074"/>
                  </a:lnTo>
                  <a:lnTo>
                    <a:pt x="0" y="340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00" name="object 16200"/>
            <p:cNvSpPr/>
            <p:nvPr/>
          </p:nvSpPr>
          <p:spPr>
            <a:xfrm>
              <a:off x="6774573" y="511983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01" name="object 16201"/>
            <p:cNvSpPr/>
            <p:nvPr/>
          </p:nvSpPr>
          <p:spPr>
            <a:xfrm>
              <a:off x="6776948" y="511587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02" name="object 16202"/>
            <p:cNvSpPr/>
            <p:nvPr/>
          </p:nvSpPr>
          <p:spPr>
            <a:xfrm>
              <a:off x="6774573" y="511587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03" name="object 16203"/>
            <p:cNvSpPr/>
            <p:nvPr/>
          </p:nvSpPr>
          <p:spPr>
            <a:xfrm>
              <a:off x="6774573" y="517053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04" name="object 16204"/>
            <p:cNvSpPr/>
            <p:nvPr/>
          </p:nvSpPr>
          <p:spPr>
            <a:xfrm>
              <a:off x="6776948" y="51665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05" name="object 16205"/>
            <p:cNvSpPr/>
            <p:nvPr/>
          </p:nvSpPr>
          <p:spPr>
            <a:xfrm>
              <a:off x="6774573" y="516657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06" name="object 16206"/>
            <p:cNvSpPr/>
            <p:nvPr/>
          </p:nvSpPr>
          <p:spPr>
            <a:xfrm>
              <a:off x="6755549" y="515627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07" name="object 16207"/>
            <p:cNvSpPr/>
            <p:nvPr/>
          </p:nvSpPr>
          <p:spPr>
            <a:xfrm>
              <a:off x="6757923" y="5123002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2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08" name="object 16208"/>
            <p:cNvSpPr/>
            <p:nvPr/>
          </p:nvSpPr>
          <p:spPr>
            <a:xfrm>
              <a:off x="6776948" y="51198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09" name="object 16209"/>
            <p:cNvSpPr/>
            <p:nvPr/>
          </p:nvSpPr>
          <p:spPr>
            <a:xfrm>
              <a:off x="6779323" y="511509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10" name="object 16210"/>
            <p:cNvSpPr/>
            <p:nvPr/>
          </p:nvSpPr>
          <p:spPr>
            <a:xfrm>
              <a:off x="6776948" y="51150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11" name="object 16211"/>
            <p:cNvSpPr/>
            <p:nvPr/>
          </p:nvSpPr>
          <p:spPr>
            <a:xfrm>
              <a:off x="6776948" y="51697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12" name="object 16212"/>
            <p:cNvSpPr/>
            <p:nvPr/>
          </p:nvSpPr>
          <p:spPr>
            <a:xfrm>
              <a:off x="6776948" y="516578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374" y="0"/>
                  </a:moveTo>
                  <a:lnTo>
                    <a:pt x="2374" y="3962"/>
                  </a:lnTo>
                </a:path>
                <a:path w="2540" h="4445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13" name="object 16213"/>
            <p:cNvSpPr/>
            <p:nvPr/>
          </p:nvSpPr>
          <p:spPr>
            <a:xfrm>
              <a:off x="6781685" y="516578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14" name="object 16214"/>
            <p:cNvSpPr/>
            <p:nvPr/>
          </p:nvSpPr>
          <p:spPr>
            <a:xfrm>
              <a:off x="6779323" y="516578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15" name="object 16215"/>
            <p:cNvSpPr/>
            <p:nvPr/>
          </p:nvSpPr>
          <p:spPr>
            <a:xfrm>
              <a:off x="6779310" y="51697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16" name="object 16216"/>
            <p:cNvSpPr/>
            <p:nvPr/>
          </p:nvSpPr>
          <p:spPr>
            <a:xfrm>
              <a:off x="6757936" y="51562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17" name="object 16217"/>
            <p:cNvSpPr/>
            <p:nvPr/>
          </p:nvSpPr>
          <p:spPr>
            <a:xfrm>
              <a:off x="6760311" y="5123002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2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18" name="object 16218"/>
            <p:cNvSpPr/>
            <p:nvPr/>
          </p:nvSpPr>
          <p:spPr>
            <a:xfrm>
              <a:off x="6779323" y="511903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19" name="object 16219"/>
            <p:cNvSpPr/>
            <p:nvPr/>
          </p:nvSpPr>
          <p:spPr>
            <a:xfrm>
              <a:off x="6781698" y="51150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20" name="object 16220"/>
            <p:cNvSpPr/>
            <p:nvPr/>
          </p:nvSpPr>
          <p:spPr>
            <a:xfrm>
              <a:off x="6779323" y="51150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21" name="object 16221"/>
            <p:cNvSpPr/>
            <p:nvPr/>
          </p:nvSpPr>
          <p:spPr>
            <a:xfrm>
              <a:off x="6781698" y="51697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22" name="object 16222"/>
            <p:cNvSpPr/>
            <p:nvPr/>
          </p:nvSpPr>
          <p:spPr>
            <a:xfrm>
              <a:off x="6784073" y="516498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23" name="object 16223"/>
            <p:cNvSpPr/>
            <p:nvPr/>
          </p:nvSpPr>
          <p:spPr>
            <a:xfrm>
              <a:off x="6781698" y="516498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24" name="object 16224"/>
            <p:cNvSpPr/>
            <p:nvPr/>
          </p:nvSpPr>
          <p:spPr>
            <a:xfrm>
              <a:off x="6760311" y="51562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25" name="object 16225"/>
            <p:cNvSpPr/>
            <p:nvPr/>
          </p:nvSpPr>
          <p:spPr>
            <a:xfrm>
              <a:off x="6762686" y="5122214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0"/>
                  </a:moveTo>
                  <a:lnTo>
                    <a:pt x="0" y="340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26" name="object 16226"/>
            <p:cNvSpPr/>
            <p:nvPr/>
          </p:nvSpPr>
          <p:spPr>
            <a:xfrm>
              <a:off x="6781698" y="51190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27" name="object 16227"/>
            <p:cNvSpPr/>
            <p:nvPr/>
          </p:nvSpPr>
          <p:spPr>
            <a:xfrm>
              <a:off x="6784073" y="51150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28" name="object 16228"/>
            <p:cNvSpPr/>
            <p:nvPr/>
          </p:nvSpPr>
          <p:spPr>
            <a:xfrm>
              <a:off x="6781698" y="51150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29" name="object 16229"/>
            <p:cNvSpPr/>
            <p:nvPr/>
          </p:nvSpPr>
          <p:spPr>
            <a:xfrm>
              <a:off x="6784073" y="51689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30" name="object 16230"/>
            <p:cNvSpPr/>
            <p:nvPr/>
          </p:nvSpPr>
          <p:spPr>
            <a:xfrm>
              <a:off x="6786448" y="516498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31" name="object 16231"/>
            <p:cNvSpPr/>
            <p:nvPr/>
          </p:nvSpPr>
          <p:spPr>
            <a:xfrm>
              <a:off x="6784073" y="516498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32" name="object 16232"/>
            <p:cNvSpPr/>
            <p:nvPr/>
          </p:nvSpPr>
          <p:spPr>
            <a:xfrm>
              <a:off x="6762686" y="515548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33" name="object 16233"/>
            <p:cNvSpPr/>
            <p:nvPr/>
          </p:nvSpPr>
          <p:spPr>
            <a:xfrm>
              <a:off x="6765048" y="5122214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2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34" name="object 16234"/>
            <p:cNvSpPr/>
            <p:nvPr/>
          </p:nvSpPr>
          <p:spPr>
            <a:xfrm>
              <a:off x="6784073" y="51182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35" name="object 16235"/>
            <p:cNvSpPr/>
            <p:nvPr/>
          </p:nvSpPr>
          <p:spPr>
            <a:xfrm>
              <a:off x="6786448" y="511430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36" name="object 16236"/>
            <p:cNvSpPr/>
            <p:nvPr/>
          </p:nvSpPr>
          <p:spPr>
            <a:xfrm>
              <a:off x="6784073" y="511430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37" name="object 16237"/>
            <p:cNvSpPr/>
            <p:nvPr/>
          </p:nvSpPr>
          <p:spPr>
            <a:xfrm>
              <a:off x="6786448" y="51689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38" name="object 16238"/>
            <p:cNvSpPr/>
            <p:nvPr/>
          </p:nvSpPr>
          <p:spPr>
            <a:xfrm>
              <a:off x="6788823" y="516421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39" name="object 16239"/>
            <p:cNvSpPr/>
            <p:nvPr/>
          </p:nvSpPr>
          <p:spPr>
            <a:xfrm>
              <a:off x="6786448" y="516420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40" name="object 16240"/>
            <p:cNvSpPr/>
            <p:nvPr/>
          </p:nvSpPr>
          <p:spPr>
            <a:xfrm>
              <a:off x="6765048" y="51555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41" name="object 16241"/>
            <p:cNvSpPr/>
            <p:nvPr/>
          </p:nvSpPr>
          <p:spPr>
            <a:xfrm>
              <a:off x="6766648" y="5121427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0"/>
                  </a:moveTo>
                  <a:lnTo>
                    <a:pt x="0" y="340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42" name="object 16242"/>
            <p:cNvSpPr/>
            <p:nvPr/>
          </p:nvSpPr>
          <p:spPr>
            <a:xfrm>
              <a:off x="6786448" y="51182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43" name="object 16243"/>
            <p:cNvSpPr/>
            <p:nvPr/>
          </p:nvSpPr>
          <p:spPr>
            <a:xfrm>
              <a:off x="6786448" y="511430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374" y="0"/>
                  </a:moveTo>
                  <a:lnTo>
                    <a:pt x="2374" y="3949"/>
                  </a:lnTo>
                </a:path>
                <a:path w="2540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44" name="object 16244"/>
            <p:cNvSpPr/>
            <p:nvPr/>
          </p:nvSpPr>
          <p:spPr>
            <a:xfrm>
              <a:off x="6790410" y="511350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45" name="object 16245"/>
            <p:cNvSpPr/>
            <p:nvPr/>
          </p:nvSpPr>
          <p:spPr>
            <a:xfrm>
              <a:off x="6788823" y="511350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46" name="object 16246"/>
            <p:cNvSpPr/>
            <p:nvPr/>
          </p:nvSpPr>
          <p:spPr>
            <a:xfrm>
              <a:off x="6788823" y="511747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47" name="object 16247"/>
            <p:cNvSpPr/>
            <p:nvPr/>
          </p:nvSpPr>
          <p:spPr>
            <a:xfrm>
              <a:off x="6788823" y="516815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48" name="object 16248"/>
            <p:cNvSpPr/>
            <p:nvPr/>
          </p:nvSpPr>
          <p:spPr>
            <a:xfrm>
              <a:off x="6790410" y="51642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49" name="object 16249"/>
            <p:cNvSpPr/>
            <p:nvPr/>
          </p:nvSpPr>
          <p:spPr>
            <a:xfrm>
              <a:off x="6788823" y="51642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50" name="object 16250"/>
            <p:cNvSpPr/>
            <p:nvPr/>
          </p:nvSpPr>
          <p:spPr>
            <a:xfrm>
              <a:off x="6766648" y="515470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51" name="object 16251"/>
            <p:cNvSpPr/>
            <p:nvPr/>
          </p:nvSpPr>
          <p:spPr>
            <a:xfrm>
              <a:off x="6769023" y="512142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2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52" name="object 16252"/>
            <p:cNvSpPr/>
            <p:nvPr/>
          </p:nvSpPr>
          <p:spPr>
            <a:xfrm>
              <a:off x="6790410" y="511747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53" name="object 16253"/>
            <p:cNvSpPr/>
            <p:nvPr/>
          </p:nvSpPr>
          <p:spPr>
            <a:xfrm>
              <a:off x="6792785" y="511350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54" name="object 16254"/>
            <p:cNvSpPr/>
            <p:nvPr/>
          </p:nvSpPr>
          <p:spPr>
            <a:xfrm>
              <a:off x="6790410" y="51135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55" name="object 16255"/>
            <p:cNvSpPr/>
            <p:nvPr/>
          </p:nvSpPr>
          <p:spPr>
            <a:xfrm>
              <a:off x="6790410" y="516816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56" name="object 16256"/>
            <p:cNvSpPr/>
            <p:nvPr/>
          </p:nvSpPr>
          <p:spPr>
            <a:xfrm>
              <a:off x="6792785" y="516341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57" name="object 16257"/>
            <p:cNvSpPr/>
            <p:nvPr/>
          </p:nvSpPr>
          <p:spPr>
            <a:xfrm>
              <a:off x="6790410" y="51634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58" name="object 16258"/>
            <p:cNvSpPr/>
            <p:nvPr/>
          </p:nvSpPr>
          <p:spPr>
            <a:xfrm>
              <a:off x="6769023" y="515470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59" name="object 16259"/>
            <p:cNvSpPr/>
            <p:nvPr/>
          </p:nvSpPr>
          <p:spPr>
            <a:xfrm>
              <a:off x="6771398" y="5120627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0"/>
                  </a:moveTo>
                  <a:lnTo>
                    <a:pt x="0" y="340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60" name="object 16260"/>
            <p:cNvSpPr/>
            <p:nvPr/>
          </p:nvSpPr>
          <p:spPr>
            <a:xfrm>
              <a:off x="6771398" y="5120627"/>
              <a:ext cx="2540" cy="34290"/>
            </a:xfrm>
            <a:custGeom>
              <a:avLst/>
              <a:gdLst/>
              <a:ahLst/>
              <a:cxnLst/>
              <a:rect l="l" t="t" r="r" b="b"/>
              <a:pathLst>
                <a:path w="2540" h="34289">
                  <a:moveTo>
                    <a:pt x="2374" y="0"/>
                  </a:moveTo>
                  <a:lnTo>
                    <a:pt x="2374" y="33274"/>
                  </a:lnTo>
                  <a:lnTo>
                    <a:pt x="0" y="340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61" name="object 16261"/>
            <p:cNvSpPr/>
            <p:nvPr/>
          </p:nvSpPr>
          <p:spPr>
            <a:xfrm>
              <a:off x="6792785" y="511666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62" name="object 16262"/>
            <p:cNvSpPr/>
            <p:nvPr/>
          </p:nvSpPr>
          <p:spPr>
            <a:xfrm>
              <a:off x="6795160" y="511271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63" name="object 16263"/>
            <p:cNvSpPr/>
            <p:nvPr/>
          </p:nvSpPr>
          <p:spPr>
            <a:xfrm>
              <a:off x="6792785" y="511270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64" name="object 16264"/>
            <p:cNvSpPr/>
            <p:nvPr/>
          </p:nvSpPr>
          <p:spPr>
            <a:xfrm>
              <a:off x="6792785" y="516737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65" name="object 16265"/>
            <p:cNvSpPr/>
            <p:nvPr/>
          </p:nvSpPr>
          <p:spPr>
            <a:xfrm>
              <a:off x="6795160" y="51634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66" name="object 16266"/>
            <p:cNvSpPr/>
            <p:nvPr/>
          </p:nvSpPr>
          <p:spPr>
            <a:xfrm>
              <a:off x="6792785" y="51634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67" name="object 16267"/>
            <p:cNvSpPr/>
            <p:nvPr/>
          </p:nvSpPr>
          <p:spPr>
            <a:xfrm>
              <a:off x="6773773" y="515390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68" name="object 16268"/>
            <p:cNvSpPr/>
            <p:nvPr/>
          </p:nvSpPr>
          <p:spPr>
            <a:xfrm>
              <a:off x="6776148" y="5119839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0"/>
                  </a:moveTo>
                  <a:lnTo>
                    <a:pt x="0" y="340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69" name="object 16269"/>
            <p:cNvSpPr/>
            <p:nvPr/>
          </p:nvSpPr>
          <p:spPr>
            <a:xfrm>
              <a:off x="6795160" y="511667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70" name="object 16270"/>
            <p:cNvSpPr/>
            <p:nvPr/>
          </p:nvSpPr>
          <p:spPr>
            <a:xfrm>
              <a:off x="6797547" y="511271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71" name="object 16271"/>
            <p:cNvSpPr/>
            <p:nvPr/>
          </p:nvSpPr>
          <p:spPr>
            <a:xfrm>
              <a:off x="6795160" y="51127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72" name="object 16272"/>
            <p:cNvSpPr/>
            <p:nvPr/>
          </p:nvSpPr>
          <p:spPr>
            <a:xfrm>
              <a:off x="6795160" y="51673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73" name="object 16273"/>
            <p:cNvSpPr/>
            <p:nvPr/>
          </p:nvSpPr>
          <p:spPr>
            <a:xfrm>
              <a:off x="6795160" y="516341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387" y="0"/>
                  </a:moveTo>
                  <a:lnTo>
                    <a:pt x="2387" y="3962"/>
                  </a:lnTo>
                </a:path>
                <a:path w="2540" h="4445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74" name="object 16274"/>
            <p:cNvSpPr/>
            <p:nvPr/>
          </p:nvSpPr>
          <p:spPr>
            <a:xfrm>
              <a:off x="6799922" y="51626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75" name="object 16275"/>
            <p:cNvSpPr/>
            <p:nvPr/>
          </p:nvSpPr>
          <p:spPr>
            <a:xfrm>
              <a:off x="6797547" y="51626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76" name="object 16276"/>
            <p:cNvSpPr/>
            <p:nvPr/>
          </p:nvSpPr>
          <p:spPr>
            <a:xfrm>
              <a:off x="6797547" y="516657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77" name="object 16277"/>
            <p:cNvSpPr/>
            <p:nvPr/>
          </p:nvSpPr>
          <p:spPr>
            <a:xfrm>
              <a:off x="6776148" y="515310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78" name="object 16278"/>
            <p:cNvSpPr/>
            <p:nvPr/>
          </p:nvSpPr>
          <p:spPr>
            <a:xfrm>
              <a:off x="6778523" y="511983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2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79" name="object 16279"/>
            <p:cNvSpPr/>
            <p:nvPr/>
          </p:nvSpPr>
          <p:spPr>
            <a:xfrm>
              <a:off x="6797547" y="51158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80" name="object 16280"/>
            <p:cNvSpPr/>
            <p:nvPr/>
          </p:nvSpPr>
          <p:spPr>
            <a:xfrm>
              <a:off x="6799922" y="511191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81" name="object 16281"/>
            <p:cNvSpPr/>
            <p:nvPr/>
          </p:nvSpPr>
          <p:spPr>
            <a:xfrm>
              <a:off x="6797547" y="511191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82" name="object 16282"/>
            <p:cNvSpPr/>
            <p:nvPr/>
          </p:nvSpPr>
          <p:spPr>
            <a:xfrm>
              <a:off x="6799922" y="516657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83" name="object 16283"/>
            <p:cNvSpPr/>
            <p:nvPr/>
          </p:nvSpPr>
          <p:spPr>
            <a:xfrm>
              <a:off x="6802297" y="51626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84" name="object 16284"/>
            <p:cNvSpPr/>
            <p:nvPr/>
          </p:nvSpPr>
          <p:spPr>
            <a:xfrm>
              <a:off x="6799922" y="51626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85" name="object 16285"/>
            <p:cNvSpPr/>
            <p:nvPr/>
          </p:nvSpPr>
          <p:spPr>
            <a:xfrm>
              <a:off x="6778523" y="515311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86" name="object 16286"/>
            <p:cNvSpPr/>
            <p:nvPr/>
          </p:nvSpPr>
          <p:spPr>
            <a:xfrm>
              <a:off x="6780110" y="5119052"/>
              <a:ext cx="1270" cy="34290"/>
            </a:xfrm>
            <a:custGeom>
              <a:avLst/>
              <a:gdLst/>
              <a:ahLst/>
              <a:cxnLst/>
              <a:rect l="l" t="t" r="r" b="b"/>
              <a:pathLst>
                <a:path w="1270" h="34289">
                  <a:moveTo>
                    <a:pt x="0" y="0"/>
                  </a:moveTo>
                  <a:lnTo>
                    <a:pt x="800" y="340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87" name="object 16287"/>
            <p:cNvSpPr/>
            <p:nvPr/>
          </p:nvSpPr>
          <p:spPr>
            <a:xfrm>
              <a:off x="6799922" y="511587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88" name="object 16288"/>
            <p:cNvSpPr/>
            <p:nvPr/>
          </p:nvSpPr>
          <p:spPr>
            <a:xfrm>
              <a:off x="6802297" y="511191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89" name="object 16289"/>
            <p:cNvSpPr/>
            <p:nvPr/>
          </p:nvSpPr>
          <p:spPr>
            <a:xfrm>
              <a:off x="6799922" y="51119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90" name="object 16290"/>
            <p:cNvSpPr/>
            <p:nvPr/>
          </p:nvSpPr>
          <p:spPr>
            <a:xfrm>
              <a:off x="6802297" y="516577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91" name="object 16291"/>
            <p:cNvSpPr/>
            <p:nvPr/>
          </p:nvSpPr>
          <p:spPr>
            <a:xfrm>
              <a:off x="6804672" y="516182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92" name="object 16292"/>
            <p:cNvSpPr/>
            <p:nvPr/>
          </p:nvSpPr>
          <p:spPr>
            <a:xfrm>
              <a:off x="6802297" y="51618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93" name="object 16293"/>
            <p:cNvSpPr/>
            <p:nvPr/>
          </p:nvSpPr>
          <p:spPr>
            <a:xfrm>
              <a:off x="6780910" y="51523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87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94" name="object 16294"/>
            <p:cNvSpPr/>
            <p:nvPr/>
          </p:nvSpPr>
          <p:spPr>
            <a:xfrm>
              <a:off x="6782485" y="5119052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2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95" name="object 16295"/>
            <p:cNvSpPr/>
            <p:nvPr/>
          </p:nvSpPr>
          <p:spPr>
            <a:xfrm>
              <a:off x="6802297" y="51150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96" name="object 16296"/>
            <p:cNvSpPr/>
            <p:nvPr/>
          </p:nvSpPr>
          <p:spPr>
            <a:xfrm>
              <a:off x="6804672" y="511112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97" name="object 16297"/>
            <p:cNvSpPr/>
            <p:nvPr/>
          </p:nvSpPr>
          <p:spPr>
            <a:xfrm>
              <a:off x="6802297" y="511111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98" name="object 16298"/>
            <p:cNvSpPr/>
            <p:nvPr/>
          </p:nvSpPr>
          <p:spPr>
            <a:xfrm>
              <a:off x="6804672" y="51657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299" name="object 16299"/>
            <p:cNvSpPr/>
            <p:nvPr/>
          </p:nvSpPr>
          <p:spPr>
            <a:xfrm>
              <a:off x="6806260" y="516182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00" name="object 16300"/>
            <p:cNvSpPr/>
            <p:nvPr/>
          </p:nvSpPr>
          <p:spPr>
            <a:xfrm>
              <a:off x="6804672" y="51618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01" name="object 16301"/>
            <p:cNvSpPr/>
            <p:nvPr/>
          </p:nvSpPr>
          <p:spPr>
            <a:xfrm>
              <a:off x="6782485" y="515232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02" name="object 16302"/>
            <p:cNvSpPr/>
            <p:nvPr/>
          </p:nvSpPr>
          <p:spPr>
            <a:xfrm>
              <a:off x="6784860" y="5118252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0"/>
                  </a:moveTo>
                  <a:lnTo>
                    <a:pt x="0" y="340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03" name="object 16303"/>
            <p:cNvSpPr/>
            <p:nvPr/>
          </p:nvSpPr>
          <p:spPr>
            <a:xfrm>
              <a:off x="6804672" y="51150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04" name="object 16304"/>
            <p:cNvSpPr/>
            <p:nvPr/>
          </p:nvSpPr>
          <p:spPr>
            <a:xfrm>
              <a:off x="6804672" y="511112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62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05" name="object 16305"/>
            <p:cNvSpPr/>
            <p:nvPr/>
          </p:nvSpPr>
          <p:spPr>
            <a:xfrm>
              <a:off x="6808635" y="511034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06" name="object 16306"/>
            <p:cNvSpPr/>
            <p:nvPr/>
          </p:nvSpPr>
          <p:spPr>
            <a:xfrm>
              <a:off x="6806260" y="511034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07" name="object 16307"/>
            <p:cNvSpPr/>
            <p:nvPr/>
          </p:nvSpPr>
          <p:spPr>
            <a:xfrm>
              <a:off x="6806260" y="51150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08" name="object 16308"/>
            <p:cNvSpPr/>
            <p:nvPr/>
          </p:nvSpPr>
          <p:spPr>
            <a:xfrm>
              <a:off x="6786448" y="5100828"/>
              <a:ext cx="22225" cy="9525"/>
            </a:xfrm>
            <a:custGeom>
              <a:avLst/>
              <a:gdLst/>
              <a:ahLst/>
              <a:cxnLst/>
              <a:rect l="l" t="t" r="r" b="b"/>
              <a:pathLst>
                <a:path w="22225" h="9525">
                  <a:moveTo>
                    <a:pt x="0" y="0"/>
                  </a:moveTo>
                  <a:lnTo>
                    <a:pt x="22186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09" name="object 16309"/>
            <p:cNvSpPr/>
            <p:nvPr/>
          </p:nvSpPr>
          <p:spPr>
            <a:xfrm>
              <a:off x="6784073" y="510081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10" name="object 16310"/>
            <p:cNvSpPr/>
            <p:nvPr/>
          </p:nvSpPr>
          <p:spPr>
            <a:xfrm>
              <a:off x="6780123" y="510161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1574" y="0"/>
                  </a:moveTo>
                  <a:lnTo>
                    <a:pt x="3962" y="0"/>
                  </a:lnTo>
                </a:path>
                <a:path w="4445" h="1270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11" name="object 16311"/>
            <p:cNvSpPr/>
            <p:nvPr/>
          </p:nvSpPr>
          <p:spPr>
            <a:xfrm>
              <a:off x="6777735" y="51024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12" name="object 16312"/>
            <p:cNvSpPr/>
            <p:nvPr/>
          </p:nvSpPr>
          <p:spPr>
            <a:xfrm>
              <a:off x="6775361" y="51024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13" name="object 16313"/>
            <p:cNvSpPr/>
            <p:nvPr/>
          </p:nvSpPr>
          <p:spPr>
            <a:xfrm>
              <a:off x="6772986" y="510241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14" name="object 16314"/>
            <p:cNvSpPr/>
            <p:nvPr/>
          </p:nvSpPr>
          <p:spPr>
            <a:xfrm>
              <a:off x="6770611" y="510321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15" name="object 16315"/>
            <p:cNvSpPr/>
            <p:nvPr/>
          </p:nvSpPr>
          <p:spPr>
            <a:xfrm>
              <a:off x="6768223" y="510320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16" name="object 16316"/>
            <p:cNvSpPr/>
            <p:nvPr/>
          </p:nvSpPr>
          <p:spPr>
            <a:xfrm>
              <a:off x="6766648" y="51039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17" name="object 16317"/>
            <p:cNvSpPr/>
            <p:nvPr/>
          </p:nvSpPr>
          <p:spPr>
            <a:xfrm>
              <a:off x="6761886" y="510399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2387" y="800"/>
                  </a:moveTo>
                  <a:lnTo>
                    <a:pt x="4762" y="0"/>
                  </a:lnTo>
                </a:path>
                <a:path w="5079" h="1270">
                  <a:moveTo>
                    <a:pt x="2387" y="80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18" name="object 16318"/>
            <p:cNvSpPr/>
            <p:nvPr/>
          </p:nvSpPr>
          <p:spPr>
            <a:xfrm>
              <a:off x="6759524" y="51047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19" name="object 16319"/>
            <p:cNvSpPr/>
            <p:nvPr/>
          </p:nvSpPr>
          <p:spPr>
            <a:xfrm>
              <a:off x="6757136" y="510557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20" name="object 16320"/>
            <p:cNvSpPr/>
            <p:nvPr/>
          </p:nvSpPr>
          <p:spPr>
            <a:xfrm>
              <a:off x="6754761" y="51055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21" name="object 16321"/>
            <p:cNvSpPr/>
            <p:nvPr/>
          </p:nvSpPr>
          <p:spPr>
            <a:xfrm>
              <a:off x="6752386" y="510637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22" name="object 16322"/>
            <p:cNvSpPr/>
            <p:nvPr/>
          </p:nvSpPr>
          <p:spPr>
            <a:xfrm>
              <a:off x="6750799" y="510637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87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23" name="object 16323"/>
            <p:cNvSpPr/>
            <p:nvPr/>
          </p:nvSpPr>
          <p:spPr>
            <a:xfrm>
              <a:off x="6748424" y="51071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24" name="object 16324"/>
            <p:cNvSpPr/>
            <p:nvPr/>
          </p:nvSpPr>
          <p:spPr>
            <a:xfrm>
              <a:off x="6743674" y="510715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2374" y="800"/>
                  </a:moveTo>
                  <a:lnTo>
                    <a:pt x="4762" y="0"/>
                  </a:lnTo>
                </a:path>
                <a:path w="5079" h="1270">
                  <a:moveTo>
                    <a:pt x="2374" y="80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25" name="object 16325"/>
            <p:cNvSpPr/>
            <p:nvPr/>
          </p:nvSpPr>
          <p:spPr>
            <a:xfrm>
              <a:off x="6741299" y="51079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26" name="object 16326"/>
            <p:cNvSpPr/>
            <p:nvPr/>
          </p:nvSpPr>
          <p:spPr>
            <a:xfrm>
              <a:off x="6738924" y="51079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27" name="object 16327"/>
            <p:cNvSpPr/>
            <p:nvPr/>
          </p:nvSpPr>
          <p:spPr>
            <a:xfrm>
              <a:off x="6736549" y="51087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28" name="object 16328"/>
            <p:cNvSpPr/>
            <p:nvPr/>
          </p:nvSpPr>
          <p:spPr>
            <a:xfrm>
              <a:off x="6734962" y="510875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29" name="object 16329"/>
            <p:cNvSpPr/>
            <p:nvPr/>
          </p:nvSpPr>
          <p:spPr>
            <a:xfrm>
              <a:off x="6732587" y="51095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30" name="object 16330"/>
            <p:cNvSpPr/>
            <p:nvPr/>
          </p:nvSpPr>
          <p:spPr>
            <a:xfrm>
              <a:off x="6730199" y="510954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31" name="object 16331"/>
            <p:cNvSpPr/>
            <p:nvPr/>
          </p:nvSpPr>
          <p:spPr>
            <a:xfrm>
              <a:off x="6725450" y="511034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2374" y="0"/>
                  </a:moveTo>
                  <a:lnTo>
                    <a:pt x="4749" y="0"/>
                  </a:lnTo>
                </a:path>
                <a:path w="5079" h="1270">
                  <a:moveTo>
                    <a:pt x="23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32" name="object 16332"/>
            <p:cNvSpPr/>
            <p:nvPr/>
          </p:nvSpPr>
          <p:spPr>
            <a:xfrm>
              <a:off x="6723862" y="51111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33" name="object 16333"/>
            <p:cNvSpPr/>
            <p:nvPr/>
          </p:nvSpPr>
          <p:spPr>
            <a:xfrm>
              <a:off x="6711975" y="51127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34" name="object 16334"/>
            <p:cNvSpPr/>
            <p:nvPr/>
          </p:nvSpPr>
          <p:spPr>
            <a:xfrm>
              <a:off x="6707212" y="511271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2387" y="800"/>
                  </a:moveTo>
                  <a:lnTo>
                    <a:pt x="4762" y="0"/>
                  </a:lnTo>
                </a:path>
                <a:path w="5079" h="1270">
                  <a:moveTo>
                    <a:pt x="2387" y="80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35" name="object 16335"/>
            <p:cNvSpPr/>
            <p:nvPr/>
          </p:nvSpPr>
          <p:spPr>
            <a:xfrm>
              <a:off x="6704863" y="511350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36" name="object 16336"/>
            <p:cNvSpPr/>
            <p:nvPr/>
          </p:nvSpPr>
          <p:spPr>
            <a:xfrm>
              <a:off x="6702475" y="511430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37" name="object 16337"/>
            <p:cNvSpPr/>
            <p:nvPr/>
          </p:nvSpPr>
          <p:spPr>
            <a:xfrm>
              <a:off x="6700888" y="511430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87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38" name="object 16338"/>
            <p:cNvSpPr/>
            <p:nvPr/>
          </p:nvSpPr>
          <p:spPr>
            <a:xfrm>
              <a:off x="6698513" y="51150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39" name="object 16339"/>
            <p:cNvSpPr/>
            <p:nvPr/>
          </p:nvSpPr>
          <p:spPr>
            <a:xfrm>
              <a:off x="6696138" y="511509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40" name="object 16340"/>
            <p:cNvSpPr/>
            <p:nvPr/>
          </p:nvSpPr>
          <p:spPr>
            <a:xfrm>
              <a:off x="6693763" y="511589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41" name="object 16341"/>
            <p:cNvSpPr/>
            <p:nvPr/>
          </p:nvSpPr>
          <p:spPr>
            <a:xfrm>
              <a:off x="6689001" y="511587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2374" y="800"/>
                  </a:moveTo>
                  <a:lnTo>
                    <a:pt x="4762" y="0"/>
                  </a:lnTo>
                </a:path>
                <a:path w="5079" h="1270">
                  <a:moveTo>
                    <a:pt x="2374" y="80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42" name="object 16342"/>
            <p:cNvSpPr/>
            <p:nvPr/>
          </p:nvSpPr>
          <p:spPr>
            <a:xfrm>
              <a:off x="6686626" y="511667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43" name="object 16343"/>
            <p:cNvSpPr/>
            <p:nvPr/>
          </p:nvSpPr>
          <p:spPr>
            <a:xfrm>
              <a:off x="6684251" y="51166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44" name="object 16344"/>
            <p:cNvSpPr/>
            <p:nvPr/>
          </p:nvSpPr>
          <p:spPr>
            <a:xfrm>
              <a:off x="6682663" y="511747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45" name="object 16345"/>
            <p:cNvSpPr/>
            <p:nvPr/>
          </p:nvSpPr>
          <p:spPr>
            <a:xfrm>
              <a:off x="6680288" y="51174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46" name="object 16346"/>
            <p:cNvSpPr/>
            <p:nvPr/>
          </p:nvSpPr>
          <p:spPr>
            <a:xfrm>
              <a:off x="6677913" y="51182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47" name="object 16347"/>
            <p:cNvSpPr/>
            <p:nvPr/>
          </p:nvSpPr>
          <p:spPr>
            <a:xfrm>
              <a:off x="6675539" y="51182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48" name="object 16348"/>
            <p:cNvSpPr/>
            <p:nvPr/>
          </p:nvSpPr>
          <p:spPr>
            <a:xfrm>
              <a:off x="6670789" y="511905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2374" y="0"/>
                  </a:moveTo>
                  <a:lnTo>
                    <a:pt x="4762" y="0"/>
                  </a:lnTo>
                </a:path>
                <a:path w="5079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49" name="object 16349"/>
            <p:cNvSpPr/>
            <p:nvPr/>
          </p:nvSpPr>
          <p:spPr>
            <a:xfrm>
              <a:off x="6668414" y="51198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50" name="object 16350"/>
            <p:cNvSpPr/>
            <p:nvPr/>
          </p:nvSpPr>
          <p:spPr>
            <a:xfrm>
              <a:off x="6666026" y="51198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51" name="object 16351"/>
            <p:cNvSpPr/>
            <p:nvPr/>
          </p:nvSpPr>
          <p:spPr>
            <a:xfrm>
              <a:off x="6663651" y="51198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52" name="object 16352"/>
            <p:cNvSpPr/>
            <p:nvPr/>
          </p:nvSpPr>
          <p:spPr>
            <a:xfrm>
              <a:off x="6662077" y="51206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53" name="object 16353"/>
            <p:cNvSpPr/>
            <p:nvPr/>
          </p:nvSpPr>
          <p:spPr>
            <a:xfrm>
              <a:off x="6659689" y="512062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54" name="object 16354"/>
            <p:cNvSpPr/>
            <p:nvPr/>
          </p:nvSpPr>
          <p:spPr>
            <a:xfrm>
              <a:off x="6657314" y="512142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55" name="object 16355"/>
            <p:cNvSpPr/>
            <p:nvPr/>
          </p:nvSpPr>
          <p:spPr>
            <a:xfrm>
              <a:off x="6654139" y="512142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800" y="800"/>
                  </a:moveTo>
                  <a:lnTo>
                    <a:pt x="3174" y="0"/>
                  </a:lnTo>
                </a:path>
                <a:path w="3175" h="1270">
                  <a:moveTo>
                    <a:pt x="800" y="80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56" name="object 16356"/>
            <p:cNvSpPr/>
            <p:nvPr/>
          </p:nvSpPr>
          <p:spPr>
            <a:xfrm>
              <a:off x="6806260" y="516498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57" name="object 16357"/>
            <p:cNvSpPr/>
            <p:nvPr/>
          </p:nvSpPr>
          <p:spPr>
            <a:xfrm>
              <a:off x="6808622" y="516103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58" name="object 16358"/>
            <p:cNvSpPr/>
            <p:nvPr/>
          </p:nvSpPr>
          <p:spPr>
            <a:xfrm>
              <a:off x="6806260" y="51610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59" name="object 16359"/>
            <p:cNvSpPr/>
            <p:nvPr/>
          </p:nvSpPr>
          <p:spPr>
            <a:xfrm>
              <a:off x="6787235" y="5151539"/>
              <a:ext cx="21590" cy="9525"/>
            </a:xfrm>
            <a:custGeom>
              <a:avLst/>
              <a:gdLst/>
              <a:ahLst/>
              <a:cxnLst/>
              <a:rect l="l" t="t" r="r" b="b"/>
              <a:pathLst>
                <a:path w="21590" h="9525">
                  <a:moveTo>
                    <a:pt x="0" y="0"/>
                  </a:moveTo>
                  <a:lnTo>
                    <a:pt x="21386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60" name="object 16360"/>
            <p:cNvSpPr/>
            <p:nvPr/>
          </p:nvSpPr>
          <p:spPr>
            <a:xfrm>
              <a:off x="6784860" y="51515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61" name="object 16361"/>
            <p:cNvSpPr/>
            <p:nvPr/>
          </p:nvSpPr>
          <p:spPr>
            <a:xfrm>
              <a:off x="6787235" y="5118265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2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362" name="object 16362"/>
          <p:cNvGrpSpPr/>
          <p:nvPr/>
        </p:nvGrpSpPr>
        <p:grpSpPr>
          <a:xfrm>
            <a:off x="5699794" y="3174615"/>
            <a:ext cx="6429" cy="3429"/>
            <a:chOff x="6750805" y="4703133"/>
            <a:chExt cx="9525" cy="5080"/>
          </a:xfrm>
        </p:grpSpPr>
        <p:sp>
          <p:nvSpPr>
            <p:cNvPr id="16363" name="object 16363"/>
            <p:cNvSpPr/>
            <p:nvPr/>
          </p:nvSpPr>
          <p:spPr>
            <a:xfrm>
              <a:off x="6759524" y="47071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64" name="object 16364"/>
            <p:cNvSpPr/>
            <p:nvPr/>
          </p:nvSpPr>
          <p:spPr>
            <a:xfrm>
              <a:off x="6751586" y="470394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65" name="object 16365"/>
            <p:cNvSpPr/>
            <p:nvPr/>
          </p:nvSpPr>
          <p:spPr>
            <a:xfrm>
              <a:off x="6751599" y="4703927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4" h="3175">
                  <a:moveTo>
                    <a:pt x="7924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366" name="object 16366"/>
          <p:cNvGrpSpPr/>
          <p:nvPr/>
        </p:nvGrpSpPr>
        <p:grpSpPr>
          <a:xfrm>
            <a:off x="5696570" y="3174624"/>
            <a:ext cx="26575" cy="51435"/>
            <a:chOff x="6746030" y="4703146"/>
            <a:chExt cx="39370" cy="76200"/>
          </a:xfrm>
        </p:grpSpPr>
        <p:sp>
          <p:nvSpPr>
            <p:cNvPr id="16367" name="object 16367"/>
            <p:cNvSpPr/>
            <p:nvPr/>
          </p:nvSpPr>
          <p:spPr>
            <a:xfrm>
              <a:off x="6746836" y="4775238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0" y="0"/>
                  </a:moveTo>
                  <a:lnTo>
                    <a:pt x="713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68" name="object 16368"/>
            <p:cNvSpPr/>
            <p:nvPr/>
          </p:nvSpPr>
          <p:spPr>
            <a:xfrm>
              <a:off x="6753973" y="4707102"/>
              <a:ext cx="5715" cy="71755"/>
            </a:xfrm>
            <a:custGeom>
              <a:avLst/>
              <a:gdLst/>
              <a:ahLst/>
              <a:cxnLst/>
              <a:rect l="l" t="t" r="r" b="b"/>
              <a:pathLst>
                <a:path w="5715" h="71754">
                  <a:moveTo>
                    <a:pt x="5549" y="0"/>
                  </a:moveTo>
                  <a:lnTo>
                    <a:pt x="0" y="7129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69" name="object 16369"/>
            <p:cNvSpPr/>
            <p:nvPr/>
          </p:nvSpPr>
          <p:spPr>
            <a:xfrm>
              <a:off x="6746823" y="4703940"/>
              <a:ext cx="5080" cy="71755"/>
            </a:xfrm>
            <a:custGeom>
              <a:avLst/>
              <a:gdLst/>
              <a:ahLst/>
              <a:cxnLst/>
              <a:rect l="l" t="t" r="r" b="b"/>
              <a:pathLst>
                <a:path w="5079" h="71754">
                  <a:moveTo>
                    <a:pt x="4762" y="0"/>
                  </a:moveTo>
                  <a:lnTo>
                    <a:pt x="0" y="7129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70" name="object 16370"/>
            <p:cNvSpPr/>
            <p:nvPr/>
          </p:nvSpPr>
          <p:spPr>
            <a:xfrm>
              <a:off x="6753961" y="4776025"/>
              <a:ext cx="30480" cy="2540"/>
            </a:xfrm>
            <a:custGeom>
              <a:avLst/>
              <a:gdLst/>
              <a:ahLst/>
              <a:cxnLst/>
              <a:rect l="l" t="t" r="r" b="b"/>
              <a:pathLst>
                <a:path w="30479" h="2539">
                  <a:moveTo>
                    <a:pt x="-793" y="1187"/>
                  </a:moveTo>
                  <a:lnTo>
                    <a:pt x="30905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371" name="object 16371"/>
          <p:cNvGrpSpPr/>
          <p:nvPr/>
        </p:nvGrpSpPr>
        <p:grpSpPr>
          <a:xfrm>
            <a:off x="5686411" y="3361779"/>
            <a:ext cx="1715" cy="3429"/>
            <a:chOff x="6730980" y="4980413"/>
            <a:chExt cx="2540" cy="5080"/>
          </a:xfrm>
        </p:grpSpPr>
        <p:sp>
          <p:nvSpPr>
            <p:cNvPr id="16372" name="object 16372"/>
            <p:cNvSpPr/>
            <p:nvPr/>
          </p:nvSpPr>
          <p:spPr>
            <a:xfrm>
              <a:off x="6731774" y="498120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0" y="787"/>
                  </a:lnTo>
                  <a:lnTo>
                    <a:pt x="0" y="2374"/>
                  </a:lnTo>
                  <a:lnTo>
                    <a:pt x="80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73" name="object 16373"/>
            <p:cNvSpPr/>
            <p:nvPr/>
          </p:nvSpPr>
          <p:spPr>
            <a:xfrm>
              <a:off x="6731787" y="498199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74" name="object 16374"/>
            <p:cNvSpPr/>
            <p:nvPr/>
          </p:nvSpPr>
          <p:spPr>
            <a:xfrm>
              <a:off x="6731787" y="49835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75" name="object 16375"/>
            <p:cNvSpPr/>
            <p:nvPr/>
          </p:nvSpPr>
          <p:spPr>
            <a:xfrm>
              <a:off x="6732574" y="49843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76" name="object 16376"/>
            <p:cNvSpPr/>
            <p:nvPr/>
          </p:nvSpPr>
          <p:spPr>
            <a:xfrm>
              <a:off x="6732574" y="49812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77" name="object 16377"/>
            <p:cNvSpPr/>
            <p:nvPr/>
          </p:nvSpPr>
          <p:spPr>
            <a:xfrm>
              <a:off x="6731787" y="49819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78" name="object 16378"/>
            <p:cNvSpPr/>
            <p:nvPr/>
          </p:nvSpPr>
          <p:spPr>
            <a:xfrm>
              <a:off x="6731774" y="498121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0" y="787"/>
                  </a:lnTo>
                  <a:lnTo>
                    <a:pt x="0" y="2374"/>
                  </a:lnTo>
                  <a:lnTo>
                    <a:pt x="80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379" name="object 16379"/>
          <p:cNvGrpSpPr/>
          <p:nvPr/>
        </p:nvGrpSpPr>
        <p:grpSpPr>
          <a:xfrm>
            <a:off x="5701928" y="2222254"/>
            <a:ext cx="52292" cy="29575"/>
            <a:chOff x="6753967" y="3292227"/>
            <a:chExt cx="77470" cy="43815"/>
          </a:xfrm>
        </p:grpSpPr>
        <p:sp>
          <p:nvSpPr>
            <p:cNvPr id="16380" name="object 16380"/>
            <p:cNvSpPr/>
            <p:nvPr/>
          </p:nvSpPr>
          <p:spPr>
            <a:xfrm>
              <a:off x="6754761" y="3295395"/>
              <a:ext cx="74295" cy="34290"/>
            </a:xfrm>
            <a:custGeom>
              <a:avLst/>
              <a:gdLst/>
              <a:ahLst/>
              <a:cxnLst/>
              <a:rect l="l" t="t" r="r" b="b"/>
              <a:pathLst>
                <a:path w="74295" h="34289">
                  <a:moveTo>
                    <a:pt x="73672" y="340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81" name="object 16381"/>
            <p:cNvSpPr/>
            <p:nvPr/>
          </p:nvSpPr>
          <p:spPr>
            <a:xfrm>
              <a:off x="6754761" y="3295395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82" name="object 16382"/>
            <p:cNvSpPr/>
            <p:nvPr/>
          </p:nvSpPr>
          <p:spPr>
            <a:xfrm>
              <a:off x="6754761" y="3300933"/>
              <a:ext cx="74295" cy="34290"/>
            </a:xfrm>
            <a:custGeom>
              <a:avLst/>
              <a:gdLst/>
              <a:ahLst/>
              <a:cxnLst/>
              <a:rect l="l" t="t" r="r" b="b"/>
              <a:pathLst>
                <a:path w="74295" h="34289">
                  <a:moveTo>
                    <a:pt x="73672" y="340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83" name="object 16383"/>
            <p:cNvSpPr/>
            <p:nvPr/>
          </p:nvSpPr>
          <p:spPr>
            <a:xfrm>
              <a:off x="6788822" y="3293021"/>
              <a:ext cx="41275" cy="19050"/>
            </a:xfrm>
            <a:custGeom>
              <a:avLst/>
              <a:gdLst/>
              <a:ahLst/>
              <a:cxnLst/>
              <a:rect l="l" t="t" r="r" b="b"/>
              <a:pathLst>
                <a:path w="41275" h="19050">
                  <a:moveTo>
                    <a:pt x="0" y="0"/>
                  </a:moveTo>
                  <a:lnTo>
                    <a:pt x="41198" y="190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84" name="object 16384"/>
            <p:cNvSpPr/>
            <p:nvPr/>
          </p:nvSpPr>
          <p:spPr>
            <a:xfrm>
              <a:off x="6754761" y="3293021"/>
              <a:ext cx="34290" cy="2540"/>
            </a:xfrm>
            <a:custGeom>
              <a:avLst/>
              <a:gdLst/>
              <a:ahLst/>
              <a:cxnLst/>
              <a:rect l="l" t="t" r="r" b="b"/>
              <a:pathLst>
                <a:path w="34290" h="2539">
                  <a:moveTo>
                    <a:pt x="-793" y="1187"/>
                  </a:moveTo>
                  <a:lnTo>
                    <a:pt x="34855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385" name="object 16385"/>
          <p:cNvGrpSpPr/>
          <p:nvPr/>
        </p:nvGrpSpPr>
        <p:grpSpPr>
          <a:xfrm>
            <a:off x="5658611" y="3194949"/>
            <a:ext cx="14573" cy="23146"/>
            <a:chOff x="6689794" y="4733258"/>
            <a:chExt cx="21590" cy="34290"/>
          </a:xfrm>
        </p:grpSpPr>
        <p:sp>
          <p:nvSpPr>
            <p:cNvPr id="16386" name="object 16386"/>
            <p:cNvSpPr/>
            <p:nvPr/>
          </p:nvSpPr>
          <p:spPr>
            <a:xfrm>
              <a:off x="6690588" y="4757801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0" y="0"/>
                  </a:moveTo>
                  <a:lnTo>
                    <a:pt x="19799" y="87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87" name="object 16387"/>
            <p:cNvSpPr/>
            <p:nvPr/>
          </p:nvSpPr>
          <p:spPr>
            <a:xfrm>
              <a:off x="6690588" y="4752263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20" h="14604">
                  <a:moveTo>
                    <a:pt x="19799" y="8712"/>
                  </a:moveTo>
                  <a:lnTo>
                    <a:pt x="19799" y="14249"/>
                  </a:lnTo>
                </a:path>
                <a:path w="20320" h="14604">
                  <a:moveTo>
                    <a:pt x="19799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88" name="object 16388"/>
            <p:cNvSpPr/>
            <p:nvPr/>
          </p:nvSpPr>
          <p:spPr>
            <a:xfrm>
              <a:off x="6710387" y="47665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89" name="object 16389"/>
            <p:cNvSpPr/>
            <p:nvPr/>
          </p:nvSpPr>
          <p:spPr>
            <a:xfrm>
              <a:off x="6710387" y="47609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90" name="object 16390"/>
            <p:cNvSpPr/>
            <p:nvPr/>
          </p:nvSpPr>
          <p:spPr>
            <a:xfrm>
              <a:off x="6690588" y="4734052"/>
              <a:ext cx="20320" cy="6350"/>
            </a:xfrm>
            <a:custGeom>
              <a:avLst/>
              <a:gdLst/>
              <a:ahLst/>
              <a:cxnLst/>
              <a:rect l="l" t="t" r="r" b="b"/>
              <a:pathLst>
                <a:path w="20320" h="6350">
                  <a:moveTo>
                    <a:pt x="0" y="0"/>
                  </a:moveTo>
                  <a:lnTo>
                    <a:pt x="7124" y="787"/>
                  </a:lnTo>
                  <a:lnTo>
                    <a:pt x="19799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391" name="object 16391"/>
          <p:cNvGrpSpPr/>
          <p:nvPr/>
        </p:nvGrpSpPr>
        <p:grpSpPr>
          <a:xfrm>
            <a:off x="5705143" y="2170913"/>
            <a:ext cx="51435" cy="28718"/>
            <a:chOff x="6758730" y="3216167"/>
            <a:chExt cx="76200" cy="42545"/>
          </a:xfrm>
        </p:grpSpPr>
        <p:sp>
          <p:nvSpPr>
            <p:cNvPr id="16392" name="object 16392"/>
            <p:cNvSpPr/>
            <p:nvPr/>
          </p:nvSpPr>
          <p:spPr>
            <a:xfrm>
              <a:off x="6760311" y="3218548"/>
              <a:ext cx="74295" cy="34290"/>
            </a:xfrm>
            <a:custGeom>
              <a:avLst/>
              <a:gdLst/>
              <a:ahLst/>
              <a:cxnLst/>
              <a:rect l="l" t="t" r="r" b="b"/>
              <a:pathLst>
                <a:path w="74295" h="34289">
                  <a:moveTo>
                    <a:pt x="73672" y="340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93" name="object 16393"/>
            <p:cNvSpPr/>
            <p:nvPr/>
          </p:nvSpPr>
          <p:spPr>
            <a:xfrm>
              <a:off x="6759523" y="3218561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0" y="553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94" name="object 16394"/>
            <p:cNvSpPr/>
            <p:nvPr/>
          </p:nvSpPr>
          <p:spPr>
            <a:xfrm>
              <a:off x="6759523" y="3224098"/>
              <a:ext cx="73660" cy="33655"/>
            </a:xfrm>
            <a:custGeom>
              <a:avLst/>
              <a:gdLst/>
              <a:ahLst/>
              <a:cxnLst/>
              <a:rect l="l" t="t" r="r" b="b"/>
              <a:pathLst>
                <a:path w="73659" h="33654">
                  <a:moveTo>
                    <a:pt x="73659" y="332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95" name="object 16395"/>
            <p:cNvSpPr/>
            <p:nvPr/>
          </p:nvSpPr>
          <p:spPr>
            <a:xfrm>
              <a:off x="6760298" y="3216960"/>
              <a:ext cx="27305" cy="1905"/>
            </a:xfrm>
            <a:custGeom>
              <a:avLst/>
              <a:gdLst/>
              <a:ahLst/>
              <a:cxnLst/>
              <a:rect l="l" t="t" r="r" b="b"/>
              <a:pathLst>
                <a:path w="27304" h="1905">
                  <a:moveTo>
                    <a:pt x="-793" y="793"/>
                  </a:moveTo>
                  <a:lnTo>
                    <a:pt x="27730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396" name="object 16396"/>
          <p:cNvGrpSpPr/>
          <p:nvPr/>
        </p:nvGrpSpPr>
        <p:grpSpPr>
          <a:xfrm>
            <a:off x="6530769" y="2952167"/>
            <a:ext cx="7715" cy="4286"/>
            <a:chOff x="7981880" y="4373581"/>
            <a:chExt cx="11430" cy="6350"/>
          </a:xfrm>
        </p:grpSpPr>
        <p:sp>
          <p:nvSpPr>
            <p:cNvPr id="16397" name="object 16397"/>
            <p:cNvSpPr/>
            <p:nvPr/>
          </p:nvSpPr>
          <p:spPr>
            <a:xfrm>
              <a:off x="7991398" y="43759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98" name="object 16398"/>
            <p:cNvSpPr/>
            <p:nvPr/>
          </p:nvSpPr>
          <p:spPr>
            <a:xfrm>
              <a:off x="7991398" y="43751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399" name="object 16399"/>
            <p:cNvSpPr/>
            <p:nvPr/>
          </p:nvSpPr>
          <p:spPr>
            <a:xfrm>
              <a:off x="7991398" y="43743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00" name="object 16400"/>
            <p:cNvSpPr/>
            <p:nvPr/>
          </p:nvSpPr>
          <p:spPr>
            <a:xfrm>
              <a:off x="7991398" y="437358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01" name="object 16401"/>
            <p:cNvSpPr/>
            <p:nvPr/>
          </p:nvSpPr>
          <p:spPr>
            <a:xfrm>
              <a:off x="7991398" y="43751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02" name="object 16402"/>
            <p:cNvSpPr/>
            <p:nvPr/>
          </p:nvSpPr>
          <p:spPr>
            <a:xfrm>
              <a:off x="7982673" y="437675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87"/>
                  </a:moveTo>
                  <a:lnTo>
                    <a:pt x="0" y="23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03" name="object 16403"/>
            <p:cNvSpPr/>
            <p:nvPr/>
          </p:nvSpPr>
          <p:spPr>
            <a:xfrm>
              <a:off x="7982686" y="43767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04" name="object 16404"/>
            <p:cNvSpPr/>
            <p:nvPr/>
          </p:nvSpPr>
          <p:spPr>
            <a:xfrm>
              <a:off x="7982686" y="437755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05" name="object 16405"/>
            <p:cNvSpPr/>
            <p:nvPr/>
          </p:nvSpPr>
          <p:spPr>
            <a:xfrm>
              <a:off x="7982686" y="43775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06" name="object 16406"/>
            <p:cNvSpPr/>
            <p:nvPr/>
          </p:nvSpPr>
          <p:spPr>
            <a:xfrm>
              <a:off x="7982686" y="43783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07" name="object 16407"/>
            <p:cNvSpPr/>
            <p:nvPr/>
          </p:nvSpPr>
          <p:spPr>
            <a:xfrm>
              <a:off x="7982686" y="43791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08" name="object 16408"/>
            <p:cNvSpPr/>
            <p:nvPr/>
          </p:nvSpPr>
          <p:spPr>
            <a:xfrm>
              <a:off x="7982673" y="43791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  <a:path w="1270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09" name="object 16409"/>
            <p:cNvSpPr/>
            <p:nvPr/>
          </p:nvSpPr>
          <p:spPr>
            <a:xfrm>
              <a:off x="7982686" y="437675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10" name="object 16410"/>
            <p:cNvSpPr/>
            <p:nvPr/>
          </p:nvSpPr>
          <p:spPr>
            <a:xfrm>
              <a:off x="7982686" y="43775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11" name="object 16411"/>
            <p:cNvSpPr/>
            <p:nvPr/>
          </p:nvSpPr>
          <p:spPr>
            <a:xfrm>
              <a:off x="7982686" y="43791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412" name="object 16412"/>
          <p:cNvGrpSpPr/>
          <p:nvPr/>
        </p:nvGrpSpPr>
        <p:grpSpPr>
          <a:xfrm>
            <a:off x="5709403" y="3356970"/>
            <a:ext cx="9858" cy="4286"/>
            <a:chOff x="6765042" y="4973288"/>
            <a:chExt cx="14604" cy="6350"/>
          </a:xfrm>
        </p:grpSpPr>
        <p:sp>
          <p:nvSpPr>
            <p:cNvPr id="16413" name="object 16413"/>
            <p:cNvSpPr/>
            <p:nvPr/>
          </p:nvSpPr>
          <p:spPr>
            <a:xfrm>
              <a:off x="6765835" y="497566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3175"/>
                  </a:moveTo>
                  <a:lnTo>
                    <a:pt x="0" y="2374"/>
                  </a:lnTo>
                  <a:lnTo>
                    <a:pt x="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14" name="object 16414"/>
            <p:cNvSpPr/>
            <p:nvPr/>
          </p:nvSpPr>
          <p:spPr>
            <a:xfrm>
              <a:off x="6765848" y="49764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15" name="object 16415"/>
            <p:cNvSpPr/>
            <p:nvPr/>
          </p:nvSpPr>
          <p:spPr>
            <a:xfrm>
              <a:off x="6765848" y="49764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16" name="object 16416"/>
            <p:cNvSpPr/>
            <p:nvPr/>
          </p:nvSpPr>
          <p:spPr>
            <a:xfrm>
              <a:off x="6765848" y="49780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17" name="object 16417"/>
            <p:cNvSpPr/>
            <p:nvPr/>
          </p:nvSpPr>
          <p:spPr>
            <a:xfrm>
              <a:off x="6766635" y="49788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18" name="object 16418"/>
            <p:cNvSpPr/>
            <p:nvPr/>
          </p:nvSpPr>
          <p:spPr>
            <a:xfrm>
              <a:off x="6765835" y="497566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0" y="787"/>
                  </a:lnTo>
                  <a:lnTo>
                    <a:pt x="0" y="2374"/>
                  </a:lnTo>
                  <a:lnTo>
                    <a:pt x="80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19" name="object 16419"/>
            <p:cNvSpPr/>
            <p:nvPr/>
          </p:nvSpPr>
          <p:spPr>
            <a:xfrm>
              <a:off x="6777735" y="497408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2374"/>
                  </a:moveTo>
                  <a:lnTo>
                    <a:pt x="0" y="1587"/>
                  </a:lnTo>
                  <a:lnTo>
                    <a:pt x="0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20" name="object 16420"/>
            <p:cNvSpPr/>
            <p:nvPr/>
          </p:nvSpPr>
          <p:spPr>
            <a:xfrm>
              <a:off x="6777735" y="49748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21" name="object 16421"/>
            <p:cNvSpPr/>
            <p:nvPr/>
          </p:nvSpPr>
          <p:spPr>
            <a:xfrm>
              <a:off x="6777735" y="49748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22" name="object 16422"/>
            <p:cNvSpPr/>
            <p:nvPr/>
          </p:nvSpPr>
          <p:spPr>
            <a:xfrm>
              <a:off x="6777735" y="49756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787"/>
                  </a:moveTo>
                  <a:lnTo>
                    <a:pt x="0" y="0"/>
                  </a:lnTo>
                </a:path>
                <a:path w="1270" h="1270">
                  <a:moveTo>
                    <a:pt x="787" y="787"/>
                  </a:moveTo>
                  <a:lnTo>
                    <a:pt x="787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23" name="object 16423"/>
            <p:cNvSpPr/>
            <p:nvPr/>
          </p:nvSpPr>
          <p:spPr>
            <a:xfrm>
              <a:off x="6777735" y="497408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0"/>
                  </a:moveTo>
                  <a:lnTo>
                    <a:pt x="0" y="800"/>
                  </a:lnTo>
                  <a:lnTo>
                    <a:pt x="0" y="1587"/>
                  </a:lnTo>
                  <a:lnTo>
                    <a:pt x="78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424" name="object 16424"/>
          <p:cNvGrpSpPr/>
          <p:nvPr/>
        </p:nvGrpSpPr>
        <p:grpSpPr>
          <a:xfrm>
            <a:off x="5569311" y="3657487"/>
            <a:ext cx="66437" cy="80582"/>
            <a:chOff x="6557498" y="5418499"/>
            <a:chExt cx="98425" cy="119380"/>
          </a:xfrm>
        </p:grpSpPr>
        <p:sp>
          <p:nvSpPr>
            <p:cNvPr id="16425" name="object 16425"/>
            <p:cNvSpPr/>
            <p:nvPr/>
          </p:nvSpPr>
          <p:spPr>
            <a:xfrm>
              <a:off x="6651777" y="551991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175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26" name="object 16426"/>
            <p:cNvSpPr/>
            <p:nvPr/>
          </p:nvSpPr>
          <p:spPr>
            <a:xfrm>
              <a:off x="6558292" y="5485853"/>
              <a:ext cx="50165" cy="20955"/>
            </a:xfrm>
            <a:custGeom>
              <a:avLst/>
              <a:gdLst/>
              <a:ahLst/>
              <a:cxnLst/>
              <a:rect l="l" t="t" r="r" b="b"/>
              <a:pathLst>
                <a:path w="50165" h="20954">
                  <a:moveTo>
                    <a:pt x="15049" y="0"/>
                  </a:moveTo>
                  <a:lnTo>
                    <a:pt x="49910" y="15049"/>
                  </a:lnTo>
                </a:path>
                <a:path w="50165" h="20954">
                  <a:moveTo>
                    <a:pt x="15049" y="0"/>
                  </a:moveTo>
                  <a:lnTo>
                    <a:pt x="0" y="2374"/>
                  </a:lnTo>
                  <a:lnTo>
                    <a:pt x="41986" y="205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27" name="object 16427"/>
            <p:cNvSpPr/>
            <p:nvPr/>
          </p:nvSpPr>
          <p:spPr>
            <a:xfrm>
              <a:off x="6639102" y="5523877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20">
                  <a:moveTo>
                    <a:pt x="0" y="0"/>
                  </a:moveTo>
                  <a:lnTo>
                    <a:pt x="15836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28" name="object 16428"/>
            <p:cNvSpPr/>
            <p:nvPr/>
          </p:nvSpPr>
          <p:spPr>
            <a:xfrm>
              <a:off x="6653352" y="551754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29" name="object 16429"/>
            <p:cNvSpPr/>
            <p:nvPr/>
          </p:nvSpPr>
          <p:spPr>
            <a:xfrm>
              <a:off x="6574929" y="5483466"/>
              <a:ext cx="36195" cy="15875"/>
            </a:xfrm>
            <a:custGeom>
              <a:avLst/>
              <a:gdLst/>
              <a:ahLst/>
              <a:cxnLst/>
              <a:rect l="l" t="t" r="r" b="b"/>
              <a:pathLst>
                <a:path w="36195" h="15875">
                  <a:moveTo>
                    <a:pt x="0" y="0"/>
                  </a:moveTo>
                  <a:lnTo>
                    <a:pt x="35636" y="158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30" name="object 16430"/>
            <p:cNvSpPr/>
            <p:nvPr/>
          </p:nvSpPr>
          <p:spPr>
            <a:xfrm>
              <a:off x="6573342" y="54834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87"/>
                  </a:moveTo>
                  <a:lnTo>
                    <a:pt x="787" y="2387"/>
                  </a:lnTo>
                  <a:lnTo>
                    <a:pt x="787" y="1587"/>
                  </a:lnTo>
                  <a:lnTo>
                    <a:pt x="1587" y="1587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31" name="object 16431"/>
            <p:cNvSpPr/>
            <p:nvPr/>
          </p:nvSpPr>
          <p:spPr>
            <a:xfrm>
              <a:off x="6574929" y="5438305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20">
                  <a:moveTo>
                    <a:pt x="0" y="0"/>
                  </a:moveTo>
                  <a:lnTo>
                    <a:pt x="0" y="451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32" name="object 16432"/>
            <p:cNvSpPr/>
            <p:nvPr/>
          </p:nvSpPr>
          <p:spPr>
            <a:xfrm>
              <a:off x="6640690" y="5477929"/>
              <a:ext cx="14604" cy="5715"/>
            </a:xfrm>
            <a:custGeom>
              <a:avLst/>
              <a:gdLst/>
              <a:ahLst/>
              <a:cxnLst/>
              <a:rect l="l" t="t" r="r" b="b"/>
              <a:pathLst>
                <a:path w="14604" h="5714">
                  <a:moveTo>
                    <a:pt x="14249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33" name="object 16433"/>
            <p:cNvSpPr/>
            <p:nvPr/>
          </p:nvSpPr>
          <p:spPr>
            <a:xfrm>
              <a:off x="6558292" y="5425630"/>
              <a:ext cx="97155" cy="47625"/>
            </a:xfrm>
            <a:custGeom>
              <a:avLst/>
              <a:gdLst/>
              <a:ahLst/>
              <a:cxnLst/>
              <a:rect l="l" t="t" r="r" b="b"/>
              <a:pathLst>
                <a:path w="97154" h="47625">
                  <a:moveTo>
                    <a:pt x="0" y="0"/>
                  </a:moveTo>
                  <a:lnTo>
                    <a:pt x="96647" y="41998"/>
                  </a:lnTo>
                </a:path>
                <a:path w="97154" h="47625">
                  <a:moveTo>
                    <a:pt x="0" y="0"/>
                  </a:moveTo>
                  <a:lnTo>
                    <a:pt x="0" y="5549"/>
                  </a:lnTo>
                  <a:lnTo>
                    <a:pt x="96647" y="475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34" name="object 16434"/>
            <p:cNvSpPr/>
            <p:nvPr/>
          </p:nvSpPr>
          <p:spPr>
            <a:xfrm>
              <a:off x="6558292" y="5419293"/>
              <a:ext cx="97155" cy="27305"/>
            </a:xfrm>
            <a:custGeom>
              <a:avLst/>
              <a:gdLst/>
              <a:ahLst/>
              <a:cxnLst/>
              <a:rect l="l" t="t" r="r" b="b"/>
              <a:pathLst>
                <a:path w="97154" h="27304">
                  <a:moveTo>
                    <a:pt x="36449" y="0"/>
                  </a:moveTo>
                  <a:lnTo>
                    <a:pt x="96659" y="26936"/>
                  </a:lnTo>
                </a:path>
                <a:path w="97154" h="27304">
                  <a:moveTo>
                    <a:pt x="36449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35" name="object 16435"/>
            <p:cNvSpPr/>
            <p:nvPr/>
          </p:nvSpPr>
          <p:spPr>
            <a:xfrm>
              <a:off x="6558292" y="5488228"/>
              <a:ext cx="37465" cy="22225"/>
            </a:xfrm>
            <a:custGeom>
              <a:avLst/>
              <a:gdLst/>
              <a:ahLst/>
              <a:cxnLst/>
              <a:rect l="l" t="t" r="r" b="b"/>
              <a:pathLst>
                <a:path w="37465" h="22225">
                  <a:moveTo>
                    <a:pt x="0" y="0"/>
                  </a:moveTo>
                  <a:lnTo>
                    <a:pt x="0" y="5549"/>
                  </a:lnTo>
                  <a:lnTo>
                    <a:pt x="37223" y="221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36" name="object 16436"/>
            <p:cNvSpPr/>
            <p:nvPr/>
          </p:nvSpPr>
          <p:spPr>
            <a:xfrm>
              <a:off x="6639102" y="5529427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20">
                  <a:moveTo>
                    <a:pt x="0" y="0"/>
                  </a:moveTo>
                  <a:lnTo>
                    <a:pt x="15836" y="71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437" name="object 16437"/>
          <p:cNvGrpSpPr/>
          <p:nvPr/>
        </p:nvGrpSpPr>
        <p:grpSpPr>
          <a:xfrm>
            <a:off x="5636691" y="2126524"/>
            <a:ext cx="36433" cy="24432"/>
            <a:chOff x="6657320" y="3150406"/>
            <a:chExt cx="53975" cy="36195"/>
          </a:xfrm>
        </p:grpSpPr>
        <p:sp>
          <p:nvSpPr>
            <p:cNvPr id="16438" name="object 16438"/>
            <p:cNvSpPr/>
            <p:nvPr/>
          </p:nvSpPr>
          <p:spPr>
            <a:xfrm>
              <a:off x="6710387" y="31781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39" name="object 16439"/>
            <p:cNvSpPr/>
            <p:nvPr/>
          </p:nvSpPr>
          <p:spPr>
            <a:xfrm>
              <a:off x="6710387" y="317812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137"/>
                  </a:moveTo>
                  <a:lnTo>
                    <a:pt x="0" y="0"/>
                  </a:lnTo>
                </a:path>
                <a:path h="7619">
                  <a:moveTo>
                    <a:pt x="0" y="7137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40" name="object 16440"/>
            <p:cNvSpPr/>
            <p:nvPr/>
          </p:nvSpPr>
          <p:spPr>
            <a:xfrm>
              <a:off x="6658114" y="3155175"/>
              <a:ext cx="52705" cy="23495"/>
            </a:xfrm>
            <a:custGeom>
              <a:avLst/>
              <a:gdLst/>
              <a:ahLst/>
              <a:cxnLst/>
              <a:rect l="l" t="t" r="r" b="b"/>
              <a:pathLst>
                <a:path w="52704" h="23494">
                  <a:moveTo>
                    <a:pt x="52273" y="229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41" name="object 16441"/>
            <p:cNvSpPr/>
            <p:nvPr/>
          </p:nvSpPr>
          <p:spPr>
            <a:xfrm>
              <a:off x="6658114" y="3155162"/>
              <a:ext cx="52705" cy="30480"/>
            </a:xfrm>
            <a:custGeom>
              <a:avLst/>
              <a:gdLst/>
              <a:ahLst/>
              <a:cxnLst/>
              <a:rect l="l" t="t" r="r" b="b"/>
              <a:pathLst>
                <a:path w="52704" h="30480">
                  <a:moveTo>
                    <a:pt x="0" y="7124"/>
                  </a:moveTo>
                  <a:lnTo>
                    <a:pt x="0" y="0"/>
                  </a:lnTo>
                </a:path>
                <a:path w="52704" h="30480">
                  <a:moveTo>
                    <a:pt x="0" y="7124"/>
                  </a:moveTo>
                  <a:lnTo>
                    <a:pt x="52273" y="300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42" name="object 16442"/>
            <p:cNvSpPr/>
            <p:nvPr/>
          </p:nvSpPr>
          <p:spPr>
            <a:xfrm>
              <a:off x="6685838" y="3151200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5" h="1269">
                  <a:moveTo>
                    <a:pt x="-793" y="400"/>
                  </a:moveTo>
                  <a:lnTo>
                    <a:pt x="12668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43" name="object 16443"/>
            <p:cNvSpPr/>
            <p:nvPr/>
          </p:nvSpPr>
          <p:spPr>
            <a:xfrm>
              <a:off x="6658114" y="3151200"/>
              <a:ext cx="27940" cy="4445"/>
            </a:xfrm>
            <a:custGeom>
              <a:avLst/>
              <a:gdLst/>
              <a:ahLst/>
              <a:cxnLst/>
              <a:rect l="l" t="t" r="r" b="b"/>
              <a:pathLst>
                <a:path w="27940" h="4444">
                  <a:moveTo>
                    <a:pt x="0" y="3962"/>
                  </a:moveTo>
                  <a:lnTo>
                    <a:pt x="277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44" name="object 16444"/>
            <p:cNvSpPr/>
            <p:nvPr/>
          </p:nvSpPr>
          <p:spPr>
            <a:xfrm>
              <a:off x="6697713" y="3152000"/>
              <a:ext cx="12700" cy="5715"/>
            </a:xfrm>
            <a:custGeom>
              <a:avLst/>
              <a:gdLst/>
              <a:ahLst/>
              <a:cxnLst/>
              <a:rect l="l" t="t" r="r" b="b"/>
              <a:pathLst>
                <a:path w="12700" h="5714">
                  <a:moveTo>
                    <a:pt x="0" y="0"/>
                  </a:moveTo>
                  <a:lnTo>
                    <a:pt x="12674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445" name="object 16445"/>
          <p:cNvGrpSpPr/>
          <p:nvPr/>
        </p:nvGrpSpPr>
        <p:grpSpPr>
          <a:xfrm>
            <a:off x="5738824" y="3230225"/>
            <a:ext cx="183452" cy="83153"/>
            <a:chOff x="6808628" y="4785518"/>
            <a:chExt cx="271780" cy="123189"/>
          </a:xfrm>
        </p:grpSpPr>
        <p:sp>
          <p:nvSpPr>
            <p:cNvPr id="16446" name="object 16446"/>
            <p:cNvSpPr/>
            <p:nvPr/>
          </p:nvSpPr>
          <p:spPr>
            <a:xfrm>
              <a:off x="7047090" y="4905146"/>
              <a:ext cx="33020" cy="2540"/>
            </a:xfrm>
            <a:custGeom>
              <a:avLst/>
              <a:gdLst/>
              <a:ahLst/>
              <a:cxnLst/>
              <a:rect l="l" t="t" r="r" b="b"/>
              <a:pathLst>
                <a:path w="33020" h="2539">
                  <a:moveTo>
                    <a:pt x="-793" y="1187"/>
                  </a:moveTo>
                  <a:lnTo>
                    <a:pt x="3328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47" name="object 16447"/>
            <p:cNvSpPr/>
            <p:nvPr/>
          </p:nvSpPr>
          <p:spPr>
            <a:xfrm>
              <a:off x="6809422" y="4786312"/>
              <a:ext cx="270510" cy="119380"/>
            </a:xfrm>
            <a:custGeom>
              <a:avLst/>
              <a:gdLst/>
              <a:ahLst/>
              <a:cxnLst/>
              <a:rect l="l" t="t" r="r" b="b"/>
              <a:pathLst>
                <a:path w="270509" h="119379">
                  <a:moveTo>
                    <a:pt x="0" y="0"/>
                  </a:moveTo>
                  <a:lnTo>
                    <a:pt x="270141" y="11883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448" name="object 16448"/>
          <p:cNvGrpSpPr/>
          <p:nvPr/>
        </p:nvGrpSpPr>
        <p:grpSpPr>
          <a:xfrm>
            <a:off x="5672516" y="3166592"/>
            <a:ext cx="280321" cy="150447"/>
            <a:chOff x="6710394" y="4691246"/>
            <a:chExt cx="415290" cy="222885"/>
          </a:xfrm>
        </p:grpSpPr>
        <p:sp>
          <p:nvSpPr>
            <p:cNvPr id="16449" name="object 16449"/>
            <p:cNvSpPr/>
            <p:nvPr/>
          </p:nvSpPr>
          <p:spPr>
            <a:xfrm>
              <a:off x="6711188" y="4757013"/>
              <a:ext cx="335915" cy="151130"/>
            </a:xfrm>
            <a:custGeom>
              <a:avLst/>
              <a:gdLst/>
              <a:ahLst/>
              <a:cxnLst/>
              <a:rect l="l" t="t" r="r" b="b"/>
              <a:pathLst>
                <a:path w="335915" h="151129">
                  <a:moveTo>
                    <a:pt x="33274" y="0"/>
                  </a:moveTo>
                  <a:lnTo>
                    <a:pt x="36449" y="1574"/>
                  </a:lnTo>
                </a:path>
                <a:path w="335915" h="151129">
                  <a:moveTo>
                    <a:pt x="33274" y="0"/>
                  </a:moveTo>
                  <a:lnTo>
                    <a:pt x="0" y="2374"/>
                  </a:lnTo>
                  <a:lnTo>
                    <a:pt x="335902" y="15050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50" name="object 16450"/>
            <p:cNvSpPr/>
            <p:nvPr/>
          </p:nvSpPr>
          <p:spPr>
            <a:xfrm>
              <a:off x="7079564" y="49027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374"/>
                  </a:moveTo>
                  <a:lnTo>
                    <a:pt x="787" y="2374"/>
                  </a:lnTo>
                  <a:lnTo>
                    <a:pt x="787" y="1574"/>
                  </a:lnTo>
                  <a:lnTo>
                    <a:pt x="1587" y="1574"/>
                  </a:lnTo>
                  <a:lnTo>
                    <a:pt x="1587" y="800"/>
                  </a:lnTo>
                  <a:lnTo>
                    <a:pt x="2374" y="800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51" name="object 16451"/>
            <p:cNvSpPr/>
            <p:nvPr/>
          </p:nvSpPr>
          <p:spPr>
            <a:xfrm>
              <a:off x="6832396" y="4792649"/>
              <a:ext cx="249554" cy="110489"/>
            </a:xfrm>
            <a:custGeom>
              <a:avLst/>
              <a:gdLst/>
              <a:ahLst/>
              <a:cxnLst/>
              <a:rect l="l" t="t" r="r" b="b"/>
              <a:pathLst>
                <a:path w="249554" h="110489">
                  <a:moveTo>
                    <a:pt x="0" y="0"/>
                  </a:moveTo>
                  <a:lnTo>
                    <a:pt x="249542" y="11012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52" name="object 16452"/>
            <p:cNvSpPr/>
            <p:nvPr/>
          </p:nvSpPr>
          <p:spPr>
            <a:xfrm>
              <a:off x="6746036" y="475462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53" name="object 16453"/>
            <p:cNvSpPr/>
            <p:nvPr/>
          </p:nvSpPr>
          <p:spPr>
            <a:xfrm>
              <a:off x="6744462" y="475462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87"/>
                  </a:moveTo>
                  <a:lnTo>
                    <a:pt x="787" y="2387"/>
                  </a:lnTo>
                  <a:lnTo>
                    <a:pt x="787" y="1587"/>
                  </a:lnTo>
                  <a:lnTo>
                    <a:pt x="1574" y="15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54" name="object 16454"/>
            <p:cNvSpPr/>
            <p:nvPr/>
          </p:nvSpPr>
          <p:spPr>
            <a:xfrm>
              <a:off x="7081939" y="4835436"/>
              <a:ext cx="5080" cy="67945"/>
            </a:xfrm>
            <a:custGeom>
              <a:avLst/>
              <a:gdLst/>
              <a:ahLst/>
              <a:cxnLst/>
              <a:rect l="l" t="t" r="r" b="b"/>
              <a:pathLst>
                <a:path w="5079" h="67945">
                  <a:moveTo>
                    <a:pt x="0" y="67335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55" name="object 16455"/>
            <p:cNvSpPr/>
            <p:nvPr/>
          </p:nvSpPr>
          <p:spPr>
            <a:xfrm>
              <a:off x="7081939" y="4833061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4762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56" name="object 16456"/>
            <p:cNvSpPr/>
            <p:nvPr/>
          </p:nvSpPr>
          <p:spPr>
            <a:xfrm>
              <a:off x="6746036" y="4730076"/>
              <a:ext cx="2540" cy="24765"/>
            </a:xfrm>
            <a:custGeom>
              <a:avLst/>
              <a:gdLst/>
              <a:ahLst/>
              <a:cxnLst/>
              <a:rect l="l" t="t" r="r" b="b"/>
              <a:pathLst>
                <a:path w="2540" h="24764">
                  <a:moveTo>
                    <a:pt x="1193" y="-793"/>
                  </a:moveTo>
                  <a:lnTo>
                    <a:pt x="1193" y="25342"/>
                  </a:lnTo>
                </a:path>
              </a:pathLst>
            </a:custGeom>
            <a:ln w="39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57" name="object 16457"/>
            <p:cNvSpPr/>
            <p:nvPr/>
          </p:nvSpPr>
          <p:spPr>
            <a:xfrm>
              <a:off x="7085901" y="483306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74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58" name="object 16458"/>
            <p:cNvSpPr/>
            <p:nvPr/>
          </p:nvSpPr>
          <p:spPr>
            <a:xfrm>
              <a:off x="7051840" y="4829898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0" y="553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59" name="object 16459"/>
            <p:cNvSpPr/>
            <p:nvPr/>
          </p:nvSpPr>
          <p:spPr>
            <a:xfrm>
              <a:off x="6750799" y="4697590"/>
              <a:ext cx="302260" cy="132715"/>
            </a:xfrm>
            <a:custGeom>
              <a:avLst/>
              <a:gdLst/>
              <a:ahLst/>
              <a:cxnLst/>
              <a:rect l="l" t="t" r="r" b="b"/>
              <a:pathLst>
                <a:path w="302259" h="132714">
                  <a:moveTo>
                    <a:pt x="0" y="0"/>
                  </a:moveTo>
                  <a:lnTo>
                    <a:pt x="301828" y="13229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60" name="object 16460"/>
            <p:cNvSpPr/>
            <p:nvPr/>
          </p:nvSpPr>
          <p:spPr>
            <a:xfrm>
              <a:off x="6749999" y="4703140"/>
              <a:ext cx="302260" cy="132715"/>
            </a:xfrm>
            <a:custGeom>
              <a:avLst/>
              <a:gdLst/>
              <a:ahLst/>
              <a:cxnLst/>
              <a:rect l="l" t="t" r="r" b="b"/>
              <a:pathLst>
                <a:path w="302259" h="132714">
                  <a:moveTo>
                    <a:pt x="0" y="0"/>
                  </a:moveTo>
                  <a:lnTo>
                    <a:pt x="301840" y="13229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61" name="object 16461"/>
            <p:cNvSpPr/>
            <p:nvPr/>
          </p:nvSpPr>
          <p:spPr>
            <a:xfrm>
              <a:off x="7052627" y="4825136"/>
              <a:ext cx="72390" cy="5080"/>
            </a:xfrm>
            <a:custGeom>
              <a:avLst/>
              <a:gdLst/>
              <a:ahLst/>
              <a:cxnLst/>
              <a:rect l="l" t="t" r="r" b="b"/>
              <a:pathLst>
                <a:path w="72390" h="5079">
                  <a:moveTo>
                    <a:pt x="0" y="4762"/>
                  </a:moveTo>
                  <a:lnTo>
                    <a:pt x="7209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62" name="object 16462"/>
            <p:cNvSpPr/>
            <p:nvPr/>
          </p:nvSpPr>
          <p:spPr>
            <a:xfrm>
              <a:off x="6822884" y="4692040"/>
              <a:ext cx="302260" cy="133350"/>
            </a:xfrm>
            <a:custGeom>
              <a:avLst/>
              <a:gdLst/>
              <a:ahLst/>
              <a:cxnLst/>
              <a:rect l="l" t="t" r="r" b="b"/>
              <a:pathLst>
                <a:path w="302259" h="133350">
                  <a:moveTo>
                    <a:pt x="0" y="0"/>
                  </a:moveTo>
                  <a:lnTo>
                    <a:pt x="301840" y="13309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63" name="object 16463"/>
            <p:cNvSpPr/>
            <p:nvPr/>
          </p:nvSpPr>
          <p:spPr>
            <a:xfrm>
              <a:off x="7085114" y="490198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0" y="1587"/>
                  </a:lnTo>
                  <a:lnTo>
                    <a:pt x="800" y="2374"/>
                  </a:lnTo>
                  <a:lnTo>
                    <a:pt x="158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64" name="object 16464"/>
            <p:cNvSpPr/>
            <p:nvPr/>
          </p:nvSpPr>
          <p:spPr>
            <a:xfrm>
              <a:off x="7085114" y="4901984"/>
              <a:ext cx="34290" cy="2540"/>
            </a:xfrm>
            <a:custGeom>
              <a:avLst/>
              <a:gdLst/>
              <a:ahLst/>
              <a:cxnLst/>
              <a:rect l="l" t="t" r="r" b="b"/>
              <a:pathLst>
                <a:path w="34290" h="2539">
                  <a:moveTo>
                    <a:pt x="0" y="1587"/>
                  </a:moveTo>
                  <a:lnTo>
                    <a:pt x="1587" y="2374"/>
                  </a:lnTo>
                  <a:lnTo>
                    <a:pt x="340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65" name="object 16465"/>
            <p:cNvSpPr/>
            <p:nvPr/>
          </p:nvSpPr>
          <p:spPr>
            <a:xfrm>
              <a:off x="7085901" y="4886934"/>
              <a:ext cx="33655" cy="15240"/>
            </a:xfrm>
            <a:custGeom>
              <a:avLst/>
              <a:gdLst/>
              <a:ahLst/>
              <a:cxnLst/>
              <a:rect l="l" t="t" r="r" b="b"/>
              <a:pathLst>
                <a:path w="33654" h="15239">
                  <a:moveTo>
                    <a:pt x="0" y="0"/>
                  </a:moveTo>
                  <a:lnTo>
                    <a:pt x="33274" y="150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66" name="object 16466"/>
            <p:cNvSpPr/>
            <p:nvPr/>
          </p:nvSpPr>
          <p:spPr>
            <a:xfrm>
              <a:off x="7047090" y="490752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67" name="object 16467"/>
            <p:cNvSpPr/>
            <p:nvPr/>
          </p:nvSpPr>
          <p:spPr>
            <a:xfrm>
              <a:off x="6711188" y="4759388"/>
              <a:ext cx="335915" cy="154305"/>
            </a:xfrm>
            <a:custGeom>
              <a:avLst/>
              <a:gdLst/>
              <a:ahLst/>
              <a:cxnLst/>
              <a:rect l="l" t="t" r="r" b="b"/>
              <a:pathLst>
                <a:path w="335915" h="154304">
                  <a:moveTo>
                    <a:pt x="0" y="0"/>
                  </a:moveTo>
                  <a:lnTo>
                    <a:pt x="0" y="5537"/>
                  </a:lnTo>
                  <a:lnTo>
                    <a:pt x="335902" y="15368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68" name="object 16468"/>
            <p:cNvSpPr/>
            <p:nvPr/>
          </p:nvSpPr>
          <p:spPr>
            <a:xfrm>
              <a:off x="7047077" y="4907521"/>
              <a:ext cx="72390" cy="5715"/>
            </a:xfrm>
            <a:custGeom>
              <a:avLst/>
              <a:gdLst/>
              <a:ahLst/>
              <a:cxnLst/>
              <a:rect l="l" t="t" r="r" b="b"/>
              <a:pathLst>
                <a:path w="72390" h="5714">
                  <a:moveTo>
                    <a:pt x="72097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69" name="object 16469"/>
            <p:cNvSpPr/>
            <p:nvPr/>
          </p:nvSpPr>
          <p:spPr>
            <a:xfrm>
              <a:off x="7119175" y="490198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70" name="object 16470"/>
            <p:cNvSpPr/>
            <p:nvPr/>
          </p:nvSpPr>
          <p:spPr>
            <a:xfrm>
              <a:off x="7085101" y="4835436"/>
              <a:ext cx="5080" cy="66675"/>
            </a:xfrm>
            <a:custGeom>
              <a:avLst/>
              <a:gdLst/>
              <a:ahLst/>
              <a:cxnLst/>
              <a:rect l="l" t="t" r="r" b="b"/>
              <a:pathLst>
                <a:path w="5079" h="66675">
                  <a:moveTo>
                    <a:pt x="4762" y="0"/>
                  </a:moveTo>
                  <a:lnTo>
                    <a:pt x="0" y="665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71" name="object 16471"/>
            <p:cNvSpPr/>
            <p:nvPr/>
          </p:nvSpPr>
          <p:spPr>
            <a:xfrm>
              <a:off x="7089863" y="483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374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72" name="object 16472"/>
            <p:cNvSpPr/>
            <p:nvPr/>
          </p:nvSpPr>
          <p:spPr>
            <a:xfrm>
              <a:off x="7092238" y="4830673"/>
              <a:ext cx="33020" cy="2540"/>
            </a:xfrm>
            <a:custGeom>
              <a:avLst/>
              <a:gdLst/>
              <a:ahLst/>
              <a:cxnLst/>
              <a:rect l="l" t="t" r="r" b="b"/>
              <a:pathLst>
                <a:path w="33020" h="2539">
                  <a:moveTo>
                    <a:pt x="-793" y="1193"/>
                  </a:moveTo>
                  <a:lnTo>
                    <a:pt x="33280" y="1193"/>
                  </a:lnTo>
                </a:path>
              </a:pathLst>
            </a:custGeom>
            <a:ln w="39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73" name="object 16473"/>
            <p:cNvSpPr/>
            <p:nvPr/>
          </p:nvSpPr>
          <p:spPr>
            <a:xfrm>
              <a:off x="7124725" y="482513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74" name="object 16474"/>
            <p:cNvSpPr/>
            <p:nvPr/>
          </p:nvSpPr>
          <p:spPr>
            <a:xfrm>
              <a:off x="7051852" y="4833061"/>
              <a:ext cx="33655" cy="2540"/>
            </a:xfrm>
            <a:custGeom>
              <a:avLst/>
              <a:gdLst/>
              <a:ahLst/>
              <a:cxnLst/>
              <a:rect l="l" t="t" r="r" b="b"/>
              <a:pathLst>
                <a:path w="33654" h="2539">
                  <a:moveTo>
                    <a:pt x="-793" y="1187"/>
                  </a:moveTo>
                  <a:lnTo>
                    <a:pt x="34055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75" name="object 16475"/>
            <p:cNvSpPr/>
            <p:nvPr/>
          </p:nvSpPr>
          <p:spPr>
            <a:xfrm>
              <a:off x="7085114" y="483304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800"/>
                  </a:moveTo>
                  <a:lnTo>
                    <a:pt x="787" y="800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76" name="object 16476"/>
            <p:cNvSpPr/>
            <p:nvPr/>
          </p:nvSpPr>
          <p:spPr>
            <a:xfrm>
              <a:off x="7079564" y="49035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74"/>
                  </a:moveTo>
                  <a:lnTo>
                    <a:pt x="787" y="1574"/>
                  </a:lnTo>
                  <a:lnTo>
                    <a:pt x="787" y="774"/>
                  </a:lnTo>
                  <a:lnTo>
                    <a:pt x="1587" y="774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77" name="object 16477"/>
            <p:cNvSpPr/>
            <p:nvPr/>
          </p:nvSpPr>
          <p:spPr>
            <a:xfrm>
              <a:off x="6823684" y="473482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78" name="object 16478"/>
            <p:cNvSpPr/>
            <p:nvPr/>
          </p:nvSpPr>
          <p:spPr>
            <a:xfrm>
              <a:off x="6823697" y="473720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49" y="0"/>
                  </a:moveTo>
                  <a:lnTo>
                    <a:pt x="0" y="787"/>
                  </a:lnTo>
                </a:path>
                <a:path w="4445" h="1270">
                  <a:moveTo>
                    <a:pt x="3949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79" name="object 16479"/>
            <p:cNvSpPr/>
            <p:nvPr/>
          </p:nvSpPr>
          <p:spPr>
            <a:xfrm>
              <a:off x="6821297" y="473798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80" name="object 16480"/>
            <p:cNvSpPr/>
            <p:nvPr/>
          </p:nvSpPr>
          <p:spPr>
            <a:xfrm>
              <a:off x="6821309" y="4737214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962" y="1574"/>
                  </a:moveTo>
                  <a:lnTo>
                    <a:pt x="0" y="1574"/>
                  </a:lnTo>
                </a:path>
                <a:path w="6350" h="1904">
                  <a:moveTo>
                    <a:pt x="3962" y="1574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81" name="object 16481"/>
            <p:cNvSpPr/>
            <p:nvPr/>
          </p:nvSpPr>
          <p:spPr>
            <a:xfrm>
              <a:off x="6819722" y="47372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82" name="object 16482"/>
            <p:cNvSpPr/>
            <p:nvPr/>
          </p:nvSpPr>
          <p:spPr>
            <a:xfrm>
              <a:off x="6822097" y="473481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87"/>
                  </a:moveTo>
                  <a:lnTo>
                    <a:pt x="787" y="1587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83" name="object 16483"/>
            <p:cNvSpPr/>
            <p:nvPr/>
          </p:nvSpPr>
          <p:spPr>
            <a:xfrm>
              <a:off x="6816547" y="47815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84" name="object 16484"/>
            <p:cNvSpPr/>
            <p:nvPr/>
          </p:nvSpPr>
          <p:spPr>
            <a:xfrm>
              <a:off x="6816547" y="477522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85" name="object 16485"/>
            <p:cNvSpPr/>
            <p:nvPr/>
          </p:nvSpPr>
          <p:spPr>
            <a:xfrm>
              <a:off x="6818134" y="477522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800" y="6337"/>
                  </a:moveTo>
                  <a:lnTo>
                    <a:pt x="800" y="5537"/>
                  </a:lnTo>
                  <a:lnTo>
                    <a:pt x="1600" y="5537"/>
                  </a:lnTo>
                  <a:lnTo>
                    <a:pt x="1600" y="1574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86" name="object 16486"/>
            <p:cNvSpPr/>
            <p:nvPr/>
          </p:nvSpPr>
          <p:spPr>
            <a:xfrm>
              <a:off x="6814959" y="4776025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2387" y="5537"/>
                  </a:moveTo>
                  <a:lnTo>
                    <a:pt x="1587" y="5537"/>
                  </a:lnTo>
                  <a:lnTo>
                    <a:pt x="800" y="4737"/>
                  </a:lnTo>
                  <a:lnTo>
                    <a:pt x="800" y="3949"/>
                  </a:lnTo>
                  <a:lnTo>
                    <a:pt x="0" y="3949"/>
                  </a:lnTo>
                  <a:lnTo>
                    <a:pt x="0" y="774"/>
                  </a:lnTo>
                  <a:lnTo>
                    <a:pt x="800" y="0"/>
                  </a:lnTo>
                  <a:lnTo>
                    <a:pt x="2387" y="0"/>
                  </a:lnTo>
                  <a:lnTo>
                    <a:pt x="2387" y="774"/>
                  </a:lnTo>
                  <a:lnTo>
                    <a:pt x="3174" y="1574"/>
                  </a:lnTo>
                  <a:lnTo>
                    <a:pt x="3174" y="3949"/>
                  </a:lnTo>
                  <a:lnTo>
                    <a:pt x="2387" y="4737"/>
                  </a:lnTo>
                  <a:lnTo>
                    <a:pt x="2387" y="5537"/>
                  </a:lnTo>
                  <a:lnTo>
                    <a:pt x="1587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87" name="object 16487"/>
            <p:cNvSpPr/>
            <p:nvPr/>
          </p:nvSpPr>
          <p:spPr>
            <a:xfrm>
              <a:off x="6817347" y="4776025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0"/>
                  </a:moveTo>
                  <a:lnTo>
                    <a:pt x="0" y="787"/>
                  </a:lnTo>
                  <a:lnTo>
                    <a:pt x="787" y="1574"/>
                  </a:lnTo>
                  <a:lnTo>
                    <a:pt x="787" y="3949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88" name="object 16488"/>
            <p:cNvSpPr/>
            <p:nvPr/>
          </p:nvSpPr>
          <p:spPr>
            <a:xfrm>
              <a:off x="6819722" y="473403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74" y="0"/>
                  </a:moveTo>
                  <a:lnTo>
                    <a:pt x="1574" y="1574"/>
                  </a:lnTo>
                  <a:lnTo>
                    <a:pt x="787" y="2374"/>
                  </a:lnTo>
                  <a:lnTo>
                    <a:pt x="787" y="3174"/>
                  </a:lnTo>
                  <a:lnTo>
                    <a:pt x="0" y="3174"/>
                  </a:lnTo>
                  <a:lnTo>
                    <a:pt x="2362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89" name="object 16489"/>
            <p:cNvSpPr/>
            <p:nvPr/>
          </p:nvSpPr>
          <p:spPr>
            <a:xfrm>
              <a:off x="6818134" y="4732439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87" y="4762"/>
                  </a:moveTo>
                  <a:lnTo>
                    <a:pt x="787" y="4762"/>
                  </a:lnTo>
                  <a:lnTo>
                    <a:pt x="787" y="3962"/>
                  </a:lnTo>
                  <a:lnTo>
                    <a:pt x="0" y="31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90" name="object 16490"/>
            <p:cNvSpPr/>
            <p:nvPr/>
          </p:nvSpPr>
          <p:spPr>
            <a:xfrm>
              <a:off x="6820509" y="473403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0"/>
                  </a:moveTo>
                  <a:lnTo>
                    <a:pt x="787" y="1574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91" name="object 16491"/>
            <p:cNvSpPr/>
            <p:nvPr/>
          </p:nvSpPr>
          <p:spPr>
            <a:xfrm>
              <a:off x="6820522" y="475146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574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92" name="object 16492"/>
            <p:cNvSpPr/>
            <p:nvPr/>
          </p:nvSpPr>
          <p:spPr>
            <a:xfrm>
              <a:off x="6820522" y="4751450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324" y="3175"/>
                  </a:moveTo>
                  <a:lnTo>
                    <a:pt x="1574" y="3175"/>
                  </a:lnTo>
                </a:path>
                <a:path w="6350" h="3175">
                  <a:moveTo>
                    <a:pt x="6324" y="3175"/>
                  </a:moveTo>
                  <a:lnTo>
                    <a:pt x="394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93" name="object 16493"/>
            <p:cNvSpPr/>
            <p:nvPr/>
          </p:nvSpPr>
          <p:spPr>
            <a:xfrm>
              <a:off x="6822097" y="475462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94" name="object 16494"/>
            <p:cNvSpPr/>
            <p:nvPr/>
          </p:nvSpPr>
          <p:spPr>
            <a:xfrm>
              <a:off x="6822097" y="475462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962" y="4762"/>
                  </a:moveTo>
                  <a:lnTo>
                    <a:pt x="0" y="4762"/>
                  </a:lnTo>
                </a:path>
                <a:path w="5079" h="5079">
                  <a:moveTo>
                    <a:pt x="3962" y="4762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95" name="object 16495"/>
            <p:cNvSpPr/>
            <p:nvPr/>
          </p:nvSpPr>
          <p:spPr>
            <a:xfrm>
              <a:off x="6819722" y="475938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96" name="object 16496"/>
            <p:cNvSpPr/>
            <p:nvPr/>
          </p:nvSpPr>
          <p:spPr>
            <a:xfrm>
              <a:off x="6819722" y="475938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962" y="1574"/>
                  </a:moveTo>
                  <a:lnTo>
                    <a:pt x="0" y="1574"/>
                  </a:lnTo>
                </a:path>
                <a:path w="6350" h="1904">
                  <a:moveTo>
                    <a:pt x="3962" y="1574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97" name="object 16497"/>
            <p:cNvSpPr/>
            <p:nvPr/>
          </p:nvSpPr>
          <p:spPr>
            <a:xfrm>
              <a:off x="6818134" y="475146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74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98" name="object 16498"/>
            <p:cNvSpPr/>
            <p:nvPr/>
          </p:nvSpPr>
          <p:spPr>
            <a:xfrm>
              <a:off x="6818134" y="475303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499" name="object 16499"/>
            <p:cNvSpPr/>
            <p:nvPr/>
          </p:nvSpPr>
          <p:spPr>
            <a:xfrm>
              <a:off x="6818922" y="475938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00" name="object 16500"/>
            <p:cNvSpPr/>
            <p:nvPr/>
          </p:nvSpPr>
          <p:spPr>
            <a:xfrm>
              <a:off x="6819722" y="4753838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4" h="5714">
                  <a:moveTo>
                    <a:pt x="800" y="5549"/>
                  </a:moveTo>
                  <a:lnTo>
                    <a:pt x="800" y="4749"/>
                  </a:lnTo>
                  <a:lnTo>
                    <a:pt x="1587" y="4749"/>
                  </a:lnTo>
                  <a:lnTo>
                    <a:pt x="1587" y="787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01" name="object 16501"/>
            <p:cNvSpPr/>
            <p:nvPr/>
          </p:nvSpPr>
          <p:spPr>
            <a:xfrm>
              <a:off x="6818134" y="475938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02" name="object 16502"/>
            <p:cNvSpPr/>
            <p:nvPr/>
          </p:nvSpPr>
          <p:spPr>
            <a:xfrm>
              <a:off x="6818134" y="47538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03" name="object 16503"/>
            <p:cNvSpPr/>
            <p:nvPr/>
          </p:nvSpPr>
          <p:spPr>
            <a:xfrm>
              <a:off x="6816547" y="4753838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1587" y="5549"/>
                  </a:moveTo>
                  <a:lnTo>
                    <a:pt x="800" y="5549"/>
                  </a:lnTo>
                  <a:lnTo>
                    <a:pt x="800" y="4749"/>
                  </a:lnTo>
                  <a:lnTo>
                    <a:pt x="0" y="3962"/>
                  </a:lnTo>
                  <a:lnTo>
                    <a:pt x="0" y="787"/>
                  </a:lnTo>
                  <a:lnTo>
                    <a:pt x="800" y="0"/>
                  </a:lnTo>
                  <a:lnTo>
                    <a:pt x="2387" y="0"/>
                  </a:lnTo>
                  <a:lnTo>
                    <a:pt x="2387" y="1587"/>
                  </a:lnTo>
                  <a:lnTo>
                    <a:pt x="3175" y="1587"/>
                  </a:lnTo>
                  <a:lnTo>
                    <a:pt x="3175" y="3962"/>
                  </a:lnTo>
                  <a:lnTo>
                    <a:pt x="2387" y="4749"/>
                  </a:lnTo>
                  <a:lnTo>
                    <a:pt x="2387" y="5549"/>
                  </a:lnTo>
                  <a:lnTo>
                    <a:pt x="1587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04" name="object 16504"/>
            <p:cNvSpPr/>
            <p:nvPr/>
          </p:nvSpPr>
          <p:spPr>
            <a:xfrm>
              <a:off x="6818922" y="475701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800" y="787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05" name="object 16505"/>
            <p:cNvSpPr/>
            <p:nvPr/>
          </p:nvSpPr>
          <p:spPr>
            <a:xfrm>
              <a:off x="6818934" y="475462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787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06" name="object 16506"/>
            <p:cNvSpPr/>
            <p:nvPr/>
          </p:nvSpPr>
          <p:spPr>
            <a:xfrm>
              <a:off x="6818934" y="477363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587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07" name="object 16507"/>
            <p:cNvSpPr/>
            <p:nvPr/>
          </p:nvSpPr>
          <p:spPr>
            <a:xfrm>
              <a:off x="6818922" y="4773637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337" y="3175"/>
                  </a:moveTo>
                  <a:lnTo>
                    <a:pt x="1587" y="3175"/>
                  </a:lnTo>
                </a:path>
                <a:path w="6350" h="3175">
                  <a:moveTo>
                    <a:pt x="6337" y="3175"/>
                  </a:moveTo>
                  <a:lnTo>
                    <a:pt x="394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08" name="object 16508"/>
            <p:cNvSpPr/>
            <p:nvPr/>
          </p:nvSpPr>
          <p:spPr>
            <a:xfrm>
              <a:off x="6820522" y="477681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09" name="object 16509"/>
            <p:cNvSpPr/>
            <p:nvPr/>
          </p:nvSpPr>
          <p:spPr>
            <a:xfrm>
              <a:off x="6820522" y="477680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949" y="4762"/>
                  </a:moveTo>
                  <a:lnTo>
                    <a:pt x="0" y="4762"/>
                  </a:lnTo>
                </a:path>
                <a:path w="5079" h="5079">
                  <a:moveTo>
                    <a:pt x="3949" y="4762"/>
                  </a:moveTo>
                  <a:lnTo>
                    <a:pt x="47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10" name="object 16510"/>
            <p:cNvSpPr/>
            <p:nvPr/>
          </p:nvSpPr>
          <p:spPr>
            <a:xfrm>
              <a:off x="6818134" y="478156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8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11" name="object 16511"/>
            <p:cNvSpPr/>
            <p:nvPr/>
          </p:nvSpPr>
          <p:spPr>
            <a:xfrm>
              <a:off x="6818134" y="478157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962" y="1574"/>
                  </a:moveTo>
                  <a:lnTo>
                    <a:pt x="0" y="1574"/>
                  </a:lnTo>
                </a:path>
                <a:path w="6350" h="1904">
                  <a:moveTo>
                    <a:pt x="3962" y="1574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12" name="object 16512"/>
            <p:cNvSpPr/>
            <p:nvPr/>
          </p:nvSpPr>
          <p:spPr>
            <a:xfrm>
              <a:off x="6816547" y="477363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87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13" name="object 16513"/>
            <p:cNvSpPr/>
            <p:nvPr/>
          </p:nvSpPr>
          <p:spPr>
            <a:xfrm>
              <a:off x="6816547" y="47752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14" name="object 16514"/>
            <p:cNvSpPr/>
            <p:nvPr/>
          </p:nvSpPr>
          <p:spPr>
            <a:xfrm>
              <a:off x="6817347" y="478157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515" name="object 16515"/>
          <p:cNvGrpSpPr/>
          <p:nvPr/>
        </p:nvGrpSpPr>
        <p:grpSpPr>
          <a:xfrm>
            <a:off x="5562890" y="3656955"/>
            <a:ext cx="36005" cy="54864"/>
            <a:chOff x="6547986" y="5417711"/>
            <a:chExt cx="53340" cy="81280"/>
          </a:xfrm>
        </p:grpSpPr>
        <p:sp>
          <p:nvSpPr>
            <p:cNvPr id="16516" name="object 16516"/>
            <p:cNvSpPr/>
            <p:nvPr/>
          </p:nvSpPr>
          <p:spPr>
            <a:xfrm>
              <a:off x="6551955" y="5428005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h="69850">
                  <a:moveTo>
                    <a:pt x="0" y="697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17" name="object 16517"/>
            <p:cNvSpPr/>
            <p:nvPr/>
          </p:nvSpPr>
          <p:spPr>
            <a:xfrm>
              <a:off x="6548780" y="542641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175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18" name="object 16518"/>
            <p:cNvSpPr/>
            <p:nvPr/>
          </p:nvSpPr>
          <p:spPr>
            <a:xfrm>
              <a:off x="6548780" y="5426417"/>
              <a:ext cx="3175" cy="71755"/>
            </a:xfrm>
            <a:custGeom>
              <a:avLst/>
              <a:gdLst/>
              <a:ahLst/>
              <a:cxnLst/>
              <a:rect l="l" t="t" r="r" b="b"/>
              <a:pathLst>
                <a:path w="3175" h="71754">
                  <a:moveTo>
                    <a:pt x="0" y="69710"/>
                  </a:moveTo>
                  <a:lnTo>
                    <a:pt x="0" y="0"/>
                  </a:lnTo>
                </a:path>
                <a:path w="3175" h="71754">
                  <a:moveTo>
                    <a:pt x="0" y="69710"/>
                  </a:moveTo>
                  <a:lnTo>
                    <a:pt x="3175" y="7129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19" name="object 16519"/>
            <p:cNvSpPr/>
            <p:nvPr/>
          </p:nvSpPr>
          <p:spPr>
            <a:xfrm>
              <a:off x="6551955" y="542641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1587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20" name="object 16520"/>
            <p:cNvSpPr/>
            <p:nvPr/>
          </p:nvSpPr>
          <p:spPr>
            <a:xfrm>
              <a:off x="6596316" y="542008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80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21" name="object 16521"/>
            <p:cNvSpPr/>
            <p:nvPr/>
          </p:nvSpPr>
          <p:spPr>
            <a:xfrm>
              <a:off x="6597903" y="541850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74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22" name="object 16522"/>
            <p:cNvSpPr/>
            <p:nvPr/>
          </p:nvSpPr>
          <p:spPr>
            <a:xfrm>
              <a:off x="6548780" y="5418505"/>
              <a:ext cx="49530" cy="8255"/>
            </a:xfrm>
            <a:custGeom>
              <a:avLst/>
              <a:gdLst/>
              <a:ahLst/>
              <a:cxnLst/>
              <a:rect l="l" t="t" r="r" b="b"/>
              <a:pathLst>
                <a:path w="49529" h="8254">
                  <a:moveTo>
                    <a:pt x="0" y="7912"/>
                  </a:moveTo>
                  <a:lnTo>
                    <a:pt x="4912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23" name="object 16523"/>
            <p:cNvSpPr/>
            <p:nvPr/>
          </p:nvSpPr>
          <p:spPr>
            <a:xfrm>
              <a:off x="6600278" y="54200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24" name="object 16524"/>
            <p:cNvSpPr/>
            <p:nvPr/>
          </p:nvSpPr>
          <p:spPr>
            <a:xfrm>
              <a:off x="6551955" y="5495340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10299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525" name="object 16525"/>
          <p:cNvGrpSpPr/>
          <p:nvPr/>
        </p:nvGrpSpPr>
        <p:grpSpPr>
          <a:xfrm>
            <a:off x="6946270" y="1431895"/>
            <a:ext cx="91297" cy="21431"/>
            <a:chOff x="8597436" y="2121325"/>
            <a:chExt cx="135255" cy="31750"/>
          </a:xfrm>
        </p:grpSpPr>
        <p:sp>
          <p:nvSpPr>
            <p:cNvPr id="16526" name="object 16526"/>
            <p:cNvSpPr/>
            <p:nvPr/>
          </p:nvSpPr>
          <p:spPr>
            <a:xfrm>
              <a:off x="8724214" y="213003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-793" y="400"/>
                  </a:moveTo>
                  <a:lnTo>
                    <a:pt x="78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27" name="object 16527"/>
            <p:cNvSpPr/>
            <p:nvPr/>
          </p:nvSpPr>
          <p:spPr>
            <a:xfrm>
              <a:off x="8705164" y="2130031"/>
              <a:ext cx="19050" cy="10795"/>
            </a:xfrm>
            <a:custGeom>
              <a:avLst/>
              <a:gdLst/>
              <a:ahLst/>
              <a:cxnLst/>
              <a:rect l="l" t="t" r="r" b="b"/>
              <a:pathLst>
                <a:path w="19050" h="10794">
                  <a:moveTo>
                    <a:pt x="9512" y="8712"/>
                  </a:moveTo>
                  <a:lnTo>
                    <a:pt x="19050" y="0"/>
                  </a:lnTo>
                </a:path>
                <a:path w="19050" h="10794">
                  <a:moveTo>
                    <a:pt x="9512" y="8712"/>
                  </a:moveTo>
                  <a:lnTo>
                    <a:pt x="8763" y="8712"/>
                  </a:lnTo>
                  <a:lnTo>
                    <a:pt x="7924" y="9512"/>
                  </a:lnTo>
                  <a:lnTo>
                    <a:pt x="4749" y="9512"/>
                  </a:lnTo>
                  <a:lnTo>
                    <a:pt x="4000" y="10299"/>
                  </a:lnTo>
                  <a:lnTo>
                    <a:pt x="1600" y="10299"/>
                  </a:ln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28" name="object 16528"/>
            <p:cNvSpPr/>
            <p:nvPr/>
          </p:nvSpPr>
          <p:spPr>
            <a:xfrm>
              <a:off x="8618829" y="2130831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59" h="8889">
                  <a:moveTo>
                    <a:pt x="5549" y="2374"/>
                  </a:moveTo>
                  <a:lnTo>
                    <a:pt x="86347" y="8712"/>
                  </a:lnTo>
                </a:path>
                <a:path w="86359" h="8889">
                  <a:moveTo>
                    <a:pt x="5549" y="2374"/>
                  </a:moveTo>
                  <a:lnTo>
                    <a:pt x="2374" y="2374"/>
                  </a:lnTo>
                  <a:lnTo>
                    <a:pt x="1587" y="1574"/>
                  </a:lnTo>
                  <a:lnTo>
                    <a:pt x="787" y="1574"/>
                  </a:lnTo>
                  <a:lnTo>
                    <a:pt x="0" y="787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29" name="object 16529"/>
            <p:cNvSpPr/>
            <p:nvPr/>
          </p:nvSpPr>
          <p:spPr>
            <a:xfrm>
              <a:off x="8619604" y="2122119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89">
                  <a:moveTo>
                    <a:pt x="9512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30" name="object 16530"/>
            <p:cNvSpPr/>
            <p:nvPr/>
          </p:nvSpPr>
          <p:spPr>
            <a:xfrm>
              <a:off x="8621991" y="212211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31" name="object 16531"/>
            <p:cNvSpPr/>
            <p:nvPr/>
          </p:nvSpPr>
          <p:spPr>
            <a:xfrm>
              <a:off x="8598230" y="2122119"/>
              <a:ext cx="24130" cy="21590"/>
            </a:xfrm>
            <a:custGeom>
              <a:avLst/>
              <a:gdLst/>
              <a:ahLst/>
              <a:cxnLst/>
              <a:rect l="l" t="t" r="r" b="b"/>
              <a:pathLst>
                <a:path w="24129" h="21589">
                  <a:moveTo>
                    <a:pt x="0" y="21386"/>
                  </a:moveTo>
                  <a:lnTo>
                    <a:pt x="237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32" name="object 16532"/>
            <p:cNvSpPr/>
            <p:nvPr/>
          </p:nvSpPr>
          <p:spPr>
            <a:xfrm>
              <a:off x="8598230" y="2143493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3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33" name="object 16533"/>
            <p:cNvSpPr/>
            <p:nvPr/>
          </p:nvSpPr>
          <p:spPr>
            <a:xfrm>
              <a:off x="8604554" y="2134006"/>
              <a:ext cx="19050" cy="10795"/>
            </a:xfrm>
            <a:custGeom>
              <a:avLst/>
              <a:gdLst/>
              <a:ahLst/>
              <a:cxnLst/>
              <a:rect l="l" t="t" r="r" b="b"/>
              <a:pathLst>
                <a:path w="19050" h="10794">
                  <a:moveTo>
                    <a:pt x="9512" y="1574"/>
                  </a:moveTo>
                  <a:lnTo>
                    <a:pt x="0" y="10299"/>
                  </a:lnTo>
                </a:path>
                <a:path w="19050" h="10794">
                  <a:moveTo>
                    <a:pt x="9512" y="1574"/>
                  </a:moveTo>
                  <a:lnTo>
                    <a:pt x="10299" y="1574"/>
                  </a:lnTo>
                  <a:lnTo>
                    <a:pt x="11087" y="774"/>
                  </a:lnTo>
                  <a:lnTo>
                    <a:pt x="15049" y="774"/>
                  </a:lnTo>
                  <a:lnTo>
                    <a:pt x="15049" y="0"/>
                  </a:lnTo>
                  <a:lnTo>
                    <a:pt x="17424" y="0"/>
                  </a:lnTo>
                  <a:lnTo>
                    <a:pt x="19011" y="7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34" name="object 16534"/>
            <p:cNvSpPr/>
            <p:nvPr/>
          </p:nvSpPr>
          <p:spPr>
            <a:xfrm>
              <a:off x="8623579" y="2134781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59" h="8889">
                  <a:moveTo>
                    <a:pt x="80810" y="6350"/>
                  </a:moveTo>
                  <a:lnTo>
                    <a:pt x="0" y="0"/>
                  </a:lnTo>
                </a:path>
                <a:path w="86359" h="8889">
                  <a:moveTo>
                    <a:pt x="80810" y="6350"/>
                  </a:moveTo>
                  <a:lnTo>
                    <a:pt x="83997" y="6350"/>
                  </a:lnTo>
                  <a:lnTo>
                    <a:pt x="84747" y="7137"/>
                  </a:lnTo>
                  <a:lnTo>
                    <a:pt x="85585" y="7137"/>
                  </a:lnTo>
                  <a:lnTo>
                    <a:pt x="86334" y="7924"/>
                  </a:lnTo>
                  <a:lnTo>
                    <a:pt x="86334" y="8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35" name="object 16535"/>
            <p:cNvSpPr/>
            <p:nvPr/>
          </p:nvSpPr>
          <p:spPr>
            <a:xfrm>
              <a:off x="8700427" y="2143505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89">
                  <a:moveTo>
                    <a:pt x="0" y="8712"/>
                  </a:moveTo>
                  <a:lnTo>
                    <a:pt x="94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36" name="object 16536"/>
            <p:cNvSpPr/>
            <p:nvPr/>
          </p:nvSpPr>
          <p:spPr>
            <a:xfrm>
              <a:off x="8700414" y="21522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37" name="object 16537"/>
            <p:cNvSpPr/>
            <p:nvPr/>
          </p:nvSpPr>
          <p:spPr>
            <a:xfrm>
              <a:off x="8706764" y="2130831"/>
              <a:ext cx="24765" cy="21590"/>
            </a:xfrm>
            <a:custGeom>
              <a:avLst/>
              <a:gdLst/>
              <a:ahLst/>
              <a:cxnLst/>
              <a:rect l="l" t="t" r="r" b="b"/>
              <a:pathLst>
                <a:path w="24765" h="21589">
                  <a:moveTo>
                    <a:pt x="24549" y="0"/>
                  </a:moveTo>
                  <a:lnTo>
                    <a:pt x="0" y="213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538" name="object 16538"/>
          <p:cNvGrpSpPr/>
          <p:nvPr/>
        </p:nvGrpSpPr>
        <p:grpSpPr>
          <a:xfrm>
            <a:off x="6950548" y="3091200"/>
            <a:ext cx="7715" cy="552498"/>
            <a:chOff x="8603774" y="4579556"/>
            <a:chExt cx="11430" cy="818515"/>
          </a:xfrm>
        </p:grpSpPr>
        <p:sp>
          <p:nvSpPr>
            <p:cNvPr id="16539" name="object 16539"/>
            <p:cNvSpPr/>
            <p:nvPr/>
          </p:nvSpPr>
          <p:spPr>
            <a:xfrm>
              <a:off x="8604567" y="5388394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89">
                  <a:moveTo>
                    <a:pt x="0" y="8712"/>
                  </a:moveTo>
                  <a:lnTo>
                    <a:pt x="94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40" name="object 16540"/>
            <p:cNvSpPr/>
            <p:nvPr/>
          </p:nvSpPr>
          <p:spPr>
            <a:xfrm>
              <a:off x="8614067" y="4579556"/>
              <a:ext cx="0" cy="808990"/>
            </a:xfrm>
            <a:custGeom>
              <a:avLst/>
              <a:gdLst/>
              <a:ahLst/>
              <a:cxnLst/>
              <a:rect l="l" t="t" r="r" b="b"/>
              <a:pathLst>
                <a:path h="808989">
                  <a:moveTo>
                    <a:pt x="0" y="0"/>
                  </a:moveTo>
                  <a:lnTo>
                    <a:pt x="0" y="8088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6541" name="object 16541"/>
          <p:cNvSpPr/>
          <p:nvPr/>
        </p:nvSpPr>
        <p:spPr>
          <a:xfrm>
            <a:off x="6957495" y="2488545"/>
            <a:ext cx="0" cy="204454"/>
          </a:xfrm>
          <a:custGeom>
            <a:avLst/>
            <a:gdLst/>
            <a:ahLst/>
            <a:cxnLst/>
            <a:rect l="l" t="t" r="r" b="b"/>
            <a:pathLst>
              <a:path h="302895">
                <a:moveTo>
                  <a:pt x="0" y="0"/>
                </a:moveTo>
                <a:lnTo>
                  <a:pt x="0" y="302628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6542" name="object 16542"/>
          <p:cNvGrpSpPr/>
          <p:nvPr/>
        </p:nvGrpSpPr>
        <p:grpSpPr>
          <a:xfrm>
            <a:off x="6950548" y="1441517"/>
            <a:ext cx="7715" cy="556355"/>
            <a:chOff x="8603774" y="2135581"/>
            <a:chExt cx="11430" cy="824230"/>
          </a:xfrm>
        </p:grpSpPr>
        <p:sp>
          <p:nvSpPr>
            <p:cNvPr id="16543" name="object 16543"/>
            <p:cNvSpPr/>
            <p:nvPr/>
          </p:nvSpPr>
          <p:spPr>
            <a:xfrm>
              <a:off x="8614067" y="2907995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69">
                  <a:moveTo>
                    <a:pt x="0" y="0"/>
                  </a:moveTo>
                  <a:lnTo>
                    <a:pt x="0" y="5146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44" name="object 16544"/>
            <p:cNvSpPr/>
            <p:nvPr/>
          </p:nvSpPr>
          <p:spPr>
            <a:xfrm>
              <a:off x="8614067" y="2860459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5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45" name="object 16545"/>
            <p:cNvSpPr/>
            <p:nvPr/>
          </p:nvSpPr>
          <p:spPr>
            <a:xfrm>
              <a:off x="8614067" y="2796286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0"/>
                  </a:moveTo>
                  <a:lnTo>
                    <a:pt x="0" y="332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46" name="object 16546"/>
            <p:cNvSpPr/>
            <p:nvPr/>
          </p:nvSpPr>
          <p:spPr>
            <a:xfrm>
              <a:off x="8614067" y="2135581"/>
              <a:ext cx="0" cy="641985"/>
            </a:xfrm>
            <a:custGeom>
              <a:avLst/>
              <a:gdLst/>
              <a:ahLst/>
              <a:cxnLst/>
              <a:rect l="l" t="t" r="r" b="b"/>
              <a:pathLst>
                <a:path h="641985">
                  <a:moveTo>
                    <a:pt x="0" y="0"/>
                  </a:moveTo>
                  <a:lnTo>
                    <a:pt x="0" y="64169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47" name="object 16547"/>
            <p:cNvSpPr/>
            <p:nvPr/>
          </p:nvSpPr>
          <p:spPr>
            <a:xfrm>
              <a:off x="8604567" y="2144306"/>
              <a:ext cx="0" cy="815340"/>
            </a:xfrm>
            <a:custGeom>
              <a:avLst/>
              <a:gdLst/>
              <a:ahLst/>
              <a:cxnLst/>
              <a:rect l="l" t="t" r="r" b="b"/>
              <a:pathLst>
                <a:path h="815339">
                  <a:moveTo>
                    <a:pt x="0" y="0"/>
                  </a:moveTo>
                  <a:lnTo>
                    <a:pt x="0" y="8151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6548" name="object 16548"/>
          <p:cNvSpPr/>
          <p:nvPr/>
        </p:nvSpPr>
        <p:spPr>
          <a:xfrm>
            <a:off x="6951083" y="2493354"/>
            <a:ext cx="0" cy="202311"/>
          </a:xfrm>
          <a:custGeom>
            <a:avLst/>
            <a:gdLst/>
            <a:ahLst/>
            <a:cxnLst/>
            <a:rect l="l" t="t" r="r" b="b"/>
            <a:pathLst>
              <a:path h="299720">
                <a:moveTo>
                  <a:pt x="0" y="0"/>
                </a:moveTo>
                <a:lnTo>
                  <a:pt x="0" y="29944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6549" name="object 16549"/>
          <p:cNvGrpSpPr/>
          <p:nvPr/>
        </p:nvGrpSpPr>
        <p:grpSpPr>
          <a:xfrm>
            <a:off x="6946270" y="3095470"/>
            <a:ext cx="5572" cy="548211"/>
            <a:chOff x="8597436" y="4585880"/>
            <a:chExt cx="8255" cy="812165"/>
          </a:xfrm>
        </p:grpSpPr>
        <p:sp>
          <p:nvSpPr>
            <p:cNvPr id="16550" name="object 16550"/>
            <p:cNvSpPr/>
            <p:nvPr/>
          </p:nvSpPr>
          <p:spPr>
            <a:xfrm>
              <a:off x="8604567" y="4585880"/>
              <a:ext cx="0" cy="811530"/>
            </a:xfrm>
            <a:custGeom>
              <a:avLst/>
              <a:gdLst/>
              <a:ahLst/>
              <a:cxnLst/>
              <a:rect l="l" t="t" r="r" b="b"/>
              <a:pathLst>
                <a:path h="811529">
                  <a:moveTo>
                    <a:pt x="0" y="0"/>
                  </a:moveTo>
                  <a:lnTo>
                    <a:pt x="0" y="81122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51" name="object 16551"/>
            <p:cNvSpPr/>
            <p:nvPr/>
          </p:nvSpPr>
          <p:spPr>
            <a:xfrm>
              <a:off x="8598230" y="539631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-793" y="393"/>
                  </a:moveTo>
                  <a:lnTo>
                    <a:pt x="7131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6552" name="object 16552"/>
          <p:cNvSpPr/>
          <p:nvPr/>
        </p:nvSpPr>
        <p:spPr>
          <a:xfrm>
            <a:off x="6946805" y="1446866"/>
            <a:ext cx="0" cy="550783"/>
          </a:xfrm>
          <a:custGeom>
            <a:avLst/>
            <a:gdLst/>
            <a:ahLst/>
            <a:cxnLst/>
            <a:rect l="l" t="t" r="r" b="b"/>
            <a:pathLst>
              <a:path h="815975">
                <a:moveTo>
                  <a:pt x="0" y="0"/>
                </a:moveTo>
                <a:lnTo>
                  <a:pt x="0" y="81594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553" name="object 16553"/>
          <p:cNvSpPr/>
          <p:nvPr/>
        </p:nvSpPr>
        <p:spPr>
          <a:xfrm>
            <a:off x="6946805" y="2496560"/>
            <a:ext cx="0" cy="201454"/>
          </a:xfrm>
          <a:custGeom>
            <a:avLst/>
            <a:gdLst/>
            <a:ahLst/>
            <a:cxnLst/>
            <a:rect l="l" t="t" r="r" b="b"/>
            <a:pathLst>
              <a:path h="298450">
                <a:moveTo>
                  <a:pt x="0" y="0"/>
                </a:moveTo>
                <a:lnTo>
                  <a:pt x="0" y="297865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6554" name="object 16554"/>
          <p:cNvGrpSpPr/>
          <p:nvPr/>
        </p:nvGrpSpPr>
        <p:grpSpPr>
          <a:xfrm>
            <a:off x="6876743" y="3004558"/>
            <a:ext cx="87868" cy="638223"/>
            <a:chOff x="8494433" y="4451197"/>
            <a:chExt cx="130175" cy="945515"/>
          </a:xfrm>
        </p:grpSpPr>
        <p:sp>
          <p:nvSpPr>
            <p:cNvPr id="16555" name="object 16555"/>
            <p:cNvSpPr/>
            <p:nvPr/>
          </p:nvSpPr>
          <p:spPr>
            <a:xfrm>
              <a:off x="8494433" y="4596961"/>
              <a:ext cx="103505" cy="0"/>
            </a:xfrm>
            <a:custGeom>
              <a:avLst/>
              <a:gdLst/>
              <a:ahLst/>
              <a:cxnLst/>
              <a:rect l="l" t="t" r="r" b="b"/>
              <a:pathLst>
                <a:path w="103504">
                  <a:moveTo>
                    <a:pt x="103003" y="0"/>
                  </a:moveTo>
                  <a:lnTo>
                    <a:pt x="0" y="0"/>
                  </a:lnTo>
                </a:path>
              </a:pathLst>
            </a:custGeom>
            <a:ln w="12661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56" name="object 16556"/>
            <p:cNvSpPr/>
            <p:nvPr/>
          </p:nvSpPr>
          <p:spPr>
            <a:xfrm>
              <a:off x="8598230" y="4603292"/>
              <a:ext cx="0" cy="793115"/>
            </a:xfrm>
            <a:custGeom>
              <a:avLst/>
              <a:gdLst/>
              <a:ahLst/>
              <a:cxnLst/>
              <a:rect l="l" t="t" r="r" b="b"/>
              <a:pathLst>
                <a:path h="793114">
                  <a:moveTo>
                    <a:pt x="0" y="0"/>
                  </a:moveTo>
                  <a:lnTo>
                    <a:pt x="0" y="79301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57" name="object 16557"/>
            <p:cNvSpPr/>
            <p:nvPr/>
          </p:nvSpPr>
          <p:spPr>
            <a:xfrm>
              <a:off x="8614067" y="5386336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0" y="2044"/>
                  </a:moveTo>
                  <a:lnTo>
                    <a:pt x="787" y="1257"/>
                  </a:lnTo>
                  <a:lnTo>
                    <a:pt x="4102" y="1409"/>
                  </a:lnTo>
                  <a:lnTo>
                    <a:pt x="1079" y="0"/>
                  </a:lnTo>
                  <a:lnTo>
                    <a:pt x="7912" y="457"/>
                  </a:lnTo>
                  <a:lnTo>
                    <a:pt x="9499" y="45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58" name="object 16558"/>
            <p:cNvSpPr/>
            <p:nvPr/>
          </p:nvSpPr>
          <p:spPr>
            <a:xfrm>
              <a:off x="8623579" y="4572419"/>
              <a:ext cx="0" cy="814705"/>
            </a:xfrm>
            <a:custGeom>
              <a:avLst/>
              <a:gdLst/>
              <a:ahLst/>
              <a:cxnLst/>
              <a:rect l="l" t="t" r="r" b="b"/>
              <a:pathLst>
                <a:path h="814704">
                  <a:moveTo>
                    <a:pt x="0" y="0"/>
                  </a:moveTo>
                  <a:lnTo>
                    <a:pt x="0" y="814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59" name="object 16559"/>
            <p:cNvSpPr/>
            <p:nvPr/>
          </p:nvSpPr>
          <p:spPr>
            <a:xfrm>
              <a:off x="8623579" y="4492396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4">
                  <a:moveTo>
                    <a:pt x="0" y="0"/>
                  </a:moveTo>
                  <a:lnTo>
                    <a:pt x="0" y="459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60" name="object 16560"/>
            <p:cNvSpPr/>
            <p:nvPr/>
          </p:nvSpPr>
          <p:spPr>
            <a:xfrm>
              <a:off x="8623579" y="4451197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6561" name="object 16561"/>
          <p:cNvSpPr/>
          <p:nvPr/>
        </p:nvSpPr>
        <p:spPr>
          <a:xfrm>
            <a:off x="6963916" y="2483727"/>
            <a:ext cx="0" cy="206169"/>
          </a:xfrm>
          <a:custGeom>
            <a:avLst/>
            <a:gdLst/>
            <a:ahLst/>
            <a:cxnLst/>
            <a:rect l="l" t="t" r="r" b="b"/>
            <a:pathLst>
              <a:path h="305435">
                <a:moveTo>
                  <a:pt x="0" y="0"/>
                </a:moveTo>
                <a:lnTo>
                  <a:pt x="0" y="305003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6562" name="object 16562"/>
          <p:cNvGrpSpPr/>
          <p:nvPr/>
        </p:nvGrpSpPr>
        <p:grpSpPr>
          <a:xfrm>
            <a:off x="6960706" y="1439910"/>
            <a:ext cx="3858" cy="558069"/>
            <a:chOff x="8618823" y="2133200"/>
            <a:chExt cx="5715" cy="826769"/>
          </a:xfrm>
        </p:grpSpPr>
        <p:sp>
          <p:nvSpPr>
            <p:cNvPr id="16563" name="object 16563"/>
            <p:cNvSpPr/>
            <p:nvPr/>
          </p:nvSpPr>
          <p:spPr>
            <a:xfrm>
              <a:off x="8623579" y="2908769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6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64" name="object 16564"/>
            <p:cNvSpPr/>
            <p:nvPr/>
          </p:nvSpPr>
          <p:spPr>
            <a:xfrm>
              <a:off x="8623579" y="2865208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4">
                  <a:moveTo>
                    <a:pt x="0" y="0"/>
                  </a:moveTo>
                  <a:lnTo>
                    <a:pt x="0" y="229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65" name="object 16565"/>
            <p:cNvSpPr/>
            <p:nvPr/>
          </p:nvSpPr>
          <p:spPr>
            <a:xfrm>
              <a:off x="8623579" y="279707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66" name="object 16566"/>
            <p:cNvSpPr/>
            <p:nvPr/>
          </p:nvSpPr>
          <p:spPr>
            <a:xfrm>
              <a:off x="8623579" y="2134781"/>
              <a:ext cx="0" cy="641985"/>
            </a:xfrm>
            <a:custGeom>
              <a:avLst/>
              <a:gdLst/>
              <a:ahLst/>
              <a:cxnLst/>
              <a:rect l="l" t="t" r="r" b="b"/>
              <a:pathLst>
                <a:path h="641985">
                  <a:moveTo>
                    <a:pt x="0" y="0"/>
                  </a:moveTo>
                  <a:lnTo>
                    <a:pt x="0" y="64169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67" name="object 16567"/>
            <p:cNvSpPr/>
            <p:nvPr/>
          </p:nvSpPr>
          <p:spPr>
            <a:xfrm>
              <a:off x="8619617" y="213399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787"/>
                  </a:moveTo>
                  <a:lnTo>
                    <a:pt x="0" y="0"/>
                  </a:lnTo>
                  <a:lnTo>
                    <a:pt x="2374" y="0"/>
                  </a:lnTo>
                  <a:lnTo>
                    <a:pt x="3962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568" name="object 16568"/>
          <p:cNvGrpSpPr/>
          <p:nvPr/>
        </p:nvGrpSpPr>
        <p:grpSpPr>
          <a:xfrm>
            <a:off x="6963380" y="3635559"/>
            <a:ext cx="53150" cy="5572"/>
            <a:chOff x="8622785" y="5386012"/>
            <a:chExt cx="78740" cy="8255"/>
          </a:xfrm>
        </p:grpSpPr>
        <p:sp>
          <p:nvSpPr>
            <p:cNvPr id="16569" name="object 16569"/>
            <p:cNvSpPr/>
            <p:nvPr/>
          </p:nvSpPr>
          <p:spPr>
            <a:xfrm>
              <a:off x="8623579" y="5386806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39">
                  <a:moveTo>
                    <a:pt x="-793" y="1193"/>
                  </a:moveTo>
                  <a:lnTo>
                    <a:pt x="26943" y="1193"/>
                  </a:lnTo>
                </a:path>
              </a:pathLst>
            </a:custGeom>
            <a:ln w="39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70" name="object 16570"/>
            <p:cNvSpPr/>
            <p:nvPr/>
          </p:nvSpPr>
          <p:spPr>
            <a:xfrm>
              <a:off x="8664765" y="5389981"/>
              <a:ext cx="36195" cy="3175"/>
            </a:xfrm>
            <a:custGeom>
              <a:avLst/>
              <a:gdLst/>
              <a:ahLst/>
              <a:cxnLst/>
              <a:rect l="l" t="t" r="r" b="b"/>
              <a:pathLst>
                <a:path w="36195" h="3175">
                  <a:moveTo>
                    <a:pt x="-793" y="1587"/>
                  </a:moveTo>
                  <a:lnTo>
                    <a:pt x="36442" y="1587"/>
                  </a:lnTo>
                </a:path>
              </a:pathLst>
            </a:custGeom>
            <a:ln w="47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6571" name="object 16571"/>
          <p:cNvSpPr/>
          <p:nvPr/>
        </p:nvSpPr>
        <p:spPr>
          <a:xfrm>
            <a:off x="7018463" y="1445263"/>
            <a:ext cx="0" cy="5144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12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6572" name="object 16572"/>
          <p:cNvGrpSpPr/>
          <p:nvPr/>
        </p:nvGrpSpPr>
        <p:grpSpPr>
          <a:xfrm>
            <a:off x="6960165" y="1432431"/>
            <a:ext cx="8144" cy="8144"/>
            <a:chOff x="8618022" y="2122119"/>
            <a:chExt cx="12065" cy="12065"/>
          </a:xfrm>
        </p:grpSpPr>
        <p:sp>
          <p:nvSpPr>
            <p:cNvPr id="16573" name="object 16573"/>
            <p:cNvSpPr/>
            <p:nvPr/>
          </p:nvSpPr>
          <p:spPr>
            <a:xfrm>
              <a:off x="8629116" y="212211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74" name="object 16574"/>
            <p:cNvSpPr/>
            <p:nvPr/>
          </p:nvSpPr>
          <p:spPr>
            <a:xfrm>
              <a:off x="8619616" y="213083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75" name="object 16575"/>
            <p:cNvSpPr/>
            <p:nvPr/>
          </p:nvSpPr>
          <p:spPr>
            <a:xfrm>
              <a:off x="8618816" y="21308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87"/>
                  </a:move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576" name="object 16576"/>
          <p:cNvGrpSpPr/>
          <p:nvPr/>
        </p:nvGrpSpPr>
        <p:grpSpPr>
          <a:xfrm>
            <a:off x="7015244" y="3100820"/>
            <a:ext cx="5572" cy="548211"/>
            <a:chOff x="8699620" y="4593806"/>
            <a:chExt cx="8255" cy="812165"/>
          </a:xfrm>
        </p:grpSpPr>
        <p:sp>
          <p:nvSpPr>
            <p:cNvPr id="16577" name="object 16577"/>
            <p:cNvSpPr/>
            <p:nvPr/>
          </p:nvSpPr>
          <p:spPr>
            <a:xfrm>
              <a:off x="8700414" y="5404243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0"/>
                  </a:moveTo>
                  <a:lnTo>
                    <a:pt x="633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78" name="object 16578"/>
            <p:cNvSpPr/>
            <p:nvPr/>
          </p:nvSpPr>
          <p:spPr>
            <a:xfrm>
              <a:off x="8706751" y="4593806"/>
              <a:ext cx="0" cy="811530"/>
            </a:xfrm>
            <a:custGeom>
              <a:avLst/>
              <a:gdLst/>
              <a:ahLst/>
              <a:cxnLst/>
              <a:rect l="l" t="t" r="r" b="b"/>
              <a:pathLst>
                <a:path h="811529">
                  <a:moveTo>
                    <a:pt x="0" y="0"/>
                  </a:moveTo>
                  <a:lnTo>
                    <a:pt x="0" y="81122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6579" name="object 16579"/>
          <p:cNvSpPr/>
          <p:nvPr/>
        </p:nvSpPr>
        <p:spPr>
          <a:xfrm>
            <a:off x="7020057" y="2978361"/>
            <a:ext cx="0" cy="1414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59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580" name="object 16580"/>
          <p:cNvSpPr/>
          <p:nvPr/>
        </p:nvSpPr>
        <p:spPr>
          <a:xfrm>
            <a:off x="7020057" y="2649485"/>
            <a:ext cx="0" cy="24860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0"/>
                </a:moveTo>
                <a:lnTo>
                  <a:pt x="0" y="3646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581" name="object 16581"/>
          <p:cNvSpPr/>
          <p:nvPr/>
        </p:nvSpPr>
        <p:spPr>
          <a:xfrm>
            <a:off x="7020057" y="2439348"/>
            <a:ext cx="0" cy="179165"/>
          </a:xfrm>
          <a:custGeom>
            <a:avLst/>
            <a:gdLst/>
            <a:ahLst/>
            <a:cxnLst/>
            <a:rect l="l" t="t" r="r" b="b"/>
            <a:pathLst>
              <a:path h="265429">
                <a:moveTo>
                  <a:pt x="0" y="0"/>
                </a:moveTo>
                <a:lnTo>
                  <a:pt x="0" y="26536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6582" name="object 16582"/>
          <p:cNvGrpSpPr/>
          <p:nvPr/>
        </p:nvGrpSpPr>
        <p:grpSpPr>
          <a:xfrm>
            <a:off x="7019521" y="1954324"/>
            <a:ext cx="1286" cy="25718"/>
            <a:chOff x="8705957" y="2895295"/>
            <a:chExt cx="1905" cy="38100"/>
          </a:xfrm>
        </p:grpSpPr>
        <p:sp>
          <p:nvSpPr>
            <p:cNvPr id="16583" name="object 16583"/>
            <p:cNvSpPr/>
            <p:nvPr/>
          </p:nvSpPr>
          <p:spPr>
            <a:xfrm>
              <a:off x="8706751" y="291433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90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84" name="object 16584"/>
            <p:cNvSpPr/>
            <p:nvPr/>
          </p:nvSpPr>
          <p:spPr>
            <a:xfrm>
              <a:off x="8706751" y="289529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6585" name="object 16585"/>
          <p:cNvSpPr/>
          <p:nvPr/>
        </p:nvSpPr>
        <p:spPr>
          <a:xfrm>
            <a:off x="7020057" y="1452755"/>
            <a:ext cx="0" cy="470630"/>
          </a:xfrm>
          <a:custGeom>
            <a:avLst/>
            <a:gdLst/>
            <a:ahLst/>
            <a:cxnLst/>
            <a:rect l="l" t="t" r="r" b="b"/>
            <a:pathLst>
              <a:path h="697230">
                <a:moveTo>
                  <a:pt x="0" y="0"/>
                </a:moveTo>
                <a:lnTo>
                  <a:pt x="0" y="697115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586" name="object 16586"/>
          <p:cNvSpPr/>
          <p:nvPr/>
        </p:nvSpPr>
        <p:spPr>
          <a:xfrm>
            <a:off x="7015779" y="1954325"/>
            <a:ext cx="0" cy="27003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3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587" name="object 16587"/>
          <p:cNvSpPr/>
          <p:nvPr/>
        </p:nvSpPr>
        <p:spPr>
          <a:xfrm>
            <a:off x="7015779" y="1452755"/>
            <a:ext cx="0" cy="470630"/>
          </a:xfrm>
          <a:custGeom>
            <a:avLst/>
            <a:gdLst/>
            <a:ahLst/>
            <a:cxnLst/>
            <a:rect l="l" t="t" r="r" b="b"/>
            <a:pathLst>
              <a:path h="697230">
                <a:moveTo>
                  <a:pt x="0" y="0"/>
                </a:moveTo>
                <a:lnTo>
                  <a:pt x="0" y="697115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588" name="object 16588"/>
          <p:cNvSpPr/>
          <p:nvPr/>
        </p:nvSpPr>
        <p:spPr>
          <a:xfrm>
            <a:off x="7015779" y="2649485"/>
            <a:ext cx="0" cy="24860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0"/>
                </a:moveTo>
                <a:lnTo>
                  <a:pt x="0" y="3647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589" name="object 16589"/>
          <p:cNvSpPr/>
          <p:nvPr/>
        </p:nvSpPr>
        <p:spPr>
          <a:xfrm>
            <a:off x="7015779" y="2443094"/>
            <a:ext cx="0" cy="175736"/>
          </a:xfrm>
          <a:custGeom>
            <a:avLst/>
            <a:gdLst/>
            <a:ahLst/>
            <a:cxnLst/>
            <a:rect l="l" t="t" r="r" b="b"/>
            <a:pathLst>
              <a:path h="260350">
                <a:moveTo>
                  <a:pt x="0" y="0"/>
                </a:moveTo>
                <a:lnTo>
                  <a:pt x="0" y="25981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6590" name="object 16590"/>
          <p:cNvGrpSpPr/>
          <p:nvPr/>
        </p:nvGrpSpPr>
        <p:grpSpPr>
          <a:xfrm>
            <a:off x="7015244" y="2981035"/>
            <a:ext cx="1286" cy="666941"/>
            <a:chOff x="8699620" y="4416348"/>
            <a:chExt cx="1905" cy="988060"/>
          </a:xfrm>
        </p:grpSpPr>
        <p:sp>
          <p:nvSpPr>
            <p:cNvPr id="16591" name="object 16591"/>
            <p:cNvSpPr/>
            <p:nvPr/>
          </p:nvSpPr>
          <p:spPr>
            <a:xfrm>
              <a:off x="8700414" y="4416348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0"/>
                  </a:moveTo>
                  <a:lnTo>
                    <a:pt x="0" y="625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92" name="object 16592"/>
            <p:cNvSpPr/>
            <p:nvPr/>
          </p:nvSpPr>
          <p:spPr>
            <a:xfrm>
              <a:off x="8700414" y="4507458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93" name="object 16593"/>
            <p:cNvSpPr/>
            <p:nvPr/>
          </p:nvSpPr>
          <p:spPr>
            <a:xfrm>
              <a:off x="8700414" y="4555781"/>
              <a:ext cx="0" cy="848994"/>
            </a:xfrm>
            <a:custGeom>
              <a:avLst/>
              <a:gdLst/>
              <a:ahLst/>
              <a:cxnLst/>
              <a:rect l="l" t="t" r="r" b="b"/>
              <a:pathLst>
                <a:path h="848995">
                  <a:moveTo>
                    <a:pt x="0" y="0"/>
                  </a:moveTo>
                  <a:lnTo>
                    <a:pt x="0" y="8484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6594" name="object 16594"/>
          <p:cNvSpPr/>
          <p:nvPr/>
        </p:nvSpPr>
        <p:spPr>
          <a:xfrm>
            <a:off x="7020057" y="19591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6595" name="object 16595"/>
          <p:cNvGrpSpPr/>
          <p:nvPr/>
        </p:nvGrpSpPr>
        <p:grpSpPr>
          <a:xfrm>
            <a:off x="7019521" y="3102421"/>
            <a:ext cx="18002" cy="546926"/>
            <a:chOff x="8705957" y="4596180"/>
            <a:chExt cx="26670" cy="810260"/>
          </a:xfrm>
        </p:grpSpPr>
        <p:sp>
          <p:nvSpPr>
            <p:cNvPr id="16596" name="object 16596"/>
            <p:cNvSpPr/>
            <p:nvPr/>
          </p:nvSpPr>
          <p:spPr>
            <a:xfrm>
              <a:off x="8706751" y="5382844"/>
              <a:ext cx="24765" cy="22225"/>
            </a:xfrm>
            <a:custGeom>
              <a:avLst/>
              <a:gdLst/>
              <a:ahLst/>
              <a:cxnLst/>
              <a:rect l="l" t="t" r="r" b="b"/>
              <a:pathLst>
                <a:path w="24765" h="22225">
                  <a:moveTo>
                    <a:pt x="0" y="22186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597" name="object 16597"/>
            <p:cNvSpPr/>
            <p:nvPr/>
          </p:nvSpPr>
          <p:spPr>
            <a:xfrm>
              <a:off x="8731313" y="4596180"/>
              <a:ext cx="0" cy="786765"/>
            </a:xfrm>
            <a:custGeom>
              <a:avLst/>
              <a:gdLst/>
              <a:ahLst/>
              <a:cxnLst/>
              <a:rect l="l" t="t" r="r" b="b"/>
              <a:pathLst>
                <a:path h="786764">
                  <a:moveTo>
                    <a:pt x="0" y="0"/>
                  </a:moveTo>
                  <a:lnTo>
                    <a:pt x="0" y="78666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6598" name="object 16598"/>
          <p:cNvSpPr/>
          <p:nvPr/>
        </p:nvSpPr>
        <p:spPr>
          <a:xfrm>
            <a:off x="7036636" y="2969814"/>
            <a:ext cx="0" cy="12859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901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599" name="object 16599"/>
          <p:cNvSpPr/>
          <p:nvPr/>
        </p:nvSpPr>
        <p:spPr>
          <a:xfrm>
            <a:off x="7036636" y="2649485"/>
            <a:ext cx="0" cy="15002"/>
          </a:xfrm>
          <a:custGeom>
            <a:avLst/>
            <a:gdLst/>
            <a:ahLst/>
            <a:cxnLst/>
            <a:rect l="l" t="t" r="r" b="b"/>
            <a:pathLst>
              <a:path h="22225">
                <a:moveTo>
                  <a:pt x="0" y="0"/>
                </a:moveTo>
                <a:lnTo>
                  <a:pt x="0" y="2221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600" name="object 16600"/>
          <p:cNvSpPr/>
          <p:nvPr/>
        </p:nvSpPr>
        <p:spPr>
          <a:xfrm>
            <a:off x="7036636" y="2464997"/>
            <a:ext cx="0" cy="143589"/>
          </a:xfrm>
          <a:custGeom>
            <a:avLst/>
            <a:gdLst/>
            <a:ahLst/>
            <a:cxnLst/>
            <a:rect l="l" t="t" r="r" b="b"/>
            <a:pathLst>
              <a:path h="212725">
                <a:moveTo>
                  <a:pt x="0" y="0"/>
                </a:moveTo>
                <a:lnTo>
                  <a:pt x="0" y="212318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601" name="object 16601"/>
          <p:cNvSpPr/>
          <p:nvPr/>
        </p:nvSpPr>
        <p:spPr>
          <a:xfrm>
            <a:off x="7036636" y="2424380"/>
            <a:ext cx="0" cy="9858"/>
          </a:xfrm>
          <a:custGeom>
            <a:avLst/>
            <a:gdLst/>
            <a:ahLst/>
            <a:cxnLst/>
            <a:rect l="l" t="t" r="r" b="b"/>
            <a:pathLst>
              <a:path h="14604">
                <a:moveTo>
                  <a:pt x="0" y="0"/>
                </a:moveTo>
                <a:lnTo>
                  <a:pt x="0" y="1422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602" name="object 16602"/>
          <p:cNvSpPr/>
          <p:nvPr/>
        </p:nvSpPr>
        <p:spPr>
          <a:xfrm>
            <a:off x="7036636" y="1438320"/>
            <a:ext cx="0" cy="388763"/>
          </a:xfrm>
          <a:custGeom>
            <a:avLst/>
            <a:gdLst/>
            <a:ahLst/>
            <a:cxnLst/>
            <a:rect l="l" t="t" r="r" b="b"/>
            <a:pathLst>
              <a:path h="575944">
                <a:moveTo>
                  <a:pt x="0" y="0"/>
                </a:moveTo>
                <a:lnTo>
                  <a:pt x="0" y="57589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603" name="object 16603"/>
          <p:cNvSpPr/>
          <p:nvPr/>
        </p:nvSpPr>
        <p:spPr>
          <a:xfrm>
            <a:off x="7036636" y="1861809"/>
            <a:ext cx="0" cy="10716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875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604" name="object 16604"/>
          <p:cNvSpPr/>
          <p:nvPr/>
        </p:nvSpPr>
        <p:spPr>
          <a:xfrm>
            <a:off x="7020057" y="1916905"/>
            <a:ext cx="7715" cy="42434"/>
          </a:xfrm>
          <a:custGeom>
            <a:avLst/>
            <a:gdLst/>
            <a:ahLst/>
            <a:cxnLst/>
            <a:rect l="l" t="t" r="r" b="b"/>
            <a:pathLst>
              <a:path w="11429" h="62864">
                <a:moveTo>
                  <a:pt x="11099" y="0"/>
                </a:moveTo>
                <a:lnTo>
                  <a:pt x="10261" y="51498"/>
                </a:lnTo>
                <a:lnTo>
                  <a:pt x="10261" y="54673"/>
                </a:lnTo>
                <a:lnTo>
                  <a:pt x="9512" y="55460"/>
                </a:lnTo>
                <a:lnTo>
                  <a:pt x="9512" y="56248"/>
                </a:lnTo>
                <a:lnTo>
                  <a:pt x="0" y="62585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6605" name="object 16605"/>
          <p:cNvGrpSpPr/>
          <p:nvPr/>
        </p:nvGrpSpPr>
        <p:grpSpPr>
          <a:xfrm>
            <a:off x="5658611" y="3143600"/>
            <a:ext cx="14573" cy="23146"/>
            <a:chOff x="6689794" y="4657185"/>
            <a:chExt cx="21590" cy="34290"/>
          </a:xfrm>
        </p:grpSpPr>
        <p:sp>
          <p:nvSpPr>
            <p:cNvPr id="16606" name="object 16606"/>
            <p:cNvSpPr/>
            <p:nvPr/>
          </p:nvSpPr>
          <p:spPr>
            <a:xfrm>
              <a:off x="6690588" y="4681753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0" y="0"/>
                  </a:moveTo>
                  <a:lnTo>
                    <a:pt x="19799" y="87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07" name="object 16607"/>
            <p:cNvSpPr/>
            <p:nvPr/>
          </p:nvSpPr>
          <p:spPr>
            <a:xfrm>
              <a:off x="6690588" y="4676203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20" h="14604">
                  <a:moveTo>
                    <a:pt x="19799" y="8712"/>
                  </a:moveTo>
                  <a:lnTo>
                    <a:pt x="19799" y="14249"/>
                  </a:lnTo>
                </a:path>
                <a:path w="20320" h="14604">
                  <a:moveTo>
                    <a:pt x="19799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08" name="object 16608"/>
            <p:cNvSpPr/>
            <p:nvPr/>
          </p:nvSpPr>
          <p:spPr>
            <a:xfrm>
              <a:off x="6710387" y="46904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09" name="object 16609"/>
            <p:cNvSpPr/>
            <p:nvPr/>
          </p:nvSpPr>
          <p:spPr>
            <a:xfrm>
              <a:off x="6710387" y="46849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10" name="object 16610"/>
            <p:cNvSpPr/>
            <p:nvPr/>
          </p:nvSpPr>
          <p:spPr>
            <a:xfrm>
              <a:off x="6690588" y="4657978"/>
              <a:ext cx="20320" cy="5715"/>
            </a:xfrm>
            <a:custGeom>
              <a:avLst/>
              <a:gdLst/>
              <a:ahLst/>
              <a:cxnLst/>
              <a:rect l="l" t="t" r="r" b="b"/>
              <a:pathLst>
                <a:path w="20320" h="5714">
                  <a:moveTo>
                    <a:pt x="0" y="0"/>
                  </a:moveTo>
                  <a:lnTo>
                    <a:pt x="7124" y="0"/>
                  </a:lnTo>
                  <a:lnTo>
                    <a:pt x="19799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611" name="object 16611"/>
          <p:cNvGrpSpPr/>
          <p:nvPr/>
        </p:nvGrpSpPr>
        <p:grpSpPr>
          <a:xfrm>
            <a:off x="5591764" y="3697057"/>
            <a:ext cx="44148" cy="63437"/>
            <a:chOff x="6590760" y="5477122"/>
            <a:chExt cx="65405" cy="93980"/>
          </a:xfrm>
        </p:grpSpPr>
        <p:sp>
          <p:nvSpPr>
            <p:cNvPr id="16612" name="object 16612"/>
            <p:cNvSpPr/>
            <p:nvPr/>
          </p:nvSpPr>
          <p:spPr>
            <a:xfrm>
              <a:off x="6620078" y="5501690"/>
              <a:ext cx="34925" cy="24765"/>
            </a:xfrm>
            <a:custGeom>
              <a:avLst/>
              <a:gdLst/>
              <a:ahLst/>
              <a:cxnLst/>
              <a:rect l="l" t="t" r="r" b="b"/>
              <a:pathLst>
                <a:path w="34925" h="24764">
                  <a:moveTo>
                    <a:pt x="0" y="24561"/>
                  </a:moveTo>
                  <a:lnTo>
                    <a:pt x="348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13" name="object 16613"/>
            <p:cNvSpPr/>
            <p:nvPr/>
          </p:nvSpPr>
          <p:spPr>
            <a:xfrm>
              <a:off x="6640690" y="5477916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4" h="6350">
                  <a:moveTo>
                    <a:pt x="0" y="0"/>
                  </a:moveTo>
                  <a:lnTo>
                    <a:pt x="14249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14" name="object 16614"/>
            <p:cNvSpPr/>
            <p:nvPr/>
          </p:nvSpPr>
          <p:spPr>
            <a:xfrm>
              <a:off x="6591554" y="5477916"/>
              <a:ext cx="49530" cy="34925"/>
            </a:xfrm>
            <a:custGeom>
              <a:avLst/>
              <a:gdLst/>
              <a:ahLst/>
              <a:cxnLst/>
              <a:rect l="l" t="t" r="r" b="b"/>
              <a:pathLst>
                <a:path w="49529" h="34925">
                  <a:moveTo>
                    <a:pt x="0" y="34861"/>
                  </a:moveTo>
                  <a:lnTo>
                    <a:pt x="4912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15" name="object 16615"/>
            <p:cNvSpPr/>
            <p:nvPr/>
          </p:nvSpPr>
          <p:spPr>
            <a:xfrm>
              <a:off x="6620878" y="5504853"/>
              <a:ext cx="34290" cy="24130"/>
            </a:xfrm>
            <a:custGeom>
              <a:avLst/>
              <a:gdLst/>
              <a:ahLst/>
              <a:cxnLst/>
              <a:rect l="l" t="t" r="r" b="b"/>
              <a:pathLst>
                <a:path w="34290" h="24129">
                  <a:moveTo>
                    <a:pt x="0" y="23774"/>
                  </a:moveTo>
                  <a:lnTo>
                    <a:pt x="340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16" name="object 16616"/>
            <p:cNvSpPr/>
            <p:nvPr/>
          </p:nvSpPr>
          <p:spPr>
            <a:xfrm>
              <a:off x="6640690" y="54779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17" name="object 16617"/>
            <p:cNvSpPr/>
            <p:nvPr/>
          </p:nvSpPr>
          <p:spPr>
            <a:xfrm>
              <a:off x="6639090" y="5515152"/>
              <a:ext cx="15875" cy="14604"/>
            </a:xfrm>
            <a:custGeom>
              <a:avLst/>
              <a:gdLst/>
              <a:ahLst/>
              <a:cxnLst/>
              <a:rect l="l" t="t" r="r" b="b"/>
              <a:pathLst>
                <a:path w="15875" h="14604">
                  <a:moveTo>
                    <a:pt x="787" y="14262"/>
                  </a:moveTo>
                  <a:lnTo>
                    <a:pt x="0" y="14262"/>
                  </a:lnTo>
                  <a:lnTo>
                    <a:pt x="0" y="8712"/>
                  </a:lnTo>
                  <a:lnTo>
                    <a:pt x="11087" y="7124"/>
                  </a:lnTo>
                  <a:lnTo>
                    <a:pt x="158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18" name="object 16618"/>
            <p:cNvSpPr/>
            <p:nvPr/>
          </p:nvSpPr>
          <p:spPr>
            <a:xfrm>
              <a:off x="6634340" y="5535739"/>
              <a:ext cx="19050" cy="12700"/>
            </a:xfrm>
            <a:custGeom>
              <a:avLst/>
              <a:gdLst/>
              <a:ahLst/>
              <a:cxnLst/>
              <a:rect l="l" t="t" r="r" b="b"/>
              <a:pathLst>
                <a:path w="19050" h="12700">
                  <a:moveTo>
                    <a:pt x="0" y="12687"/>
                  </a:moveTo>
                  <a:lnTo>
                    <a:pt x="1901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19" name="object 16619"/>
            <p:cNvSpPr/>
            <p:nvPr/>
          </p:nvSpPr>
          <p:spPr>
            <a:xfrm>
              <a:off x="6634340" y="5542876"/>
              <a:ext cx="20955" cy="15240"/>
            </a:xfrm>
            <a:custGeom>
              <a:avLst/>
              <a:gdLst/>
              <a:ahLst/>
              <a:cxnLst/>
              <a:rect l="l" t="t" r="r" b="b"/>
              <a:pathLst>
                <a:path w="20954" h="15239">
                  <a:moveTo>
                    <a:pt x="0" y="15049"/>
                  </a:moveTo>
                  <a:lnTo>
                    <a:pt x="205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20" name="object 16620"/>
            <p:cNvSpPr/>
            <p:nvPr/>
          </p:nvSpPr>
          <p:spPr>
            <a:xfrm>
              <a:off x="6638302" y="5556338"/>
              <a:ext cx="17145" cy="11430"/>
            </a:xfrm>
            <a:custGeom>
              <a:avLst/>
              <a:gdLst/>
              <a:ahLst/>
              <a:cxnLst/>
              <a:rect l="l" t="t" r="r" b="b"/>
              <a:pathLst>
                <a:path w="17145" h="11429">
                  <a:moveTo>
                    <a:pt x="0" y="11099"/>
                  </a:moveTo>
                  <a:lnTo>
                    <a:pt x="166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21" name="object 16621"/>
            <p:cNvSpPr/>
            <p:nvPr/>
          </p:nvSpPr>
          <p:spPr>
            <a:xfrm>
              <a:off x="6639877" y="5559513"/>
              <a:ext cx="15240" cy="10795"/>
            </a:xfrm>
            <a:custGeom>
              <a:avLst/>
              <a:gdLst/>
              <a:ahLst/>
              <a:cxnLst/>
              <a:rect l="l" t="t" r="r" b="b"/>
              <a:pathLst>
                <a:path w="15240" h="10795">
                  <a:moveTo>
                    <a:pt x="0" y="10299"/>
                  </a:moveTo>
                  <a:lnTo>
                    <a:pt x="150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622" name="object 16622"/>
          <p:cNvGrpSpPr/>
          <p:nvPr/>
        </p:nvGrpSpPr>
        <p:grpSpPr>
          <a:xfrm>
            <a:off x="6929690" y="3016864"/>
            <a:ext cx="10287" cy="14573"/>
            <a:chOff x="8572874" y="4469428"/>
            <a:chExt cx="15240" cy="21590"/>
          </a:xfrm>
        </p:grpSpPr>
        <p:sp>
          <p:nvSpPr>
            <p:cNvPr id="16623" name="object 16623"/>
            <p:cNvSpPr/>
            <p:nvPr/>
          </p:nvSpPr>
          <p:spPr>
            <a:xfrm>
              <a:off x="8574455" y="4472609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-793" y="393"/>
                  </a:moveTo>
                  <a:lnTo>
                    <a:pt x="13468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24" name="object 16624"/>
            <p:cNvSpPr/>
            <p:nvPr/>
          </p:nvSpPr>
          <p:spPr>
            <a:xfrm>
              <a:off x="8573668" y="4482909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13474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25" name="object 16625"/>
            <p:cNvSpPr/>
            <p:nvPr/>
          </p:nvSpPr>
          <p:spPr>
            <a:xfrm>
              <a:off x="8576843" y="4470222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70">
                  <a:moveTo>
                    <a:pt x="-793" y="400"/>
                  </a:moveTo>
                  <a:lnTo>
                    <a:pt x="11080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26" name="object 16626"/>
            <p:cNvSpPr/>
            <p:nvPr/>
          </p:nvSpPr>
          <p:spPr>
            <a:xfrm>
              <a:off x="8573668" y="4488446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0"/>
                  </a:moveTo>
                  <a:lnTo>
                    <a:pt x="13474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627" name="object 16627"/>
          <p:cNvGrpSpPr/>
          <p:nvPr/>
        </p:nvGrpSpPr>
        <p:grpSpPr>
          <a:xfrm>
            <a:off x="5686412" y="2592277"/>
            <a:ext cx="33004" cy="8144"/>
            <a:chOff x="6730980" y="3840410"/>
            <a:chExt cx="48895" cy="12065"/>
          </a:xfrm>
        </p:grpSpPr>
        <p:sp>
          <p:nvSpPr>
            <p:cNvPr id="16628" name="object 16628"/>
            <p:cNvSpPr/>
            <p:nvPr/>
          </p:nvSpPr>
          <p:spPr>
            <a:xfrm>
              <a:off x="6731774" y="384914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29" name="object 16629"/>
            <p:cNvSpPr/>
            <p:nvPr/>
          </p:nvSpPr>
          <p:spPr>
            <a:xfrm>
              <a:off x="6730993" y="385031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87" y="0"/>
                  </a:lnTo>
                </a:path>
                <a:path w="1904" h="1270">
                  <a:moveTo>
                    <a:pt x="0" y="80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30" name="object 16630"/>
            <p:cNvSpPr/>
            <p:nvPr/>
          </p:nvSpPr>
          <p:spPr>
            <a:xfrm>
              <a:off x="6731787" y="38515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31" name="object 16631"/>
            <p:cNvSpPr/>
            <p:nvPr/>
          </p:nvSpPr>
          <p:spPr>
            <a:xfrm>
              <a:off x="6732574" y="38515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32" name="object 16632"/>
            <p:cNvSpPr/>
            <p:nvPr/>
          </p:nvSpPr>
          <p:spPr>
            <a:xfrm>
              <a:off x="6732574" y="38491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33" name="object 16633"/>
            <p:cNvSpPr/>
            <p:nvPr/>
          </p:nvSpPr>
          <p:spPr>
            <a:xfrm>
              <a:off x="6731787" y="38491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34" name="object 16634"/>
            <p:cNvSpPr/>
            <p:nvPr/>
          </p:nvSpPr>
          <p:spPr>
            <a:xfrm>
              <a:off x="6731787" y="38499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35" name="object 16635"/>
            <p:cNvSpPr/>
            <p:nvPr/>
          </p:nvSpPr>
          <p:spPr>
            <a:xfrm>
              <a:off x="6731774" y="384914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36" name="object 16636"/>
            <p:cNvSpPr/>
            <p:nvPr/>
          </p:nvSpPr>
          <p:spPr>
            <a:xfrm>
              <a:off x="6777735" y="384120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87" y="3175"/>
                  </a:moveTo>
                  <a:lnTo>
                    <a:pt x="787" y="2374"/>
                  </a:lnTo>
                  <a:lnTo>
                    <a:pt x="0" y="2374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37" name="object 16637"/>
            <p:cNvSpPr/>
            <p:nvPr/>
          </p:nvSpPr>
          <p:spPr>
            <a:xfrm>
              <a:off x="6778523" y="38412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38" name="object 16638"/>
            <p:cNvSpPr/>
            <p:nvPr/>
          </p:nvSpPr>
          <p:spPr>
            <a:xfrm>
              <a:off x="6777735" y="38420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39" name="object 16639"/>
            <p:cNvSpPr/>
            <p:nvPr/>
          </p:nvSpPr>
          <p:spPr>
            <a:xfrm>
              <a:off x="6776941" y="38427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00"/>
                  </a:moveTo>
                  <a:lnTo>
                    <a:pt x="1587" y="400"/>
                  </a:lnTo>
                </a:path>
                <a:path w="1904" h="1904">
                  <a:moveTo>
                    <a:pt x="1187" y="0"/>
                  </a:moveTo>
                  <a:lnTo>
                    <a:pt x="1187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40" name="object 16640"/>
            <p:cNvSpPr/>
            <p:nvPr/>
          </p:nvSpPr>
          <p:spPr>
            <a:xfrm>
              <a:off x="6778523" y="384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41" name="object 16641"/>
            <p:cNvSpPr/>
            <p:nvPr/>
          </p:nvSpPr>
          <p:spPr>
            <a:xfrm>
              <a:off x="6778523" y="38443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42" name="object 16642"/>
            <p:cNvSpPr/>
            <p:nvPr/>
          </p:nvSpPr>
          <p:spPr>
            <a:xfrm>
              <a:off x="6777735" y="384200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87" y="0"/>
                  </a:moveTo>
                  <a:lnTo>
                    <a:pt x="0" y="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43" name="object 16643"/>
            <p:cNvSpPr/>
            <p:nvPr/>
          </p:nvSpPr>
          <p:spPr>
            <a:xfrm>
              <a:off x="6778523" y="38435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44" name="object 16644"/>
            <p:cNvSpPr/>
            <p:nvPr/>
          </p:nvSpPr>
          <p:spPr>
            <a:xfrm>
              <a:off x="6765835" y="384357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87"/>
                  </a:moveTo>
                  <a:lnTo>
                    <a:pt x="0" y="2387"/>
                  </a:ln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45" name="object 16645"/>
            <p:cNvSpPr/>
            <p:nvPr/>
          </p:nvSpPr>
          <p:spPr>
            <a:xfrm>
              <a:off x="6765848" y="3843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46" name="object 16646"/>
            <p:cNvSpPr/>
            <p:nvPr/>
          </p:nvSpPr>
          <p:spPr>
            <a:xfrm>
              <a:off x="6765848" y="38443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47" name="object 16647"/>
            <p:cNvSpPr/>
            <p:nvPr/>
          </p:nvSpPr>
          <p:spPr>
            <a:xfrm>
              <a:off x="6765054" y="384477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87" y="0"/>
                  </a:lnTo>
                </a:path>
                <a:path w="1904" h="1270">
                  <a:moveTo>
                    <a:pt x="0" y="787"/>
                  </a:moveTo>
                  <a:lnTo>
                    <a:pt x="1587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48" name="object 16648"/>
            <p:cNvSpPr/>
            <p:nvPr/>
          </p:nvSpPr>
          <p:spPr>
            <a:xfrm>
              <a:off x="6765848" y="38459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49" name="object 16649"/>
            <p:cNvSpPr/>
            <p:nvPr/>
          </p:nvSpPr>
          <p:spPr>
            <a:xfrm>
              <a:off x="6766635" y="38459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50" name="object 16650"/>
            <p:cNvSpPr/>
            <p:nvPr/>
          </p:nvSpPr>
          <p:spPr>
            <a:xfrm>
              <a:off x="6765835" y="384359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87"/>
                  </a:lnTo>
                  <a:lnTo>
                    <a:pt x="80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651" name="object 16651"/>
          <p:cNvGrpSpPr/>
          <p:nvPr/>
        </p:nvGrpSpPr>
        <p:grpSpPr>
          <a:xfrm>
            <a:off x="5709403" y="3036118"/>
            <a:ext cx="9858" cy="4286"/>
            <a:chOff x="6765042" y="4497952"/>
            <a:chExt cx="14604" cy="6350"/>
          </a:xfrm>
        </p:grpSpPr>
        <p:sp>
          <p:nvSpPr>
            <p:cNvPr id="16652" name="object 16652"/>
            <p:cNvSpPr/>
            <p:nvPr/>
          </p:nvSpPr>
          <p:spPr>
            <a:xfrm>
              <a:off x="6777735" y="44987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2374"/>
                  </a:moveTo>
                  <a:lnTo>
                    <a:pt x="0" y="1574"/>
                  </a:lnTo>
                  <a:lnTo>
                    <a:pt x="0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53" name="object 16653"/>
            <p:cNvSpPr/>
            <p:nvPr/>
          </p:nvSpPr>
          <p:spPr>
            <a:xfrm>
              <a:off x="6777735" y="44995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54" name="object 16654"/>
            <p:cNvSpPr/>
            <p:nvPr/>
          </p:nvSpPr>
          <p:spPr>
            <a:xfrm>
              <a:off x="6777735" y="45003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55" name="object 16655"/>
            <p:cNvSpPr/>
            <p:nvPr/>
          </p:nvSpPr>
          <p:spPr>
            <a:xfrm>
              <a:off x="6777735" y="45003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800"/>
                  </a:moveTo>
                  <a:lnTo>
                    <a:pt x="0" y="0"/>
                  </a:lnTo>
                </a:path>
                <a:path w="1270" h="1270">
                  <a:moveTo>
                    <a:pt x="787" y="800"/>
                  </a:moveTo>
                  <a:lnTo>
                    <a:pt x="7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56" name="object 16656"/>
            <p:cNvSpPr/>
            <p:nvPr/>
          </p:nvSpPr>
          <p:spPr>
            <a:xfrm>
              <a:off x="6777735" y="44987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0"/>
                  </a:moveTo>
                  <a:lnTo>
                    <a:pt x="0" y="80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57" name="object 16657"/>
            <p:cNvSpPr/>
            <p:nvPr/>
          </p:nvSpPr>
          <p:spPr>
            <a:xfrm>
              <a:off x="6778523" y="45011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58" name="object 16658"/>
            <p:cNvSpPr/>
            <p:nvPr/>
          </p:nvSpPr>
          <p:spPr>
            <a:xfrm>
              <a:off x="6765835" y="450032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3175"/>
                  </a:moveTo>
                  <a:lnTo>
                    <a:pt x="0" y="2387"/>
                  </a:lnTo>
                  <a:lnTo>
                    <a:pt x="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59" name="object 16659"/>
            <p:cNvSpPr/>
            <p:nvPr/>
          </p:nvSpPr>
          <p:spPr>
            <a:xfrm>
              <a:off x="6765848" y="45011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60" name="object 16660"/>
            <p:cNvSpPr/>
            <p:nvPr/>
          </p:nvSpPr>
          <p:spPr>
            <a:xfrm>
              <a:off x="6765848" y="450112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61" name="object 16661"/>
            <p:cNvSpPr/>
            <p:nvPr/>
          </p:nvSpPr>
          <p:spPr>
            <a:xfrm>
              <a:off x="6765848" y="45027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62" name="object 16662"/>
            <p:cNvSpPr/>
            <p:nvPr/>
          </p:nvSpPr>
          <p:spPr>
            <a:xfrm>
              <a:off x="6766635" y="45034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63" name="object 16663"/>
            <p:cNvSpPr/>
            <p:nvPr/>
          </p:nvSpPr>
          <p:spPr>
            <a:xfrm>
              <a:off x="6765835" y="450033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0" y="800"/>
                  </a:lnTo>
                  <a:lnTo>
                    <a:pt x="0" y="2387"/>
                  </a:lnTo>
                  <a:lnTo>
                    <a:pt x="80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664" name="object 16664"/>
          <p:cNvGrpSpPr/>
          <p:nvPr/>
        </p:nvGrpSpPr>
        <p:grpSpPr>
          <a:xfrm>
            <a:off x="5686411" y="3255891"/>
            <a:ext cx="1715" cy="3000"/>
            <a:chOff x="6730980" y="4823542"/>
            <a:chExt cx="2540" cy="4445"/>
          </a:xfrm>
        </p:grpSpPr>
        <p:sp>
          <p:nvSpPr>
            <p:cNvPr id="16665" name="object 16665"/>
            <p:cNvSpPr/>
            <p:nvPr/>
          </p:nvSpPr>
          <p:spPr>
            <a:xfrm>
              <a:off x="6731774" y="482433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66" name="object 16666"/>
            <p:cNvSpPr/>
            <p:nvPr/>
          </p:nvSpPr>
          <p:spPr>
            <a:xfrm>
              <a:off x="6731787" y="48251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67" name="object 16667"/>
            <p:cNvSpPr/>
            <p:nvPr/>
          </p:nvSpPr>
          <p:spPr>
            <a:xfrm>
              <a:off x="6731787" y="48259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68" name="object 16668"/>
            <p:cNvSpPr/>
            <p:nvPr/>
          </p:nvSpPr>
          <p:spPr>
            <a:xfrm>
              <a:off x="6731787" y="48267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69" name="object 16669"/>
            <p:cNvSpPr/>
            <p:nvPr/>
          </p:nvSpPr>
          <p:spPr>
            <a:xfrm>
              <a:off x="6732574" y="48267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70" name="object 16670"/>
            <p:cNvSpPr/>
            <p:nvPr/>
          </p:nvSpPr>
          <p:spPr>
            <a:xfrm>
              <a:off x="6732574" y="48243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71" name="object 16671"/>
            <p:cNvSpPr/>
            <p:nvPr/>
          </p:nvSpPr>
          <p:spPr>
            <a:xfrm>
              <a:off x="6731787" y="48243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72" name="object 16672"/>
            <p:cNvSpPr/>
            <p:nvPr/>
          </p:nvSpPr>
          <p:spPr>
            <a:xfrm>
              <a:off x="6731787" y="48251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73" name="object 16673"/>
            <p:cNvSpPr/>
            <p:nvPr/>
          </p:nvSpPr>
          <p:spPr>
            <a:xfrm>
              <a:off x="6731774" y="48243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74" name="object 16674"/>
            <p:cNvSpPr/>
            <p:nvPr/>
          </p:nvSpPr>
          <p:spPr>
            <a:xfrm>
              <a:off x="6731787" y="482513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0" y="1574"/>
                  </a:lnTo>
                  <a:lnTo>
                    <a:pt x="80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675" name="object 16675"/>
          <p:cNvGrpSpPr/>
          <p:nvPr/>
        </p:nvGrpSpPr>
        <p:grpSpPr>
          <a:xfrm>
            <a:off x="5709403" y="2460740"/>
            <a:ext cx="9858" cy="4286"/>
            <a:chOff x="6765042" y="3645541"/>
            <a:chExt cx="14604" cy="6350"/>
          </a:xfrm>
        </p:grpSpPr>
        <p:sp>
          <p:nvSpPr>
            <p:cNvPr id="16676" name="object 16676"/>
            <p:cNvSpPr/>
            <p:nvPr/>
          </p:nvSpPr>
          <p:spPr>
            <a:xfrm>
              <a:off x="6777735" y="36463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2374"/>
                  </a:moveTo>
                  <a:lnTo>
                    <a:pt x="0" y="1574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77" name="object 16677"/>
            <p:cNvSpPr/>
            <p:nvPr/>
          </p:nvSpPr>
          <p:spPr>
            <a:xfrm>
              <a:off x="6777735" y="36471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78" name="object 16678"/>
            <p:cNvSpPr/>
            <p:nvPr/>
          </p:nvSpPr>
          <p:spPr>
            <a:xfrm>
              <a:off x="6777735" y="36471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79" name="object 16679"/>
            <p:cNvSpPr/>
            <p:nvPr/>
          </p:nvSpPr>
          <p:spPr>
            <a:xfrm>
              <a:off x="6777735" y="36479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80" name="object 16680"/>
            <p:cNvSpPr/>
            <p:nvPr/>
          </p:nvSpPr>
          <p:spPr>
            <a:xfrm>
              <a:off x="6777735" y="36479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800"/>
                  </a:moveTo>
                  <a:lnTo>
                    <a:pt x="0" y="0"/>
                  </a:lnTo>
                </a:path>
                <a:path w="1270" h="1270">
                  <a:moveTo>
                    <a:pt x="787" y="800"/>
                  </a:moveTo>
                  <a:lnTo>
                    <a:pt x="7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81" name="object 16681"/>
            <p:cNvSpPr/>
            <p:nvPr/>
          </p:nvSpPr>
          <p:spPr>
            <a:xfrm>
              <a:off x="6778523" y="36463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82" name="object 16682"/>
            <p:cNvSpPr/>
            <p:nvPr/>
          </p:nvSpPr>
          <p:spPr>
            <a:xfrm>
              <a:off x="6777735" y="36463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1574"/>
                  </a:lnTo>
                  <a:lnTo>
                    <a:pt x="78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83" name="object 16683"/>
            <p:cNvSpPr/>
            <p:nvPr/>
          </p:nvSpPr>
          <p:spPr>
            <a:xfrm>
              <a:off x="6765835" y="364790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3175"/>
                  </a:moveTo>
                  <a:lnTo>
                    <a:pt x="0" y="2374"/>
                  </a:lnTo>
                  <a:lnTo>
                    <a:pt x="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84" name="object 16684"/>
            <p:cNvSpPr/>
            <p:nvPr/>
          </p:nvSpPr>
          <p:spPr>
            <a:xfrm>
              <a:off x="6765848" y="36487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85" name="object 16685"/>
            <p:cNvSpPr/>
            <p:nvPr/>
          </p:nvSpPr>
          <p:spPr>
            <a:xfrm>
              <a:off x="6765848" y="364949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86" name="object 16686"/>
            <p:cNvSpPr/>
            <p:nvPr/>
          </p:nvSpPr>
          <p:spPr>
            <a:xfrm>
              <a:off x="6765848" y="36502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87" name="object 16687"/>
            <p:cNvSpPr/>
            <p:nvPr/>
          </p:nvSpPr>
          <p:spPr>
            <a:xfrm>
              <a:off x="6766635" y="36510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88" name="object 16688"/>
            <p:cNvSpPr/>
            <p:nvPr/>
          </p:nvSpPr>
          <p:spPr>
            <a:xfrm>
              <a:off x="6765835" y="364790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0" y="800"/>
                  </a:lnTo>
                  <a:lnTo>
                    <a:pt x="0" y="2387"/>
                  </a:lnTo>
                  <a:lnTo>
                    <a:pt x="80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89" name="object 16689"/>
            <p:cNvSpPr/>
            <p:nvPr/>
          </p:nvSpPr>
          <p:spPr>
            <a:xfrm>
              <a:off x="6766623" y="365105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90" name="object 16690"/>
            <p:cNvSpPr/>
            <p:nvPr/>
          </p:nvSpPr>
          <p:spPr>
            <a:xfrm>
              <a:off x="6766623" y="365105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691" name="object 16691"/>
          <p:cNvGrpSpPr/>
          <p:nvPr/>
        </p:nvGrpSpPr>
        <p:grpSpPr>
          <a:xfrm>
            <a:off x="5426528" y="3645709"/>
            <a:ext cx="3429" cy="3000"/>
            <a:chOff x="6345967" y="5401049"/>
            <a:chExt cx="5080" cy="4445"/>
          </a:xfrm>
        </p:grpSpPr>
        <p:sp>
          <p:nvSpPr>
            <p:cNvPr id="16692" name="object 16692"/>
            <p:cNvSpPr/>
            <p:nvPr/>
          </p:nvSpPr>
          <p:spPr>
            <a:xfrm>
              <a:off x="6349123" y="540264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74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93" name="object 16693"/>
            <p:cNvSpPr/>
            <p:nvPr/>
          </p:nvSpPr>
          <p:spPr>
            <a:xfrm>
              <a:off x="6346761" y="5401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574" y="0"/>
                  </a:moveTo>
                  <a:lnTo>
                    <a:pt x="0" y="2374"/>
                  </a:lnTo>
                  <a:lnTo>
                    <a:pt x="2362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694" name="object 16694"/>
          <p:cNvGrpSpPr/>
          <p:nvPr/>
        </p:nvGrpSpPr>
        <p:grpSpPr>
          <a:xfrm>
            <a:off x="5565017" y="3655867"/>
            <a:ext cx="25718" cy="5572"/>
            <a:chOff x="6551136" y="5416099"/>
            <a:chExt cx="38100" cy="8255"/>
          </a:xfrm>
        </p:grpSpPr>
        <p:sp>
          <p:nvSpPr>
            <p:cNvPr id="16695" name="object 16695"/>
            <p:cNvSpPr/>
            <p:nvPr/>
          </p:nvSpPr>
          <p:spPr>
            <a:xfrm>
              <a:off x="6588366" y="541689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96" name="object 16696"/>
            <p:cNvSpPr/>
            <p:nvPr/>
          </p:nvSpPr>
          <p:spPr>
            <a:xfrm>
              <a:off x="6551930" y="5416893"/>
              <a:ext cx="36830" cy="5715"/>
            </a:xfrm>
            <a:custGeom>
              <a:avLst/>
              <a:gdLst/>
              <a:ahLst/>
              <a:cxnLst/>
              <a:rect l="l" t="t" r="r" b="b"/>
              <a:pathLst>
                <a:path w="36829" h="5714">
                  <a:moveTo>
                    <a:pt x="0" y="5537"/>
                  </a:moveTo>
                  <a:lnTo>
                    <a:pt x="3643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697" name="object 16697"/>
            <p:cNvSpPr/>
            <p:nvPr/>
          </p:nvSpPr>
          <p:spPr>
            <a:xfrm>
              <a:off x="6551930" y="54224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698" name="object 16698"/>
          <p:cNvGrpSpPr/>
          <p:nvPr/>
        </p:nvGrpSpPr>
        <p:grpSpPr>
          <a:xfrm>
            <a:off x="5406203" y="3585812"/>
            <a:ext cx="184737" cy="119586"/>
            <a:chOff x="6315855" y="5312314"/>
            <a:chExt cx="273685" cy="177165"/>
          </a:xfrm>
        </p:grpSpPr>
        <p:sp>
          <p:nvSpPr>
            <p:cNvPr id="16699" name="object 16699"/>
            <p:cNvSpPr/>
            <p:nvPr/>
          </p:nvSpPr>
          <p:spPr>
            <a:xfrm>
              <a:off x="6333286" y="5332120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00" name="object 16700"/>
            <p:cNvSpPr/>
            <p:nvPr/>
          </p:nvSpPr>
          <p:spPr>
            <a:xfrm>
              <a:off x="6346748" y="5382831"/>
              <a:ext cx="200025" cy="88265"/>
            </a:xfrm>
            <a:custGeom>
              <a:avLst/>
              <a:gdLst/>
              <a:ahLst/>
              <a:cxnLst/>
              <a:rect l="l" t="t" r="r" b="b"/>
              <a:pathLst>
                <a:path w="200025" h="88264">
                  <a:moveTo>
                    <a:pt x="0" y="0"/>
                  </a:moveTo>
                  <a:lnTo>
                    <a:pt x="199631" y="8793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01" name="object 16701"/>
            <p:cNvSpPr/>
            <p:nvPr/>
          </p:nvSpPr>
          <p:spPr>
            <a:xfrm>
              <a:off x="6316649" y="5319445"/>
              <a:ext cx="235585" cy="106680"/>
            </a:xfrm>
            <a:custGeom>
              <a:avLst/>
              <a:gdLst/>
              <a:ahLst/>
              <a:cxnLst/>
              <a:rect l="l" t="t" r="r" b="b"/>
              <a:pathLst>
                <a:path w="235584" h="106679">
                  <a:moveTo>
                    <a:pt x="0" y="0"/>
                  </a:moveTo>
                  <a:lnTo>
                    <a:pt x="235292" y="102984"/>
                  </a:lnTo>
                </a:path>
                <a:path w="235584" h="106679">
                  <a:moveTo>
                    <a:pt x="0" y="0"/>
                  </a:moveTo>
                  <a:lnTo>
                    <a:pt x="0" y="4762"/>
                  </a:lnTo>
                  <a:lnTo>
                    <a:pt x="229743" y="10615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02" name="object 16702"/>
            <p:cNvSpPr/>
            <p:nvPr/>
          </p:nvSpPr>
          <p:spPr>
            <a:xfrm>
              <a:off x="6316649" y="5313108"/>
              <a:ext cx="271780" cy="104139"/>
            </a:xfrm>
            <a:custGeom>
              <a:avLst/>
              <a:gdLst/>
              <a:ahLst/>
              <a:cxnLst/>
              <a:rect l="l" t="t" r="r" b="b"/>
              <a:pathLst>
                <a:path w="271779" h="104139">
                  <a:moveTo>
                    <a:pt x="35648" y="0"/>
                  </a:moveTo>
                  <a:lnTo>
                    <a:pt x="271716" y="103784"/>
                  </a:lnTo>
                </a:path>
                <a:path w="271779" h="104139">
                  <a:moveTo>
                    <a:pt x="35648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03" name="object 16703"/>
            <p:cNvSpPr/>
            <p:nvPr/>
          </p:nvSpPr>
          <p:spPr>
            <a:xfrm>
              <a:off x="6337249" y="5388368"/>
              <a:ext cx="209550" cy="94615"/>
            </a:xfrm>
            <a:custGeom>
              <a:avLst/>
              <a:gdLst/>
              <a:ahLst/>
              <a:cxnLst/>
              <a:rect l="l" t="t" r="r" b="b"/>
              <a:pathLst>
                <a:path w="209550" h="94614">
                  <a:moveTo>
                    <a:pt x="15049" y="0"/>
                  </a:moveTo>
                  <a:lnTo>
                    <a:pt x="0" y="2374"/>
                  </a:lnTo>
                  <a:lnTo>
                    <a:pt x="209143" y="94272"/>
                  </a:lnTo>
                </a:path>
                <a:path w="209550" h="94614">
                  <a:moveTo>
                    <a:pt x="15049" y="0"/>
                  </a:moveTo>
                  <a:lnTo>
                    <a:pt x="209143" y="8555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04" name="object 16704"/>
            <p:cNvSpPr/>
            <p:nvPr/>
          </p:nvSpPr>
          <p:spPr>
            <a:xfrm>
              <a:off x="6337249" y="5390743"/>
              <a:ext cx="209550" cy="97790"/>
            </a:xfrm>
            <a:custGeom>
              <a:avLst/>
              <a:gdLst/>
              <a:ahLst/>
              <a:cxnLst/>
              <a:rect l="l" t="t" r="r" b="b"/>
              <a:pathLst>
                <a:path w="209550" h="97789">
                  <a:moveTo>
                    <a:pt x="0" y="0"/>
                  </a:moveTo>
                  <a:lnTo>
                    <a:pt x="0" y="5549"/>
                  </a:lnTo>
                  <a:lnTo>
                    <a:pt x="209143" y="9744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05" name="object 16705"/>
            <p:cNvSpPr/>
            <p:nvPr/>
          </p:nvSpPr>
          <p:spPr>
            <a:xfrm>
              <a:off x="6344373" y="5385206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4" h="3175">
                  <a:moveTo>
                    <a:pt x="0" y="0"/>
                  </a:moveTo>
                  <a:lnTo>
                    <a:pt x="7924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706" name="object 16706"/>
          <p:cNvGrpSpPr/>
          <p:nvPr/>
        </p:nvGrpSpPr>
        <p:grpSpPr>
          <a:xfrm>
            <a:off x="5686403" y="2714718"/>
            <a:ext cx="1715" cy="3000"/>
            <a:chOff x="6730968" y="4021804"/>
            <a:chExt cx="2540" cy="4445"/>
          </a:xfrm>
        </p:grpSpPr>
        <p:sp>
          <p:nvSpPr>
            <p:cNvPr id="16707" name="object 16707"/>
            <p:cNvSpPr/>
            <p:nvPr/>
          </p:nvSpPr>
          <p:spPr>
            <a:xfrm>
              <a:off x="6731761" y="402259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87"/>
                  </a:lnTo>
                  <a:lnTo>
                    <a:pt x="80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08" name="object 16708"/>
            <p:cNvSpPr/>
            <p:nvPr/>
          </p:nvSpPr>
          <p:spPr>
            <a:xfrm>
              <a:off x="6730968" y="402378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87" y="0"/>
                  </a:lnTo>
                </a:path>
                <a:path w="1904" h="1270">
                  <a:moveTo>
                    <a:pt x="0" y="80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09" name="object 16709"/>
            <p:cNvSpPr/>
            <p:nvPr/>
          </p:nvSpPr>
          <p:spPr>
            <a:xfrm>
              <a:off x="6731761" y="40249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10" name="object 16710"/>
            <p:cNvSpPr/>
            <p:nvPr/>
          </p:nvSpPr>
          <p:spPr>
            <a:xfrm>
              <a:off x="6732562" y="40249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11" name="object 16711"/>
            <p:cNvSpPr/>
            <p:nvPr/>
          </p:nvSpPr>
          <p:spPr>
            <a:xfrm>
              <a:off x="6732562" y="40225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12" name="object 16712"/>
            <p:cNvSpPr/>
            <p:nvPr/>
          </p:nvSpPr>
          <p:spPr>
            <a:xfrm>
              <a:off x="6731761" y="40225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13" name="object 16713"/>
            <p:cNvSpPr/>
            <p:nvPr/>
          </p:nvSpPr>
          <p:spPr>
            <a:xfrm>
              <a:off x="6731761" y="40233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14" name="object 16714"/>
            <p:cNvSpPr/>
            <p:nvPr/>
          </p:nvSpPr>
          <p:spPr>
            <a:xfrm>
              <a:off x="6731761" y="402259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87"/>
                  </a:lnTo>
                  <a:lnTo>
                    <a:pt x="80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715" name="object 16715"/>
          <p:cNvGrpSpPr/>
          <p:nvPr/>
        </p:nvGrpSpPr>
        <p:grpSpPr>
          <a:xfrm>
            <a:off x="5561278" y="3655867"/>
            <a:ext cx="36005" cy="54864"/>
            <a:chOff x="6545598" y="5416099"/>
            <a:chExt cx="53340" cy="81280"/>
          </a:xfrm>
        </p:grpSpPr>
        <p:sp>
          <p:nvSpPr>
            <p:cNvPr id="16716" name="object 16716"/>
            <p:cNvSpPr/>
            <p:nvPr/>
          </p:nvSpPr>
          <p:spPr>
            <a:xfrm>
              <a:off x="6546392" y="542481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74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17" name="object 16717"/>
            <p:cNvSpPr/>
            <p:nvPr/>
          </p:nvSpPr>
          <p:spPr>
            <a:xfrm>
              <a:off x="6546392" y="5424817"/>
              <a:ext cx="2540" cy="71755"/>
            </a:xfrm>
            <a:custGeom>
              <a:avLst/>
              <a:gdLst/>
              <a:ahLst/>
              <a:cxnLst/>
              <a:rect l="l" t="t" r="r" b="b"/>
              <a:pathLst>
                <a:path w="2540" h="71754">
                  <a:moveTo>
                    <a:pt x="0" y="69710"/>
                  </a:moveTo>
                  <a:lnTo>
                    <a:pt x="0" y="0"/>
                  </a:lnTo>
                </a:path>
                <a:path w="2540" h="71754">
                  <a:moveTo>
                    <a:pt x="0" y="69710"/>
                  </a:moveTo>
                  <a:lnTo>
                    <a:pt x="2374" y="712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18" name="object 16718"/>
            <p:cNvSpPr/>
            <p:nvPr/>
          </p:nvSpPr>
          <p:spPr>
            <a:xfrm>
              <a:off x="6594716" y="541689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175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19" name="object 16719"/>
            <p:cNvSpPr/>
            <p:nvPr/>
          </p:nvSpPr>
          <p:spPr>
            <a:xfrm>
              <a:off x="6546392" y="5416893"/>
              <a:ext cx="48895" cy="8255"/>
            </a:xfrm>
            <a:custGeom>
              <a:avLst/>
              <a:gdLst/>
              <a:ahLst/>
              <a:cxnLst/>
              <a:rect l="l" t="t" r="r" b="b"/>
              <a:pathLst>
                <a:path w="48895" h="8254">
                  <a:moveTo>
                    <a:pt x="0" y="7924"/>
                  </a:moveTo>
                  <a:lnTo>
                    <a:pt x="4832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720" name="object 16720"/>
          <p:cNvGrpSpPr/>
          <p:nvPr/>
        </p:nvGrpSpPr>
        <p:grpSpPr>
          <a:xfrm>
            <a:off x="5686403" y="2465532"/>
            <a:ext cx="1715" cy="3429"/>
            <a:chOff x="6730968" y="3652640"/>
            <a:chExt cx="2540" cy="5080"/>
          </a:xfrm>
        </p:grpSpPr>
        <p:sp>
          <p:nvSpPr>
            <p:cNvPr id="16721" name="object 16721"/>
            <p:cNvSpPr/>
            <p:nvPr/>
          </p:nvSpPr>
          <p:spPr>
            <a:xfrm>
              <a:off x="6731761" y="365343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0" y="800"/>
                  </a:lnTo>
                  <a:lnTo>
                    <a:pt x="0" y="2374"/>
                  </a:lnTo>
                  <a:lnTo>
                    <a:pt x="80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22" name="object 16722"/>
            <p:cNvSpPr/>
            <p:nvPr/>
          </p:nvSpPr>
          <p:spPr>
            <a:xfrm>
              <a:off x="6731761" y="36542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23" name="object 16723"/>
            <p:cNvSpPr/>
            <p:nvPr/>
          </p:nvSpPr>
          <p:spPr>
            <a:xfrm>
              <a:off x="6731761" y="36558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24" name="object 16724"/>
            <p:cNvSpPr/>
            <p:nvPr/>
          </p:nvSpPr>
          <p:spPr>
            <a:xfrm>
              <a:off x="6732562" y="36565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25" name="object 16725"/>
            <p:cNvSpPr/>
            <p:nvPr/>
          </p:nvSpPr>
          <p:spPr>
            <a:xfrm>
              <a:off x="6732562" y="36534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26" name="object 16726"/>
            <p:cNvSpPr/>
            <p:nvPr/>
          </p:nvSpPr>
          <p:spPr>
            <a:xfrm>
              <a:off x="6731761" y="36542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27" name="object 16727"/>
            <p:cNvSpPr/>
            <p:nvPr/>
          </p:nvSpPr>
          <p:spPr>
            <a:xfrm>
              <a:off x="6731761" y="365343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0" y="800"/>
                  </a:lnTo>
                  <a:lnTo>
                    <a:pt x="0" y="2374"/>
                  </a:lnTo>
                  <a:lnTo>
                    <a:pt x="80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28" name="object 16728"/>
            <p:cNvSpPr/>
            <p:nvPr/>
          </p:nvSpPr>
          <p:spPr>
            <a:xfrm>
              <a:off x="6732562" y="36565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29" name="object 16729"/>
            <p:cNvSpPr/>
            <p:nvPr/>
          </p:nvSpPr>
          <p:spPr>
            <a:xfrm>
              <a:off x="6732562" y="36565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730" name="object 16730"/>
          <p:cNvGrpSpPr/>
          <p:nvPr/>
        </p:nvGrpSpPr>
        <p:grpSpPr>
          <a:xfrm>
            <a:off x="5686404" y="2015279"/>
            <a:ext cx="3000" cy="3429"/>
            <a:chOff x="6730968" y="2985598"/>
            <a:chExt cx="4445" cy="5080"/>
          </a:xfrm>
        </p:grpSpPr>
        <p:sp>
          <p:nvSpPr>
            <p:cNvPr id="16731" name="object 16731"/>
            <p:cNvSpPr/>
            <p:nvPr/>
          </p:nvSpPr>
          <p:spPr>
            <a:xfrm>
              <a:off x="6731761" y="29863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3162"/>
                  </a:lnTo>
                  <a:lnTo>
                    <a:pt x="80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32" name="object 16732"/>
            <p:cNvSpPr/>
            <p:nvPr/>
          </p:nvSpPr>
          <p:spPr>
            <a:xfrm>
              <a:off x="6731761" y="29863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74" y="0"/>
                  </a:moveTo>
                  <a:lnTo>
                    <a:pt x="2362" y="0"/>
                  </a:lnTo>
                  <a:lnTo>
                    <a:pt x="2362" y="3162"/>
                  </a:lnTo>
                  <a:lnTo>
                    <a:pt x="0" y="3162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733" name="object 16733"/>
          <p:cNvGrpSpPr/>
          <p:nvPr/>
        </p:nvGrpSpPr>
        <p:grpSpPr>
          <a:xfrm>
            <a:off x="5709394" y="3250525"/>
            <a:ext cx="9858" cy="4715"/>
            <a:chOff x="6765029" y="4815592"/>
            <a:chExt cx="14604" cy="6985"/>
          </a:xfrm>
        </p:grpSpPr>
        <p:sp>
          <p:nvSpPr>
            <p:cNvPr id="16734" name="object 16734"/>
            <p:cNvSpPr/>
            <p:nvPr/>
          </p:nvSpPr>
          <p:spPr>
            <a:xfrm>
              <a:off x="6765823" y="481877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87"/>
                  </a:moveTo>
                  <a:lnTo>
                    <a:pt x="0" y="2387"/>
                  </a:ln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35" name="object 16735"/>
            <p:cNvSpPr/>
            <p:nvPr/>
          </p:nvSpPr>
          <p:spPr>
            <a:xfrm>
              <a:off x="6765823" y="48187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36" name="object 16736"/>
            <p:cNvSpPr/>
            <p:nvPr/>
          </p:nvSpPr>
          <p:spPr>
            <a:xfrm>
              <a:off x="6765823" y="48195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37" name="object 16737"/>
            <p:cNvSpPr/>
            <p:nvPr/>
          </p:nvSpPr>
          <p:spPr>
            <a:xfrm>
              <a:off x="6765823" y="48203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38" name="object 16738"/>
            <p:cNvSpPr/>
            <p:nvPr/>
          </p:nvSpPr>
          <p:spPr>
            <a:xfrm>
              <a:off x="6765823" y="482036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39" name="object 16739"/>
            <p:cNvSpPr/>
            <p:nvPr/>
          </p:nvSpPr>
          <p:spPr>
            <a:xfrm>
              <a:off x="6765823" y="48211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40" name="object 16740"/>
            <p:cNvSpPr/>
            <p:nvPr/>
          </p:nvSpPr>
          <p:spPr>
            <a:xfrm>
              <a:off x="6766623" y="48211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41" name="object 16741"/>
            <p:cNvSpPr/>
            <p:nvPr/>
          </p:nvSpPr>
          <p:spPr>
            <a:xfrm>
              <a:off x="6765823" y="481877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87"/>
                  </a:lnTo>
                  <a:lnTo>
                    <a:pt x="80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42" name="object 16742"/>
            <p:cNvSpPr/>
            <p:nvPr/>
          </p:nvSpPr>
          <p:spPr>
            <a:xfrm>
              <a:off x="6777710" y="481638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87" y="3175"/>
                  </a:moveTo>
                  <a:lnTo>
                    <a:pt x="787" y="2374"/>
                  </a:lnTo>
                  <a:lnTo>
                    <a:pt x="0" y="2374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43" name="object 16743"/>
            <p:cNvSpPr/>
            <p:nvPr/>
          </p:nvSpPr>
          <p:spPr>
            <a:xfrm>
              <a:off x="6776916" y="481679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787" y="0"/>
                  </a:moveTo>
                  <a:lnTo>
                    <a:pt x="2374" y="0"/>
                  </a:lnTo>
                </a:path>
                <a:path w="2540" h="1270">
                  <a:moveTo>
                    <a:pt x="0" y="787"/>
                  </a:moveTo>
                  <a:lnTo>
                    <a:pt x="1587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44" name="object 16744"/>
            <p:cNvSpPr/>
            <p:nvPr/>
          </p:nvSpPr>
          <p:spPr>
            <a:xfrm>
              <a:off x="6777710" y="48179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45" name="object 16745"/>
            <p:cNvSpPr/>
            <p:nvPr/>
          </p:nvSpPr>
          <p:spPr>
            <a:xfrm>
              <a:off x="6777710" y="48187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46" name="object 16746"/>
            <p:cNvSpPr/>
            <p:nvPr/>
          </p:nvSpPr>
          <p:spPr>
            <a:xfrm>
              <a:off x="6777710" y="48187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47" name="object 16747"/>
            <p:cNvSpPr/>
            <p:nvPr/>
          </p:nvSpPr>
          <p:spPr>
            <a:xfrm>
              <a:off x="6778498" y="48195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48" name="object 16748"/>
            <p:cNvSpPr/>
            <p:nvPr/>
          </p:nvSpPr>
          <p:spPr>
            <a:xfrm>
              <a:off x="6777710" y="481639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87" y="0"/>
                  </a:moveTo>
                  <a:lnTo>
                    <a:pt x="787" y="800"/>
                  </a:lnTo>
                  <a:lnTo>
                    <a:pt x="0" y="1587"/>
                  </a:lnTo>
                  <a:lnTo>
                    <a:pt x="0" y="2374"/>
                  </a:lnTo>
                  <a:lnTo>
                    <a:pt x="787" y="2374"/>
                  </a:lnTo>
                  <a:lnTo>
                    <a:pt x="787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749" name="object 16749"/>
          <p:cNvGrpSpPr/>
          <p:nvPr/>
        </p:nvGrpSpPr>
        <p:grpSpPr>
          <a:xfrm>
            <a:off x="7210980" y="1907796"/>
            <a:ext cx="93012" cy="20574"/>
            <a:chOff x="8989600" y="2826365"/>
            <a:chExt cx="137795" cy="30480"/>
          </a:xfrm>
        </p:grpSpPr>
        <p:sp>
          <p:nvSpPr>
            <p:cNvPr id="16750" name="object 16750"/>
            <p:cNvSpPr/>
            <p:nvPr/>
          </p:nvSpPr>
          <p:spPr>
            <a:xfrm>
              <a:off x="8990393" y="2834297"/>
              <a:ext cx="136525" cy="21590"/>
            </a:xfrm>
            <a:custGeom>
              <a:avLst/>
              <a:gdLst/>
              <a:ahLst/>
              <a:cxnLst/>
              <a:rect l="l" t="t" r="r" b="b"/>
              <a:pathLst>
                <a:path w="136525" h="21589">
                  <a:moveTo>
                    <a:pt x="749" y="0"/>
                  </a:moveTo>
                  <a:lnTo>
                    <a:pt x="136194" y="10299"/>
                  </a:lnTo>
                </a:path>
                <a:path w="136525" h="21589">
                  <a:moveTo>
                    <a:pt x="749" y="0"/>
                  </a:moveTo>
                  <a:lnTo>
                    <a:pt x="0" y="11099"/>
                  </a:lnTo>
                  <a:lnTo>
                    <a:pt x="136194" y="213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51" name="object 16751"/>
            <p:cNvSpPr/>
            <p:nvPr/>
          </p:nvSpPr>
          <p:spPr>
            <a:xfrm>
              <a:off x="9124251" y="283588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2336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52" name="object 16752"/>
            <p:cNvSpPr/>
            <p:nvPr/>
          </p:nvSpPr>
          <p:spPr>
            <a:xfrm>
              <a:off x="8991143" y="2827159"/>
              <a:ext cx="120014" cy="8255"/>
            </a:xfrm>
            <a:custGeom>
              <a:avLst/>
              <a:gdLst/>
              <a:ahLst/>
              <a:cxnLst/>
              <a:rect l="l" t="t" r="r" b="b"/>
              <a:pathLst>
                <a:path w="120015" h="8255">
                  <a:moveTo>
                    <a:pt x="11125" y="0"/>
                  </a:moveTo>
                  <a:lnTo>
                    <a:pt x="119646" y="7924"/>
                  </a:lnTo>
                </a:path>
                <a:path w="120015" h="8255">
                  <a:moveTo>
                    <a:pt x="11125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753" name="object 16753"/>
          <p:cNvGrpSpPr/>
          <p:nvPr/>
        </p:nvGrpSpPr>
        <p:grpSpPr>
          <a:xfrm>
            <a:off x="5686394" y="3040918"/>
            <a:ext cx="1715" cy="3429"/>
            <a:chOff x="6730955" y="4505064"/>
            <a:chExt cx="2540" cy="5080"/>
          </a:xfrm>
        </p:grpSpPr>
        <p:sp>
          <p:nvSpPr>
            <p:cNvPr id="16754" name="object 16754"/>
            <p:cNvSpPr/>
            <p:nvPr/>
          </p:nvSpPr>
          <p:spPr>
            <a:xfrm>
              <a:off x="6731749" y="450585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0" y="787"/>
                  </a:lnTo>
                  <a:lnTo>
                    <a:pt x="0" y="2374"/>
                  </a:lnTo>
                  <a:lnTo>
                    <a:pt x="800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55" name="object 16755"/>
            <p:cNvSpPr/>
            <p:nvPr/>
          </p:nvSpPr>
          <p:spPr>
            <a:xfrm>
              <a:off x="6731749" y="450664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56" name="object 16756"/>
            <p:cNvSpPr/>
            <p:nvPr/>
          </p:nvSpPr>
          <p:spPr>
            <a:xfrm>
              <a:off x="6731749" y="45082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57" name="object 16757"/>
            <p:cNvSpPr/>
            <p:nvPr/>
          </p:nvSpPr>
          <p:spPr>
            <a:xfrm>
              <a:off x="6732549" y="45090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58" name="object 16758"/>
            <p:cNvSpPr/>
            <p:nvPr/>
          </p:nvSpPr>
          <p:spPr>
            <a:xfrm>
              <a:off x="6732549" y="45058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59" name="object 16759"/>
            <p:cNvSpPr/>
            <p:nvPr/>
          </p:nvSpPr>
          <p:spPr>
            <a:xfrm>
              <a:off x="6731749" y="45066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60" name="object 16760"/>
            <p:cNvSpPr/>
            <p:nvPr/>
          </p:nvSpPr>
          <p:spPr>
            <a:xfrm>
              <a:off x="6731749" y="450585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0" y="787"/>
                  </a:lnTo>
                  <a:lnTo>
                    <a:pt x="0" y="2374"/>
                  </a:lnTo>
                  <a:lnTo>
                    <a:pt x="800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6761" name="object 16761"/>
          <p:cNvSpPr/>
          <p:nvPr/>
        </p:nvSpPr>
        <p:spPr>
          <a:xfrm>
            <a:off x="7043554" y="21997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762" name="object 16762"/>
          <p:cNvSpPr/>
          <p:nvPr/>
        </p:nvSpPr>
        <p:spPr>
          <a:xfrm>
            <a:off x="7043554" y="215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763" name="object 16763"/>
          <p:cNvSpPr/>
          <p:nvPr/>
        </p:nvSpPr>
        <p:spPr>
          <a:xfrm>
            <a:off x="7043554" y="2199772"/>
            <a:ext cx="0" cy="3000"/>
          </a:xfrm>
          <a:custGeom>
            <a:avLst/>
            <a:gdLst/>
            <a:ahLst/>
            <a:cxnLst/>
            <a:rect l="l" t="t" r="r" b="b"/>
            <a:pathLst>
              <a:path h="4445">
                <a:moveTo>
                  <a:pt x="0" y="3962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6764" name="object 16764"/>
          <p:cNvSpPr/>
          <p:nvPr/>
        </p:nvSpPr>
        <p:spPr>
          <a:xfrm>
            <a:off x="7043554" y="2156455"/>
            <a:ext cx="0" cy="3000"/>
          </a:xfrm>
          <a:custGeom>
            <a:avLst/>
            <a:gdLst/>
            <a:ahLst/>
            <a:cxnLst/>
            <a:rect l="l" t="t" r="r" b="b"/>
            <a:pathLst>
              <a:path h="4444">
                <a:moveTo>
                  <a:pt x="0" y="3962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6765" name="object 16765"/>
          <p:cNvGrpSpPr/>
          <p:nvPr/>
        </p:nvGrpSpPr>
        <p:grpSpPr>
          <a:xfrm>
            <a:off x="5571524" y="3667088"/>
            <a:ext cx="9001" cy="36005"/>
            <a:chOff x="6560775" y="5432723"/>
            <a:chExt cx="13335" cy="53340"/>
          </a:xfrm>
        </p:grpSpPr>
        <p:sp>
          <p:nvSpPr>
            <p:cNvPr id="16766" name="object 16766"/>
            <p:cNvSpPr/>
            <p:nvPr/>
          </p:nvSpPr>
          <p:spPr>
            <a:xfrm>
              <a:off x="6563017" y="5453329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949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67" name="object 16767"/>
            <p:cNvSpPr/>
            <p:nvPr/>
          </p:nvSpPr>
          <p:spPr>
            <a:xfrm>
              <a:off x="6563017" y="5453329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374" y="3962"/>
                  </a:moveTo>
                  <a:lnTo>
                    <a:pt x="0" y="3162"/>
                  </a:lnTo>
                </a:path>
                <a:path w="6350" h="4445">
                  <a:moveTo>
                    <a:pt x="2374" y="3962"/>
                  </a:moveTo>
                  <a:lnTo>
                    <a:pt x="6324" y="787"/>
                  </a:ln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68" name="object 16768"/>
            <p:cNvSpPr/>
            <p:nvPr/>
          </p:nvSpPr>
          <p:spPr>
            <a:xfrm>
              <a:off x="6563017" y="54565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69" name="object 16769"/>
            <p:cNvSpPr/>
            <p:nvPr/>
          </p:nvSpPr>
          <p:spPr>
            <a:xfrm>
              <a:off x="6563017" y="5457291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2374" y="4749"/>
                  </a:moveTo>
                  <a:lnTo>
                    <a:pt x="0" y="3962"/>
                  </a:lnTo>
                </a:path>
                <a:path w="2540" h="5079">
                  <a:moveTo>
                    <a:pt x="2374" y="4749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70" name="object 16770"/>
            <p:cNvSpPr/>
            <p:nvPr/>
          </p:nvSpPr>
          <p:spPr>
            <a:xfrm>
              <a:off x="6563017" y="546125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0"/>
                  </a:moveTo>
                  <a:lnTo>
                    <a:pt x="3949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71" name="object 16771"/>
            <p:cNvSpPr/>
            <p:nvPr/>
          </p:nvSpPr>
          <p:spPr>
            <a:xfrm>
              <a:off x="6565391" y="5462041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3949" y="2387"/>
                  </a:moveTo>
                  <a:lnTo>
                    <a:pt x="1574" y="1587"/>
                  </a:lnTo>
                </a:path>
                <a:path w="4445" h="2539">
                  <a:moveTo>
                    <a:pt x="3949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72" name="object 16772"/>
            <p:cNvSpPr/>
            <p:nvPr/>
          </p:nvSpPr>
          <p:spPr>
            <a:xfrm>
              <a:off x="6573304" y="545570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73" name="object 16773"/>
            <p:cNvSpPr/>
            <p:nvPr/>
          </p:nvSpPr>
          <p:spPr>
            <a:xfrm>
              <a:off x="6569341" y="5454129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0"/>
                  </a:moveTo>
                  <a:lnTo>
                    <a:pt x="3962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74" name="object 16774"/>
            <p:cNvSpPr/>
            <p:nvPr/>
          </p:nvSpPr>
          <p:spPr>
            <a:xfrm>
              <a:off x="6569341" y="546125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962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75" name="object 16775"/>
            <p:cNvSpPr/>
            <p:nvPr/>
          </p:nvSpPr>
          <p:spPr>
            <a:xfrm>
              <a:off x="6561569" y="5433529"/>
              <a:ext cx="3175" cy="9525"/>
            </a:xfrm>
            <a:custGeom>
              <a:avLst/>
              <a:gdLst/>
              <a:ahLst/>
              <a:cxnLst/>
              <a:rect l="l" t="t" r="r" b="b"/>
              <a:pathLst>
                <a:path w="3175" h="9525">
                  <a:moveTo>
                    <a:pt x="3022" y="0"/>
                  </a:moveTo>
                  <a:lnTo>
                    <a:pt x="2222" y="800"/>
                  </a:lnTo>
                  <a:lnTo>
                    <a:pt x="0" y="3479"/>
                  </a:lnTo>
                  <a:lnTo>
                    <a:pt x="0" y="6032"/>
                  </a:lnTo>
                  <a:lnTo>
                    <a:pt x="2222" y="8724"/>
                  </a:lnTo>
                  <a:lnTo>
                    <a:pt x="3022" y="8724"/>
                  </a:lnTo>
                  <a:lnTo>
                    <a:pt x="3022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76" name="object 16776"/>
            <p:cNvSpPr/>
            <p:nvPr/>
          </p:nvSpPr>
          <p:spPr>
            <a:xfrm>
              <a:off x="6562001" y="5433517"/>
              <a:ext cx="5080" cy="9525"/>
            </a:xfrm>
            <a:custGeom>
              <a:avLst/>
              <a:gdLst/>
              <a:ahLst/>
              <a:cxnLst/>
              <a:rect l="l" t="t" r="r" b="b"/>
              <a:pathLst>
                <a:path w="5079" h="9525">
                  <a:moveTo>
                    <a:pt x="4965" y="9512"/>
                  </a:moveTo>
                  <a:lnTo>
                    <a:pt x="2590" y="9512"/>
                  </a:lnTo>
                  <a:lnTo>
                    <a:pt x="2590" y="8724"/>
                  </a:lnTo>
                  <a:lnTo>
                    <a:pt x="1790" y="7937"/>
                  </a:lnTo>
                  <a:lnTo>
                    <a:pt x="1015" y="7937"/>
                  </a:lnTo>
                  <a:lnTo>
                    <a:pt x="1015" y="7137"/>
                  </a:lnTo>
                  <a:lnTo>
                    <a:pt x="1308" y="3517"/>
                  </a:lnTo>
                  <a:lnTo>
                    <a:pt x="0" y="2768"/>
                  </a:lnTo>
                  <a:lnTo>
                    <a:pt x="2590" y="800"/>
                  </a:lnTo>
                  <a:lnTo>
                    <a:pt x="259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77" name="object 16777"/>
            <p:cNvSpPr/>
            <p:nvPr/>
          </p:nvSpPr>
          <p:spPr>
            <a:xfrm>
              <a:off x="6563017" y="543511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0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78" name="object 16778"/>
            <p:cNvSpPr/>
            <p:nvPr/>
          </p:nvSpPr>
          <p:spPr>
            <a:xfrm>
              <a:off x="6562229" y="5473128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6337" y="800"/>
                  </a:moveTo>
                  <a:lnTo>
                    <a:pt x="5537" y="800"/>
                  </a:lnTo>
                  <a:lnTo>
                    <a:pt x="4749" y="0"/>
                  </a:lnTo>
                  <a:lnTo>
                    <a:pt x="3962" y="800"/>
                  </a:lnTo>
                  <a:lnTo>
                    <a:pt x="2374" y="800"/>
                  </a:lnTo>
                  <a:lnTo>
                    <a:pt x="2374" y="1587"/>
                  </a:lnTo>
                  <a:lnTo>
                    <a:pt x="1574" y="1587"/>
                  </a:lnTo>
                  <a:lnTo>
                    <a:pt x="1574" y="2374"/>
                  </a:lnTo>
                  <a:lnTo>
                    <a:pt x="800" y="3174"/>
                  </a:lnTo>
                  <a:lnTo>
                    <a:pt x="800" y="3962"/>
                  </a:lnTo>
                  <a:lnTo>
                    <a:pt x="0" y="3962"/>
                  </a:lnTo>
                  <a:lnTo>
                    <a:pt x="0" y="7937"/>
                  </a:lnTo>
                  <a:lnTo>
                    <a:pt x="800" y="8712"/>
                  </a:lnTo>
                  <a:lnTo>
                    <a:pt x="800" y="9512"/>
                  </a:lnTo>
                  <a:lnTo>
                    <a:pt x="1574" y="9512"/>
                  </a:lnTo>
                  <a:lnTo>
                    <a:pt x="2374" y="103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79" name="object 16779"/>
            <p:cNvSpPr/>
            <p:nvPr/>
          </p:nvSpPr>
          <p:spPr>
            <a:xfrm>
              <a:off x="6568554" y="54739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80" name="object 16780"/>
            <p:cNvSpPr/>
            <p:nvPr/>
          </p:nvSpPr>
          <p:spPr>
            <a:xfrm>
              <a:off x="6564591" y="548344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800"/>
                  </a:move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81" name="object 16781"/>
            <p:cNvSpPr/>
            <p:nvPr/>
          </p:nvSpPr>
          <p:spPr>
            <a:xfrm>
              <a:off x="6563017" y="5473928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4" h="9525">
                  <a:moveTo>
                    <a:pt x="2374" y="9512"/>
                  </a:moveTo>
                  <a:lnTo>
                    <a:pt x="1574" y="9512"/>
                  </a:lnTo>
                  <a:lnTo>
                    <a:pt x="787" y="8712"/>
                  </a:lnTo>
                  <a:lnTo>
                    <a:pt x="0" y="7924"/>
                  </a:lnTo>
                  <a:lnTo>
                    <a:pt x="0" y="3162"/>
                  </a:lnTo>
                  <a:lnTo>
                    <a:pt x="787" y="2374"/>
                  </a:lnTo>
                  <a:lnTo>
                    <a:pt x="787" y="1587"/>
                  </a:lnTo>
                  <a:lnTo>
                    <a:pt x="1574" y="1587"/>
                  </a:lnTo>
                  <a:lnTo>
                    <a:pt x="1574" y="787"/>
                  </a:lnTo>
                  <a:lnTo>
                    <a:pt x="2374" y="787"/>
                  </a:lnTo>
                  <a:lnTo>
                    <a:pt x="3175" y="0"/>
                  </a:lnTo>
                  <a:lnTo>
                    <a:pt x="6324" y="0"/>
                  </a:lnTo>
                  <a:lnTo>
                    <a:pt x="7124" y="787"/>
                  </a:lnTo>
                  <a:lnTo>
                    <a:pt x="7912" y="787"/>
                  </a:lnTo>
                  <a:lnTo>
                    <a:pt x="7912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82" name="object 16782"/>
            <p:cNvSpPr/>
            <p:nvPr/>
          </p:nvSpPr>
          <p:spPr>
            <a:xfrm>
              <a:off x="6565391" y="547392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787"/>
                  </a:moveTo>
                  <a:lnTo>
                    <a:pt x="800" y="0"/>
                  </a:ln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83" name="object 16783"/>
            <p:cNvSpPr/>
            <p:nvPr/>
          </p:nvSpPr>
          <p:spPr>
            <a:xfrm>
              <a:off x="6563017" y="547551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0" y="1574"/>
                  </a:lnTo>
                  <a:lnTo>
                    <a:pt x="7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84" name="object 16784"/>
            <p:cNvSpPr/>
            <p:nvPr/>
          </p:nvSpPr>
          <p:spPr>
            <a:xfrm>
              <a:off x="6563017" y="54802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85" name="object 16785"/>
            <p:cNvSpPr/>
            <p:nvPr/>
          </p:nvSpPr>
          <p:spPr>
            <a:xfrm>
              <a:off x="6561581" y="5453329"/>
              <a:ext cx="6985" cy="9525"/>
            </a:xfrm>
            <a:custGeom>
              <a:avLst/>
              <a:gdLst/>
              <a:ahLst/>
              <a:cxnLst/>
              <a:rect l="l" t="t" r="r" b="b"/>
              <a:pathLst>
                <a:path w="6984" h="9525">
                  <a:moveTo>
                    <a:pt x="6984" y="0"/>
                  </a:moveTo>
                  <a:lnTo>
                    <a:pt x="3022" y="0"/>
                  </a:lnTo>
                  <a:lnTo>
                    <a:pt x="3022" y="800"/>
                  </a:lnTo>
                  <a:lnTo>
                    <a:pt x="2222" y="800"/>
                  </a:lnTo>
                  <a:lnTo>
                    <a:pt x="2222" y="1587"/>
                  </a:lnTo>
                  <a:lnTo>
                    <a:pt x="0" y="4241"/>
                  </a:lnTo>
                  <a:lnTo>
                    <a:pt x="0" y="6845"/>
                  </a:lnTo>
                  <a:lnTo>
                    <a:pt x="2222" y="9499"/>
                  </a:lnTo>
                  <a:lnTo>
                    <a:pt x="3022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86" name="object 16786"/>
            <p:cNvSpPr/>
            <p:nvPr/>
          </p:nvSpPr>
          <p:spPr>
            <a:xfrm>
              <a:off x="6568554" y="545332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87" name="object 16787"/>
            <p:cNvSpPr/>
            <p:nvPr/>
          </p:nvSpPr>
          <p:spPr>
            <a:xfrm>
              <a:off x="6563017" y="5453329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4" h="10795">
                  <a:moveTo>
                    <a:pt x="3949" y="10299"/>
                  </a:moveTo>
                  <a:lnTo>
                    <a:pt x="2374" y="10299"/>
                  </a:lnTo>
                  <a:lnTo>
                    <a:pt x="2374" y="9499"/>
                  </a:lnTo>
                  <a:lnTo>
                    <a:pt x="1574" y="9499"/>
                  </a:lnTo>
                  <a:lnTo>
                    <a:pt x="0" y="7924"/>
                  </a:lnTo>
                  <a:lnTo>
                    <a:pt x="0" y="3162"/>
                  </a:lnTo>
                  <a:lnTo>
                    <a:pt x="774" y="2374"/>
                  </a:lnTo>
                  <a:lnTo>
                    <a:pt x="1574" y="1587"/>
                  </a:lnTo>
                  <a:lnTo>
                    <a:pt x="1574" y="787"/>
                  </a:lnTo>
                  <a:lnTo>
                    <a:pt x="2374" y="787"/>
                  </a:lnTo>
                  <a:lnTo>
                    <a:pt x="3162" y="0"/>
                  </a:lnTo>
                  <a:lnTo>
                    <a:pt x="6324" y="0"/>
                  </a:lnTo>
                  <a:lnTo>
                    <a:pt x="7124" y="787"/>
                  </a:lnTo>
                  <a:lnTo>
                    <a:pt x="7912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88" name="object 16788"/>
            <p:cNvSpPr/>
            <p:nvPr/>
          </p:nvSpPr>
          <p:spPr>
            <a:xfrm>
              <a:off x="6565391" y="545332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800"/>
                  </a:moveTo>
                  <a:lnTo>
                    <a:pt x="800" y="0"/>
                  </a:ln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89" name="object 16789"/>
            <p:cNvSpPr/>
            <p:nvPr/>
          </p:nvSpPr>
          <p:spPr>
            <a:xfrm>
              <a:off x="6563017" y="54557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0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90" name="object 16790"/>
            <p:cNvSpPr/>
            <p:nvPr/>
          </p:nvSpPr>
          <p:spPr>
            <a:xfrm>
              <a:off x="6563017" y="543431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91" name="object 16791"/>
            <p:cNvSpPr/>
            <p:nvPr/>
          </p:nvSpPr>
          <p:spPr>
            <a:xfrm>
              <a:off x="6563017" y="5435117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2374" y="1574"/>
                  </a:moveTo>
                  <a:lnTo>
                    <a:pt x="0" y="787"/>
                  </a:lnTo>
                </a:path>
                <a:path w="5079" h="1904">
                  <a:moveTo>
                    <a:pt x="2374" y="1574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92" name="object 16792"/>
            <p:cNvSpPr/>
            <p:nvPr/>
          </p:nvSpPr>
          <p:spPr>
            <a:xfrm>
              <a:off x="6563017" y="543590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93" name="object 16793"/>
            <p:cNvSpPr/>
            <p:nvPr/>
          </p:nvSpPr>
          <p:spPr>
            <a:xfrm>
              <a:off x="6563017" y="5436692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4">
                  <a:moveTo>
                    <a:pt x="2374" y="5549"/>
                  </a:moveTo>
                  <a:lnTo>
                    <a:pt x="0" y="4749"/>
                  </a:lnTo>
                </a:path>
                <a:path w="2540" h="5714">
                  <a:moveTo>
                    <a:pt x="2374" y="5549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94" name="object 16794"/>
            <p:cNvSpPr/>
            <p:nvPr/>
          </p:nvSpPr>
          <p:spPr>
            <a:xfrm>
              <a:off x="6563017" y="5441454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0"/>
                  </a:moveTo>
                  <a:lnTo>
                    <a:pt x="3949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95" name="object 16795"/>
            <p:cNvSpPr/>
            <p:nvPr/>
          </p:nvSpPr>
          <p:spPr>
            <a:xfrm>
              <a:off x="6565391" y="5442254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949" y="1574"/>
                  </a:moveTo>
                  <a:lnTo>
                    <a:pt x="1574" y="774"/>
                  </a:lnTo>
                </a:path>
                <a:path w="4445" h="1904">
                  <a:moveTo>
                    <a:pt x="3949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96" name="object 16796"/>
            <p:cNvSpPr/>
            <p:nvPr/>
          </p:nvSpPr>
          <p:spPr>
            <a:xfrm>
              <a:off x="6569341" y="5437492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3962" y="0"/>
                  </a:moveTo>
                  <a:lnTo>
                    <a:pt x="3962" y="3162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97" name="object 16797"/>
            <p:cNvSpPr/>
            <p:nvPr/>
          </p:nvSpPr>
          <p:spPr>
            <a:xfrm>
              <a:off x="6563017" y="5473928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949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98" name="object 16798"/>
            <p:cNvSpPr/>
            <p:nvPr/>
          </p:nvSpPr>
          <p:spPr>
            <a:xfrm>
              <a:off x="6563017" y="5473941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374" y="3949"/>
                  </a:moveTo>
                  <a:lnTo>
                    <a:pt x="0" y="3149"/>
                  </a:lnTo>
                </a:path>
                <a:path w="6350" h="4445">
                  <a:moveTo>
                    <a:pt x="2374" y="3949"/>
                  </a:moveTo>
                  <a:lnTo>
                    <a:pt x="6324" y="774"/>
                  </a:ln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799" name="object 16799"/>
            <p:cNvSpPr/>
            <p:nvPr/>
          </p:nvSpPr>
          <p:spPr>
            <a:xfrm>
              <a:off x="6563017" y="547709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00" name="object 16800"/>
            <p:cNvSpPr/>
            <p:nvPr/>
          </p:nvSpPr>
          <p:spPr>
            <a:xfrm>
              <a:off x="6563017" y="5477878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2374" y="4762"/>
                  </a:moveTo>
                  <a:lnTo>
                    <a:pt x="0" y="3962"/>
                  </a:lnTo>
                </a:path>
                <a:path w="2540" h="5079">
                  <a:moveTo>
                    <a:pt x="2374" y="4762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01" name="object 16801"/>
            <p:cNvSpPr/>
            <p:nvPr/>
          </p:nvSpPr>
          <p:spPr>
            <a:xfrm>
              <a:off x="6563017" y="548185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0"/>
                  </a:moveTo>
                  <a:lnTo>
                    <a:pt x="3949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02" name="object 16802"/>
            <p:cNvSpPr/>
            <p:nvPr/>
          </p:nvSpPr>
          <p:spPr>
            <a:xfrm>
              <a:off x="6565391" y="548264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3949" y="2374"/>
                  </a:moveTo>
                  <a:lnTo>
                    <a:pt x="1574" y="1587"/>
                  </a:lnTo>
                </a:path>
                <a:path w="4445" h="2539">
                  <a:moveTo>
                    <a:pt x="3949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03" name="object 16803"/>
            <p:cNvSpPr/>
            <p:nvPr/>
          </p:nvSpPr>
          <p:spPr>
            <a:xfrm>
              <a:off x="6573304" y="547630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04" name="object 16804"/>
            <p:cNvSpPr/>
            <p:nvPr/>
          </p:nvSpPr>
          <p:spPr>
            <a:xfrm>
              <a:off x="6569341" y="5474715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0"/>
                  </a:moveTo>
                  <a:lnTo>
                    <a:pt x="3962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05" name="object 16805"/>
            <p:cNvSpPr/>
            <p:nvPr/>
          </p:nvSpPr>
          <p:spPr>
            <a:xfrm>
              <a:off x="6569341" y="548185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962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806" name="object 16806"/>
          <p:cNvGrpSpPr/>
          <p:nvPr/>
        </p:nvGrpSpPr>
        <p:grpSpPr>
          <a:xfrm>
            <a:off x="5636666" y="2201911"/>
            <a:ext cx="36433" cy="24432"/>
            <a:chOff x="6657282" y="3262090"/>
            <a:chExt cx="53975" cy="36195"/>
          </a:xfrm>
        </p:grpSpPr>
        <p:sp>
          <p:nvSpPr>
            <p:cNvPr id="16807" name="object 16807"/>
            <p:cNvSpPr/>
            <p:nvPr/>
          </p:nvSpPr>
          <p:spPr>
            <a:xfrm>
              <a:off x="6710362" y="32898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08" name="object 16808"/>
            <p:cNvSpPr/>
            <p:nvPr/>
          </p:nvSpPr>
          <p:spPr>
            <a:xfrm>
              <a:off x="6658076" y="3266846"/>
              <a:ext cx="52705" cy="29845"/>
            </a:xfrm>
            <a:custGeom>
              <a:avLst/>
              <a:gdLst/>
              <a:ahLst/>
              <a:cxnLst/>
              <a:rect l="l" t="t" r="r" b="b"/>
              <a:pathLst>
                <a:path w="52704" h="29845">
                  <a:moveTo>
                    <a:pt x="52285" y="29311"/>
                  </a:moveTo>
                  <a:lnTo>
                    <a:pt x="52285" y="229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09" name="object 16809"/>
            <p:cNvSpPr/>
            <p:nvPr/>
          </p:nvSpPr>
          <p:spPr>
            <a:xfrm>
              <a:off x="6658076" y="3266833"/>
              <a:ext cx="52705" cy="30480"/>
            </a:xfrm>
            <a:custGeom>
              <a:avLst/>
              <a:gdLst/>
              <a:ahLst/>
              <a:cxnLst/>
              <a:rect l="l" t="t" r="r" b="b"/>
              <a:pathLst>
                <a:path w="52704" h="30479">
                  <a:moveTo>
                    <a:pt x="0" y="7137"/>
                  </a:moveTo>
                  <a:lnTo>
                    <a:pt x="0" y="0"/>
                  </a:lnTo>
                </a:path>
                <a:path w="52704" h="30479">
                  <a:moveTo>
                    <a:pt x="0" y="7137"/>
                  </a:moveTo>
                  <a:lnTo>
                    <a:pt x="52285" y="301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10" name="object 16810"/>
            <p:cNvSpPr/>
            <p:nvPr/>
          </p:nvSpPr>
          <p:spPr>
            <a:xfrm>
              <a:off x="6685800" y="3262884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5" h="1270">
                  <a:moveTo>
                    <a:pt x="-793" y="400"/>
                  </a:moveTo>
                  <a:lnTo>
                    <a:pt x="12680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11" name="object 16811"/>
            <p:cNvSpPr/>
            <p:nvPr/>
          </p:nvSpPr>
          <p:spPr>
            <a:xfrm>
              <a:off x="6658076" y="3262884"/>
              <a:ext cx="27940" cy="4445"/>
            </a:xfrm>
            <a:custGeom>
              <a:avLst/>
              <a:gdLst/>
              <a:ahLst/>
              <a:cxnLst/>
              <a:rect l="l" t="t" r="r" b="b"/>
              <a:pathLst>
                <a:path w="27940" h="4445">
                  <a:moveTo>
                    <a:pt x="0" y="3962"/>
                  </a:moveTo>
                  <a:lnTo>
                    <a:pt x="277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12" name="object 16812"/>
            <p:cNvSpPr/>
            <p:nvPr/>
          </p:nvSpPr>
          <p:spPr>
            <a:xfrm>
              <a:off x="6697687" y="3263671"/>
              <a:ext cx="12700" cy="5715"/>
            </a:xfrm>
            <a:custGeom>
              <a:avLst/>
              <a:gdLst/>
              <a:ahLst/>
              <a:cxnLst/>
              <a:rect l="l" t="t" r="r" b="b"/>
              <a:pathLst>
                <a:path w="12700" h="5714">
                  <a:moveTo>
                    <a:pt x="0" y="0"/>
                  </a:moveTo>
                  <a:lnTo>
                    <a:pt x="12674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813" name="object 16813"/>
          <p:cNvGrpSpPr/>
          <p:nvPr/>
        </p:nvGrpSpPr>
        <p:grpSpPr>
          <a:xfrm>
            <a:off x="5709387" y="2010461"/>
            <a:ext cx="11573" cy="4286"/>
            <a:chOff x="6765017" y="2978461"/>
            <a:chExt cx="17145" cy="6350"/>
          </a:xfrm>
        </p:grpSpPr>
        <p:sp>
          <p:nvSpPr>
            <p:cNvPr id="16814" name="object 16814"/>
            <p:cNvSpPr/>
            <p:nvPr/>
          </p:nvSpPr>
          <p:spPr>
            <a:xfrm>
              <a:off x="6765811" y="29808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74" y="0"/>
                  </a:moveTo>
                  <a:lnTo>
                    <a:pt x="2374" y="0"/>
                  </a:lnTo>
                  <a:lnTo>
                    <a:pt x="2374" y="787"/>
                  </a:lnTo>
                  <a:lnTo>
                    <a:pt x="3162" y="1574"/>
                  </a:lnTo>
                  <a:lnTo>
                    <a:pt x="2374" y="1574"/>
                  </a:lnTo>
                  <a:lnTo>
                    <a:pt x="2374" y="3162"/>
                  </a:lnTo>
                  <a:lnTo>
                    <a:pt x="0" y="3162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2374" y="0"/>
                  </a:lnTo>
                </a:path>
                <a:path w="3175" h="3175">
                  <a:moveTo>
                    <a:pt x="1574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15" name="object 16815"/>
            <p:cNvSpPr/>
            <p:nvPr/>
          </p:nvSpPr>
          <p:spPr>
            <a:xfrm>
              <a:off x="6765811" y="29808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74"/>
                  </a:moveTo>
                  <a:lnTo>
                    <a:pt x="0" y="774"/>
                  </a:lnTo>
                  <a:lnTo>
                    <a:pt x="800" y="774"/>
                  </a:lnTo>
                  <a:lnTo>
                    <a:pt x="800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16" name="object 16816"/>
            <p:cNvSpPr/>
            <p:nvPr/>
          </p:nvSpPr>
          <p:spPr>
            <a:xfrm>
              <a:off x="6777698" y="29792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787" y="3175"/>
                  </a:moveTo>
                  <a:lnTo>
                    <a:pt x="787" y="2374"/>
                  </a:lnTo>
                  <a:lnTo>
                    <a:pt x="0" y="2374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2374" y="0"/>
                  </a:lnTo>
                  <a:lnTo>
                    <a:pt x="3162" y="800"/>
                  </a:lnTo>
                  <a:lnTo>
                    <a:pt x="3162" y="1600"/>
                  </a:lnTo>
                  <a:lnTo>
                    <a:pt x="2374" y="2374"/>
                  </a:lnTo>
                  <a:lnTo>
                    <a:pt x="2374" y="3175"/>
                  </a:lnTo>
                  <a:lnTo>
                    <a:pt x="787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17" name="object 16817"/>
            <p:cNvSpPr/>
            <p:nvPr/>
          </p:nvSpPr>
          <p:spPr>
            <a:xfrm>
              <a:off x="6780073" y="297926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18" name="object 16818"/>
            <p:cNvSpPr/>
            <p:nvPr/>
          </p:nvSpPr>
          <p:spPr>
            <a:xfrm>
              <a:off x="6779285" y="29792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19" name="object 16819"/>
            <p:cNvSpPr/>
            <p:nvPr/>
          </p:nvSpPr>
          <p:spPr>
            <a:xfrm>
              <a:off x="6777698" y="29792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87"/>
                  </a:move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20" name="object 16820"/>
            <p:cNvSpPr/>
            <p:nvPr/>
          </p:nvSpPr>
          <p:spPr>
            <a:xfrm>
              <a:off x="6777698" y="29816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87" y="800"/>
                  </a:moveTo>
                  <a:lnTo>
                    <a:pt x="787" y="0"/>
                  </a:lnTo>
                  <a:lnTo>
                    <a:pt x="0" y="0"/>
                  </a:lnTo>
                </a:path>
                <a:path w="1270" h="1269">
                  <a:moveTo>
                    <a:pt x="787" y="800"/>
                  </a:moveTo>
                  <a:lnTo>
                    <a:pt x="7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821" name="object 16821"/>
          <p:cNvGrpSpPr/>
          <p:nvPr/>
        </p:nvGrpSpPr>
        <p:grpSpPr>
          <a:xfrm>
            <a:off x="7210406" y="1956463"/>
            <a:ext cx="93440" cy="20574"/>
            <a:chOff x="8988749" y="2898463"/>
            <a:chExt cx="138430" cy="30480"/>
          </a:xfrm>
        </p:grpSpPr>
        <p:sp>
          <p:nvSpPr>
            <p:cNvPr id="16822" name="object 16822"/>
            <p:cNvSpPr/>
            <p:nvPr/>
          </p:nvSpPr>
          <p:spPr>
            <a:xfrm>
              <a:off x="8989542" y="2907182"/>
              <a:ext cx="136525" cy="20955"/>
            </a:xfrm>
            <a:custGeom>
              <a:avLst/>
              <a:gdLst/>
              <a:ahLst/>
              <a:cxnLst/>
              <a:rect l="l" t="t" r="r" b="b"/>
              <a:pathLst>
                <a:path w="136525" h="20955">
                  <a:moveTo>
                    <a:pt x="0" y="0"/>
                  </a:moveTo>
                  <a:lnTo>
                    <a:pt x="136283" y="9512"/>
                  </a:lnTo>
                </a:path>
                <a:path w="136525" h="20955">
                  <a:moveTo>
                    <a:pt x="0" y="0"/>
                  </a:moveTo>
                  <a:lnTo>
                    <a:pt x="0" y="11087"/>
                  </a:lnTo>
                  <a:lnTo>
                    <a:pt x="136283" y="205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23" name="object 16823"/>
            <p:cNvSpPr/>
            <p:nvPr/>
          </p:nvSpPr>
          <p:spPr>
            <a:xfrm>
              <a:off x="9123400" y="290796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2425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24" name="object 16824"/>
            <p:cNvSpPr/>
            <p:nvPr/>
          </p:nvSpPr>
          <p:spPr>
            <a:xfrm>
              <a:off x="8989542" y="2899257"/>
              <a:ext cx="120014" cy="8255"/>
            </a:xfrm>
            <a:custGeom>
              <a:avLst/>
              <a:gdLst/>
              <a:ahLst/>
              <a:cxnLst/>
              <a:rect l="l" t="t" r="r" b="b"/>
              <a:pathLst>
                <a:path w="120015" h="8255">
                  <a:moveTo>
                    <a:pt x="11874" y="0"/>
                  </a:moveTo>
                  <a:lnTo>
                    <a:pt x="119646" y="7924"/>
                  </a:lnTo>
                </a:path>
                <a:path w="120015" h="8255">
                  <a:moveTo>
                    <a:pt x="11874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825" name="object 16825"/>
          <p:cNvGrpSpPr/>
          <p:nvPr/>
        </p:nvGrpSpPr>
        <p:grpSpPr>
          <a:xfrm>
            <a:off x="5709386" y="2709369"/>
            <a:ext cx="9858" cy="4715"/>
            <a:chOff x="6765017" y="4013879"/>
            <a:chExt cx="14604" cy="6985"/>
          </a:xfrm>
        </p:grpSpPr>
        <p:sp>
          <p:nvSpPr>
            <p:cNvPr id="16826" name="object 16826"/>
            <p:cNvSpPr/>
            <p:nvPr/>
          </p:nvSpPr>
          <p:spPr>
            <a:xfrm>
              <a:off x="6777698" y="401467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87" y="3175"/>
                  </a:moveTo>
                  <a:lnTo>
                    <a:pt x="787" y="2374"/>
                  </a:lnTo>
                  <a:lnTo>
                    <a:pt x="0" y="2374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27" name="object 16827"/>
            <p:cNvSpPr/>
            <p:nvPr/>
          </p:nvSpPr>
          <p:spPr>
            <a:xfrm>
              <a:off x="6778485" y="40146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28" name="object 16828"/>
            <p:cNvSpPr/>
            <p:nvPr/>
          </p:nvSpPr>
          <p:spPr>
            <a:xfrm>
              <a:off x="6777698" y="40154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29" name="object 16829"/>
            <p:cNvSpPr/>
            <p:nvPr/>
          </p:nvSpPr>
          <p:spPr>
            <a:xfrm>
              <a:off x="6776904" y="40162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00"/>
                  </a:moveTo>
                  <a:lnTo>
                    <a:pt x="1587" y="400"/>
                  </a:lnTo>
                </a:path>
                <a:path w="1904" h="1904">
                  <a:moveTo>
                    <a:pt x="1187" y="0"/>
                  </a:moveTo>
                  <a:lnTo>
                    <a:pt x="1187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30" name="object 16830"/>
            <p:cNvSpPr/>
            <p:nvPr/>
          </p:nvSpPr>
          <p:spPr>
            <a:xfrm>
              <a:off x="6778485" y="40170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31" name="object 16831"/>
            <p:cNvSpPr/>
            <p:nvPr/>
          </p:nvSpPr>
          <p:spPr>
            <a:xfrm>
              <a:off x="6778485" y="40178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32" name="object 16832"/>
            <p:cNvSpPr/>
            <p:nvPr/>
          </p:nvSpPr>
          <p:spPr>
            <a:xfrm>
              <a:off x="6777698" y="401468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87" y="0"/>
                  </a:moveTo>
                  <a:lnTo>
                    <a:pt x="787" y="800"/>
                  </a:lnTo>
                  <a:lnTo>
                    <a:pt x="0" y="800"/>
                  </a:lnTo>
                  <a:lnTo>
                    <a:pt x="0" y="2374"/>
                  </a:lnTo>
                  <a:lnTo>
                    <a:pt x="787" y="2374"/>
                  </a:lnTo>
                  <a:lnTo>
                    <a:pt x="787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33" name="object 16833"/>
            <p:cNvSpPr/>
            <p:nvPr/>
          </p:nvSpPr>
          <p:spPr>
            <a:xfrm>
              <a:off x="6765811" y="401704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87"/>
                  </a:moveTo>
                  <a:lnTo>
                    <a:pt x="0" y="2387"/>
                  </a:ln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34" name="object 16834"/>
            <p:cNvSpPr/>
            <p:nvPr/>
          </p:nvSpPr>
          <p:spPr>
            <a:xfrm>
              <a:off x="6765811" y="40170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35" name="object 16835"/>
            <p:cNvSpPr/>
            <p:nvPr/>
          </p:nvSpPr>
          <p:spPr>
            <a:xfrm>
              <a:off x="6765811" y="40178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36" name="object 16836"/>
            <p:cNvSpPr/>
            <p:nvPr/>
          </p:nvSpPr>
          <p:spPr>
            <a:xfrm>
              <a:off x="6765017" y="401824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87" y="0"/>
                  </a:lnTo>
                </a:path>
                <a:path w="1904" h="1270">
                  <a:moveTo>
                    <a:pt x="0" y="787"/>
                  </a:moveTo>
                  <a:lnTo>
                    <a:pt x="1587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37" name="object 16837"/>
            <p:cNvSpPr/>
            <p:nvPr/>
          </p:nvSpPr>
          <p:spPr>
            <a:xfrm>
              <a:off x="6765811" y="40194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38" name="object 16838"/>
            <p:cNvSpPr/>
            <p:nvPr/>
          </p:nvSpPr>
          <p:spPr>
            <a:xfrm>
              <a:off x="6766611" y="40194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39" name="object 16839"/>
            <p:cNvSpPr/>
            <p:nvPr/>
          </p:nvSpPr>
          <p:spPr>
            <a:xfrm>
              <a:off x="6765811" y="401706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87"/>
                  </a:lnTo>
                  <a:lnTo>
                    <a:pt x="80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840" name="object 16840"/>
          <p:cNvGrpSpPr/>
          <p:nvPr/>
        </p:nvGrpSpPr>
        <p:grpSpPr>
          <a:xfrm>
            <a:off x="7017356" y="2221696"/>
            <a:ext cx="1715" cy="4286"/>
            <a:chOff x="8702750" y="3291401"/>
            <a:chExt cx="2540" cy="6350"/>
          </a:xfrm>
        </p:grpSpPr>
        <p:sp>
          <p:nvSpPr>
            <p:cNvPr id="16841" name="object 16841"/>
            <p:cNvSpPr/>
            <p:nvPr/>
          </p:nvSpPr>
          <p:spPr>
            <a:xfrm>
              <a:off x="8704351" y="32921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42" name="object 16842"/>
            <p:cNvSpPr/>
            <p:nvPr/>
          </p:nvSpPr>
          <p:spPr>
            <a:xfrm>
              <a:off x="8704351" y="329219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  <a:path h="4445">
                  <a:moveTo>
                    <a:pt x="0" y="3962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43" name="object 16843"/>
            <p:cNvSpPr/>
            <p:nvPr/>
          </p:nvSpPr>
          <p:spPr>
            <a:xfrm>
              <a:off x="8703551" y="32921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44" name="object 16844"/>
            <p:cNvSpPr/>
            <p:nvPr/>
          </p:nvSpPr>
          <p:spPr>
            <a:xfrm>
              <a:off x="8703551" y="329298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3962"/>
                  </a:moveTo>
                  <a:lnTo>
                    <a:pt x="0" y="0"/>
                  </a:lnTo>
                </a:path>
                <a:path w="1270" h="4445">
                  <a:moveTo>
                    <a:pt x="0" y="3962"/>
                  </a:moveTo>
                  <a:lnTo>
                    <a:pt x="800" y="3162"/>
                  </a:lnTo>
                </a:path>
                <a:path w="1270" h="4445">
                  <a:moveTo>
                    <a:pt x="0" y="3962"/>
                  </a:moveTo>
                  <a:lnTo>
                    <a:pt x="0" y="0"/>
                  </a:lnTo>
                </a:path>
                <a:path w="1270" h="4445">
                  <a:moveTo>
                    <a:pt x="0" y="3962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45" name="object 16845"/>
            <p:cNvSpPr/>
            <p:nvPr/>
          </p:nvSpPr>
          <p:spPr>
            <a:xfrm>
              <a:off x="8702750" y="32929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46" name="object 16846"/>
            <p:cNvSpPr/>
            <p:nvPr/>
          </p:nvSpPr>
          <p:spPr>
            <a:xfrm>
              <a:off x="8702750" y="32969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847" name="object 16847"/>
          <p:cNvGrpSpPr/>
          <p:nvPr/>
        </p:nvGrpSpPr>
        <p:grpSpPr>
          <a:xfrm>
            <a:off x="6936617" y="3630732"/>
            <a:ext cx="109728" cy="23574"/>
            <a:chOff x="8583136" y="5378862"/>
            <a:chExt cx="162560" cy="34925"/>
          </a:xfrm>
        </p:grpSpPr>
        <p:sp>
          <p:nvSpPr>
            <p:cNvPr id="16848" name="object 16848"/>
            <p:cNvSpPr/>
            <p:nvPr/>
          </p:nvSpPr>
          <p:spPr>
            <a:xfrm>
              <a:off x="8583930" y="5402630"/>
              <a:ext cx="130810" cy="10795"/>
            </a:xfrm>
            <a:custGeom>
              <a:avLst/>
              <a:gdLst/>
              <a:ahLst/>
              <a:cxnLst/>
              <a:rect l="l" t="t" r="r" b="b"/>
              <a:pathLst>
                <a:path w="130809" h="10795">
                  <a:moveTo>
                    <a:pt x="0" y="0"/>
                  </a:moveTo>
                  <a:lnTo>
                    <a:pt x="130708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49" name="object 16849"/>
            <p:cNvSpPr/>
            <p:nvPr/>
          </p:nvSpPr>
          <p:spPr>
            <a:xfrm>
              <a:off x="8714638" y="540896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50" name="object 16850"/>
            <p:cNvSpPr/>
            <p:nvPr/>
          </p:nvSpPr>
          <p:spPr>
            <a:xfrm>
              <a:off x="8583930" y="5397881"/>
              <a:ext cx="130810" cy="11430"/>
            </a:xfrm>
            <a:custGeom>
              <a:avLst/>
              <a:gdLst/>
              <a:ahLst/>
              <a:cxnLst/>
              <a:rect l="l" t="t" r="r" b="b"/>
              <a:pathLst>
                <a:path w="130809" h="11429">
                  <a:moveTo>
                    <a:pt x="0" y="0"/>
                  </a:moveTo>
                  <a:lnTo>
                    <a:pt x="130708" y="11099"/>
                  </a:lnTo>
                </a:path>
                <a:path w="130809" h="1142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51" name="object 16851"/>
            <p:cNvSpPr/>
            <p:nvPr/>
          </p:nvSpPr>
          <p:spPr>
            <a:xfrm>
              <a:off x="8714638" y="5385193"/>
              <a:ext cx="30480" cy="27940"/>
            </a:xfrm>
            <a:custGeom>
              <a:avLst/>
              <a:gdLst/>
              <a:ahLst/>
              <a:cxnLst/>
              <a:rect l="l" t="t" r="r" b="b"/>
              <a:pathLst>
                <a:path w="30479" h="27939">
                  <a:moveTo>
                    <a:pt x="0" y="27736"/>
                  </a:moveTo>
                  <a:lnTo>
                    <a:pt x="300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52" name="object 16852"/>
            <p:cNvSpPr/>
            <p:nvPr/>
          </p:nvSpPr>
          <p:spPr>
            <a:xfrm>
              <a:off x="8744737" y="538124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53" name="object 16853"/>
            <p:cNvSpPr/>
            <p:nvPr/>
          </p:nvSpPr>
          <p:spPr>
            <a:xfrm>
              <a:off x="8714638" y="5381244"/>
              <a:ext cx="30480" cy="27940"/>
            </a:xfrm>
            <a:custGeom>
              <a:avLst/>
              <a:gdLst/>
              <a:ahLst/>
              <a:cxnLst/>
              <a:rect l="l" t="t" r="r" b="b"/>
              <a:pathLst>
                <a:path w="30479" h="27939">
                  <a:moveTo>
                    <a:pt x="0" y="27724"/>
                  </a:moveTo>
                  <a:lnTo>
                    <a:pt x="300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54" name="object 16854"/>
            <p:cNvSpPr/>
            <p:nvPr/>
          </p:nvSpPr>
          <p:spPr>
            <a:xfrm>
              <a:off x="8583930" y="5385206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4" h="12700">
                  <a:moveTo>
                    <a:pt x="14262" y="0"/>
                  </a:moveTo>
                  <a:lnTo>
                    <a:pt x="0" y="126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55" name="object 16855"/>
            <p:cNvSpPr/>
            <p:nvPr/>
          </p:nvSpPr>
          <p:spPr>
            <a:xfrm>
              <a:off x="8731275" y="5379656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13461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856" name="object 16856"/>
          <p:cNvGrpSpPr/>
          <p:nvPr/>
        </p:nvGrpSpPr>
        <p:grpSpPr>
          <a:xfrm>
            <a:off x="6987418" y="2991721"/>
            <a:ext cx="28718" cy="14145"/>
            <a:chOff x="8658396" y="4432179"/>
            <a:chExt cx="42545" cy="20955"/>
          </a:xfrm>
        </p:grpSpPr>
        <p:sp>
          <p:nvSpPr>
            <p:cNvPr id="16857" name="object 16857"/>
            <p:cNvSpPr/>
            <p:nvPr/>
          </p:nvSpPr>
          <p:spPr>
            <a:xfrm>
              <a:off x="8659190" y="4448810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-793" y="400"/>
                  </a:moveTo>
                  <a:lnTo>
                    <a:pt x="8705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58" name="object 16858"/>
            <p:cNvSpPr/>
            <p:nvPr/>
          </p:nvSpPr>
          <p:spPr>
            <a:xfrm>
              <a:off x="8694051" y="445198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59" name="object 16859"/>
            <p:cNvSpPr/>
            <p:nvPr/>
          </p:nvSpPr>
          <p:spPr>
            <a:xfrm>
              <a:off x="8694051" y="444643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37" y="0"/>
                  </a:moveTo>
                  <a:lnTo>
                    <a:pt x="5537" y="5537"/>
                  </a:lnTo>
                </a:path>
                <a:path w="5715" h="5714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60" name="object 16860"/>
            <p:cNvSpPr/>
            <p:nvPr/>
          </p:nvSpPr>
          <p:spPr>
            <a:xfrm>
              <a:off x="8659202" y="4443260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-793" y="400"/>
                  </a:moveTo>
                  <a:lnTo>
                    <a:pt x="8705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61" name="object 16861"/>
            <p:cNvSpPr/>
            <p:nvPr/>
          </p:nvSpPr>
          <p:spPr>
            <a:xfrm>
              <a:off x="8699588" y="44519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62" name="object 16862"/>
            <p:cNvSpPr/>
            <p:nvPr/>
          </p:nvSpPr>
          <p:spPr>
            <a:xfrm>
              <a:off x="8699588" y="44464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63" name="object 16863"/>
            <p:cNvSpPr/>
            <p:nvPr/>
          </p:nvSpPr>
          <p:spPr>
            <a:xfrm>
              <a:off x="8697213" y="44353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64" name="object 16864"/>
            <p:cNvSpPr/>
            <p:nvPr/>
          </p:nvSpPr>
          <p:spPr>
            <a:xfrm>
              <a:off x="8665527" y="44329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6865" name="object 16865"/>
          <p:cNvSpPr/>
          <p:nvPr/>
        </p:nvSpPr>
        <p:spPr>
          <a:xfrm>
            <a:off x="7318954" y="1976244"/>
            <a:ext cx="0" cy="857"/>
          </a:xfrm>
          <a:custGeom>
            <a:avLst/>
            <a:gdLst/>
            <a:ahLst/>
            <a:cxnLst/>
            <a:rect l="l" t="t" r="r" b="b"/>
            <a:pathLst>
              <a:path h="1269">
                <a:moveTo>
                  <a:pt x="-793" y="400"/>
                </a:moveTo>
                <a:lnTo>
                  <a:pt x="793" y="40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6866" name="object 16866"/>
          <p:cNvGrpSpPr/>
          <p:nvPr/>
        </p:nvGrpSpPr>
        <p:grpSpPr>
          <a:xfrm>
            <a:off x="7302902" y="1891758"/>
            <a:ext cx="18002" cy="15859"/>
            <a:chOff x="9125781" y="2802604"/>
            <a:chExt cx="26670" cy="23495"/>
          </a:xfrm>
        </p:grpSpPr>
        <p:sp>
          <p:nvSpPr>
            <p:cNvPr id="16867" name="object 16867"/>
            <p:cNvSpPr/>
            <p:nvPr/>
          </p:nvSpPr>
          <p:spPr>
            <a:xfrm>
              <a:off x="9151149" y="2803385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68" name="object 16868"/>
            <p:cNvSpPr/>
            <p:nvPr/>
          </p:nvSpPr>
          <p:spPr>
            <a:xfrm>
              <a:off x="9127413" y="2803398"/>
              <a:ext cx="24130" cy="15875"/>
            </a:xfrm>
            <a:custGeom>
              <a:avLst/>
              <a:gdLst/>
              <a:ahLst/>
              <a:cxnLst/>
              <a:rect l="l" t="t" r="r" b="b"/>
              <a:pathLst>
                <a:path w="24129" h="15875">
                  <a:moveTo>
                    <a:pt x="0" y="15849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69" name="object 16869"/>
            <p:cNvSpPr/>
            <p:nvPr/>
          </p:nvSpPr>
          <p:spPr>
            <a:xfrm>
              <a:off x="9126575" y="2819247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0" y="5537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870" name="object 16870"/>
          <p:cNvGrpSpPr/>
          <p:nvPr/>
        </p:nvGrpSpPr>
        <p:grpSpPr>
          <a:xfrm>
            <a:off x="7301822" y="1976248"/>
            <a:ext cx="18002" cy="12002"/>
            <a:chOff x="9124181" y="2927775"/>
            <a:chExt cx="26670" cy="17780"/>
          </a:xfrm>
        </p:grpSpPr>
        <p:sp>
          <p:nvSpPr>
            <p:cNvPr id="16871" name="object 16871"/>
            <p:cNvSpPr/>
            <p:nvPr/>
          </p:nvSpPr>
          <p:spPr>
            <a:xfrm>
              <a:off x="9124988" y="293885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72" name="object 16872"/>
            <p:cNvSpPr/>
            <p:nvPr/>
          </p:nvSpPr>
          <p:spPr>
            <a:xfrm>
              <a:off x="9124975" y="2928569"/>
              <a:ext cx="24765" cy="15875"/>
            </a:xfrm>
            <a:custGeom>
              <a:avLst/>
              <a:gdLst/>
              <a:ahLst/>
              <a:cxnLst/>
              <a:rect l="l" t="t" r="r" b="b"/>
              <a:pathLst>
                <a:path w="24765" h="15875">
                  <a:moveTo>
                    <a:pt x="24587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6873" name="object 16873"/>
          <p:cNvSpPr/>
          <p:nvPr/>
        </p:nvSpPr>
        <p:spPr>
          <a:xfrm>
            <a:off x="7027533" y="1890690"/>
            <a:ext cx="1286" cy="26575"/>
          </a:xfrm>
          <a:custGeom>
            <a:avLst/>
            <a:gdLst/>
            <a:ahLst/>
            <a:cxnLst/>
            <a:rect l="l" t="t" r="r" b="b"/>
            <a:pathLst>
              <a:path w="1904" h="39369">
                <a:moveTo>
                  <a:pt x="1587" y="0"/>
                </a:moveTo>
                <a:lnTo>
                  <a:pt x="0" y="3881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6874" name="object 16874"/>
          <p:cNvGrpSpPr/>
          <p:nvPr/>
        </p:nvGrpSpPr>
        <p:grpSpPr>
          <a:xfrm>
            <a:off x="7018432" y="1871432"/>
            <a:ext cx="302181" cy="116586"/>
            <a:chOff x="8704344" y="2772492"/>
            <a:chExt cx="447675" cy="172720"/>
          </a:xfrm>
        </p:grpSpPr>
        <p:sp>
          <p:nvSpPr>
            <p:cNvPr id="16875" name="object 16875"/>
            <p:cNvSpPr/>
            <p:nvPr/>
          </p:nvSpPr>
          <p:spPr>
            <a:xfrm>
              <a:off x="8716175" y="2890557"/>
              <a:ext cx="56515" cy="7620"/>
            </a:xfrm>
            <a:custGeom>
              <a:avLst/>
              <a:gdLst/>
              <a:ahLst/>
              <a:cxnLst/>
              <a:rect l="l" t="t" r="r" b="b"/>
              <a:pathLst>
                <a:path w="56515" h="7619">
                  <a:moveTo>
                    <a:pt x="56273" y="0"/>
                  </a:moveTo>
                  <a:lnTo>
                    <a:pt x="0" y="0"/>
                  </a:lnTo>
                  <a:lnTo>
                    <a:pt x="0" y="2768"/>
                  </a:lnTo>
                  <a:lnTo>
                    <a:pt x="0" y="4737"/>
                  </a:lnTo>
                  <a:lnTo>
                    <a:pt x="0" y="7505"/>
                  </a:lnTo>
                  <a:lnTo>
                    <a:pt x="56273" y="7505"/>
                  </a:lnTo>
                  <a:lnTo>
                    <a:pt x="56273" y="4737"/>
                  </a:lnTo>
                  <a:lnTo>
                    <a:pt x="56273" y="2768"/>
                  </a:lnTo>
                  <a:lnTo>
                    <a:pt x="56273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76" name="object 16876"/>
            <p:cNvSpPr/>
            <p:nvPr/>
          </p:nvSpPr>
          <p:spPr>
            <a:xfrm>
              <a:off x="8796248" y="2806560"/>
              <a:ext cx="193675" cy="104775"/>
            </a:xfrm>
            <a:custGeom>
              <a:avLst/>
              <a:gdLst/>
              <a:ahLst/>
              <a:cxnLst/>
              <a:rect l="l" t="t" r="r" b="b"/>
              <a:pathLst>
                <a:path w="193675" h="104775">
                  <a:moveTo>
                    <a:pt x="193294" y="104571"/>
                  </a:moveTo>
                  <a:lnTo>
                    <a:pt x="0" y="91109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77" name="object 16877"/>
            <p:cNvSpPr/>
            <p:nvPr/>
          </p:nvSpPr>
          <p:spPr>
            <a:xfrm>
              <a:off x="8716225" y="2896082"/>
              <a:ext cx="55880" cy="4445"/>
            </a:xfrm>
            <a:custGeom>
              <a:avLst/>
              <a:gdLst/>
              <a:ahLst/>
              <a:cxnLst/>
              <a:rect l="l" t="t" r="r" b="b"/>
              <a:pathLst>
                <a:path w="55879" h="4444">
                  <a:moveTo>
                    <a:pt x="55435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78" name="object 16878"/>
            <p:cNvSpPr/>
            <p:nvPr/>
          </p:nvSpPr>
          <p:spPr>
            <a:xfrm>
              <a:off x="8794648" y="2902419"/>
              <a:ext cx="194945" cy="13970"/>
            </a:xfrm>
            <a:custGeom>
              <a:avLst/>
              <a:gdLst/>
              <a:ahLst/>
              <a:cxnLst/>
              <a:rect l="l" t="t" r="r" b="b"/>
              <a:pathLst>
                <a:path w="194945" h="13969">
                  <a:moveTo>
                    <a:pt x="194894" y="134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79" name="object 16879"/>
            <p:cNvSpPr/>
            <p:nvPr/>
          </p:nvSpPr>
          <p:spPr>
            <a:xfrm>
              <a:off x="8795498" y="289768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0" y="3949"/>
                  </a:moveTo>
                  <a:lnTo>
                    <a:pt x="0" y="3149"/>
                  </a:lnTo>
                  <a:lnTo>
                    <a:pt x="749" y="2374"/>
                  </a:lnTo>
                  <a:lnTo>
                    <a:pt x="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80" name="object 16880"/>
            <p:cNvSpPr/>
            <p:nvPr/>
          </p:nvSpPr>
          <p:spPr>
            <a:xfrm>
              <a:off x="8705925" y="29024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81" name="object 16881"/>
            <p:cNvSpPr/>
            <p:nvPr/>
          </p:nvSpPr>
          <p:spPr>
            <a:xfrm>
              <a:off x="8705138" y="2903220"/>
              <a:ext cx="421005" cy="30480"/>
            </a:xfrm>
            <a:custGeom>
              <a:avLst/>
              <a:gdLst/>
              <a:ahLst/>
              <a:cxnLst/>
              <a:rect l="l" t="t" r="r" b="b"/>
              <a:pathLst>
                <a:path w="421004" h="30480">
                  <a:moveTo>
                    <a:pt x="420687" y="30111"/>
                  </a:moveTo>
                  <a:lnTo>
                    <a:pt x="787" y="0"/>
                  </a:ln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82" name="object 16882"/>
            <p:cNvSpPr/>
            <p:nvPr/>
          </p:nvSpPr>
          <p:spPr>
            <a:xfrm>
              <a:off x="8705138" y="2914294"/>
              <a:ext cx="420370" cy="30480"/>
            </a:xfrm>
            <a:custGeom>
              <a:avLst/>
              <a:gdLst/>
              <a:ahLst/>
              <a:cxnLst/>
              <a:rect l="l" t="t" r="r" b="b"/>
              <a:pathLst>
                <a:path w="420370" h="30480">
                  <a:moveTo>
                    <a:pt x="419849" y="30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83" name="object 16883"/>
            <p:cNvSpPr/>
            <p:nvPr/>
          </p:nvSpPr>
          <p:spPr>
            <a:xfrm>
              <a:off x="8707538" y="2789135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30">
                  <a:moveTo>
                    <a:pt x="374" y="-793"/>
                  </a:moveTo>
                  <a:lnTo>
                    <a:pt x="374" y="118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84" name="object 16884"/>
            <p:cNvSpPr/>
            <p:nvPr/>
          </p:nvSpPr>
          <p:spPr>
            <a:xfrm>
              <a:off x="8706744" y="2815278"/>
              <a:ext cx="421005" cy="0"/>
            </a:xfrm>
            <a:custGeom>
              <a:avLst/>
              <a:gdLst/>
              <a:ahLst/>
              <a:cxnLst/>
              <a:rect l="l" t="t" r="r" b="b"/>
              <a:pathLst>
                <a:path w="421004">
                  <a:moveTo>
                    <a:pt x="0" y="0"/>
                  </a:moveTo>
                  <a:lnTo>
                    <a:pt x="107753" y="0"/>
                  </a:lnTo>
                </a:path>
                <a:path w="421004">
                  <a:moveTo>
                    <a:pt x="205149" y="0"/>
                  </a:moveTo>
                  <a:lnTo>
                    <a:pt x="420624" y="0"/>
                  </a:lnTo>
                </a:path>
              </a:pathLst>
            </a:custGeom>
            <a:ln w="31699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85" name="object 16885"/>
            <p:cNvSpPr/>
            <p:nvPr/>
          </p:nvSpPr>
          <p:spPr>
            <a:xfrm>
              <a:off x="8707488" y="2782011"/>
              <a:ext cx="421005" cy="38100"/>
            </a:xfrm>
            <a:custGeom>
              <a:avLst/>
              <a:gdLst/>
              <a:ahLst/>
              <a:cxnLst/>
              <a:rect l="l" t="t" r="r" b="b"/>
              <a:pathLst>
                <a:path w="421004" h="38100">
                  <a:moveTo>
                    <a:pt x="420712" y="0"/>
                  </a:moveTo>
                  <a:lnTo>
                    <a:pt x="0" y="0"/>
                  </a:lnTo>
                  <a:lnTo>
                    <a:pt x="0" y="15849"/>
                  </a:lnTo>
                  <a:lnTo>
                    <a:pt x="0" y="22186"/>
                  </a:lnTo>
                  <a:lnTo>
                    <a:pt x="0" y="38036"/>
                  </a:lnTo>
                  <a:lnTo>
                    <a:pt x="420712" y="38036"/>
                  </a:lnTo>
                  <a:lnTo>
                    <a:pt x="420712" y="22186"/>
                  </a:lnTo>
                  <a:lnTo>
                    <a:pt x="420712" y="15849"/>
                  </a:lnTo>
                  <a:lnTo>
                    <a:pt x="420712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86" name="object 16886"/>
            <p:cNvSpPr/>
            <p:nvPr/>
          </p:nvSpPr>
          <p:spPr>
            <a:xfrm>
              <a:off x="8708288" y="2773286"/>
              <a:ext cx="24130" cy="15875"/>
            </a:xfrm>
            <a:custGeom>
              <a:avLst/>
              <a:gdLst/>
              <a:ahLst/>
              <a:cxnLst/>
              <a:rect l="l" t="t" r="r" b="b"/>
              <a:pathLst>
                <a:path w="24129" h="15875">
                  <a:moveTo>
                    <a:pt x="23837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87" name="object 16887"/>
            <p:cNvSpPr/>
            <p:nvPr/>
          </p:nvSpPr>
          <p:spPr>
            <a:xfrm>
              <a:off x="8731319" y="2785170"/>
              <a:ext cx="421005" cy="15875"/>
            </a:xfrm>
            <a:custGeom>
              <a:avLst/>
              <a:gdLst/>
              <a:ahLst/>
              <a:cxnLst/>
              <a:rect l="l" t="t" r="r" b="b"/>
              <a:pathLst>
                <a:path w="421004" h="15875">
                  <a:moveTo>
                    <a:pt x="0" y="15843"/>
                  </a:moveTo>
                  <a:lnTo>
                    <a:pt x="420624" y="15843"/>
                  </a:lnTo>
                </a:path>
                <a:path w="421004" h="15875">
                  <a:moveTo>
                    <a:pt x="0" y="0"/>
                  </a:moveTo>
                  <a:lnTo>
                    <a:pt x="420624" y="0"/>
                  </a:lnTo>
                </a:path>
              </a:pathLst>
            </a:custGeom>
            <a:ln w="6330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888" name="object 16888"/>
          <p:cNvGrpSpPr/>
          <p:nvPr/>
        </p:nvGrpSpPr>
        <p:grpSpPr>
          <a:xfrm>
            <a:off x="7043019" y="2156451"/>
            <a:ext cx="1286" cy="45863"/>
            <a:chOff x="8740768" y="3194742"/>
            <a:chExt cx="1905" cy="67945"/>
          </a:xfrm>
        </p:grpSpPr>
        <p:sp>
          <p:nvSpPr>
            <p:cNvPr id="16889" name="object 16889"/>
            <p:cNvSpPr/>
            <p:nvPr/>
          </p:nvSpPr>
          <p:spPr>
            <a:xfrm>
              <a:off x="8741562" y="3198710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6021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90" name="object 16890"/>
            <p:cNvSpPr/>
            <p:nvPr/>
          </p:nvSpPr>
          <p:spPr>
            <a:xfrm>
              <a:off x="8741562" y="32612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91" name="object 16891"/>
            <p:cNvSpPr/>
            <p:nvPr/>
          </p:nvSpPr>
          <p:spPr>
            <a:xfrm>
              <a:off x="8741562" y="31955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892" name="object 16892"/>
          <p:cNvGrpSpPr/>
          <p:nvPr/>
        </p:nvGrpSpPr>
        <p:grpSpPr>
          <a:xfrm>
            <a:off x="6956942" y="3020593"/>
            <a:ext cx="37290" cy="15002"/>
            <a:chOff x="8613247" y="4474952"/>
            <a:chExt cx="55244" cy="22225"/>
          </a:xfrm>
        </p:grpSpPr>
        <p:sp>
          <p:nvSpPr>
            <p:cNvPr id="16893" name="object 16893"/>
            <p:cNvSpPr/>
            <p:nvPr/>
          </p:nvSpPr>
          <p:spPr>
            <a:xfrm>
              <a:off x="8614041" y="4491596"/>
              <a:ext cx="14604" cy="1905"/>
            </a:xfrm>
            <a:custGeom>
              <a:avLst/>
              <a:gdLst/>
              <a:ahLst/>
              <a:cxnLst/>
              <a:rect l="l" t="t" r="r" b="b"/>
              <a:pathLst>
                <a:path w="14604" h="1904">
                  <a:moveTo>
                    <a:pt x="-793" y="787"/>
                  </a:moveTo>
                  <a:lnTo>
                    <a:pt x="15055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94" name="object 16894"/>
            <p:cNvSpPr/>
            <p:nvPr/>
          </p:nvSpPr>
          <p:spPr>
            <a:xfrm>
              <a:off x="8655227" y="4494758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5" h="1904">
                  <a:moveTo>
                    <a:pt x="0" y="0"/>
                  </a:moveTo>
                  <a:lnTo>
                    <a:pt x="11874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95" name="object 16895"/>
            <p:cNvSpPr/>
            <p:nvPr/>
          </p:nvSpPr>
          <p:spPr>
            <a:xfrm>
              <a:off x="8655240" y="4489995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5" h="1270">
                  <a:moveTo>
                    <a:pt x="-793" y="400"/>
                  </a:moveTo>
                  <a:lnTo>
                    <a:pt x="12668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96" name="object 16896"/>
            <p:cNvSpPr/>
            <p:nvPr/>
          </p:nvSpPr>
          <p:spPr>
            <a:xfrm>
              <a:off x="8614041" y="4486058"/>
              <a:ext cx="14604" cy="1905"/>
            </a:xfrm>
            <a:custGeom>
              <a:avLst/>
              <a:gdLst/>
              <a:ahLst/>
              <a:cxnLst/>
              <a:rect l="l" t="t" r="r" b="b"/>
              <a:pathLst>
                <a:path w="14604" h="1904">
                  <a:moveTo>
                    <a:pt x="-793" y="787"/>
                  </a:moveTo>
                  <a:lnTo>
                    <a:pt x="15055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97" name="object 16897"/>
            <p:cNvSpPr/>
            <p:nvPr/>
          </p:nvSpPr>
          <p:spPr>
            <a:xfrm>
              <a:off x="8615616" y="4475759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574"/>
                  </a:moveTo>
                  <a:lnTo>
                    <a:pt x="87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98" name="object 16898"/>
            <p:cNvSpPr/>
            <p:nvPr/>
          </p:nvSpPr>
          <p:spPr>
            <a:xfrm>
              <a:off x="8655227" y="4478121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5" h="1270">
                  <a:moveTo>
                    <a:pt x="-793" y="400"/>
                  </a:moveTo>
                  <a:lnTo>
                    <a:pt x="12668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899" name="object 16899"/>
            <p:cNvSpPr/>
            <p:nvPr/>
          </p:nvSpPr>
          <p:spPr>
            <a:xfrm>
              <a:off x="8624341" y="447574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3962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900" name="object 16900"/>
          <p:cNvGrpSpPr/>
          <p:nvPr/>
        </p:nvGrpSpPr>
        <p:grpSpPr>
          <a:xfrm>
            <a:off x="7291673" y="1895495"/>
            <a:ext cx="33861" cy="89583"/>
            <a:chOff x="9109144" y="2808141"/>
            <a:chExt cx="50165" cy="132715"/>
          </a:xfrm>
        </p:grpSpPr>
        <p:sp>
          <p:nvSpPr>
            <p:cNvPr id="16901" name="object 16901"/>
            <p:cNvSpPr/>
            <p:nvPr/>
          </p:nvSpPr>
          <p:spPr>
            <a:xfrm>
              <a:off x="9126575" y="282478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-793" y="400"/>
                  </a:moveTo>
                  <a:lnTo>
                    <a:pt x="7994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02" name="object 16902"/>
            <p:cNvSpPr/>
            <p:nvPr/>
          </p:nvSpPr>
          <p:spPr>
            <a:xfrm>
              <a:off x="9124988" y="2824784"/>
              <a:ext cx="8890" cy="114935"/>
            </a:xfrm>
            <a:custGeom>
              <a:avLst/>
              <a:gdLst/>
              <a:ahLst/>
              <a:cxnLst/>
              <a:rect l="l" t="t" r="r" b="b"/>
              <a:pathLst>
                <a:path w="8890" h="114935">
                  <a:moveTo>
                    <a:pt x="0" y="114071"/>
                  </a:moveTo>
                  <a:lnTo>
                    <a:pt x="1587" y="0"/>
                  </a:lnTo>
                </a:path>
                <a:path w="8890" h="114935">
                  <a:moveTo>
                    <a:pt x="0" y="114071"/>
                  </a:moveTo>
                  <a:lnTo>
                    <a:pt x="7200" y="114871"/>
                  </a:lnTo>
                  <a:lnTo>
                    <a:pt x="8788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03" name="object 16903"/>
            <p:cNvSpPr/>
            <p:nvPr/>
          </p:nvSpPr>
          <p:spPr>
            <a:xfrm>
              <a:off x="9133776" y="2809735"/>
              <a:ext cx="24765" cy="15875"/>
            </a:xfrm>
            <a:custGeom>
              <a:avLst/>
              <a:gdLst/>
              <a:ahLst/>
              <a:cxnLst/>
              <a:rect l="l" t="t" r="r" b="b"/>
              <a:pathLst>
                <a:path w="24765" h="15875">
                  <a:moveTo>
                    <a:pt x="24485" y="0"/>
                  </a:moveTo>
                  <a:lnTo>
                    <a:pt x="0" y="158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04" name="object 16904"/>
            <p:cNvSpPr/>
            <p:nvPr/>
          </p:nvSpPr>
          <p:spPr>
            <a:xfrm>
              <a:off x="9132176" y="2809747"/>
              <a:ext cx="26670" cy="130175"/>
            </a:xfrm>
            <a:custGeom>
              <a:avLst/>
              <a:gdLst/>
              <a:ahLst/>
              <a:cxnLst/>
              <a:rect l="l" t="t" r="r" b="b"/>
              <a:pathLst>
                <a:path w="26670" h="130175">
                  <a:moveTo>
                    <a:pt x="0" y="129921"/>
                  </a:moveTo>
                  <a:lnTo>
                    <a:pt x="24485" y="114071"/>
                  </a:lnTo>
                  <a:lnTo>
                    <a:pt x="2607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05" name="object 16905"/>
            <p:cNvSpPr/>
            <p:nvPr/>
          </p:nvSpPr>
          <p:spPr>
            <a:xfrm>
              <a:off x="9151150" y="280894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-793" y="400"/>
                  </a:moveTo>
                  <a:lnTo>
                    <a:pt x="78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06" name="object 16906"/>
            <p:cNvSpPr/>
            <p:nvPr/>
          </p:nvSpPr>
          <p:spPr>
            <a:xfrm>
              <a:off x="9126575" y="2808935"/>
              <a:ext cx="24765" cy="15875"/>
            </a:xfrm>
            <a:custGeom>
              <a:avLst/>
              <a:gdLst/>
              <a:ahLst/>
              <a:cxnLst/>
              <a:rect l="l" t="t" r="r" b="b"/>
              <a:pathLst>
                <a:path w="24765" h="15875">
                  <a:moveTo>
                    <a:pt x="0" y="15849"/>
                  </a:moveTo>
                  <a:lnTo>
                    <a:pt x="24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07" name="object 16907"/>
            <p:cNvSpPr/>
            <p:nvPr/>
          </p:nvSpPr>
          <p:spPr>
            <a:xfrm>
              <a:off x="9124238" y="283033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0"/>
                  </a:moveTo>
                  <a:lnTo>
                    <a:pt x="0" y="13462"/>
                  </a:lnTo>
                </a:path>
                <a:path h="1396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08" name="object 16908"/>
            <p:cNvSpPr/>
            <p:nvPr/>
          </p:nvSpPr>
          <p:spPr>
            <a:xfrm>
              <a:off x="9124238" y="283033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0" y="13462"/>
                  </a:moveTo>
                  <a:lnTo>
                    <a:pt x="0" y="0"/>
                  </a:lnTo>
                </a:path>
                <a:path h="13969">
                  <a:moveTo>
                    <a:pt x="0" y="13462"/>
                  </a:moveTo>
                  <a:lnTo>
                    <a:pt x="0" y="134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09" name="object 16909"/>
            <p:cNvSpPr/>
            <p:nvPr/>
          </p:nvSpPr>
          <p:spPr>
            <a:xfrm>
              <a:off x="9111526" y="28295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10" name="object 16910"/>
            <p:cNvSpPr/>
            <p:nvPr/>
          </p:nvSpPr>
          <p:spPr>
            <a:xfrm>
              <a:off x="9110776" y="28295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11" name="object 16911"/>
            <p:cNvSpPr/>
            <p:nvPr/>
          </p:nvSpPr>
          <p:spPr>
            <a:xfrm>
              <a:off x="9109977" y="2828746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15049" y="0"/>
                  </a:moveTo>
                  <a:lnTo>
                    <a:pt x="0" y="0"/>
                  </a:lnTo>
                  <a:lnTo>
                    <a:pt x="0" y="2387"/>
                  </a:lnTo>
                  <a:lnTo>
                    <a:pt x="749" y="2387"/>
                  </a:lnTo>
                  <a:lnTo>
                    <a:pt x="15049" y="2400"/>
                  </a:lnTo>
                  <a:lnTo>
                    <a:pt x="15049" y="1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12" name="object 16912"/>
            <p:cNvSpPr/>
            <p:nvPr/>
          </p:nvSpPr>
          <p:spPr>
            <a:xfrm>
              <a:off x="9109938" y="2829547"/>
              <a:ext cx="1270" cy="13970"/>
            </a:xfrm>
            <a:custGeom>
              <a:avLst/>
              <a:gdLst/>
              <a:ahLst/>
              <a:cxnLst/>
              <a:rect l="l" t="t" r="r" b="b"/>
              <a:pathLst>
                <a:path w="1270" h="13969">
                  <a:moveTo>
                    <a:pt x="419" y="-793"/>
                  </a:moveTo>
                  <a:lnTo>
                    <a:pt x="419" y="1425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13" name="object 16913"/>
            <p:cNvSpPr/>
            <p:nvPr/>
          </p:nvSpPr>
          <p:spPr>
            <a:xfrm>
              <a:off x="9109938" y="284300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-793" y="400"/>
                  </a:moveTo>
                  <a:lnTo>
                    <a:pt x="150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14" name="object 16914"/>
            <p:cNvSpPr/>
            <p:nvPr/>
          </p:nvSpPr>
          <p:spPr>
            <a:xfrm>
              <a:off x="9118726" y="28303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915" name="object 16915"/>
          <p:cNvGrpSpPr/>
          <p:nvPr/>
        </p:nvGrpSpPr>
        <p:grpSpPr>
          <a:xfrm>
            <a:off x="7051034" y="2918460"/>
            <a:ext cx="22289" cy="22289"/>
            <a:chOff x="8752643" y="4323645"/>
            <a:chExt cx="33020" cy="33020"/>
          </a:xfrm>
        </p:grpSpPr>
        <p:sp>
          <p:nvSpPr>
            <p:cNvPr id="16916" name="object 16916"/>
            <p:cNvSpPr/>
            <p:nvPr/>
          </p:nvSpPr>
          <p:spPr>
            <a:xfrm>
              <a:off x="8781199" y="4325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336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17" name="object 16917"/>
            <p:cNvSpPr/>
            <p:nvPr/>
          </p:nvSpPr>
          <p:spPr>
            <a:xfrm>
              <a:off x="8781199" y="43244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87" y="2374"/>
                  </a:moveTo>
                  <a:lnTo>
                    <a:pt x="0" y="3175"/>
                  </a:lnTo>
                </a:path>
                <a:path w="3175" h="3175">
                  <a:moveTo>
                    <a:pt x="1587" y="2374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18" name="object 16918"/>
            <p:cNvSpPr/>
            <p:nvPr/>
          </p:nvSpPr>
          <p:spPr>
            <a:xfrm>
              <a:off x="8778862" y="432760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19" name="object 16919"/>
            <p:cNvSpPr/>
            <p:nvPr/>
          </p:nvSpPr>
          <p:spPr>
            <a:xfrm>
              <a:off x="8759037" y="434741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58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20" name="object 16920"/>
            <p:cNvSpPr/>
            <p:nvPr/>
          </p:nvSpPr>
          <p:spPr>
            <a:xfrm>
              <a:off x="8760637" y="434820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2387"/>
                  </a:moveTo>
                  <a:lnTo>
                    <a:pt x="0" y="2387"/>
                  </a:lnTo>
                </a:path>
                <a:path w="1904" h="2539">
                  <a:moveTo>
                    <a:pt x="1587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21" name="object 16921"/>
            <p:cNvSpPr/>
            <p:nvPr/>
          </p:nvSpPr>
          <p:spPr>
            <a:xfrm>
              <a:off x="8759037" y="435058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22" name="object 16922"/>
            <p:cNvSpPr/>
            <p:nvPr/>
          </p:nvSpPr>
          <p:spPr>
            <a:xfrm>
              <a:off x="8759037" y="435375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74" y="-793"/>
                  </a:moveTo>
                  <a:lnTo>
                    <a:pt x="374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23" name="object 16923"/>
            <p:cNvSpPr/>
            <p:nvPr/>
          </p:nvSpPr>
          <p:spPr>
            <a:xfrm>
              <a:off x="8759787" y="435057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75"/>
                  </a:moveTo>
                  <a:lnTo>
                    <a:pt x="242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24" name="object 16924"/>
            <p:cNvSpPr/>
            <p:nvPr/>
          </p:nvSpPr>
          <p:spPr>
            <a:xfrm>
              <a:off x="8753437" y="435057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25" name="object 16925"/>
            <p:cNvSpPr/>
            <p:nvPr/>
          </p:nvSpPr>
          <p:spPr>
            <a:xfrm>
              <a:off x="8755011" y="435375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0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26" name="object 16926"/>
            <p:cNvSpPr/>
            <p:nvPr/>
          </p:nvSpPr>
          <p:spPr>
            <a:xfrm>
              <a:off x="8753437" y="434741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27" name="object 16927"/>
            <p:cNvSpPr/>
            <p:nvPr/>
          </p:nvSpPr>
          <p:spPr>
            <a:xfrm>
              <a:off x="8755862" y="4348200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336" y="3962"/>
                  </a:moveTo>
                  <a:lnTo>
                    <a:pt x="3174" y="3962"/>
                  </a:lnTo>
                  <a:lnTo>
                    <a:pt x="3174" y="787"/>
                  </a:lnTo>
                  <a:lnTo>
                    <a:pt x="2336" y="787"/>
                  </a:lnTo>
                  <a:lnTo>
                    <a:pt x="1587" y="0"/>
                  </a:lnTo>
                  <a:lnTo>
                    <a:pt x="749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28" name="object 16928"/>
            <p:cNvSpPr/>
            <p:nvPr/>
          </p:nvSpPr>
          <p:spPr>
            <a:xfrm>
              <a:off x="8755862" y="434898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336" y="3962"/>
                  </a:moveTo>
                  <a:lnTo>
                    <a:pt x="2336" y="3162"/>
                  </a:lnTo>
                  <a:lnTo>
                    <a:pt x="3174" y="3162"/>
                  </a:lnTo>
                  <a:lnTo>
                    <a:pt x="3174" y="787"/>
                  </a:lnTo>
                  <a:lnTo>
                    <a:pt x="2336" y="787"/>
                  </a:lnTo>
                  <a:lnTo>
                    <a:pt x="233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29" name="object 16929"/>
            <p:cNvSpPr/>
            <p:nvPr/>
          </p:nvSpPr>
          <p:spPr>
            <a:xfrm>
              <a:off x="8758199" y="43521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30" name="object 16930"/>
            <p:cNvSpPr/>
            <p:nvPr/>
          </p:nvSpPr>
          <p:spPr>
            <a:xfrm>
              <a:off x="8755862" y="43489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31" name="object 16931"/>
            <p:cNvSpPr/>
            <p:nvPr/>
          </p:nvSpPr>
          <p:spPr>
            <a:xfrm>
              <a:off x="8756612" y="434898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1587" y="0"/>
                  </a:lnTo>
                  <a:lnTo>
                    <a:pt x="1587" y="800"/>
                  </a:lnTo>
                  <a:lnTo>
                    <a:pt x="2425" y="800"/>
                  </a:lnTo>
                  <a:lnTo>
                    <a:pt x="2425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32" name="object 16932"/>
            <p:cNvSpPr/>
            <p:nvPr/>
          </p:nvSpPr>
          <p:spPr>
            <a:xfrm>
              <a:off x="8755862" y="43489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74" y="-793"/>
                  </a:moveTo>
                  <a:lnTo>
                    <a:pt x="374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33" name="object 16933"/>
            <p:cNvSpPr/>
            <p:nvPr/>
          </p:nvSpPr>
          <p:spPr>
            <a:xfrm>
              <a:off x="8755024" y="434898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175" y="3962"/>
                  </a:moveTo>
                  <a:lnTo>
                    <a:pt x="838" y="3962"/>
                  </a:lnTo>
                  <a:lnTo>
                    <a:pt x="838" y="3162"/>
                  </a:lnTo>
                  <a:lnTo>
                    <a:pt x="0" y="3162"/>
                  </a:lnTo>
                  <a:lnTo>
                    <a:pt x="0" y="0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34" name="object 16934"/>
            <p:cNvSpPr/>
            <p:nvPr/>
          </p:nvSpPr>
          <p:spPr>
            <a:xfrm>
              <a:off x="8758199" y="43521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35" name="object 16935"/>
            <p:cNvSpPr/>
            <p:nvPr/>
          </p:nvSpPr>
          <p:spPr>
            <a:xfrm>
              <a:off x="8777274" y="43505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336" y="3962"/>
                  </a:moveTo>
                  <a:lnTo>
                    <a:pt x="3174" y="3962"/>
                  </a:lnTo>
                  <a:lnTo>
                    <a:pt x="3174" y="3162"/>
                  </a:lnTo>
                  <a:lnTo>
                    <a:pt x="3924" y="2374"/>
                  </a:lnTo>
                  <a:lnTo>
                    <a:pt x="3924" y="1574"/>
                  </a:lnTo>
                  <a:lnTo>
                    <a:pt x="3174" y="787"/>
                  </a:lnTo>
                  <a:lnTo>
                    <a:pt x="3174" y="0"/>
                  </a:lnTo>
                  <a:lnTo>
                    <a:pt x="0" y="0"/>
                  </a:lnTo>
                </a:path>
                <a:path w="4445" h="4445">
                  <a:moveTo>
                    <a:pt x="2336" y="3962"/>
                  </a:moveTo>
                  <a:lnTo>
                    <a:pt x="3174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36" name="object 16936"/>
            <p:cNvSpPr/>
            <p:nvPr/>
          </p:nvSpPr>
          <p:spPr>
            <a:xfrm>
              <a:off x="8777274" y="43505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74" y="-793"/>
                  </a:moveTo>
                  <a:lnTo>
                    <a:pt x="374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37" name="object 16937"/>
            <p:cNvSpPr/>
            <p:nvPr/>
          </p:nvSpPr>
          <p:spPr>
            <a:xfrm>
              <a:off x="8778024" y="434978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800"/>
                  </a:moveTo>
                  <a:lnTo>
                    <a:pt x="0" y="0"/>
                  </a:lnTo>
                  <a:lnTo>
                    <a:pt x="1587" y="0"/>
                  </a:lnTo>
                  <a:lnTo>
                    <a:pt x="2425" y="800"/>
                  </a:lnTo>
                  <a:lnTo>
                    <a:pt x="3175" y="800"/>
                  </a:lnTo>
                  <a:lnTo>
                    <a:pt x="3175" y="3962"/>
                  </a:lnTo>
                  <a:lnTo>
                    <a:pt x="2425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38" name="object 16938"/>
            <p:cNvSpPr/>
            <p:nvPr/>
          </p:nvSpPr>
          <p:spPr>
            <a:xfrm>
              <a:off x="8778862" y="435058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1587" y="0"/>
                  </a:lnTo>
                  <a:lnTo>
                    <a:pt x="1587" y="800"/>
                  </a:lnTo>
                  <a:lnTo>
                    <a:pt x="2336" y="1574"/>
                  </a:lnTo>
                  <a:lnTo>
                    <a:pt x="2336" y="2374"/>
                  </a:lnTo>
                  <a:lnTo>
                    <a:pt x="158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39" name="object 16939"/>
            <p:cNvSpPr/>
            <p:nvPr/>
          </p:nvSpPr>
          <p:spPr>
            <a:xfrm>
              <a:off x="8778024" y="43505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40" name="object 16940"/>
            <p:cNvSpPr/>
            <p:nvPr/>
          </p:nvSpPr>
          <p:spPr>
            <a:xfrm>
              <a:off x="8776436" y="43505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13" y="3962"/>
                  </a:moveTo>
                  <a:lnTo>
                    <a:pt x="1587" y="3962"/>
                  </a:lnTo>
                  <a:lnTo>
                    <a:pt x="838" y="3162"/>
                  </a:lnTo>
                  <a:lnTo>
                    <a:pt x="0" y="2374"/>
                  </a:lnTo>
                  <a:lnTo>
                    <a:pt x="0" y="787"/>
                  </a:lnTo>
                  <a:lnTo>
                    <a:pt x="838" y="787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41" name="object 16941"/>
            <p:cNvSpPr/>
            <p:nvPr/>
          </p:nvSpPr>
          <p:spPr>
            <a:xfrm>
              <a:off x="8780449" y="435375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42" name="object 16942"/>
            <p:cNvSpPr/>
            <p:nvPr/>
          </p:nvSpPr>
          <p:spPr>
            <a:xfrm>
              <a:off x="8777274" y="43489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43" name="object 16943"/>
            <p:cNvSpPr/>
            <p:nvPr/>
          </p:nvSpPr>
          <p:spPr>
            <a:xfrm>
              <a:off x="8777274" y="434820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673" y="0"/>
                  </a:moveTo>
                  <a:lnTo>
                    <a:pt x="3924" y="800"/>
                  </a:lnTo>
                </a:path>
                <a:path w="5079" h="1270">
                  <a:moveTo>
                    <a:pt x="4673" y="0"/>
                  </a:moveTo>
                  <a:lnTo>
                    <a:pt x="749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44" name="object 16944"/>
            <p:cNvSpPr/>
            <p:nvPr/>
          </p:nvSpPr>
          <p:spPr>
            <a:xfrm>
              <a:off x="8781199" y="434898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587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45" name="object 16945"/>
            <p:cNvSpPr/>
            <p:nvPr/>
          </p:nvSpPr>
          <p:spPr>
            <a:xfrm>
              <a:off x="8782786" y="43521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74" y="-793"/>
                  </a:moveTo>
                  <a:lnTo>
                    <a:pt x="374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46" name="object 16946"/>
            <p:cNvSpPr/>
            <p:nvPr/>
          </p:nvSpPr>
          <p:spPr>
            <a:xfrm>
              <a:off x="8781948" y="434820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47" name="object 16947"/>
            <p:cNvSpPr/>
            <p:nvPr/>
          </p:nvSpPr>
          <p:spPr>
            <a:xfrm>
              <a:off x="8781199" y="435216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48" name="object 16948"/>
            <p:cNvSpPr/>
            <p:nvPr/>
          </p:nvSpPr>
          <p:spPr>
            <a:xfrm>
              <a:off x="8781199" y="43553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74" y="-793"/>
                  </a:moveTo>
                  <a:lnTo>
                    <a:pt x="374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49" name="object 16949"/>
            <p:cNvSpPr/>
            <p:nvPr/>
          </p:nvSpPr>
          <p:spPr>
            <a:xfrm>
              <a:off x="8781948" y="435215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50" name="object 16950"/>
            <p:cNvSpPr/>
            <p:nvPr/>
          </p:nvSpPr>
          <p:spPr>
            <a:xfrm>
              <a:off x="8775687" y="435215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51" name="object 16951"/>
            <p:cNvSpPr/>
            <p:nvPr/>
          </p:nvSpPr>
          <p:spPr>
            <a:xfrm>
              <a:off x="8777274" y="435532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52" name="object 16952"/>
            <p:cNvSpPr/>
            <p:nvPr/>
          </p:nvSpPr>
          <p:spPr>
            <a:xfrm>
              <a:off x="8775674" y="434898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953" name="object 16953"/>
          <p:cNvGrpSpPr/>
          <p:nvPr/>
        </p:nvGrpSpPr>
        <p:grpSpPr>
          <a:xfrm>
            <a:off x="7291167" y="1925979"/>
            <a:ext cx="11573" cy="42863"/>
            <a:chOff x="9108395" y="2853302"/>
            <a:chExt cx="17145" cy="63500"/>
          </a:xfrm>
        </p:grpSpPr>
        <p:sp>
          <p:nvSpPr>
            <p:cNvPr id="16954" name="object 16954"/>
            <p:cNvSpPr/>
            <p:nvPr/>
          </p:nvSpPr>
          <p:spPr>
            <a:xfrm>
              <a:off x="9123400" y="2855683"/>
              <a:ext cx="1270" cy="60325"/>
            </a:xfrm>
            <a:custGeom>
              <a:avLst/>
              <a:gdLst/>
              <a:ahLst/>
              <a:cxnLst/>
              <a:rect l="l" t="t" r="r" b="b"/>
              <a:pathLst>
                <a:path w="1270" h="60325">
                  <a:moveTo>
                    <a:pt x="838" y="0"/>
                  </a:moveTo>
                  <a:lnTo>
                    <a:pt x="0" y="6021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55" name="object 16955"/>
            <p:cNvSpPr/>
            <p:nvPr/>
          </p:nvSpPr>
          <p:spPr>
            <a:xfrm>
              <a:off x="9123400" y="28556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56" name="object 16956"/>
            <p:cNvSpPr/>
            <p:nvPr/>
          </p:nvSpPr>
          <p:spPr>
            <a:xfrm>
              <a:off x="9122650" y="2855683"/>
              <a:ext cx="1270" cy="60325"/>
            </a:xfrm>
            <a:custGeom>
              <a:avLst/>
              <a:gdLst/>
              <a:ahLst/>
              <a:cxnLst/>
              <a:rect l="l" t="t" r="r" b="b"/>
              <a:pathLst>
                <a:path w="1270" h="60325">
                  <a:moveTo>
                    <a:pt x="0" y="60210"/>
                  </a:moveTo>
                  <a:lnTo>
                    <a:pt x="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57" name="object 16957"/>
            <p:cNvSpPr/>
            <p:nvPr/>
          </p:nvSpPr>
          <p:spPr>
            <a:xfrm>
              <a:off x="9122650" y="29158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74" y="-793"/>
                  </a:moveTo>
                  <a:lnTo>
                    <a:pt x="374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58" name="object 16958"/>
            <p:cNvSpPr/>
            <p:nvPr/>
          </p:nvSpPr>
          <p:spPr>
            <a:xfrm>
              <a:off x="9110776" y="28540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59" name="object 16959"/>
            <p:cNvSpPr/>
            <p:nvPr/>
          </p:nvSpPr>
          <p:spPr>
            <a:xfrm>
              <a:off x="9109938" y="285409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60" name="object 16960"/>
            <p:cNvSpPr/>
            <p:nvPr/>
          </p:nvSpPr>
          <p:spPr>
            <a:xfrm>
              <a:off x="9109125" y="2854096"/>
              <a:ext cx="16510" cy="2540"/>
            </a:xfrm>
            <a:custGeom>
              <a:avLst/>
              <a:gdLst/>
              <a:ahLst/>
              <a:cxnLst/>
              <a:rect l="l" t="t" r="r" b="b"/>
              <a:pathLst>
                <a:path w="16509" h="2539">
                  <a:moveTo>
                    <a:pt x="15900" y="12"/>
                  </a:moveTo>
                  <a:lnTo>
                    <a:pt x="15049" y="12"/>
                  </a:lnTo>
                  <a:lnTo>
                    <a:pt x="0" y="0"/>
                  </a:lnTo>
                  <a:lnTo>
                    <a:pt x="0" y="2387"/>
                  </a:lnTo>
                  <a:lnTo>
                    <a:pt x="850" y="2387"/>
                  </a:lnTo>
                  <a:lnTo>
                    <a:pt x="15900" y="2400"/>
                  </a:lnTo>
                  <a:lnTo>
                    <a:pt x="15900" y="1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61" name="object 16961"/>
            <p:cNvSpPr/>
            <p:nvPr/>
          </p:nvSpPr>
          <p:spPr>
            <a:xfrm>
              <a:off x="9109188" y="2854883"/>
              <a:ext cx="1270" cy="60325"/>
            </a:xfrm>
            <a:custGeom>
              <a:avLst/>
              <a:gdLst/>
              <a:ahLst/>
              <a:cxnLst/>
              <a:rect l="l" t="t" r="r" b="b"/>
              <a:pathLst>
                <a:path w="1270" h="60325">
                  <a:moveTo>
                    <a:pt x="0" y="60210"/>
                  </a:moveTo>
                  <a:lnTo>
                    <a:pt x="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62" name="object 16962"/>
            <p:cNvSpPr/>
            <p:nvPr/>
          </p:nvSpPr>
          <p:spPr>
            <a:xfrm>
              <a:off x="9109188" y="2915094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69">
                  <a:moveTo>
                    <a:pt x="-793" y="400"/>
                  </a:moveTo>
                  <a:lnTo>
                    <a:pt x="14255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63" name="object 16963"/>
            <p:cNvSpPr/>
            <p:nvPr/>
          </p:nvSpPr>
          <p:spPr>
            <a:xfrm>
              <a:off x="9118713" y="28548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964" name="object 16964"/>
          <p:cNvGrpSpPr/>
          <p:nvPr/>
        </p:nvGrpSpPr>
        <p:grpSpPr>
          <a:xfrm>
            <a:off x="7031819" y="2925945"/>
            <a:ext cx="45006" cy="46720"/>
            <a:chOff x="8724176" y="4334732"/>
            <a:chExt cx="66675" cy="69215"/>
          </a:xfrm>
        </p:grpSpPr>
        <p:sp>
          <p:nvSpPr>
            <p:cNvPr id="16965" name="object 16965"/>
            <p:cNvSpPr/>
            <p:nvPr/>
          </p:nvSpPr>
          <p:spPr>
            <a:xfrm>
              <a:off x="8726500" y="4353750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5" h="8889">
                  <a:moveTo>
                    <a:pt x="4025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66" name="object 16966"/>
            <p:cNvSpPr/>
            <p:nvPr/>
          </p:nvSpPr>
          <p:spPr>
            <a:xfrm>
              <a:off x="8740813" y="4359287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4">
                  <a:moveTo>
                    <a:pt x="8699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67" name="object 16967"/>
            <p:cNvSpPr/>
            <p:nvPr/>
          </p:nvSpPr>
          <p:spPr>
            <a:xfrm>
              <a:off x="8749499" y="4347413"/>
              <a:ext cx="1270" cy="12065"/>
            </a:xfrm>
            <a:custGeom>
              <a:avLst/>
              <a:gdLst/>
              <a:ahLst/>
              <a:cxnLst/>
              <a:rect l="l" t="t" r="r" b="b"/>
              <a:pathLst>
                <a:path w="1270" h="12064">
                  <a:moveTo>
                    <a:pt x="374" y="-793"/>
                  </a:moveTo>
                  <a:lnTo>
                    <a:pt x="374" y="1266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68" name="object 16968"/>
            <p:cNvSpPr/>
            <p:nvPr/>
          </p:nvSpPr>
          <p:spPr>
            <a:xfrm>
              <a:off x="8724925" y="44028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69" name="object 16969"/>
            <p:cNvSpPr/>
            <p:nvPr/>
          </p:nvSpPr>
          <p:spPr>
            <a:xfrm>
              <a:off x="8725763" y="440207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70" name="object 16970"/>
            <p:cNvSpPr/>
            <p:nvPr/>
          </p:nvSpPr>
          <p:spPr>
            <a:xfrm>
              <a:off x="8724176" y="44028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74" y="-793"/>
                  </a:moveTo>
                  <a:lnTo>
                    <a:pt x="374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71" name="object 16971"/>
            <p:cNvSpPr/>
            <p:nvPr/>
          </p:nvSpPr>
          <p:spPr>
            <a:xfrm>
              <a:off x="8725763" y="4378299"/>
              <a:ext cx="33655" cy="20955"/>
            </a:xfrm>
            <a:custGeom>
              <a:avLst/>
              <a:gdLst/>
              <a:ahLst/>
              <a:cxnLst/>
              <a:rect l="l" t="t" r="r" b="b"/>
              <a:pathLst>
                <a:path w="33654" h="20954">
                  <a:moveTo>
                    <a:pt x="749" y="0"/>
                  </a:moveTo>
                  <a:lnTo>
                    <a:pt x="33273" y="2374"/>
                  </a:lnTo>
                  <a:lnTo>
                    <a:pt x="0" y="205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72" name="object 16972"/>
            <p:cNvSpPr/>
            <p:nvPr/>
          </p:nvSpPr>
          <p:spPr>
            <a:xfrm>
              <a:off x="8749512" y="4359287"/>
              <a:ext cx="10160" cy="21590"/>
            </a:xfrm>
            <a:custGeom>
              <a:avLst/>
              <a:gdLst/>
              <a:ahLst/>
              <a:cxnLst/>
              <a:rect l="l" t="t" r="r" b="b"/>
              <a:pathLst>
                <a:path w="10159" h="21589">
                  <a:moveTo>
                    <a:pt x="0" y="0"/>
                  </a:moveTo>
                  <a:lnTo>
                    <a:pt x="9537" y="213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73" name="object 16973"/>
            <p:cNvSpPr/>
            <p:nvPr/>
          </p:nvSpPr>
          <p:spPr>
            <a:xfrm>
              <a:off x="8749499" y="4359287"/>
              <a:ext cx="40005" cy="21590"/>
            </a:xfrm>
            <a:custGeom>
              <a:avLst/>
              <a:gdLst/>
              <a:ahLst/>
              <a:cxnLst/>
              <a:rect l="l" t="t" r="r" b="b"/>
              <a:pathLst>
                <a:path w="40004" h="21589">
                  <a:moveTo>
                    <a:pt x="39636" y="2374"/>
                  </a:moveTo>
                  <a:lnTo>
                    <a:pt x="0" y="0"/>
                  </a:lnTo>
                </a:path>
                <a:path w="40004" h="21589">
                  <a:moveTo>
                    <a:pt x="39636" y="2374"/>
                  </a:moveTo>
                  <a:lnTo>
                    <a:pt x="9537" y="213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74" name="object 16974"/>
            <p:cNvSpPr/>
            <p:nvPr/>
          </p:nvSpPr>
          <p:spPr>
            <a:xfrm>
              <a:off x="8759037" y="438068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75" name="object 16975"/>
            <p:cNvSpPr/>
            <p:nvPr/>
          </p:nvSpPr>
          <p:spPr>
            <a:xfrm>
              <a:off x="8759037" y="4361662"/>
              <a:ext cx="30480" cy="23495"/>
            </a:xfrm>
            <a:custGeom>
              <a:avLst/>
              <a:gdLst/>
              <a:ahLst/>
              <a:cxnLst/>
              <a:rect l="l" t="t" r="r" b="b"/>
              <a:pathLst>
                <a:path w="30479" h="23495">
                  <a:moveTo>
                    <a:pt x="30099" y="0"/>
                  </a:moveTo>
                  <a:lnTo>
                    <a:pt x="0" y="229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76" name="object 16976"/>
            <p:cNvSpPr/>
            <p:nvPr/>
          </p:nvSpPr>
          <p:spPr>
            <a:xfrm>
              <a:off x="8789136" y="436166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77" name="object 16977"/>
            <p:cNvSpPr/>
            <p:nvPr/>
          </p:nvSpPr>
          <p:spPr>
            <a:xfrm>
              <a:off x="8725763" y="4366437"/>
              <a:ext cx="63500" cy="33020"/>
            </a:xfrm>
            <a:custGeom>
              <a:avLst/>
              <a:gdLst/>
              <a:ahLst/>
              <a:cxnLst/>
              <a:rect l="l" t="t" r="r" b="b"/>
              <a:pathLst>
                <a:path w="63500" h="33020">
                  <a:moveTo>
                    <a:pt x="33274" y="18211"/>
                  </a:moveTo>
                  <a:lnTo>
                    <a:pt x="63373" y="0"/>
                  </a:lnTo>
                </a:path>
                <a:path w="63500" h="33020">
                  <a:moveTo>
                    <a:pt x="33274" y="18211"/>
                  </a:moveTo>
                  <a:lnTo>
                    <a:pt x="0" y="324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78" name="object 16978"/>
            <p:cNvSpPr/>
            <p:nvPr/>
          </p:nvSpPr>
          <p:spPr>
            <a:xfrm>
              <a:off x="8725763" y="4384649"/>
              <a:ext cx="33655" cy="18415"/>
            </a:xfrm>
            <a:custGeom>
              <a:avLst/>
              <a:gdLst/>
              <a:ahLst/>
              <a:cxnLst/>
              <a:rect l="l" t="t" r="r" b="b"/>
              <a:pathLst>
                <a:path w="33654" h="18414">
                  <a:moveTo>
                    <a:pt x="0" y="18224"/>
                  </a:moveTo>
                  <a:lnTo>
                    <a:pt x="332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79" name="object 16979"/>
            <p:cNvSpPr/>
            <p:nvPr/>
          </p:nvSpPr>
          <p:spPr>
            <a:xfrm>
              <a:off x="8744737" y="4346613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-793" y="1187"/>
                  </a:moveTo>
                  <a:lnTo>
                    <a:pt x="30143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80" name="object 16980"/>
            <p:cNvSpPr/>
            <p:nvPr/>
          </p:nvSpPr>
          <p:spPr>
            <a:xfrm>
              <a:off x="8774087" y="434661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49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81" name="object 16981"/>
            <p:cNvSpPr/>
            <p:nvPr/>
          </p:nvSpPr>
          <p:spPr>
            <a:xfrm>
              <a:off x="8748763" y="4345038"/>
              <a:ext cx="26670" cy="1905"/>
            </a:xfrm>
            <a:custGeom>
              <a:avLst/>
              <a:gdLst/>
              <a:ahLst/>
              <a:cxnLst/>
              <a:rect l="l" t="t" r="r" b="b"/>
              <a:pathLst>
                <a:path w="26670" h="1904">
                  <a:moveTo>
                    <a:pt x="-793" y="787"/>
                  </a:moveTo>
                  <a:lnTo>
                    <a:pt x="26866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82" name="object 16982"/>
            <p:cNvSpPr/>
            <p:nvPr/>
          </p:nvSpPr>
          <p:spPr>
            <a:xfrm>
              <a:off x="8765298" y="4335526"/>
              <a:ext cx="24765" cy="1905"/>
            </a:xfrm>
            <a:custGeom>
              <a:avLst/>
              <a:gdLst/>
              <a:ahLst/>
              <a:cxnLst/>
              <a:rect l="l" t="t" r="r" b="b"/>
              <a:pathLst>
                <a:path w="24765" h="1904">
                  <a:moveTo>
                    <a:pt x="-793" y="793"/>
                  </a:moveTo>
                  <a:lnTo>
                    <a:pt x="25380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83" name="object 16983"/>
            <p:cNvSpPr/>
            <p:nvPr/>
          </p:nvSpPr>
          <p:spPr>
            <a:xfrm>
              <a:off x="8774836" y="4337100"/>
              <a:ext cx="15240" cy="9525"/>
            </a:xfrm>
            <a:custGeom>
              <a:avLst/>
              <a:gdLst/>
              <a:ahLst/>
              <a:cxnLst/>
              <a:rect l="l" t="t" r="r" b="b"/>
              <a:pathLst>
                <a:path w="15240" h="9525">
                  <a:moveTo>
                    <a:pt x="0" y="9512"/>
                  </a:moveTo>
                  <a:lnTo>
                    <a:pt x="150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84" name="object 16984"/>
            <p:cNvSpPr/>
            <p:nvPr/>
          </p:nvSpPr>
          <p:spPr>
            <a:xfrm>
              <a:off x="8789885" y="433711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85" name="object 16985"/>
            <p:cNvSpPr/>
            <p:nvPr/>
          </p:nvSpPr>
          <p:spPr>
            <a:xfrm>
              <a:off x="8774087" y="4339475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0" y="9512"/>
                  </a:moveTo>
                  <a:lnTo>
                    <a:pt x="1579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86" name="object 16986"/>
            <p:cNvSpPr/>
            <p:nvPr/>
          </p:nvSpPr>
          <p:spPr>
            <a:xfrm>
              <a:off x="8725763" y="4356125"/>
              <a:ext cx="1270" cy="46355"/>
            </a:xfrm>
            <a:custGeom>
              <a:avLst/>
              <a:gdLst/>
              <a:ahLst/>
              <a:cxnLst/>
              <a:rect l="l" t="t" r="r" b="b"/>
              <a:pathLst>
                <a:path w="1270" h="46354">
                  <a:moveTo>
                    <a:pt x="0" y="45948"/>
                  </a:moveTo>
                  <a:lnTo>
                    <a:pt x="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87" name="object 16987"/>
            <p:cNvSpPr/>
            <p:nvPr/>
          </p:nvSpPr>
          <p:spPr>
            <a:xfrm>
              <a:off x="8724925" y="44020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988" name="object 16988"/>
          <p:cNvGrpSpPr/>
          <p:nvPr/>
        </p:nvGrpSpPr>
        <p:grpSpPr>
          <a:xfrm>
            <a:off x="6950521" y="1948979"/>
            <a:ext cx="66008" cy="19288"/>
            <a:chOff x="8603735" y="2887376"/>
            <a:chExt cx="97790" cy="28575"/>
          </a:xfrm>
        </p:grpSpPr>
        <p:sp>
          <p:nvSpPr>
            <p:cNvPr id="16989" name="object 16989"/>
            <p:cNvSpPr/>
            <p:nvPr/>
          </p:nvSpPr>
          <p:spPr>
            <a:xfrm>
              <a:off x="8699588" y="29047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90" name="object 16990"/>
            <p:cNvSpPr/>
            <p:nvPr/>
          </p:nvSpPr>
          <p:spPr>
            <a:xfrm>
              <a:off x="8699588" y="2905582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70" h="9525">
                  <a:moveTo>
                    <a:pt x="0" y="9512"/>
                  </a:moveTo>
                  <a:lnTo>
                    <a:pt x="0" y="0"/>
                  </a:lnTo>
                </a:path>
                <a:path w="1270" h="9525">
                  <a:moveTo>
                    <a:pt x="0" y="9512"/>
                  </a:moveTo>
                  <a:lnTo>
                    <a:pt x="800" y="87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91" name="object 16991"/>
            <p:cNvSpPr/>
            <p:nvPr/>
          </p:nvSpPr>
          <p:spPr>
            <a:xfrm>
              <a:off x="8604529" y="2897682"/>
              <a:ext cx="95250" cy="8255"/>
            </a:xfrm>
            <a:custGeom>
              <a:avLst/>
              <a:gdLst/>
              <a:ahLst/>
              <a:cxnLst/>
              <a:rect l="l" t="t" r="r" b="b"/>
              <a:pathLst>
                <a:path w="95250" h="8255">
                  <a:moveTo>
                    <a:pt x="95059" y="79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92" name="object 16992"/>
            <p:cNvSpPr/>
            <p:nvPr/>
          </p:nvSpPr>
          <p:spPr>
            <a:xfrm>
              <a:off x="8604529" y="2897670"/>
              <a:ext cx="95250" cy="17780"/>
            </a:xfrm>
            <a:custGeom>
              <a:avLst/>
              <a:gdLst/>
              <a:ahLst/>
              <a:cxnLst/>
              <a:rect l="l" t="t" r="r" b="b"/>
              <a:pathLst>
                <a:path w="95250" h="17780">
                  <a:moveTo>
                    <a:pt x="0" y="9512"/>
                  </a:moveTo>
                  <a:lnTo>
                    <a:pt x="0" y="0"/>
                  </a:lnTo>
                </a:path>
                <a:path w="95250" h="17780">
                  <a:moveTo>
                    <a:pt x="0" y="9512"/>
                  </a:moveTo>
                  <a:lnTo>
                    <a:pt x="95059" y="174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93" name="object 16993"/>
            <p:cNvSpPr/>
            <p:nvPr/>
          </p:nvSpPr>
          <p:spPr>
            <a:xfrm>
              <a:off x="8614041" y="2888170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0" y="1574"/>
                  </a:moveTo>
                  <a:lnTo>
                    <a:pt x="102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94" name="object 16994"/>
            <p:cNvSpPr/>
            <p:nvPr/>
          </p:nvSpPr>
          <p:spPr>
            <a:xfrm>
              <a:off x="8604529" y="2889745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5">
                  <a:moveTo>
                    <a:pt x="0" y="7924"/>
                  </a:moveTo>
                  <a:lnTo>
                    <a:pt x="95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95" name="object 16995"/>
            <p:cNvSpPr/>
            <p:nvPr/>
          </p:nvSpPr>
          <p:spPr>
            <a:xfrm>
              <a:off x="8624341" y="2888170"/>
              <a:ext cx="47625" cy="3175"/>
            </a:xfrm>
            <a:custGeom>
              <a:avLst/>
              <a:gdLst/>
              <a:ahLst/>
              <a:cxnLst/>
              <a:rect l="l" t="t" r="r" b="b"/>
              <a:pathLst>
                <a:path w="47625" h="3175">
                  <a:moveTo>
                    <a:pt x="0" y="0"/>
                  </a:moveTo>
                  <a:lnTo>
                    <a:pt x="47523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6996" name="object 16996"/>
          <p:cNvGrpSpPr/>
          <p:nvPr/>
        </p:nvGrpSpPr>
        <p:grpSpPr>
          <a:xfrm>
            <a:off x="7062830" y="1892821"/>
            <a:ext cx="18002" cy="71152"/>
            <a:chOff x="8770118" y="2804179"/>
            <a:chExt cx="26670" cy="105410"/>
          </a:xfrm>
        </p:grpSpPr>
        <p:sp>
          <p:nvSpPr>
            <p:cNvPr id="16997" name="object 16997"/>
            <p:cNvSpPr/>
            <p:nvPr/>
          </p:nvSpPr>
          <p:spPr>
            <a:xfrm>
              <a:off x="8785961" y="2805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74" y="-793"/>
                  </a:moveTo>
                  <a:lnTo>
                    <a:pt x="374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98" name="object 16998"/>
            <p:cNvSpPr/>
            <p:nvPr/>
          </p:nvSpPr>
          <p:spPr>
            <a:xfrm>
              <a:off x="8772454" y="2804191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0" y="2387"/>
                  </a:moveTo>
                  <a:lnTo>
                    <a:pt x="14300" y="2387"/>
                  </a:lnTo>
                  <a:lnTo>
                    <a:pt x="14300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6999" name="object 16999"/>
            <p:cNvSpPr/>
            <p:nvPr/>
          </p:nvSpPr>
          <p:spPr>
            <a:xfrm>
              <a:off x="8772499" y="28049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74" y="-793"/>
                  </a:moveTo>
                  <a:lnTo>
                    <a:pt x="374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00" name="object 17000"/>
            <p:cNvSpPr/>
            <p:nvPr/>
          </p:nvSpPr>
          <p:spPr>
            <a:xfrm>
              <a:off x="8771705" y="2804179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0" y="2387"/>
                  </a:moveTo>
                  <a:lnTo>
                    <a:pt x="15049" y="2387"/>
                  </a:lnTo>
                  <a:lnTo>
                    <a:pt x="15049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01" name="object 17001"/>
            <p:cNvSpPr/>
            <p:nvPr/>
          </p:nvSpPr>
          <p:spPr>
            <a:xfrm>
              <a:off x="8785123" y="2805772"/>
              <a:ext cx="1270" cy="103505"/>
            </a:xfrm>
            <a:custGeom>
              <a:avLst/>
              <a:gdLst/>
              <a:ahLst/>
              <a:cxnLst/>
              <a:rect l="l" t="t" r="r" b="b"/>
              <a:pathLst>
                <a:path w="1270" h="103505">
                  <a:moveTo>
                    <a:pt x="838" y="0"/>
                  </a:moveTo>
                  <a:lnTo>
                    <a:pt x="0" y="10298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02" name="object 17002"/>
            <p:cNvSpPr/>
            <p:nvPr/>
          </p:nvSpPr>
          <p:spPr>
            <a:xfrm>
              <a:off x="8770911" y="2804985"/>
              <a:ext cx="1905" cy="102235"/>
            </a:xfrm>
            <a:custGeom>
              <a:avLst/>
              <a:gdLst/>
              <a:ahLst/>
              <a:cxnLst/>
              <a:rect l="l" t="t" r="r" b="b"/>
              <a:pathLst>
                <a:path w="1904" h="102235">
                  <a:moveTo>
                    <a:pt x="1587" y="0"/>
                  </a:moveTo>
                  <a:lnTo>
                    <a:pt x="0" y="10219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03" name="object 17003"/>
            <p:cNvSpPr/>
            <p:nvPr/>
          </p:nvSpPr>
          <p:spPr>
            <a:xfrm>
              <a:off x="8770911" y="2907182"/>
              <a:ext cx="14604" cy="1905"/>
            </a:xfrm>
            <a:custGeom>
              <a:avLst/>
              <a:gdLst/>
              <a:ahLst/>
              <a:cxnLst/>
              <a:rect l="l" t="t" r="r" b="b"/>
              <a:pathLst>
                <a:path w="14604" h="1905">
                  <a:moveTo>
                    <a:pt x="-793" y="787"/>
                  </a:moveTo>
                  <a:lnTo>
                    <a:pt x="15005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04" name="object 17004"/>
            <p:cNvSpPr/>
            <p:nvPr/>
          </p:nvSpPr>
          <p:spPr>
            <a:xfrm>
              <a:off x="8785123" y="2901619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5" h="7619">
                  <a:moveTo>
                    <a:pt x="0" y="7137"/>
                  </a:moveTo>
                  <a:lnTo>
                    <a:pt x="103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005" name="object 17005"/>
          <p:cNvGrpSpPr/>
          <p:nvPr/>
        </p:nvGrpSpPr>
        <p:grpSpPr>
          <a:xfrm>
            <a:off x="6950521" y="1873575"/>
            <a:ext cx="66008" cy="48863"/>
            <a:chOff x="8603735" y="2775667"/>
            <a:chExt cx="97790" cy="72390"/>
          </a:xfrm>
        </p:grpSpPr>
        <p:sp>
          <p:nvSpPr>
            <p:cNvPr id="17006" name="object 17006"/>
            <p:cNvSpPr/>
            <p:nvPr/>
          </p:nvSpPr>
          <p:spPr>
            <a:xfrm>
              <a:off x="8699588" y="27930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07" name="object 17007"/>
            <p:cNvSpPr/>
            <p:nvPr/>
          </p:nvSpPr>
          <p:spPr>
            <a:xfrm>
              <a:off x="8699588" y="2793098"/>
              <a:ext cx="1270" cy="10795"/>
            </a:xfrm>
            <a:custGeom>
              <a:avLst/>
              <a:gdLst/>
              <a:ahLst/>
              <a:cxnLst/>
              <a:rect l="l" t="t" r="r" b="b"/>
              <a:pathLst>
                <a:path w="1270" h="10794">
                  <a:moveTo>
                    <a:pt x="0" y="10287"/>
                  </a:moveTo>
                  <a:lnTo>
                    <a:pt x="0" y="0"/>
                  </a:lnTo>
                </a:path>
                <a:path w="1270" h="10794">
                  <a:moveTo>
                    <a:pt x="0" y="10287"/>
                  </a:moveTo>
                  <a:lnTo>
                    <a:pt x="80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08" name="object 17008"/>
            <p:cNvSpPr/>
            <p:nvPr/>
          </p:nvSpPr>
          <p:spPr>
            <a:xfrm>
              <a:off x="8604529" y="2785960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59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09" name="object 17009"/>
            <p:cNvSpPr/>
            <p:nvPr/>
          </p:nvSpPr>
          <p:spPr>
            <a:xfrm>
              <a:off x="8604529" y="2785960"/>
              <a:ext cx="95250" cy="17780"/>
            </a:xfrm>
            <a:custGeom>
              <a:avLst/>
              <a:gdLst/>
              <a:ahLst/>
              <a:cxnLst/>
              <a:rect l="l" t="t" r="r" b="b"/>
              <a:pathLst>
                <a:path w="95250" h="17780">
                  <a:moveTo>
                    <a:pt x="0" y="9512"/>
                  </a:moveTo>
                  <a:lnTo>
                    <a:pt x="0" y="0"/>
                  </a:lnTo>
                </a:path>
                <a:path w="95250" h="17780">
                  <a:moveTo>
                    <a:pt x="0" y="9512"/>
                  </a:moveTo>
                  <a:lnTo>
                    <a:pt x="95059" y="174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10" name="object 17010"/>
            <p:cNvSpPr/>
            <p:nvPr/>
          </p:nvSpPr>
          <p:spPr>
            <a:xfrm>
              <a:off x="8614041" y="2776461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69">
                  <a:moveTo>
                    <a:pt x="-793" y="400"/>
                  </a:moveTo>
                  <a:lnTo>
                    <a:pt x="110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11" name="object 17011"/>
            <p:cNvSpPr/>
            <p:nvPr/>
          </p:nvSpPr>
          <p:spPr>
            <a:xfrm>
              <a:off x="8604529" y="2777261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89">
                  <a:moveTo>
                    <a:pt x="0" y="8712"/>
                  </a:moveTo>
                  <a:lnTo>
                    <a:pt x="94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12" name="object 17012"/>
            <p:cNvSpPr/>
            <p:nvPr/>
          </p:nvSpPr>
          <p:spPr>
            <a:xfrm>
              <a:off x="8624341" y="2776461"/>
              <a:ext cx="76200" cy="5715"/>
            </a:xfrm>
            <a:custGeom>
              <a:avLst/>
              <a:gdLst/>
              <a:ahLst/>
              <a:cxnLst/>
              <a:rect l="l" t="t" r="r" b="b"/>
              <a:pathLst>
                <a:path w="76200" h="5714">
                  <a:moveTo>
                    <a:pt x="0" y="0"/>
                  </a:moveTo>
                  <a:lnTo>
                    <a:pt x="76047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13" name="object 17013"/>
            <p:cNvSpPr/>
            <p:nvPr/>
          </p:nvSpPr>
          <p:spPr>
            <a:xfrm>
              <a:off x="8695638" y="2802610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89">
                  <a:moveTo>
                    <a:pt x="3949" y="8712"/>
                  </a:moveTo>
                  <a:lnTo>
                    <a:pt x="0" y="0"/>
                  </a:lnTo>
                </a:path>
                <a:path w="5079" h="8889">
                  <a:moveTo>
                    <a:pt x="3949" y="8712"/>
                  </a:moveTo>
                  <a:lnTo>
                    <a:pt x="4749" y="87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14" name="object 17014"/>
            <p:cNvSpPr/>
            <p:nvPr/>
          </p:nvSpPr>
          <p:spPr>
            <a:xfrm>
              <a:off x="8604529" y="2802610"/>
              <a:ext cx="91440" cy="34925"/>
            </a:xfrm>
            <a:custGeom>
              <a:avLst/>
              <a:gdLst/>
              <a:ahLst/>
              <a:cxnLst/>
              <a:rect l="l" t="t" r="r" b="b"/>
              <a:pathLst>
                <a:path w="91440" h="34925">
                  <a:moveTo>
                    <a:pt x="91109" y="0"/>
                  </a:moveTo>
                  <a:lnTo>
                    <a:pt x="0" y="348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15" name="object 17015"/>
            <p:cNvSpPr/>
            <p:nvPr/>
          </p:nvSpPr>
          <p:spPr>
            <a:xfrm>
              <a:off x="8604529" y="2811322"/>
              <a:ext cx="95250" cy="36195"/>
            </a:xfrm>
            <a:custGeom>
              <a:avLst/>
              <a:gdLst/>
              <a:ahLst/>
              <a:cxnLst/>
              <a:rect l="l" t="t" r="r" b="b"/>
              <a:pathLst>
                <a:path w="95250" h="36194">
                  <a:moveTo>
                    <a:pt x="3962" y="35648"/>
                  </a:moveTo>
                  <a:lnTo>
                    <a:pt x="0" y="26136"/>
                  </a:lnTo>
                </a:path>
                <a:path w="95250" h="36194">
                  <a:moveTo>
                    <a:pt x="3962" y="35648"/>
                  </a:moveTo>
                  <a:lnTo>
                    <a:pt x="9505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16" name="object 17016"/>
            <p:cNvSpPr/>
            <p:nvPr/>
          </p:nvSpPr>
          <p:spPr>
            <a:xfrm>
              <a:off x="8614041" y="2824784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4762"/>
                  </a:moveTo>
                  <a:lnTo>
                    <a:pt x="94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17" name="object 17017"/>
            <p:cNvSpPr/>
            <p:nvPr/>
          </p:nvSpPr>
          <p:spPr>
            <a:xfrm>
              <a:off x="8604529" y="2829547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5">
                  <a:moveTo>
                    <a:pt x="0" y="7912"/>
                  </a:moveTo>
                  <a:lnTo>
                    <a:pt x="95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18" name="object 17018"/>
            <p:cNvSpPr/>
            <p:nvPr/>
          </p:nvSpPr>
          <p:spPr>
            <a:xfrm>
              <a:off x="8623540" y="2801810"/>
              <a:ext cx="59690" cy="23495"/>
            </a:xfrm>
            <a:custGeom>
              <a:avLst/>
              <a:gdLst/>
              <a:ahLst/>
              <a:cxnLst/>
              <a:rect l="l" t="t" r="r" b="b"/>
              <a:pathLst>
                <a:path w="59690" h="23494">
                  <a:moveTo>
                    <a:pt x="0" y="22974"/>
                  </a:moveTo>
                  <a:lnTo>
                    <a:pt x="5942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019" name="object 17019"/>
          <p:cNvGrpSpPr/>
          <p:nvPr/>
        </p:nvGrpSpPr>
        <p:grpSpPr>
          <a:xfrm>
            <a:off x="7020558" y="1555938"/>
            <a:ext cx="5144" cy="6001"/>
            <a:chOff x="8707494" y="2305094"/>
            <a:chExt cx="7620" cy="8890"/>
          </a:xfrm>
        </p:grpSpPr>
        <p:sp>
          <p:nvSpPr>
            <p:cNvPr id="17020" name="object 17020"/>
            <p:cNvSpPr/>
            <p:nvPr/>
          </p:nvSpPr>
          <p:spPr>
            <a:xfrm>
              <a:off x="8709126" y="23130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21" name="object 17021"/>
            <p:cNvSpPr/>
            <p:nvPr/>
          </p:nvSpPr>
          <p:spPr>
            <a:xfrm>
              <a:off x="8708288" y="230985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38" y="0"/>
                  </a:moveTo>
                  <a:lnTo>
                    <a:pt x="838" y="800"/>
                  </a:lnTo>
                  <a:lnTo>
                    <a:pt x="0" y="800"/>
                  </a:lnTo>
                  <a:lnTo>
                    <a:pt x="0" y="3162"/>
                  </a:lnTo>
                  <a:lnTo>
                    <a:pt x="838" y="3162"/>
                  </a:lnTo>
                  <a:lnTo>
                    <a:pt x="0" y="3162"/>
                  </a:lnTo>
                  <a:lnTo>
                    <a:pt x="0" y="800"/>
                  </a:lnTo>
                  <a:lnTo>
                    <a:pt x="838" y="800"/>
                  </a:lnTo>
                  <a:lnTo>
                    <a:pt x="838" y="0"/>
                  </a:lnTo>
                  <a:lnTo>
                    <a:pt x="838" y="800"/>
                  </a:lnTo>
                  <a:lnTo>
                    <a:pt x="1587" y="800"/>
                  </a:lnTo>
                  <a:lnTo>
                    <a:pt x="1587" y="1587"/>
                  </a:lnTo>
                  <a:lnTo>
                    <a:pt x="838" y="1587"/>
                  </a:lnTo>
                  <a:lnTo>
                    <a:pt x="838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22" name="object 17022"/>
            <p:cNvSpPr/>
            <p:nvPr/>
          </p:nvSpPr>
          <p:spPr>
            <a:xfrm>
              <a:off x="8713051" y="230985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23" name="object 17023"/>
            <p:cNvSpPr/>
            <p:nvPr/>
          </p:nvSpPr>
          <p:spPr>
            <a:xfrm>
              <a:off x="8712301" y="230588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749" y="0"/>
                  </a:moveTo>
                  <a:lnTo>
                    <a:pt x="749" y="800"/>
                  </a:lnTo>
                  <a:lnTo>
                    <a:pt x="0" y="1587"/>
                  </a:lnTo>
                  <a:lnTo>
                    <a:pt x="0" y="3162"/>
                  </a:lnTo>
                  <a:lnTo>
                    <a:pt x="749" y="3162"/>
                  </a:lnTo>
                  <a:lnTo>
                    <a:pt x="749" y="3962"/>
                  </a:lnTo>
                  <a:lnTo>
                    <a:pt x="749" y="3162"/>
                  </a:lnTo>
                  <a:lnTo>
                    <a:pt x="0" y="3162"/>
                  </a:lnTo>
                  <a:lnTo>
                    <a:pt x="0" y="1587"/>
                  </a:lnTo>
                  <a:lnTo>
                    <a:pt x="749" y="800"/>
                  </a:lnTo>
                  <a:lnTo>
                    <a:pt x="749" y="0"/>
                  </a:lnTo>
                  <a:lnTo>
                    <a:pt x="749" y="800"/>
                  </a:lnTo>
                  <a:lnTo>
                    <a:pt x="1587" y="800"/>
                  </a:lnTo>
                  <a:lnTo>
                    <a:pt x="1587" y="2374"/>
                  </a:lnTo>
                  <a:lnTo>
                    <a:pt x="749" y="2374"/>
                  </a:lnTo>
                  <a:lnTo>
                    <a:pt x="749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024" name="object 17024"/>
          <p:cNvGrpSpPr/>
          <p:nvPr/>
        </p:nvGrpSpPr>
        <p:grpSpPr>
          <a:xfrm>
            <a:off x="6950521" y="1916352"/>
            <a:ext cx="66008" cy="45006"/>
            <a:chOff x="8603735" y="2839040"/>
            <a:chExt cx="97790" cy="66675"/>
          </a:xfrm>
        </p:grpSpPr>
        <p:sp>
          <p:nvSpPr>
            <p:cNvPr id="17025" name="object 17025"/>
            <p:cNvSpPr/>
            <p:nvPr/>
          </p:nvSpPr>
          <p:spPr>
            <a:xfrm>
              <a:off x="8699588" y="28960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26" name="object 17026"/>
            <p:cNvSpPr/>
            <p:nvPr/>
          </p:nvSpPr>
          <p:spPr>
            <a:xfrm>
              <a:off x="8695638" y="2896882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79" h="8255">
                  <a:moveTo>
                    <a:pt x="0" y="7912"/>
                  </a:moveTo>
                  <a:lnTo>
                    <a:pt x="3949" y="0"/>
                  </a:lnTo>
                </a:path>
                <a:path w="5079" h="8255">
                  <a:moveTo>
                    <a:pt x="0" y="7912"/>
                  </a:moveTo>
                  <a:lnTo>
                    <a:pt x="4749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27" name="object 17027"/>
            <p:cNvSpPr/>
            <p:nvPr/>
          </p:nvSpPr>
          <p:spPr>
            <a:xfrm>
              <a:off x="8608491" y="2846971"/>
              <a:ext cx="91440" cy="50165"/>
            </a:xfrm>
            <a:custGeom>
              <a:avLst/>
              <a:gdLst/>
              <a:ahLst/>
              <a:cxnLst/>
              <a:rect l="l" t="t" r="r" b="b"/>
              <a:pathLst>
                <a:path w="91440" h="50164">
                  <a:moveTo>
                    <a:pt x="91097" y="499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28" name="object 17028"/>
            <p:cNvSpPr/>
            <p:nvPr/>
          </p:nvSpPr>
          <p:spPr>
            <a:xfrm>
              <a:off x="8604529" y="2846971"/>
              <a:ext cx="91440" cy="58419"/>
            </a:xfrm>
            <a:custGeom>
              <a:avLst/>
              <a:gdLst/>
              <a:ahLst/>
              <a:cxnLst/>
              <a:rect l="l" t="t" r="r" b="b"/>
              <a:pathLst>
                <a:path w="91440" h="58419">
                  <a:moveTo>
                    <a:pt x="0" y="7924"/>
                  </a:moveTo>
                  <a:lnTo>
                    <a:pt x="3962" y="0"/>
                  </a:lnTo>
                </a:path>
                <a:path w="91440" h="58419">
                  <a:moveTo>
                    <a:pt x="0" y="7924"/>
                  </a:moveTo>
                  <a:lnTo>
                    <a:pt x="91109" y="578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29" name="object 17029"/>
            <p:cNvSpPr/>
            <p:nvPr/>
          </p:nvSpPr>
          <p:spPr>
            <a:xfrm>
              <a:off x="8625915" y="2839834"/>
              <a:ext cx="74930" cy="40640"/>
            </a:xfrm>
            <a:custGeom>
              <a:avLst/>
              <a:gdLst/>
              <a:ahLst/>
              <a:cxnLst/>
              <a:rect l="l" t="t" r="r" b="b"/>
              <a:pathLst>
                <a:path w="74929" h="40639">
                  <a:moveTo>
                    <a:pt x="0" y="0"/>
                  </a:moveTo>
                  <a:lnTo>
                    <a:pt x="1574" y="800"/>
                  </a:lnTo>
                  <a:lnTo>
                    <a:pt x="74472" y="404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030" name="object 17030"/>
          <p:cNvSpPr/>
          <p:nvPr/>
        </p:nvSpPr>
        <p:spPr>
          <a:xfrm>
            <a:off x="6541445" y="29639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031" name="object 17031"/>
          <p:cNvGrpSpPr/>
          <p:nvPr/>
        </p:nvGrpSpPr>
        <p:grpSpPr>
          <a:xfrm>
            <a:off x="6571925" y="2949475"/>
            <a:ext cx="64294" cy="18860"/>
            <a:chOff x="8042852" y="4369593"/>
            <a:chExt cx="95250" cy="27940"/>
          </a:xfrm>
        </p:grpSpPr>
        <p:sp>
          <p:nvSpPr>
            <p:cNvPr id="17032" name="object 17032"/>
            <p:cNvSpPr/>
            <p:nvPr/>
          </p:nvSpPr>
          <p:spPr>
            <a:xfrm>
              <a:off x="8043646" y="4394149"/>
              <a:ext cx="25400" cy="2540"/>
            </a:xfrm>
            <a:custGeom>
              <a:avLst/>
              <a:gdLst/>
              <a:ahLst/>
              <a:cxnLst/>
              <a:rect l="l" t="t" r="r" b="b"/>
              <a:pathLst>
                <a:path w="25400" h="2539">
                  <a:moveTo>
                    <a:pt x="-793" y="1193"/>
                  </a:moveTo>
                  <a:lnTo>
                    <a:pt x="26142" y="1193"/>
                  </a:lnTo>
                </a:path>
              </a:pathLst>
            </a:custGeom>
            <a:ln w="39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33" name="object 17033"/>
            <p:cNvSpPr/>
            <p:nvPr/>
          </p:nvSpPr>
          <p:spPr>
            <a:xfrm>
              <a:off x="8042852" y="4371574"/>
              <a:ext cx="95250" cy="5715"/>
            </a:xfrm>
            <a:custGeom>
              <a:avLst/>
              <a:gdLst/>
              <a:ahLst/>
              <a:cxnLst/>
              <a:rect l="l" t="t" r="r" b="b"/>
              <a:pathLst>
                <a:path w="95250" h="5714">
                  <a:moveTo>
                    <a:pt x="67335" y="5549"/>
                  </a:moveTo>
                  <a:lnTo>
                    <a:pt x="95072" y="5549"/>
                  </a:lnTo>
                </a:path>
                <a:path w="95250" h="5714">
                  <a:moveTo>
                    <a:pt x="0" y="0"/>
                  </a:moveTo>
                  <a:lnTo>
                    <a:pt x="26936" y="0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034" name="object 17034"/>
          <p:cNvSpPr/>
          <p:nvPr/>
        </p:nvSpPr>
        <p:spPr>
          <a:xfrm>
            <a:off x="6541445" y="29676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035" name="object 17035"/>
          <p:cNvSpPr/>
          <p:nvPr/>
        </p:nvSpPr>
        <p:spPr>
          <a:xfrm>
            <a:off x="6572461" y="2969797"/>
            <a:ext cx="16288" cy="1715"/>
          </a:xfrm>
          <a:custGeom>
            <a:avLst/>
            <a:gdLst/>
            <a:ahLst/>
            <a:cxnLst/>
            <a:rect l="l" t="t" r="r" b="b"/>
            <a:pathLst>
              <a:path w="24129" h="2539">
                <a:moveTo>
                  <a:pt x="-793" y="1187"/>
                </a:moveTo>
                <a:lnTo>
                  <a:pt x="24568" y="1187"/>
                </a:lnTo>
              </a:path>
            </a:pathLst>
          </a:custGeom>
          <a:ln w="3962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036" name="object 17036"/>
          <p:cNvGrpSpPr/>
          <p:nvPr/>
        </p:nvGrpSpPr>
        <p:grpSpPr>
          <a:xfrm>
            <a:off x="7075131" y="2915777"/>
            <a:ext cx="3000" cy="31290"/>
            <a:chOff x="8788342" y="4319670"/>
            <a:chExt cx="4445" cy="46355"/>
          </a:xfrm>
        </p:grpSpPr>
        <p:sp>
          <p:nvSpPr>
            <p:cNvPr id="17037" name="object 17037"/>
            <p:cNvSpPr/>
            <p:nvPr/>
          </p:nvSpPr>
          <p:spPr>
            <a:xfrm>
              <a:off x="8789885" y="4320476"/>
              <a:ext cx="1905" cy="43815"/>
            </a:xfrm>
            <a:custGeom>
              <a:avLst/>
              <a:gdLst/>
              <a:ahLst/>
              <a:cxnLst/>
              <a:rect l="l" t="t" r="r" b="b"/>
              <a:pathLst>
                <a:path w="1904" h="43814">
                  <a:moveTo>
                    <a:pt x="0" y="43573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38" name="object 17038"/>
            <p:cNvSpPr/>
            <p:nvPr/>
          </p:nvSpPr>
          <p:spPr>
            <a:xfrm>
              <a:off x="8789136" y="4320463"/>
              <a:ext cx="1905" cy="41275"/>
            </a:xfrm>
            <a:custGeom>
              <a:avLst/>
              <a:gdLst/>
              <a:ahLst/>
              <a:cxnLst/>
              <a:rect l="l" t="t" r="r" b="b"/>
              <a:pathLst>
                <a:path w="1904" h="41275">
                  <a:moveTo>
                    <a:pt x="0" y="41198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39" name="object 17039"/>
            <p:cNvSpPr/>
            <p:nvPr/>
          </p:nvSpPr>
          <p:spPr>
            <a:xfrm>
              <a:off x="8789136" y="43640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040" name="object 17040"/>
          <p:cNvGrpSpPr/>
          <p:nvPr/>
        </p:nvGrpSpPr>
        <p:grpSpPr>
          <a:xfrm>
            <a:off x="7032861" y="2944666"/>
            <a:ext cx="12430" cy="10287"/>
            <a:chOff x="8725719" y="4362468"/>
            <a:chExt cx="18415" cy="15240"/>
          </a:xfrm>
        </p:grpSpPr>
        <p:sp>
          <p:nvSpPr>
            <p:cNvPr id="17041" name="object 17041"/>
            <p:cNvSpPr/>
            <p:nvPr/>
          </p:nvSpPr>
          <p:spPr>
            <a:xfrm>
              <a:off x="8726513" y="437433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42" name="object 17042"/>
            <p:cNvSpPr/>
            <p:nvPr/>
          </p:nvSpPr>
          <p:spPr>
            <a:xfrm>
              <a:off x="8726513" y="43743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43" name="object 17043"/>
            <p:cNvSpPr/>
            <p:nvPr/>
          </p:nvSpPr>
          <p:spPr>
            <a:xfrm>
              <a:off x="8726513" y="43767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44" name="object 17044"/>
            <p:cNvSpPr/>
            <p:nvPr/>
          </p:nvSpPr>
          <p:spPr>
            <a:xfrm>
              <a:off x="8726513" y="4364837"/>
              <a:ext cx="17145" cy="9525"/>
            </a:xfrm>
            <a:custGeom>
              <a:avLst/>
              <a:gdLst/>
              <a:ahLst/>
              <a:cxnLst/>
              <a:rect l="l" t="t" r="r" b="b"/>
              <a:pathLst>
                <a:path w="17145" h="9525">
                  <a:moveTo>
                    <a:pt x="16636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45" name="object 17045"/>
            <p:cNvSpPr/>
            <p:nvPr/>
          </p:nvSpPr>
          <p:spPr>
            <a:xfrm>
              <a:off x="8726513" y="4363262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-793" y="787"/>
                  </a:moveTo>
                  <a:lnTo>
                    <a:pt x="1743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46" name="object 17046"/>
            <p:cNvSpPr/>
            <p:nvPr/>
          </p:nvSpPr>
          <p:spPr>
            <a:xfrm>
              <a:off x="8726513" y="4367225"/>
              <a:ext cx="17145" cy="9525"/>
            </a:xfrm>
            <a:custGeom>
              <a:avLst/>
              <a:gdLst/>
              <a:ahLst/>
              <a:cxnLst/>
              <a:rect l="l" t="t" r="r" b="b"/>
              <a:pathLst>
                <a:path w="17145" h="9525">
                  <a:moveTo>
                    <a:pt x="16636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47" name="object 17047"/>
            <p:cNvSpPr/>
            <p:nvPr/>
          </p:nvSpPr>
          <p:spPr>
            <a:xfrm>
              <a:off x="8743150" y="436483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048" name="object 17048"/>
          <p:cNvGrpSpPr/>
          <p:nvPr/>
        </p:nvGrpSpPr>
        <p:grpSpPr>
          <a:xfrm>
            <a:off x="7031283" y="1546851"/>
            <a:ext cx="4715" cy="6001"/>
            <a:chOff x="8723382" y="2291632"/>
            <a:chExt cx="6985" cy="8890"/>
          </a:xfrm>
        </p:grpSpPr>
        <p:sp>
          <p:nvSpPr>
            <p:cNvPr id="17049" name="object 17049"/>
            <p:cNvSpPr/>
            <p:nvPr/>
          </p:nvSpPr>
          <p:spPr>
            <a:xfrm>
              <a:off x="8724176" y="229560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0" y="3949"/>
                  </a:moveTo>
                  <a:lnTo>
                    <a:pt x="0" y="774"/>
                  </a:lnTo>
                  <a:lnTo>
                    <a:pt x="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50" name="object 17050"/>
            <p:cNvSpPr/>
            <p:nvPr/>
          </p:nvSpPr>
          <p:spPr>
            <a:xfrm>
              <a:off x="8724201" y="229558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749" y="1587"/>
                  </a:moveTo>
                  <a:lnTo>
                    <a:pt x="749" y="3162"/>
                  </a:lnTo>
                  <a:lnTo>
                    <a:pt x="0" y="3962"/>
                  </a:lnTo>
                  <a:lnTo>
                    <a:pt x="0" y="787"/>
                  </a:lnTo>
                  <a:lnTo>
                    <a:pt x="749" y="0"/>
                  </a:lnTo>
                  <a:lnTo>
                    <a:pt x="749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51" name="object 17051"/>
            <p:cNvSpPr/>
            <p:nvPr/>
          </p:nvSpPr>
          <p:spPr>
            <a:xfrm>
              <a:off x="8728125" y="229242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62"/>
                  </a:moveTo>
                  <a:lnTo>
                    <a:pt x="0" y="0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52" name="object 17052"/>
            <p:cNvSpPr/>
            <p:nvPr/>
          </p:nvSpPr>
          <p:spPr>
            <a:xfrm>
              <a:off x="8728125" y="229242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38" y="787"/>
                  </a:moveTo>
                  <a:lnTo>
                    <a:pt x="838" y="3162"/>
                  </a:lnTo>
                  <a:lnTo>
                    <a:pt x="0" y="3162"/>
                  </a:lnTo>
                  <a:lnTo>
                    <a:pt x="0" y="0"/>
                  </a:lnTo>
                  <a:lnTo>
                    <a:pt x="838" y="0"/>
                  </a:lnTo>
                  <a:lnTo>
                    <a:pt x="838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053" name="object 17053"/>
          <p:cNvGrpSpPr/>
          <p:nvPr/>
        </p:nvGrpSpPr>
        <p:grpSpPr>
          <a:xfrm>
            <a:off x="3550111" y="4204511"/>
            <a:ext cx="20574" cy="36433"/>
            <a:chOff x="3566090" y="6228905"/>
            <a:chExt cx="30480" cy="53975"/>
          </a:xfrm>
        </p:grpSpPr>
        <p:sp>
          <p:nvSpPr>
            <p:cNvPr id="17054" name="object 17054"/>
            <p:cNvSpPr/>
            <p:nvPr/>
          </p:nvSpPr>
          <p:spPr>
            <a:xfrm>
              <a:off x="3577183" y="6228905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4">
                  <a:moveTo>
                    <a:pt x="0" y="0"/>
                  </a:moveTo>
                  <a:lnTo>
                    <a:pt x="0" y="459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55" name="object 17055"/>
            <p:cNvSpPr/>
            <p:nvPr/>
          </p:nvSpPr>
          <p:spPr>
            <a:xfrm>
              <a:off x="3577983" y="628040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787" y="800"/>
                  </a:lnTo>
                  <a:lnTo>
                    <a:pt x="4749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56" name="object 17056"/>
            <p:cNvSpPr/>
            <p:nvPr/>
          </p:nvSpPr>
          <p:spPr>
            <a:xfrm>
              <a:off x="3577183" y="6229692"/>
              <a:ext cx="8890" cy="46355"/>
            </a:xfrm>
            <a:custGeom>
              <a:avLst/>
              <a:gdLst/>
              <a:ahLst/>
              <a:cxnLst/>
              <a:rect l="l" t="t" r="r" b="b"/>
              <a:pathLst>
                <a:path w="8889" h="46354">
                  <a:moveTo>
                    <a:pt x="8712" y="45161"/>
                  </a:moveTo>
                  <a:lnTo>
                    <a:pt x="8712" y="0"/>
                  </a:lnTo>
                </a:path>
                <a:path w="8889" h="46354">
                  <a:moveTo>
                    <a:pt x="8712" y="45161"/>
                  </a:moveTo>
                  <a:lnTo>
                    <a:pt x="7912" y="45161"/>
                  </a:lnTo>
                  <a:lnTo>
                    <a:pt x="7137" y="45961"/>
                  </a:lnTo>
                  <a:lnTo>
                    <a:pt x="800" y="45961"/>
                  </a:lnTo>
                  <a:lnTo>
                    <a:pt x="800" y="45161"/>
                  </a:lnTo>
                  <a:lnTo>
                    <a:pt x="0" y="451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57" name="object 17057"/>
            <p:cNvSpPr/>
            <p:nvPr/>
          </p:nvSpPr>
          <p:spPr>
            <a:xfrm>
              <a:off x="3589058" y="627565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337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58" name="object 17058"/>
            <p:cNvSpPr/>
            <p:nvPr/>
          </p:nvSpPr>
          <p:spPr>
            <a:xfrm>
              <a:off x="3595395" y="62724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59" name="object 17059"/>
            <p:cNvSpPr/>
            <p:nvPr/>
          </p:nvSpPr>
          <p:spPr>
            <a:xfrm>
              <a:off x="3589058" y="6272491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5537"/>
                  </a:moveTo>
                  <a:lnTo>
                    <a:pt x="6337" y="0"/>
                  </a:lnTo>
                </a:path>
                <a:path w="6350" h="9525">
                  <a:moveTo>
                    <a:pt x="0" y="5537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60" name="object 17060"/>
            <p:cNvSpPr/>
            <p:nvPr/>
          </p:nvSpPr>
          <p:spPr>
            <a:xfrm>
              <a:off x="3566883" y="6279603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0" y="0"/>
                  </a:moveTo>
                  <a:lnTo>
                    <a:pt x="22186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61" name="object 17061"/>
            <p:cNvSpPr/>
            <p:nvPr/>
          </p:nvSpPr>
          <p:spPr>
            <a:xfrm>
              <a:off x="3566883" y="6276428"/>
              <a:ext cx="22225" cy="1905"/>
            </a:xfrm>
            <a:custGeom>
              <a:avLst/>
              <a:gdLst/>
              <a:ahLst/>
              <a:cxnLst/>
              <a:rect l="l" t="t" r="r" b="b"/>
              <a:pathLst>
                <a:path w="22225" h="1904">
                  <a:moveTo>
                    <a:pt x="-793" y="793"/>
                  </a:moveTo>
                  <a:lnTo>
                    <a:pt x="22980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62" name="object 17062"/>
            <p:cNvSpPr/>
            <p:nvPr/>
          </p:nvSpPr>
          <p:spPr>
            <a:xfrm>
              <a:off x="3566883" y="62764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63" name="object 17063"/>
            <p:cNvSpPr/>
            <p:nvPr/>
          </p:nvSpPr>
          <p:spPr>
            <a:xfrm>
              <a:off x="3585883" y="6271679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-793" y="400"/>
                  </a:moveTo>
                  <a:lnTo>
                    <a:pt x="10306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64" name="object 17064"/>
            <p:cNvSpPr/>
            <p:nvPr/>
          </p:nvSpPr>
          <p:spPr>
            <a:xfrm>
              <a:off x="3566883" y="6270891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5" h="5714">
                  <a:moveTo>
                    <a:pt x="10299" y="0"/>
                  </a:moveTo>
                  <a:lnTo>
                    <a:pt x="7124" y="0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65" name="object 17065"/>
            <p:cNvSpPr/>
            <p:nvPr/>
          </p:nvSpPr>
          <p:spPr>
            <a:xfrm>
              <a:off x="3577183" y="6274854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0" y="0"/>
                  </a:moveTo>
                  <a:lnTo>
                    <a:pt x="800" y="800"/>
                  </a:lnTo>
                  <a:lnTo>
                    <a:pt x="7137" y="800"/>
                  </a:lnTo>
                  <a:lnTo>
                    <a:pt x="7912" y="0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066" name="object 17066"/>
          <p:cNvGrpSpPr/>
          <p:nvPr/>
        </p:nvGrpSpPr>
        <p:grpSpPr>
          <a:xfrm>
            <a:off x="4889632" y="4034994"/>
            <a:ext cx="7715" cy="6001"/>
            <a:chOff x="5550566" y="5977769"/>
            <a:chExt cx="11430" cy="8890"/>
          </a:xfrm>
        </p:grpSpPr>
        <p:sp>
          <p:nvSpPr>
            <p:cNvPr id="17067" name="object 17067"/>
            <p:cNvSpPr/>
            <p:nvPr/>
          </p:nvSpPr>
          <p:spPr>
            <a:xfrm>
              <a:off x="5559285" y="59833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74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68" name="object 17068"/>
            <p:cNvSpPr/>
            <p:nvPr/>
          </p:nvSpPr>
          <p:spPr>
            <a:xfrm>
              <a:off x="5560885" y="597857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69" name="object 17069"/>
            <p:cNvSpPr/>
            <p:nvPr/>
          </p:nvSpPr>
          <p:spPr>
            <a:xfrm>
              <a:off x="5559285" y="597857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1587"/>
                  </a:moveTo>
                  <a:lnTo>
                    <a:pt x="1587" y="0"/>
                  </a:lnTo>
                </a:path>
                <a:path w="1904" h="6350">
                  <a:moveTo>
                    <a:pt x="0" y="1587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70" name="object 17070"/>
            <p:cNvSpPr/>
            <p:nvPr/>
          </p:nvSpPr>
          <p:spPr>
            <a:xfrm>
              <a:off x="5551360" y="5984125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0"/>
                  </a:moveTo>
                  <a:lnTo>
                    <a:pt x="3962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71" name="object 17071"/>
            <p:cNvSpPr/>
            <p:nvPr/>
          </p:nvSpPr>
          <p:spPr>
            <a:xfrm>
              <a:off x="5555322" y="598016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72" name="object 17072"/>
            <p:cNvSpPr/>
            <p:nvPr/>
          </p:nvSpPr>
          <p:spPr>
            <a:xfrm>
              <a:off x="5551360" y="5979363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0" y="0"/>
                  </a:moveTo>
                  <a:lnTo>
                    <a:pt x="3962" y="800"/>
                  </a:lnTo>
                </a:path>
                <a:path w="4445"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73" name="object 17073"/>
            <p:cNvSpPr/>
            <p:nvPr/>
          </p:nvSpPr>
          <p:spPr>
            <a:xfrm>
              <a:off x="5555322" y="598490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80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74" name="object 17074"/>
            <p:cNvSpPr/>
            <p:nvPr/>
          </p:nvSpPr>
          <p:spPr>
            <a:xfrm>
              <a:off x="5555322" y="598015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75" name="object 17075"/>
            <p:cNvSpPr/>
            <p:nvPr/>
          </p:nvSpPr>
          <p:spPr>
            <a:xfrm>
              <a:off x="5558497" y="59785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76" name="object 17076"/>
            <p:cNvSpPr/>
            <p:nvPr/>
          </p:nvSpPr>
          <p:spPr>
            <a:xfrm>
              <a:off x="5551360" y="597856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787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77" name="object 17077"/>
            <p:cNvSpPr/>
            <p:nvPr/>
          </p:nvSpPr>
          <p:spPr>
            <a:xfrm>
              <a:off x="5552960" y="5979363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37" y="0"/>
                  </a:moveTo>
                  <a:lnTo>
                    <a:pt x="4749" y="0"/>
                  </a:lnTo>
                  <a:lnTo>
                    <a:pt x="4749" y="800"/>
                  </a:lnTo>
                  <a:lnTo>
                    <a:pt x="1574" y="800"/>
                  </a:lnTo>
                  <a:lnTo>
                    <a:pt x="7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078" name="object 17078"/>
          <p:cNvGrpSpPr/>
          <p:nvPr/>
        </p:nvGrpSpPr>
        <p:grpSpPr>
          <a:xfrm>
            <a:off x="5014234" y="4159055"/>
            <a:ext cx="22717" cy="15859"/>
            <a:chOff x="5735161" y="6161563"/>
            <a:chExt cx="33655" cy="23495"/>
          </a:xfrm>
        </p:grpSpPr>
        <p:sp>
          <p:nvSpPr>
            <p:cNvPr id="17079" name="object 17079"/>
            <p:cNvSpPr/>
            <p:nvPr/>
          </p:nvSpPr>
          <p:spPr>
            <a:xfrm>
              <a:off x="5764466" y="6162370"/>
              <a:ext cx="1905" cy="19050"/>
            </a:xfrm>
            <a:custGeom>
              <a:avLst/>
              <a:gdLst/>
              <a:ahLst/>
              <a:cxnLst/>
              <a:rect l="l" t="t" r="r" b="b"/>
              <a:pathLst>
                <a:path w="1904" h="19050">
                  <a:moveTo>
                    <a:pt x="0" y="18224"/>
                  </a:moveTo>
                  <a:lnTo>
                    <a:pt x="0" y="0"/>
                  </a:lnTo>
                </a:path>
                <a:path w="1904" h="19050">
                  <a:moveTo>
                    <a:pt x="0" y="18224"/>
                  </a:moveTo>
                  <a:lnTo>
                    <a:pt x="1587" y="19011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80" name="object 17080"/>
            <p:cNvSpPr/>
            <p:nvPr/>
          </p:nvSpPr>
          <p:spPr>
            <a:xfrm>
              <a:off x="5762091" y="616315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6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81" name="object 17081"/>
            <p:cNvSpPr/>
            <p:nvPr/>
          </p:nvSpPr>
          <p:spPr>
            <a:xfrm>
              <a:off x="5762091" y="617979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23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82" name="object 17082"/>
            <p:cNvSpPr/>
            <p:nvPr/>
          </p:nvSpPr>
          <p:spPr>
            <a:xfrm>
              <a:off x="5742292" y="6180582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-793" y="393"/>
                  </a:moveTo>
                  <a:lnTo>
                    <a:pt x="13468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83" name="object 17083"/>
            <p:cNvSpPr/>
            <p:nvPr/>
          </p:nvSpPr>
          <p:spPr>
            <a:xfrm>
              <a:off x="5760516" y="61797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84" name="object 17084"/>
            <p:cNvSpPr/>
            <p:nvPr/>
          </p:nvSpPr>
          <p:spPr>
            <a:xfrm>
              <a:off x="5740704" y="6164732"/>
              <a:ext cx="1905" cy="19050"/>
            </a:xfrm>
            <a:custGeom>
              <a:avLst/>
              <a:gdLst/>
              <a:ahLst/>
              <a:cxnLst/>
              <a:rect l="l" t="t" r="r" b="b"/>
              <a:pathLst>
                <a:path w="1904" h="19050">
                  <a:moveTo>
                    <a:pt x="0" y="19024"/>
                  </a:moveTo>
                  <a:lnTo>
                    <a:pt x="0" y="0"/>
                  </a:lnTo>
                </a:path>
                <a:path w="1904" h="19050">
                  <a:moveTo>
                    <a:pt x="0" y="19024"/>
                  </a:moveTo>
                  <a:lnTo>
                    <a:pt x="1574" y="19024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85" name="object 17085"/>
            <p:cNvSpPr/>
            <p:nvPr/>
          </p:nvSpPr>
          <p:spPr>
            <a:xfrm>
              <a:off x="5735954" y="6165532"/>
              <a:ext cx="5080" cy="18415"/>
            </a:xfrm>
            <a:custGeom>
              <a:avLst/>
              <a:gdLst/>
              <a:ahLst/>
              <a:cxnLst/>
              <a:rect l="l" t="t" r="r" b="b"/>
              <a:pathLst>
                <a:path w="5079" h="18414">
                  <a:moveTo>
                    <a:pt x="0" y="14262"/>
                  </a:moveTo>
                  <a:lnTo>
                    <a:pt x="0" y="0"/>
                  </a:lnTo>
                </a:path>
                <a:path w="5079" h="18414">
                  <a:moveTo>
                    <a:pt x="0" y="14262"/>
                  </a:moveTo>
                  <a:lnTo>
                    <a:pt x="4762" y="182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86" name="object 17086"/>
            <p:cNvSpPr/>
            <p:nvPr/>
          </p:nvSpPr>
          <p:spPr>
            <a:xfrm>
              <a:off x="5766053" y="6162357"/>
              <a:ext cx="1905" cy="19050"/>
            </a:xfrm>
            <a:custGeom>
              <a:avLst/>
              <a:gdLst/>
              <a:ahLst/>
              <a:cxnLst/>
              <a:rect l="l" t="t" r="r" b="b"/>
              <a:pathLst>
                <a:path w="1904" h="19050">
                  <a:moveTo>
                    <a:pt x="0" y="19011"/>
                  </a:moveTo>
                  <a:lnTo>
                    <a:pt x="1574" y="19011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087" name="object 17087"/>
          <p:cNvGrpSpPr/>
          <p:nvPr/>
        </p:nvGrpSpPr>
        <p:grpSpPr>
          <a:xfrm>
            <a:off x="4877871" y="4047304"/>
            <a:ext cx="22717" cy="15859"/>
            <a:chOff x="5533142" y="5996006"/>
            <a:chExt cx="33655" cy="23495"/>
          </a:xfrm>
        </p:grpSpPr>
        <p:sp>
          <p:nvSpPr>
            <p:cNvPr id="17088" name="object 17088"/>
            <p:cNvSpPr/>
            <p:nvPr/>
          </p:nvSpPr>
          <p:spPr>
            <a:xfrm>
              <a:off x="5562460" y="5996800"/>
              <a:ext cx="1905" cy="19050"/>
            </a:xfrm>
            <a:custGeom>
              <a:avLst/>
              <a:gdLst/>
              <a:ahLst/>
              <a:cxnLst/>
              <a:rect l="l" t="t" r="r" b="b"/>
              <a:pathLst>
                <a:path w="1904" h="19050">
                  <a:moveTo>
                    <a:pt x="0" y="17424"/>
                  </a:moveTo>
                  <a:lnTo>
                    <a:pt x="0" y="0"/>
                  </a:lnTo>
                </a:path>
                <a:path w="1904" h="19050">
                  <a:moveTo>
                    <a:pt x="0" y="17424"/>
                  </a:moveTo>
                  <a:lnTo>
                    <a:pt x="1587" y="19011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89" name="object 17089"/>
            <p:cNvSpPr/>
            <p:nvPr/>
          </p:nvSpPr>
          <p:spPr>
            <a:xfrm>
              <a:off x="5560085" y="5996800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4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90" name="object 17090"/>
            <p:cNvSpPr/>
            <p:nvPr/>
          </p:nvSpPr>
          <p:spPr>
            <a:xfrm>
              <a:off x="5560085" y="601422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91" name="object 17091"/>
            <p:cNvSpPr/>
            <p:nvPr/>
          </p:nvSpPr>
          <p:spPr>
            <a:xfrm>
              <a:off x="5540273" y="6015012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-793" y="400"/>
                  </a:moveTo>
                  <a:lnTo>
                    <a:pt x="13468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92" name="object 17092"/>
            <p:cNvSpPr/>
            <p:nvPr/>
          </p:nvSpPr>
          <p:spPr>
            <a:xfrm>
              <a:off x="5558498" y="601422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93" name="object 17093"/>
            <p:cNvSpPr/>
            <p:nvPr/>
          </p:nvSpPr>
          <p:spPr>
            <a:xfrm>
              <a:off x="5538686" y="5998375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4" h="20320">
                  <a:moveTo>
                    <a:pt x="0" y="19812"/>
                  </a:moveTo>
                  <a:lnTo>
                    <a:pt x="0" y="800"/>
                  </a:lnTo>
                </a:path>
                <a:path w="1904" h="20320">
                  <a:moveTo>
                    <a:pt x="0" y="19812"/>
                  </a:moveTo>
                  <a:lnTo>
                    <a:pt x="1587" y="19812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94" name="object 17094"/>
            <p:cNvSpPr/>
            <p:nvPr/>
          </p:nvSpPr>
          <p:spPr>
            <a:xfrm>
              <a:off x="5533936" y="5999175"/>
              <a:ext cx="5080" cy="19050"/>
            </a:xfrm>
            <a:custGeom>
              <a:avLst/>
              <a:gdLst/>
              <a:ahLst/>
              <a:cxnLst/>
              <a:rect l="l" t="t" r="r" b="b"/>
              <a:pathLst>
                <a:path w="5079" h="19050">
                  <a:moveTo>
                    <a:pt x="0" y="15049"/>
                  </a:moveTo>
                  <a:lnTo>
                    <a:pt x="0" y="0"/>
                  </a:lnTo>
                </a:path>
                <a:path w="5079" h="19050">
                  <a:moveTo>
                    <a:pt x="0" y="15049"/>
                  </a:moveTo>
                  <a:lnTo>
                    <a:pt x="4749" y="190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95" name="object 17095"/>
            <p:cNvSpPr/>
            <p:nvPr/>
          </p:nvSpPr>
          <p:spPr>
            <a:xfrm>
              <a:off x="5564047" y="5996800"/>
              <a:ext cx="1905" cy="19050"/>
            </a:xfrm>
            <a:custGeom>
              <a:avLst/>
              <a:gdLst/>
              <a:ahLst/>
              <a:cxnLst/>
              <a:rect l="l" t="t" r="r" b="b"/>
              <a:pathLst>
                <a:path w="1904" h="19050">
                  <a:moveTo>
                    <a:pt x="0" y="19011"/>
                  </a:moveTo>
                  <a:lnTo>
                    <a:pt x="1574" y="19011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096" name="object 17096"/>
          <p:cNvGrpSpPr/>
          <p:nvPr/>
        </p:nvGrpSpPr>
        <p:grpSpPr>
          <a:xfrm>
            <a:off x="3568284" y="4205582"/>
            <a:ext cx="17145" cy="9430"/>
            <a:chOff x="3593014" y="6230492"/>
            <a:chExt cx="25400" cy="13970"/>
          </a:xfrm>
        </p:grpSpPr>
        <p:sp>
          <p:nvSpPr>
            <p:cNvPr id="17097" name="object 17097"/>
            <p:cNvSpPr/>
            <p:nvPr/>
          </p:nvSpPr>
          <p:spPr>
            <a:xfrm>
              <a:off x="3609670" y="6232067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2374" y="3962"/>
                  </a:moveTo>
                  <a:lnTo>
                    <a:pt x="2374" y="0"/>
                  </a:lnTo>
                </a:path>
                <a:path w="7620" h="4445">
                  <a:moveTo>
                    <a:pt x="2374" y="3962"/>
                  </a:moveTo>
                  <a:lnTo>
                    <a:pt x="7137" y="3962"/>
                  </a:lnTo>
                  <a:lnTo>
                    <a:pt x="7137" y="0"/>
                  </a:lnTo>
                </a:path>
                <a:path w="7620" h="4445">
                  <a:moveTo>
                    <a:pt x="2374" y="3962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98" name="object 17098"/>
            <p:cNvSpPr/>
            <p:nvPr/>
          </p:nvSpPr>
          <p:spPr>
            <a:xfrm>
              <a:off x="3608869" y="6231280"/>
              <a:ext cx="1270" cy="12065"/>
            </a:xfrm>
            <a:custGeom>
              <a:avLst/>
              <a:gdLst/>
              <a:ahLst/>
              <a:cxnLst/>
              <a:rect l="l" t="t" r="r" b="b"/>
              <a:pathLst>
                <a:path w="1270" h="12064">
                  <a:moveTo>
                    <a:pt x="0" y="11887"/>
                  </a:moveTo>
                  <a:lnTo>
                    <a:pt x="0" y="0"/>
                  </a:lnTo>
                </a:path>
                <a:path w="1270" h="12064">
                  <a:moveTo>
                    <a:pt x="0" y="11887"/>
                  </a:moveTo>
                  <a:lnTo>
                    <a:pt x="800" y="11087"/>
                  </a:lnTo>
                  <a:lnTo>
                    <a:pt x="80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099" name="object 17099"/>
            <p:cNvSpPr/>
            <p:nvPr/>
          </p:nvSpPr>
          <p:spPr>
            <a:xfrm>
              <a:off x="3593807" y="623049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00" name="object 17100"/>
            <p:cNvSpPr/>
            <p:nvPr/>
          </p:nvSpPr>
          <p:spPr>
            <a:xfrm>
              <a:off x="3593807" y="6241580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4">
                  <a:moveTo>
                    <a:pt x="-793" y="793"/>
                  </a:moveTo>
                  <a:lnTo>
                    <a:pt x="15855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01" name="object 17101"/>
            <p:cNvSpPr/>
            <p:nvPr/>
          </p:nvSpPr>
          <p:spPr>
            <a:xfrm>
              <a:off x="3616794" y="623206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3962"/>
                  </a:moveTo>
                  <a:lnTo>
                    <a:pt x="787" y="3962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102" name="object 17102"/>
          <p:cNvGrpSpPr/>
          <p:nvPr/>
        </p:nvGrpSpPr>
        <p:grpSpPr>
          <a:xfrm>
            <a:off x="4882689" y="4036606"/>
            <a:ext cx="18431" cy="29147"/>
            <a:chOff x="5540279" y="5980157"/>
            <a:chExt cx="27305" cy="43180"/>
          </a:xfrm>
        </p:grpSpPr>
        <p:sp>
          <p:nvSpPr>
            <p:cNvPr id="17103" name="object 17103"/>
            <p:cNvSpPr/>
            <p:nvPr/>
          </p:nvSpPr>
          <p:spPr>
            <a:xfrm>
              <a:off x="5549779" y="5987281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0" y="2387"/>
                  </a:moveTo>
                  <a:lnTo>
                    <a:pt x="17437" y="2387"/>
                  </a:lnTo>
                  <a:lnTo>
                    <a:pt x="17437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04" name="object 17104"/>
            <p:cNvSpPr/>
            <p:nvPr/>
          </p:nvSpPr>
          <p:spPr>
            <a:xfrm>
              <a:off x="5566422" y="5985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05" name="object 17105"/>
            <p:cNvSpPr/>
            <p:nvPr/>
          </p:nvSpPr>
          <p:spPr>
            <a:xfrm>
              <a:off x="5549779" y="5984906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0" y="3175"/>
                  </a:moveTo>
                  <a:lnTo>
                    <a:pt x="17437" y="3175"/>
                  </a:lnTo>
                  <a:lnTo>
                    <a:pt x="17437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06" name="object 17106"/>
            <p:cNvSpPr/>
            <p:nvPr/>
          </p:nvSpPr>
          <p:spPr>
            <a:xfrm>
              <a:off x="5550573" y="598728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07" name="object 17107"/>
            <p:cNvSpPr/>
            <p:nvPr/>
          </p:nvSpPr>
          <p:spPr>
            <a:xfrm>
              <a:off x="5545023" y="5984900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0" y="0"/>
                  </a:moveTo>
                  <a:lnTo>
                    <a:pt x="553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08" name="object 17108"/>
            <p:cNvSpPr/>
            <p:nvPr/>
          </p:nvSpPr>
          <p:spPr>
            <a:xfrm>
              <a:off x="5545023" y="5982538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79">
                  <a:moveTo>
                    <a:pt x="0" y="0"/>
                  </a:moveTo>
                  <a:lnTo>
                    <a:pt x="5537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09" name="object 17109"/>
            <p:cNvSpPr/>
            <p:nvPr/>
          </p:nvSpPr>
          <p:spPr>
            <a:xfrm>
              <a:off x="5545023" y="598253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10" name="object 17110"/>
            <p:cNvSpPr/>
            <p:nvPr/>
          </p:nvSpPr>
          <p:spPr>
            <a:xfrm>
              <a:off x="5560885" y="5980950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79">
                  <a:moveTo>
                    <a:pt x="5537" y="4749"/>
                  </a:moveTo>
                  <a:lnTo>
                    <a:pt x="7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11" name="object 17111"/>
            <p:cNvSpPr/>
            <p:nvPr/>
          </p:nvSpPr>
          <p:spPr>
            <a:xfrm>
              <a:off x="5545023" y="598173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3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12" name="object 17112"/>
            <p:cNvSpPr/>
            <p:nvPr/>
          </p:nvSpPr>
          <p:spPr>
            <a:xfrm>
              <a:off x="5541073" y="6015012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4" h="7620">
                  <a:moveTo>
                    <a:pt x="0" y="800"/>
                  </a:moveTo>
                  <a:lnTo>
                    <a:pt x="0" y="6337"/>
                  </a:lnTo>
                  <a:lnTo>
                    <a:pt x="800" y="7137"/>
                  </a:lnTo>
                  <a:lnTo>
                    <a:pt x="4749" y="7137"/>
                  </a:lnTo>
                  <a:lnTo>
                    <a:pt x="4749" y="6337"/>
                  </a:lnTo>
                  <a:lnTo>
                    <a:pt x="5537" y="6337"/>
                  </a:lnTo>
                  <a:lnTo>
                    <a:pt x="55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113" name="object 17113"/>
          <p:cNvGrpSpPr/>
          <p:nvPr/>
        </p:nvGrpSpPr>
        <p:grpSpPr>
          <a:xfrm>
            <a:off x="3557063" y="4234986"/>
            <a:ext cx="7287" cy="1715"/>
            <a:chOff x="3576389" y="6274053"/>
            <a:chExt cx="10795" cy="2540"/>
          </a:xfrm>
        </p:grpSpPr>
        <p:sp>
          <p:nvSpPr>
            <p:cNvPr id="17114" name="object 17114"/>
            <p:cNvSpPr/>
            <p:nvPr/>
          </p:nvSpPr>
          <p:spPr>
            <a:xfrm>
              <a:off x="3577183" y="6274853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0" y="0"/>
                  </a:moveTo>
                  <a:lnTo>
                    <a:pt x="800" y="800"/>
                  </a:lnTo>
                  <a:lnTo>
                    <a:pt x="7137" y="800"/>
                  </a:lnTo>
                  <a:lnTo>
                    <a:pt x="7912" y="0"/>
                  </a:lnTo>
                  <a:lnTo>
                    <a:pt x="8712" y="0"/>
                  </a:lnTo>
                </a:path>
                <a:path w="8889" h="127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15" name="object 17115"/>
            <p:cNvSpPr/>
            <p:nvPr/>
          </p:nvSpPr>
          <p:spPr>
            <a:xfrm>
              <a:off x="3577183" y="6274853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8712" y="0"/>
                  </a:moveTo>
                  <a:lnTo>
                    <a:pt x="7912" y="0"/>
                  </a:lnTo>
                  <a:lnTo>
                    <a:pt x="7137" y="800"/>
                  </a:lnTo>
                  <a:lnTo>
                    <a:pt x="80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16" name="object 17116"/>
            <p:cNvSpPr/>
            <p:nvPr/>
          </p:nvSpPr>
          <p:spPr>
            <a:xfrm>
              <a:off x="3576389" y="627445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8712" y="0"/>
                  </a:moveTo>
                  <a:lnTo>
                    <a:pt x="10299" y="0"/>
                  </a:lnTo>
                </a:path>
                <a:path w="1079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117" name="object 17117"/>
          <p:cNvGrpSpPr/>
          <p:nvPr/>
        </p:nvGrpSpPr>
        <p:grpSpPr>
          <a:xfrm>
            <a:off x="3583269" y="4234990"/>
            <a:ext cx="20574" cy="8573"/>
            <a:chOff x="3615213" y="6274060"/>
            <a:chExt cx="30480" cy="12700"/>
          </a:xfrm>
        </p:grpSpPr>
        <p:sp>
          <p:nvSpPr>
            <p:cNvPr id="17118" name="object 17118"/>
            <p:cNvSpPr/>
            <p:nvPr/>
          </p:nvSpPr>
          <p:spPr>
            <a:xfrm>
              <a:off x="3637394" y="6279603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20" h="6350">
                  <a:moveTo>
                    <a:pt x="0" y="6337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19" name="object 17119"/>
            <p:cNvSpPr/>
            <p:nvPr/>
          </p:nvSpPr>
          <p:spPr>
            <a:xfrm>
              <a:off x="3644519" y="62764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20" name="object 17120"/>
            <p:cNvSpPr/>
            <p:nvPr/>
          </p:nvSpPr>
          <p:spPr>
            <a:xfrm>
              <a:off x="3637394" y="6276441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20" h="9525">
                  <a:moveTo>
                    <a:pt x="0" y="5549"/>
                  </a:moveTo>
                  <a:lnTo>
                    <a:pt x="7137" y="0"/>
                  </a:lnTo>
                </a:path>
                <a:path w="7620" h="9525">
                  <a:moveTo>
                    <a:pt x="0" y="5549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21" name="object 17121"/>
            <p:cNvSpPr/>
            <p:nvPr/>
          </p:nvSpPr>
          <p:spPr>
            <a:xfrm>
              <a:off x="3616007" y="6283566"/>
              <a:ext cx="21590" cy="2540"/>
            </a:xfrm>
            <a:custGeom>
              <a:avLst/>
              <a:gdLst/>
              <a:ahLst/>
              <a:cxnLst/>
              <a:rect l="l" t="t" r="r" b="b"/>
              <a:pathLst>
                <a:path w="21589" h="2539">
                  <a:moveTo>
                    <a:pt x="0" y="0"/>
                  </a:moveTo>
                  <a:lnTo>
                    <a:pt x="21386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22" name="object 17122"/>
            <p:cNvSpPr/>
            <p:nvPr/>
          </p:nvSpPr>
          <p:spPr>
            <a:xfrm>
              <a:off x="3616007" y="6280391"/>
              <a:ext cx="21590" cy="1905"/>
            </a:xfrm>
            <a:custGeom>
              <a:avLst/>
              <a:gdLst/>
              <a:ahLst/>
              <a:cxnLst/>
              <a:rect l="l" t="t" r="r" b="b"/>
              <a:pathLst>
                <a:path w="21589" h="1904">
                  <a:moveTo>
                    <a:pt x="-793" y="793"/>
                  </a:moveTo>
                  <a:lnTo>
                    <a:pt x="22180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23" name="object 17123"/>
            <p:cNvSpPr/>
            <p:nvPr/>
          </p:nvSpPr>
          <p:spPr>
            <a:xfrm>
              <a:off x="3616007" y="62803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24" name="object 17124"/>
            <p:cNvSpPr/>
            <p:nvPr/>
          </p:nvSpPr>
          <p:spPr>
            <a:xfrm>
              <a:off x="3634219" y="6275641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70">
                  <a:moveTo>
                    <a:pt x="-793" y="393"/>
                  </a:moveTo>
                  <a:lnTo>
                    <a:pt x="110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25" name="object 17125"/>
            <p:cNvSpPr/>
            <p:nvPr/>
          </p:nvSpPr>
          <p:spPr>
            <a:xfrm>
              <a:off x="3616007" y="6274854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5" h="5714">
                  <a:moveTo>
                    <a:pt x="10299" y="0"/>
                  </a:moveTo>
                  <a:lnTo>
                    <a:pt x="6337" y="0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26" name="object 17126"/>
            <p:cNvSpPr/>
            <p:nvPr/>
          </p:nvSpPr>
          <p:spPr>
            <a:xfrm>
              <a:off x="3625507" y="627881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800" y="0"/>
                  </a:lnTo>
                  <a:lnTo>
                    <a:pt x="1574" y="787"/>
                  </a:lnTo>
                  <a:lnTo>
                    <a:pt x="8712" y="787"/>
                  </a:lnTo>
                  <a:lnTo>
                    <a:pt x="8712" y="0"/>
                  </a:lnTo>
                  <a:lnTo>
                    <a:pt x="9512" y="0"/>
                  </a:lnTo>
                </a:path>
                <a:path w="9525" h="1270">
                  <a:moveTo>
                    <a:pt x="0" y="0"/>
                  </a:moveTo>
                  <a:lnTo>
                    <a:pt x="800" y="0"/>
                  </a:lnTo>
                  <a:lnTo>
                    <a:pt x="1574" y="787"/>
                  </a:lnTo>
                  <a:lnTo>
                    <a:pt x="7912" y="787"/>
                  </a:lnTo>
                  <a:lnTo>
                    <a:pt x="8712" y="0"/>
                  </a:lnTo>
                  <a:lnTo>
                    <a:pt x="9512" y="0"/>
                  </a:lnTo>
                </a:path>
                <a:path w="9525" h="127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27" name="object 17127"/>
            <p:cNvSpPr/>
            <p:nvPr/>
          </p:nvSpPr>
          <p:spPr>
            <a:xfrm>
              <a:off x="3635019" y="62788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28" name="object 17128"/>
            <p:cNvSpPr/>
            <p:nvPr/>
          </p:nvSpPr>
          <p:spPr>
            <a:xfrm>
              <a:off x="3626307" y="6278816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7912" y="0"/>
                  </a:moveTo>
                  <a:lnTo>
                    <a:pt x="7111" y="787"/>
                  </a:lnTo>
                  <a:lnTo>
                    <a:pt x="774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29" name="object 17129"/>
            <p:cNvSpPr/>
            <p:nvPr/>
          </p:nvSpPr>
          <p:spPr>
            <a:xfrm>
              <a:off x="3634219" y="62780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30" name="object 17130"/>
            <p:cNvSpPr/>
            <p:nvPr/>
          </p:nvSpPr>
          <p:spPr>
            <a:xfrm>
              <a:off x="3625507" y="62780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31" name="object 17131"/>
            <p:cNvSpPr/>
            <p:nvPr/>
          </p:nvSpPr>
          <p:spPr>
            <a:xfrm>
              <a:off x="3626307" y="6278816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787" y="787"/>
                  </a:lnTo>
                  <a:lnTo>
                    <a:pt x="6324" y="787"/>
                  </a:lnTo>
                  <a:lnTo>
                    <a:pt x="7124" y="787"/>
                  </a:lnTo>
                  <a:lnTo>
                    <a:pt x="7124" y="0"/>
                  </a:lnTo>
                  <a:lnTo>
                    <a:pt x="79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132" name="object 17132"/>
          <p:cNvGrpSpPr/>
          <p:nvPr/>
        </p:nvGrpSpPr>
        <p:grpSpPr>
          <a:xfrm>
            <a:off x="4993377" y="4145160"/>
            <a:ext cx="64294" cy="39433"/>
            <a:chOff x="5704262" y="6140977"/>
            <a:chExt cx="95250" cy="58419"/>
          </a:xfrm>
        </p:grpSpPr>
        <p:sp>
          <p:nvSpPr>
            <p:cNvPr id="17133" name="object 17133"/>
            <p:cNvSpPr/>
            <p:nvPr/>
          </p:nvSpPr>
          <p:spPr>
            <a:xfrm>
              <a:off x="5754967" y="6142558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5549" y="0"/>
                  </a:moveTo>
                  <a:lnTo>
                    <a:pt x="5549" y="800"/>
                  </a:lnTo>
                  <a:lnTo>
                    <a:pt x="4749" y="800"/>
                  </a:lnTo>
                  <a:lnTo>
                    <a:pt x="787" y="800"/>
                  </a:lnTo>
                  <a:lnTo>
                    <a:pt x="0" y="0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34" name="object 17134"/>
            <p:cNvSpPr/>
            <p:nvPr/>
          </p:nvSpPr>
          <p:spPr>
            <a:xfrm>
              <a:off x="5754967" y="6163157"/>
              <a:ext cx="5715" cy="34925"/>
            </a:xfrm>
            <a:custGeom>
              <a:avLst/>
              <a:gdLst/>
              <a:ahLst/>
              <a:cxnLst/>
              <a:rect l="l" t="t" r="r" b="b"/>
              <a:pathLst>
                <a:path w="5714" h="34925">
                  <a:moveTo>
                    <a:pt x="0" y="0"/>
                  </a:moveTo>
                  <a:lnTo>
                    <a:pt x="0" y="34061"/>
                  </a:lnTo>
                  <a:lnTo>
                    <a:pt x="800" y="34061"/>
                  </a:lnTo>
                  <a:lnTo>
                    <a:pt x="800" y="34861"/>
                  </a:lnTo>
                  <a:lnTo>
                    <a:pt x="4762" y="34861"/>
                  </a:lnTo>
                  <a:lnTo>
                    <a:pt x="5549" y="34061"/>
                  </a:lnTo>
                  <a:lnTo>
                    <a:pt x="5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35" name="object 17135"/>
            <p:cNvSpPr/>
            <p:nvPr/>
          </p:nvSpPr>
          <p:spPr>
            <a:xfrm>
              <a:off x="5760516" y="614254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36" name="object 17136"/>
            <p:cNvSpPr/>
            <p:nvPr/>
          </p:nvSpPr>
          <p:spPr>
            <a:xfrm>
              <a:off x="5754967" y="6144933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49" y="0"/>
                  </a:moveTo>
                  <a:lnTo>
                    <a:pt x="5549" y="787"/>
                  </a:lnTo>
                  <a:lnTo>
                    <a:pt x="4749" y="787"/>
                  </a:lnTo>
                  <a:lnTo>
                    <a:pt x="787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37" name="object 17137"/>
            <p:cNvSpPr/>
            <p:nvPr/>
          </p:nvSpPr>
          <p:spPr>
            <a:xfrm>
              <a:off x="5754967" y="6141770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5549" y="787"/>
                  </a:moveTo>
                  <a:lnTo>
                    <a:pt x="4749" y="0"/>
                  </a:lnTo>
                  <a:lnTo>
                    <a:pt x="787" y="0"/>
                  </a:lnTo>
                  <a:lnTo>
                    <a:pt x="787" y="787"/>
                  </a:lnTo>
                  <a:lnTo>
                    <a:pt x="0" y="787"/>
                  </a:lnTo>
                  <a:lnTo>
                    <a:pt x="787" y="1587"/>
                  </a:lnTo>
                  <a:lnTo>
                    <a:pt x="1587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38" name="object 17138"/>
            <p:cNvSpPr/>
            <p:nvPr/>
          </p:nvSpPr>
          <p:spPr>
            <a:xfrm>
              <a:off x="5728030" y="6159995"/>
              <a:ext cx="71120" cy="5715"/>
            </a:xfrm>
            <a:custGeom>
              <a:avLst/>
              <a:gdLst/>
              <a:ahLst/>
              <a:cxnLst/>
              <a:rect l="l" t="t" r="r" b="b"/>
              <a:pathLst>
                <a:path w="71120" h="5714">
                  <a:moveTo>
                    <a:pt x="0" y="5537"/>
                  </a:moveTo>
                  <a:lnTo>
                    <a:pt x="7051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39" name="object 17139"/>
            <p:cNvSpPr/>
            <p:nvPr/>
          </p:nvSpPr>
          <p:spPr>
            <a:xfrm>
              <a:off x="5798540" y="615760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40" name="object 17140"/>
            <p:cNvSpPr/>
            <p:nvPr/>
          </p:nvSpPr>
          <p:spPr>
            <a:xfrm>
              <a:off x="5727236" y="6156813"/>
              <a:ext cx="72390" cy="8255"/>
            </a:xfrm>
            <a:custGeom>
              <a:avLst/>
              <a:gdLst/>
              <a:ahLst/>
              <a:cxnLst/>
              <a:rect l="l" t="t" r="r" b="b"/>
              <a:pathLst>
                <a:path w="72389" h="8254">
                  <a:moveTo>
                    <a:pt x="0" y="7924"/>
                  </a:moveTo>
                  <a:lnTo>
                    <a:pt x="72097" y="7924"/>
                  </a:lnTo>
                  <a:lnTo>
                    <a:pt x="72097" y="0"/>
                  </a:lnTo>
                  <a:lnTo>
                    <a:pt x="0" y="0"/>
                  </a:lnTo>
                  <a:lnTo>
                    <a:pt x="0" y="792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41" name="object 17141"/>
            <p:cNvSpPr/>
            <p:nvPr/>
          </p:nvSpPr>
          <p:spPr>
            <a:xfrm>
              <a:off x="5728030" y="616394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42" name="object 17142"/>
            <p:cNvSpPr/>
            <p:nvPr/>
          </p:nvSpPr>
          <p:spPr>
            <a:xfrm>
              <a:off x="5705056" y="6147308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5" h="18414">
                  <a:moveTo>
                    <a:pt x="0" y="0"/>
                  </a:moveTo>
                  <a:lnTo>
                    <a:pt x="22961" y="182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43" name="object 17143"/>
            <p:cNvSpPr/>
            <p:nvPr/>
          </p:nvSpPr>
          <p:spPr>
            <a:xfrm>
              <a:off x="5705056" y="6144933"/>
              <a:ext cx="23495" cy="19050"/>
            </a:xfrm>
            <a:custGeom>
              <a:avLst/>
              <a:gdLst/>
              <a:ahLst/>
              <a:cxnLst/>
              <a:rect l="l" t="t" r="r" b="b"/>
              <a:pathLst>
                <a:path w="23495" h="19050">
                  <a:moveTo>
                    <a:pt x="0" y="0"/>
                  </a:moveTo>
                  <a:lnTo>
                    <a:pt x="22961" y="190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44" name="object 17144"/>
            <p:cNvSpPr/>
            <p:nvPr/>
          </p:nvSpPr>
          <p:spPr>
            <a:xfrm>
              <a:off x="5705056" y="614493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45" name="object 17145"/>
            <p:cNvSpPr/>
            <p:nvPr/>
          </p:nvSpPr>
          <p:spPr>
            <a:xfrm>
              <a:off x="5794578" y="615443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962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46" name="object 17146"/>
            <p:cNvSpPr/>
            <p:nvPr/>
          </p:nvSpPr>
          <p:spPr>
            <a:xfrm>
              <a:off x="5705068" y="614493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147" name="object 17147"/>
          <p:cNvGrpSpPr/>
          <p:nvPr/>
        </p:nvGrpSpPr>
        <p:grpSpPr>
          <a:xfrm>
            <a:off x="4890704" y="4033391"/>
            <a:ext cx="5144" cy="39433"/>
            <a:chOff x="5552154" y="5975394"/>
            <a:chExt cx="7620" cy="58419"/>
          </a:xfrm>
        </p:grpSpPr>
        <p:sp>
          <p:nvSpPr>
            <p:cNvPr id="17148" name="object 17148"/>
            <p:cNvSpPr/>
            <p:nvPr/>
          </p:nvSpPr>
          <p:spPr>
            <a:xfrm>
              <a:off x="5552960" y="5976988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5537" y="0"/>
                  </a:moveTo>
                  <a:lnTo>
                    <a:pt x="4749" y="0"/>
                  </a:lnTo>
                  <a:lnTo>
                    <a:pt x="3949" y="800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0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49" name="object 17149"/>
            <p:cNvSpPr/>
            <p:nvPr/>
          </p:nvSpPr>
          <p:spPr>
            <a:xfrm>
              <a:off x="5552947" y="5996787"/>
              <a:ext cx="5715" cy="36195"/>
            </a:xfrm>
            <a:custGeom>
              <a:avLst/>
              <a:gdLst/>
              <a:ahLst/>
              <a:cxnLst/>
              <a:rect l="l" t="t" r="r" b="b"/>
              <a:pathLst>
                <a:path w="5714" h="36195">
                  <a:moveTo>
                    <a:pt x="0" y="787"/>
                  </a:moveTo>
                  <a:lnTo>
                    <a:pt x="0" y="34861"/>
                  </a:lnTo>
                  <a:lnTo>
                    <a:pt x="1574" y="34861"/>
                  </a:lnTo>
                  <a:lnTo>
                    <a:pt x="1574" y="35648"/>
                  </a:lnTo>
                  <a:lnTo>
                    <a:pt x="3949" y="35648"/>
                  </a:lnTo>
                  <a:lnTo>
                    <a:pt x="4762" y="34861"/>
                  </a:lnTo>
                  <a:lnTo>
                    <a:pt x="5537" y="34861"/>
                  </a:lnTo>
                  <a:lnTo>
                    <a:pt x="55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50" name="object 17150"/>
            <p:cNvSpPr/>
            <p:nvPr/>
          </p:nvSpPr>
          <p:spPr>
            <a:xfrm>
              <a:off x="5552960" y="5976188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5537" y="3174"/>
                  </a:moveTo>
                  <a:lnTo>
                    <a:pt x="5537" y="0"/>
                  </a:lnTo>
                  <a:lnTo>
                    <a:pt x="4749" y="0"/>
                  </a:lnTo>
                  <a:lnTo>
                    <a:pt x="774" y="0"/>
                  </a:lnTo>
                  <a:lnTo>
                    <a:pt x="0" y="0"/>
                  </a:lnTo>
                  <a:lnTo>
                    <a:pt x="0" y="800"/>
                  </a:lnTo>
                  <a:lnTo>
                    <a:pt x="15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151" name="object 17151"/>
          <p:cNvSpPr/>
          <p:nvPr/>
        </p:nvSpPr>
        <p:spPr>
          <a:xfrm>
            <a:off x="5019578" y="4172424"/>
            <a:ext cx="3858" cy="4286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0"/>
                </a:moveTo>
                <a:lnTo>
                  <a:pt x="0" y="6337"/>
                </a:lnTo>
                <a:lnTo>
                  <a:pt x="800" y="6337"/>
                </a:lnTo>
                <a:lnTo>
                  <a:pt x="4749" y="6337"/>
                </a:lnTo>
                <a:lnTo>
                  <a:pt x="5537" y="6337"/>
                </a:lnTo>
                <a:lnTo>
                  <a:pt x="5537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152" name="object 17152"/>
          <p:cNvGrpSpPr/>
          <p:nvPr/>
        </p:nvGrpSpPr>
        <p:grpSpPr>
          <a:xfrm>
            <a:off x="4857023" y="4034994"/>
            <a:ext cx="64294" cy="15859"/>
            <a:chOff x="5502256" y="5977769"/>
            <a:chExt cx="95250" cy="23495"/>
          </a:xfrm>
        </p:grpSpPr>
        <p:sp>
          <p:nvSpPr>
            <p:cNvPr id="17153" name="object 17153"/>
            <p:cNvSpPr/>
            <p:nvPr/>
          </p:nvSpPr>
          <p:spPr>
            <a:xfrm>
              <a:off x="5525217" y="5992831"/>
              <a:ext cx="72390" cy="8255"/>
            </a:xfrm>
            <a:custGeom>
              <a:avLst/>
              <a:gdLst/>
              <a:ahLst/>
              <a:cxnLst/>
              <a:rect l="l" t="t" r="r" b="b"/>
              <a:pathLst>
                <a:path w="72389" h="8254">
                  <a:moveTo>
                    <a:pt x="0" y="7924"/>
                  </a:moveTo>
                  <a:lnTo>
                    <a:pt x="72097" y="7924"/>
                  </a:lnTo>
                  <a:lnTo>
                    <a:pt x="72097" y="0"/>
                  </a:lnTo>
                  <a:lnTo>
                    <a:pt x="0" y="0"/>
                  </a:lnTo>
                  <a:lnTo>
                    <a:pt x="0" y="792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54" name="object 17154"/>
            <p:cNvSpPr/>
            <p:nvPr/>
          </p:nvSpPr>
          <p:spPr>
            <a:xfrm>
              <a:off x="5596521" y="59920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55" name="object 17155"/>
            <p:cNvSpPr/>
            <p:nvPr/>
          </p:nvSpPr>
          <p:spPr>
            <a:xfrm>
              <a:off x="5526011" y="5992037"/>
              <a:ext cx="71120" cy="5715"/>
            </a:xfrm>
            <a:custGeom>
              <a:avLst/>
              <a:gdLst/>
              <a:ahLst/>
              <a:cxnLst/>
              <a:rect l="l" t="t" r="r" b="b"/>
              <a:pathLst>
                <a:path w="71120" h="5714">
                  <a:moveTo>
                    <a:pt x="0" y="5537"/>
                  </a:moveTo>
                  <a:lnTo>
                    <a:pt x="7051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56" name="object 17156"/>
            <p:cNvSpPr/>
            <p:nvPr/>
          </p:nvSpPr>
          <p:spPr>
            <a:xfrm>
              <a:off x="5526011" y="599757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57" name="object 17157"/>
            <p:cNvSpPr/>
            <p:nvPr/>
          </p:nvSpPr>
          <p:spPr>
            <a:xfrm>
              <a:off x="5503049" y="5980950"/>
              <a:ext cx="23495" cy="19050"/>
            </a:xfrm>
            <a:custGeom>
              <a:avLst/>
              <a:gdLst/>
              <a:ahLst/>
              <a:cxnLst/>
              <a:rect l="l" t="t" r="r" b="b"/>
              <a:pathLst>
                <a:path w="23495" h="19050">
                  <a:moveTo>
                    <a:pt x="0" y="0"/>
                  </a:moveTo>
                  <a:lnTo>
                    <a:pt x="22961" y="190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58" name="object 17158"/>
            <p:cNvSpPr/>
            <p:nvPr/>
          </p:nvSpPr>
          <p:spPr>
            <a:xfrm>
              <a:off x="5503049" y="5979363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5" h="18414">
                  <a:moveTo>
                    <a:pt x="0" y="0"/>
                  </a:moveTo>
                  <a:lnTo>
                    <a:pt x="22961" y="182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59" name="object 17159"/>
            <p:cNvSpPr/>
            <p:nvPr/>
          </p:nvSpPr>
          <p:spPr>
            <a:xfrm>
              <a:off x="5503049" y="59793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60" name="object 17160"/>
            <p:cNvSpPr/>
            <p:nvPr/>
          </p:nvSpPr>
          <p:spPr>
            <a:xfrm>
              <a:off x="5592559" y="598886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962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61" name="object 17161"/>
            <p:cNvSpPr/>
            <p:nvPr/>
          </p:nvSpPr>
          <p:spPr>
            <a:xfrm>
              <a:off x="5503049" y="597856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162" name="object 17162"/>
          <p:cNvGrpSpPr/>
          <p:nvPr/>
        </p:nvGrpSpPr>
        <p:grpSpPr>
          <a:xfrm>
            <a:off x="3525516" y="4176166"/>
            <a:ext cx="102870" cy="66866"/>
            <a:chOff x="3529653" y="6186913"/>
            <a:chExt cx="152400" cy="99060"/>
          </a:xfrm>
        </p:grpSpPr>
        <p:sp>
          <p:nvSpPr>
            <p:cNvPr id="17163" name="object 17163"/>
            <p:cNvSpPr/>
            <p:nvPr/>
          </p:nvSpPr>
          <p:spPr>
            <a:xfrm>
              <a:off x="3638981" y="6198006"/>
              <a:ext cx="42545" cy="36830"/>
            </a:xfrm>
            <a:custGeom>
              <a:avLst/>
              <a:gdLst/>
              <a:ahLst/>
              <a:cxnLst/>
              <a:rect l="l" t="t" r="r" b="b"/>
              <a:pathLst>
                <a:path w="42545" h="36829">
                  <a:moveTo>
                    <a:pt x="0" y="36436"/>
                  </a:moveTo>
                  <a:lnTo>
                    <a:pt x="419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64" name="object 17164"/>
            <p:cNvSpPr/>
            <p:nvPr/>
          </p:nvSpPr>
          <p:spPr>
            <a:xfrm>
              <a:off x="3680968" y="61948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65" name="object 17165"/>
            <p:cNvSpPr/>
            <p:nvPr/>
          </p:nvSpPr>
          <p:spPr>
            <a:xfrm>
              <a:off x="3638981" y="6194844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5648"/>
                  </a:moveTo>
                  <a:lnTo>
                    <a:pt x="41986" y="0"/>
                  </a:lnTo>
                </a:path>
                <a:path w="42545" h="40004">
                  <a:moveTo>
                    <a:pt x="0" y="35648"/>
                  </a:moveTo>
                  <a:lnTo>
                    <a:pt x="0" y="395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66" name="object 17166"/>
            <p:cNvSpPr/>
            <p:nvPr/>
          </p:nvSpPr>
          <p:spPr>
            <a:xfrm>
              <a:off x="3529653" y="6224149"/>
              <a:ext cx="110489" cy="11430"/>
            </a:xfrm>
            <a:custGeom>
              <a:avLst/>
              <a:gdLst/>
              <a:ahLst/>
              <a:cxnLst/>
              <a:rect l="l" t="t" r="r" b="b"/>
              <a:pathLst>
                <a:path w="110489" h="11429">
                  <a:moveTo>
                    <a:pt x="0" y="11087"/>
                  </a:moveTo>
                  <a:lnTo>
                    <a:pt x="110121" y="11087"/>
                  </a:lnTo>
                  <a:lnTo>
                    <a:pt x="110121" y="0"/>
                  </a:lnTo>
                  <a:lnTo>
                    <a:pt x="0" y="0"/>
                  </a:lnTo>
                  <a:lnTo>
                    <a:pt x="0" y="1108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67" name="object 17167"/>
            <p:cNvSpPr/>
            <p:nvPr/>
          </p:nvSpPr>
          <p:spPr>
            <a:xfrm>
              <a:off x="3530447" y="6221780"/>
              <a:ext cx="108585" cy="8890"/>
            </a:xfrm>
            <a:custGeom>
              <a:avLst/>
              <a:gdLst/>
              <a:ahLst/>
              <a:cxnLst/>
              <a:rect l="l" t="t" r="r" b="b"/>
              <a:pathLst>
                <a:path w="108585" h="8889">
                  <a:moveTo>
                    <a:pt x="0" y="0"/>
                  </a:moveTo>
                  <a:lnTo>
                    <a:pt x="108534" y="87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68" name="object 17168"/>
            <p:cNvSpPr/>
            <p:nvPr/>
          </p:nvSpPr>
          <p:spPr>
            <a:xfrm>
              <a:off x="3530447" y="62217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69" name="object 17169"/>
            <p:cNvSpPr/>
            <p:nvPr/>
          </p:nvSpPr>
          <p:spPr>
            <a:xfrm>
              <a:off x="3677005" y="619404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70" name="object 17170"/>
            <p:cNvSpPr/>
            <p:nvPr/>
          </p:nvSpPr>
          <p:spPr>
            <a:xfrm>
              <a:off x="3530447" y="621860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949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71" name="object 17171"/>
            <p:cNvSpPr/>
            <p:nvPr/>
          </p:nvSpPr>
          <p:spPr>
            <a:xfrm>
              <a:off x="3635794" y="620198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3962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72" name="object 17172"/>
            <p:cNvSpPr/>
            <p:nvPr/>
          </p:nvSpPr>
          <p:spPr>
            <a:xfrm>
              <a:off x="3640556" y="619959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73" name="object 17173"/>
            <p:cNvSpPr/>
            <p:nvPr/>
          </p:nvSpPr>
          <p:spPr>
            <a:xfrm>
              <a:off x="3635794" y="619960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3949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74" name="object 17174"/>
            <p:cNvSpPr/>
            <p:nvPr/>
          </p:nvSpPr>
          <p:spPr>
            <a:xfrm>
              <a:off x="3635794" y="620355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75" name="object 17175"/>
            <p:cNvSpPr/>
            <p:nvPr/>
          </p:nvSpPr>
          <p:spPr>
            <a:xfrm>
              <a:off x="3631844" y="620594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76" name="object 17176"/>
            <p:cNvSpPr/>
            <p:nvPr/>
          </p:nvSpPr>
          <p:spPr>
            <a:xfrm>
              <a:off x="3631844" y="620355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77" name="object 17177"/>
            <p:cNvSpPr/>
            <p:nvPr/>
          </p:nvSpPr>
          <p:spPr>
            <a:xfrm>
              <a:off x="3637381" y="619879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78" name="object 17178"/>
            <p:cNvSpPr/>
            <p:nvPr/>
          </p:nvSpPr>
          <p:spPr>
            <a:xfrm>
              <a:off x="3631844" y="61885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0"/>
                  </a:moveTo>
                  <a:lnTo>
                    <a:pt x="1574" y="787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79" name="object 17179"/>
            <p:cNvSpPr/>
            <p:nvPr/>
          </p:nvSpPr>
          <p:spPr>
            <a:xfrm>
              <a:off x="3626307" y="6232868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4">
                  <a:moveTo>
                    <a:pt x="0" y="0"/>
                  </a:moveTo>
                  <a:lnTo>
                    <a:pt x="0" y="459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80" name="object 17180"/>
            <p:cNvSpPr/>
            <p:nvPr/>
          </p:nvSpPr>
          <p:spPr>
            <a:xfrm>
              <a:off x="3627081" y="628435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800"/>
                  </a:lnTo>
                  <a:lnTo>
                    <a:pt x="3962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81" name="object 17181"/>
            <p:cNvSpPr/>
            <p:nvPr/>
          </p:nvSpPr>
          <p:spPr>
            <a:xfrm>
              <a:off x="3634219" y="6233655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20">
                  <a:moveTo>
                    <a:pt x="0" y="45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82" name="object 17182"/>
            <p:cNvSpPr/>
            <p:nvPr/>
          </p:nvSpPr>
          <p:spPr>
            <a:xfrm>
              <a:off x="3631844" y="618849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2374" y="4762"/>
                  </a:moveTo>
                  <a:lnTo>
                    <a:pt x="2374" y="0"/>
                  </a:lnTo>
                </a:path>
                <a:path w="2539" h="6350">
                  <a:moveTo>
                    <a:pt x="2374" y="4762"/>
                  </a:moveTo>
                  <a:lnTo>
                    <a:pt x="2374" y="5549"/>
                  </a:lnTo>
                  <a:lnTo>
                    <a:pt x="1574" y="5549"/>
                  </a:lnTo>
                  <a:lnTo>
                    <a:pt x="787" y="6337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83" name="object 17183"/>
            <p:cNvSpPr/>
            <p:nvPr/>
          </p:nvSpPr>
          <p:spPr>
            <a:xfrm>
              <a:off x="3631844" y="61877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0"/>
                  </a:lnTo>
                  <a:lnTo>
                    <a:pt x="23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184" name="object 17184"/>
          <p:cNvGrpSpPr/>
          <p:nvPr/>
        </p:nvGrpSpPr>
        <p:grpSpPr>
          <a:xfrm>
            <a:off x="5021718" y="4146754"/>
            <a:ext cx="15859" cy="8573"/>
            <a:chOff x="5746248" y="6143339"/>
            <a:chExt cx="23495" cy="12700"/>
          </a:xfrm>
        </p:grpSpPr>
        <p:sp>
          <p:nvSpPr>
            <p:cNvPr id="17185" name="object 17185"/>
            <p:cNvSpPr/>
            <p:nvPr/>
          </p:nvSpPr>
          <p:spPr>
            <a:xfrm>
              <a:off x="5761304" y="614968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86" name="object 17186"/>
            <p:cNvSpPr/>
            <p:nvPr/>
          </p:nvSpPr>
          <p:spPr>
            <a:xfrm>
              <a:off x="5762891" y="614493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87" name="object 17187"/>
            <p:cNvSpPr/>
            <p:nvPr/>
          </p:nvSpPr>
          <p:spPr>
            <a:xfrm>
              <a:off x="5761304" y="6144933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4" h="5714">
                  <a:moveTo>
                    <a:pt x="0" y="787"/>
                  </a:moveTo>
                  <a:lnTo>
                    <a:pt x="1587" y="0"/>
                  </a:lnTo>
                </a:path>
                <a:path w="1904" h="5714">
                  <a:moveTo>
                    <a:pt x="0" y="787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88" name="object 17188"/>
            <p:cNvSpPr/>
            <p:nvPr/>
          </p:nvSpPr>
          <p:spPr>
            <a:xfrm>
              <a:off x="5753379" y="615048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75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89" name="object 17189"/>
            <p:cNvSpPr/>
            <p:nvPr/>
          </p:nvSpPr>
          <p:spPr>
            <a:xfrm>
              <a:off x="5756554" y="61465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90" name="object 17190"/>
            <p:cNvSpPr/>
            <p:nvPr/>
          </p:nvSpPr>
          <p:spPr>
            <a:xfrm>
              <a:off x="5753379" y="61457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0"/>
                  </a:moveTo>
                  <a:lnTo>
                    <a:pt x="3175" y="800"/>
                  </a:lnTo>
                </a:path>
                <a:path w="3175"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91" name="object 17191"/>
            <p:cNvSpPr/>
            <p:nvPr/>
          </p:nvSpPr>
          <p:spPr>
            <a:xfrm>
              <a:off x="5756554" y="615047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80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92" name="object 17192"/>
            <p:cNvSpPr/>
            <p:nvPr/>
          </p:nvSpPr>
          <p:spPr>
            <a:xfrm>
              <a:off x="5756554" y="614572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80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93" name="object 17193"/>
            <p:cNvSpPr/>
            <p:nvPr/>
          </p:nvSpPr>
          <p:spPr>
            <a:xfrm>
              <a:off x="5760516" y="614413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94" name="object 17194"/>
            <p:cNvSpPr/>
            <p:nvPr/>
          </p:nvSpPr>
          <p:spPr>
            <a:xfrm>
              <a:off x="5753379" y="61441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0"/>
                  </a:moveTo>
                  <a:lnTo>
                    <a:pt x="787" y="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95" name="object 17195"/>
            <p:cNvSpPr/>
            <p:nvPr/>
          </p:nvSpPr>
          <p:spPr>
            <a:xfrm>
              <a:off x="5751798" y="6152864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0" y="3162"/>
                  </a:moveTo>
                  <a:lnTo>
                    <a:pt x="17424" y="3162"/>
                  </a:lnTo>
                  <a:lnTo>
                    <a:pt x="17424" y="0"/>
                  </a:lnTo>
                  <a:lnTo>
                    <a:pt x="0" y="0"/>
                  </a:lnTo>
                  <a:lnTo>
                    <a:pt x="0" y="316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96" name="object 17196"/>
            <p:cNvSpPr/>
            <p:nvPr/>
          </p:nvSpPr>
          <p:spPr>
            <a:xfrm>
              <a:off x="5768429" y="615127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97" name="object 17197"/>
            <p:cNvSpPr/>
            <p:nvPr/>
          </p:nvSpPr>
          <p:spPr>
            <a:xfrm>
              <a:off x="5751798" y="6150489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0" y="3162"/>
                  </a:moveTo>
                  <a:lnTo>
                    <a:pt x="17424" y="3162"/>
                  </a:lnTo>
                  <a:lnTo>
                    <a:pt x="17424" y="0"/>
                  </a:lnTo>
                  <a:lnTo>
                    <a:pt x="0" y="0"/>
                  </a:lnTo>
                  <a:lnTo>
                    <a:pt x="0" y="316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98" name="object 17198"/>
            <p:cNvSpPr/>
            <p:nvPr/>
          </p:nvSpPr>
          <p:spPr>
            <a:xfrm>
              <a:off x="5752592" y="615285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199" name="object 17199"/>
            <p:cNvSpPr/>
            <p:nvPr/>
          </p:nvSpPr>
          <p:spPr>
            <a:xfrm>
              <a:off x="5747042" y="6150483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79">
                  <a:moveTo>
                    <a:pt x="0" y="0"/>
                  </a:moveTo>
                  <a:lnTo>
                    <a:pt x="5549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00" name="object 17200"/>
            <p:cNvSpPr/>
            <p:nvPr/>
          </p:nvSpPr>
          <p:spPr>
            <a:xfrm>
              <a:off x="5747042" y="614889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0" y="0"/>
                  </a:moveTo>
                  <a:lnTo>
                    <a:pt x="5549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01" name="object 17201"/>
            <p:cNvSpPr/>
            <p:nvPr/>
          </p:nvSpPr>
          <p:spPr>
            <a:xfrm>
              <a:off x="5747042" y="61488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02" name="object 17202"/>
            <p:cNvSpPr/>
            <p:nvPr/>
          </p:nvSpPr>
          <p:spPr>
            <a:xfrm>
              <a:off x="5762891" y="6147308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5537" y="3962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03" name="object 17203"/>
            <p:cNvSpPr/>
            <p:nvPr/>
          </p:nvSpPr>
          <p:spPr>
            <a:xfrm>
              <a:off x="5747042" y="614810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-793" y="393"/>
                  </a:moveTo>
                  <a:lnTo>
                    <a:pt x="7131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204" name="object 17204"/>
          <p:cNvGrpSpPr/>
          <p:nvPr/>
        </p:nvGrpSpPr>
        <p:grpSpPr>
          <a:xfrm>
            <a:off x="6540919" y="2758565"/>
            <a:ext cx="29575" cy="5144"/>
            <a:chOff x="7996917" y="4086764"/>
            <a:chExt cx="43815" cy="7620"/>
          </a:xfrm>
        </p:grpSpPr>
        <p:sp>
          <p:nvSpPr>
            <p:cNvPr id="17205" name="object 17205"/>
            <p:cNvSpPr/>
            <p:nvPr/>
          </p:nvSpPr>
          <p:spPr>
            <a:xfrm>
              <a:off x="7997711" y="4087558"/>
              <a:ext cx="42545" cy="5715"/>
            </a:xfrm>
            <a:custGeom>
              <a:avLst/>
              <a:gdLst/>
              <a:ahLst/>
              <a:cxnLst/>
              <a:rect l="l" t="t" r="r" b="b"/>
              <a:pathLst>
                <a:path w="42545" h="5714">
                  <a:moveTo>
                    <a:pt x="41986" y="800"/>
                  </a:moveTo>
                  <a:lnTo>
                    <a:pt x="0" y="5549"/>
                  </a:lnTo>
                </a:path>
                <a:path w="42545" h="5714">
                  <a:moveTo>
                    <a:pt x="41986" y="800"/>
                  </a:moveTo>
                  <a:lnTo>
                    <a:pt x="4039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06" name="object 17206"/>
            <p:cNvSpPr/>
            <p:nvPr/>
          </p:nvSpPr>
          <p:spPr>
            <a:xfrm>
              <a:off x="8039697" y="408835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207" name="object 17207"/>
          <p:cNvGrpSpPr/>
          <p:nvPr/>
        </p:nvGrpSpPr>
        <p:grpSpPr>
          <a:xfrm>
            <a:off x="4611566" y="4187936"/>
            <a:ext cx="93869" cy="62151"/>
            <a:chOff x="5138616" y="6204349"/>
            <a:chExt cx="139065" cy="92075"/>
          </a:xfrm>
        </p:grpSpPr>
        <p:sp>
          <p:nvSpPr>
            <p:cNvPr id="17208" name="object 17208"/>
            <p:cNvSpPr/>
            <p:nvPr/>
          </p:nvSpPr>
          <p:spPr>
            <a:xfrm>
              <a:off x="5228145" y="6242367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4">
                  <a:moveTo>
                    <a:pt x="0" y="0"/>
                  </a:moveTo>
                  <a:lnTo>
                    <a:pt x="0" y="459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09" name="object 17209"/>
            <p:cNvSpPr/>
            <p:nvPr/>
          </p:nvSpPr>
          <p:spPr>
            <a:xfrm>
              <a:off x="5230520" y="6294653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787"/>
                  </a:moveTo>
                  <a:lnTo>
                    <a:pt x="4749" y="787"/>
                  </a:lnTo>
                  <a:lnTo>
                    <a:pt x="4749" y="0"/>
                  </a:lnTo>
                  <a:lnTo>
                    <a:pt x="55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10" name="object 17210"/>
            <p:cNvSpPr/>
            <p:nvPr/>
          </p:nvSpPr>
          <p:spPr>
            <a:xfrm>
              <a:off x="5236857" y="6242367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4">
                  <a:moveTo>
                    <a:pt x="0" y="459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11" name="object 17211"/>
            <p:cNvSpPr/>
            <p:nvPr/>
          </p:nvSpPr>
          <p:spPr>
            <a:xfrm>
              <a:off x="5228145" y="62883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12" name="object 17212"/>
            <p:cNvSpPr/>
            <p:nvPr/>
          </p:nvSpPr>
          <p:spPr>
            <a:xfrm>
              <a:off x="5228145" y="6288316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4">
                  <a:moveTo>
                    <a:pt x="8712" y="0"/>
                  </a:moveTo>
                  <a:lnTo>
                    <a:pt x="8712" y="787"/>
                  </a:lnTo>
                  <a:lnTo>
                    <a:pt x="7124" y="787"/>
                  </a:lnTo>
                  <a:lnTo>
                    <a:pt x="7124" y="1574"/>
                  </a:lnTo>
                  <a:lnTo>
                    <a:pt x="2374" y="1574"/>
                  </a:lnTo>
                  <a:lnTo>
                    <a:pt x="1574" y="787"/>
                  </a:lnTo>
                  <a:lnTo>
                    <a:pt x="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13" name="object 17213"/>
            <p:cNvSpPr/>
            <p:nvPr/>
          </p:nvSpPr>
          <p:spPr>
            <a:xfrm>
              <a:off x="5164772" y="6240005"/>
              <a:ext cx="111760" cy="5715"/>
            </a:xfrm>
            <a:custGeom>
              <a:avLst/>
              <a:gdLst/>
              <a:ahLst/>
              <a:cxnLst/>
              <a:rect l="l" t="t" r="r" b="b"/>
              <a:pathLst>
                <a:path w="111760" h="5714">
                  <a:moveTo>
                    <a:pt x="0" y="5537"/>
                  </a:moveTo>
                  <a:lnTo>
                    <a:pt x="11169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14" name="object 17214"/>
            <p:cNvSpPr/>
            <p:nvPr/>
          </p:nvSpPr>
          <p:spPr>
            <a:xfrm>
              <a:off x="5276469" y="623761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15" name="object 17215"/>
            <p:cNvSpPr/>
            <p:nvPr/>
          </p:nvSpPr>
          <p:spPr>
            <a:xfrm>
              <a:off x="5164772" y="6237617"/>
              <a:ext cx="111760" cy="5715"/>
            </a:xfrm>
            <a:custGeom>
              <a:avLst/>
              <a:gdLst/>
              <a:ahLst/>
              <a:cxnLst/>
              <a:rect l="l" t="t" r="r" b="b"/>
              <a:pathLst>
                <a:path w="111760" h="5714">
                  <a:moveTo>
                    <a:pt x="0" y="5549"/>
                  </a:moveTo>
                  <a:lnTo>
                    <a:pt x="11169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16" name="object 17216"/>
            <p:cNvSpPr/>
            <p:nvPr/>
          </p:nvSpPr>
          <p:spPr>
            <a:xfrm>
              <a:off x="5164772" y="624316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17" name="object 17217"/>
            <p:cNvSpPr/>
            <p:nvPr/>
          </p:nvSpPr>
          <p:spPr>
            <a:xfrm>
              <a:off x="5139410" y="6208306"/>
              <a:ext cx="25400" cy="37465"/>
            </a:xfrm>
            <a:custGeom>
              <a:avLst/>
              <a:gdLst/>
              <a:ahLst/>
              <a:cxnLst/>
              <a:rect l="l" t="t" r="r" b="b"/>
              <a:pathLst>
                <a:path w="25400" h="37464">
                  <a:moveTo>
                    <a:pt x="0" y="0"/>
                  </a:moveTo>
                  <a:lnTo>
                    <a:pt x="25361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18" name="object 17218"/>
            <p:cNvSpPr/>
            <p:nvPr/>
          </p:nvSpPr>
          <p:spPr>
            <a:xfrm>
              <a:off x="5139410" y="6205931"/>
              <a:ext cx="25400" cy="37465"/>
            </a:xfrm>
            <a:custGeom>
              <a:avLst/>
              <a:gdLst/>
              <a:ahLst/>
              <a:cxnLst/>
              <a:rect l="l" t="t" r="r" b="b"/>
              <a:pathLst>
                <a:path w="25400" h="37464">
                  <a:moveTo>
                    <a:pt x="0" y="0"/>
                  </a:moveTo>
                  <a:lnTo>
                    <a:pt x="25361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19" name="object 17219"/>
            <p:cNvSpPr/>
            <p:nvPr/>
          </p:nvSpPr>
          <p:spPr>
            <a:xfrm>
              <a:off x="5139410" y="620593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20" name="object 17220"/>
            <p:cNvSpPr/>
            <p:nvPr/>
          </p:nvSpPr>
          <p:spPr>
            <a:xfrm>
              <a:off x="5272506" y="623286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3962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21" name="object 17221"/>
            <p:cNvSpPr/>
            <p:nvPr/>
          </p:nvSpPr>
          <p:spPr>
            <a:xfrm>
              <a:off x="5139423" y="62051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22" name="object 17222"/>
            <p:cNvSpPr/>
            <p:nvPr/>
          </p:nvSpPr>
          <p:spPr>
            <a:xfrm>
              <a:off x="5178234" y="6290690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4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1587" y="1574"/>
                  </a:lnTo>
                  <a:lnTo>
                    <a:pt x="7137" y="1574"/>
                  </a:lnTo>
                  <a:lnTo>
                    <a:pt x="7924" y="800"/>
                  </a:lnTo>
                  <a:lnTo>
                    <a:pt x="8724" y="800"/>
                  </a:lnTo>
                  <a:lnTo>
                    <a:pt x="8724" y="0"/>
                  </a:lnTo>
                </a:path>
                <a:path w="8889" h="1904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23" name="object 17223"/>
            <p:cNvSpPr/>
            <p:nvPr/>
          </p:nvSpPr>
          <p:spPr>
            <a:xfrm>
              <a:off x="5186959" y="62906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24" name="object 17224"/>
            <p:cNvSpPr/>
            <p:nvPr/>
          </p:nvSpPr>
          <p:spPr>
            <a:xfrm>
              <a:off x="5178234" y="6291491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8724" y="0"/>
                  </a:moveTo>
                  <a:lnTo>
                    <a:pt x="7924" y="0"/>
                  </a:lnTo>
                  <a:lnTo>
                    <a:pt x="7137" y="787"/>
                  </a:lnTo>
                  <a:lnTo>
                    <a:pt x="1587" y="787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25" name="object 17225"/>
            <p:cNvSpPr/>
            <p:nvPr/>
          </p:nvSpPr>
          <p:spPr>
            <a:xfrm>
              <a:off x="5186959" y="62906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26" name="object 17226"/>
            <p:cNvSpPr/>
            <p:nvPr/>
          </p:nvSpPr>
          <p:spPr>
            <a:xfrm>
              <a:off x="5178234" y="62906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27" name="object 17227"/>
            <p:cNvSpPr/>
            <p:nvPr/>
          </p:nvSpPr>
          <p:spPr>
            <a:xfrm>
              <a:off x="5228145" y="628831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1574" y="1574"/>
                  </a:lnTo>
                  <a:lnTo>
                    <a:pt x="7912" y="1574"/>
                  </a:lnTo>
                  <a:lnTo>
                    <a:pt x="7912" y="787"/>
                  </a:lnTo>
                  <a:lnTo>
                    <a:pt x="9499" y="787"/>
                  </a:lnTo>
                  <a:lnTo>
                    <a:pt x="9499" y="0"/>
                  </a:lnTo>
                </a:path>
                <a:path w="9525" h="1904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28" name="object 17228"/>
            <p:cNvSpPr/>
            <p:nvPr/>
          </p:nvSpPr>
          <p:spPr>
            <a:xfrm>
              <a:off x="5237657" y="62883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29" name="object 17229"/>
            <p:cNvSpPr/>
            <p:nvPr/>
          </p:nvSpPr>
          <p:spPr>
            <a:xfrm>
              <a:off x="5228145" y="6289103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8712" y="0"/>
                  </a:moveTo>
                  <a:lnTo>
                    <a:pt x="7912" y="0"/>
                  </a:lnTo>
                  <a:lnTo>
                    <a:pt x="7912" y="800"/>
                  </a:lnTo>
                  <a:lnTo>
                    <a:pt x="1574" y="800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30" name="object 17230"/>
            <p:cNvSpPr/>
            <p:nvPr/>
          </p:nvSpPr>
          <p:spPr>
            <a:xfrm>
              <a:off x="5236857" y="62883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31" name="object 17231"/>
            <p:cNvSpPr/>
            <p:nvPr/>
          </p:nvSpPr>
          <p:spPr>
            <a:xfrm>
              <a:off x="5228145" y="62883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232" name="object 17232"/>
          <p:cNvGrpSpPr/>
          <p:nvPr/>
        </p:nvGrpSpPr>
        <p:grpSpPr>
          <a:xfrm>
            <a:off x="3400383" y="3130749"/>
            <a:ext cx="32147" cy="14573"/>
            <a:chOff x="3344271" y="4638147"/>
            <a:chExt cx="47625" cy="21590"/>
          </a:xfrm>
        </p:grpSpPr>
        <p:sp>
          <p:nvSpPr>
            <p:cNvPr id="17233" name="object 17233"/>
            <p:cNvSpPr/>
            <p:nvPr/>
          </p:nvSpPr>
          <p:spPr>
            <a:xfrm>
              <a:off x="3345065" y="4642904"/>
              <a:ext cx="46355" cy="15875"/>
            </a:xfrm>
            <a:custGeom>
              <a:avLst/>
              <a:gdLst/>
              <a:ahLst/>
              <a:cxnLst/>
              <a:rect l="l" t="t" r="r" b="b"/>
              <a:pathLst>
                <a:path w="46354" h="15875">
                  <a:moveTo>
                    <a:pt x="0" y="0"/>
                  </a:moveTo>
                  <a:lnTo>
                    <a:pt x="45948" y="158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34" name="object 17234"/>
            <p:cNvSpPr/>
            <p:nvPr/>
          </p:nvSpPr>
          <p:spPr>
            <a:xfrm>
              <a:off x="3345065" y="4639729"/>
              <a:ext cx="46355" cy="17145"/>
            </a:xfrm>
            <a:custGeom>
              <a:avLst/>
              <a:gdLst/>
              <a:ahLst/>
              <a:cxnLst/>
              <a:rect l="l" t="t" r="r" b="b"/>
              <a:pathLst>
                <a:path w="46354" h="17145">
                  <a:moveTo>
                    <a:pt x="0" y="0"/>
                  </a:moveTo>
                  <a:lnTo>
                    <a:pt x="45948" y="166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35" name="object 17235"/>
            <p:cNvSpPr/>
            <p:nvPr/>
          </p:nvSpPr>
          <p:spPr>
            <a:xfrm>
              <a:off x="3345065" y="46397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36" name="object 17236"/>
            <p:cNvSpPr/>
            <p:nvPr/>
          </p:nvSpPr>
          <p:spPr>
            <a:xfrm>
              <a:off x="3345065" y="463894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237" name="object 17237"/>
          <p:cNvGrpSpPr/>
          <p:nvPr/>
        </p:nvGrpSpPr>
        <p:grpSpPr>
          <a:xfrm>
            <a:off x="3593959" y="4179381"/>
            <a:ext cx="5144" cy="8144"/>
            <a:chOff x="3631050" y="6191675"/>
            <a:chExt cx="7620" cy="12065"/>
          </a:xfrm>
        </p:grpSpPr>
        <p:sp>
          <p:nvSpPr>
            <p:cNvPr id="17238" name="object 17238"/>
            <p:cNvSpPr/>
            <p:nvPr/>
          </p:nvSpPr>
          <p:spPr>
            <a:xfrm>
              <a:off x="3635019" y="619325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7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39" name="object 17239"/>
            <p:cNvSpPr/>
            <p:nvPr/>
          </p:nvSpPr>
          <p:spPr>
            <a:xfrm>
              <a:off x="3635019" y="619483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40" name="object 17240"/>
            <p:cNvSpPr/>
            <p:nvPr/>
          </p:nvSpPr>
          <p:spPr>
            <a:xfrm>
              <a:off x="3635019" y="6193256"/>
              <a:ext cx="2540" cy="8890"/>
            </a:xfrm>
            <a:custGeom>
              <a:avLst/>
              <a:gdLst/>
              <a:ahLst/>
              <a:cxnLst/>
              <a:rect l="l" t="t" r="r" b="b"/>
              <a:pathLst>
                <a:path w="2539" h="8889">
                  <a:moveTo>
                    <a:pt x="2374" y="7124"/>
                  </a:moveTo>
                  <a:lnTo>
                    <a:pt x="0" y="8712"/>
                  </a:lnTo>
                </a:path>
                <a:path w="2539" h="8889">
                  <a:moveTo>
                    <a:pt x="2374" y="712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41" name="object 17241"/>
            <p:cNvSpPr/>
            <p:nvPr/>
          </p:nvSpPr>
          <p:spPr>
            <a:xfrm>
              <a:off x="3631844" y="619484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42" name="object 17242"/>
            <p:cNvSpPr/>
            <p:nvPr/>
          </p:nvSpPr>
          <p:spPr>
            <a:xfrm>
              <a:off x="3631844" y="620196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43" name="object 17243"/>
            <p:cNvSpPr/>
            <p:nvPr/>
          </p:nvSpPr>
          <p:spPr>
            <a:xfrm>
              <a:off x="3634219" y="619246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75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244" name="object 17244"/>
          <p:cNvGrpSpPr/>
          <p:nvPr/>
        </p:nvGrpSpPr>
        <p:grpSpPr>
          <a:xfrm>
            <a:off x="4665572" y="4241943"/>
            <a:ext cx="18860" cy="8144"/>
            <a:chOff x="5218626" y="6284360"/>
            <a:chExt cx="27940" cy="12065"/>
          </a:xfrm>
        </p:grpSpPr>
        <p:sp>
          <p:nvSpPr>
            <p:cNvPr id="17245" name="object 17245"/>
            <p:cNvSpPr/>
            <p:nvPr/>
          </p:nvSpPr>
          <p:spPr>
            <a:xfrm>
              <a:off x="5223395" y="6294653"/>
              <a:ext cx="22225" cy="1270"/>
            </a:xfrm>
            <a:custGeom>
              <a:avLst/>
              <a:gdLst/>
              <a:ahLst/>
              <a:cxnLst/>
              <a:rect l="l" t="t" r="r" b="b"/>
              <a:pathLst>
                <a:path w="22225" h="1270">
                  <a:moveTo>
                    <a:pt x="0" y="787"/>
                  </a:moveTo>
                  <a:lnTo>
                    <a:pt x="221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46" name="object 17246"/>
            <p:cNvSpPr/>
            <p:nvPr/>
          </p:nvSpPr>
          <p:spPr>
            <a:xfrm>
              <a:off x="5245582" y="629069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47" name="object 17247"/>
            <p:cNvSpPr/>
            <p:nvPr/>
          </p:nvSpPr>
          <p:spPr>
            <a:xfrm>
              <a:off x="5222601" y="6289910"/>
              <a:ext cx="24130" cy="3175"/>
            </a:xfrm>
            <a:custGeom>
              <a:avLst/>
              <a:gdLst/>
              <a:ahLst/>
              <a:cxnLst/>
              <a:rect l="l" t="t" r="r" b="b"/>
              <a:pathLst>
                <a:path w="24129" h="3175">
                  <a:moveTo>
                    <a:pt x="0" y="3162"/>
                  </a:moveTo>
                  <a:lnTo>
                    <a:pt x="23774" y="3162"/>
                  </a:lnTo>
                  <a:lnTo>
                    <a:pt x="23774" y="0"/>
                  </a:lnTo>
                  <a:lnTo>
                    <a:pt x="0" y="0"/>
                  </a:lnTo>
                  <a:lnTo>
                    <a:pt x="0" y="316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48" name="object 17248"/>
            <p:cNvSpPr/>
            <p:nvPr/>
          </p:nvSpPr>
          <p:spPr>
            <a:xfrm>
              <a:off x="5223395" y="629227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49" name="object 17249"/>
            <p:cNvSpPr/>
            <p:nvPr/>
          </p:nvSpPr>
          <p:spPr>
            <a:xfrm>
              <a:off x="5219420" y="628910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0" y="0"/>
                  </a:moveTo>
                  <a:lnTo>
                    <a:pt x="3962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50" name="object 17250"/>
            <p:cNvSpPr/>
            <p:nvPr/>
          </p:nvSpPr>
          <p:spPr>
            <a:xfrm>
              <a:off x="5219420" y="6285941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0" y="0"/>
                  </a:moveTo>
                  <a:lnTo>
                    <a:pt x="3962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51" name="object 17251"/>
            <p:cNvSpPr/>
            <p:nvPr/>
          </p:nvSpPr>
          <p:spPr>
            <a:xfrm>
              <a:off x="5219420" y="628594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52" name="object 17252"/>
            <p:cNvSpPr/>
            <p:nvPr/>
          </p:nvSpPr>
          <p:spPr>
            <a:xfrm>
              <a:off x="5236857" y="6285153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89" h="5714">
                  <a:moveTo>
                    <a:pt x="8724" y="5537"/>
                  </a:moveTo>
                  <a:lnTo>
                    <a:pt x="47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53" name="object 17253"/>
            <p:cNvSpPr/>
            <p:nvPr/>
          </p:nvSpPr>
          <p:spPr>
            <a:xfrm>
              <a:off x="5219420" y="6285941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89">
                  <a:moveTo>
                    <a:pt x="87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54" name="object 17254"/>
            <p:cNvSpPr/>
            <p:nvPr/>
          </p:nvSpPr>
          <p:spPr>
            <a:xfrm>
              <a:off x="5228145" y="628831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512" y="0"/>
                  </a:moveTo>
                  <a:lnTo>
                    <a:pt x="9512" y="787"/>
                  </a:lnTo>
                  <a:lnTo>
                    <a:pt x="7924" y="787"/>
                  </a:lnTo>
                  <a:lnTo>
                    <a:pt x="7924" y="1574"/>
                  </a:lnTo>
                  <a:lnTo>
                    <a:pt x="1587" y="1574"/>
                  </a:lnTo>
                  <a:lnTo>
                    <a:pt x="800" y="787"/>
                  </a:lnTo>
                  <a:lnTo>
                    <a:pt x="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255" name="object 17255"/>
          <p:cNvGrpSpPr/>
          <p:nvPr/>
        </p:nvGrpSpPr>
        <p:grpSpPr>
          <a:xfrm>
            <a:off x="2188120" y="2437183"/>
            <a:ext cx="13716" cy="48435"/>
            <a:chOff x="1548326" y="3610641"/>
            <a:chExt cx="20320" cy="71755"/>
          </a:xfrm>
        </p:grpSpPr>
        <p:sp>
          <p:nvSpPr>
            <p:cNvPr id="17256" name="object 17256"/>
            <p:cNvSpPr/>
            <p:nvPr/>
          </p:nvSpPr>
          <p:spPr>
            <a:xfrm>
              <a:off x="1553082" y="361143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57" name="object 17257"/>
            <p:cNvSpPr/>
            <p:nvPr/>
          </p:nvSpPr>
          <p:spPr>
            <a:xfrm>
              <a:off x="1553082" y="361143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-793" y="400"/>
                  </a:moveTo>
                  <a:lnTo>
                    <a:pt x="15055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58" name="object 17258"/>
            <p:cNvSpPr/>
            <p:nvPr/>
          </p:nvSpPr>
          <p:spPr>
            <a:xfrm>
              <a:off x="1567345" y="36114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59" name="object 17259"/>
            <p:cNvSpPr/>
            <p:nvPr/>
          </p:nvSpPr>
          <p:spPr>
            <a:xfrm>
              <a:off x="1553082" y="3611435"/>
              <a:ext cx="14604" cy="69850"/>
            </a:xfrm>
            <a:custGeom>
              <a:avLst/>
              <a:gdLst/>
              <a:ahLst/>
              <a:cxnLst/>
              <a:rect l="l" t="t" r="r" b="b"/>
              <a:pathLst>
                <a:path w="14605" h="69850">
                  <a:moveTo>
                    <a:pt x="0" y="69710"/>
                  </a:moveTo>
                  <a:lnTo>
                    <a:pt x="0" y="787"/>
                  </a:lnTo>
                </a:path>
                <a:path w="14605" h="69850">
                  <a:moveTo>
                    <a:pt x="0" y="69710"/>
                  </a:moveTo>
                  <a:lnTo>
                    <a:pt x="13474" y="68910"/>
                  </a:lnTo>
                  <a:lnTo>
                    <a:pt x="142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60" name="object 17260"/>
            <p:cNvSpPr/>
            <p:nvPr/>
          </p:nvSpPr>
          <p:spPr>
            <a:xfrm>
              <a:off x="1549120" y="3612235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39">
                  <a:moveTo>
                    <a:pt x="0" y="530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61" name="object 17261"/>
            <p:cNvSpPr/>
            <p:nvPr/>
          </p:nvSpPr>
          <p:spPr>
            <a:xfrm>
              <a:off x="1549120" y="3666896"/>
              <a:ext cx="4445" cy="14604"/>
            </a:xfrm>
            <a:custGeom>
              <a:avLst/>
              <a:gdLst/>
              <a:ahLst/>
              <a:cxnLst/>
              <a:rect l="l" t="t" r="r" b="b"/>
              <a:pathLst>
                <a:path w="4444" h="14604">
                  <a:moveTo>
                    <a:pt x="0" y="0"/>
                  </a:moveTo>
                  <a:lnTo>
                    <a:pt x="3962" y="142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62" name="object 17262"/>
            <p:cNvSpPr/>
            <p:nvPr/>
          </p:nvSpPr>
          <p:spPr>
            <a:xfrm>
              <a:off x="1549120" y="36653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263" name="object 17263"/>
          <p:cNvGrpSpPr/>
          <p:nvPr/>
        </p:nvGrpSpPr>
        <p:grpSpPr>
          <a:xfrm>
            <a:off x="2241055" y="1667694"/>
            <a:ext cx="6001" cy="15002"/>
            <a:chOff x="1626749" y="2470657"/>
            <a:chExt cx="8890" cy="22225"/>
          </a:xfrm>
        </p:grpSpPr>
        <p:sp>
          <p:nvSpPr>
            <p:cNvPr id="17264" name="object 17264"/>
            <p:cNvSpPr/>
            <p:nvPr/>
          </p:nvSpPr>
          <p:spPr>
            <a:xfrm>
              <a:off x="1629143" y="247382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65" name="object 17265"/>
            <p:cNvSpPr/>
            <p:nvPr/>
          </p:nvSpPr>
          <p:spPr>
            <a:xfrm>
              <a:off x="1629130" y="247384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793" y="1981"/>
                  </a:moveTo>
                  <a:lnTo>
                    <a:pt x="793" y="1981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66" name="object 17266"/>
            <p:cNvSpPr/>
            <p:nvPr/>
          </p:nvSpPr>
          <p:spPr>
            <a:xfrm>
              <a:off x="1627543" y="24706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67" name="object 17267"/>
            <p:cNvSpPr/>
            <p:nvPr/>
          </p:nvSpPr>
          <p:spPr>
            <a:xfrm>
              <a:off x="1627543" y="24706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68" name="object 17268"/>
            <p:cNvSpPr/>
            <p:nvPr/>
          </p:nvSpPr>
          <p:spPr>
            <a:xfrm>
              <a:off x="1633893" y="248809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3962"/>
                  </a:moveTo>
                  <a:lnTo>
                    <a:pt x="0" y="3162"/>
                  </a:lnTo>
                  <a:lnTo>
                    <a:pt x="800" y="3162"/>
                  </a:lnTo>
                  <a:lnTo>
                    <a:pt x="800" y="2374"/>
                  </a:lnTo>
                  <a:lnTo>
                    <a:pt x="0" y="1574"/>
                  </a:lnTo>
                  <a:lnTo>
                    <a:pt x="0" y="0"/>
                  </a:lnTo>
                  <a:lnTo>
                    <a:pt x="0" y="1574"/>
                  </a:lnTo>
                  <a:lnTo>
                    <a:pt x="800" y="2374"/>
                  </a:lnTo>
                  <a:lnTo>
                    <a:pt x="800" y="3162"/>
                  </a:lnTo>
                  <a:lnTo>
                    <a:pt x="0" y="3162"/>
                  </a:lnTo>
                  <a:lnTo>
                    <a:pt x="0" y="39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69" name="object 17269"/>
            <p:cNvSpPr/>
            <p:nvPr/>
          </p:nvSpPr>
          <p:spPr>
            <a:xfrm>
              <a:off x="1632305" y="248492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787" y="3175"/>
                  </a:moveTo>
                  <a:lnTo>
                    <a:pt x="787" y="0"/>
                  </a:lnTo>
                  <a:lnTo>
                    <a:pt x="787" y="3175"/>
                  </a:lnTo>
                  <a:lnTo>
                    <a:pt x="0" y="2374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270" name="object 17270"/>
          <p:cNvGrpSpPr/>
          <p:nvPr/>
        </p:nvGrpSpPr>
        <p:grpSpPr>
          <a:xfrm>
            <a:off x="2014322" y="1981589"/>
            <a:ext cx="195453" cy="91297"/>
            <a:chOff x="1290847" y="2935687"/>
            <a:chExt cx="289560" cy="135255"/>
          </a:xfrm>
        </p:grpSpPr>
        <p:sp>
          <p:nvSpPr>
            <p:cNvPr id="17271" name="object 17271"/>
            <p:cNvSpPr/>
            <p:nvPr/>
          </p:nvSpPr>
          <p:spPr>
            <a:xfrm>
              <a:off x="1291640" y="3024416"/>
              <a:ext cx="280035" cy="40005"/>
            </a:xfrm>
            <a:custGeom>
              <a:avLst/>
              <a:gdLst/>
              <a:ahLst/>
              <a:cxnLst/>
              <a:rect l="l" t="t" r="r" b="b"/>
              <a:pathLst>
                <a:path w="280034" h="40005">
                  <a:moveTo>
                    <a:pt x="15062" y="0"/>
                  </a:moveTo>
                  <a:lnTo>
                    <a:pt x="278866" y="28524"/>
                  </a:lnTo>
                </a:path>
                <a:path w="280034" h="40005">
                  <a:moveTo>
                    <a:pt x="15062" y="0"/>
                  </a:moveTo>
                  <a:lnTo>
                    <a:pt x="0" y="10299"/>
                  </a:lnTo>
                  <a:lnTo>
                    <a:pt x="279666" y="396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72" name="object 17272"/>
            <p:cNvSpPr/>
            <p:nvPr/>
          </p:nvSpPr>
          <p:spPr>
            <a:xfrm>
              <a:off x="1307503" y="3022828"/>
              <a:ext cx="262255" cy="27940"/>
            </a:xfrm>
            <a:custGeom>
              <a:avLst/>
              <a:gdLst/>
              <a:ahLst/>
              <a:cxnLst/>
              <a:rect l="l" t="t" r="r" b="b"/>
              <a:pathLst>
                <a:path w="262255" h="27939">
                  <a:moveTo>
                    <a:pt x="0" y="0"/>
                  </a:moveTo>
                  <a:lnTo>
                    <a:pt x="262216" y="277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73" name="object 17273"/>
            <p:cNvSpPr/>
            <p:nvPr/>
          </p:nvSpPr>
          <p:spPr>
            <a:xfrm>
              <a:off x="1306703" y="302282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1587"/>
                  </a:moveTo>
                  <a:lnTo>
                    <a:pt x="800" y="15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74" name="object 17274"/>
            <p:cNvSpPr/>
            <p:nvPr/>
          </p:nvSpPr>
          <p:spPr>
            <a:xfrm>
              <a:off x="1307503" y="2965005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19">
                  <a:moveTo>
                    <a:pt x="0" y="0"/>
                  </a:moveTo>
                  <a:lnTo>
                    <a:pt x="0" y="578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75" name="object 17275"/>
            <p:cNvSpPr/>
            <p:nvPr/>
          </p:nvSpPr>
          <p:spPr>
            <a:xfrm>
              <a:off x="1291653" y="2957880"/>
              <a:ext cx="281305" cy="36195"/>
            </a:xfrm>
            <a:custGeom>
              <a:avLst/>
              <a:gdLst/>
              <a:ahLst/>
              <a:cxnLst/>
              <a:rect l="l" t="t" r="r" b="b"/>
              <a:pathLst>
                <a:path w="281305" h="36194">
                  <a:moveTo>
                    <a:pt x="0" y="0"/>
                  </a:moveTo>
                  <a:lnTo>
                    <a:pt x="281241" y="30099"/>
                  </a:lnTo>
                </a:path>
                <a:path w="281305" h="36194">
                  <a:moveTo>
                    <a:pt x="0" y="0"/>
                  </a:moveTo>
                  <a:lnTo>
                    <a:pt x="0" y="5537"/>
                  </a:lnTo>
                  <a:lnTo>
                    <a:pt x="280441" y="356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76" name="object 17276"/>
            <p:cNvSpPr/>
            <p:nvPr/>
          </p:nvSpPr>
          <p:spPr>
            <a:xfrm>
              <a:off x="1291640" y="2936481"/>
              <a:ext cx="287655" cy="27940"/>
            </a:xfrm>
            <a:custGeom>
              <a:avLst/>
              <a:gdLst/>
              <a:ahLst/>
              <a:cxnLst/>
              <a:rect l="l" t="t" r="r" b="b"/>
              <a:pathLst>
                <a:path w="287655" h="27939">
                  <a:moveTo>
                    <a:pt x="31699" y="0"/>
                  </a:moveTo>
                  <a:lnTo>
                    <a:pt x="287578" y="27736"/>
                  </a:lnTo>
                </a:path>
                <a:path w="287655" h="27939">
                  <a:moveTo>
                    <a:pt x="31699" y="0"/>
                  </a:moveTo>
                  <a:lnTo>
                    <a:pt x="0" y="213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77" name="object 17277"/>
            <p:cNvSpPr/>
            <p:nvPr/>
          </p:nvSpPr>
          <p:spPr>
            <a:xfrm>
              <a:off x="1291653" y="3034728"/>
              <a:ext cx="280670" cy="34925"/>
            </a:xfrm>
            <a:custGeom>
              <a:avLst/>
              <a:gdLst/>
              <a:ahLst/>
              <a:cxnLst/>
              <a:rect l="l" t="t" r="r" b="b"/>
              <a:pathLst>
                <a:path w="280669" h="34925">
                  <a:moveTo>
                    <a:pt x="0" y="0"/>
                  </a:moveTo>
                  <a:lnTo>
                    <a:pt x="0" y="5537"/>
                  </a:lnTo>
                  <a:lnTo>
                    <a:pt x="280441" y="348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278" name="object 17278"/>
          <p:cNvGrpSpPr/>
          <p:nvPr/>
        </p:nvGrpSpPr>
        <p:grpSpPr>
          <a:xfrm>
            <a:off x="2438917" y="3475124"/>
            <a:ext cx="48863" cy="6001"/>
            <a:chOff x="1919877" y="5148332"/>
            <a:chExt cx="72390" cy="8890"/>
          </a:xfrm>
        </p:grpSpPr>
        <p:sp>
          <p:nvSpPr>
            <p:cNvPr id="17279" name="object 17279"/>
            <p:cNvSpPr/>
            <p:nvPr/>
          </p:nvSpPr>
          <p:spPr>
            <a:xfrm>
              <a:off x="1920671" y="5149126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4" h="2539">
                  <a:moveTo>
                    <a:pt x="-793" y="1187"/>
                  </a:moveTo>
                  <a:lnTo>
                    <a:pt x="23768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80" name="object 17280"/>
            <p:cNvSpPr/>
            <p:nvPr/>
          </p:nvSpPr>
          <p:spPr>
            <a:xfrm>
              <a:off x="1957895" y="5153088"/>
              <a:ext cx="33655" cy="3175"/>
            </a:xfrm>
            <a:custGeom>
              <a:avLst/>
              <a:gdLst/>
              <a:ahLst/>
              <a:cxnLst/>
              <a:rect l="l" t="t" r="r" b="b"/>
              <a:pathLst>
                <a:path w="33655" h="3175">
                  <a:moveTo>
                    <a:pt x="-793" y="1581"/>
                  </a:moveTo>
                  <a:lnTo>
                    <a:pt x="34067" y="1581"/>
                  </a:lnTo>
                </a:path>
              </a:pathLst>
            </a:custGeom>
            <a:ln w="4749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281" name="object 17281"/>
          <p:cNvSpPr/>
          <p:nvPr/>
        </p:nvSpPr>
        <p:spPr>
          <a:xfrm>
            <a:off x="2439453" y="1280012"/>
            <a:ext cx="53150" cy="724805"/>
          </a:xfrm>
          <a:custGeom>
            <a:avLst/>
            <a:gdLst/>
            <a:ahLst/>
            <a:cxnLst/>
            <a:rect l="l" t="t" r="r" b="b"/>
            <a:pathLst>
              <a:path w="78739" h="1073785">
                <a:moveTo>
                  <a:pt x="78422" y="8712"/>
                </a:moveTo>
                <a:lnTo>
                  <a:pt x="78422" y="14249"/>
                </a:lnTo>
              </a:path>
              <a:path w="78739" h="1073785">
                <a:moveTo>
                  <a:pt x="78422" y="8712"/>
                </a:moveTo>
                <a:lnTo>
                  <a:pt x="0" y="0"/>
                </a:lnTo>
                <a:lnTo>
                  <a:pt x="0" y="107344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282" name="object 17282"/>
          <p:cNvSpPr/>
          <p:nvPr/>
        </p:nvSpPr>
        <p:spPr>
          <a:xfrm>
            <a:off x="2439453" y="3356948"/>
            <a:ext cx="0" cy="118729"/>
          </a:xfrm>
          <a:custGeom>
            <a:avLst/>
            <a:gdLst/>
            <a:ahLst/>
            <a:cxnLst/>
            <a:rect l="l" t="t" r="r" b="b"/>
            <a:pathLst>
              <a:path h="175895">
                <a:moveTo>
                  <a:pt x="0" y="0"/>
                </a:moveTo>
                <a:lnTo>
                  <a:pt x="0" y="17588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283" name="object 17283"/>
          <p:cNvGrpSpPr/>
          <p:nvPr/>
        </p:nvGrpSpPr>
        <p:grpSpPr>
          <a:xfrm>
            <a:off x="2419663" y="1279475"/>
            <a:ext cx="20574" cy="7715"/>
            <a:chOff x="1891353" y="1895519"/>
            <a:chExt cx="30480" cy="11430"/>
          </a:xfrm>
        </p:grpSpPr>
        <p:sp>
          <p:nvSpPr>
            <p:cNvPr id="17284" name="object 17284"/>
            <p:cNvSpPr/>
            <p:nvPr/>
          </p:nvSpPr>
          <p:spPr>
            <a:xfrm>
              <a:off x="1892147" y="1905012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3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85" name="object 17285"/>
            <p:cNvSpPr/>
            <p:nvPr/>
          </p:nvSpPr>
          <p:spPr>
            <a:xfrm>
              <a:off x="1898497" y="1896313"/>
              <a:ext cx="22225" cy="9525"/>
            </a:xfrm>
            <a:custGeom>
              <a:avLst/>
              <a:gdLst/>
              <a:ahLst/>
              <a:cxnLst/>
              <a:rect l="l" t="t" r="r" b="b"/>
              <a:pathLst>
                <a:path w="22225" h="9525">
                  <a:moveTo>
                    <a:pt x="11874" y="787"/>
                  </a:moveTo>
                  <a:lnTo>
                    <a:pt x="0" y="9512"/>
                  </a:lnTo>
                </a:path>
                <a:path w="22225" h="9525">
                  <a:moveTo>
                    <a:pt x="11874" y="787"/>
                  </a:moveTo>
                  <a:lnTo>
                    <a:pt x="13462" y="787"/>
                  </a:lnTo>
                  <a:lnTo>
                    <a:pt x="14249" y="0"/>
                  </a:lnTo>
                  <a:lnTo>
                    <a:pt x="221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286" name="object 17286"/>
          <p:cNvGrpSpPr/>
          <p:nvPr/>
        </p:nvGrpSpPr>
        <p:grpSpPr>
          <a:xfrm>
            <a:off x="2419664" y="1270920"/>
            <a:ext cx="93869" cy="23146"/>
            <a:chOff x="1891353" y="1882844"/>
            <a:chExt cx="139065" cy="34290"/>
          </a:xfrm>
        </p:grpSpPr>
        <p:sp>
          <p:nvSpPr>
            <p:cNvPr id="17287" name="object 17287"/>
            <p:cNvSpPr/>
            <p:nvPr/>
          </p:nvSpPr>
          <p:spPr>
            <a:xfrm>
              <a:off x="1999094" y="1905025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0" y="0"/>
                  </a:moveTo>
                  <a:lnTo>
                    <a:pt x="2387" y="0"/>
                  </a:lnTo>
                  <a:lnTo>
                    <a:pt x="3175" y="800"/>
                  </a:lnTo>
                  <a:lnTo>
                    <a:pt x="4762" y="800"/>
                  </a:lnTo>
                  <a:lnTo>
                    <a:pt x="4762" y="2374"/>
                  </a:lnTo>
                  <a:lnTo>
                    <a:pt x="3962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88" name="object 17288"/>
            <p:cNvSpPr/>
            <p:nvPr/>
          </p:nvSpPr>
          <p:spPr>
            <a:xfrm>
              <a:off x="1991169" y="1907400"/>
              <a:ext cx="12065" cy="8255"/>
            </a:xfrm>
            <a:custGeom>
              <a:avLst/>
              <a:gdLst/>
              <a:ahLst/>
              <a:cxnLst/>
              <a:rect l="l" t="t" r="r" b="b"/>
              <a:pathLst>
                <a:path w="12064" h="8255">
                  <a:moveTo>
                    <a:pt x="0" y="7924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89" name="object 17289"/>
            <p:cNvSpPr/>
            <p:nvPr/>
          </p:nvSpPr>
          <p:spPr>
            <a:xfrm>
              <a:off x="1991169" y="1915312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3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90" name="object 17290"/>
            <p:cNvSpPr/>
            <p:nvPr/>
          </p:nvSpPr>
          <p:spPr>
            <a:xfrm>
              <a:off x="1997506" y="1895513"/>
              <a:ext cx="31750" cy="20955"/>
            </a:xfrm>
            <a:custGeom>
              <a:avLst/>
              <a:gdLst/>
              <a:ahLst/>
              <a:cxnLst/>
              <a:rect l="l" t="t" r="r" b="b"/>
              <a:pathLst>
                <a:path w="31750" h="20955">
                  <a:moveTo>
                    <a:pt x="31686" y="0"/>
                  </a:moveTo>
                  <a:lnTo>
                    <a:pt x="0" y="205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91" name="object 17291"/>
            <p:cNvSpPr/>
            <p:nvPr/>
          </p:nvSpPr>
          <p:spPr>
            <a:xfrm>
              <a:off x="2022856" y="1894725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633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92" name="object 17292"/>
            <p:cNvSpPr/>
            <p:nvPr/>
          </p:nvSpPr>
          <p:spPr>
            <a:xfrm>
              <a:off x="2010181" y="1894725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5">
                  <a:moveTo>
                    <a:pt x="0" y="7924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93" name="object 17293"/>
            <p:cNvSpPr/>
            <p:nvPr/>
          </p:nvSpPr>
          <p:spPr>
            <a:xfrm>
              <a:off x="2000669" y="1902650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9512" y="0"/>
                  </a:moveTo>
                  <a:lnTo>
                    <a:pt x="8712" y="0"/>
                  </a:lnTo>
                  <a:lnTo>
                    <a:pt x="8712" y="800"/>
                  </a:lnTo>
                  <a:lnTo>
                    <a:pt x="7137" y="800"/>
                  </a:lnTo>
                  <a:lnTo>
                    <a:pt x="3225" y="584"/>
                  </a:lnTo>
                  <a:lnTo>
                    <a:pt x="6515" y="1943"/>
                  </a:lnTo>
                  <a:lnTo>
                    <a:pt x="800" y="1574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94" name="object 17294"/>
            <p:cNvSpPr/>
            <p:nvPr/>
          </p:nvSpPr>
          <p:spPr>
            <a:xfrm>
              <a:off x="1922259" y="1895513"/>
              <a:ext cx="78740" cy="8255"/>
            </a:xfrm>
            <a:custGeom>
              <a:avLst/>
              <a:gdLst/>
              <a:ahLst/>
              <a:cxnLst/>
              <a:rect l="l" t="t" r="r" b="b"/>
              <a:pathLst>
                <a:path w="78739" h="8255">
                  <a:moveTo>
                    <a:pt x="-793" y="3962"/>
                  </a:moveTo>
                  <a:lnTo>
                    <a:pt x="79216" y="3962"/>
                  </a:lnTo>
                </a:path>
              </a:pathLst>
            </a:custGeom>
            <a:ln w="951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95" name="object 17295"/>
            <p:cNvSpPr/>
            <p:nvPr/>
          </p:nvSpPr>
          <p:spPr>
            <a:xfrm>
              <a:off x="1916709" y="1892338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5549" y="3175"/>
                  </a:moveTo>
                  <a:lnTo>
                    <a:pt x="3962" y="3175"/>
                  </a:lnTo>
                  <a:lnTo>
                    <a:pt x="3162" y="2374"/>
                  </a:lnTo>
                  <a:lnTo>
                    <a:pt x="1574" y="2374"/>
                  </a:lnTo>
                  <a:lnTo>
                    <a:pt x="787" y="1587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96" name="object 17296"/>
            <p:cNvSpPr/>
            <p:nvPr/>
          </p:nvSpPr>
          <p:spPr>
            <a:xfrm>
              <a:off x="1917496" y="1884425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5">
                  <a:moveTo>
                    <a:pt x="12674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97" name="object 17297"/>
            <p:cNvSpPr/>
            <p:nvPr/>
          </p:nvSpPr>
          <p:spPr>
            <a:xfrm>
              <a:off x="1923834" y="188363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-793" y="393"/>
                  </a:moveTo>
                  <a:lnTo>
                    <a:pt x="7131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298" name="object 17298"/>
            <p:cNvSpPr/>
            <p:nvPr/>
          </p:nvSpPr>
          <p:spPr>
            <a:xfrm>
              <a:off x="1892147" y="1883638"/>
              <a:ext cx="31750" cy="21590"/>
            </a:xfrm>
            <a:custGeom>
              <a:avLst/>
              <a:gdLst/>
              <a:ahLst/>
              <a:cxnLst/>
              <a:rect l="l" t="t" r="r" b="b"/>
              <a:pathLst>
                <a:path w="31750" h="21589">
                  <a:moveTo>
                    <a:pt x="0" y="21386"/>
                  </a:moveTo>
                  <a:lnTo>
                    <a:pt x="316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299" name="object 17299"/>
          <p:cNvGrpSpPr/>
          <p:nvPr/>
        </p:nvGrpSpPr>
        <p:grpSpPr>
          <a:xfrm>
            <a:off x="2490782" y="3389566"/>
            <a:ext cx="22717" cy="100298"/>
            <a:chOff x="1996713" y="5021579"/>
            <a:chExt cx="33655" cy="148590"/>
          </a:xfrm>
        </p:grpSpPr>
        <p:sp>
          <p:nvSpPr>
            <p:cNvPr id="17300" name="object 17300"/>
            <p:cNvSpPr/>
            <p:nvPr/>
          </p:nvSpPr>
          <p:spPr>
            <a:xfrm>
              <a:off x="1997506" y="5147538"/>
              <a:ext cx="31750" cy="21590"/>
            </a:xfrm>
            <a:custGeom>
              <a:avLst/>
              <a:gdLst/>
              <a:ahLst/>
              <a:cxnLst/>
              <a:rect l="l" t="t" r="r" b="b"/>
              <a:pathLst>
                <a:path w="31750" h="21589">
                  <a:moveTo>
                    <a:pt x="0" y="21399"/>
                  </a:moveTo>
                  <a:lnTo>
                    <a:pt x="316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01" name="object 17301"/>
            <p:cNvSpPr/>
            <p:nvPr/>
          </p:nvSpPr>
          <p:spPr>
            <a:xfrm>
              <a:off x="2029193" y="5021579"/>
              <a:ext cx="0" cy="126364"/>
            </a:xfrm>
            <a:custGeom>
              <a:avLst/>
              <a:gdLst/>
              <a:ahLst/>
              <a:cxnLst/>
              <a:rect l="l" t="t" r="r" b="b"/>
              <a:pathLst>
                <a:path h="126364">
                  <a:moveTo>
                    <a:pt x="0" y="0"/>
                  </a:moveTo>
                  <a:lnTo>
                    <a:pt x="0" y="12595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302" name="object 17302"/>
          <p:cNvSpPr/>
          <p:nvPr/>
        </p:nvSpPr>
        <p:spPr>
          <a:xfrm>
            <a:off x="2512705" y="2933963"/>
            <a:ext cx="0" cy="266605"/>
          </a:xfrm>
          <a:custGeom>
            <a:avLst/>
            <a:gdLst/>
            <a:ahLst/>
            <a:cxnLst/>
            <a:rect l="l" t="t" r="r" b="b"/>
            <a:pathLst>
              <a:path h="394970">
                <a:moveTo>
                  <a:pt x="0" y="0"/>
                </a:moveTo>
                <a:lnTo>
                  <a:pt x="0" y="39451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03" name="object 17303"/>
          <p:cNvSpPr/>
          <p:nvPr/>
        </p:nvSpPr>
        <p:spPr>
          <a:xfrm>
            <a:off x="2512705" y="1785343"/>
            <a:ext cx="0" cy="219027"/>
          </a:xfrm>
          <a:custGeom>
            <a:avLst/>
            <a:gdLst/>
            <a:ahLst/>
            <a:cxnLst/>
            <a:rect l="l" t="t" r="r" b="b"/>
            <a:pathLst>
              <a:path h="324485">
                <a:moveTo>
                  <a:pt x="0" y="0"/>
                </a:moveTo>
                <a:lnTo>
                  <a:pt x="0" y="32400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04" name="object 17304"/>
          <p:cNvSpPr/>
          <p:nvPr/>
        </p:nvSpPr>
        <p:spPr>
          <a:xfrm>
            <a:off x="2512705" y="1279471"/>
            <a:ext cx="0" cy="471488"/>
          </a:xfrm>
          <a:custGeom>
            <a:avLst/>
            <a:gdLst/>
            <a:ahLst/>
            <a:cxnLst/>
            <a:rect l="l" t="t" r="r" b="b"/>
            <a:pathLst>
              <a:path h="698500">
                <a:moveTo>
                  <a:pt x="0" y="0"/>
                </a:moveTo>
                <a:lnTo>
                  <a:pt x="0" y="69794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05" name="object 17305"/>
          <p:cNvSpPr/>
          <p:nvPr/>
        </p:nvSpPr>
        <p:spPr>
          <a:xfrm>
            <a:off x="2491317" y="1810478"/>
            <a:ext cx="0" cy="207883"/>
          </a:xfrm>
          <a:custGeom>
            <a:avLst/>
            <a:gdLst/>
            <a:ahLst/>
            <a:cxnLst/>
            <a:rect l="l" t="t" r="r" b="b"/>
            <a:pathLst>
              <a:path h="307975">
                <a:moveTo>
                  <a:pt x="0" y="0"/>
                </a:moveTo>
                <a:lnTo>
                  <a:pt x="0" y="307365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06" name="object 17306"/>
          <p:cNvSpPr/>
          <p:nvPr/>
        </p:nvSpPr>
        <p:spPr>
          <a:xfrm>
            <a:off x="2491317" y="1293376"/>
            <a:ext cx="0" cy="457343"/>
          </a:xfrm>
          <a:custGeom>
            <a:avLst/>
            <a:gdLst/>
            <a:ahLst/>
            <a:cxnLst/>
            <a:rect l="l" t="t" r="r" b="b"/>
            <a:pathLst>
              <a:path h="677544">
                <a:moveTo>
                  <a:pt x="0" y="0"/>
                </a:moveTo>
                <a:lnTo>
                  <a:pt x="0" y="67734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07" name="object 17307"/>
          <p:cNvSpPr/>
          <p:nvPr/>
        </p:nvSpPr>
        <p:spPr>
          <a:xfrm>
            <a:off x="2491317" y="2546273"/>
            <a:ext cx="0" cy="3000"/>
          </a:xfrm>
          <a:custGeom>
            <a:avLst/>
            <a:gdLst/>
            <a:ahLst/>
            <a:cxnLst/>
            <a:rect l="l" t="t" r="r" b="b"/>
            <a:pathLst>
              <a:path h="4445">
                <a:moveTo>
                  <a:pt x="0" y="0"/>
                </a:moveTo>
                <a:lnTo>
                  <a:pt x="0" y="396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08" name="object 17308"/>
          <p:cNvSpPr/>
          <p:nvPr/>
        </p:nvSpPr>
        <p:spPr>
          <a:xfrm>
            <a:off x="2491317" y="3343043"/>
            <a:ext cx="0" cy="3000"/>
          </a:xfrm>
          <a:custGeom>
            <a:avLst/>
            <a:gdLst/>
            <a:ahLst/>
            <a:cxnLst/>
            <a:rect l="l" t="t" r="r" b="b"/>
            <a:pathLst>
              <a:path h="4445">
                <a:moveTo>
                  <a:pt x="0" y="0"/>
                </a:moveTo>
                <a:lnTo>
                  <a:pt x="0" y="394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309" name="object 17309"/>
          <p:cNvGrpSpPr/>
          <p:nvPr/>
        </p:nvGrpSpPr>
        <p:grpSpPr>
          <a:xfrm>
            <a:off x="2486504" y="3380463"/>
            <a:ext cx="5572" cy="109299"/>
            <a:chOff x="1990375" y="5008092"/>
            <a:chExt cx="8255" cy="161925"/>
          </a:xfrm>
        </p:grpSpPr>
        <p:sp>
          <p:nvSpPr>
            <p:cNvPr id="17310" name="object 17310"/>
            <p:cNvSpPr/>
            <p:nvPr/>
          </p:nvSpPr>
          <p:spPr>
            <a:xfrm>
              <a:off x="1997506" y="5008092"/>
              <a:ext cx="0" cy="161290"/>
            </a:xfrm>
            <a:custGeom>
              <a:avLst/>
              <a:gdLst/>
              <a:ahLst/>
              <a:cxnLst/>
              <a:rect l="l" t="t" r="r" b="b"/>
              <a:pathLst>
                <a:path h="161289">
                  <a:moveTo>
                    <a:pt x="0" y="0"/>
                  </a:moveTo>
                  <a:lnTo>
                    <a:pt x="0" y="16083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11" name="object 17311"/>
            <p:cNvSpPr/>
            <p:nvPr/>
          </p:nvSpPr>
          <p:spPr>
            <a:xfrm>
              <a:off x="1991169" y="516813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0"/>
                  </a:moveTo>
                  <a:lnTo>
                    <a:pt x="633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312" name="object 17312"/>
          <p:cNvSpPr/>
          <p:nvPr/>
        </p:nvSpPr>
        <p:spPr>
          <a:xfrm>
            <a:off x="2487039" y="1810478"/>
            <a:ext cx="0" cy="207883"/>
          </a:xfrm>
          <a:custGeom>
            <a:avLst/>
            <a:gdLst/>
            <a:ahLst/>
            <a:cxnLst/>
            <a:rect l="l" t="t" r="r" b="b"/>
            <a:pathLst>
              <a:path h="307975">
                <a:moveTo>
                  <a:pt x="0" y="0"/>
                </a:moveTo>
                <a:lnTo>
                  <a:pt x="0" y="30735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13" name="object 17313"/>
          <p:cNvSpPr/>
          <p:nvPr/>
        </p:nvSpPr>
        <p:spPr>
          <a:xfrm>
            <a:off x="2487039" y="1292835"/>
            <a:ext cx="0" cy="457772"/>
          </a:xfrm>
          <a:custGeom>
            <a:avLst/>
            <a:gdLst/>
            <a:ahLst/>
            <a:cxnLst/>
            <a:rect l="l" t="t" r="r" b="b"/>
            <a:pathLst>
              <a:path h="678180">
                <a:moveTo>
                  <a:pt x="0" y="0"/>
                </a:moveTo>
                <a:lnTo>
                  <a:pt x="0" y="67814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14" name="object 17314"/>
          <p:cNvSpPr/>
          <p:nvPr/>
        </p:nvSpPr>
        <p:spPr>
          <a:xfrm>
            <a:off x="2487039" y="2544121"/>
            <a:ext cx="0" cy="3000"/>
          </a:xfrm>
          <a:custGeom>
            <a:avLst/>
            <a:gdLst/>
            <a:ahLst/>
            <a:cxnLst/>
            <a:rect l="l" t="t" r="r" b="b"/>
            <a:pathLst>
              <a:path h="4445">
                <a:moveTo>
                  <a:pt x="0" y="0"/>
                </a:moveTo>
                <a:lnTo>
                  <a:pt x="0" y="396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15" name="object 17315"/>
          <p:cNvSpPr/>
          <p:nvPr/>
        </p:nvSpPr>
        <p:spPr>
          <a:xfrm>
            <a:off x="2487039" y="3340892"/>
            <a:ext cx="0" cy="3429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0" y="0"/>
                </a:moveTo>
                <a:lnTo>
                  <a:pt x="0" y="474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16" name="object 17316"/>
          <p:cNvSpPr/>
          <p:nvPr/>
        </p:nvSpPr>
        <p:spPr>
          <a:xfrm>
            <a:off x="2487039" y="3378859"/>
            <a:ext cx="0" cy="109728"/>
          </a:xfrm>
          <a:custGeom>
            <a:avLst/>
            <a:gdLst/>
            <a:ahLst/>
            <a:cxnLst/>
            <a:rect l="l" t="t" r="r" b="b"/>
            <a:pathLst>
              <a:path h="162560">
                <a:moveTo>
                  <a:pt x="0" y="0"/>
                </a:moveTo>
                <a:lnTo>
                  <a:pt x="0" y="16240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17" name="object 17317"/>
          <p:cNvSpPr/>
          <p:nvPr/>
        </p:nvSpPr>
        <p:spPr>
          <a:xfrm>
            <a:off x="2492388" y="1285875"/>
            <a:ext cx="3429" cy="1286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0"/>
                </a:moveTo>
                <a:lnTo>
                  <a:pt x="2387" y="0"/>
                </a:lnTo>
                <a:lnTo>
                  <a:pt x="3175" y="800"/>
                </a:lnTo>
                <a:lnTo>
                  <a:pt x="4762" y="800"/>
                </a:lnTo>
                <a:lnTo>
                  <a:pt x="4762" y="158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18" name="object 17318"/>
          <p:cNvSpPr/>
          <p:nvPr/>
        </p:nvSpPr>
        <p:spPr>
          <a:xfrm>
            <a:off x="2432501" y="3475120"/>
            <a:ext cx="7287" cy="1286"/>
          </a:xfrm>
          <a:custGeom>
            <a:avLst/>
            <a:gdLst/>
            <a:ahLst/>
            <a:cxnLst/>
            <a:rect l="l" t="t" r="r" b="b"/>
            <a:pathLst>
              <a:path w="10794" h="1904">
                <a:moveTo>
                  <a:pt x="0" y="1574"/>
                </a:moveTo>
                <a:lnTo>
                  <a:pt x="800" y="1574"/>
                </a:lnTo>
                <a:lnTo>
                  <a:pt x="1587" y="787"/>
                </a:lnTo>
                <a:lnTo>
                  <a:pt x="3962" y="787"/>
                </a:lnTo>
                <a:lnTo>
                  <a:pt x="5537" y="0"/>
                </a:lnTo>
                <a:lnTo>
                  <a:pt x="8712" y="0"/>
                </a:lnTo>
                <a:lnTo>
                  <a:pt x="10299" y="78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19" name="object 17319"/>
          <p:cNvSpPr/>
          <p:nvPr/>
        </p:nvSpPr>
        <p:spPr>
          <a:xfrm>
            <a:off x="2432501" y="1279994"/>
            <a:ext cx="4286" cy="725662"/>
          </a:xfrm>
          <a:custGeom>
            <a:avLst/>
            <a:gdLst/>
            <a:ahLst/>
            <a:cxnLst/>
            <a:rect l="l" t="t" r="r" b="b"/>
            <a:pathLst>
              <a:path w="6350" h="1075055">
                <a:moveTo>
                  <a:pt x="0" y="787"/>
                </a:moveTo>
                <a:lnTo>
                  <a:pt x="1587" y="787"/>
                </a:lnTo>
                <a:lnTo>
                  <a:pt x="2374" y="0"/>
                </a:lnTo>
                <a:lnTo>
                  <a:pt x="6337" y="0"/>
                </a:lnTo>
              </a:path>
              <a:path w="6350" h="1075055">
                <a:moveTo>
                  <a:pt x="0" y="787"/>
                </a:moveTo>
                <a:lnTo>
                  <a:pt x="0" y="107501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20" name="object 17320"/>
          <p:cNvSpPr/>
          <p:nvPr/>
        </p:nvSpPr>
        <p:spPr>
          <a:xfrm>
            <a:off x="2432501" y="2909892"/>
            <a:ext cx="0" cy="239173"/>
          </a:xfrm>
          <a:custGeom>
            <a:avLst/>
            <a:gdLst/>
            <a:ahLst/>
            <a:cxnLst/>
            <a:rect l="l" t="t" r="r" b="b"/>
            <a:pathLst>
              <a:path h="354329">
                <a:moveTo>
                  <a:pt x="0" y="0"/>
                </a:moveTo>
                <a:lnTo>
                  <a:pt x="0" y="35412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321" name="object 17321"/>
          <p:cNvGrpSpPr/>
          <p:nvPr/>
        </p:nvGrpSpPr>
        <p:grpSpPr>
          <a:xfrm>
            <a:off x="2423941" y="3353724"/>
            <a:ext cx="9430" cy="128588"/>
            <a:chOff x="1897691" y="4968481"/>
            <a:chExt cx="13970" cy="190500"/>
          </a:xfrm>
        </p:grpSpPr>
        <p:sp>
          <p:nvSpPr>
            <p:cNvPr id="17322" name="object 17322"/>
            <p:cNvSpPr/>
            <p:nvPr/>
          </p:nvSpPr>
          <p:spPr>
            <a:xfrm>
              <a:off x="1910372" y="4968481"/>
              <a:ext cx="0" cy="181610"/>
            </a:xfrm>
            <a:custGeom>
              <a:avLst/>
              <a:gdLst/>
              <a:ahLst/>
              <a:cxnLst/>
              <a:rect l="l" t="t" r="r" b="b"/>
              <a:pathLst>
                <a:path h="181610">
                  <a:moveTo>
                    <a:pt x="0" y="0"/>
                  </a:moveTo>
                  <a:lnTo>
                    <a:pt x="0" y="18140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23" name="object 17323"/>
            <p:cNvSpPr/>
            <p:nvPr/>
          </p:nvSpPr>
          <p:spPr>
            <a:xfrm>
              <a:off x="1898484" y="5149900"/>
              <a:ext cx="12065" cy="8255"/>
            </a:xfrm>
            <a:custGeom>
              <a:avLst/>
              <a:gdLst/>
              <a:ahLst/>
              <a:cxnLst/>
              <a:rect l="l" t="t" r="r" b="b"/>
              <a:pathLst>
                <a:path w="12064" h="8254">
                  <a:moveTo>
                    <a:pt x="0" y="7924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324" name="object 17324"/>
          <p:cNvSpPr/>
          <p:nvPr/>
        </p:nvSpPr>
        <p:spPr>
          <a:xfrm>
            <a:off x="2424477" y="1286415"/>
            <a:ext cx="0" cy="528495"/>
          </a:xfrm>
          <a:custGeom>
            <a:avLst/>
            <a:gdLst/>
            <a:ahLst/>
            <a:cxnLst/>
            <a:rect l="l" t="t" r="r" b="b"/>
            <a:pathLst>
              <a:path h="782955">
                <a:moveTo>
                  <a:pt x="0" y="0"/>
                </a:moveTo>
                <a:lnTo>
                  <a:pt x="0" y="78270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25" name="object 17325"/>
          <p:cNvSpPr/>
          <p:nvPr/>
        </p:nvSpPr>
        <p:spPr>
          <a:xfrm>
            <a:off x="2424477" y="3349448"/>
            <a:ext cx="0" cy="132445"/>
          </a:xfrm>
          <a:custGeom>
            <a:avLst/>
            <a:gdLst/>
            <a:ahLst/>
            <a:cxnLst/>
            <a:rect l="l" t="t" r="r" b="b"/>
            <a:pathLst>
              <a:path h="196214">
                <a:moveTo>
                  <a:pt x="0" y="0"/>
                </a:moveTo>
                <a:lnTo>
                  <a:pt x="0" y="195668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326" name="object 17326"/>
          <p:cNvGrpSpPr/>
          <p:nvPr/>
        </p:nvGrpSpPr>
        <p:grpSpPr>
          <a:xfrm>
            <a:off x="2425544" y="1389615"/>
            <a:ext cx="5572" cy="6001"/>
            <a:chOff x="1900065" y="2058689"/>
            <a:chExt cx="8255" cy="8890"/>
          </a:xfrm>
        </p:grpSpPr>
        <p:sp>
          <p:nvSpPr>
            <p:cNvPr id="17327" name="object 17327"/>
            <p:cNvSpPr/>
            <p:nvPr/>
          </p:nvSpPr>
          <p:spPr>
            <a:xfrm>
              <a:off x="1906396" y="205948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800" y="0"/>
                  </a:moveTo>
                  <a:lnTo>
                    <a:pt x="0" y="0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28" name="object 17328"/>
            <p:cNvSpPr/>
            <p:nvPr/>
          </p:nvSpPr>
          <p:spPr>
            <a:xfrm>
              <a:off x="1900859" y="206265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329" name="object 17329"/>
          <p:cNvSpPr/>
          <p:nvPr/>
        </p:nvSpPr>
        <p:spPr>
          <a:xfrm>
            <a:off x="2429818" y="1836659"/>
            <a:ext cx="857" cy="3000"/>
          </a:xfrm>
          <a:custGeom>
            <a:avLst/>
            <a:gdLst/>
            <a:ahLst/>
            <a:cxnLst/>
            <a:rect l="l" t="t" r="r" b="b"/>
            <a:pathLst>
              <a:path w="1269" h="4444">
                <a:moveTo>
                  <a:pt x="800" y="0"/>
                </a:moveTo>
                <a:lnTo>
                  <a:pt x="0" y="0"/>
                </a:lnTo>
                <a:lnTo>
                  <a:pt x="0" y="396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30" name="object 17330"/>
          <p:cNvSpPr/>
          <p:nvPr/>
        </p:nvSpPr>
        <p:spPr>
          <a:xfrm>
            <a:off x="2429818" y="1991203"/>
            <a:ext cx="857" cy="2143"/>
          </a:xfrm>
          <a:custGeom>
            <a:avLst/>
            <a:gdLst/>
            <a:ahLst/>
            <a:cxnLst/>
            <a:rect l="l" t="t" r="r" b="b"/>
            <a:pathLst>
              <a:path w="1269" h="3175">
                <a:moveTo>
                  <a:pt x="800" y="0"/>
                </a:moveTo>
                <a:lnTo>
                  <a:pt x="0" y="0"/>
                </a:lnTo>
                <a:lnTo>
                  <a:pt x="0" y="316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331" name="object 17331"/>
          <p:cNvGrpSpPr/>
          <p:nvPr/>
        </p:nvGrpSpPr>
        <p:grpSpPr>
          <a:xfrm>
            <a:off x="2429282" y="1839337"/>
            <a:ext cx="1286" cy="3429"/>
            <a:chOff x="1905603" y="2724943"/>
            <a:chExt cx="1905" cy="5080"/>
          </a:xfrm>
        </p:grpSpPr>
        <p:sp>
          <p:nvSpPr>
            <p:cNvPr id="17332" name="object 17332"/>
            <p:cNvSpPr/>
            <p:nvPr/>
          </p:nvSpPr>
          <p:spPr>
            <a:xfrm>
              <a:off x="1907197" y="27257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33" name="object 17333"/>
            <p:cNvSpPr/>
            <p:nvPr/>
          </p:nvSpPr>
          <p:spPr>
            <a:xfrm>
              <a:off x="1906397" y="272651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334" name="object 17334"/>
          <p:cNvGrpSpPr/>
          <p:nvPr/>
        </p:nvGrpSpPr>
        <p:grpSpPr>
          <a:xfrm>
            <a:off x="2429282" y="1986921"/>
            <a:ext cx="1286" cy="3429"/>
            <a:chOff x="1905603" y="2943586"/>
            <a:chExt cx="1905" cy="5080"/>
          </a:xfrm>
        </p:grpSpPr>
        <p:sp>
          <p:nvSpPr>
            <p:cNvPr id="17335" name="object 17335"/>
            <p:cNvSpPr/>
            <p:nvPr/>
          </p:nvSpPr>
          <p:spPr>
            <a:xfrm>
              <a:off x="1907197" y="29443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36" name="object 17336"/>
            <p:cNvSpPr/>
            <p:nvPr/>
          </p:nvSpPr>
          <p:spPr>
            <a:xfrm>
              <a:off x="1906397" y="294438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337" name="object 17337"/>
          <p:cNvSpPr/>
          <p:nvPr/>
        </p:nvSpPr>
        <p:spPr>
          <a:xfrm>
            <a:off x="2420199" y="3481524"/>
            <a:ext cx="4286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337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38" name="object 17338"/>
          <p:cNvSpPr/>
          <p:nvPr/>
        </p:nvSpPr>
        <p:spPr>
          <a:xfrm>
            <a:off x="2420199" y="1285875"/>
            <a:ext cx="0" cy="528923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488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39" name="object 17339"/>
          <p:cNvSpPr/>
          <p:nvPr/>
        </p:nvSpPr>
        <p:spPr>
          <a:xfrm>
            <a:off x="2420199" y="3347304"/>
            <a:ext cx="0" cy="134588"/>
          </a:xfrm>
          <a:custGeom>
            <a:avLst/>
            <a:gdLst/>
            <a:ahLst/>
            <a:cxnLst/>
            <a:rect l="l" t="t" r="r" b="b"/>
            <a:pathLst>
              <a:path h="199389">
                <a:moveTo>
                  <a:pt x="0" y="0"/>
                </a:moveTo>
                <a:lnTo>
                  <a:pt x="0" y="198843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340" name="object 17340"/>
          <p:cNvGrpSpPr/>
          <p:nvPr/>
        </p:nvGrpSpPr>
        <p:grpSpPr>
          <a:xfrm>
            <a:off x="2436774" y="1271962"/>
            <a:ext cx="9858" cy="8144"/>
            <a:chOff x="1916702" y="1884387"/>
            <a:chExt cx="14604" cy="12065"/>
          </a:xfrm>
        </p:grpSpPr>
        <p:sp>
          <p:nvSpPr>
            <p:cNvPr id="17341" name="object 17341"/>
            <p:cNvSpPr/>
            <p:nvPr/>
          </p:nvSpPr>
          <p:spPr>
            <a:xfrm>
              <a:off x="1930171" y="1884387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42" name="object 17342"/>
            <p:cNvSpPr/>
            <p:nvPr/>
          </p:nvSpPr>
          <p:spPr>
            <a:xfrm>
              <a:off x="1917496" y="189232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343" name="object 17343"/>
          <p:cNvGrpSpPr/>
          <p:nvPr/>
        </p:nvGrpSpPr>
        <p:grpSpPr>
          <a:xfrm>
            <a:off x="2409497" y="3471892"/>
            <a:ext cx="113586" cy="23146"/>
            <a:chOff x="1876291" y="5143544"/>
            <a:chExt cx="168275" cy="34290"/>
          </a:xfrm>
        </p:grpSpPr>
        <p:sp>
          <p:nvSpPr>
            <p:cNvPr id="17344" name="object 17344"/>
            <p:cNvSpPr/>
            <p:nvPr/>
          </p:nvSpPr>
          <p:spPr>
            <a:xfrm>
              <a:off x="2003844" y="5149888"/>
              <a:ext cx="40005" cy="27305"/>
            </a:xfrm>
            <a:custGeom>
              <a:avLst/>
              <a:gdLst/>
              <a:ahLst/>
              <a:cxnLst/>
              <a:rect l="l" t="t" r="r" b="b"/>
              <a:pathLst>
                <a:path w="40005" h="27304">
                  <a:moveTo>
                    <a:pt x="0" y="26936"/>
                  </a:moveTo>
                  <a:lnTo>
                    <a:pt x="3959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45" name="object 17345"/>
            <p:cNvSpPr/>
            <p:nvPr/>
          </p:nvSpPr>
          <p:spPr>
            <a:xfrm>
              <a:off x="2043455" y="514592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46" name="object 17346"/>
            <p:cNvSpPr/>
            <p:nvPr/>
          </p:nvSpPr>
          <p:spPr>
            <a:xfrm>
              <a:off x="2003844" y="5145938"/>
              <a:ext cx="40005" cy="31115"/>
            </a:xfrm>
            <a:custGeom>
              <a:avLst/>
              <a:gdLst/>
              <a:ahLst/>
              <a:cxnLst/>
              <a:rect l="l" t="t" r="r" b="b"/>
              <a:pathLst>
                <a:path w="40005" h="31114">
                  <a:moveTo>
                    <a:pt x="0" y="26924"/>
                  </a:moveTo>
                  <a:lnTo>
                    <a:pt x="39598" y="0"/>
                  </a:lnTo>
                </a:path>
                <a:path w="40005" h="31114">
                  <a:moveTo>
                    <a:pt x="0" y="26924"/>
                  </a:moveTo>
                  <a:lnTo>
                    <a:pt x="0" y="308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47" name="object 17347"/>
            <p:cNvSpPr/>
            <p:nvPr/>
          </p:nvSpPr>
          <p:spPr>
            <a:xfrm>
              <a:off x="1877085" y="5163350"/>
              <a:ext cx="127000" cy="13970"/>
            </a:xfrm>
            <a:custGeom>
              <a:avLst/>
              <a:gdLst/>
              <a:ahLst/>
              <a:cxnLst/>
              <a:rect l="l" t="t" r="r" b="b"/>
              <a:pathLst>
                <a:path w="127000" h="13970">
                  <a:moveTo>
                    <a:pt x="0" y="0"/>
                  </a:moveTo>
                  <a:lnTo>
                    <a:pt x="126758" y="134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48" name="object 17348"/>
            <p:cNvSpPr/>
            <p:nvPr/>
          </p:nvSpPr>
          <p:spPr>
            <a:xfrm>
              <a:off x="1877085" y="5159387"/>
              <a:ext cx="127000" cy="13970"/>
            </a:xfrm>
            <a:custGeom>
              <a:avLst/>
              <a:gdLst/>
              <a:ahLst/>
              <a:cxnLst/>
              <a:rect l="l" t="t" r="r" b="b"/>
              <a:pathLst>
                <a:path w="127000" h="13970">
                  <a:moveTo>
                    <a:pt x="0" y="0"/>
                  </a:moveTo>
                  <a:lnTo>
                    <a:pt x="126758" y="13474"/>
                  </a:lnTo>
                </a:path>
                <a:path w="127000" h="13970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49" name="object 17349"/>
            <p:cNvSpPr/>
            <p:nvPr/>
          </p:nvSpPr>
          <p:spPr>
            <a:xfrm>
              <a:off x="2029206" y="5144338"/>
              <a:ext cx="14604" cy="1905"/>
            </a:xfrm>
            <a:custGeom>
              <a:avLst/>
              <a:gdLst/>
              <a:ahLst/>
              <a:cxnLst/>
              <a:rect l="l" t="t" r="r" b="b"/>
              <a:pathLst>
                <a:path w="14605" h="1904">
                  <a:moveTo>
                    <a:pt x="14249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50" name="object 17350"/>
            <p:cNvSpPr/>
            <p:nvPr/>
          </p:nvSpPr>
          <p:spPr>
            <a:xfrm>
              <a:off x="1877085" y="5149100"/>
              <a:ext cx="15240" cy="10795"/>
            </a:xfrm>
            <a:custGeom>
              <a:avLst/>
              <a:gdLst/>
              <a:ahLst/>
              <a:cxnLst/>
              <a:rect l="l" t="t" r="r" b="b"/>
              <a:pathLst>
                <a:path w="15239" h="10795">
                  <a:moveTo>
                    <a:pt x="15062" y="0"/>
                  </a:moveTo>
                  <a:lnTo>
                    <a:pt x="0" y="102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351" name="object 17351"/>
          <p:cNvGrpSpPr/>
          <p:nvPr/>
        </p:nvGrpSpPr>
        <p:grpSpPr>
          <a:xfrm>
            <a:off x="2425544" y="1389606"/>
            <a:ext cx="5572" cy="6001"/>
            <a:chOff x="1900065" y="2058676"/>
            <a:chExt cx="8255" cy="8890"/>
          </a:xfrm>
        </p:grpSpPr>
        <p:sp>
          <p:nvSpPr>
            <p:cNvPr id="17352" name="object 17352"/>
            <p:cNvSpPr/>
            <p:nvPr/>
          </p:nvSpPr>
          <p:spPr>
            <a:xfrm>
              <a:off x="1906396" y="205947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800" y="0"/>
                  </a:moveTo>
                  <a:lnTo>
                    <a:pt x="0" y="0"/>
                  </a:lnTo>
                  <a:lnTo>
                    <a:pt x="0" y="3175"/>
                  </a:lnTo>
                </a:path>
                <a:path w="1269" h="3175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53" name="object 17353"/>
            <p:cNvSpPr/>
            <p:nvPr/>
          </p:nvSpPr>
          <p:spPr>
            <a:xfrm>
              <a:off x="1906409" y="205947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800" y="0"/>
                  </a:lnTo>
                  <a:lnTo>
                    <a:pt x="800" y="3175"/>
                  </a:lnTo>
                  <a:lnTo>
                    <a:pt x="0" y="31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54" name="object 17354"/>
            <p:cNvSpPr/>
            <p:nvPr/>
          </p:nvSpPr>
          <p:spPr>
            <a:xfrm>
              <a:off x="1900859" y="206264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3962"/>
                  </a:lnTo>
                </a:path>
                <a:path w="1269" h="4444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55" name="object 17355"/>
            <p:cNvSpPr/>
            <p:nvPr/>
          </p:nvSpPr>
          <p:spPr>
            <a:xfrm>
              <a:off x="1900859" y="206264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3962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356" name="object 17356"/>
          <p:cNvGrpSpPr/>
          <p:nvPr/>
        </p:nvGrpSpPr>
        <p:grpSpPr>
          <a:xfrm>
            <a:off x="2429282" y="1836114"/>
            <a:ext cx="1715" cy="3858"/>
            <a:chOff x="1905603" y="2720168"/>
            <a:chExt cx="2540" cy="5715"/>
          </a:xfrm>
        </p:grpSpPr>
        <p:sp>
          <p:nvSpPr>
            <p:cNvPr id="17357" name="object 17357"/>
            <p:cNvSpPr/>
            <p:nvPr/>
          </p:nvSpPr>
          <p:spPr>
            <a:xfrm>
              <a:off x="1906397" y="272096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800" y="0"/>
                  </a:moveTo>
                  <a:lnTo>
                    <a:pt x="0" y="0"/>
                  </a:lnTo>
                  <a:lnTo>
                    <a:pt x="0" y="3962"/>
                  </a:lnTo>
                </a:path>
                <a:path w="1269" h="4444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58" name="object 17358"/>
            <p:cNvSpPr/>
            <p:nvPr/>
          </p:nvSpPr>
          <p:spPr>
            <a:xfrm>
              <a:off x="1906397" y="272096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3962"/>
                  </a:moveTo>
                  <a:lnTo>
                    <a:pt x="0" y="0"/>
                  </a:lnTo>
                  <a:lnTo>
                    <a:pt x="800" y="0"/>
                  </a:lnTo>
                  <a:lnTo>
                    <a:pt x="800" y="3162"/>
                  </a:lnTo>
                  <a:lnTo>
                    <a:pt x="0" y="31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359" name="object 17359"/>
          <p:cNvSpPr/>
          <p:nvPr/>
        </p:nvSpPr>
        <p:spPr>
          <a:xfrm>
            <a:off x="2566712" y="1792269"/>
            <a:ext cx="7715" cy="1715"/>
          </a:xfrm>
          <a:custGeom>
            <a:avLst/>
            <a:gdLst/>
            <a:ahLst/>
            <a:cxnLst/>
            <a:rect l="l" t="t" r="r" b="b"/>
            <a:pathLst>
              <a:path w="11430" h="2539">
                <a:moveTo>
                  <a:pt x="0" y="0"/>
                </a:moveTo>
                <a:lnTo>
                  <a:pt x="11099" y="237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360" name="object 17360"/>
          <p:cNvGrpSpPr/>
          <p:nvPr/>
        </p:nvGrpSpPr>
        <p:grpSpPr>
          <a:xfrm>
            <a:off x="2524471" y="1783179"/>
            <a:ext cx="8573" cy="6429"/>
            <a:chOff x="2046624" y="2641746"/>
            <a:chExt cx="12700" cy="9525"/>
          </a:xfrm>
        </p:grpSpPr>
        <p:sp>
          <p:nvSpPr>
            <p:cNvPr id="17361" name="object 17361"/>
            <p:cNvSpPr/>
            <p:nvPr/>
          </p:nvSpPr>
          <p:spPr>
            <a:xfrm>
              <a:off x="2047417" y="2642539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30" h="2539">
                  <a:moveTo>
                    <a:pt x="0" y="0"/>
                  </a:moveTo>
                  <a:lnTo>
                    <a:pt x="11099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62" name="object 17362"/>
            <p:cNvSpPr/>
            <p:nvPr/>
          </p:nvSpPr>
          <p:spPr>
            <a:xfrm>
              <a:off x="2047417" y="2648089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30" h="2539">
                  <a:moveTo>
                    <a:pt x="0" y="0"/>
                  </a:moveTo>
                  <a:lnTo>
                    <a:pt x="11099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363" name="object 17363"/>
          <p:cNvSpPr/>
          <p:nvPr/>
        </p:nvSpPr>
        <p:spPr>
          <a:xfrm>
            <a:off x="2566712" y="1796016"/>
            <a:ext cx="2143" cy="857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3162" y="80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64" name="object 17364"/>
          <p:cNvSpPr/>
          <p:nvPr/>
        </p:nvSpPr>
        <p:spPr>
          <a:xfrm>
            <a:off x="2777939" y="1816333"/>
            <a:ext cx="1286" cy="857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0"/>
                </a:moveTo>
                <a:lnTo>
                  <a:pt x="1574" y="80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65" name="object 17365"/>
          <p:cNvSpPr/>
          <p:nvPr/>
        </p:nvSpPr>
        <p:spPr>
          <a:xfrm>
            <a:off x="2566712" y="1773016"/>
            <a:ext cx="9430" cy="1715"/>
          </a:xfrm>
          <a:custGeom>
            <a:avLst/>
            <a:gdLst/>
            <a:ahLst/>
            <a:cxnLst/>
            <a:rect l="l" t="t" r="r" b="b"/>
            <a:pathLst>
              <a:path w="13969" h="2539">
                <a:moveTo>
                  <a:pt x="0" y="0"/>
                </a:moveTo>
                <a:lnTo>
                  <a:pt x="13474" y="238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366" name="object 17366"/>
          <p:cNvGrpSpPr/>
          <p:nvPr/>
        </p:nvGrpSpPr>
        <p:grpSpPr>
          <a:xfrm>
            <a:off x="2825529" y="1078921"/>
            <a:ext cx="96869" cy="25718"/>
            <a:chOff x="2492635" y="1598402"/>
            <a:chExt cx="143510" cy="38100"/>
          </a:xfrm>
        </p:grpSpPr>
        <p:sp>
          <p:nvSpPr>
            <p:cNvPr id="17367" name="object 17367"/>
            <p:cNvSpPr/>
            <p:nvPr/>
          </p:nvSpPr>
          <p:spPr>
            <a:xfrm>
              <a:off x="2493441" y="1617408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69">
                  <a:moveTo>
                    <a:pt x="553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68" name="object 17368"/>
            <p:cNvSpPr/>
            <p:nvPr/>
          </p:nvSpPr>
          <p:spPr>
            <a:xfrm>
              <a:off x="2498966" y="1611083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19" h="7619">
                  <a:moveTo>
                    <a:pt x="19812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69" name="object 17369"/>
            <p:cNvSpPr/>
            <p:nvPr/>
          </p:nvSpPr>
          <p:spPr>
            <a:xfrm>
              <a:off x="2518778" y="1609026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30" h="2540">
                  <a:moveTo>
                    <a:pt x="0" y="2057"/>
                  </a:moveTo>
                  <a:lnTo>
                    <a:pt x="800" y="2057"/>
                  </a:lnTo>
                  <a:lnTo>
                    <a:pt x="3848" y="2095"/>
                  </a:lnTo>
                  <a:lnTo>
                    <a:pt x="7200" y="0"/>
                  </a:lnTo>
                  <a:lnTo>
                    <a:pt x="10299" y="2057"/>
                  </a:lnTo>
                  <a:lnTo>
                    <a:pt x="11087" y="205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70" name="object 17370"/>
            <p:cNvSpPr/>
            <p:nvPr/>
          </p:nvSpPr>
          <p:spPr>
            <a:xfrm>
              <a:off x="2529878" y="1611071"/>
              <a:ext cx="69850" cy="17145"/>
            </a:xfrm>
            <a:custGeom>
              <a:avLst/>
              <a:gdLst/>
              <a:ahLst/>
              <a:cxnLst/>
              <a:rect l="l" t="t" r="r" b="b"/>
              <a:pathLst>
                <a:path w="69850" h="17144">
                  <a:moveTo>
                    <a:pt x="66548" y="13474"/>
                  </a:moveTo>
                  <a:lnTo>
                    <a:pt x="0" y="0"/>
                  </a:lnTo>
                </a:path>
                <a:path w="69850" h="17144">
                  <a:moveTo>
                    <a:pt x="66548" y="13474"/>
                  </a:moveTo>
                  <a:lnTo>
                    <a:pt x="67335" y="13474"/>
                  </a:lnTo>
                  <a:lnTo>
                    <a:pt x="68122" y="14274"/>
                  </a:lnTo>
                  <a:lnTo>
                    <a:pt x="68922" y="14274"/>
                  </a:lnTo>
                  <a:lnTo>
                    <a:pt x="69710" y="15062"/>
                  </a:lnTo>
                  <a:lnTo>
                    <a:pt x="69710" y="15849"/>
                  </a:lnTo>
                  <a:lnTo>
                    <a:pt x="68922" y="15849"/>
                  </a:lnTo>
                  <a:lnTo>
                    <a:pt x="68922" y="16649"/>
                  </a:lnTo>
                  <a:lnTo>
                    <a:pt x="68122" y="166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71" name="object 17371"/>
            <p:cNvSpPr/>
            <p:nvPr/>
          </p:nvSpPr>
          <p:spPr>
            <a:xfrm>
              <a:off x="2578188" y="1627708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19" h="7619">
                  <a:moveTo>
                    <a:pt x="0" y="7137"/>
                  </a:moveTo>
                  <a:lnTo>
                    <a:pt x="198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72" name="object 17372"/>
            <p:cNvSpPr/>
            <p:nvPr/>
          </p:nvSpPr>
          <p:spPr>
            <a:xfrm>
              <a:off x="2578188" y="163484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69">
                  <a:moveTo>
                    <a:pt x="47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73" name="object 17373"/>
            <p:cNvSpPr/>
            <p:nvPr/>
          </p:nvSpPr>
          <p:spPr>
            <a:xfrm>
              <a:off x="2582951" y="1617421"/>
              <a:ext cx="52705" cy="18415"/>
            </a:xfrm>
            <a:custGeom>
              <a:avLst/>
              <a:gdLst/>
              <a:ahLst/>
              <a:cxnLst/>
              <a:rect l="l" t="t" r="r" b="b"/>
              <a:pathLst>
                <a:path w="52705" h="18414">
                  <a:moveTo>
                    <a:pt x="52285" y="0"/>
                  </a:moveTo>
                  <a:lnTo>
                    <a:pt x="0" y="182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74" name="object 17374"/>
            <p:cNvSpPr/>
            <p:nvPr/>
          </p:nvSpPr>
          <p:spPr>
            <a:xfrm>
              <a:off x="2629687" y="1616633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69">
                  <a:moveTo>
                    <a:pt x="0" y="0"/>
                  </a:moveTo>
                  <a:lnTo>
                    <a:pt x="5549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75" name="object 17375"/>
            <p:cNvSpPr/>
            <p:nvPr/>
          </p:nvSpPr>
          <p:spPr>
            <a:xfrm>
              <a:off x="2609875" y="1616633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19" h="7619">
                  <a:moveTo>
                    <a:pt x="0" y="7124"/>
                  </a:moveTo>
                  <a:lnTo>
                    <a:pt x="198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76" name="object 17376"/>
            <p:cNvSpPr/>
            <p:nvPr/>
          </p:nvSpPr>
          <p:spPr>
            <a:xfrm>
              <a:off x="2598788" y="1623720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30" h="2539">
                  <a:moveTo>
                    <a:pt x="11087" y="38"/>
                  </a:moveTo>
                  <a:lnTo>
                    <a:pt x="10299" y="38"/>
                  </a:lnTo>
                  <a:lnTo>
                    <a:pt x="7238" y="0"/>
                  </a:lnTo>
                  <a:lnTo>
                    <a:pt x="3886" y="2120"/>
                  </a:lnTo>
                  <a:lnTo>
                    <a:pt x="800" y="38"/>
                  </a:lnTo>
                  <a:lnTo>
                    <a:pt x="0" y="3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77" name="object 17377"/>
            <p:cNvSpPr/>
            <p:nvPr/>
          </p:nvSpPr>
          <p:spPr>
            <a:xfrm>
              <a:off x="2529077" y="1607121"/>
              <a:ext cx="69850" cy="17145"/>
            </a:xfrm>
            <a:custGeom>
              <a:avLst/>
              <a:gdLst/>
              <a:ahLst/>
              <a:cxnLst/>
              <a:rect l="l" t="t" r="r" b="b"/>
              <a:pathLst>
                <a:path w="69850" h="17144">
                  <a:moveTo>
                    <a:pt x="3175" y="3175"/>
                  </a:moveTo>
                  <a:lnTo>
                    <a:pt x="69723" y="16637"/>
                  </a:lnTo>
                </a:path>
                <a:path w="69850" h="17144">
                  <a:moveTo>
                    <a:pt x="3175" y="3175"/>
                  </a:moveTo>
                  <a:lnTo>
                    <a:pt x="2374" y="2374"/>
                  </a:lnTo>
                  <a:lnTo>
                    <a:pt x="787" y="2374"/>
                  </a:lnTo>
                  <a:lnTo>
                    <a:pt x="0" y="1587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78" name="object 17378"/>
            <p:cNvSpPr/>
            <p:nvPr/>
          </p:nvSpPr>
          <p:spPr>
            <a:xfrm>
              <a:off x="2530652" y="1599996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19" h="7619">
                  <a:moveTo>
                    <a:pt x="19812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79" name="object 17379"/>
            <p:cNvSpPr/>
            <p:nvPr/>
          </p:nvSpPr>
          <p:spPr>
            <a:xfrm>
              <a:off x="2545727" y="159919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69">
                  <a:moveTo>
                    <a:pt x="0" y="0"/>
                  </a:moveTo>
                  <a:lnTo>
                    <a:pt x="4749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80" name="object 17380"/>
            <p:cNvSpPr/>
            <p:nvPr/>
          </p:nvSpPr>
          <p:spPr>
            <a:xfrm>
              <a:off x="2493429" y="1599209"/>
              <a:ext cx="52705" cy="18415"/>
            </a:xfrm>
            <a:custGeom>
              <a:avLst/>
              <a:gdLst/>
              <a:ahLst/>
              <a:cxnLst/>
              <a:rect l="l" t="t" r="r" b="b"/>
              <a:pathLst>
                <a:path w="52705" h="18415">
                  <a:moveTo>
                    <a:pt x="0" y="18211"/>
                  </a:moveTo>
                  <a:lnTo>
                    <a:pt x="5228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381" name="object 17381"/>
          <p:cNvSpPr/>
          <p:nvPr/>
        </p:nvSpPr>
        <p:spPr>
          <a:xfrm>
            <a:off x="2886492" y="3297035"/>
            <a:ext cx="7715" cy="3000"/>
          </a:xfrm>
          <a:custGeom>
            <a:avLst/>
            <a:gdLst/>
            <a:ahLst/>
            <a:cxnLst/>
            <a:rect l="l" t="t" r="r" b="b"/>
            <a:pathLst>
              <a:path w="11430" h="4445">
                <a:moveTo>
                  <a:pt x="0" y="3962"/>
                </a:moveTo>
                <a:lnTo>
                  <a:pt x="11087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82" name="object 17382"/>
          <p:cNvSpPr/>
          <p:nvPr/>
        </p:nvSpPr>
        <p:spPr>
          <a:xfrm>
            <a:off x="2921785" y="1091759"/>
            <a:ext cx="0" cy="120872"/>
          </a:xfrm>
          <a:custGeom>
            <a:avLst/>
            <a:gdLst/>
            <a:ahLst/>
            <a:cxnLst/>
            <a:rect l="l" t="t" r="r" b="b"/>
            <a:pathLst>
              <a:path h="179069">
                <a:moveTo>
                  <a:pt x="0" y="0"/>
                </a:moveTo>
                <a:lnTo>
                  <a:pt x="0" y="17904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83" name="object 17383"/>
          <p:cNvSpPr/>
          <p:nvPr/>
        </p:nvSpPr>
        <p:spPr>
          <a:xfrm>
            <a:off x="2886492" y="1104061"/>
            <a:ext cx="0" cy="724805"/>
          </a:xfrm>
          <a:custGeom>
            <a:avLst/>
            <a:gdLst/>
            <a:ahLst/>
            <a:cxnLst/>
            <a:rect l="l" t="t" r="r" b="b"/>
            <a:pathLst>
              <a:path h="1073785">
                <a:moveTo>
                  <a:pt x="0" y="0"/>
                </a:moveTo>
                <a:lnTo>
                  <a:pt x="0" y="107344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84" name="object 17384"/>
          <p:cNvSpPr/>
          <p:nvPr/>
        </p:nvSpPr>
        <p:spPr>
          <a:xfrm>
            <a:off x="2886492" y="3144101"/>
            <a:ext cx="0" cy="156020"/>
          </a:xfrm>
          <a:custGeom>
            <a:avLst/>
            <a:gdLst/>
            <a:ahLst/>
            <a:cxnLst/>
            <a:rect l="l" t="t" r="r" b="b"/>
            <a:pathLst>
              <a:path h="231139">
                <a:moveTo>
                  <a:pt x="0" y="0"/>
                </a:moveTo>
                <a:lnTo>
                  <a:pt x="0" y="230543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385" name="object 17385"/>
          <p:cNvSpPr/>
          <p:nvPr/>
        </p:nvSpPr>
        <p:spPr>
          <a:xfrm>
            <a:off x="2916436" y="1787460"/>
            <a:ext cx="0" cy="26575"/>
          </a:xfrm>
          <a:custGeom>
            <a:avLst/>
            <a:gdLst/>
            <a:ahLst/>
            <a:cxnLst/>
            <a:rect l="l" t="t" r="r" b="b"/>
            <a:pathLst>
              <a:path h="39369">
                <a:moveTo>
                  <a:pt x="0" y="0"/>
                </a:moveTo>
                <a:lnTo>
                  <a:pt x="0" y="3884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386" name="object 17386"/>
          <p:cNvGrpSpPr/>
          <p:nvPr/>
        </p:nvGrpSpPr>
        <p:grpSpPr>
          <a:xfrm>
            <a:off x="2889162" y="1438817"/>
            <a:ext cx="7287" cy="4286"/>
            <a:chOff x="2586907" y="2131580"/>
            <a:chExt cx="10795" cy="6350"/>
          </a:xfrm>
        </p:grpSpPr>
        <p:sp>
          <p:nvSpPr>
            <p:cNvPr id="17387" name="object 17387"/>
            <p:cNvSpPr/>
            <p:nvPr/>
          </p:nvSpPr>
          <p:spPr>
            <a:xfrm>
              <a:off x="2596426" y="213158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88" name="object 17388"/>
            <p:cNvSpPr/>
            <p:nvPr/>
          </p:nvSpPr>
          <p:spPr>
            <a:xfrm>
              <a:off x="2587701" y="21347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0" y="23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389" name="object 17389"/>
          <p:cNvGrpSpPr/>
          <p:nvPr/>
        </p:nvGrpSpPr>
        <p:grpSpPr>
          <a:xfrm>
            <a:off x="2889162" y="1594425"/>
            <a:ext cx="7287" cy="4286"/>
            <a:chOff x="2586907" y="2362111"/>
            <a:chExt cx="10795" cy="6350"/>
          </a:xfrm>
        </p:grpSpPr>
        <p:sp>
          <p:nvSpPr>
            <p:cNvPr id="17390" name="object 17390"/>
            <p:cNvSpPr/>
            <p:nvPr/>
          </p:nvSpPr>
          <p:spPr>
            <a:xfrm>
              <a:off x="2596426" y="236211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91" name="object 17391"/>
            <p:cNvSpPr/>
            <p:nvPr/>
          </p:nvSpPr>
          <p:spPr>
            <a:xfrm>
              <a:off x="2587701" y="236448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0" y="3175"/>
                  </a:lnTo>
                  <a:lnTo>
                    <a:pt x="80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392" name="object 17392"/>
          <p:cNvGrpSpPr/>
          <p:nvPr/>
        </p:nvGrpSpPr>
        <p:grpSpPr>
          <a:xfrm>
            <a:off x="2889162" y="1750033"/>
            <a:ext cx="7287" cy="4286"/>
            <a:chOff x="2586907" y="2592641"/>
            <a:chExt cx="10795" cy="6350"/>
          </a:xfrm>
        </p:grpSpPr>
        <p:sp>
          <p:nvSpPr>
            <p:cNvPr id="17393" name="object 17393"/>
            <p:cNvSpPr/>
            <p:nvPr/>
          </p:nvSpPr>
          <p:spPr>
            <a:xfrm>
              <a:off x="2596426" y="25926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94" name="object 17394"/>
            <p:cNvSpPr/>
            <p:nvPr/>
          </p:nvSpPr>
          <p:spPr>
            <a:xfrm>
              <a:off x="2587701" y="259501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0" y="3175"/>
                  </a:lnTo>
                  <a:lnTo>
                    <a:pt x="80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395" name="object 17395"/>
          <p:cNvSpPr/>
          <p:nvPr/>
        </p:nvSpPr>
        <p:spPr>
          <a:xfrm>
            <a:off x="2895588" y="1283200"/>
            <a:ext cx="0" cy="1715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-793" y="1193"/>
                </a:moveTo>
                <a:lnTo>
                  <a:pt x="793" y="1193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396" name="object 17396"/>
          <p:cNvGrpSpPr/>
          <p:nvPr/>
        </p:nvGrpSpPr>
        <p:grpSpPr>
          <a:xfrm>
            <a:off x="2889162" y="1231868"/>
            <a:ext cx="7287" cy="4286"/>
            <a:chOff x="2586907" y="1824989"/>
            <a:chExt cx="10795" cy="6350"/>
          </a:xfrm>
        </p:grpSpPr>
        <p:sp>
          <p:nvSpPr>
            <p:cNvPr id="17397" name="object 17397"/>
            <p:cNvSpPr/>
            <p:nvPr/>
          </p:nvSpPr>
          <p:spPr>
            <a:xfrm>
              <a:off x="2596426" y="18249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398" name="object 17398"/>
            <p:cNvSpPr/>
            <p:nvPr/>
          </p:nvSpPr>
          <p:spPr>
            <a:xfrm>
              <a:off x="2587701" y="18281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0" y="23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399" name="object 17399"/>
          <p:cNvSpPr/>
          <p:nvPr/>
        </p:nvSpPr>
        <p:spPr>
          <a:xfrm>
            <a:off x="2889698" y="1285343"/>
            <a:ext cx="857" cy="1715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0" y="2387"/>
                </a:lnTo>
                <a:lnTo>
                  <a:pt x="800" y="238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400" name="object 17400"/>
          <p:cNvSpPr/>
          <p:nvPr/>
        </p:nvSpPr>
        <p:spPr>
          <a:xfrm>
            <a:off x="2883277" y="3298646"/>
            <a:ext cx="3429" cy="1286"/>
          </a:xfrm>
          <a:custGeom>
            <a:avLst/>
            <a:gdLst/>
            <a:ahLst/>
            <a:cxnLst/>
            <a:rect l="l" t="t" r="r" b="b"/>
            <a:pathLst>
              <a:path w="5080" h="1904">
                <a:moveTo>
                  <a:pt x="0" y="0"/>
                </a:moveTo>
                <a:lnTo>
                  <a:pt x="4762" y="158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401" name="object 17401"/>
          <p:cNvSpPr/>
          <p:nvPr/>
        </p:nvSpPr>
        <p:spPr>
          <a:xfrm>
            <a:off x="2883277" y="1103529"/>
            <a:ext cx="0" cy="724805"/>
          </a:xfrm>
          <a:custGeom>
            <a:avLst/>
            <a:gdLst/>
            <a:ahLst/>
            <a:cxnLst/>
            <a:rect l="l" t="t" r="r" b="b"/>
            <a:pathLst>
              <a:path h="1073785">
                <a:moveTo>
                  <a:pt x="0" y="0"/>
                </a:moveTo>
                <a:lnTo>
                  <a:pt x="0" y="107344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402" name="object 17402"/>
          <p:cNvSpPr/>
          <p:nvPr/>
        </p:nvSpPr>
        <p:spPr>
          <a:xfrm>
            <a:off x="2883277" y="3144102"/>
            <a:ext cx="0" cy="154734"/>
          </a:xfrm>
          <a:custGeom>
            <a:avLst/>
            <a:gdLst/>
            <a:ahLst/>
            <a:cxnLst/>
            <a:rect l="l" t="t" r="r" b="b"/>
            <a:pathLst>
              <a:path h="229235">
                <a:moveTo>
                  <a:pt x="0" y="0"/>
                </a:moveTo>
                <a:lnTo>
                  <a:pt x="0" y="228955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403" name="object 17403"/>
          <p:cNvGrpSpPr/>
          <p:nvPr/>
        </p:nvGrpSpPr>
        <p:grpSpPr>
          <a:xfrm>
            <a:off x="2850663" y="1080006"/>
            <a:ext cx="48006" cy="18860"/>
            <a:chOff x="2529871" y="1600009"/>
            <a:chExt cx="71120" cy="27940"/>
          </a:xfrm>
        </p:grpSpPr>
        <p:sp>
          <p:nvSpPr>
            <p:cNvPr id="17404" name="object 17404"/>
            <p:cNvSpPr/>
            <p:nvPr/>
          </p:nvSpPr>
          <p:spPr>
            <a:xfrm>
              <a:off x="2530665" y="16071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05" name="object 17405"/>
            <p:cNvSpPr/>
            <p:nvPr/>
          </p:nvSpPr>
          <p:spPr>
            <a:xfrm>
              <a:off x="2550464" y="1600009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0"/>
                  </a:moveTo>
                  <a:lnTo>
                    <a:pt x="0" y="142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06" name="object 17406"/>
            <p:cNvSpPr/>
            <p:nvPr/>
          </p:nvSpPr>
          <p:spPr>
            <a:xfrm>
              <a:off x="2596426" y="16245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787" y="0"/>
                  </a:lnTo>
                  <a:lnTo>
                    <a:pt x="1574" y="800"/>
                  </a:lnTo>
                  <a:lnTo>
                    <a:pt x="2374" y="800"/>
                  </a:lnTo>
                  <a:lnTo>
                    <a:pt x="3162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07" name="object 17407"/>
            <p:cNvSpPr/>
            <p:nvPr/>
          </p:nvSpPr>
          <p:spPr>
            <a:xfrm>
              <a:off x="2596426" y="16245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408" name="object 17408"/>
          <p:cNvSpPr/>
          <p:nvPr/>
        </p:nvSpPr>
        <p:spPr>
          <a:xfrm>
            <a:off x="2874199" y="3287416"/>
            <a:ext cx="9430" cy="2143"/>
          </a:xfrm>
          <a:custGeom>
            <a:avLst/>
            <a:gdLst/>
            <a:ahLst/>
            <a:cxnLst/>
            <a:rect l="l" t="t" r="r" b="b"/>
            <a:pathLst>
              <a:path w="13969" h="3175">
                <a:moveTo>
                  <a:pt x="0" y="0"/>
                </a:moveTo>
                <a:lnTo>
                  <a:pt x="13462" y="316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409" name="object 17409"/>
          <p:cNvSpPr/>
          <p:nvPr/>
        </p:nvSpPr>
        <p:spPr>
          <a:xfrm>
            <a:off x="2850659" y="1087481"/>
            <a:ext cx="0" cy="724805"/>
          </a:xfrm>
          <a:custGeom>
            <a:avLst/>
            <a:gdLst/>
            <a:ahLst/>
            <a:cxnLst/>
            <a:rect l="l" t="t" r="r" b="b"/>
            <a:pathLst>
              <a:path h="1073785">
                <a:moveTo>
                  <a:pt x="0" y="0"/>
                </a:moveTo>
                <a:lnTo>
                  <a:pt x="0" y="107344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410" name="object 17410"/>
          <p:cNvSpPr/>
          <p:nvPr/>
        </p:nvSpPr>
        <p:spPr>
          <a:xfrm>
            <a:off x="2843175" y="3282607"/>
            <a:ext cx="4286" cy="857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787"/>
                </a:moveTo>
                <a:lnTo>
                  <a:pt x="800" y="787"/>
                </a:lnTo>
                <a:lnTo>
                  <a:pt x="1574" y="0"/>
                </a:lnTo>
                <a:lnTo>
                  <a:pt x="6337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411" name="object 17411"/>
          <p:cNvGrpSpPr/>
          <p:nvPr/>
        </p:nvGrpSpPr>
        <p:grpSpPr>
          <a:xfrm>
            <a:off x="2842639" y="1086097"/>
            <a:ext cx="8144" cy="726519"/>
            <a:chOff x="2517984" y="1609032"/>
            <a:chExt cx="12065" cy="1076325"/>
          </a:xfrm>
        </p:grpSpPr>
        <p:sp>
          <p:nvSpPr>
            <p:cNvPr id="17412" name="object 17412"/>
            <p:cNvSpPr/>
            <p:nvPr/>
          </p:nvSpPr>
          <p:spPr>
            <a:xfrm>
              <a:off x="2518778" y="1609826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0" y="1257"/>
                  </a:moveTo>
                  <a:lnTo>
                    <a:pt x="800" y="1257"/>
                  </a:lnTo>
                  <a:lnTo>
                    <a:pt x="5486" y="1549"/>
                  </a:lnTo>
                  <a:lnTo>
                    <a:pt x="1333" y="0"/>
                  </a:lnTo>
                  <a:lnTo>
                    <a:pt x="8712" y="469"/>
                  </a:lnTo>
                  <a:lnTo>
                    <a:pt x="10299" y="125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13" name="object 17413"/>
            <p:cNvSpPr/>
            <p:nvPr/>
          </p:nvSpPr>
          <p:spPr>
            <a:xfrm>
              <a:off x="2518778" y="1611083"/>
              <a:ext cx="0" cy="1074420"/>
            </a:xfrm>
            <a:custGeom>
              <a:avLst/>
              <a:gdLst/>
              <a:ahLst/>
              <a:cxnLst/>
              <a:rect l="l" t="t" r="r" b="b"/>
              <a:pathLst>
                <a:path h="1074420">
                  <a:moveTo>
                    <a:pt x="0" y="0"/>
                  </a:moveTo>
                  <a:lnTo>
                    <a:pt x="0" y="107422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414" name="object 17414"/>
          <p:cNvGrpSpPr/>
          <p:nvPr/>
        </p:nvGrpSpPr>
        <p:grpSpPr>
          <a:xfrm>
            <a:off x="2825529" y="3148379"/>
            <a:ext cx="18431" cy="140160"/>
            <a:chOff x="2492635" y="4664265"/>
            <a:chExt cx="27305" cy="207645"/>
          </a:xfrm>
        </p:grpSpPr>
        <p:sp>
          <p:nvSpPr>
            <p:cNvPr id="17415" name="object 17415"/>
            <p:cNvSpPr/>
            <p:nvPr/>
          </p:nvSpPr>
          <p:spPr>
            <a:xfrm>
              <a:off x="2518778" y="4664265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0"/>
                  </a:moveTo>
                  <a:lnTo>
                    <a:pt x="0" y="19963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16" name="object 17416"/>
            <p:cNvSpPr/>
            <p:nvPr/>
          </p:nvSpPr>
          <p:spPr>
            <a:xfrm>
              <a:off x="2493429" y="4869459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0" y="0"/>
                  </a:moveTo>
                  <a:lnTo>
                    <a:pt x="5537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17" name="object 17417"/>
            <p:cNvSpPr/>
            <p:nvPr/>
          </p:nvSpPr>
          <p:spPr>
            <a:xfrm>
              <a:off x="2498978" y="4665865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39">
                  <a:moveTo>
                    <a:pt x="0" y="0"/>
                  </a:moveTo>
                  <a:lnTo>
                    <a:pt x="0" y="2051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418" name="object 17418"/>
          <p:cNvSpPr/>
          <p:nvPr/>
        </p:nvSpPr>
        <p:spPr>
          <a:xfrm>
            <a:off x="2829811" y="1092300"/>
            <a:ext cx="0" cy="411051"/>
          </a:xfrm>
          <a:custGeom>
            <a:avLst/>
            <a:gdLst/>
            <a:ahLst/>
            <a:cxnLst/>
            <a:rect l="l" t="t" r="r" b="b"/>
            <a:pathLst>
              <a:path h="608964">
                <a:moveTo>
                  <a:pt x="0" y="0"/>
                </a:moveTo>
                <a:lnTo>
                  <a:pt x="0" y="60843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419" name="object 17419"/>
          <p:cNvSpPr/>
          <p:nvPr/>
        </p:nvSpPr>
        <p:spPr>
          <a:xfrm>
            <a:off x="2829811" y="1537752"/>
            <a:ext cx="0" cy="279464"/>
          </a:xfrm>
          <a:custGeom>
            <a:avLst/>
            <a:gdLst/>
            <a:ahLst/>
            <a:cxnLst/>
            <a:rect l="l" t="t" r="r" b="b"/>
            <a:pathLst>
              <a:path h="414019">
                <a:moveTo>
                  <a:pt x="0" y="0"/>
                </a:moveTo>
                <a:lnTo>
                  <a:pt x="0" y="41351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420" name="object 17420"/>
          <p:cNvSpPr/>
          <p:nvPr/>
        </p:nvSpPr>
        <p:spPr>
          <a:xfrm>
            <a:off x="2826065" y="1588021"/>
            <a:ext cx="0" cy="59579"/>
          </a:xfrm>
          <a:custGeom>
            <a:avLst/>
            <a:gdLst/>
            <a:ahLst/>
            <a:cxnLst/>
            <a:rect l="l" t="t" r="r" b="b"/>
            <a:pathLst>
              <a:path h="88264">
                <a:moveTo>
                  <a:pt x="0" y="0"/>
                </a:moveTo>
                <a:lnTo>
                  <a:pt x="0" y="8790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421" name="object 17421"/>
          <p:cNvSpPr/>
          <p:nvPr/>
        </p:nvSpPr>
        <p:spPr>
          <a:xfrm>
            <a:off x="2826065" y="1091759"/>
            <a:ext cx="0" cy="411480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0"/>
                </a:moveTo>
                <a:lnTo>
                  <a:pt x="0" y="60923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422" name="object 17422"/>
          <p:cNvSpPr/>
          <p:nvPr/>
        </p:nvSpPr>
        <p:spPr>
          <a:xfrm>
            <a:off x="2826065" y="1537752"/>
            <a:ext cx="0" cy="1928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52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423" name="object 17423"/>
          <p:cNvSpPr/>
          <p:nvPr/>
        </p:nvSpPr>
        <p:spPr>
          <a:xfrm>
            <a:off x="2826065" y="1666074"/>
            <a:ext cx="0" cy="129016"/>
          </a:xfrm>
          <a:custGeom>
            <a:avLst/>
            <a:gdLst/>
            <a:ahLst/>
            <a:cxnLst/>
            <a:rect l="l" t="t" r="r" b="b"/>
            <a:pathLst>
              <a:path h="191135">
                <a:moveTo>
                  <a:pt x="0" y="0"/>
                </a:moveTo>
                <a:lnTo>
                  <a:pt x="0" y="19091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424" name="object 17424"/>
          <p:cNvGrpSpPr/>
          <p:nvPr/>
        </p:nvGrpSpPr>
        <p:grpSpPr>
          <a:xfrm>
            <a:off x="2825529" y="3146776"/>
            <a:ext cx="18431" cy="141875"/>
            <a:chOff x="2492635" y="4661890"/>
            <a:chExt cx="27305" cy="210185"/>
          </a:xfrm>
        </p:grpSpPr>
        <p:sp>
          <p:nvSpPr>
            <p:cNvPr id="17425" name="object 17425"/>
            <p:cNvSpPr/>
            <p:nvPr/>
          </p:nvSpPr>
          <p:spPr>
            <a:xfrm>
              <a:off x="2493429" y="4661890"/>
              <a:ext cx="0" cy="207645"/>
            </a:xfrm>
            <a:custGeom>
              <a:avLst/>
              <a:gdLst/>
              <a:ahLst/>
              <a:cxnLst/>
              <a:rect l="l" t="t" r="r" b="b"/>
              <a:pathLst>
                <a:path h="207645">
                  <a:moveTo>
                    <a:pt x="0" y="0"/>
                  </a:moveTo>
                  <a:lnTo>
                    <a:pt x="0" y="20756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26" name="object 17426"/>
            <p:cNvSpPr/>
            <p:nvPr/>
          </p:nvSpPr>
          <p:spPr>
            <a:xfrm>
              <a:off x="2498978" y="4863896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19" h="7620">
                  <a:moveTo>
                    <a:pt x="0" y="7137"/>
                  </a:moveTo>
                  <a:lnTo>
                    <a:pt x="198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427" name="object 17427"/>
          <p:cNvGrpSpPr/>
          <p:nvPr/>
        </p:nvGrpSpPr>
        <p:grpSpPr>
          <a:xfrm>
            <a:off x="2831950" y="1196031"/>
            <a:ext cx="8144" cy="5572"/>
            <a:chOff x="2502147" y="1771897"/>
            <a:chExt cx="12065" cy="8255"/>
          </a:xfrm>
        </p:grpSpPr>
        <p:sp>
          <p:nvSpPr>
            <p:cNvPr id="17428" name="object 17428"/>
            <p:cNvSpPr/>
            <p:nvPr/>
          </p:nvSpPr>
          <p:spPr>
            <a:xfrm>
              <a:off x="2503728" y="17790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29" name="object 17429"/>
            <p:cNvSpPr/>
            <p:nvPr/>
          </p:nvSpPr>
          <p:spPr>
            <a:xfrm>
              <a:off x="2504516" y="17758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30" name="object 17430"/>
            <p:cNvSpPr/>
            <p:nvPr/>
          </p:nvSpPr>
          <p:spPr>
            <a:xfrm>
              <a:off x="2502941" y="177586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787" y="0"/>
                  </a:moveTo>
                  <a:lnTo>
                    <a:pt x="787" y="800"/>
                  </a:lnTo>
                  <a:lnTo>
                    <a:pt x="0" y="800"/>
                  </a:lnTo>
                  <a:lnTo>
                    <a:pt x="0" y="3162"/>
                  </a:lnTo>
                  <a:lnTo>
                    <a:pt x="78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31" name="object 17431"/>
            <p:cNvSpPr/>
            <p:nvPr/>
          </p:nvSpPr>
          <p:spPr>
            <a:xfrm>
              <a:off x="2512441" y="17758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32" name="object 17432"/>
            <p:cNvSpPr/>
            <p:nvPr/>
          </p:nvSpPr>
          <p:spPr>
            <a:xfrm>
              <a:off x="2511653" y="177269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87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3162"/>
                  </a:lnTo>
                  <a:lnTo>
                    <a:pt x="78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433" name="object 17433"/>
          <p:cNvGrpSpPr/>
          <p:nvPr/>
        </p:nvGrpSpPr>
        <p:grpSpPr>
          <a:xfrm>
            <a:off x="2831949" y="1646284"/>
            <a:ext cx="7715" cy="5572"/>
            <a:chOff x="2502147" y="2438939"/>
            <a:chExt cx="11430" cy="8255"/>
          </a:xfrm>
        </p:grpSpPr>
        <p:sp>
          <p:nvSpPr>
            <p:cNvPr id="17434" name="object 17434"/>
            <p:cNvSpPr/>
            <p:nvPr/>
          </p:nvSpPr>
          <p:spPr>
            <a:xfrm>
              <a:off x="2511640" y="243973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800" y="0"/>
                  </a:moveTo>
                  <a:lnTo>
                    <a:pt x="0" y="800"/>
                  </a:lnTo>
                  <a:lnTo>
                    <a:pt x="0" y="3162"/>
                  </a:lnTo>
                  <a:lnTo>
                    <a:pt x="80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35" name="object 17435"/>
            <p:cNvSpPr/>
            <p:nvPr/>
          </p:nvSpPr>
          <p:spPr>
            <a:xfrm>
              <a:off x="2512441" y="24397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36" name="object 17436"/>
            <p:cNvSpPr/>
            <p:nvPr/>
          </p:nvSpPr>
          <p:spPr>
            <a:xfrm>
              <a:off x="2502941" y="244290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787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787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37" name="object 17437"/>
            <p:cNvSpPr/>
            <p:nvPr/>
          </p:nvSpPr>
          <p:spPr>
            <a:xfrm>
              <a:off x="2504516" y="24429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38" name="object 17438"/>
            <p:cNvSpPr/>
            <p:nvPr/>
          </p:nvSpPr>
          <p:spPr>
            <a:xfrm>
              <a:off x="2503728" y="24429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439" name="object 17439"/>
          <p:cNvGrpSpPr/>
          <p:nvPr/>
        </p:nvGrpSpPr>
        <p:grpSpPr>
          <a:xfrm>
            <a:off x="2831949" y="1793877"/>
            <a:ext cx="7715" cy="5572"/>
            <a:chOff x="2502147" y="2657595"/>
            <a:chExt cx="11430" cy="8255"/>
          </a:xfrm>
        </p:grpSpPr>
        <p:sp>
          <p:nvSpPr>
            <p:cNvPr id="17440" name="object 17440"/>
            <p:cNvSpPr/>
            <p:nvPr/>
          </p:nvSpPr>
          <p:spPr>
            <a:xfrm>
              <a:off x="2511640" y="265838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800" y="0"/>
                  </a:moveTo>
                  <a:lnTo>
                    <a:pt x="0" y="787"/>
                  </a:lnTo>
                  <a:lnTo>
                    <a:pt x="0" y="3175"/>
                  </a:lnTo>
                  <a:lnTo>
                    <a:pt x="80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41" name="object 17441"/>
            <p:cNvSpPr/>
            <p:nvPr/>
          </p:nvSpPr>
          <p:spPr>
            <a:xfrm>
              <a:off x="2512441" y="26583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42" name="object 17442"/>
            <p:cNvSpPr/>
            <p:nvPr/>
          </p:nvSpPr>
          <p:spPr>
            <a:xfrm>
              <a:off x="2502941" y="266155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787" y="0"/>
                  </a:moveTo>
                  <a:lnTo>
                    <a:pt x="0" y="0"/>
                  </a:lnTo>
                  <a:lnTo>
                    <a:pt x="0" y="3162"/>
                  </a:lnTo>
                  <a:lnTo>
                    <a:pt x="78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43" name="object 17443"/>
            <p:cNvSpPr/>
            <p:nvPr/>
          </p:nvSpPr>
          <p:spPr>
            <a:xfrm>
              <a:off x="2504516" y="26615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44" name="object 17444"/>
            <p:cNvSpPr/>
            <p:nvPr/>
          </p:nvSpPr>
          <p:spPr>
            <a:xfrm>
              <a:off x="2503728" y="26615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445" name="object 17445"/>
          <p:cNvGrpSpPr/>
          <p:nvPr/>
        </p:nvGrpSpPr>
        <p:grpSpPr>
          <a:xfrm>
            <a:off x="2429282" y="1990650"/>
            <a:ext cx="1715" cy="3429"/>
            <a:chOff x="1905603" y="2949111"/>
            <a:chExt cx="2540" cy="5080"/>
          </a:xfrm>
        </p:grpSpPr>
        <p:sp>
          <p:nvSpPr>
            <p:cNvPr id="17446" name="object 17446"/>
            <p:cNvSpPr/>
            <p:nvPr/>
          </p:nvSpPr>
          <p:spPr>
            <a:xfrm>
              <a:off x="1906397" y="294991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800" y="0"/>
                  </a:moveTo>
                  <a:lnTo>
                    <a:pt x="0" y="0"/>
                  </a:lnTo>
                  <a:lnTo>
                    <a:pt x="0" y="3162"/>
                  </a:lnTo>
                </a:path>
                <a:path w="1269" h="3175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47" name="object 17447"/>
            <p:cNvSpPr/>
            <p:nvPr/>
          </p:nvSpPr>
          <p:spPr>
            <a:xfrm>
              <a:off x="1906397" y="294990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3175"/>
                  </a:moveTo>
                  <a:lnTo>
                    <a:pt x="0" y="0"/>
                  </a:lnTo>
                  <a:lnTo>
                    <a:pt x="800" y="0"/>
                  </a:lnTo>
                  <a:lnTo>
                    <a:pt x="800" y="2374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448" name="object 17448"/>
          <p:cNvGrpSpPr/>
          <p:nvPr/>
        </p:nvGrpSpPr>
        <p:grpSpPr>
          <a:xfrm>
            <a:off x="2831949" y="1196031"/>
            <a:ext cx="8573" cy="5572"/>
            <a:chOff x="2502147" y="1771897"/>
            <a:chExt cx="12700" cy="8255"/>
          </a:xfrm>
        </p:grpSpPr>
        <p:sp>
          <p:nvSpPr>
            <p:cNvPr id="17449" name="object 17449"/>
            <p:cNvSpPr/>
            <p:nvPr/>
          </p:nvSpPr>
          <p:spPr>
            <a:xfrm>
              <a:off x="2502941" y="177586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74" y="0"/>
                  </a:moveTo>
                  <a:lnTo>
                    <a:pt x="774" y="0"/>
                  </a:lnTo>
                  <a:lnTo>
                    <a:pt x="774" y="800"/>
                  </a:lnTo>
                  <a:lnTo>
                    <a:pt x="0" y="800"/>
                  </a:lnTo>
                  <a:lnTo>
                    <a:pt x="0" y="3162"/>
                  </a:lnTo>
                  <a:lnTo>
                    <a:pt x="774" y="3162"/>
                  </a:lnTo>
                </a:path>
                <a:path w="1905" h="3175">
                  <a:moveTo>
                    <a:pt x="1574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50" name="object 17450"/>
            <p:cNvSpPr/>
            <p:nvPr/>
          </p:nvSpPr>
          <p:spPr>
            <a:xfrm>
              <a:off x="2503728" y="17790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51" name="object 17451"/>
            <p:cNvSpPr/>
            <p:nvPr/>
          </p:nvSpPr>
          <p:spPr>
            <a:xfrm>
              <a:off x="2502941" y="17758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1574" y="0"/>
                  </a:moveTo>
                  <a:lnTo>
                    <a:pt x="1574" y="800"/>
                  </a:lnTo>
                  <a:lnTo>
                    <a:pt x="2374" y="800"/>
                  </a:lnTo>
                  <a:lnTo>
                    <a:pt x="2374" y="1587"/>
                  </a:lnTo>
                  <a:lnTo>
                    <a:pt x="1574" y="2374"/>
                  </a:lnTo>
                  <a:lnTo>
                    <a:pt x="1574" y="3162"/>
                  </a:lnTo>
                  <a:lnTo>
                    <a:pt x="0" y="3162"/>
                  </a:lnTo>
                  <a:lnTo>
                    <a:pt x="0" y="800"/>
                  </a:lnTo>
                  <a:lnTo>
                    <a:pt x="774" y="800"/>
                  </a:lnTo>
                  <a:lnTo>
                    <a:pt x="774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52" name="object 17452"/>
            <p:cNvSpPr/>
            <p:nvPr/>
          </p:nvSpPr>
          <p:spPr>
            <a:xfrm>
              <a:off x="2511653" y="177269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1587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3162"/>
                  </a:lnTo>
                  <a:lnTo>
                    <a:pt x="787" y="3162"/>
                  </a:lnTo>
                  <a:lnTo>
                    <a:pt x="787" y="3962"/>
                  </a:lnTo>
                </a:path>
                <a:path w="1905" h="4444">
                  <a:moveTo>
                    <a:pt x="1587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53" name="object 17453"/>
            <p:cNvSpPr/>
            <p:nvPr/>
          </p:nvSpPr>
          <p:spPr>
            <a:xfrm>
              <a:off x="2512441" y="17766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54" name="object 17454"/>
            <p:cNvSpPr/>
            <p:nvPr/>
          </p:nvSpPr>
          <p:spPr>
            <a:xfrm>
              <a:off x="2511653" y="177269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1587" y="0"/>
                  </a:moveTo>
                  <a:lnTo>
                    <a:pt x="1587" y="800"/>
                  </a:lnTo>
                  <a:lnTo>
                    <a:pt x="2374" y="1587"/>
                  </a:lnTo>
                  <a:lnTo>
                    <a:pt x="2374" y="2374"/>
                  </a:lnTo>
                  <a:lnTo>
                    <a:pt x="1587" y="2374"/>
                  </a:lnTo>
                  <a:lnTo>
                    <a:pt x="1587" y="3162"/>
                  </a:lnTo>
                  <a:lnTo>
                    <a:pt x="787" y="3962"/>
                  </a:lnTo>
                  <a:lnTo>
                    <a:pt x="787" y="3162"/>
                  </a:lnTo>
                  <a:lnTo>
                    <a:pt x="0" y="3162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455" name="object 17455"/>
          <p:cNvGrpSpPr/>
          <p:nvPr/>
        </p:nvGrpSpPr>
        <p:grpSpPr>
          <a:xfrm>
            <a:off x="2887559" y="3299705"/>
            <a:ext cx="7287" cy="6001"/>
            <a:chOff x="2584532" y="4888452"/>
            <a:chExt cx="10795" cy="8890"/>
          </a:xfrm>
        </p:grpSpPr>
        <p:sp>
          <p:nvSpPr>
            <p:cNvPr id="17456" name="object 17456"/>
            <p:cNvSpPr/>
            <p:nvPr/>
          </p:nvSpPr>
          <p:spPr>
            <a:xfrm>
              <a:off x="2585326" y="489320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0" y="3174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57" name="object 17457"/>
            <p:cNvSpPr/>
            <p:nvPr/>
          </p:nvSpPr>
          <p:spPr>
            <a:xfrm>
              <a:off x="2585326" y="4889246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89" h="7620">
                  <a:moveTo>
                    <a:pt x="0" y="3174"/>
                  </a:moveTo>
                  <a:lnTo>
                    <a:pt x="8712" y="0"/>
                  </a:lnTo>
                </a:path>
                <a:path w="8889" h="7620">
                  <a:moveTo>
                    <a:pt x="0" y="3174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458" name="object 17458"/>
          <p:cNvGrpSpPr/>
          <p:nvPr/>
        </p:nvGrpSpPr>
        <p:grpSpPr>
          <a:xfrm>
            <a:off x="2818037" y="3283135"/>
            <a:ext cx="70723" cy="22717"/>
            <a:chOff x="2481535" y="4863903"/>
            <a:chExt cx="104775" cy="33655"/>
          </a:xfrm>
        </p:grpSpPr>
        <p:sp>
          <p:nvSpPr>
            <p:cNvPr id="17459" name="object 17459"/>
            <p:cNvSpPr/>
            <p:nvPr/>
          </p:nvSpPr>
          <p:spPr>
            <a:xfrm>
              <a:off x="2482341" y="4874996"/>
              <a:ext cx="43180" cy="9525"/>
            </a:xfrm>
            <a:custGeom>
              <a:avLst/>
              <a:gdLst/>
              <a:ahLst/>
              <a:cxnLst/>
              <a:rect l="l" t="t" r="r" b="b"/>
              <a:pathLst>
                <a:path w="43180" h="9525">
                  <a:moveTo>
                    <a:pt x="0" y="0"/>
                  </a:moveTo>
                  <a:lnTo>
                    <a:pt x="42786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60" name="object 17460"/>
            <p:cNvSpPr/>
            <p:nvPr/>
          </p:nvSpPr>
          <p:spPr>
            <a:xfrm>
              <a:off x="2564739" y="4892420"/>
              <a:ext cx="20955" cy="4445"/>
            </a:xfrm>
            <a:custGeom>
              <a:avLst/>
              <a:gdLst/>
              <a:ahLst/>
              <a:cxnLst/>
              <a:rect l="l" t="t" r="r" b="b"/>
              <a:pathLst>
                <a:path w="20955" h="4445">
                  <a:moveTo>
                    <a:pt x="0" y="0"/>
                  </a:moveTo>
                  <a:lnTo>
                    <a:pt x="20586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61" name="object 17461"/>
            <p:cNvSpPr/>
            <p:nvPr/>
          </p:nvSpPr>
          <p:spPr>
            <a:xfrm>
              <a:off x="2564739" y="4888458"/>
              <a:ext cx="20955" cy="4445"/>
            </a:xfrm>
            <a:custGeom>
              <a:avLst/>
              <a:gdLst/>
              <a:ahLst/>
              <a:cxnLst/>
              <a:rect l="l" t="t" r="r" b="b"/>
              <a:pathLst>
                <a:path w="20955" h="4445">
                  <a:moveTo>
                    <a:pt x="0" y="0"/>
                  </a:moveTo>
                  <a:lnTo>
                    <a:pt x="20586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62" name="object 17462"/>
            <p:cNvSpPr/>
            <p:nvPr/>
          </p:nvSpPr>
          <p:spPr>
            <a:xfrm>
              <a:off x="2482341" y="4871034"/>
              <a:ext cx="43180" cy="8890"/>
            </a:xfrm>
            <a:custGeom>
              <a:avLst/>
              <a:gdLst/>
              <a:ahLst/>
              <a:cxnLst/>
              <a:rect l="l" t="t" r="r" b="b"/>
              <a:pathLst>
                <a:path w="43180" h="8889">
                  <a:moveTo>
                    <a:pt x="0" y="0"/>
                  </a:moveTo>
                  <a:lnTo>
                    <a:pt x="42786" y="87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63" name="object 17463"/>
            <p:cNvSpPr/>
            <p:nvPr/>
          </p:nvSpPr>
          <p:spPr>
            <a:xfrm>
              <a:off x="2482329" y="4864696"/>
              <a:ext cx="11430" cy="4445"/>
            </a:xfrm>
            <a:custGeom>
              <a:avLst/>
              <a:gdLst/>
              <a:ahLst/>
              <a:cxnLst/>
              <a:rect l="l" t="t" r="r" b="b"/>
              <a:pathLst>
                <a:path w="11430" h="4445">
                  <a:moveTo>
                    <a:pt x="11099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464" name="object 17464"/>
          <p:cNvGrpSpPr/>
          <p:nvPr/>
        </p:nvGrpSpPr>
        <p:grpSpPr>
          <a:xfrm>
            <a:off x="2831949" y="1646284"/>
            <a:ext cx="8573" cy="5572"/>
            <a:chOff x="2502147" y="2438939"/>
            <a:chExt cx="12700" cy="8255"/>
          </a:xfrm>
        </p:grpSpPr>
        <p:sp>
          <p:nvSpPr>
            <p:cNvPr id="17465" name="object 17465"/>
            <p:cNvSpPr/>
            <p:nvPr/>
          </p:nvSpPr>
          <p:spPr>
            <a:xfrm>
              <a:off x="2511640" y="243974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800" y="0"/>
                  </a:moveTo>
                  <a:lnTo>
                    <a:pt x="1600" y="0"/>
                  </a:lnTo>
                  <a:lnTo>
                    <a:pt x="1600" y="800"/>
                  </a:lnTo>
                  <a:lnTo>
                    <a:pt x="2374" y="800"/>
                  </a:lnTo>
                  <a:lnTo>
                    <a:pt x="2374" y="1574"/>
                  </a:lnTo>
                  <a:lnTo>
                    <a:pt x="1600" y="2374"/>
                  </a:lnTo>
                  <a:lnTo>
                    <a:pt x="1600" y="3175"/>
                  </a:lnTo>
                  <a:lnTo>
                    <a:pt x="800" y="3175"/>
                  </a:lnTo>
                </a:path>
                <a:path w="2539" h="3175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3175"/>
                  </a:lnTo>
                  <a:lnTo>
                    <a:pt x="80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66" name="object 17466"/>
            <p:cNvSpPr/>
            <p:nvPr/>
          </p:nvSpPr>
          <p:spPr>
            <a:xfrm>
              <a:off x="2513241" y="24397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67" name="object 17467"/>
            <p:cNvSpPr/>
            <p:nvPr/>
          </p:nvSpPr>
          <p:spPr>
            <a:xfrm>
              <a:off x="2511640" y="243973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800" y="3175"/>
                  </a:moveTo>
                  <a:lnTo>
                    <a:pt x="0" y="3175"/>
                  </a:lnTo>
                  <a:lnTo>
                    <a:pt x="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68" name="object 17468"/>
            <p:cNvSpPr/>
            <p:nvPr/>
          </p:nvSpPr>
          <p:spPr>
            <a:xfrm>
              <a:off x="2511653" y="24413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69" name="object 17469"/>
            <p:cNvSpPr/>
            <p:nvPr/>
          </p:nvSpPr>
          <p:spPr>
            <a:xfrm>
              <a:off x="2512441" y="24397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70" name="object 17470"/>
            <p:cNvSpPr/>
            <p:nvPr/>
          </p:nvSpPr>
          <p:spPr>
            <a:xfrm>
              <a:off x="2511653" y="243974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1574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71" name="object 17471"/>
            <p:cNvSpPr/>
            <p:nvPr/>
          </p:nvSpPr>
          <p:spPr>
            <a:xfrm>
              <a:off x="2503716" y="244290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800" y="0"/>
                  </a:moveTo>
                  <a:lnTo>
                    <a:pt x="1600" y="800"/>
                  </a:lnTo>
                  <a:lnTo>
                    <a:pt x="1600" y="1574"/>
                  </a:lnTo>
                  <a:lnTo>
                    <a:pt x="800" y="1574"/>
                  </a:lnTo>
                  <a:lnTo>
                    <a:pt x="800" y="3175"/>
                  </a:lnTo>
                  <a:lnTo>
                    <a:pt x="0" y="3175"/>
                  </a:lnTo>
                </a:path>
                <a:path w="1905" h="3175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72" name="object 17472"/>
            <p:cNvSpPr/>
            <p:nvPr/>
          </p:nvSpPr>
          <p:spPr>
            <a:xfrm>
              <a:off x="2502941" y="244449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787" y="1587"/>
                  </a:moveTo>
                  <a:lnTo>
                    <a:pt x="0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73" name="object 17473"/>
            <p:cNvSpPr/>
            <p:nvPr/>
          </p:nvSpPr>
          <p:spPr>
            <a:xfrm>
              <a:off x="2502941" y="24429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74" name="object 17474"/>
            <p:cNvSpPr/>
            <p:nvPr/>
          </p:nvSpPr>
          <p:spPr>
            <a:xfrm>
              <a:off x="2503728" y="24429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75" name="object 17475"/>
            <p:cNvSpPr/>
            <p:nvPr/>
          </p:nvSpPr>
          <p:spPr>
            <a:xfrm>
              <a:off x="2502941" y="24429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374"/>
                  </a:moveTo>
                  <a:lnTo>
                    <a:pt x="0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76" name="object 17476"/>
            <p:cNvSpPr/>
            <p:nvPr/>
          </p:nvSpPr>
          <p:spPr>
            <a:xfrm>
              <a:off x="2503728" y="24460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77" name="object 17477"/>
            <p:cNvSpPr/>
            <p:nvPr/>
          </p:nvSpPr>
          <p:spPr>
            <a:xfrm>
              <a:off x="2502941" y="244290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74" y="0"/>
                  </a:moveTo>
                  <a:lnTo>
                    <a:pt x="774" y="0"/>
                  </a:lnTo>
                  <a:lnTo>
                    <a:pt x="0" y="800"/>
                  </a:lnTo>
                  <a:lnTo>
                    <a:pt x="0" y="2374"/>
                  </a:lnTo>
                  <a:lnTo>
                    <a:pt x="774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78" name="object 17478"/>
            <p:cNvSpPr/>
            <p:nvPr/>
          </p:nvSpPr>
          <p:spPr>
            <a:xfrm>
              <a:off x="2503728" y="24429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479" name="object 17479"/>
          <p:cNvGrpSpPr/>
          <p:nvPr/>
        </p:nvGrpSpPr>
        <p:grpSpPr>
          <a:xfrm>
            <a:off x="2831949" y="1793877"/>
            <a:ext cx="8573" cy="5572"/>
            <a:chOff x="2502147" y="2657595"/>
            <a:chExt cx="12700" cy="8255"/>
          </a:xfrm>
        </p:grpSpPr>
        <p:sp>
          <p:nvSpPr>
            <p:cNvPr id="17480" name="object 17480"/>
            <p:cNvSpPr/>
            <p:nvPr/>
          </p:nvSpPr>
          <p:spPr>
            <a:xfrm>
              <a:off x="2512441" y="265838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800" y="0"/>
                  </a:lnTo>
                  <a:lnTo>
                    <a:pt x="800" y="787"/>
                  </a:lnTo>
                  <a:lnTo>
                    <a:pt x="1574" y="787"/>
                  </a:lnTo>
                  <a:lnTo>
                    <a:pt x="1574" y="1574"/>
                  </a:lnTo>
                  <a:lnTo>
                    <a:pt x="800" y="1574"/>
                  </a:lnTo>
                  <a:lnTo>
                    <a:pt x="800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81" name="object 17481"/>
            <p:cNvSpPr/>
            <p:nvPr/>
          </p:nvSpPr>
          <p:spPr>
            <a:xfrm>
              <a:off x="2513241" y="26583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82" name="object 17482"/>
            <p:cNvSpPr/>
            <p:nvPr/>
          </p:nvSpPr>
          <p:spPr>
            <a:xfrm>
              <a:off x="2511640" y="26615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83" name="object 17483"/>
            <p:cNvSpPr/>
            <p:nvPr/>
          </p:nvSpPr>
          <p:spPr>
            <a:xfrm>
              <a:off x="2511653" y="2659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84" name="object 17484"/>
            <p:cNvSpPr/>
            <p:nvPr/>
          </p:nvSpPr>
          <p:spPr>
            <a:xfrm>
              <a:off x="2511653" y="26583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85" name="object 17485"/>
            <p:cNvSpPr/>
            <p:nvPr/>
          </p:nvSpPr>
          <p:spPr>
            <a:xfrm>
              <a:off x="2511653" y="265838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3175"/>
                  </a:moveTo>
                  <a:lnTo>
                    <a:pt x="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86" name="object 17486"/>
            <p:cNvSpPr/>
            <p:nvPr/>
          </p:nvSpPr>
          <p:spPr>
            <a:xfrm>
              <a:off x="2512441" y="26615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87" name="object 17487"/>
            <p:cNvSpPr/>
            <p:nvPr/>
          </p:nvSpPr>
          <p:spPr>
            <a:xfrm>
              <a:off x="2511640" y="265838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800" y="0"/>
                  </a:moveTo>
                  <a:lnTo>
                    <a:pt x="0" y="787"/>
                  </a:lnTo>
                  <a:lnTo>
                    <a:pt x="0" y="3175"/>
                  </a:lnTo>
                  <a:lnTo>
                    <a:pt x="800" y="3175"/>
                  </a:lnTo>
                </a:path>
                <a:path w="1269" h="3175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88" name="object 17488"/>
            <p:cNvSpPr/>
            <p:nvPr/>
          </p:nvSpPr>
          <p:spPr>
            <a:xfrm>
              <a:off x="2503716" y="266156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800" y="0"/>
                  </a:moveTo>
                  <a:lnTo>
                    <a:pt x="1600" y="787"/>
                  </a:lnTo>
                  <a:lnTo>
                    <a:pt x="1600" y="1574"/>
                  </a:lnTo>
                  <a:lnTo>
                    <a:pt x="800" y="1574"/>
                  </a:lnTo>
                  <a:lnTo>
                    <a:pt x="800" y="2374"/>
                  </a:lnTo>
                  <a:lnTo>
                    <a:pt x="0" y="3162"/>
                  </a:lnTo>
                </a:path>
                <a:path w="1905" h="3175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89" name="object 17489"/>
            <p:cNvSpPr/>
            <p:nvPr/>
          </p:nvSpPr>
          <p:spPr>
            <a:xfrm>
              <a:off x="2502941" y="266155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787" y="3175"/>
                  </a:moveTo>
                  <a:lnTo>
                    <a:pt x="0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90" name="object 17490"/>
            <p:cNvSpPr/>
            <p:nvPr/>
          </p:nvSpPr>
          <p:spPr>
            <a:xfrm>
              <a:off x="2503728" y="26615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91" name="object 17491"/>
            <p:cNvSpPr/>
            <p:nvPr/>
          </p:nvSpPr>
          <p:spPr>
            <a:xfrm>
              <a:off x="2502941" y="266155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787" y="3175"/>
                  </a:moveTo>
                  <a:lnTo>
                    <a:pt x="0" y="2374"/>
                  </a:lnTo>
                  <a:lnTo>
                    <a:pt x="0" y="787"/>
                  </a:lnTo>
                  <a:lnTo>
                    <a:pt x="787" y="0"/>
                  </a:lnTo>
                  <a:lnTo>
                    <a:pt x="1587" y="0"/>
                  </a:lnTo>
                  <a:lnTo>
                    <a:pt x="787" y="0"/>
                  </a:lnTo>
                  <a:lnTo>
                    <a:pt x="0" y="787"/>
                  </a:lnTo>
                  <a:lnTo>
                    <a:pt x="0" y="2374"/>
                  </a:lnTo>
                  <a:lnTo>
                    <a:pt x="787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492" name="object 17492"/>
          <p:cNvGrpSpPr/>
          <p:nvPr/>
        </p:nvGrpSpPr>
        <p:grpSpPr>
          <a:xfrm>
            <a:off x="3413748" y="924386"/>
            <a:ext cx="92583" cy="765953"/>
            <a:chOff x="3364071" y="1369460"/>
            <a:chExt cx="137160" cy="1134745"/>
          </a:xfrm>
        </p:grpSpPr>
        <p:sp>
          <p:nvSpPr>
            <p:cNvPr id="17493" name="object 17493"/>
            <p:cNvSpPr/>
            <p:nvPr/>
          </p:nvSpPr>
          <p:spPr>
            <a:xfrm>
              <a:off x="3364865" y="1383728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5">
                  <a:moveTo>
                    <a:pt x="3962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94" name="object 17494"/>
            <p:cNvSpPr/>
            <p:nvPr/>
          </p:nvSpPr>
          <p:spPr>
            <a:xfrm>
              <a:off x="3368814" y="1379766"/>
              <a:ext cx="37465" cy="5715"/>
            </a:xfrm>
            <a:custGeom>
              <a:avLst/>
              <a:gdLst/>
              <a:ahLst/>
              <a:cxnLst/>
              <a:rect l="l" t="t" r="r" b="b"/>
              <a:pathLst>
                <a:path w="37464" h="5715">
                  <a:moveTo>
                    <a:pt x="26149" y="800"/>
                  </a:moveTo>
                  <a:lnTo>
                    <a:pt x="0" y="5562"/>
                  </a:lnTo>
                </a:path>
                <a:path w="37464" h="5715">
                  <a:moveTo>
                    <a:pt x="26149" y="800"/>
                  </a:moveTo>
                  <a:lnTo>
                    <a:pt x="27724" y="0"/>
                  </a:lnTo>
                  <a:lnTo>
                    <a:pt x="34861" y="0"/>
                  </a:lnTo>
                  <a:lnTo>
                    <a:pt x="35661" y="800"/>
                  </a:lnTo>
                  <a:lnTo>
                    <a:pt x="37236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95" name="object 17495"/>
            <p:cNvSpPr/>
            <p:nvPr/>
          </p:nvSpPr>
          <p:spPr>
            <a:xfrm>
              <a:off x="3406051" y="1380566"/>
              <a:ext cx="52069" cy="21590"/>
            </a:xfrm>
            <a:custGeom>
              <a:avLst/>
              <a:gdLst/>
              <a:ahLst/>
              <a:cxnLst/>
              <a:rect l="l" t="t" r="r" b="b"/>
              <a:pathLst>
                <a:path w="52070" h="21590">
                  <a:moveTo>
                    <a:pt x="50698" y="18211"/>
                  </a:moveTo>
                  <a:lnTo>
                    <a:pt x="0" y="0"/>
                  </a:lnTo>
                </a:path>
                <a:path w="52070" h="21590">
                  <a:moveTo>
                    <a:pt x="50698" y="18211"/>
                  </a:moveTo>
                  <a:lnTo>
                    <a:pt x="51498" y="19011"/>
                  </a:lnTo>
                  <a:lnTo>
                    <a:pt x="51498" y="19799"/>
                  </a:lnTo>
                  <a:lnTo>
                    <a:pt x="50698" y="20599"/>
                  </a:lnTo>
                  <a:lnTo>
                    <a:pt x="49911" y="20599"/>
                  </a:lnTo>
                  <a:lnTo>
                    <a:pt x="49123" y="21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96" name="object 17496"/>
            <p:cNvSpPr/>
            <p:nvPr/>
          </p:nvSpPr>
          <p:spPr>
            <a:xfrm>
              <a:off x="3428250" y="1401940"/>
              <a:ext cx="27305" cy="5080"/>
            </a:xfrm>
            <a:custGeom>
              <a:avLst/>
              <a:gdLst/>
              <a:ahLst/>
              <a:cxnLst/>
              <a:rect l="l" t="t" r="r" b="b"/>
              <a:pathLst>
                <a:path w="27304" h="5080">
                  <a:moveTo>
                    <a:pt x="0" y="4762"/>
                  </a:moveTo>
                  <a:lnTo>
                    <a:pt x="269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97" name="object 17497"/>
            <p:cNvSpPr/>
            <p:nvPr/>
          </p:nvSpPr>
          <p:spPr>
            <a:xfrm>
              <a:off x="3428250" y="1406715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5">
                  <a:moveTo>
                    <a:pt x="3949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98" name="object 17498"/>
            <p:cNvSpPr/>
            <p:nvPr/>
          </p:nvSpPr>
          <p:spPr>
            <a:xfrm>
              <a:off x="3432200" y="1394828"/>
              <a:ext cx="68580" cy="13970"/>
            </a:xfrm>
            <a:custGeom>
              <a:avLst/>
              <a:gdLst/>
              <a:ahLst/>
              <a:cxnLst/>
              <a:rect l="l" t="t" r="r" b="b"/>
              <a:pathLst>
                <a:path w="68579" h="13969">
                  <a:moveTo>
                    <a:pt x="68135" y="0"/>
                  </a:moveTo>
                  <a:lnTo>
                    <a:pt x="0" y="134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499" name="object 17499"/>
            <p:cNvSpPr/>
            <p:nvPr/>
          </p:nvSpPr>
          <p:spPr>
            <a:xfrm>
              <a:off x="3496373" y="1393240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5">
                  <a:moveTo>
                    <a:pt x="0" y="0"/>
                  </a:moveTo>
                  <a:lnTo>
                    <a:pt x="3962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00" name="object 17500"/>
            <p:cNvSpPr/>
            <p:nvPr/>
          </p:nvSpPr>
          <p:spPr>
            <a:xfrm>
              <a:off x="3459137" y="1393240"/>
              <a:ext cx="37465" cy="5715"/>
            </a:xfrm>
            <a:custGeom>
              <a:avLst/>
              <a:gdLst/>
              <a:ahLst/>
              <a:cxnLst/>
              <a:rect l="l" t="t" r="r" b="b"/>
              <a:pathLst>
                <a:path w="37464" h="5715">
                  <a:moveTo>
                    <a:pt x="11099" y="5537"/>
                  </a:moveTo>
                  <a:lnTo>
                    <a:pt x="37236" y="0"/>
                  </a:lnTo>
                </a:path>
                <a:path w="37464" h="5715">
                  <a:moveTo>
                    <a:pt x="11099" y="5537"/>
                  </a:moveTo>
                  <a:lnTo>
                    <a:pt x="10299" y="5537"/>
                  </a:lnTo>
                  <a:lnTo>
                    <a:pt x="787" y="5537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01" name="object 17501"/>
            <p:cNvSpPr/>
            <p:nvPr/>
          </p:nvSpPr>
          <p:spPr>
            <a:xfrm>
              <a:off x="3407651" y="1377391"/>
              <a:ext cx="52069" cy="20955"/>
            </a:xfrm>
            <a:custGeom>
              <a:avLst/>
              <a:gdLst/>
              <a:ahLst/>
              <a:cxnLst/>
              <a:rect l="l" t="t" r="r" b="b"/>
              <a:pathLst>
                <a:path w="52070" h="20955">
                  <a:moveTo>
                    <a:pt x="1574" y="2374"/>
                  </a:moveTo>
                  <a:lnTo>
                    <a:pt x="51485" y="20599"/>
                  </a:lnTo>
                </a:path>
                <a:path w="52070" h="20955">
                  <a:moveTo>
                    <a:pt x="1574" y="2374"/>
                  </a:moveTo>
                  <a:lnTo>
                    <a:pt x="0" y="2374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1574" y="0"/>
                  </a:ln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02" name="object 17502"/>
            <p:cNvSpPr/>
            <p:nvPr/>
          </p:nvSpPr>
          <p:spPr>
            <a:xfrm>
              <a:off x="3410813" y="1371853"/>
              <a:ext cx="26670" cy="5715"/>
            </a:xfrm>
            <a:custGeom>
              <a:avLst/>
              <a:gdLst/>
              <a:ahLst/>
              <a:cxnLst/>
              <a:rect l="l" t="t" r="r" b="b"/>
              <a:pathLst>
                <a:path w="26670" h="5715">
                  <a:moveTo>
                    <a:pt x="26149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03" name="object 17503"/>
            <p:cNvSpPr/>
            <p:nvPr/>
          </p:nvSpPr>
          <p:spPr>
            <a:xfrm>
              <a:off x="3432987" y="137026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5">
                  <a:moveTo>
                    <a:pt x="0" y="0"/>
                  </a:moveTo>
                  <a:lnTo>
                    <a:pt x="3962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04" name="object 17504"/>
            <p:cNvSpPr/>
            <p:nvPr/>
          </p:nvSpPr>
          <p:spPr>
            <a:xfrm>
              <a:off x="3364865" y="1370253"/>
              <a:ext cx="68580" cy="13970"/>
            </a:xfrm>
            <a:custGeom>
              <a:avLst/>
              <a:gdLst/>
              <a:ahLst/>
              <a:cxnLst/>
              <a:rect l="l" t="t" r="r" b="b"/>
              <a:pathLst>
                <a:path w="68579" h="13969">
                  <a:moveTo>
                    <a:pt x="0" y="13474"/>
                  </a:moveTo>
                  <a:lnTo>
                    <a:pt x="6813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05" name="object 17505"/>
            <p:cNvSpPr/>
            <p:nvPr/>
          </p:nvSpPr>
          <p:spPr>
            <a:xfrm>
              <a:off x="3500336" y="1394828"/>
              <a:ext cx="0" cy="1096010"/>
            </a:xfrm>
            <a:custGeom>
              <a:avLst/>
              <a:gdLst/>
              <a:ahLst/>
              <a:cxnLst/>
              <a:rect l="l" t="t" r="r" b="b"/>
              <a:pathLst>
                <a:path h="1096010">
                  <a:moveTo>
                    <a:pt x="0" y="0"/>
                  </a:moveTo>
                  <a:lnTo>
                    <a:pt x="0" y="109561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06" name="object 17506"/>
            <p:cNvSpPr/>
            <p:nvPr/>
          </p:nvSpPr>
          <p:spPr>
            <a:xfrm>
              <a:off x="3432200" y="1408290"/>
              <a:ext cx="0" cy="1096010"/>
            </a:xfrm>
            <a:custGeom>
              <a:avLst/>
              <a:gdLst/>
              <a:ahLst/>
              <a:cxnLst/>
              <a:rect l="l" t="t" r="r" b="b"/>
              <a:pathLst>
                <a:path h="1096010">
                  <a:moveTo>
                    <a:pt x="0" y="0"/>
                  </a:moveTo>
                  <a:lnTo>
                    <a:pt x="0" y="109562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507" name="object 17507"/>
          <p:cNvSpPr/>
          <p:nvPr/>
        </p:nvSpPr>
        <p:spPr>
          <a:xfrm>
            <a:off x="3459735" y="3085817"/>
            <a:ext cx="0" cy="21003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89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508" name="object 17508"/>
          <p:cNvSpPr/>
          <p:nvPr/>
        </p:nvSpPr>
        <p:spPr>
          <a:xfrm>
            <a:off x="3457069" y="949524"/>
            <a:ext cx="0" cy="739807"/>
          </a:xfrm>
          <a:custGeom>
            <a:avLst/>
            <a:gdLst/>
            <a:ahLst/>
            <a:cxnLst/>
            <a:rect l="l" t="t" r="r" b="b"/>
            <a:pathLst>
              <a:path h="1096010">
                <a:moveTo>
                  <a:pt x="0" y="0"/>
                </a:moveTo>
                <a:lnTo>
                  <a:pt x="0" y="109561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509" name="object 17509"/>
          <p:cNvSpPr/>
          <p:nvPr/>
        </p:nvSpPr>
        <p:spPr>
          <a:xfrm>
            <a:off x="3457069" y="3085817"/>
            <a:ext cx="0" cy="21003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89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510" name="object 17510"/>
          <p:cNvGrpSpPr/>
          <p:nvPr/>
        </p:nvGrpSpPr>
        <p:grpSpPr>
          <a:xfrm>
            <a:off x="3434065" y="926001"/>
            <a:ext cx="42863" cy="745808"/>
            <a:chOff x="3394170" y="1371853"/>
            <a:chExt cx="63500" cy="1104900"/>
          </a:xfrm>
        </p:grpSpPr>
        <p:sp>
          <p:nvSpPr>
            <p:cNvPr id="17511" name="object 17511"/>
            <p:cNvSpPr/>
            <p:nvPr/>
          </p:nvSpPr>
          <p:spPr>
            <a:xfrm>
              <a:off x="3410813" y="13773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12" name="object 17512"/>
            <p:cNvSpPr/>
            <p:nvPr/>
          </p:nvSpPr>
          <p:spPr>
            <a:xfrm>
              <a:off x="3407638" y="137740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574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1574" y="0"/>
                  </a:lnTo>
                  <a:lnTo>
                    <a:pt x="3162" y="0"/>
                  </a:lnTo>
                </a:path>
                <a:path w="3175" h="1905">
                  <a:moveTo>
                    <a:pt x="0" y="1574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13" name="object 17513"/>
            <p:cNvSpPr/>
            <p:nvPr/>
          </p:nvSpPr>
          <p:spPr>
            <a:xfrm>
              <a:off x="3436962" y="1371853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5">
                  <a:moveTo>
                    <a:pt x="0" y="0"/>
                  </a:moveTo>
                  <a:lnTo>
                    <a:pt x="0" y="182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14" name="object 17514"/>
            <p:cNvSpPr/>
            <p:nvPr/>
          </p:nvSpPr>
          <p:spPr>
            <a:xfrm>
              <a:off x="3456749" y="13987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15" name="object 17515"/>
            <p:cNvSpPr/>
            <p:nvPr/>
          </p:nvSpPr>
          <p:spPr>
            <a:xfrm>
              <a:off x="3406051" y="1380566"/>
              <a:ext cx="0" cy="1096010"/>
            </a:xfrm>
            <a:custGeom>
              <a:avLst/>
              <a:gdLst/>
              <a:ahLst/>
              <a:cxnLst/>
              <a:rect l="l" t="t" r="r" b="b"/>
              <a:pathLst>
                <a:path h="1096010">
                  <a:moveTo>
                    <a:pt x="0" y="0"/>
                  </a:moveTo>
                  <a:lnTo>
                    <a:pt x="0" y="109562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16" name="object 17516"/>
            <p:cNvSpPr/>
            <p:nvPr/>
          </p:nvSpPr>
          <p:spPr>
            <a:xfrm>
              <a:off x="3394964" y="1379766"/>
              <a:ext cx="11430" cy="1096010"/>
            </a:xfrm>
            <a:custGeom>
              <a:avLst/>
              <a:gdLst/>
              <a:ahLst/>
              <a:cxnLst/>
              <a:rect l="l" t="t" r="r" b="b"/>
              <a:pathLst>
                <a:path w="11429" h="1096010">
                  <a:moveTo>
                    <a:pt x="0" y="800"/>
                  </a:moveTo>
                  <a:lnTo>
                    <a:pt x="1574" y="0"/>
                  </a:lnTo>
                  <a:lnTo>
                    <a:pt x="8712" y="0"/>
                  </a:lnTo>
                  <a:lnTo>
                    <a:pt x="9512" y="800"/>
                  </a:lnTo>
                  <a:lnTo>
                    <a:pt x="11087" y="800"/>
                  </a:lnTo>
                </a:path>
                <a:path w="11429" h="1096010">
                  <a:moveTo>
                    <a:pt x="0" y="800"/>
                  </a:moveTo>
                  <a:lnTo>
                    <a:pt x="0" y="109562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517" name="object 17517"/>
          <p:cNvSpPr/>
          <p:nvPr/>
        </p:nvSpPr>
        <p:spPr>
          <a:xfrm>
            <a:off x="3416958" y="3090095"/>
            <a:ext cx="0" cy="12430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1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518" name="object 17518"/>
          <p:cNvSpPr/>
          <p:nvPr/>
        </p:nvSpPr>
        <p:spPr>
          <a:xfrm>
            <a:off x="3416958" y="1429199"/>
            <a:ext cx="0" cy="245602"/>
          </a:xfrm>
          <a:custGeom>
            <a:avLst/>
            <a:gdLst/>
            <a:ahLst/>
            <a:cxnLst/>
            <a:rect l="l" t="t" r="r" b="b"/>
            <a:pathLst>
              <a:path h="363855">
                <a:moveTo>
                  <a:pt x="0" y="0"/>
                </a:moveTo>
                <a:lnTo>
                  <a:pt x="0" y="36360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519" name="object 17519"/>
          <p:cNvSpPr/>
          <p:nvPr/>
        </p:nvSpPr>
        <p:spPr>
          <a:xfrm>
            <a:off x="3416958" y="935088"/>
            <a:ext cx="0" cy="463772"/>
          </a:xfrm>
          <a:custGeom>
            <a:avLst/>
            <a:gdLst/>
            <a:ahLst/>
            <a:cxnLst/>
            <a:rect l="l" t="t" r="r" b="b"/>
            <a:pathLst>
              <a:path h="687069">
                <a:moveTo>
                  <a:pt x="0" y="0"/>
                </a:moveTo>
                <a:lnTo>
                  <a:pt x="0" y="68685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520" name="object 17520"/>
          <p:cNvSpPr/>
          <p:nvPr/>
        </p:nvSpPr>
        <p:spPr>
          <a:xfrm>
            <a:off x="3414284" y="1429199"/>
            <a:ext cx="0" cy="244745"/>
          </a:xfrm>
          <a:custGeom>
            <a:avLst/>
            <a:gdLst/>
            <a:ahLst/>
            <a:cxnLst/>
            <a:rect l="l" t="t" r="r" b="b"/>
            <a:pathLst>
              <a:path h="362585">
                <a:moveTo>
                  <a:pt x="0" y="0"/>
                </a:moveTo>
                <a:lnTo>
                  <a:pt x="0" y="36202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521" name="object 17521"/>
          <p:cNvSpPr/>
          <p:nvPr/>
        </p:nvSpPr>
        <p:spPr>
          <a:xfrm>
            <a:off x="3414284" y="934017"/>
            <a:ext cx="0" cy="465058"/>
          </a:xfrm>
          <a:custGeom>
            <a:avLst/>
            <a:gdLst/>
            <a:ahLst/>
            <a:cxnLst/>
            <a:rect l="l" t="t" r="r" b="b"/>
            <a:pathLst>
              <a:path h="688975">
                <a:moveTo>
                  <a:pt x="0" y="0"/>
                </a:moveTo>
                <a:lnTo>
                  <a:pt x="0" y="68844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522" name="object 17522"/>
          <p:cNvSpPr/>
          <p:nvPr/>
        </p:nvSpPr>
        <p:spPr>
          <a:xfrm>
            <a:off x="3414284" y="3090094"/>
            <a:ext cx="0" cy="12002"/>
          </a:xfrm>
          <a:custGeom>
            <a:avLst/>
            <a:gdLst/>
            <a:ahLst/>
            <a:cxnLst/>
            <a:rect l="l" t="t" r="r" b="b"/>
            <a:pathLst>
              <a:path h="17779">
                <a:moveTo>
                  <a:pt x="0" y="0"/>
                </a:moveTo>
                <a:lnTo>
                  <a:pt x="0" y="1743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523" name="object 17523"/>
          <p:cNvGrpSpPr/>
          <p:nvPr/>
        </p:nvGrpSpPr>
        <p:grpSpPr>
          <a:xfrm>
            <a:off x="3420160" y="1637206"/>
            <a:ext cx="10287" cy="5144"/>
            <a:chOff x="3373570" y="2425490"/>
            <a:chExt cx="15240" cy="7620"/>
          </a:xfrm>
        </p:grpSpPr>
        <p:sp>
          <p:nvSpPr>
            <p:cNvPr id="17524" name="object 17524"/>
            <p:cNvSpPr/>
            <p:nvPr/>
          </p:nvSpPr>
          <p:spPr>
            <a:xfrm>
              <a:off x="3375164" y="24286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25" name="object 17525"/>
            <p:cNvSpPr/>
            <p:nvPr/>
          </p:nvSpPr>
          <p:spPr>
            <a:xfrm>
              <a:off x="3374364" y="242945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26" name="object 17526"/>
            <p:cNvSpPr/>
            <p:nvPr/>
          </p:nvSpPr>
          <p:spPr>
            <a:xfrm>
              <a:off x="3385464" y="24262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374" y="0"/>
                  </a:moveTo>
                  <a:lnTo>
                    <a:pt x="1574" y="0"/>
                  </a:lnTo>
                  <a:lnTo>
                    <a:pt x="787" y="800"/>
                  </a:lnTo>
                  <a:lnTo>
                    <a:pt x="787" y="1587"/>
                  </a:lnTo>
                  <a:lnTo>
                    <a:pt x="0" y="1587"/>
                  </a:lnTo>
                  <a:lnTo>
                    <a:pt x="0" y="3162"/>
                  </a:lnTo>
                  <a:lnTo>
                    <a:pt x="787" y="3162"/>
                  </a:lnTo>
                  <a:lnTo>
                    <a:pt x="7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527" name="object 17527"/>
          <p:cNvGrpSpPr/>
          <p:nvPr/>
        </p:nvGrpSpPr>
        <p:grpSpPr>
          <a:xfrm>
            <a:off x="3420169" y="1490153"/>
            <a:ext cx="10287" cy="4286"/>
            <a:chOff x="3373583" y="2207634"/>
            <a:chExt cx="15240" cy="6350"/>
          </a:xfrm>
        </p:grpSpPr>
        <p:sp>
          <p:nvSpPr>
            <p:cNvPr id="17528" name="object 17528"/>
            <p:cNvSpPr/>
            <p:nvPr/>
          </p:nvSpPr>
          <p:spPr>
            <a:xfrm>
              <a:off x="3374377" y="221001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3162"/>
                  </a:lnTo>
                  <a:lnTo>
                    <a:pt x="78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29" name="object 17529"/>
            <p:cNvSpPr/>
            <p:nvPr/>
          </p:nvSpPr>
          <p:spPr>
            <a:xfrm>
              <a:off x="3385464" y="22084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74" y="0"/>
                  </a:moveTo>
                  <a:lnTo>
                    <a:pt x="787" y="0"/>
                  </a:lnTo>
                  <a:lnTo>
                    <a:pt x="787" y="787"/>
                  </a:lnTo>
                  <a:lnTo>
                    <a:pt x="0" y="787"/>
                  </a:lnTo>
                  <a:lnTo>
                    <a:pt x="0" y="2374"/>
                  </a:lnTo>
                  <a:lnTo>
                    <a:pt x="787" y="2374"/>
                  </a:lnTo>
                  <a:lnTo>
                    <a:pt x="78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530" name="object 17530"/>
          <p:cNvGrpSpPr/>
          <p:nvPr/>
        </p:nvGrpSpPr>
        <p:grpSpPr>
          <a:xfrm>
            <a:off x="3420169" y="1039899"/>
            <a:ext cx="10287" cy="5144"/>
            <a:chOff x="3373583" y="1540592"/>
            <a:chExt cx="15240" cy="7620"/>
          </a:xfrm>
        </p:grpSpPr>
        <p:sp>
          <p:nvSpPr>
            <p:cNvPr id="17531" name="object 17531"/>
            <p:cNvSpPr/>
            <p:nvPr/>
          </p:nvSpPr>
          <p:spPr>
            <a:xfrm>
              <a:off x="3374377" y="154376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0"/>
                  </a:moveTo>
                  <a:lnTo>
                    <a:pt x="787" y="0"/>
                  </a:lnTo>
                  <a:lnTo>
                    <a:pt x="0" y="800"/>
                  </a:lnTo>
                  <a:lnTo>
                    <a:pt x="0" y="3175"/>
                  </a:lnTo>
                  <a:lnTo>
                    <a:pt x="787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32" name="object 17532"/>
            <p:cNvSpPr/>
            <p:nvPr/>
          </p:nvSpPr>
          <p:spPr>
            <a:xfrm>
              <a:off x="3385464" y="154138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74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2374"/>
                  </a:lnTo>
                  <a:lnTo>
                    <a:pt x="787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533" name="object 17533"/>
          <p:cNvGrpSpPr/>
          <p:nvPr/>
        </p:nvGrpSpPr>
        <p:grpSpPr>
          <a:xfrm>
            <a:off x="3505191" y="1669293"/>
            <a:ext cx="5144" cy="3000"/>
            <a:chOff x="3499542" y="2473026"/>
            <a:chExt cx="7620" cy="4445"/>
          </a:xfrm>
        </p:grpSpPr>
        <p:sp>
          <p:nvSpPr>
            <p:cNvPr id="17534" name="object 17534"/>
            <p:cNvSpPr/>
            <p:nvPr/>
          </p:nvSpPr>
          <p:spPr>
            <a:xfrm>
              <a:off x="3500335" y="24761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35" name="object 17535"/>
            <p:cNvSpPr/>
            <p:nvPr/>
          </p:nvSpPr>
          <p:spPr>
            <a:xfrm>
              <a:off x="3501123" y="24761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36" name="object 17536"/>
            <p:cNvSpPr/>
            <p:nvPr/>
          </p:nvSpPr>
          <p:spPr>
            <a:xfrm>
              <a:off x="3501910" y="247539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800"/>
                  </a:moveTo>
                  <a:lnTo>
                    <a:pt x="1587" y="800"/>
                  </a:lnTo>
                  <a:lnTo>
                    <a:pt x="2387" y="0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37" name="object 17537"/>
            <p:cNvSpPr/>
            <p:nvPr/>
          </p:nvSpPr>
          <p:spPr>
            <a:xfrm>
              <a:off x="3500335" y="2473820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5">
                  <a:moveTo>
                    <a:pt x="0" y="0"/>
                  </a:moveTo>
                  <a:lnTo>
                    <a:pt x="5537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538" name="object 17538"/>
          <p:cNvGrpSpPr/>
          <p:nvPr/>
        </p:nvGrpSpPr>
        <p:grpSpPr>
          <a:xfrm>
            <a:off x="3403050" y="3130206"/>
            <a:ext cx="29575" cy="12430"/>
            <a:chOff x="3348221" y="4637341"/>
            <a:chExt cx="43815" cy="18415"/>
          </a:xfrm>
        </p:grpSpPr>
        <p:sp>
          <p:nvSpPr>
            <p:cNvPr id="17539" name="object 17539"/>
            <p:cNvSpPr/>
            <p:nvPr/>
          </p:nvSpPr>
          <p:spPr>
            <a:xfrm>
              <a:off x="3349015" y="4639716"/>
              <a:ext cx="42545" cy="15240"/>
            </a:xfrm>
            <a:custGeom>
              <a:avLst/>
              <a:gdLst/>
              <a:ahLst/>
              <a:cxnLst/>
              <a:rect l="l" t="t" r="r" b="b"/>
              <a:pathLst>
                <a:path w="42545" h="15239">
                  <a:moveTo>
                    <a:pt x="0" y="0"/>
                  </a:moveTo>
                  <a:lnTo>
                    <a:pt x="41986" y="150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40" name="object 17540"/>
            <p:cNvSpPr/>
            <p:nvPr/>
          </p:nvSpPr>
          <p:spPr>
            <a:xfrm>
              <a:off x="3360902" y="4638916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0" y="0"/>
                  </a:moveTo>
                  <a:lnTo>
                    <a:pt x="30111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41" name="object 17541"/>
            <p:cNvSpPr/>
            <p:nvPr/>
          </p:nvSpPr>
          <p:spPr>
            <a:xfrm>
              <a:off x="3349015" y="46373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542" name="object 17542"/>
          <p:cNvGrpSpPr/>
          <p:nvPr/>
        </p:nvGrpSpPr>
        <p:grpSpPr>
          <a:xfrm>
            <a:off x="3324440" y="1636143"/>
            <a:ext cx="42434" cy="81439"/>
            <a:chOff x="3231762" y="2423915"/>
            <a:chExt cx="62865" cy="120650"/>
          </a:xfrm>
        </p:grpSpPr>
        <p:sp>
          <p:nvSpPr>
            <p:cNvPr id="17543" name="object 17543"/>
            <p:cNvSpPr/>
            <p:nvPr/>
          </p:nvSpPr>
          <p:spPr>
            <a:xfrm>
              <a:off x="3239693" y="2515006"/>
              <a:ext cx="50165" cy="18415"/>
            </a:xfrm>
            <a:custGeom>
              <a:avLst/>
              <a:gdLst/>
              <a:ahLst/>
              <a:cxnLst/>
              <a:rect l="l" t="t" r="r" b="b"/>
              <a:pathLst>
                <a:path w="50164" h="18414">
                  <a:moveTo>
                    <a:pt x="0" y="0"/>
                  </a:moveTo>
                  <a:lnTo>
                    <a:pt x="49911" y="182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44" name="object 17544"/>
            <p:cNvSpPr/>
            <p:nvPr/>
          </p:nvSpPr>
          <p:spPr>
            <a:xfrm>
              <a:off x="3232556" y="2530055"/>
              <a:ext cx="29845" cy="11430"/>
            </a:xfrm>
            <a:custGeom>
              <a:avLst/>
              <a:gdLst/>
              <a:ahLst/>
              <a:cxnLst/>
              <a:rect l="l" t="t" r="r" b="b"/>
              <a:pathLst>
                <a:path w="29845" h="11430">
                  <a:moveTo>
                    <a:pt x="0" y="0"/>
                  </a:moveTo>
                  <a:lnTo>
                    <a:pt x="29311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45" name="object 17545"/>
            <p:cNvSpPr/>
            <p:nvPr/>
          </p:nvSpPr>
          <p:spPr>
            <a:xfrm>
              <a:off x="3239693" y="2512631"/>
              <a:ext cx="50165" cy="18415"/>
            </a:xfrm>
            <a:custGeom>
              <a:avLst/>
              <a:gdLst/>
              <a:ahLst/>
              <a:cxnLst/>
              <a:rect l="l" t="t" r="r" b="b"/>
              <a:pathLst>
                <a:path w="50164" h="18414">
                  <a:moveTo>
                    <a:pt x="0" y="0"/>
                  </a:moveTo>
                  <a:lnTo>
                    <a:pt x="49911" y="182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46" name="object 17546"/>
            <p:cNvSpPr/>
            <p:nvPr/>
          </p:nvSpPr>
          <p:spPr>
            <a:xfrm>
              <a:off x="3286429" y="247857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0" y="0"/>
                  </a:moveTo>
                  <a:lnTo>
                    <a:pt x="713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47" name="object 17547"/>
            <p:cNvSpPr/>
            <p:nvPr/>
          </p:nvSpPr>
          <p:spPr>
            <a:xfrm>
              <a:off x="3257905" y="2424709"/>
              <a:ext cx="36195" cy="12700"/>
            </a:xfrm>
            <a:custGeom>
              <a:avLst/>
              <a:gdLst/>
              <a:ahLst/>
              <a:cxnLst/>
              <a:rect l="l" t="t" r="r" b="b"/>
              <a:pathLst>
                <a:path w="36195" h="12700">
                  <a:moveTo>
                    <a:pt x="0" y="0"/>
                  </a:moveTo>
                  <a:lnTo>
                    <a:pt x="35648" y="126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48" name="object 17548"/>
            <p:cNvSpPr/>
            <p:nvPr/>
          </p:nvSpPr>
          <p:spPr>
            <a:xfrm>
              <a:off x="3232556" y="2535605"/>
              <a:ext cx="21590" cy="8255"/>
            </a:xfrm>
            <a:custGeom>
              <a:avLst/>
              <a:gdLst/>
              <a:ahLst/>
              <a:cxnLst/>
              <a:rect l="l" t="t" r="r" b="b"/>
              <a:pathLst>
                <a:path w="21589" h="8255">
                  <a:moveTo>
                    <a:pt x="0" y="0"/>
                  </a:moveTo>
                  <a:lnTo>
                    <a:pt x="21386" y="79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549" name="object 17549"/>
          <p:cNvGrpSpPr/>
          <p:nvPr/>
        </p:nvGrpSpPr>
        <p:grpSpPr>
          <a:xfrm>
            <a:off x="3420160" y="1637206"/>
            <a:ext cx="10716" cy="5144"/>
            <a:chOff x="3373570" y="2425490"/>
            <a:chExt cx="15875" cy="7620"/>
          </a:xfrm>
        </p:grpSpPr>
        <p:sp>
          <p:nvSpPr>
            <p:cNvPr id="17550" name="object 17550"/>
            <p:cNvSpPr/>
            <p:nvPr/>
          </p:nvSpPr>
          <p:spPr>
            <a:xfrm>
              <a:off x="3375164" y="24318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51" name="object 17551"/>
            <p:cNvSpPr/>
            <p:nvPr/>
          </p:nvSpPr>
          <p:spPr>
            <a:xfrm>
              <a:off x="3374377" y="242865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3162"/>
                  </a:lnTo>
                  <a:lnTo>
                    <a:pt x="787" y="3162"/>
                  </a:lnTo>
                </a:path>
                <a:path w="1904" h="3175">
                  <a:moveTo>
                    <a:pt x="1574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52" name="object 17552"/>
            <p:cNvSpPr/>
            <p:nvPr/>
          </p:nvSpPr>
          <p:spPr>
            <a:xfrm>
              <a:off x="3374364" y="242945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74"/>
                  </a:moveTo>
                  <a:lnTo>
                    <a:pt x="0" y="2374"/>
                  </a:ln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53" name="object 17553"/>
            <p:cNvSpPr/>
            <p:nvPr/>
          </p:nvSpPr>
          <p:spPr>
            <a:xfrm>
              <a:off x="3373570" y="242786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1987" y="0"/>
                  </a:moveTo>
                  <a:lnTo>
                    <a:pt x="1987" y="1587"/>
                  </a:lnTo>
                </a:path>
                <a:path w="2539" h="3810">
                  <a:moveTo>
                    <a:pt x="0" y="3575"/>
                  </a:moveTo>
                  <a:lnTo>
                    <a:pt x="1587" y="35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54" name="object 17554"/>
            <p:cNvSpPr/>
            <p:nvPr/>
          </p:nvSpPr>
          <p:spPr>
            <a:xfrm>
              <a:off x="3374364" y="24318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55" name="object 17555"/>
            <p:cNvSpPr/>
            <p:nvPr/>
          </p:nvSpPr>
          <p:spPr>
            <a:xfrm>
              <a:off x="3375164" y="24318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56" name="object 17556"/>
            <p:cNvSpPr/>
            <p:nvPr/>
          </p:nvSpPr>
          <p:spPr>
            <a:xfrm>
              <a:off x="3375164" y="24318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57" name="object 17557"/>
            <p:cNvSpPr/>
            <p:nvPr/>
          </p:nvSpPr>
          <p:spPr>
            <a:xfrm>
              <a:off x="3375952" y="242865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800" y="0"/>
                  </a:lnTo>
                  <a:lnTo>
                    <a:pt x="800" y="3162"/>
                  </a:lnTo>
                  <a:lnTo>
                    <a:pt x="0" y="3162"/>
                  </a:lnTo>
                </a:path>
                <a:path w="1270" h="317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58" name="object 17558"/>
            <p:cNvSpPr/>
            <p:nvPr/>
          </p:nvSpPr>
          <p:spPr>
            <a:xfrm>
              <a:off x="3375164" y="24286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59" name="object 17559"/>
            <p:cNvSpPr/>
            <p:nvPr/>
          </p:nvSpPr>
          <p:spPr>
            <a:xfrm>
              <a:off x="3374364" y="24302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60" name="object 17560"/>
            <p:cNvSpPr/>
            <p:nvPr/>
          </p:nvSpPr>
          <p:spPr>
            <a:xfrm>
              <a:off x="3386251" y="24302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61" name="object 17561"/>
            <p:cNvSpPr/>
            <p:nvPr/>
          </p:nvSpPr>
          <p:spPr>
            <a:xfrm>
              <a:off x="3385464" y="24262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74" y="0"/>
                  </a:moveTo>
                  <a:lnTo>
                    <a:pt x="1574" y="0"/>
                  </a:lnTo>
                  <a:lnTo>
                    <a:pt x="1574" y="800"/>
                  </a:lnTo>
                  <a:lnTo>
                    <a:pt x="787" y="800"/>
                  </a:lnTo>
                  <a:lnTo>
                    <a:pt x="0" y="1587"/>
                  </a:lnTo>
                  <a:lnTo>
                    <a:pt x="0" y="3162"/>
                  </a:lnTo>
                  <a:lnTo>
                    <a:pt x="787" y="3162"/>
                  </a:lnTo>
                </a:path>
                <a:path w="2539" h="3175">
                  <a:moveTo>
                    <a:pt x="2374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62" name="object 17562"/>
            <p:cNvSpPr/>
            <p:nvPr/>
          </p:nvSpPr>
          <p:spPr>
            <a:xfrm>
              <a:off x="3386251" y="24294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63" name="object 17563"/>
            <p:cNvSpPr/>
            <p:nvPr/>
          </p:nvSpPr>
          <p:spPr>
            <a:xfrm>
              <a:off x="3385464" y="242708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787" y="2374"/>
                  </a:moveTo>
                  <a:lnTo>
                    <a:pt x="0" y="2374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64" name="object 17564"/>
            <p:cNvSpPr/>
            <p:nvPr/>
          </p:nvSpPr>
          <p:spPr>
            <a:xfrm>
              <a:off x="3387039" y="24262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65" name="object 17565"/>
            <p:cNvSpPr/>
            <p:nvPr/>
          </p:nvSpPr>
          <p:spPr>
            <a:xfrm>
              <a:off x="3385464" y="24286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66" name="object 17566"/>
            <p:cNvSpPr/>
            <p:nvPr/>
          </p:nvSpPr>
          <p:spPr>
            <a:xfrm>
              <a:off x="3386251" y="242945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67" name="object 17567"/>
            <p:cNvSpPr/>
            <p:nvPr/>
          </p:nvSpPr>
          <p:spPr>
            <a:xfrm>
              <a:off x="3386239" y="24302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68" name="object 17568"/>
            <p:cNvSpPr/>
            <p:nvPr/>
          </p:nvSpPr>
          <p:spPr>
            <a:xfrm>
              <a:off x="3387039" y="242628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800" y="0"/>
                  </a:moveTo>
                  <a:lnTo>
                    <a:pt x="800" y="800"/>
                  </a:lnTo>
                  <a:lnTo>
                    <a:pt x="1600" y="1587"/>
                  </a:lnTo>
                  <a:lnTo>
                    <a:pt x="1600" y="2374"/>
                  </a:lnTo>
                  <a:lnTo>
                    <a:pt x="800" y="2374"/>
                  </a:lnTo>
                  <a:lnTo>
                    <a:pt x="800" y="3162"/>
                  </a:lnTo>
                  <a:lnTo>
                    <a:pt x="0" y="3962"/>
                  </a:lnTo>
                </a:path>
                <a:path w="1904" h="4444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69" name="object 17569"/>
            <p:cNvSpPr/>
            <p:nvPr/>
          </p:nvSpPr>
          <p:spPr>
            <a:xfrm>
              <a:off x="3387039" y="24262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800"/>
                  </a:move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70" name="object 17570"/>
            <p:cNvSpPr/>
            <p:nvPr/>
          </p:nvSpPr>
          <p:spPr>
            <a:xfrm>
              <a:off x="3385464" y="242708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74"/>
                  </a:moveTo>
                  <a:lnTo>
                    <a:pt x="0" y="787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571" name="object 17571"/>
          <p:cNvGrpSpPr/>
          <p:nvPr/>
        </p:nvGrpSpPr>
        <p:grpSpPr>
          <a:xfrm>
            <a:off x="3420160" y="1490153"/>
            <a:ext cx="10716" cy="5144"/>
            <a:chOff x="3373570" y="2207634"/>
            <a:chExt cx="15875" cy="7620"/>
          </a:xfrm>
        </p:grpSpPr>
        <p:sp>
          <p:nvSpPr>
            <p:cNvPr id="17572" name="object 17572"/>
            <p:cNvSpPr/>
            <p:nvPr/>
          </p:nvSpPr>
          <p:spPr>
            <a:xfrm>
              <a:off x="3375164" y="2213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73" name="object 17573"/>
            <p:cNvSpPr/>
            <p:nvPr/>
          </p:nvSpPr>
          <p:spPr>
            <a:xfrm>
              <a:off x="3374377" y="221001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3162"/>
                  </a:lnTo>
                  <a:lnTo>
                    <a:pt x="787" y="3162"/>
                  </a:lnTo>
                </a:path>
                <a:path w="1904" h="3175">
                  <a:moveTo>
                    <a:pt x="1574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74" name="object 17574"/>
            <p:cNvSpPr/>
            <p:nvPr/>
          </p:nvSpPr>
          <p:spPr>
            <a:xfrm>
              <a:off x="3374364" y="221001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00" y="3162"/>
                  </a:moveTo>
                  <a:lnTo>
                    <a:pt x="0" y="3162"/>
                  </a:ln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75" name="object 17575"/>
            <p:cNvSpPr/>
            <p:nvPr/>
          </p:nvSpPr>
          <p:spPr>
            <a:xfrm>
              <a:off x="3374364" y="22123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76" name="object 17576"/>
            <p:cNvSpPr/>
            <p:nvPr/>
          </p:nvSpPr>
          <p:spPr>
            <a:xfrm>
              <a:off x="3374364" y="22131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77" name="object 17577"/>
            <p:cNvSpPr/>
            <p:nvPr/>
          </p:nvSpPr>
          <p:spPr>
            <a:xfrm>
              <a:off x="3375164" y="22131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78" name="object 17578"/>
            <p:cNvSpPr/>
            <p:nvPr/>
          </p:nvSpPr>
          <p:spPr>
            <a:xfrm>
              <a:off x="3375164" y="22139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79" name="object 17579"/>
            <p:cNvSpPr/>
            <p:nvPr/>
          </p:nvSpPr>
          <p:spPr>
            <a:xfrm>
              <a:off x="3375952" y="221001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0" y="0"/>
                  </a:moveTo>
                  <a:lnTo>
                    <a:pt x="800" y="800"/>
                  </a:lnTo>
                  <a:lnTo>
                    <a:pt x="800" y="3162"/>
                  </a:lnTo>
                  <a:lnTo>
                    <a:pt x="0" y="31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80" name="object 17580"/>
            <p:cNvSpPr/>
            <p:nvPr/>
          </p:nvSpPr>
          <p:spPr>
            <a:xfrm>
              <a:off x="3375164" y="22100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81" name="object 17581"/>
            <p:cNvSpPr/>
            <p:nvPr/>
          </p:nvSpPr>
          <p:spPr>
            <a:xfrm>
              <a:off x="3374364" y="22115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82" name="object 17582"/>
            <p:cNvSpPr/>
            <p:nvPr/>
          </p:nvSpPr>
          <p:spPr>
            <a:xfrm>
              <a:off x="3386251" y="22116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83" name="object 17583"/>
            <p:cNvSpPr/>
            <p:nvPr/>
          </p:nvSpPr>
          <p:spPr>
            <a:xfrm>
              <a:off x="3385464" y="22084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74" y="0"/>
                  </a:moveTo>
                  <a:lnTo>
                    <a:pt x="787" y="0"/>
                  </a:lnTo>
                  <a:lnTo>
                    <a:pt x="0" y="787"/>
                  </a:lnTo>
                  <a:lnTo>
                    <a:pt x="0" y="2374"/>
                  </a:lnTo>
                  <a:lnTo>
                    <a:pt x="787" y="2374"/>
                  </a:lnTo>
                  <a:lnTo>
                    <a:pt x="787" y="3162"/>
                  </a:lnTo>
                  <a:lnTo>
                    <a:pt x="787" y="2374"/>
                  </a:lnTo>
                </a:path>
                <a:path w="2539" h="3175">
                  <a:moveTo>
                    <a:pt x="2374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84" name="object 17584"/>
            <p:cNvSpPr/>
            <p:nvPr/>
          </p:nvSpPr>
          <p:spPr>
            <a:xfrm>
              <a:off x="3386251" y="22116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85" name="object 17585"/>
            <p:cNvSpPr/>
            <p:nvPr/>
          </p:nvSpPr>
          <p:spPr>
            <a:xfrm>
              <a:off x="3385464" y="22084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2374"/>
                  </a:moveTo>
                  <a:lnTo>
                    <a:pt x="0" y="2374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86" name="object 17586"/>
            <p:cNvSpPr/>
            <p:nvPr/>
          </p:nvSpPr>
          <p:spPr>
            <a:xfrm>
              <a:off x="3387039" y="22084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87" name="object 17587"/>
            <p:cNvSpPr/>
            <p:nvPr/>
          </p:nvSpPr>
          <p:spPr>
            <a:xfrm>
              <a:off x="3385464" y="221000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88" name="object 17588"/>
            <p:cNvSpPr/>
            <p:nvPr/>
          </p:nvSpPr>
          <p:spPr>
            <a:xfrm>
              <a:off x="3386251" y="22108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89" name="object 17589"/>
            <p:cNvSpPr/>
            <p:nvPr/>
          </p:nvSpPr>
          <p:spPr>
            <a:xfrm>
              <a:off x="3386251" y="221080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90" name="object 17590"/>
            <p:cNvSpPr/>
            <p:nvPr/>
          </p:nvSpPr>
          <p:spPr>
            <a:xfrm>
              <a:off x="3386239" y="22116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91" name="object 17591"/>
            <p:cNvSpPr/>
            <p:nvPr/>
          </p:nvSpPr>
          <p:spPr>
            <a:xfrm>
              <a:off x="3387039" y="220842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00" y="0"/>
                  </a:moveTo>
                  <a:lnTo>
                    <a:pt x="1600" y="787"/>
                  </a:lnTo>
                  <a:lnTo>
                    <a:pt x="1600" y="1574"/>
                  </a:lnTo>
                  <a:lnTo>
                    <a:pt x="800" y="1574"/>
                  </a:lnTo>
                  <a:lnTo>
                    <a:pt x="800" y="2374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92" name="object 17592"/>
            <p:cNvSpPr/>
            <p:nvPr/>
          </p:nvSpPr>
          <p:spPr>
            <a:xfrm>
              <a:off x="3387039" y="22084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93" name="object 17593"/>
            <p:cNvSpPr/>
            <p:nvPr/>
          </p:nvSpPr>
          <p:spPr>
            <a:xfrm>
              <a:off x="3385464" y="22092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594" name="object 17594"/>
          <p:cNvGrpSpPr/>
          <p:nvPr/>
        </p:nvGrpSpPr>
        <p:grpSpPr>
          <a:xfrm>
            <a:off x="3420160" y="1039899"/>
            <a:ext cx="10716" cy="5144"/>
            <a:chOff x="3373570" y="1540592"/>
            <a:chExt cx="15875" cy="7620"/>
          </a:xfrm>
        </p:grpSpPr>
        <p:sp>
          <p:nvSpPr>
            <p:cNvPr id="17595" name="object 17595"/>
            <p:cNvSpPr/>
            <p:nvPr/>
          </p:nvSpPr>
          <p:spPr>
            <a:xfrm>
              <a:off x="3374377" y="154376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74" y="0"/>
                  </a:moveTo>
                  <a:lnTo>
                    <a:pt x="787" y="0"/>
                  </a:lnTo>
                  <a:lnTo>
                    <a:pt x="0" y="800"/>
                  </a:lnTo>
                  <a:lnTo>
                    <a:pt x="0" y="3175"/>
                  </a:lnTo>
                  <a:lnTo>
                    <a:pt x="787" y="3175"/>
                  </a:lnTo>
                </a:path>
                <a:path w="1904" h="3175">
                  <a:moveTo>
                    <a:pt x="1574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96" name="object 17596"/>
            <p:cNvSpPr/>
            <p:nvPr/>
          </p:nvSpPr>
          <p:spPr>
            <a:xfrm>
              <a:off x="3374364" y="154374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800" y="3175"/>
                  </a:moveTo>
                  <a:lnTo>
                    <a:pt x="0" y="3175"/>
                  </a:lnTo>
                  <a:lnTo>
                    <a:pt x="0" y="800"/>
                  </a:lnTo>
                  <a:lnTo>
                    <a:pt x="800" y="0"/>
                  </a:lnTo>
                  <a:lnTo>
                    <a:pt x="2374" y="0"/>
                  </a:lnTo>
                  <a:lnTo>
                    <a:pt x="2374" y="2387"/>
                  </a:lnTo>
                  <a:lnTo>
                    <a:pt x="1587" y="3175"/>
                  </a:lnTo>
                  <a:lnTo>
                    <a:pt x="80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97" name="object 17597"/>
            <p:cNvSpPr/>
            <p:nvPr/>
          </p:nvSpPr>
          <p:spPr>
            <a:xfrm>
              <a:off x="3375952" y="15437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98" name="object 17598"/>
            <p:cNvSpPr/>
            <p:nvPr/>
          </p:nvSpPr>
          <p:spPr>
            <a:xfrm>
              <a:off x="3385464" y="154138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74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2374"/>
                  </a:lnTo>
                  <a:lnTo>
                    <a:pt x="787" y="3175"/>
                  </a:lnTo>
                </a:path>
                <a:path w="2539" h="3175">
                  <a:moveTo>
                    <a:pt x="2374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599" name="object 17599"/>
            <p:cNvSpPr/>
            <p:nvPr/>
          </p:nvSpPr>
          <p:spPr>
            <a:xfrm>
              <a:off x="3385464" y="154138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787" y="3175"/>
                  </a:moveTo>
                  <a:lnTo>
                    <a:pt x="0" y="2374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2374" y="0"/>
                  </a:lnTo>
                  <a:lnTo>
                    <a:pt x="2374" y="800"/>
                  </a:lnTo>
                  <a:lnTo>
                    <a:pt x="3175" y="800"/>
                  </a:lnTo>
                  <a:lnTo>
                    <a:pt x="3175" y="1587"/>
                  </a:lnTo>
                  <a:lnTo>
                    <a:pt x="2374" y="2374"/>
                  </a:lnTo>
                  <a:lnTo>
                    <a:pt x="2374" y="3175"/>
                  </a:lnTo>
                  <a:lnTo>
                    <a:pt x="787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00" name="object 17600"/>
            <p:cNvSpPr/>
            <p:nvPr/>
          </p:nvSpPr>
          <p:spPr>
            <a:xfrm>
              <a:off x="3387839" y="15413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601" name="object 17601"/>
          <p:cNvGrpSpPr/>
          <p:nvPr/>
        </p:nvGrpSpPr>
        <p:grpSpPr>
          <a:xfrm>
            <a:off x="4482156" y="1538810"/>
            <a:ext cx="14573" cy="10287"/>
            <a:chOff x="4946897" y="2279719"/>
            <a:chExt cx="21590" cy="15240"/>
          </a:xfrm>
        </p:grpSpPr>
        <p:sp>
          <p:nvSpPr>
            <p:cNvPr id="17602" name="object 17602"/>
            <p:cNvSpPr/>
            <p:nvPr/>
          </p:nvSpPr>
          <p:spPr>
            <a:xfrm>
              <a:off x="4947691" y="229318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800"/>
                  </a:moveTo>
                  <a:lnTo>
                    <a:pt x="9499" y="800"/>
                  </a:lnTo>
                  <a:lnTo>
                    <a:pt x="10299" y="0"/>
                  </a:lnTo>
                  <a:lnTo>
                    <a:pt x="142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03" name="object 17603"/>
            <p:cNvSpPr/>
            <p:nvPr/>
          </p:nvSpPr>
          <p:spPr>
            <a:xfrm>
              <a:off x="4961966" y="229318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1574" y="0"/>
                  </a:moveTo>
                  <a:lnTo>
                    <a:pt x="0" y="0"/>
                  </a:lnTo>
                </a:path>
                <a:path w="5714">
                  <a:moveTo>
                    <a:pt x="1574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04" name="object 17604"/>
            <p:cNvSpPr/>
            <p:nvPr/>
          </p:nvSpPr>
          <p:spPr>
            <a:xfrm>
              <a:off x="4955616" y="2280513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4" h="12700">
                  <a:moveTo>
                    <a:pt x="0" y="0"/>
                  </a:moveTo>
                  <a:lnTo>
                    <a:pt x="11874" y="126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605" name="object 17605"/>
          <p:cNvGrpSpPr/>
          <p:nvPr/>
        </p:nvGrpSpPr>
        <p:grpSpPr>
          <a:xfrm>
            <a:off x="4403023" y="797127"/>
            <a:ext cx="77153" cy="24860"/>
            <a:chOff x="4829664" y="1180928"/>
            <a:chExt cx="114300" cy="36830"/>
          </a:xfrm>
        </p:grpSpPr>
        <p:sp>
          <p:nvSpPr>
            <p:cNvPr id="17606" name="object 17606"/>
            <p:cNvSpPr/>
            <p:nvPr/>
          </p:nvSpPr>
          <p:spPr>
            <a:xfrm>
              <a:off x="4830457" y="11880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7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07" name="object 17607"/>
            <p:cNvSpPr/>
            <p:nvPr/>
          </p:nvSpPr>
          <p:spPr>
            <a:xfrm>
              <a:off x="4832032" y="1187272"/>
              <a:ext cx="33020" cy="2540"/>
            </a:xfrm>
            <a:custGeom>
              <a:avLst/>
              <a:gdLst/>
              <a:ahLst/>
              <a:cxnLst/>
              <a:rect l="l" t="t" r="r" b="b"/>
              <a:pathLst>
                <a:path w="33020" h="2540">
                  <a:moveTo>
                    <a:pt x="-793" y="1187"/>
                  </a:moveTo>
                  <a:lnTo>
                    <a:pt x="3328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08" name="object 17608"/>
            <p:cNvSpPr/>
            <p:nvPr/>
          </p:nvSpPr>
          <p:spPr>
            <a:xfrm>
              <a:off x="4864519" y="118727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5">
                  <a:moveTo>
                    <a:pt x="0" y="0"/>
                  </a:moveTo>
                  <a:lnTo>
                    <a:pt x="7137" y="0"/>
                  </a:lnTo>
                  <a:lnTo>
                    <a:pt x="7924" y="800"/>
                  </a:lnTo>
                  <a:lnTo>
                    <a:pt x="8724" y="800"/>
                  </a:lnTo>
                  <a:lnTo>
                    <a:pt x="8724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09" name="object 17609"/>
            <p:cNvSpPr/>
            <p:nvPr/>
          </p:nvSpPr>
          <p:spPr>
            <a:xfrm>
              <a:off x="4873244" y="1188859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5" h="24130">
                  <a:moveTo>
                    <a:pt x="22961" y="21386"/>
                  </a:moveTo>
                  <a:lnTo>
                    <a:pt x="0" y="0"/>
                  </a:lnTo>
                </a:path>
                <a:path w="23495" h="24130">
                  <a:moveTo>
                    <a:pt x="22961" y="21386"/>
                  </a:moveTo>
                  <a:lnTo>
                    <a:pt x="22961" y="22961"/>
                  </a:lnTo>
                  <a:lnTo>
                    <a:pt x="21386" y="22961"/>
                  </a:lnTo>
                  <a:lnTo>
                    <a:pt x="20586" y="23761"/>
                  </a:lnTo>
                  <a:lnTo>
                    <a:pt x="17424" y="237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10" name="object 17610"/>
            <p:cNvSpPr/>
            <p:nvPr/>
          </p:nvSpPr>
          <p:spPr>
            <a:xfrm>
              <a:off x="4858969" y="1212621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-793" y="1187"/>
                  </a:moveTo>
                  <a:lnTo>
                    <a:pt x="3248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11" name="object 17611"/>
            <p:cNvSpPr/>
            <p:nvPr/>
          </p:nvSpPr>
          <p:spPr>
            <a:xfrm>
              <a:off x="4858982" y="12149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74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12" name="object 17612"/>
            <p:cNvSpPr/>
            <p:nvPr/>
          </p:nvSpPr>
          <p:spPr>
            <a:xfrm>
              <a:off x="4860544" y="1211046"/>
              <a:ext cx="82550" cy="5715"/>
            </a:xfrm>
            <a:custGeom>
              <a:avLst/>
              <a:gdLst/>
              <a:ahLst/>
              <a:cxnLst/>
              <a:rect l="l" t="t" r="r" b="b"/>
              <a:pathLst>
                <a:path w="82550" h="5715">
                  <a:moveTo>
                    <a:pt x="82397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13" name="object 17613"/>
            <p:cNvSpPr/>
            <p:nvPr/>
          </p:nvSpPr>
          <p:spPr>
            <a:xfrm>
              <a:off x="4941354" y="12094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87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14" name="object 17614"/>
            <p:cNvSpPr/>
            <p:nvPr/>
          </p:nvSpPr>
          <p:spPr>
            <a:xfrm>
              <a:off x="4900155" y="1209459"/>
              <a:ext cx="41275" cy="2540"/>
            </a:xfrm>
            <a:custGeom>
              <a:avLst/>
              <a:gdLst/>
              <a:ahLst/>
              <a:cxnLst/>
              <a:rect l="l" t="t" r="r" b="b"/>
              <a:pathLst>
                <a:path w="41275" h="2540">
                  <a:moveTo>
                    <a:pt x="9512" y="1587"/>
                  </a:moveTo>
                  <a:lnTo>
                    <a:pt x="41198" y="0"/>
                  </a:lnTo>
                </a:path>
                <a:path w="41275" h="2540">
                  <a:moveTo>
                    <a:pt x="9512" y="1587"/>
                  </a:moveTo>
                  <a:lnTo>
                    <a:pt x="7924" y="2374"/>
                  </a:lnTo>
                  <a:lnTo>
                    <a:pt x="5549" y="2374"/>
                  </a:lnTo>
                  <a:lnTo>
                    <a:pt x="4749" y="1587"/>
                  </a:lnTo>
                  <a:lnTo>
                    <a:pt x="1587" y="1587"/>
                  </a:lnTo>
                  <a:lnTo>
                    <a:pt x="800" y="787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15" name="object 17615"/>
            <p:cNvSpPr/>
            <p:nvPr/>
          </p:nvSpPr>
          <p:spPr>
            <a:xfrm>
              <a:off x="4877193" y="1185684"/>
              <a:ext cx="23495" cy="24765"/>
            </a:xfrm>
            <a:custGeom>
              <a:avLst/>
              <a:gdLst/>
              <a:ahLst/>
              <a:cxnLst/>
              <a:rect l="l" t="t" r="r" b="b"/>
              <a:pathLst>
                <a:path w="23495" h="24765">
                  <a:moveTo>
                    <a:pt x="0" y="2374"/>
                  </a:moveTo>
                  <a:lnTo>
                    <a:pt x="22974" y="24561"/>
                  </a:lnTo>
                </a:path>
                <a:path w="23495" h="24765">
                  <a:moveTo>
                    <a:pt x="0" y="2374"/>
                  </a:moveTo>
                  <a:lnTo>
                    <a:pt x="0" y="1574"/>
                  </a:lnTo>
                  <a:lnTo>
                    <a:pt x="800" y="787"/>
                  </a:lnTo>
                  <a:lnTo>
                    <a:pt x="2374" y="787"/>
                  </a:lnTo>
                  <a:lnTo>
                    <a:pt x="3162" y="0"/>
                  </a:lnTo>
                  <a:lnTo>
                    <a:pt x="55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16" name="object 17616"/>
            <p:cNvSpPr/>
            <p:nvPr/>
          </p:nvSpPr>
          <p:spPr>
            <a:xfrm>
              <a:off x="4882731" y="1183309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40">
                  <a:moveTo>
                    <a:pt x="-793" y="1193"/>
                  </a:moveTo>
                  <a:lnTo>
                    <a:pt x="32492" y="1193"/>
                  </a:lnTo>
                </a:path>
              </a:pathLst>
            </a:custGeom>
            <a:ln w="39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17" name="object 17617"/>
            <p:cNvSpPr/>
            <p:nvPr/>
          </p:nvSpPr>
          <p:spPr>
            <a:xfrm>
              <a:off x="4912842" y="11817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87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18" name="object 17618"/>
            <p:cNvSpPr/>
            <p:nvPr/>
          </p:nvSpPr>
          <p:spPr>
            <a:xfrm>
              <a:off x="4830457" y="1181722"/>
              <a:ext cx="82550" cy="6350"/>
            </a:xfrm>
            <a:custGeom>
              <a:avLst/>
              <a:gdLst/>
              <a:ahLst/>
              <a:cxnLst/>
              <a:rect l="l" t="t" r="r" b="b"/>
              <a:pathLst>
                <a:path w="82550" h="6350">
                  <a:moveTo>
                    <a:pt x="0" y="6337"/>
                  </a:moveTo>
                  <a:lnTo>
                    <a:pt x="8238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619" name="object 17619"/>
          <p:cNvSpPr/>
          <p:nvPr/>
        </p:nvSpPr>
        <p:spPr>
          <a:xfrm>
            <a:off x="4479485" y="1290701"/>
            <a:ext cx="0" cy="256318"/>
          </a:xfrm>
          <a:custGeom>
            <a:avLst/>
            <a:gdLst/>
            <a:ahLst/>
            <a:cxnLst/>
            <a:rect l="l" t="t" r="r" b="b"/>
            <a:pathLst>
              <a:path h="379730">
                <a:moveTo>
                  <a:pt x="0" y="0"/>
                </a:moveTo>
                <a:lnTo>
                  <a:pt x="0" y="37947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620" name="object 17620"/>
          <p:cNvSpPr/>
          <p:nvPr/>
        </p:nvSpPr>
        <p:spPr>
          <a:xfrm>
            <a:off x="4479485" y="817456"/>
            <a:ext cx="0" cy="442341"/>
          </a:xfrm>
          <a:custGeom>
            <a:avLst/>
            <a:gdLst/>
            <a:ahLst/>
            <a:cxnLst/>
            <a:rect l="l" t="t" r="r" b="b"/>
            <a:pathLst>
              <a:path h="655319">
                <a:moveTo>
                  <a:pt x="0" y="0"/>
                </a:moveTo>
                <a:lnTo>
                  <a:pt x="0" y="65516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621" name="object 17621"/>
          <p:cNvGrpSpPr/>
          <p:nvPr/>
        </p:nvGrpSpPr>
        <p:grpSpPr>
          <a:xfrm>
            <a:off x="4382698" y="798734"/>
            <a:ext cx="78438" cy="757380"/>
            <a:chOff x="4799552" y="1183309"/>
            <a:chExt cx="116205" cy="1122045"/>
          </a:xfrm>
        </p:grpSpPr>
        <p:sp>
          <p:nvSpPr>
            <p:cNvPr id="17622" name="object 17622"/>
            <p:cNvSpPr/>
            <p:nvPr/>
          </p:nvSpPr>
          <p:spPr>
            <a:xfrm>
              <a:off x="4858969" y="1214996"/>
              <a:ext cx="1905" cy="1076960"/>
            </a:xfrm>
            <a:custGeom>
              <a:avLst/>
              <a:gdLst/>
              <a:ahLst/>
              <a:cxnLst/>
              <a:rect l="l" t="t" r="r" b="b"/>
              <a:pathLst>
                <a:path w="1904" h="1076960">
                  <a:moveTo>
                    <a:pt x="1587" y="1587"/>
                  </a:moveTo>
                  <a:lnTo>
                    <a:pt x="1587" y="1076629"/>
                  </a:lnTo>
                </a:path>
                <a:path w="1904" h="1076960">
                  <a:moveTo>
                    <a:pt x="0" y="0"/>
                  </a:moveTo>
                  <a:lnTo>
                    <a:pt x="0" y="107662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23" name="object 17623"/>
            <p:cNvSpPr/>
            <p:nvPr/>
          </p:nvSpPr>
          <p:spPr>
            <a:xfrm>
              <a:off x="4882731" y="118569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24" name="object 17624"/>
            <p:cNvSpPr/>
            <p:nvPr/>
          </p:nvSpPr>
          <p:spPr>
            <a:xfrm>
              <a:off x="4914430" y="118330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40">
                  <a:moveTo>
                    <a:pt x="0" y="0"/>
                  </a:moveTo>
                  <a:lnTo>
                    <a:pt x="0" y="277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25" name="object 17625"/>
            <p:cNvSpPr/>
            <p:nvPr/>
          </p:nvSpPr>
          <p:spPr>
            <a:xfrm>
              <a:off x="4895411" y="12106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26" name="object 17626"/>
            <p:cNvSpPr/>
            <p:nvPr/>
          </p:nvSpPr>
          <p:spPr>
            <a:xfrm>
              <a:off x="4873231" y="118885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3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27" name="object 17627"/>
            <p:cNvSpPr/>
            <p:nvPr/>
          </p:nvSpPr>
          <p:spPr>
            <a:xfrm>
              <a:off x="4864519" y="1187272"/>
              <a:ext cx="8890" cy="27940"/>
            </a:xfrm>
            <a:custGeom>
              <a:avLst/>
              <a:gdLst/>
              <a:ahLst/>
              <a:cxnLst/>
              <a:rect l="l" t="t" r="r" b="b"/>
              <a:pathLst>
                <a:path w="8889" h="27940">
                  <a:moveTo>
                    <a:pt x="0" y="0"/>
                  </a:moveTo>
                  <a:lnTo>
                    <a:pt x="7137" y="0"/>
                  </a:lnTo>
                  <a:lnTo>
                    <a:pt x="7924" y="800"/>
                  </a:lnTo>
                  <a:lnTo>
                    <a:pt x="8724" y="800"/>
                  </a:lnTo>
                  <a:lnTo>
                    <a:pt x="8724" y="1587"/>
                  </a:lnTo>
                </a:path>
                <a:path w="8889" h="27940">
                  <a:moveTo>
                    <a:pt x="0" y="0"/>
                  </a:moveTo>
                  <a:lnTo>
                    <a:pt x="0" y="27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28" name="object 17628"/>
            <p:cNvSpPr/>
            <p:nvPr/>
          </p:nvSpPr>
          <p:spPr>
            <a:xfrm>
              <a:off x="4830457" y="1188059"/>
              <a:ext cx="1905" cy="1097280"/>
            </a:xfrm>
            <a:custGeom>
              <a:avLst/>
              <a:gdLst/>
              <a:ahLst/>
              <a:cxnLst/>
              <a:rect l="l" t="t" r="r" b="b"/>
              <a:pathLst>
                <a:path w="1904" h="1097280">
                  <a:moveTo>
                    <a:pt x="1574" y="731227"/>
                  </a:moveTo>
                  <a:lnTo>
                    <a:pt x="1574" y="1097216"/>
                  </a:lnTo>
                </a:path>
                <a:path w="1904" h="1097280">
                  <a:moveTo>
                    <a:pt x="1574" y="1587"/>
                  </a:moveTo>
                  <a:lnTo>
                    <a:pt x="1574" y="685279"/>
                  </a:lnTo>
                </a:path>
                <a:path w="1904" h="1097280">
                  <a:moveTo>
                    <a:pt x="0" y="731227"/>
                  </a:moveTo>
                  <a:lnTo>
                    <a:pt x="0" y="1095616"/>
                  </a:lnTo>
                </a:path>
                <a:path w="1904" h="1097280">
                  <a:moveTo>
                    <a:pt x="0" y="0"/>
                  </a:moveTo>
                  <a:lnTo>
                    <a:pt x="0" y="68527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29" name="object 17629"/>
            <p:cNvSpPr/>
            <p:nvPr/>
          </p:nvSpPr>
          <p:spPr>
            <a:xfrm>
              <a:off x="4839170" y="20151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74" y="0"/>
                  </a:moveTo>
                  <a:lnTo>
                    <a:pt x="0" y="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30" name="object 17630"/>
            <p:cNvSpPr/>
            <p:nvPr/>
          </p:nvSpPr>
          <p:spPr>
            <a:xfrm>
              <a:off x="4839170" y="20175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31" name="object 17631"/>
            <p:cNvSpPr/>
            <p:nvPr/>
          </p:nvSpPr>
          <p:spPr>
            <a:xfrm>
              <a:off x="4839170" y="2018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32" name="object 17632"/>
            <p:cNvSpPr/>
            <p:nvPr/>
          </p:nvSpPr>
          <p:spPr>
            <a:xfrm>
              <a:off x="4839957" y="2018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33" name="object 17633"/>
            <p:cNvSpPr/>
            <p:nvPr/>
          </p:nvSpPr>
          <p:spPr>
            <a:xfrm>
              <a:off x="4840744" y="2018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34" name="object 17634"/>
            <p:cNvSpPr/>
            <p:nvPr/>
          </p:nvSpPr>
          <p:spPr>
            <a:xfrm>
              <a:off x="4841544" y="2018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35" name="object 17635"/>
            <p:cNvSpPr/>
            <p:nvPr/>
          </p:nvSpPr>
          <p:spPr>
            <a:xfrm>
              <a:off x="4841544" y="20175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36" name="object 17636"/>
            <p:cNvSpPr/>
            <p:nvPr/>
          </p:nvSpPr>
          <p:spPr>
            <a:xfrm>
              <a:off x="4842332" y="201592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37" name="object 17637"/>
            <p:cNvSpPr/>
            <p:nvPr/>
          </p:nvSpPr>
          <p:spPr>
            <a:xfrm>
              <a:off x="4840744" y="20151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80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38" name="object 17638"/>
            <p:cNvSpPr/>
            <p:nvPr/>
          </p:nvSpPr>
          <p:spPr>
            <a:xfrm>
              <a:off x="4852632" y="201433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0"/>
                  </a:moveTo>
                  <a:lnTo>
                    <a:pt x="0" y="0"/>
                  </a:lnTo>
                  <a:lnTo>
                    <a:pt x="0" y="2374"/>
                  </a:lnTo>
                  <a:lnTo>
                    <a:pt x="787" y="2374"/>
                  </a:lnTo>
                  <a:lnTo>
                    <a:pt x="78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39" name="object 17639"/>
            <p:cNvSpPr/>
            <p:nvPr/>
          </p:nvSpPr>
          <p:spPr>
            <a:xfrm>
              <a:off x="4854219" y="20175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40" name="object 17640"/>
            <p:cNvSpPr/>
            <p:nvPr/>
          </p:nvSpPr>
          <p:spPr>
            <a:xfrm>
              <a:off x="4855006" y="20167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41" name="object 17641"/>
            <p:cNvSpPr/>
            <p:nvPr/>
          </p:nvSpPr>
          <p:spPr>
            <a:xfrm>
              <a:off x="4855807" y="20167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42" name="object 17642"/>
            <p:cNvSpPr/>
            <p:nvPr/>
          </p:nvSpPr>
          <p:spPr>
            <a:xfrm>
              <a:off x="4855807" y="20159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43" name="object 17643"/>
            <p:cNvSpPr/>
            <p:nvPr/>
          </p:nvSpPr>
          <p:spPr>
            <a:xfrm>
              <a:off x="4855807" y="20151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44" name="object 17644"/>
            <p:cNvSpPr/>
            <p:nvPr/>
          </p:nvSpPr>
          <p:spPr>
            <a:xfrm>
              <a:off x="4854232" y="20143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45" name="object 17645"/>
            <p:cNvSpPr/>
            <p:nvPr/>
          </p:nvSpPr>
          <p:spPr>
            <a:xfrm>
              <a:off x="4852632" y="222744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0"/>
                  </a:moveTo>
                  <a:lnTo>
                    <a:pt x="0" y="0"/>
                  </a:lnTo>
                  <a:lnTo>
                    <a:pt x="0" y="2374"/>
                  </a:lnTo>
                  <a:lnTo>
                    <a:pt x="787" y="2374"/>
                  </a:lnTo>
                  <a:lnTo>
                    <a:pt x="787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46" name="object 17646"/>
            <p:cNvSpPr/>
            <p:nvPr/>
          </p:nvSpPr>
          <p:spPr>
            <a:xfrm>
              <a:off x="4854219" y="22306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47" name="object 17647"/>
            <p:cNvSpPr/>
            <p:nvPr/>
          </p:nvSpPr>
          <p:spPr>
            <a:xfrm>
              <a:off x="4855006" y="22298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48" name="object 17648"/>
            <p:cNvSpPr/>
            <p:nvPr/>
          </p:nvSpPr>
          <p:spPr>
            <a:xfrm>
              <a:off x="4855807" y="22298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49" name="object 17649"/>
            <p:cNvSpPr/>
            <p:nvPr/>
          </p:nvSpPr>
          <p:spPr>
            <a:xfrm>
              <a:off x="4855807" y="22290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50" name="object 17650"/>
            <p:cNvSpPr/>
            <p:nvPr/>
          </p:nvSpPr>
          <p:spPr>
            <a:xfrm>
              <a:off x="4855807" y="22282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51" name="object 17651"/>
            <p:cNvSpPr/>
            <p:nvPr/>
          </p:nvSpPr>
          <p:spPr>
            <a:xfrm>
              <a:off x="4854232" y="22274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52" name="object 17652"/>
            <p:cNvSpPr/>
            <p:nvPr/>
          </p:nvSpPr>
          <p:spPr>
            <a:xfrm>
              <a:off x="4839170" y="2228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74" y="0"/>
                  </a:moveTo>
                  <a:lnTo>
                    <a:pt x="0" y="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53" name="object 17653"/>
            <p:cNvSpPr/>
            <p:nvPr/>
          </p:nvSpPr>
          <p:spPr>
            <a:xfrm>
              <a:off x="4839170" y="22306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54" name="object 17654"/>
            <p:cNvSpPr/>
            <p:nvPr/>
          </p:nvSpPr>
          <p:spPr>
            <a:xfrm>
              <a:off x="4839957" y="22314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55" name="object 17655"/>
            <p:cNvSpPr/>
            <p:nvPr/>
          </p:nvSpPr>
          <p:spPr>
            <a:xfrm>
              <a:off x="4840744" y="22314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56" name="object 17656"/>
            <p:cNvSpPr/>
            <p:nvPr/>
          </p:nvSpPr>
          <p:spPr>
            <a:xfrm>
              <a:off x="4841544" y="22314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57" name="object 17657"/>
            <p:cNvSpPr/>
            <p:nvPr/>
          </p:nvSpPr>
          <p:spPr>
            <a:xfrm>
              <a:off x="4841544" y="22306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58" name="object 17658"/>
            <p:cNvSpPr/>
            <p:nvPr/>
          </p:nvSpPr>
          <p:spPr>
            <a:xfrm>
              <a:off x="4842332" y="22290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59" name="object 17659"/>
            <p:cNvSpPr/>
            <p:nvPr/>
          </p:nvSpPr>
          <p:spPr>
            <a:xfrm>
              <a:off x="4840744" y="22282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787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60" name="object 17660"/>
            <p:cNvSpPr/>
            <p:nvPr/>
          </p:nvSpPr>
          <p:spPr>
            <a:xfrm>
              <a:off x="4832032" y="2282901"/>
              <a:ext cx="27305" cy="2540"/>
            </a:xfrm>
            <a:custGeom>
              <a:avLst/>
              <a:gdLst/>
              <a:ahLst/>
              <a:cxnLst/>
              <a:rect l="l" t="t" r="r" b="b"/>
              <a:pathLst>
                <a:path w="27304" h="2539">
                  <a:moveTo>
                    <a:pt x="-793" y="1187"/>
                  </a:moveTo>
                  <a:lnTo>
                    <a:pt x="2773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61" name="object 17661"/>
            <p:cNvSpPr/>
            <p:nvPr/>
          </p:nvSpPr>
          <p:spPr>
            <a:xfrm>
              <a:off x="4830457" y="22836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74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62" name="object 17662"/>
            <p:cNvSpPr/>
            <p:nvPr/>
          </p:nvSpPr>
          <p:spPr>
            <a:xfrm>
              <a:off x="4821732" y="228368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89">
                  <a:moveTo>
                    <a:pt x="7924" y="0"/>
                  </a:moveTo>
                  <a:lnTo>
                    <a:pt x="8724" y="0"/>
                  </a:lnTo>
                </a:path>
                <a:path w="8889">
                  <a:moveTo>
                    <a:pt x="79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63" name="object 17663"/>
            <p:cNvSpPr/>
            <p:nvPr/>
          </p:nvSpPr>
          <p:spPr>
            <a:xfrm>
              <a:off x="4816983" y="22844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64" name="object 17664"/>
            <p:cNvSpPr/>
            <p:nvPr/>
          </p:nvSpPr>
          <p:spPr>
            <a:xfrm>
              <a:off x="4808270" y="2284476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69">
                  <a:moveTo>
                    <a:pt x="5549" y="0"/>
                  </a:moveTo>
                  <a:lnTo>
                    <a:pt x="2374" y="0"/>
                  </a:lnTo>
                  <a:lnTo>
                    <a:pt x="1587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65" name="object 17665"/>
            <p:cNvSpPr/>
            <p:nvPr/>
          </p:nvSpPr>
          <p:spPr>
            <a:xfrm>
              <a:off x="4800346" y="2291613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0"/>
                  </a:moveTo>
                  <a:lnTo>
                    <a:pt x="13474" y="12674"/>
                  </a:lnTo>
                  <a:lnTo>
                    <a:pt x="15062" y="126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66" name="object 17666"/>
            <p:cNvSpPr/>
            <p:nvPr/>
          </p:nvSpPr>
          <p:spPr>
            <a:xfrm>
              <a:off x="4815408" y="23042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67" name="object 17667"/>
            <p:cNvSpPr/>
            <p:nvPr/>
          </p:nvSpPr>
          <p:spPr>
            <a:xfrm>
              <a:off x="4816983" y="23042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68" name="object 17668"/>
            <p:cNvSpPr/>
            <p:nvPr/>
          </p:nvSpPr>
          <p:spPr>
            <a:xfrm>
              <a:off x="4817770" y="23042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69" name="object 17669"/>
            <p:cNvSpPr/>
            <p:nvPr/>
          </p:nvSpPr>
          <p:spPr>
            <a:xfrm>
              <a:off x="4819358" y="230348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70" name="object 17670"/>
            <p:cNvSpPr/>
            <p:nvPr/>
          </p:nvSpPr>
          <p:spPr>
            <a:xfrm>
              <a:off x="4820932" y="23034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71" name="object 17671"/>
            <p:cNvSpPr/>
            <p:nvPr/>
          </p:nvSpPr>
          <p:spPr>
            <a:xfrm>
              <a:off x="4821732" y="23034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72" name="object 17672"/>
            <p:cNvSpPr/>
            <p:nvPr/>
          </p:nvSpPr>
          <p:spPr>
            <a:xfrm>
              <a:off x="4823320" y="23034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73" name="object 17673"/>
            <p:cNvSpPr/>
            <p:nvPr/>
          </p:nvSpPr>
          <p:spPr>
            <a:xfrm>
              <a:off x="4824120" y="23034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74" name="object 17674"/>
            <p:cNvSpPr/>
            <p:nvPr/>
          </p:nvSpPr>
          <p:spPr>
            <a:xfrm>
              <a:off x="4825695" y="23034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75" name="object 17675"/>
            <p:cNvSpPr/>
            <p:nvPr/>
          </p:nvSpPr>
          <p:spPr>
            <a:xfrm>
              <a:off x="4827282" y="23034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76" name="object 17676"/>
            <p:cNvSpPr/>
            <p:nvPr/>
          </p:nvSpPr>
          <p:spPr>
            <a:xfrm>
              <a:off x="4828070" y="23034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77" name="object 17677"/>
            <p:cNvSpPr/>
            <p:nvPr/>
          </p:nvSpPr>
          <p:spPr>
            <a:xfrm>
              <a:off x="4829670" y="230270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78" name="object 17678"/>
            <p:cNvSpPr/>
            <p:nvPr/>
          </p:nvSpPr>
          <p:spPr>
            <a:xfrm>
              <a:off x="4831232" y="23027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79" name="object 17679"/>
            <p:cNvSpPr/>
            <p:nvPr/>
          </p:nvSpPr>
          <p:spPr>
            <a:xfrm>
              <a:off x="4832032" y="23027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80" name="object 17680"/>
            <p:cNvSpPr/>
            <p:nvPr/>
          </p:nvSpPr>
          <p:spPr>
            <a:xfrm>
              <a:off x="4833620" y="23027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81" name="object 17681"/>
            <p:cNvSpPr/>
            <p:nvPr/>
          </p:nvSpPr>
          <p:spPr>
            <a:xfrm>
              <a:off x="4834420" y="23027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82" name="object 17682"/>
            <p:cNvSpPr/>
            <p:nvPr/>
          </p:nvSpPr>
          <p:spPr>
            <a:xfrm>
              <a:off x="4836007" y="23027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83" name="object 17683"/>
            <p:cNvSpPr/>
            <p:nvPr/>
          </p:nvSpPr>
          <p:spPr>
            <a:xfrm>
              <a:off x="4837569" y="23027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84" name="object 17684"/>
            <p:cNvSpPr/>
            <p:nvPr/>
          </p:nvSpPr>
          <p:spPr>
            <a:xfrm>
              <a:off x="4838369" y="23019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85" name="object 17685"/>
            <p:cNvSpPr/>
            <p:nvPr/>
          </p:nvSpPr>
          <p:spPr>
            <a:xfrm>
              <a:off x="4839970" y="23019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86" name="object 17686"/>
            <p:cNvSpPr/>
            <p:nvPr/>
          </p:nvSpPr>
          <p:spPr>
            <a:xfrm>
              <a:off x="4841532" y="23019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87" name="object 17687"/>
            <p:cNvSpPr/>
            <p:nvPr/>
          </p:nvSpPr>
          <p:spPr>
            <a:xfrm>
              <a:off x="4842345" y="23019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88" name="object 17688"/>
            <p:cNvSpPr/>
            <p:nvPr/>
          </p:nvSpPr>
          <p:spPr>
            <a:xfrm>
              <a:off x="4843919" y="23019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89" name="object 17689"/>
            <p:cNvSpPr/>
            <p:nvPr/>
          </p:nvSpPr>
          <p:spPr>
            <a:xfrm>
              <a:off x="4845500" y="23011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690" name="object 17690"/>
          <p:cNvGrpSpPr/>
          <p:nvPr/>
        </p:nvGrpSpPr>
        <p:grpSpPr>
          <a:xfrm>
            <a:off x="7153758" y="1738267"/>
            <a:ext cx="62579" cy="17145"/>
            <a:chOff x="8904827" y="2575210"/>
            <a:chExt cx="92710" cy="25400"/>
          </a:xfrm>
        </p:grpSpPr>
        <p:sp>
          <p:nvSpPr>
            <p:cNvPr id="17691" name="object 17691"/>
            <p:cNvSpPr/>
            <p:nvPr/>
          </p:nvSpPr>
          <p:spPr>
            <a:xfrm>
              <a:off x="8908795" y="2582341"/>
              <a:ext cx="87630" cy="6350"/>
            </a:xfrm>
            <a:custGeom>
              <a:avLst/>
              <a:gdLst/>
              <a:ahLst/>
              <a:cxnLst/>
              <a:rect l="l" t="t" r="r" b="b"/>
              <a:pathLst>
                <a:path w="87629" h="6350">
                  <a:moveTo>
                    <a:pt x="0" y="6337"/>
                  </a:moveTo>
                  <a:lnTo>
                    <a:pt x="8710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92" name="object 17692"/>
            <p:cNvSpPr/>
            <p:nvPr/>
          </p:nvSpPr>
          <p:spPr>
            <a:xfrm>
              <a:off x="8911881" y="2593441"/>
              <a:ext cx="85090" cy="6350"/>
            </a:xfrm>
            <a:custGeom>
              <a:avLst/>
              <a:gdLst/>
              <a:ahLst/>
              <a:cxnLst/>
              <a:rect l="l" t="t" r="r" b="b"/>
              <a:pathLst>
                <a:path w="85090" h="6350">
                  <a:moveTo>
                    <a:pt x="0" y="6337"/>
                  </a:moveTo>
                  <a:lnTo>
                    <a:pt x="8477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93" name="object 17693"/>
            <p:cNvSpPr/>
            <p:nvPr/>
          </p:nvSpPr>
          <p:spPr>
            <a:xfrm>
              <a:off x="8995079" y="25815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38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94" name="object 17694"/>
            <p:cNvSpPr/>
            <p:nvPr/>
          </p:nvSpPr>
          <p:spPr>
            <a:xfrm>
              <a:off x="8905620" y="2576004"/>
              <a:ext cx="62865" cy="5080"/>
            </a:xfrm>
            <a:custGeom>
              <a:avLst/>
              <a:gdLst/>
              <a:ahLst/>
              <a:cxnLst/>
              <a:rect l="l" t="t" r="r" b="b"/>
              <a:pathLst>
                <a:path w="62865" h="5080">
                  <a:moveTo>
                    <a:pt x="0" y="4762"/>
                  </a:moveTo>
                  <a:lnTo>
                    <a:pt x="6253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695" name="object 17695"/>
          <p:cNvGrpSpPr/>
          <p:nvPr/>
        </p:nvGrpSpPr>
        <p:grpSpPr>
          <a:xfrm>
            <a:off x="7130732" y="1689609"/>
            <a:ext cx="84011" cy="18860"/>
            <a:chOff x="8870715" y="2503125"/>
            <a:chExt cx="124460" cy="27940"/>
          </a:xfrm>
        </p:grpSpPr>
        <p:sp>
          <p:nvSpPr>
            <p:cNvPr id="17696" name="object 17696"/>
            <p:cNvSpPr/>
            <p:nvPr/>
          </p:nvSpPr>
          <p:spPr>
            <a:xfrm>
              <a:off x="8871508" y="2510256"/>
              <a:ext cx="123189" cy="9525"/>
            </a:xfrm>
            <a:custGeom>
              <a:avLst/>
              <a:gdLst/>
              <a:ahLst/>
              <a:cxnLst/>
              <a:rect l="l" t="t" r="r" b="b"/>
              <a:pathLst>
                <a:path w="123190" h="9525">
                  <a:moveTo>
                    <a:pt x="0" y="9512"/>
                  </a:moveTo>
                  <a:lnTo>
                    <a:pt x="12282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97" name="object 17697"/>
            <p:cNvSpPr/>
            <p:nvPr/>
          </p:nvSpPr>
          <p:spPr>
            <a:xfrm>
              <a:off x="8878697" y="2521343"/>
              <a:ext cx="116205" cy="8890"/>
            </a:xfrm>
            <a:custGeom>
              <a:avLst/>
              <a:gdLst/>
              <a:ahLst/>
              <a:cxnLst/>
              <a:rect l="l" t="t" r="r" b="b"/>
              <a:pathLst>
                <a:path w="116204" h="8889">
                  <a:moveTo>
                    <a:pt x="0" y="8712"/>
                  </a:moveTo>
                  <a:lnTo>
                    <a:pt x="11562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98" name="object 17698"/>
            <p:cNvSpPr/>
            <p:nvPr/>
          </p:nvSpPr>
          <p:spPr>
            <a:xfrm>
              <a:off x="8993492" y="25094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38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699" name="object 17699"/>
            <p:cNvSpPr/>
            <p:nvPr/>
          </p:nvSpPr>
          <p:spPr>
            <a:xfrm>
              <a:off x="8879446" y="2503919"/>
              <a:ext cx="86995" cy="6350"/>
            </a:xfrm>
            <a:custGeom>
              <a:avLst/>
              <a:gdLst/>
              <a:ahLst/>
              <a:cxnLst/>
              <a:rect l="l" t="t" r="r" b="b"/>
              <a:pathLst>
                <a:path w="86995" h="6350">
                  <a:moveTo>
                    <a:pt x="0" y="6337"/>
                  </a:moveTo>
                  <a:lnTo>
                    <a:pt x="8637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700" name="object 17700"/>
          <p:cNvGrpSpPr/>
          <p:nvPr/>
        </p:nvGrpSpPr>
        <p:grpSpPr>
          <a:xfrm>
            <a:off x="7036093" y="1738807"/>
            <a:ext cx="36433" cy="27003"/>
            <a:chOff x="8730507" y="2576010"/>
            <a:chExt cx="53975" cy="40005"/>
          </a:xfrm>
        </p:grpSpPr>
        <p:sp>
          <p:nvSpPr>
            <p:cNvPr id="17701" name="object 17701"/>
            <p:cNvSpPr/>
            <p:nvPr/>
          </p:nvSpPr>
          <p:spPr>
            <a:xfrm>
              <a:off x="8731301" y="2583141"/>
              <a:ext cx="52705" cy="20955"/>
            </a:xfrm>
            <a:custGeom>
              <a:avLst/>
              <a:gdLst/>
              <a:ahLst/>
              <a:cxnLst/>
              <a:rect l="l" t="t" r="r" b="b"/>
              <a:pathLst>
                <a:path w="52704" h="20955">
                  <a:moveTo>
                    <a:pt x="52247" y="205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02" name="object 17702"/>
            <p:cNvSpPr/>
            <p:nvPr/>
          </p:nvSpPr>
          <p:spPr>
            <a:xfrm>
              <a:off x="8731301" y="2593441"/>
              <a:ext cx="52705" cy="21590"/>
            </a:xfrm>
            <a:custGeom>
              <a:avLst/>
              <a:gdLst/>
              <a:ahLst/>
              <a:cxnLst/>
              <a:rect l="l" t="t" r="r" b="b"/>
              <a:pathLst>
                <a:path w="52704" h="21589">
                  <a:moveTo>
                    <a:pt x="0" y="0"/>
                  </a:moveTo>
                  <a:lnTo>
                    <a:pt x="52247" y="213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03" name="object 17703"/>
            <p:cNvSpPr/>
            <p:nvPr/>
          </p:nvSpPr>
          <p:spPr>
            <a:xfrm>
              <a:off x="8777287" y="2595016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6261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04" name="object 17704"/>
            <p:cNvSpPr/>
            <p:nvPr/>
          </p:nvSpPr>
          <p:spPr>
            <a:xfrm>
              <a:off x="8731301" y="2576804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0" y="0"/>
                  </a:moveTo>
                  <a:lnTo>
                    <a:pt x="45986" y="182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705" name="object 17705"/>
          <p:cNvGrpSpPr/>
          <p:nvPr/>
        </p:nvGrpSpPr>
        <p:grpSpPr>
          <a:xfrm>
            <a:off x="7126438" y="1690673"/>
            <a:ext cx="11144" cy="10287"/>
            <a:chOff x="8864352" y="2504700"/>
            <a:chExt cx="16510" cy="15240"/>
          </a:xfrm>
        </p:grpSpPr>
        <p:sp>
          <p:nvSpPr>
            <p:cNvPr id="17706" name="object 17706"/>
            <p:cNvSpPr/>
            <p:nvPr/>
          </p:nvSpPr>
          <p:spPr>
            <a:xfrm>
              <a:off x="8865984" y="250629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07" name="object 17707"/>
            <p:cNvSpPr/>
            <p:nvPr/>
          </p:nvSpPr>
          <p:spPr>
            <a:xfrm>
              <a:off x="8865146" y="25062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08" name="object 17708"/>
            <p:cNvSpPr/>
            <p:nvPr/>
          </p:nvSpPr>
          <p:spPr>
            <a:xfrm>
              <a:off x="8865146" y="250629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09" name="object 17709"/>
            <p:cNvSpPr/>
            <p:nvPr/>
          </p:nvSpPr>
          <p:spPr>
            <a:xfrm>
              <a:off x="8877903" y="25051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749" y="0"/>
                  </a:moveTo>
                  <a:lnTo>
                    <a:pt x="2336" y="0"/>
                  </a:lnTo>
                </a:path>
                <a:path w="2540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10" name="object 17710"/>
            <p:cNvSpPr/>
            <p:nvPr/>
          </p:nvSpPr>
          <p:spPr>
            <a:xfrm>
              <a:off x="8864346" y="2504706"/>
              <a:ext cx="16510" cy="2540"/>
            </a:xfrm>
            <a:custGeom>
              <a:avLst/>
              <a:gdLst/>
              <a:ahLst/>
              <a:cxnLst/>
              <a:rect l="l" t="t" r="r" b="b"/>
              <a:pathLst>
                <a:path w="16509" h="2539">
                  <a:moveTo>
                    <a:pt x="15887" y="12"/>
                  </a:moveTo>
                  <a:lnTo>
                    <a:pt x="15138" y="12"/>
                  </a:lnTo>
                  <a:lnTo>
                    <a:pt x="0" y="0"/>
                  </a:lnTo>
                  <a:lnTo>
                    <a:pt x="0" y="2387"/>
                  </a:lnTo>
                  <a:lnTo>
                    <a:pt x="838" y="2387"/>
                  </a:lnTo>
                  <a:lnTo>
                    <a:pt x="15887" y="2400"/>
                  </a:lnTo>
                  <a:lnTo>
                    <a:pt x="15887" y="1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11" name="object 17711"/>
            <p:cNvSpPr/>
            <p:nvPr/>
          </p:nvSpPr>
          <p:spPr>
            <a:xfrm>
              <a:off x="8871496" y="2505506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4" h="13969">
                  <a:moveTo>
                    <a:pt x="7950" y="0"/>
                  </a:moveTo>
                  <a:lnTo>
                    <a:pt x="7950" y="13474"/>
                  </a:lnTo>
                  <a:lnTo>
                    <a:pt x="0" y="134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12" name="object 17712"/>
            <p:cNvSpPr/>
            <p:nvPr/>
          </p:nvSpPr>
          <p:spPr>
            <a:xfrm>
              <a:off x="8869172" y="25055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713" name="object 17713"/>
          <p:cNvGrpSpPr/>
          <p:nvPr/>
        </p:nvGrpSpPr>
        <p:grpSpPr>
          <a:xfrm>
            <a:off x="7036093" y="1698696"/>
            <a:ext cx="36433" cy="27432"/>
            <a:chOff x="8730507" y="2516587"/>
            <a:chExt cx="53975" cy="40640"/>
          </a:xfrm>
        </p:grpSpPr>
        <p:sp>
          <p:nvSpPr>
            <p:cNvPr id="17714" name="object 17714"/>
            <p:cNvSpPr/>
            <p:nvPr/>
          </p:nvSpPr>
          <p:spPr>
            <a:xfrm>
              <a:off x="8731301" y="2518181"/>
              <a:ext cx="52705" cy="27940"/>
            </a:xfrm>
            <a:custGeom>
              <a:avLst/>
              <a:gdLst/>
              <a:ahLst/>
              <a:cxnLst/>
              <a:rect l="l" t="t" r="r" b="b"/>
              <a:pathLst>
                <a:path w="52704" h="27939">
                  <a:moveTo>
                    <a:pt x="52247" y="0"/>
                  </a:moveTo>
                  <a:lnTo>
                    <a:pt x="0" y="277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15" name="object 17715"/>
            <p:cNvSpPr/>
            <p:nvPr/>
          </p:nvSpPr>
          <p:spPr>
            <a:xfrm>
              <a:off x="8731301" y="2529281"/>
              <a:ext cx="52705" cy="27305"/>
            </a:xfrm>
            <a:custGeom>
              <a:avLst/>
              <a:gdLst/>
              <a:ahLst/>
              <a:cxnLst/>
              <a:rect l="l" t="t" r="r" b="b"/>
              <a:pathLst>
                <a:path w="52704" h="27305">
                  <a:moveTo>
                    <a:pt x="0" y="26924"/>
                  </a:moveTo>
                  <a:lnTo>
                    <a:pt x="5224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16" name="object 17716"/>
            <p:cNvSpPr/>
            <p:nvPr/>
          </p:nvSpPr>
          <p:spPr>
            <a:xfrm>
              <a:off x="8731301" y="2517381"/>
              <a:ext cx="24765" cy="12700"/>
            </a:xfrm>
            <a:custGeom>
              <a:avLst/>
              <a:gdLst/>
              <a:ahLst/>
              <a:cxnLst/>
              <a:rect l="l" t="t" r="r" b="b"/>
              <a:pathLst>
                <a:path w="24765" h="12700">
                  <a:moveTo>
                    <a:pt x="0" y="12674"/>
                  </a:moveTo>
                  <a:lnTo>
                    <a:pt x="24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717" name="object 17717"/>
          <p:cNvGrpSpPr/>
          <p:nvPr/>
        </p:nvGrpSpPr>
        <p:grpSpPr>
          <a:xfrm>
            <a:off x="7194391" y="1701371"/>
            <a:ext cx="21003" cy="42863"/>
            <a:chOff x="8965024" y="2520550"/>
            <a:chExt cx="31115" cy="63500"/>
          </a:xfrm>
        </p:grpSpPr>
        <p:sp>
          <p:nvSpPr>
            <p:cNvPr id="17718" name="object 17718"/>
            <p:cNvSpPr/>
            <p:nvPr/>
          </p:nvSpPr>
          <p:spPr>
            <a:xfrm>
              <a:off x="8979280" y="25221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49" y="0"/>
                  </a:moveTo>
                  <a:lnTo>
                    <a:pt x="749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19" name="object 17719"/>
            <p:cNvSpPr/>
            <p:nvPr/>
          </p:nvSpPr>
          <p:spPr>
            <a:xfrm>
              <a:off x="8980017" y="2522143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69">
                  <a:moveTo>
                    <a:pt x="-793" y="400"/>
                  </a:moveTo>
                  <a:lnTo>
                    <a:pt x="14255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20" name="object 17720"/>
            <p:cNvSpPr/>
            <p:nvPr/>
          </p:nvSpPr>
          <p:spPr>
            <a:xfrm>
              <a:off x="8993479" y="25213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21" name="object 17721"/>
            <p:cNvSpPr/>
            <p:nvPr/>
          </p:nvSpPr>
          <p:spPr>
            <a:xfrm>
              <a:off x="8980029" y="2521343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5">
                  <a:moveTo>
                    <a:pt x="0" y="1587"/>
                  </a:moveTo>
                  <a:lnTo>
                    <a:pt x="134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22" name="object 17722"/>
            <p:cNvSpPr/>
            <p:nvPr/>
          </p:nvSpPr>
          <p:spPr>
            <a:xfrm>
              <a:off x="8980029" y="2522143"/>
              <a:ext cx="15240" cy="61594"/>
            </a:xfrm>
            <a:custGeom>
              <a:avLst/>
              <a:gdLst/>
              <a:ahLst/>
              <a:cxnLst/>
              <a:rect l="l" t="t" r="r" b="b"/>
              <a:pathLst>
                <a:path w="15240" h="61594">
                  <a:moveTo>
                    <a:pt x="1587" y="60998"/>
                  </a:moveTo>
                  <a:lnTo>
                    <a:pt x="0" y="787"/>
                  </a:lnTo>
                </a:path>
                <a:path w="15240" h="61594">
                  <a:moveTo>
                    <a:pt x="1587" y="60998"/>
                  </a:moveTo>
                  <a:lnTo>
                    <a:pt x="15049" y="60197"/>
                  </a:lnTo>
                  <a:lnTo>
                    <a:pt x="134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23" name="object 17723"/>
            <p:cNvSpPr/>
            <p:nvPr/>
          </p:nvSpPr>
          <p:spPr>
            <a:xfrm>
              <a:off x="8965818" y="2523718"/>
              <a:ext cx="15875" cy="59690"/>
            </a:xfrm>
            <a:custGeom>
              <a:avLst/>
              <a:gdLst/>
              <a:ahLst/>
              <a:cxnLst/>
              <a:rect l="l" t="t" r="r" b="b"/>
              <a:pathLst>
                <a:path w="15875" h="59689">
                  <a:moveTo>
                    <a:pt x="1587" y="52285"/>
                  </a:moveTo>
                  <a:lnTo>
                    <a:pt x="0" y="0"/>
                  </a:lnTo>
                </a:path>
                <a:path w="15875" h="59689">
                  <a:moveTo>
                    <a:pt x="1587" y="52285"/>
                  </a:moveTo>
                  <a:lnTo>
                    <a:pt x="15798" y="594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724" name="object 17724"/>
          <p:cNvGrpSpPr/>
          <p:nvPr/>
        </p:nvGrpSpPr>
        <p:grpSpPr>
          <a:xfrm>
            <a:off x="7136120" y="1707252"/>
            <a:ext cx="1715" cy="2143"/>
            <a:chOff x="8878696" y="2529262"/>
            <a:chExt cx="2540" cy="3175"/>
          </a:xfrm>
        </p:grpSpPr>
        <p:sp>
          <p:nvSpPr>
            <p:cNvPr id="17725" name="object 17725"/>
            <p:cNvSpPr/>
            <p:nvPr/>
          </p:nvSpPr>
          <p:spPr>
            <a:xfrm>
              <a:off x="8879446" y="25300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74" y="-793"/>
                  </a:moveTo>
                  <a:lnTo>
                    <a:pt x="374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26" name="object 17726"/>
            <p:cNvSpPr/>
            <p:nvPr/>
          </p:nvSpPr>
          <p:spPr>
            <a:xfrm>
              <a:off x="8878696" y="25300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27" name="object 17727"/>
            <p:cNvSpPr/>
            <p:nvPr/>
          </p:nvSpPr>
          <p:spPr>
            <a:xfrm>
              <a:off x="8878696" y="25300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4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28" name="object 17728"/>
            <p:cNvSpPr/>
            <p:nvPr/>
          </p:nvSpPr>
          <p:spPr>
            <a:xfrm>
              <a:off x="8880195" y="253005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729" name="object 17729"/>
          <p:cNvGrpSpPr/>
          <p:nvPr/>
        </p:nvGrpSpPr>
        <p:grpSpPr>
          <a:xfrm>
            <a:off x="7036092" y="1683720"/>
            <a:ext cx="42005" cy="17145"/>
            <a:chOff x="8730507" y="2494400"/>
            <a:chExt cx="62230" cy="25400"/>
          </a:xfrm>
        </p:grpSpPr>
        <p:sp>
          <p:nvSpPr>
            <p:cNvPr id="17730" name="object 17730"/>
            <p:cNvSpPr/>
            <p:nvPr/>
          </p:nvSpPr>
          <p:spPr>
            <a:xfrm>
              <a:off x="8730507" y="2507488"/>
              <a:ext cx="53975" cy="9525"/>
            </a:xfrm>
            <a:custGeom>
              <a:avLst/>
              <a:gdLst/>
              <a:ahLst/>
              <a:cxnLst/>
              <a:rect l="l" t="t" r="r" b="b"/>
              <a:pathLst>
                <a:path w="53975" h="9525">
                  <a:moveTo>
                    <a:pt x="0" y="0"/>
                  </a:moveTo>
                  <a:lnTo>
                    <a:pt x="53835" y="0"/>
                  </a:lnTo>
                </a:path>
                <a:path w="53975" h="9525">
                  <a:moveTo>
                    <a:pt x="0" y="9499"/>
                  </a:moveTo>
                  <a:lnTo>
                    <a:pt x="53835" y="9499"/>
                  </a:lnTo>
                </a:path>
              </a:pathLst>
            </a:custGeom>
            <a:ln w="5549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31" name="object 17731"/>
            <p:cNvSpPr/>
            <p:nvPr/>
          </p:nvSpPr>
          <p:spPr>
            <a:xfrm>
              <a:off x="8786723" y="2496794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79" h="5714">
                  <a:moveTo>
                    <a:pt x="0" y="0"/>
                  </a:moveTo>
                  <a:lnTo>
                    <a:pt x="4762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32" name="object 17732"/>
            <p:cNvSpPr/>
            <p:nvPr/>
          </p:nvSpPr>
          <p:spPr>
            <a:xfrm>
              <a:off x="8776449" y="2495207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0" y="0"/>
                  </a:moveTo>
                  <a:lnTo>
                    <a:pt x="10287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33" name="object 17733"/>
            <p:cNvSpPr/>
            <p:nvPr/>
          </p:nvSpPr>
          <p:spPr>
            <a:xfrm>
              <a:off x="8731301" y="2495194"/>
              <a:ext cx="45720" cy="3175"/>
            </a:xfrm>
            <a:custGeom>
              <a:avLst/>
              <a:gdLst/>
              <a:ahLst/>
              <a:cxnLst/>
              <a:rect l="l" t="t" r="r" b="b"/>
              <a:pathLst>
                <a:path w="45720" h="3175">
                  <a:moveTo>
                    <a:pt x="-793" y="1587"/>
                  </a:moveTo>
                  <a:lnTo>
                    <a:pt x="45942" y="1587"/>
                  </a:lnTo>
                </a:path>
              </a:pathLst>
            </a:custGeom>
            <a:ln w="47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734" name="object 17734"/>
          <p:cNvGrpSpPr/>
          <p:nvPr/>
        </p:nvGrpSpPr>
        <p:grpSpPr>
          <a:xfrm>
            <a:off x="4408904" y="1359140"/>
            <a:ext cx="12430" cy="3858"/>
            <a:chOff x="4838375" y="2013540"/>
            <a:chExt cx="18415" cy="5715"/>
          </a:xfrm>
        </p:grpSpPr>
        <p:sp>
          <p:nvSpPr>
            <p:cNvPr id="17735" name="object 17735"/>
            <p:cNvSpPr/>
            <p:nvPr/>
          </p:nvSpPr>
          <p:spPr>
            <a:xfrm>
              <a:off x="4839169" y="201670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36" name="object 17736"/>
            <p:cNvSpPr/>
            <p:nvPr/>
          </p:nvSpPr>
          <p:spPr>
            <a:xfrm>
              <a:off x="4839169" y="201513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74"/>
                  </a:moveTo>
                  <a:lnTo>
                    <a:pt x="0" y="0"/>
                  </a:lnTo>
                  <a:lnTo>
                    <a:pt x="2374" y="0"/>
                  </a:lnTo>
                  <a:lnTo>
                    <a:pt x="2374" y="787"/>
                  </a:lnTo>
                  <a:lnTo>
                    <a:pt x="3162" y="787"/>
                  </a:lnTo>
                  <a:lnTo>
                    <a:pt x="3162" y="2374"/>
                  </a:lnTo>
                  <a:lnTo>
                    <a:pt x="2374" y="2374"/>
                  </a:lnTo>
                  <a:lnTo>
                    <a:pt x="2374" y="3162"/>
                  </a:lnTo>
                  <a:lnTo>
                    <a:pt x="1574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37" name="object 17737"/>
            <p:cNvSpPr/>
            <p:nvPr/>
          </p:nvSpPr>
          <p:spPr>
            <a:xfrm>
              <a:off x="4839169" y="20175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38" name="object 17738"/>
            <p:cNvSpPr/>
            <p:nvPr/>
          </p:nvSpPr>
          <p:spPr>
            <a:xfrm>
              <a:off x="4839169" y="20151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74"/>
                  </a:moveTo>
                  <a:lnTo>
                    <a:pt x="0" y="0"/>
                  </a:lnTo>
                  <a:lnTo>
                    <a:pt x="1574" y="0"/>
                  </a:lnTo>
                </a:path>
                <a:path w="1904" h="1905">
                  <a:moveTo>
                    <a:pt x="0" y="1574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39" name="object 17739"/>
            <p:cNvSpPr/>
            <p:nvPr/>
          </p:nvSpPr>
          <p:spPr>
            <a:xfrm>
              <a:off x="4839169" y="201670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40" name="object 17740"/>
            <p:cNvSpPr/>
            <p:nvPr/>
          </p:nvSpPr>
          <p:spPr>
            <a:xfrm>
              <a:off x="4839169" y="20175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41" name="object 17741"/>
            <p:cNvSpPr/>
            <p:nvPr/>
          </p:nvSpPr>
          <p:spPr>
            <a:xfrm>
              <a:off x="4839169" y="20182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  <a:path w="1904">
                  <a:moveTo>
                    <a:pt x="1574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42" name="object 17742"/>
            <p:cNvSpPr/>
            <p:nvPr/>
          </p:nvSpPr>
          <p:spPr>
            <a:xfrm>
              <a:off x="4841544" y="20151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43" name="object 17743"/>
            <p:cNvSpPr/>
            <p:nvPr/>
          </p:nvSpPr>
          <p:spPr>
            <a:xfrm>
              <a:off x="4840744" y="20151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44" name="object 17744"/>
            <p:cNvSpPr/>
            <p:nvPr/>
          </p:nvSpPr>
          <p:spPr>
            <a:xfrm>
              <a:off x="4839957" y="20151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45" name="object 17745"/>
            <p:cNvSpPr/>
            <p:nvPr/>
          </p:nvSpPr>
          <p:spPr>
            <a:xfrm>
              <a:off x="4839169" y="20151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46" name="object 17746"/>
            <p:cNvSpPr/>
            <p:nvPr/>
          </p:nvSpPr>
          <p:spPr>
            <a:xfrm>
              <a:off x="4839169" y="20159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47" name="object 17747"/>
            <p:cNvSpPr/>
            <p:nvPr/>
          </p:nvSpPr>
          <p:spPr>
            <a:xfrm>
              <a:off x="4839169" y="20167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48" name="object 17748"/>
            <p:cNvSpPr/>
            <p:nvPr/>
          </p:nvSpPr>
          <p:spPr>
            <a:xfrm>
              <a:off x="4852631" y="20151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49" name="object 17749"/>
            <p:cNvSpPr/>
            <p:nvPr/>
          </p:nvSpPr>
          <p:spPr>
            <a:xfrm>
              <a:off x="4852631" y="201433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800"/>
                  </a:moveTo>
                  <a:lnTo>
                    <a:pt x="0" y="0"/>
                  </a:lnTo>
                  <a:lnTo>
                    <a:pt x="3175" y="0"/>
                  </a:lnTo>
                  <a:lnTo>
                    <a:pt x="3175" y="2374"/>
                  </a:lnTo>
                  <a:lnTo>
                    <a:pt x="2374" y="2374"/>
                  </a:lnTo>
                  <a:lnTo>
                    <a:pt x="2374" y="3174"/>
                  </a:lnTo>
                  <a:lnTo>
                    <a:pt x="1587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50" name="object 17750"/>
            <p:cNvSpPr/>
            <p:nvPr/>
          </p:nvSpPr>
          <p:spPr>
            <a:xfrm>
              <a:off x="4852631" y="201592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51" name="object 17751"/>
            <p:cNvSpPr/>
            <p:nvPr/>
          </p:nvSpPr>
          <p:spPr>
            <a:xfrm>
              <a:off x="4852631" y="201433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800"/>
                  </a:moveTo>
                  <a:lnTo>
                    <a:pt x="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52" name="object 17752"/>
            <p:cNvSpPr/>
            <p:nvPr/>
          </p:nvSpPr>
          <p:spPr>
            <a:xfrm>
              <a:off x="4852631" y="20159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53" name="object 17753"/>
            <p:cNvSpPr/>
            <p:nvPr/>
          </p:nvSpPr>
          <p:spPr>
            <a:xfrm>
              <a:off x="4852631" y="20167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54" name="object 17754"/>
            <p:cNvSpPr/>
            <p:nvPr/>
          </p:nvSpPr>
          <p:spPr>
            <a:xfrm>
              <a:off x="4853419" y="20167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800"/>
                  </a:moveTo>
                  <a:lnTo>
                    <a:pt x="0" y="800"/>
                  </a:lnTo>
                  <a:lnTo>
                    <a:pt x="0" y="0"/>
                  </a:lnTo>
                </a:path>
                <a:path w="1270" h="1269">
                  <a:moveTo>
                    <a:pt x="800" y="80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55" name="object 17755"/>
            <p:cNvSpPr/>
            <p:nvPr/>
          </p:nvSpPr>
          <p:spPr>
            <a:xfrm>
              <a:off x="4855006" y="20143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56" name="object 17756"/>
            <p:cNvSpPr/>
            <p:nvPr/>
          </p:nvSpPr>
          <p:spPr>
            <a:xfrm>
              <a:off x="4854219" y="20143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57" name="object 17757"/>
            <p:cNvSpPr/>
            <p:nvPr/>
          </p:nvSpPr>
          <p:spPr>
            <a:xfrm>
              <a:off x="4853431" y="20143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58" name="object 17758"/>
            <p:cNvSpPr/>
            <p:nvPr/>
          </p:nvSpPr>
          <p:spPr>
            <a:xfrm>
              <a:off x="4852631" y="20143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59" name="object 17759"/>
            <p:cNvSpPr/>
            <p:nvPr/>
          </p:nvSpPr>
          <p:spPr>
            <a:xfrm>
              <a:off x="4852631" y="20151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60" name="object 17760"/>
            <p:cNvSpPr/>
            <p:nvPr/>
          </p:nvSpPr>
          <p:spPr>
            <a:xfrm>
              <a:off x="4852631" y="20159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761" name="object 17761"/>
          <p:cNvGrpSpPr/>
          <p:nvPr/>
        </p:nvGrpSpPr>
        <p:grpSpPr>
          <a:xfrm>
            <a:off x="7036093" y="1759656"/>
            <a:ext cx="36433" cy="16716"/>
            <a:chOff x="8730507" y="2606897"/>
            <a:chExt cx="53975" cy="24765"/>
          </a:xfrm>
        </p:grpSpPr>
        <p:sp>
          <p:nvSpPr>
            <p:cNvPr id="17762" name="object 17762"/>
            <p:cNvSpPr/>
            <p:nvPr/>
          </p:nvSpPr>
          <p:spPr>
            <a:xfrm>
              <a:off x="8731301" y="2617203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-793" y="1981"/>
                  </a:moveTo>
                  <a:lnTo>
                    <a:pt x="53041" y="1981"/>
                  </a:lnTo>
                </a:path>
              </a:pathLst>
            </a:custGeom>
            <a:ln w="5549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63" name="object 17763"/>
            <p:cNvSpPr/>
            <p:nvPr/>
          </p:nvSpPr>
          <p:spPr>
            <a:xfrm>
              <a:off x="8731301" y="2626702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-793" y="1987"/>
                  </a:moveTo>
                  <a:lnTo>
                    <a:pt x="53041" y="1987"/>
                  </a:lnTo>
                </a:path>
              </a:pathLst>
            </a:custGeom>
            <a:ln w="55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64" name="object 17764"/>
            <p:cNvSpPr/>
            <p:nvPr/>
          </p:nvSpPr>
          <p:spPr>
            <a:xfrm>
              <a:off x="8731301" y="2607691"/>
              <a:ext cx="34925" cy="2540"/>
            </a:xfrm>
            <a:custGeom>
              <a:avLst/>
              <a:gdLst/>
              <a:ahLst/>
              <a:cxnLst/>
              <a:rect l="l" t="t" r="r" b="b"/>
              <a:pathLst>
                <a:path w="34925" h="2539">
                  <a:moveTo>
                    <a:pt x="-793" y="1193"/>
                  </a:moveTo>
                  <a:lnTo>
                    <a:pt x="35655" y="1193"/>
                  </a:lnTo>
                </a:path>
              </a:pathLst>
            </a:custGeom>
            <a:ln w="39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765" name="object 17765"/>
          <p:cNvGrpSpPr/>
          <p:nvPr/>
        </p:nvGrpSpPr>
        <p:grpSpPr>
          <a:xfrm>
            <a:off x="5472511" y="1513145"/>
            <a:ext cx="20145" cy="14573"/>
            <a:chOff x="6414090" y="2241696"/>
            <a:chExt cx="29845" cy="21590"/>
          </a:xfrm>
        </p:grpSpPr>
        <p:sp>
          <p:nvSpPr>
            <p:cNvPr id="17766" name="object 17766"/>
            <p:cNvSpPr/>
            <p:nvPr/>
          </p:nvSpPr>
          <p:spPr>
            <a:xfrm>
              <a:off x="6429933" y="2242489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2674" y="800"/>
                  </a:moveTo>
                  <a:lnTo>
                    <a:pt x="3949" y="800"/>
                  </a:lnTo>
                  <a:lnTo>
                    <a:pt x="23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67" name="object 17767"/>
            <p:cNvSpPr/>
            <p:nvPr/>
          </p:nvSpPr>
          <p:spPr>
            <a:xfrm>
              <a:off x="6414884" y="2248039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69">
                  <a:moveTo>
                    <a:pt x="4749" y="0"/>
                  </a:moveTo>
                  <a:lnTo>
                    <a:pt x="0" y="13474"/>
                  </a:lnTo>
                  <a:lnTo>
                    <a:pt x="1574" y="134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68" name="object 17768"/>
            <p:cNvSpPr/>
            <p:nvPr/>
          </p:nvSpPr>
          <p:spPr>
            <a:xfrm>
              <a:off x="6416459" y="22615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69" name="object 17769"/>
            <p:cNvSpPr/>
            <p:nvPr/>
          </p:nvSpPr>
          <p:spPr>
            <a:xfrm>
              <a:off x="6417259" y="22615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70" name="object 17770"/>
            <p:cNvSpPr/>
            <p:nvPr/>
          </p:nvSpPr>
          <p:spPr>
            <a:xfrm>
              <a:off x="6418846" y="22615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71" name="object 17771"/>
            <p:cNvSpPr/>
            <p:nvPr/>
          </p:nvSpPr>
          <p:spPr>
            <a:xfrm>
              <a:off x="6420421" y="22615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72" name="object 17772"/>
            <p:cNvSpPr/>
            <p:nvPr/>
          </p:nvSpPr>
          <p:spPr>
            <a:xfrm>
              <a:off x="6421221" y="22615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73" name="object 17773"/>
            <p:cNvSpPr/>
            <p:nvPr/>
          </p:nvSpPr>
          <p:spPr>
            <a:xfrm>
              <a:off x="6422809" y="22615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74" name="object 17774"/>
            <p:cNvSpPr/>
            <p:nvPr/>
          </p:nvSpPr>
          <p:spPr>
            <a:xfrm>
              <a:off x="6424396" y="22615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75" name="object 17775"/>
            <p:cNvSpPr/>
            <p:nvPr/>
          </p:nvSpPr>
          <p:spPr>
            <a:xfrm>
              <a:off x="6425971" y="22615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76" name="object 17776"/>
            <p:cNvSpPr/>
            <p:nvPr/>
          </p:nvSpPr>
          <p:spPr>
            <a:xfrm>
              <a:off x="6426771" y="22615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77" name="object 17777"/>
            <p:cNvSpPr/>
            <p:nvPr/>
          </p:nvSpPr>
          <p:spPr>
            <a:xfrm>
              <a:off x="6428346" y="22615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78" name="object 17778"/>
            <p:cNvSpPr/>
            <p:nvPr/>
          </p:nvSpPr>
          <p:spPr>
            <a:xfrm>
              <a:off x="6429933" y="22615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79" name="object 17779"/>
            <p:cNvSpPr/>
            <p:nvPr/>
          </p:nvSpPr>
          <p:spPr>
            <a:xfrm>
              <a:off x="6430721" y="226150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80" name="object 17780"/>
            <p:cNvSpPr/>
            <p:nvPr/>
          </p:nvSpPr>
          <p:spPr>
            <a:xfrm>
              <a:off x="6432308" y="22623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81" name="object 17781"/>
            <p:cNvSpPr/>
            <p:nvPr/>
          </p:nvSpPr>
          <p:spPr>
            <a:xfrm>
              <a:off x="6433883" y="22623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82" name="object 17782"/>
            <p:cNvSpPr/>
            <p:nvPr/>
          </p:nvSpPr>
          <p:spPr>
            <a:xfrm>
              <a:off x="6434683" y="22623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83" name="object 17783"/>
            <p:cNvSpPr/>
            <p:nvPr/>
          </p:nvSpPr>
          <p:spPr>
            <a:xfrm>
              <a:off x="6436271" y="22623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84" name="object 17784"/>
            <p:cNvSpPr/>
            <p:nvPr/>
          </p:nvSpPr>
          <p:spPr>
            <a:xfrm>
              <a:off x="6437846" y="22623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85" name="object 17785"/>
            <p:cNvSpPr/>
            <p:nvPr/>
          </p:nvSpPr>
          <p:spPr>
            <a:xfrm>
              <a:off x="6438646" y="22623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86" name="object 17786"/>
            <p:cNvSpPr/>
            <p:nvPr/>
          </p:nvSpPr>
          <p:spPr>
            <a:xfrm>
              <a:off x="6440233" y="22623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87" name="object 17787"/>
            <p:cNvSpPr/>
            <p:nvPr/>
          </p:nvSpPr>
          <p:spPr>
            <a:xfrm>
              <a:off x="6441808" y="22623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788" name="object 17788"/>
          <p:cNvGrpSpPr/>
          <p:nvPr/>
        </p:nvGrpSpPr>
        <p:grpSpPr>
          <a:xfrm>
            <a:off x="4408904" y="1502986"/>
            <a:ext cx="12430" cy="3858"/>
            <a:chOff x="4838375" y="2226646"/>
            <a:chExt cx="18415" cy="5715"/>
          </a:xfrm>
        </p:grpSpPr>
        <p:sp>
          <p:nvSpPr>
            <p:cNvPr id="17789" name="object 17789"/>
            <p:cNvSpPr/>
            <p:nvPr/>
          </p:nvSpPr>
          <p:spPr>
            <a:xfrm>
              <a:off x="4852644" y="22282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90" name="object 17790"/>
            <p:cNvSpPr/>
            <p:nvPr/>
          </p:nvSpPr>
          <p:spPr>
            <a:xfrm>
              <a:off x="4852644" y="222744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0" y="800"/>
                  </a:moveTo>
                  <a:lnTo>
                    <a:pt x="0" y="0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91" name="object 17791"/>
            <p:cNvSpPr/>
            <p:nvPr/>
          </p:nvSpPr>
          <p:spPr>
            <a:xfrm>
              <a:off x="4852644" y="22290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92" name="object 17792"/>
            <p:cNvSpPr/>
            <p:nvPr/>
          </p:nvSpPr>
          <p:spPr>
            <a:xfrm>
              <a:off x="4852644" y="22282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93" name="object 17793"/>
            <p:cNvSpPr/>
            <p:nvPr/>
          </p:nvSpPr>
          <p:spPr>
            <a:xfrm>
              <a:off x="4852644" y="22274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94" name="object 17794"/>
            <p:cNvSpPr/>
            <p:nvPr/>
          </p:nvSpPr>
          <p:spPr>
            <a:xfrm>
              <a:off x="4852644" y="22290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95" name="object 17795"/>
            <p:cNvSpPr/>
            <p:nvPr/>
          </p:nvSpPr>
          <p:spPr>
            <a:xfrm>
              <a:off x="4852644" y="22298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96" name="object 17796"/>
            <p:cNvSpPr/>
            <p:nvPr/>
          </p:nvSpPr>
          <p:spPr>
            <a:xfrm>
              <a:off x="4853431" y="22298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800"/>
                  </a:moveTo>
                  <a:lnTo>
                    <a:pt x="0" y="800"/>
                  </a:lnTo>
                  <a:lnTo>
                    <a:pt x="0" y="0"/>
                  </a:lnTo>
                </a:path>
                <a:path w="1270" h="1269">
                  <a:moveTo>
                    <a:pt x="800" y="80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97" name="object 17797"/>
            <p:cNvSpPr/>
            <p:nvPr/>
          </p:nvSpPr>
          <p:spPr>
            <a:xfrm>
              <a:off x="4854231" y="222744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787" y="0"/>
                  </a:moveTo>
                  <a:lnTo>
                    <a:pt x="1587" y="0"/>
                  </a:lnTo>
                  <a:lnTo>
                    <a:pt x="1587" y="2374"/>
                  </a:lnTo>
                  <a:lnTo>
                    <a:pt x="787" y="2374"/>
                  </a:lnTo>
                  <a:lnTo>
                    <a:pt x="787" y="3175"/>
                  </a:lnTo>
                  <a:lnTo>
                    <a:pt x="0" y="3175"/>
                  </a:lnTo>
                </a:path>
                <a:path w="1904" h="3175">
                  <a:moveTo>
                    <a:pt x="787" y="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98" name="object 17798"/>
            <p:cNvSpPr/>
            <p:nvPr/>
          </p:nvSpPr>
          <p:spPr>
            <a:xfrm>
              <a:off x="4854231" y="22274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799" name="object 17799"/>
            <p:cNvSpPr/>
            <p:nvPr/>
          </p:nvSpPr>
          <p:spPr>
            <a:xfrm>
              <a:off x="4853431" y="22274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00" name="object 17800"/>
            <p:cNvSpPr/>
            <p:nvPr/>
          </p:nvSpPr>
          <p:spPr>
            <a:xfrm>
              <a:off x="4853431" y="22274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01" name="object 17801"/>
            <p:cNvSpPr/>
            <p:nvPr/>
          </p:nvSpPr>
          <p:spPr>
            <a:xfrm>
              <a:off x="4852644" y="22274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02" name="object 17802"/>
            <p:cNvSpPr/>
            <p:nvPr/>
          </p:nvSpPr>
          <p:spPr>
            <a:xfrm>
              <a:off x="4852644" y="22282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03" name="object 17803"/>
            <p:cNvSpPr/>
            <p:nvPr/>
          </p:nvSpPr>
          <p:spPr>
            <a:xfrm>
              <a:off x="4852644" y="22290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04" name="object 17804"/>
            <p:cNvSpPr/>
            <p:nvPr/>
          </p:nvSpPr>
          <p:spPr>
            <a:xfrm>
              <a:off x="4839169" y="22306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05" name="object 17805"/>
            <p:cNvSpPr/>
            <p:nvPr/>
          </p:nvSpPr>
          <p:spPr>
            <a:xfrm>
              <a:off x="4839169" y="222822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0" y="800"/>
                  </a:moveTo>
                  <a:lnTo>
                    <a:pt x="0" y="0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06" name="object 17806"/>
            <p:cNvSpPr/>
            <p:nvPr/>
          </p:nvSpPr>
          <p:spPr>
            <a:xfrm>
              <a:off x="4839169" y="22306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07" name="object 17807"/>
            <p:cNvSpPr/>
            <p:nvPr/>
          </p:nvSpPr>
          <p:spPr>
            <a:xfrm>
              <a:off x="4839169" y="2228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87"/>
                  </a:moveTo>
                  <a:lnTo>
                    <a:pt x="0" y="0"/>
                  </a:lnTo>
                  <a:lnTo>
                    <a:pt x="1587" y="0"/>
                  </a:lnTo>
                </a:path>
                <a:path w="1904" h="1905">
                  <a:moveTo>
                    <a:pt x="0" y="1587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08" name="object 17808"/>
            <p:cNvSpPr/>
            <p:nvPr/>
          </p:nvSpPr>
          <p:spPr>
            <a:xfrm>
              <a:off x="4839169" y="22298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09" name="object 17809"/>
            <p:cNvSpPr/>
            <p:nvPr/>
          </p:nvSpPr>
          <p:spPr>
            <a:xfrm>
              <a:off x="4839169" y="22306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10" name="object 17810"/>
            <p:cNvSpPr/>
            <p:nvPr/>
          </p:nvSpPr>
          <p:spPr>
            <a:xfrm>
              <a:off x="4839169" y="223140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  <a:path w="1904">
                  <a:moveTo>
                    <a:pt x="1587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11" name="object 17811"/>
            <p:cNvSpPr/>
            <p:nvPr/>
          </p:nvSpPr>
          <p:spPr>
            <a:xfrm>
              <a:off x="4840757" y="222824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787" y="0"/>
                  </a:moveTo>
                  <a:lnTo>
                    <a:pt x="787" y="800"/>
                  </a:lnTo>
                  <a:lnTo>
                    <a:pt x="1587" y="800"/>
                  </a:lnTo>
                  <a:lnTo>
                    <a:pt x="1587" y="2374"/>
                  </a:lnTo>
                  <a:lnTo>
                    <a:pt x="787" y="2374"/>
                  </a:lnTo>
                  <a:lnTo>
                    <a:pt x="787" y="3162"/>
                  </a:lnTo>
                  <a:lnTo>
                    <a:pt x="0" y="3162"/>
                  </a:lnTo>
                </a:path>
                <a:path w="1904" h="3175">
                  <a:moveTo>
                    <a:pt x="787" y="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12" name="object 17812"/>
            <p:cNvSpPr/>
            <p:nvPr/>
          </p:nvSpPr>
          <p:spPr>
            <a:xfrm>
              <a:off x="4840757" y="22282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13" name="object 17813"/>
            <p:cNvSpPr/>
            <p:nvPr/>
          </p:nvSpPr>
          <p:spPr>
            <a:xfrm>
              <a:off x="4839969" y="22282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14" name="object 17814"/>
            <p:cNvSpPr/>
            <p:nvPr/>
          </p:nvSpPr>
          <p:spPr>
            <a:xfrm>
              <a:off x="4839969" y="22282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15" name="object 17815"/>
            <p:cNvSpPr/>
            <p:nvPr/>
          </p:nvSpPr>
          <p:spPr>
            <a:xfrm>
              <a:off x="4839169" y="22282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16" name="object 17816"/>
            <p:cNvSpPr/>
            <p:nvPr/>
          </p:nvSpPr>
          <p:spPr>
            <a:xfrm>
              <a:off x="4839169" y="22290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17" name="object 17817"/>
            <p:cNvSpPr/>
            <p:nvPr/>
          </p:nvSpPr>
          <p:spPr>
            <a:xfrm>
              <a:off x="4839169" y="22290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18" name="object 17818"/>
            <p:cNvSpPr/>
            <p:nvPr/>
          </p:nvSpPr>
          <p:spPr>
            <a:xfrm>
              <a:off x="4839169" y="22298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19" name="object 17819"/>
            <p:cNvSpPr/>
            <p:nvPr/>
          </p:nvSpPr>
          <p:spPr>
            <a:xfrm>
              <a:off x="4839169" y="22298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820" name="object 17820"/>
          <p:cNvGrpSpPr/>
          <p:nvPr/>
        </p:nvGrpSpPr>
        <p:grpSpPr>
          <a:xfrm>
            <a:off x="5559667" y="1478392"/>
            <a:ext cx="8573" cy="14573"/>
            <a:chOff x="6543211" y="2190210"/>
            <a:chExt cx="12700" cy="21590"/>
          </a:xfrm>
        </p:grpSpPr>
        <p:sp>
          <p:nvSpPr>
            <p:cNvPr id="17821" name="object 17821"/>
            <p:cNvSpPr/>
            <p:nvPr/>
          </p:nvSpPr>
          <p:spPr>
            <a:xfrm>
              <a:off x="6544005" y="2191004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5" h="7619">
                  <a:moveTo>
                    <a:pt x="3962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22" name="object 17822"/>
            <p:cNvSpPr/>
            <p:nvPr/>
          </p:nvSpPr>
          <p:spPr>
            <a:xfrm>
              <a:off x="6544005" y="2191804"/>
              <a:ext cx="11430" cy="19050"/>
            </a:xfrm>
            <a:custGeom>
              <a:avLst/>
              <a:gdLst/>
              <a:ahLst/>
              <a:cxnLst/>
              <a:rect l="l" t="t" r="r" b="b"/>
              <a:pathLst>
                <a:path w="11429" h="19050">
                  <a:moveTo>
                    <a:pt x="11099" y="0"/>
                  </a:moveTo>
                  <a:lnTo>
                    <a:pt x="0" y="190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823" name="object 17823"/>
          <p:cNvGrpSpPr/>
          <p:nvPr/>
        </p:nvGrpSpPr>
        <p:grpSpPr>
          <a:xfrm>
            <a:off x="5491225" y="774136"/>
            <a:ext cx="69866" cy="23574"/>
            <a:chOff x="6441814" y="1146867"/>
            <a:chExt cx="103505" cy="34925"/>
          </a:xfrm>
        </p:grpSpPr>
        <p:sp>
          <p:nvSpPr>
            <p:cNvPr id="17824" name="object 17824"/>
            <p:cNvSpPr/>
            <p:nvPr/>
          </p:nvSpPr>
          <p:spPr>
            <a:xfrm>
              <a:off x="6458445" y="11476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74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25" name="object 17825"/>
            <p:cNvSpPr/>
            <p:nvPr/>
          </p:nvSpPr>
          <p:spPr>
            <a:xfrm>
              <a:off x="6458445" y="1149248"/>
              <a:ext cx="40005" cy="4445"/>
            </a:xfrm>
            <a:custGeom>
              <a:avLst/>
              <a:gdLst/>
              <a:ahLst/>
              <a:cxnLst/>
              <a:rect l="l" t="t" r="r" b="b"/>
              <a:pathLst>
                <a:path w="40004" h="4444">
                  <a:moveTo>
                    <a:pt x="33274" y="1587"/>
                  </a:moveTo>
                  <a:lnTo>
                    <a:pt x="0" y="0"/>
                  </a:lnTo>
                </a:path>
                <a:path w="40004" h="4444">
                  <a:moveTo>
                    <a:pt x="33274" y="1587"/>
                  </a:moveTo>
                  <a:lnTo>
                    <a:pt x="36436" y="1587"/>
                  </a:lnTo>
                  <a:lnTo>
                    <a:pt x="37236" y="2387"/>
                  </a:lnTo>
                  <a:lnTo>
                    <a:pt x="38823" y="2387"/>
                  </a:lnTo>
                  <a:lnTo>
                    <a:pt x="38823" y="3162"/>
                  </a:lnTo>
                  <a:lnTo>
                    <a:pt x="39611" y="3162"/>
                  </a:lnTo>
                  <a:lnTo>
                    <a:pt x="39611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26" name="object 17826"/>
            <p:cNvSpPr/>
            <p:nvPr/>
          </p:nvSpPr>
          <p:spPr>
            <a:xfrm>
              <a:off x="6476669" y="1153198"/>
              <a:ext cx="21590" cy="24130"/>
            </a:xfrm>
            <a:custGeom>
              <a:avLst/>
              <a:gdLst/>
              <a:ahLst/>
              <a:cxnLst/>
              <a:rect l="l" t="t" r="r" b="b"/>
              <a:pathLst>
                <a:path w="21589" h="24130">
                  <a:moveTo>
                    <a:pt x="8712" y="22186"/>
                  </a:moveTo>
                  <a:lnTo>
                    <a:pt x="21386" y="0"/>
                  </a:lnTo>
                </a:path>
                <a:path w="21589" h="24130">
                  <a:moveTo>
                    <a:pt x="8712" y="22186"/>
                  </a:moveTo>
                  <a:lnTo>
                    <a:pt x="7924" y="22186"/>
                  </a:lnTo>
                  <a:lnTo>
                    <a:pt x="7924" y="22987"/>
                  </a:lnTo>
                  <a:lnTo>
                    <a:pt x="6337" y="22987"/>
                  </a:lnTo>
                  <a:lnTo>
                    <a:pt x="5537" y="23774"/>
                  </a:lnTo>
                  <a:lnTo>
                    <a:pt x="0" y="237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27" name="object 17827"/>
            <p:cNvSpPr/>
            <p:nvPr/>
          </p:nvSpPr>
          <p:spPr>
            <a:xfrm>
              <a:off x="6443395" y="1175384"/>
              <a:ext cx="33655" cy="1905"/>
            </a:xfrm>
            <a:custGeom>
              <a:avLst/>
              <a:gdLst/>
              <a:ahLst/>
              <a:cxnLst/>
              <a:rect l="l" t="t" r="r" b="b"/>
              <a:pathLst>
                <a:path w="33654" h="1905">
                  <a:moveTo>
                    <a:pt x="0" y="0"/>
                  </a:moveTo>
                  <a:lnTo>
                    <a:pt x="33274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28" name="object 17828"/>
            <p:cNvSpPr/>
            <p:nvPr/>
          </p:nvSpPr>
          <p:spPr>
            <a:xfrm>
              <a:off x="6442608" y="117538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38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29" name="object 17829"/>
            <p:cNvSpPr/>
            <p:nvPr/>
          </p:nvSpPr>
          <p:spPr>
            <a:xfrm>
              <a:off x="6442608" y="1177772"/>
              <a:ext cx="84455" cy="3175"/>
            </a:xfrm>
            <a:custGeom>
              <a:avLst/>
              <a:gdLst/>
              <a:ahLst/>
              <a:cxnLst/>
              <a:rect l="l" t="t" r="r" b="b"/>
              <a:pathLst>
                <a:path w="84454" h="3175">
                  <a:moveTo>
                    <a:pt x="83972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30" name="object 17830"/>
            <p:cNvSpPr/>
            <p:nvPr/>
          </p:nvSpPr>
          <p:spPr>
            <a:xfrm>
              <a:off x="6526593" y="11793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7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31" name="object 17831"/>
            <p:cNvSpPr/>
            <p:nvPr/>
          </p:nvSpPr>
          <p:spPr>
            <a:xfrm>
              <a:off x="6488544" y="1175384"/>
              <a:ext cx="40005" cy="4445"/>
            </a:xfrm>
            <a:custGeom>
              <a:avLst/>
              <a:gdLst/>
              <a:ahLst/>
              <a:cxnLst/>
              <a:rect l="l" t="t" r="r" b="b"/>
              <a:pathLst>
                <a:path w="40004" h="4444">
                  <a:moveTo>
                    <a:pt x="7137" y="2387"/>
                  </a:moveTo>
                  <a:lnTo>
                    <a:pt x="39624" y="3975"/>
                  </a:lnTo>
                </a:path>
                <a:path w="40004" h="4444">
                  <a:moveTo>
                    <a:pt x="7137" y="2387"/>
                  </a:moveTo>
                  <a:lnTo>
                    <a:pt x="3175" y="2387"/>
                  </a:lnTo>
                  <a:lnTo>
                    <a:pt x="2387" y="1587"/>
                  </a:lnTo>
                  <a:lnTo>
                    <a:pt x="800" y="1587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32" name="object 17832"/>
            <p:cNvSpPr/>
            <p:nvPr/>
          </p:nvSpPr>
          <p:spPr>
            <a:xfrm>
              <a:off x="6488544" y="1151635"/>
              <a:ext cx="21590" cy="24130"/>
            </a:xfrm>
            <a:custGeom>
              <a:avLst/>
              <a:gdLst/>
              <a:ahLst/>
              <a:cxnLst/>
              <a:rect l="l" t="t" r="r" b="b"/>
              <a:pathLst>
                <a:path w="21590" h="24130">
                  <a:moveTo>
                    <a:pt x="12674" y="1574"/>
                  </a:moveTo>
                  <a:lnTo>
                    <a:pt x="0" y="23749"/>
                  </a:lnTo>
                </a:path>
                <a:path w="21590" h="24130">
                  <a:moveTo>
                    <a:pt x="12674" y="1574"/>
                  </a:moveTo>
                  <a:lnTo>
                    <a:pt x="13474" y="1574"/>
                  </a:lnTo>
                  <a:lnTo>
                    <a:pt x="13474" y="774"/>
                  </a:lnTo>
                  <a:lnTo>
                    <a:pt x="15062" y="774"/>
                  </a:lnTo>
                  <a:lnTo>
                    <a:pt x="15849" y="0"/>
                  </a:lnTo>
                  <a:lnTo>
                    <a:pt x="213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33" name="object 17833"/>
            <p:cNvSpPr/>
            <p:nvPr/>
          </p:nvSpPr>
          <p:spPr>
            <a:xfrm>
              <a:off x="6509943" y="1151623"/>
              <a:ext cx="33655" cy="1270"/>
            </a:xfrm>
            <a:custGeom>
              <a:avLst/>
              <a:gdLst/>
              <a:ahLst/>
              <a:cxnLst/>
              <a:rect l="l" t="t" r="r" b="b"/>
              <a:pathLst>
                <a:path w="33654" h="1269">
                  <a:moveTo>
                    <a:pt x="33274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34" name="object 17834"/>
            <p:cNvSpPr/>
            <p:nvPr/>
          </p:nvSpPr>
          <p:spPr>
            <a:xfrm>
              <a:off x="6543205" y="115083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35" name="object 17835"/>
            <p:cNvSpPr/>
            <p:nvPr/>
          </p:nvSpPr>
          <p:spPr>
            <a:xfrm>
              <a:off x="6460032" y="1147660"/>
              <a:ext cx="84455" cy="3175"/>
            </a:xfrm>
            <a:custGeom>
              <a:avLst/>
              <a:gdLst/>
              <a:ahLst/>
              <a:cxnLst/>
              <a:rect l="l" t="t" r="r" b="b"/>
              <a:pathLst>
                <a:path w="84454" h="3175">
                  <a:moveTo>
                    <a:pt x="0" y="0"/>
                  </a:moveTo>
                  <a:lnTo>
                    <a:pt x="83972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836" name="object 17836"/>
          <p:cNvGrpSpPr/>
          <p:nvPr/>
        </p:nvGrpSpPr>
        <p:grpSpPr>
          <a:xfrm>
            <a:off x="5547906" y="2873005"/>
            <a:ext cx="2143" cy="120444"/>
            <a:chOff x="6525786" y="4256303"/>
            <a:chExt cx="3175" cy="178435"/>
          </a:xfrm>
        </p:grpSpPr>
        <p:sp>
          <p:nvSpPr>
            <p:cNvPr id="17837" name="object 17837"/>
            <p:cNvSpPr/>
            <p:nvPr/>
          </p:nvSpPr>
          <p:spPr>
            <a:xfrm>
              <a:off x="6526580" y="443137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87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38" name="object 17838"/>
            <p:cNvSpPr/>
            <p:nvPr/>
          </p:nvSpPr>
          <p:spPr>
            <a:xfrm>
              <a:off x="6528168" y="4372762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0"/>
                  </a:moveTo>
                  <a:lnTo>
                    <a:pt x="0" y="5861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39" name="object 17839"/>
            <p:cNvSpPr/>
            <p:nvPr/>
          </p:nvSpPr>
          <p:spPr>
            <a:xfrm>
              <a:off x="6528168" y="4256303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0"/>
                  </a:moveTo>
                  <a:lnTo>
                    <a:pt x="0" y="728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840" name="object 17840"/>
          <p:cNvSpPr/>
          <p:nvPr/>
        </p:nvSpPr>
        <p:spPr>
          <a:xfrm>
            <a:off x="5549513" y="1270384"/>
            <a:ext cx="0" cy="260604"/>
          </a:xfrm>
          <a:custGeom>
            <a:avLst/>
            <a:gdLst/>
            <a:ahLst/>
            <a:cxnLst/>
            <a:rect l="l" t="t" r="r" b="b"/>
            <a:pathLst>
              <a:path h="386080">
                <a:moveTo>
                  <a:pt x="0" y="0"/>
                </a:moveTo>
                <a:lnTo>
                  <a:pt x="0" y="38580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841" name="object 17841"/>
          <p:cNvSpPr/>
          <p:nvPr/>
        </p:nvSpPr>
        <p:spPr>
          <a:xfrm>
            <a:off x="5549513" y="796068"/>
            <a:ext cx="0" cy="444056"/>
          </a:xfrm>
          <a:custGeom>
            <a:avLst/>
            <a:gdLst/>
            <a:ahLst/>
            <a:cxnLst/>
            <a:rect l="l" t="t" r="r" b="b"/>
            <a:pathLst>
              <a:path h="657860">
                <a:moveTo>
                  <a:pt x="0" y="0"/>
                </a:moveTo>
                <a:lnTo>
                  <a:pt x="0" y="65752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842" name="object 17842"/>
          <p:cNvSpPr/>
          <p:nvPr/>
        </p:nvSpPr>
        <p:spPr>
          <a:xfrm>
            <a:off x="5548442" y="1270384"/>
            <a:ext cx="0" cy="260604"/>
          </a:xfrm>
          <a:custGeom>
            <a:avLst/>
            <a:gdLst/>
            <a:ahLst/>
            <a:cxnLst/>
            <a:rect l="l" t="t" r="r" b="b"/>
            <a:pathLst>
              <a:path h="386080">
                <a:moveTo>
                  <a:pt x="0" y="0"/>
                </a:moveTo>
                <a:lnTo>
                  <a:pt x="0" y="38580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843" name="object 17843"/>
          <p:cNvSpPr/>
          <p:nvPr/>
        </p:nvSpPr>
        <p:spPr>
          <a:xfrm>
            <a:off x="5548442" y="797139"/>
            <a:ext cx="0" cy="442770"/>
          </a:xfrm>
          <a:custGeom>
            <a:avLst/>
            <a:gdLst/>
            <a:ahLst/>
            <a:cxnLst/>
            <a:rect l="l" t="t" r="r" b="b"/>
            <a:pathLst>
              <a:path h="655955">
                <a:moveTo>
                  <a:pt x="0" y="0"/>
                </a:moveTo>
                <a:lnTo>
                  <a:pt x="0" y="65594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844" name="object 17844"/>
          <p:cNvGrpSpPr/>
          <p:nvPr/>
        </p:nvGrpSpPr>
        <p:grpSpPr>
          <a:xfrm>
            <a:off x="5547906" y="2873005"/>
            <a:ext cx="1286" cy="120015"/>
            <a:chOff x="6525786" y="4256303"/>
            <a:chExt cx="1905" cy="177800"/>
          </a:xfrm>
        </p:grpSpPr>
        <p:sp>
          <p:nvSpPr>
            <p:cNvPr id="17845" name="object 17845"/>
            <p:cNvSpPr/>
            <p:nvPr/>
          </p:nvSpPr>
          <p:spPr>
            <a:xfrm>
              <a:off x="6526580" y="4256303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0"/>
                  </a:moveTo>
                  <a:lnTo>
                    <a:pt x="0" y="728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46" name="object 17846"/>
            <p:cNvSpPr/>
            <p:nvPr/>
          </p:nvSpPr>
          <p:spPr>
            <a:xfrm>
              <a:off x="6526580" y="4372762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h="61595">
                  <a:moveTo>
                    <a:pt x="0" y="0"/>
                  </a:moveTo>
                  <a:lnTo>
                    <a:pt x="0" y="609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847" name="object 17847"/>
          <p:cNvSpPr/>
          <p:nvPr/>
        </p:nvSpPr>
        <p:spPr>
          <a:xfrm>
            <a:off x="5522767" y="793393"/>
            <a:ext cx="0" cy="857"/>
          </a:xfrm>
          <a:custGeom>
            <a:avLst/>
            <a:gdLst/>
            <a:ahLst/>
            <a:cxnLst/>
            <a:rect l="l" t="t" r="r" b="b"/>
            <a:pathLst>
              <a:path h="1269">
                <a:moveTo>
                  <a:pt x="-793" y="400"/>
                </a:moveTo>
                <a:lnTo>
                  <a:pt x="793" y="40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848" name="object 17848"/>
          <p:cNvSpPr/>
          <p:nvPr/>
        </p:nvSpPr>
        <p:spPr>
          <a:xfrm>
            <a:off x="5491761" y="2990114"/>
            <a:ext cx="857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393" y="-793"/>
                </a:moveTo>
                <a:lnTo>
                  <a:pt x="393" y="793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849" name="object 17849"/>
          <p:cNvSpPr/>
          <p:nvPr/>
        </p:nvSpPr>
        <p:spPr>
          <a:xfrm>
            <a:off x="5525441" y="2991716"/>
            <a:ext cx="23146" cy="1286"/>
          </a:xfrm>
          <a:custGeom>
            <a:avLst/>
            <a:gdLst/>
            <a:ahLst/>
            <a:cxnLst/>
            <a:rect l="l" t="t" r="r" b="b"/>
            <a:pathLst>
              <a:path w="34290" h="1904">
                <a:moveTo>
                  <a:pt x="0" y="0"/>
                </a:moveTo>
                <a:lnTo>
                  <a:pt x="34074" y="158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850" name="object 17850"/>
          <p:cNvSpPr/>
          <p:nvPr/>
        </p:nvSpPr>
        <p:spPr>
          <a:xfrm>
            <a:off x="5491760" y="1267709"/>
            <a:ext cx="0" cy="263176"/>
          </a:xfrm>
          <a:custGeom>
            <a:avLst/>
            <a:gdLst/>
            <a:ahLst/>
            <a:cxnLst/>
            <a:rect l="l" t="t" r="r" b="b"/>
            <a:pathLst>
              <a:path h="389889">
                <a:moveTo>
                  <a:pt x="0" y="0"/>
                </a:moveTo>
                <a:lnTo>
                  <a:pt x="0" y="389763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851" name="object 17851"/>
          <p:cNvSpPr/>
          <p:nvPr/>
        </p:nvSpPr>
        <p:spPr>
          <a:xfrm>
            <a:off x="5491760" y="794997"/>
            <a:ext cx="0" cy="441912"/>
          </a:xfrm>
          <a:custGeom>
            <a:avLst/>
            <a:gdLst/>
            <a:ahLst/>
            <a:cxnLst/>
            <a:rect l="l" t="t" r="r" b="b"/>
            <a:pathLst>
              <a:path h="654685">
                <a:moveTo>
                  <a:pt x="0" y="0"/>
                </a:moveTo>
                <a:lnTo>
                  <a:pt x="0" y="65438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852" name="object 17852"/>
          <p:cNvGrpSpPr/>
          <p:nvPr/>
        </p:nvGrpSpPr>
        <p:grpSpPr>
          <a:xfrm>
            <a:off x="5491225" y="2878885"/>
            <a:ext cx="1286" cy="111443"/>
            <a:chOff x="6441814" y="4265015"/>
            <a:chExt cx="1905" cy="165100"/>
          </a:xfrm>
        </p:grpSpPr>
        <p:sp>
          <p:nvSpPr>
            <p:cNvPr id="17853" name="object 17853"/>
            <p:cNvSpPr/>
            <p:nvPr/>
          </p:nvSpPr>
          <p:spPr>
            <a:xfrm>
              <a:off x="6442608" y="4265015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604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54" name="object 17854"/>
            <p:cNvSpPr/>
            <p:nvPr/>
          </p:nvSpPr>
          <p:spPr>
            <a:xfrm>
              <a:off x="6442608" y="4383849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4">
                  <a:moveTo>
                    <a:pt x="0" y="0"/>
                  </a:moveTo>
                  <a:lnTo>
                    <a:pt x="0" y="459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855" name="object 17855"/>
          <p:cNvGrpSpPr/>
          <p:nvPr/>
        </p:nvGrpSpPr>
        <p:grpSpPr>
          <a:xfrm>
            <a:off x="5530787" y="776818"/>
            <a:ext cx="7287" cy="18860"/>
            <a:chOff x="6500425" y="1150842"/>
            <a:chExt cx="10795" cy="27940"/>
          </a:xfrm>
        </p:grpSpPr>
        <p:sp>
          <p:nvSpPr>
            <p:cNvPr id="17856" name="object 17856"/>
            <p:cNvSpPr/>
            <p:nvPr/>
          </p:nvSpPr>
          <p:spPr>
            <a:xfrm>
              <a:off x="6501219" y="115321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0"/>
                  </a:moveTo>
                  <a:lnTo>
                    <a:pt x="0" y="245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57" name="object 17857"/>
            <p:cNvSpPr/>
            <p:nvPr/>
          </p:nvSpPr>
          <p:spPr>
            <a:xfrm>
              <a:off x="6509931" y="1151636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69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58" name="object 17858"/>
            <p:cNvSpPr/>
            <p:nvPr/>
          </p:nvSpPr>
          <p:spPr>
            <a:xfrm>
              <a:off x="6501219" y="1151636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0" y="1574"/>
                  </a:moveTo>
                  <a:lnTo>
                    <a:pt x="800" y="1574"/>
                  </a:lnTo>
                  <a:lnTo>
                    <a:pt x="800" y="774"/>
                  </a:lnTo>
                  <a:lnTo>
                    <a:pt x="2387" y="774"/>
                  </a:lnTo>
                  <a:lnTo>
                    <a:pt x="3175" y="0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859" name="object 17859"/>
          <p:cNvGrpSpPr/>
          <p:nvPr/>
        </p:nvGrpSpPr>
        <p:grpSpPr>
          <a:xfrm>
            <a:off x="5548978" y="2871933"/>
            <a:ext cx="11573" cy="102441"/>
            <a:chOff x="6527374" y="4254715"/>
            <a:chExt cx="17145" cy="151765"/>
          </a:xfrm>
        </p:grpSpPr>
        <p:sp>
          <p:nvSpPr>
            <p:cNvPr id="17860" name="object 17860"/>
            <p:cNvSpPr/>
            <p:nvPr/>
          </p:nvSpPr>
          <p:spPr>
            <a:xfrm>
              <a:off x="6528168" y="4404448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70">
                  <a:moveTo>
                    <a:pt x="-793" y="393"/>
                  </a:moveTo>
                  <a:lnTo>
                    <a:pt x="1584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61" name="object 17861"/>
            <p:cNvSpPr/>
            <p:nvPr/>
          </p:nvSpPr>
          <p:spPr>
            <a:xfrm>
              <a:off x="6543217" y="437037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8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62" name="object 17862"/>
            <p:cNvSpPr/>
            <p:nvPr/>
          </p:nvSpPr>
          <p:spPr>
            <a:xfrm>
              <a:off x="6543217" y="4254715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209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863" name="object 17863"/>
          <p:cNvSpPr/>
          <p:nvPr/>
        </p:nvSpPr>
        <p:spPr>
          <a:xfrm>
            <a:off x="5559671" y="1270385"/>
            <a:ext cx="0" cy="247317"/>
          </a:xfrm>
          <a:custGeom>
            <a:avLst/>
            <a:gdLst/>
            <a:ahLst/>
            <a:cxnLst/>
            <a:rect l="l" t="t" r="r" b="b"/>
            <a:pathLst>
              <a:path h="366394">
                <a:moveTo>
                  <a:pt x="0" y="0"/>
                </a:moveTo>
                <a:lnTo>
                  <a:pt x="0" y="365988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864" name="object 17864"/>
          <p:cNvSpPr/>
          <p:nvPr/>
        </p:nvSpPr>
        <p:spPr>
          <a:xfrm>
            <a:off x="5559671" y="777877"/>
            <a:ext cx="0" cy="462058"/>
          </a:xfrm>
          <a:custGeom>
            <a:avLst/>
            <a:gdLst/>
            <a:ahLst/>
            <a:cxnLst/>
            <a:rect l="l" t="t" r="r" b="b"/>
            <a:pathLst>
              <a:path h="684530">
                <a:moveTo>
                  <a:pt x="0" y="0"/>
                </a:moveTo>
                <a:lnTo>
                  <a:pt x="0" y="68447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865" name="object 17865"/>
          <p:cNvGrpSpPr/>
          <p:nvPr/>
        </p:nvGrpSpPr>
        <p:grpSpPr>
          <a:xfrm>
            <a:off x="5552175" y="1443099"/>
            <a:ext cx="3429" cy="3429"/>
            <a:chOff x="6532111" y="2137924"/>
            <a:chExt cx="5080" cy="5080"/>
          </a:xfrm>
        </p:grpSpPr>
        <p:sp>
          <p:nvSpPr>
            <p:cNvPr id="17866" name="object 17866"/>
            <p:cNvSpPr/>
            <p:nvPr/>
          </p:nvSpPr>
          <p:spPr>
            <a:xfrm>
              <a:off x="6534505" y="21410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800"/>
                  </a:moveTo>
                  <a:lnTo>
                    <a:pt x="7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67" name="object 17867"/>
            <p:cNvSpPr/>
            <p:nvPr/>
          </p:nvSpPr>
          <p:spPr>
            <a:xfrm>
              <a:off x="6536080" y="21410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68" name="object 17868"/>
            <p:cNvSpPr/>
            <p:nvPr/>
          </p:nvSpPr>
          <p:spPr>
            <a:xfrm>
              <a:off x="6536080" y="214030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69" name="object 17869"/>
            <p:cNvSpPr/>
            <p:nvPr/>
          </p:nvSpPr>
          <p:spPr>
            <a:xfrm>
              <a:off x="6533705" y="213871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374" y="80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70" name="object 17870"/>
            <p:cNvSpPr/>
            <p:nvPr/>
          </p:nvSpPr>
          <p:spPr>
            <a:xfrm>
              <a:off x="6532905" y="213951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71" name="object 17871"/>
            <p:cNvSpPr/>
            <p:nvPr/>
          </p:nvSpPr>
          <p:spPr>
            <a:xfrm>
              <a:off x="6533705" y="21410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72" name="object 17872"/>
            <p:cNvSpPr/>
            <p:nvPr/>
          </p:nvSpPr>
          <p:spPr>
            <a:xfrm>
              <a:off x="6533705" y="214189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873" name="object 17873"/>
          <p:cNvGrpSpPr/>
          <p:nvPr/>
        </p:nvGrpSpPr>
        <p:grpSpPr>
          <a:xfrm>
            <a:off x="5552184" y="882149"/>
            <a:ext cx="3429" cy="3429"/>
            <a:chOff x="6532124" y="1306887"/>
            <a:chExt cx="5080" cy="5080"/>
          </a:xfrm>
        </p:grpSpPr>
        <p:sp>
          <p:nvSpPr>
            <p:cNvPr id="17874" name="object 17874"/>
            <p:cNvSpPr/>
            <p:nvPr/>
          </p:nvSpPr>
          <p:spPr>
            <a:xfrm>
              <a:off x="6534505" y="1310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75" name="object 17875"/>
            <p:cNvSpPr/>
            <p:nvPr/>
          </p:nvSpPr>
          <p:spPr>
            <a:xfrm>
              <a:off x="6536080" y="13100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76" name="object 17876"/>
            <p:cNvSpPr/>
            <p:nvPr/>
          </p:nvSpPr>
          <p:spPr>
            <a:xfrm>
              <a:off x="6536080" y="13092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77" name="object 17877"/>
            <p:cNvSpPr/>
            <p:nvPr/>
          </p:nvSpPr>
          <p:spPr>
            <a:xfrm>
              <a:off x="6533705" y="130768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374" y="800"/>
                  </a:moveTo>
                  <a:lnTo>
                    <a:pt x="1587" y="800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78" name="object 17878"/>
            <p:cNvSpPr/>
            <p:nvPr/>
          </p:nvSpPr>
          <p:spPr>
            <a:xfrm>
              <a:off x="6532918" y="130848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79" name="object 17879"/>
            <p:cNvSpPr/>
            <p:nvPr/>
          </p:nvSpPr>
          <p:spPr>
            <a:xfrm>
              <a:off x="6533705" y="1310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880" name="object 17880"/>
          <p:cNvGrpSpPr/>
          <p:nvPr/>
        </p:nvGrpSpPr>
        <p:grpSpPr>
          <a:xfrm>
            <a:off x="5552716" y="1335085"/>
            <a:ext cx="3000" cy="3429"/>
            <a:chOff x="6532912" y="1977904"/>
            <a:chExt cx="4445" cy="5080"/>
          </a:xfrm>
        </p:grpSpPr>
        <p:sp>
          <p:nvSpPr>
            <p:cNvPr id="17881" name="object 17881"/>
            <p:cNvSpPr/>
            <p:nvPr/>
          </p:nvSpPr>
          <p:spPr>
            <a:xfrm>
              <a:off x="6534505" y="19818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82" name="object 17882"/>
            <p:cNvSpPr/>
            <p:nvPr/>
          </p:nvSpPr>
          <p:spPr>
            <a:xfrm>
              <a:off x="6536080" y="19810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83" name="object 17883"/>
            <p:cNvSpPr/>
            <p:nvPr/>
          </p:nvSpPr>
          <p:spPr>
            <a:xfrm>
              <a:off x="6533705" y="197869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5">
                  <a:moveTo>
                    <a:pt x="2374" y="1574"/>
                  </a:moveTo>
                  <a:lnTo>
                    <a:pt x="2374" y="787"/>
                  </a:lnTo>
                  <a:lnTo>
                    <a:pt x="1587" y="787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84" name="object 17884"/>
            <p:cNvSpPr/>
            <p:nvPr/>
          </p:nvSpPr>
          <p:spPr>
            <a:xfrm>
              <a:off x="6532918" y="19794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85" name="object 17885"/>
            <p:cNvSpPr/>
            <p:nvPr/>
          </p:nvSpPr>
          <p:spPr>
            <a:xfrm>
              <a:off x="6532918" y="19802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86" name="object 17886"/>
            <p:cNvSpPr/>
            <p:nvPr/>
          </p:nvSpPr>
          <p:spPr>
            <a:xfrm>
              <a:off x="6532918" y="19810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87" name="object 17887"/>
            <p:cNvSpPr/>
            <p:nvPr/>
          </p:nvSpPr>
          <p:spPr>
            <a:xfrm>
              <a:off x="6533705" y="19810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888" name="object 17888"/>
          <p:cNvGrpSpPr/>
          <p:nvPr/>
        </p:nvGrpSpPr>
        <p:grpSpPr>
          <a:xfrm>
            <a:off x="5559135" y="2871925"/>
            <a:ext cx="1715" cy="102441"/>
            <a:chOff x="6542423" y="4254703"/>
            <a:chExt cx="2540" cy="151765"/>
          </a:xfrm>
        </p:grpSpPr>
        <p:sp>
          <p:nvSpPr>
            <p:cNvPr id="17889" name="object 17889"/>
            <p:cNvSpPr/>
            <p:nvPr/>
          </p:nvSpPr>
          <p:spPr>
            <a:xfrm>
              <a:off x="6543217" y="440364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74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90" name="object 17890"/>
            <p:cNvSpPr/>
            <p:nvPr/>
          </p:nvSpPr>
          <p:spPr>
            <a:xfrm>
              <a:off x="6544005" y="4370374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2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91" name="object 17891"/>
            <p:cNvSpPr/>
            <p:nvPr/>
          </p:nvSpPr>
          <p:spPr>
            <a:xfrm>
              <a:off x="6544005" y="4254703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0"/>
                  </a:moveTo>
                  <a:lnTo>
                    <a:pt x="0" y="7209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892" name="object 17892"/>
          <p:cNvSpPr/>
          <p:nvPr/>
        </p:nvSpPr>
        <p:spPr>
          <a:xfrm>
            <a:off x="5560203" y="1270384"/>
            <a:ext cx="0" cy="246031"/>
          </a:xfrm>
          <a:custGeom>
            <a:avLst/>
            <a:gdLst/>
            <a:ahLst/>
            <a:cxnLst/>
            <a:rect l="l" t="t" r="r" b="b"/>
            <a:pathLst>
              <a:path h="364489">
                <a:moveTo>
                  <a:pt x="0" y="0"/>
                </a:moveTo>
                <a:lnTo>
                  <a:pt x="0" y="364388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893" name="object 17893"/>
          <p:cNvGrpSpPr/>
          <p:nvPr/>
        </p:nvGrpSpPr>
        <p:grpSpPr>
          <a:xfrm>
            <a:off x="5501915" y="775734"/>
            <a:ext cx="59150" cy="464201"/>
            <a:chOff x="6457651" y="1149235"/>
            <a:chExt cx="87630" cy="687705"/>
          </a:xfrm>
        </p:grpSpPr>
        <p:sp>
          <p:nvSpPr>
            <p:cNvPr id="17894" name="object 17894"/>
            <p:cNvSpPr/>
            <p:nvPr/>
          </p:nvSpPr>
          <p:spPr>
            <a:xfrm>
              <a:off x="6544005" y="1150823"/>
              <a:ext cx="0" cy="686435"/>
            </a:xfrm>
            <a:custGeom>
              <a:avLst/>
              <a:gdLst/>
              <a:ahLst/>
              <a:cxnLst/>
              <a:rect l="l" t="t" r="r" b="b"/>
              <a:pathLst>
                <a:path h="686435">
                  <a:moveTo>
                    <a:pt x="0" y="0"/>
                  </a:moveTo>
                  <a:lnTo>
                    <a:pt x="0" y="68606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95" name="object 17895"/>
            <p:cNvSpPr/>
            <p:nvPr/>
          </p:nvSpPr>
          <p:spPr>
            <a:xfrm>
              <a:off x="6491719" y="1150823"/>
              <a:ext cx="6350" cy="13970"/>
            </a:xfrm>
            <a:custGeom>
              <a:avLst/>
              <a:gdLst/>
              <a:ahLst/>
              <a:cxnLst/>
              <a:rect l="l" t="t" r="r" b="b"/>
              <a:pathLst>
                <a:path w="6350" h="13969">
                  <a:moveTo>
                    <a:pt x="0" y="0"/>
                  </a:moveTo>
                  <a:lnTo>
                    <a:pt x="3175" y="0"/>
                  </a:lnTo>
                  <a:lnTo>
                    <a:pt x="3962" y="800"/>
                  </a:lnTo>
                  <a:lnTo>
                    <a:pt x="5549" y="800"/>
                  </a:lnTo>
                  <a:lnTo>
                    <a:pt x="5549" y="1574"/>
                  </a:lnTo>
                  <a:lnTo>
                    <a:pt x="6337" y="1574"/>
                  </a:lnTo>
                </a:path>
                <a:path w="6350" h="13969">
                  <a:moveTo>
                    <a:pt x="0" y="0"/>
                  </a:moveTo>
                  <a:lnTo>
                    <a:pt x="0" y="134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896" name="object 17896"/>
            <p:cNvSpPr/>
            <p:nvPr/>
          </p:nvSpPr>
          <p:spPr>
            <a:xfrm>
              <a:off x="6458445" y="1149235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69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897" name="object 17897"/>
          <p:cNvSpPr/>
          <p:nvPr/>
        </p:nvSpPr>
        <p:spPr>
          <a:xfrm>
            <a:off x="5483205" y="2994922"/>
            <a:ext cx="943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462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898" name="object 17898"/>
          <p:cNvGrpSpPr/>
          <p:nvPr/>
        </p:nvGrpSpPr>
        <p:grpSpPr>
          <a:xfrm>
            <a:off x="5524914" y="2993315"/>
            <a:ext cx="30861" cy="5144"/>
            <a:chOff x="6491725" y="4434541"/>
            <a:chExt cx="45720" cy="7620"/>
          </a:xfrm>
        </p:grpSpPr>
        <p:sp>
          <p:nvSpPr>
            <p:cNvPr id="17899" name="object 17899"/>
            <p:cNvSpPr/>
            <p:nvPr/>
          </p:nvSpPr>
          <p:spPr>
            <a:xfrm>
              <a:off x="6492519" y="4439297"/>
              <a:ext cx="43815" cy="1905"/>
            </a:xfrm>
            <a:custGeom>
              <a:avLst/>
              <a:gdLst/>
              <a:ahLst/>
              <a:cxnLst/>
              <a:rect l="l" t="t" r="r" b="b"/>
              <a:pathLst>
                <a:path w="43815" h="1904">
                  <a:moveTo>
                    <a:pt x="0" y="0"/>
                  </a:moveTo>
                  <a:lnTo>
                    <a:pt x="43561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00" name="object 17900"/>
            <p:cNvSpPr/>
            <p:nvPr/>
          </p:nvSpPr>
          <p:spPr>
            <a:xfrm>
              <a:off x="6536080" y="44369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01" name="object 17901"/>
            <p:cNvSpPr/>
            <p:nvPr/>
          </p:nvSpPr>
          <p:spPr>
            <a:xfrm>
              <a:off x="6492519" y="4435335"/>
              <a:ext cx="43815" cy="1905"/>
            </a:xfrm>
            <a:custGeom>
              <a:avLst/>
              <a:gdLst/>
              <a:ahLst/>
              <a:cxnLst/>
              <a:rect l="l" t="t" r="r" b="b"/>
              <a:pathLst>
                <a:path w="43815" h="1904">
                  <a:moveTo>
                    <a:pt x="0" y="0"/>
                  </a:moveTo>
                  <a:lnTo>
                    <a:pt x="43561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902" name="object 17902"/>
          <p:cNvSpPr/>
          <p:nvPr/>
        </p:nvSpPr>
        <p:spPr>
          <a:xfrm>
            <a:off x="5483205" y="2992249"/>
            <a:ext cx="9430" cy="3000"/>
          </a:xfrm>
          <a:custGeom>
            <a:avLst/>
            <a:gdLst/>
            <a:ahLst/>
            <a:cxnLst/>
            <a:rect l="l" t="t" r="r" b="b"/>
            <a:pathLst>
              <a:path w="13970" h="4445">
                <a:moveTo>
                  <a:pt x="0" y="0"/>
                </a:moveTo>
                <a:lnTo>
                  <a:pt x="13462" y="0"/>
                </a:lnTo>
              </a:path>
              <a:path w="13970" h="4445">
                <a:moveTo>
                  <a:pt x="0" y="0"/>
                </a:moveTo>
                <a:lnTo>
                  <a:pt x="0" y="396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903" name="object 17903"/>
          <p:cNvGrpSpPr/>
          <p:nvPr/>
        </p:nvGrpSpPr>
        <p:grpSpPr>
          <a:xfrm>
            <a:off x="5554318" y="2977808"/>
            <a:ext cx="10716" cy="20574"/>
            <a:chOff x="6535286" y="4411567"/>
            <a:chExt cx="15875" cy="30480"/>
          </a:xfrm>
        </p:grpSpPr>
        <p:sp>
          <p:nvSpPr>
            <p:cNvPr id="17904" name="object 17904"/>
            <p:cNvSpPr/>
            <p:nvPr/>
          </p:nvSpPr>
          <p:spPr>
            <a:xfrm>
              <a:off x="6536080" y="4416310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4">
                  <a:moveTo>
                    <a:pt x="0" y="24561"/>
                  </a:moveTo>
                  <a:lnTo>
                    <a:pt x="142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05" name="object 17905"/>
            <p:cNvSpPr/>
            <p:nvPr/>
          </p:nvSpPr>
          <p:spPr>
            <a:xfrm>
              <a:off x="6536080" y="4412360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4">
                  <a:moveTo>
                    <a:pt x="0" y="24561"/>
                  </a:moveTo>
                  <a:lnTo>
                    <a:pt x="142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906" name="object 17906"/>
          <p:cNvSpPr/>
          <p:nvPr/>
        </p:nvSpPr>
        <p:spPr>
          <a:xfrm>
            <a:off x="5483205" y="2976741"/>
            <a:ext cx="8573" cy="15859"/>
          </a:xfrm>
          <a:custGeom>
            <a:avLst/>
            <a:gdLst/>
            <a:ahLst/>
            <a:cxnLst/>
            <a:rect l="l" t="t" r="r" b="b"/>
            <a:pathLst>
              <a:path w="12700" h="23495">
                <a:moveTo>
                  <a:pt x="12674" y="0"/>
                </a:moveTo>
                <a:lnTo>
                  <a:pt x="0" y="2297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7907" name="object 17907"/>
          <p:cNvSpPr/>
          <p:nvPr/>
        </p:nvSpPr>
        <p:spPr>
          <a:xfrm>
            <a:off x="5560204" y="2970319"/>
            <a:ext cx="4286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3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908" name="object 17908"/>
          <p:cNvGrpSpPr/>
          <p:nvPr/>
        </p:nvGrpSpPr>
        <p:grpSpPr>
          <a:xfrm>
            <a:off x="5548977" y="1479459"/>
            <a:ext cx="34290" cy="51435"/>
            <a:chOff x="6527374" y="2191791"/>
            <a:chExt cx="50800" cy="76200"/>
          </a:xfrm>
        </p:grpSpPr>
        <p:sp>
          <p:nvSpPr>
            <p:cNvPr id="17909" name="object 17909"/>
            <p:cNvSpPr/>
            <p:nvPr/>
          </p:nvSpPr>
          <p:spPr>
            <a:xfrm>
              <a:off x="6544005" y="2204478"/>
              <a:ext cx="12065" cy="21590"/>
            </a:xfrm>
            <a:custGeom>
              <a:avLst/>
              <a:gdLst/>
              <a:ahLst/>
              <a:cxnLst/>
              <a:rect l="l" t="t" r="r" b="b"/>
              <a:pathLst>
                <a:path w="12065" h="21589">
                  <a:moveTo>
                    <a:pt x="0" y="21386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10" name="object 17910"/>
            <p:cNvSpPr/>
            <p:nvPr/>
          </p:nvSpPr>
          <p:spPr>
            <a:xfrm>
              <a:off x="6544005" y="2217153"/>
              <a:ext cx="12065" cy="21590"/>
            </a:xfrm>
            <a:custGeom>
              <a:avLst/>
              <a:gdLst/>
              <a:ahLst/>
              <a:cxnLst/>
              <a:rect l="l" t="t" r="r" b="b"/>
              <a:pathLst>
                <a:path w="12065" h="21589">
                  <a:moveTo>
                    <a:pt x="0" y="21386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11" name="object 17911"/>
            <p:cNvSpPr/>
            <p:nvPr/>
          </p:nvSpPr>
          <p:spPr>
            <a:xfrm>
              <a:off x="6528168" y="22654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12" name="object 17912"/>
            <p:cNvSpPr/>
            <p:nvPr/>
          </p:nvSpPr>
          <p:spPr>
            <a:xfrm>
              <a:off x="6528168" y="22654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13" name="object 17913"/>
            <p:cNvSpPr/>
            <p:nvPr/>
          </p:nvSpPr>
          <p:spPr>
            <a:xfrm>
              <a:off x="6529742" y="22654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14" name="object 17914"/>
            <p:cNvSpPr/>
            <p:nvPr/>
          </p:nvSpPr>
          <p:spPr>
            <a:xfrm>
              <a:off x="6530543" y="22654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15" name="object 17915"/>
            <p:cNvSpPr/>
            <p:nvPr/>
          </p:nvSpPr>
          <p:spPr>
            <a:xfrm>
              <a:off x="6532130" y="2265464"/>
              <a:ext cx="15875" cy="1270"/>
            </a:xfrm>
            <a:custGeom>
              <a:avLst/>
              <a:gdLst/>
              <a:ahLst/>
              <a:cxnLst/>
              <a:rect l="l" t="t" r="r" b="b"/>
              <a:pathLst>
                <a:path w="15875" h="1269">
                  <a:moveTo>
                    <a:pt x="1574" y="0"/>
                  </a:moveTo>
                  <a:lnTo>
                    <a:pt x="0" y="0"/>
                  </a:lnTo>
                </a:path>
                <a:path w="15875" h="1269">
                  <a:moveTo>
                    <a:pt x="1574" y="0"/>
                  </a:moveTo>
                  <a:lnTo>
                    <a:pt x="10299" y="0"/>
                  </a:lnTo>
                  <a:lnTo>
                    <a:pt x="11874" y="800"/>
                  </a:lnTo>
                  <a:lnTo>
                    <a:pt x="15836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16" name="object 17916"/>
            <p:cNvSpPr/>
            <p:nvPr/>
          </p:nvSpPr>
          <p:spPr>
            <a:xfrm>
              <a:off x="6547980" y="2266264"/>
              <a:ext cx="15875" cy="1270"/>
            </a:xfrm>
            <a:custGeom>
              <a:avLst/>
              <a:gdLst/>
              <a:ahLst/>
              <a:cxnLst/>
              <a:rect l="l" t="t" r="r" b="b"/>
              <a:pathLst>
                <a:path w="15875" h="1269">
                  <a:moveTo>
                    <a:pt x="1574" y="0"/>
                  </a:moveTo>
                  <a:lnTo>
                    <a:pt x="0" y="0"/>
                  </a:lnTo>
                </a:path>
                <a:path w="15875" h="1269">
                  <a:moveTo>
                    <a:pt x="1574" y="0"/>
                  </a:moveTo>
                  <a:lnTo>
                    <a:pt x="11874" y="0"/>
                  </a:lnTo>
                  <a:lnTo>
                    <a:pt x="12674" y="800"/>
                  </a:lnTo>
                  <a:lnTo>
                    <a:pt x="15836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17" name="object 17917"/>
            <p:cNvSpPr/>
            <p:nvPr/>
          </p:nvSpPr>
          <p:spPr>
            <a:xfrm>
              <a:off x="6563804" y="22670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800" y="0"/>
                  </a:moveTo>
                  <a:lnTo>
                    <a:pt x="0" y="0"/>
                  </a:lnTo>
                </a:path>
                <a:path w="5079">
                  <a:moveTo>
                    <a:pt x="800" y="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18" name="object 17918"/>
            <p:cNvSpPr/>
            <p:nvPr/>
          </p:nvSpPr>
          <p:spPr>
            <a:xfrm>
              <a:off x="6568579" y="2254377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699" y="0"/>
                  </a:moveTo>
                  <a:lnTo>
                    <a:pt x="0" y="126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19" name="object 17919"/>
            <p:cNvSpPr/>
            <p:nvPr/>
          </p:nvSpPr>
          <p:spPr>
            <a:xfrm>
              <a:off x="6567779" y="22480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20" name="object 17920"/>
            <p:cNvSpPr/>
            <p:nvPr/>
          </p:nvSpPr>
          <p:spPr>
            <a:xfrm>
              <a:off x="6566979" y="22480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21" name="object 17921"/>
            <p:cNvSpPr/>
            <p:nvPr/>
          </p:nvSpPr>
          <p:spPr>
            <a:xfrm>
              <a:off x="6565404" y="224725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22" name="object 17922"/>
            <p:cNvSpPr/>
            <p:nvPr/>
          </p:nvSpPr>
          <p:spPr>
            <a:xfrm>
              <a:off x="6563817" y="22472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23" name="object 17923"/>
            <p:cNvSpPr/>
            <p:nvPr/>
          </p:nvSpPr>
          <p:spPr>
            <a:xfrm>
              <a:off x="6557479" y="22472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24" name="object 17924"/>
            <p:cNvSpPr/>
            <p:nvPr/>
          </p:nvSpPr>
          <p:spPr>
            <a:xfrm>
              <a:off x="6550342" y="22472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25" name="object 17925"/>
            <p:cNvSpPr/>
            <p:nvPr/>
          </p:nvSpPr>
          <p:spPr>
            <a:xfrm>
              <a:off x="6549554" y="22472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26" name="object 17926"/>
            <p:cNvSpPr/>
            <p:nvPr/>
          </p:nvSpPr>
          <p:spPr>
            <a:xfrm>
              <a:off x="6547967" y="224645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27" name="object 17927"/>
            <p:cNvSpPr/>
            <p:nvPr/>
          </p:nvSpPr>
          <p:spPr>
            <a:xfrm>
              <a:off x="6546379" y="22464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28" name="object 17928"/>
            <p:cNvSpPr/>
            <p:nvPr/>
          </p:nvSpPr>
          <p:spPr>
            <a:xfrm>
              <a:off x="6544805" y="22464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29" name="object 17929"/>
            <p:cNvSpPr/>
            <p:nvPr/>
          </p:nvSpPr>
          <p:spPr>
            <a:xfrm>
              <a:off x="6544005" y="22464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30" name="object 17930"/>
            <p:cNvSpPr/>
            <p:nvPr/>
          </p:nvSpPr>
          <p:spPr>
            <a:xfrm>
              <a:off x="6543217" y="224645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31" name="object 17931"/>
            <p:cNvSpPr/>
            <p:nvPr/>
          </p:nvSpPr>
          <p:spPr>
            <a:xfrm>
              <a:off x="6532917" y="2248039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69">
                  <a:moveTo>
                    <a:pt x="-793" y="393"/>
                  </a:moveTo>
                  <a:lnTo>
                    <a:pt x="110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32" name="object 17932"/>
            <p:cNvSpPr/>
            <p:nvPr/>
          </p:nvSpPr>
          <p:spPr>
            <a:xfrm>
              <a:off x="6531330" y="224805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0" y="3949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33" name="object 17933"/>
            <p:cNvSpPr/>
            <p:nvPr/>
          </p:nvSpPr>
          <p:spPr>
            <a:xfrm>
              <a:off x="6529742" y="225200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34" name="object 17934"/>
            <p:cNvSpPr/>
            <p:nvPr/>
          </p:nvSpPr>
          <p:spPr>
            <a:xfrm>
              <a:off x="6528168" y="225200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35" name="object 17935"/>
            <p:cNvSpPr/>
            <p:nvPr/>
          </p:nvSpPr>
          <p:spPr>
            <a:xfrm>
              <a:off x="6528168" y="2213978"/>
              <a:ext cx="15240" cy="26670"/>
            </a:xfrm>
            <a:custGeom>
              <a:avLst/>
              <a:gdLst/>
              <a:ahLst/>
              <a:cxnLst/>
              <a:rect l="l" t="t" r="r" b="b"/>
              <a:pathLst>
                <a:path w="15240" h="26669">
                  <a:moveTo>
                    <a:pt x="15049" y="0"/>
                  </a:moveTo>
                  <a:lnTo>
                    <a:pt x="0" y="261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36" name="object 17936"/>
            <p:cNvSpPr/>
            <p:nvPr/>
          </p:nvSpPr>
          <p:spPr>
            <a:xfrm>
              <a:off x="6528168" y="2213991"/>
              <a:ext cx="15240" cy="33655"/>
            </a:xfrm>
            <a:custGeom>
              <a:avLst/>
              <a:gdLst/>
              <a:ahLst/>
              <a:cxnLst/>
              <a:rect l="l" t="t" r="r" b="b"/>
              <a:pathLst>
                <a:path w="15240" h="33655">
                  <a:moveTo>
                    <a:pt x="0" y="33261"/>
                  </a:moveTo>
                  <a:lnTo>
                    <a:pt x="0" y="26123"/>
                  </a:lnTo>
                </a:path>
                <a:path w="15240" h="33655">
                  <a:moveTo>
                    <a:pt x="0" y="33261"/>
                  </a:moveTo>
                  <a:lnTo>
                    <a:pt x="15049" y="6337"/>
                  </a:lnTo>
                  <a:lnTo>
                    <a:pt x="150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37" name="object 17937"/>
            <p:cNvSpPr/>
            <p:nvPr/>
          </p:nvSpPr>
          <p:spPr>
            <a:xfrm>
              <a:off x="6528168" y="22401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38" name="object 17938"/>
            <p:cNvSpPr/>
            <p:nvPr/>
          </p:nvSpPr>
          <p:spPr>
            <a:xfrm>
              <a:off x="6528168" y="22472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39" name="object 17939"/>
            <p:cNvSpPr/>
            <p:nvPr/>
          </p:nvSpPr>
          <p:spPr>
            <a:xfrm>
              <a:off x="6528168" y="2213190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-793" y="400"/>
                  </a:moveTo>
                  <a:lnTo>
                    <a:pt x="1584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40" name="object 17940"/>
            <p:cNvSpPr/>
            <p:nvPr/>
          </p:nvSpPr>
          <p:spPr>
            <a:xfrm>
              <a:off x="6555892" y="21917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41" name="object 17941"/>
            <p:cNvSpPr/>
            <p:nvPr/>
          </p:nvSpPr>
          <p:spPr>
            <a:xfrm>
              <a:off x="6552717" y="22036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942" name="object 17942"/>
          <p:cNvGrpSpPr/>
          <p:nvPr/>
        </p:nvGrpSpPr>
        <p:grpSpPr>
          <a:xfrm>
            <a:off x="5552175" y="1443099"/>
            <a:ext cx="3429" cy="3429"/>
            <a:chOff x="6532111" y="2137924"/>
            <a:chExt cx="5080" cy="5080"/>
          </a:xfrm>
        </p:grpSpPr>
        <p:sp>
          <p:nvSpPr>
            <p:cNvPr id="17943" name="object 17943"/>
            <p:cNvSpPr/>
            <p:nvPr/>
          </p:nvSpPr>
          <p:spPr>
            <a:xfrm>
              <a:off x="6536080" y="21403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44" name="object 17944"/>
            <p:cNvSpPr/>
            <p:nvPr/>
          </p:nvSpPr>
          <p:spPr>
            <a:xfrm>
              <a:off x="6536080" y="214030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45" name="object 17945"/>
            <p:cNvSpPr/>
            <p:nvPr/>
          </p:nvSpPr>
          <p:spPr>
            <a:xfrm>
              <a:off x="6536080" y="213951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46" name="object 17946"/>
            <p:cNvSpPr/>
            <p:nvPr/>
          </p:nvSpPr>
          <p:spPr>
            <a:xfrm>
              <a:off x="6536080" y="21395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47" name="object 17947"/>
            <p:cNvSpPr/>
            <p:nvPr/>
          </p:nvSpPr>
          <p:spPr>
            <a:xfrm>
              <a:off x="6535292" y="21387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48" name="object 17948"/>
            <p:cNvSpPr/>
            <p:nvPr/>
          </p:nvSpPr>
          <p:spPr>
            <a:xfrm>
              <a:off x="6534505" y="21387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49" name="object 17949"/>
            <p:cNvSpPr/>
            <p:nvPr/>
          </p:nvSpPr>
          <p:spPr>
            <a:xfrm>
              <a:off x="6533705" y="21387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50" name="object 17950"/>
            <p:cNvSpPr/>
            <p:nvPr/>
          </p:nvSpPr>
          <p:spPr>
            <a:xfrm>
              <a:off x="6532917" y="21387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800"/>
                  </a:move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51" name="object 17951"/>
            <p:cNvSpPr/>
            <p:nvPr/>
          </p:nvSpPr>
          <p:spPr>
            <a:xfrm>
              <a:off x="6532905" y="213871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75" y="2374"/>
                  </a:moveTo>
                  <a:lnTo>
                    <a:pt x="2387" y="2374"/>
                  </a:lnTo>
                  <a:lnTo>
                    <a:pt x="2387" y="3175"/>
                  </a:lnTo>
                  <a:lnTo>
                    <a:pt x="800" y="3175"/>
                  </a:lnTo>
                  <a:lnTo>
                    <a:pt x="800" y="2374"/>
                  </a:lnTo>
                  <a:lnTo>
                    <a:pt x="0" y="2374"/>
                  </a:lnTo>
                  <a:lnTo>
                    <a:pt x="0" y="0"/>
                  </a:lnTo>
                  <a:lnTo>
                    <a:pt x="2387" y="0"/>
                  </a:lnTo>
                  <a:lnTo>
                    <a:pt x="3175" y="800"/>
                  </a:lnTo>
                  <a:lnTo>
                    <a:pt x="3175" y="1587"/>
                  </a:lnTo>
                </a:path>
                <a:path w="3175" h="3175">
                  <a:moveTo>
                    <a:pt x="3175" y="2374"/>
                  </a:moveTo>
                  <a:lnTo>
                    <a:pt x="3175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52" name="object 17952"/>
            <p:cNvSpPr/>
            <p:nvPr/>
          </p:nvSpPr>
          <p:spPr>
            <a:xfrm>
              <a:off x="6536080" y="21403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953" name="object 17953"/>
          <p:cNvGrpSpPr/>
          <p:nvPr/>
        </p:nvGrpSpPr>
        <p:grpSpPr>
          <a:xfrm>
            <a:off x="5552175" y="882157"/>
            <a:ext cx="3429" cy="3429"/>
            <a:chOff x="6532111" y="1306899"/>
            <a:chExt cx="5080" cy="5080"/>
          </a:xfrm>
        </p:grpSpPr>
        <p:sp>
          <p:nvSpPr>
            <p:cNvPr id="17954" name="object 17954"/>
            <p:cNvSpPr/>
            <p:nvPr/>
          </p:nvSpPr>
          <p:spPr>
            <a:xfrm>
              <a:off x="6532905" y="13076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175" y="2387"/>
                  </a:moveTo>
                  <a:lnTo>
                    <a:pt x="3175" y="800"/>
                  </a:lnTo>
                  <a:lnTo>
                    <a:pt x="2387" y="800"/>
                  </a:lnTo>
                  <a:lnTo>
                    <a:pt x="2387" y="0"/>
                  </a:lnTo>
                  <a:lnTo>
                    <a:pt x="800" y="0"/>
                  </a:lnTo>
                  <a:lnTo>
                    <a:pt x="800" y="800"/>
                  </a:lnTo>
                  <a:lnTo>
                    <a:pt x="0" y="800"/>
                  </a:lnTo>
                </a:path>
                <a:path w="3175" h="2540">
                  <a:moveTo>
                    <a:pt x="3175" y="2387"/>
                  </a:moveTo>
                  <a:lnTo>
                    <a:pt x="3175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55" name="object 17955"/>
            <p:cNvSpPr/>
            <p:nvPr/>
          </p:nvSpPr>
          <p:spPr>
            <a:xfrm>
              <a:off x="6536080" y="13092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56" name="object 17956"/>
            <p:cNvSpPr/>
            <p:nvPr/>
          </p:nvSpPr>
          <p:spPr>
            <a:xfrm>
              <a:off x="6536080" y="130848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57" name="object 17957"/>
            <p:cNvSpPr/>
            <p:nvPr/>
          </p:nvSpPr>
          <p:spPr>
            <a:xfrm>
              <a:off x="6536080" y="13084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58" name="object 17958"/>
            <p:cNvSpPr/>
            <p:nvPr/>
          </p:nvSpPr>
          <p:spPr>
            <a:xfrm>
              <a:off x="6535292" y="13084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59" name="object 17959"/>
            <p:cNvSpPr/>
            <p:nvPr/>
          </p:nvSpPr>
          <p:spPr>
            <a:xfrm>
              <a:off x="6535292" y="13076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60" name="object 17960"/>
            <p:cNvSpPr/>
            <p:nvPr/>
          </p:nvSpPr>
          <p:spPr>
            <a:xfrm>
              <a:off x="6534505" y="13076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61" name="object 17961"/>
            <p:cNvSpPr/>
            <p:nvPr/>
          </p:nvSpPr>
          <p:spPr>
            <a:xfrm>
              <a:off x="6533705" y="13076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62" name="object 17962"/>
            <p:cNvSpPr/>
            <p:nvPr/>
          </p:nvSpPr>
          <p:spPr>
            <a:xfrm>
              <a:off x="6533705" y="13084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63" name="object 17963"/>
            <p:cNvSpPr/>
            <p:nvPr/>
          </p:nvSpPr>
          <p:spPr>
            <a:xfrm>
              <a:off x="6532917" y="130848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64" name="object 17964"/>
            <p:cNvSpPr/>
            <p:nvPr/>
          </p:nvSpPr>
          <p:spPr>
            <a:xfrm>
              <a:off x="6532905" y="13084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175" y="1587"/>
                  </a:moveTo>
                  <a:lnTo>
                    <a:pt x="3175" y="2374"/>
                  </a:lnTo>
                  <a:lnTo>
                    <a:pt x="0" y="2374"/>
                  </a:lnTo>
                  <a:lnTo>
                    <a:pt x="0" y="0"/>
                  </a:lnTo>
                </a:path>
                <a:path w="3175" h="2540">
                  <a:moveTo>
                    <a:pt x="3175" y="1587"/>
                  </a:moveTo>
                  <a:lnTo>
                    <a:pt x="3175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65" name="object 17965"/>
            <p:cNvSpPr/>
            <p:nvPr/>
          </p:nvSpPr>
          <p:spPr>
            <a:xfrm>
              <a:off x="6536080" y="130928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966" name="object 17966"/>
          <p:cNvGrpSpPr/>
          <p:nvPr/>
        </p:nvGrpSpPr>
        <p:grpSpPr>
          <a:xfrm>
            <a:off x="5560203" y="1482138"/>
            <a:ext cx="8573" cy="35576"/>
            <a:chOff x="6544005" y="2195760"/>
            <a:chExt cx="12700" cy="52705"/>
          </a:xfrm>
        </p:grpSpPr>
        <p:sp>
          <p:nvSpPr>
            <p:cNvPr id="17967" name="object 17967"/>
            <p:cNvSpPr/>
            <p:nvPr/>
          </p:nvSpPr>
          <p:spPr>
            <a:xfrm>
              <a:off x="6551930" y="2224278"/>
              <a:ext cx="1905" cy="23495"/>
            </a:xfrm>
            <a:custGeom>
              <a:avLst/>
              <a:gdLst/>
              <a:ahLst/>
              <a:cxnLst/>
              <a:rect l="l" t="t" r="r" b="b"/>
              <a:pathLst>
                <a:path w="1904" h="23494">
                  <a:moveTo>
                    <a:pt x="787" y="-793"/>
                  </a:moveTo>
                  <a:lnTo>
                    <a:pt x="787" y="2376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68" name="object 17968"/>
            <p:cNvSpPr/>
            <p:nvPr/>
          </p:nvSpPr>
          <p:spPr>
            <a:xfrm>
              <a:off x="6551930" y="22242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69" name="object 17969"/>
            <p:cNvSpPr/>
            <p:nvPr/>
          </p:nvSpPr>
          <p:spPr>
            <a:xfrm>
              <a:off x="6551142" y="2225865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787" y="-793"/>
                  </a:moveTo>
                  <a:lnTo>
                    <a:pt x="787" y="2218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70" name="object 17970"/>
            <p:cNvSpPr/>
            <p:nvPr/>
          </p:nvSpPr>
          <p:spPr>
            <a:xfrm>
              <a:off x="6551942" y="22211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74" y="0"/>
                  </a:moveTo>
                  <a:lnTo>
                    <a:pt x="2374" y="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71" name="object 17971"/>
            <p:cNvSpPr/>
            <p:nvPr/>
          </p:nvSpPr>
          <p:spPr>
            <a:xfrm>
              <a:off x="6554304" y="2221103"/>
              <a:ext cx="1905" cy="26670"/>
            </a:xfrm>
            <a:custGeom>
              <a:avLst/>
              <a:gdLst/>
              <a:ahLst/>
              <a:cxnLst/>
              <a:rect l="l" t="t" r="r" b="b"/>
              <a:pathLst>
                <a:path w="1904" h="26669">
                  <a:moveTo>
                    <a:pt x="787" y="-793"/>
                  </a:moveTo>
                  <a:lnTo>
                    <a:pt x="787" y="2694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72" name="object 17972"/>
            <p:cNvSpPr/>
            <p:nvPr/>
          </p:nvSpPr>
          <p:spPr>
            <a:xfrm>
              <a:off x="6550342" y="2199716"/>
              <a:ext cx="1270" cy="13970"/>
            </a:xfrm>
            <a:custGeom>
              <a:avLst/>
              <a:gdLst/>
              <a:ahLst/>
              <a:cxnLst/>
              <a:rect l="l" t="t" r="r" b="b"/>
              <a:pathLst>
                <a:path w="1270" h="13969">
                  <a:moveTo>
                    <a:pt x="393" y="-793"/>
                  </a:moveTo>
                  <a:lnTo>
                    <a:pt x="393" y="1426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73" name="object 17973"/>
            <p:cNvSpPr/>
            <p:nvPr/>
          </p:nvSpPr>
          <p:spPr>
            <a:xfrm>
              <a:off x="6550342" y="21997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74" name="object 17974"/>
            <p:cNvSpPr/>
            <p:nvPr/>
          </p:nvSpPr>
          <p:spPr>
            <a:xfrm>
              <a:off x="6549542" y="2201316"/>
              <a:ext cx="1270" cy="12065"/>
            </a:xfrm>
            <a:custGeom>
              <a:avLst/>
              <a:gdLst/>
              <a:ahLst/>
              <a:cxnLst/>
              <a:rect l="l" t="t" r="r" b="b"/>
              <a:pathLst>
                <a:path w="1270" h="12064">
                  <a:moveTo>
                    <a:pt x="400" y="-793"/>
                  </a:moveTo>
                  <a:lnTo>
                    <a:pt x="400" y="1266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75" name="object 17975"/>
            <p:cNvSpPr/>
            <p:nvPr/>
          </p:nvSpPr>
          <p:spPr>
            <a:xfrm>
              <a:off x="6550342" y="22131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76" name="object 17976"/>
            <p:cNvSpPr/>
            <p:nvPr/>
          </p:nvSpPr>
          <p:spPr>
            <a:xfrm>
              <a:off x="6550342" y="2196553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4">
                  <a:moveTo>
                    <a:pt x="1587" y="0"/>
                  </a:moveTo>
                  <a:lnTo>
                    <a:pt x="0" y="3175"/>
                  </a:lnTo>
                </a:path>
                <a:path w="3175" h="17144">
                  <a:moveTo>
                    <a:pt x="1587" y="0"/>
                  </a:moveTo>
                  <a:lnTo>
                    <a:pt x="3162" y="12674"/>
                  </a:lnTo>
                  <a:lnTo>
                    <a:pt x="787" y="166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77" name="object 17977"/>
            <p:cNvSpPr/>
            <p:nvPr/>
          </p:nvSpPr>
          <p:spPr>
            <a:xfrm>
              <a:off x="6544005" y="221001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7978" name="object 17978"/>
          <p:cNvGrpSpPr/>
          <p:nvPr/>
        </p:nvGrpSpPr>
        <p:grpSpPr>
          <a:xfrm>
            <a:off x="6444667" y="896062"/>
            <a:ext cx="94726" cy="765524"/>
            <a:chOff x="7854321" y="1327499"/>
            <a:chExt cx="140335" cy="1134110"/>
          </a:xfrm>
        </p:grpSpPr>
        <p:sp>
          <p:nvSpPr>
            <p:cNvPr id="17979" name="object 17979"/>
            <p:cNvSpPr/>
            <p:nvPr/>
          </p:nvSpPr>
          <p:spPr>
            <a:xfrm>
              <a:off x="7926412" y="1328292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0" y="1574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80" name="object 17980"/>
            <p:cNvSpPr/>
            <p:nvPr/>
          </p:nvSpPr>
          <p:spPr>
            <a:xfrm>
              <a:off x="7926425" y="1329880"/>
              <a:ext cx="27305" cy="8890"/>
            </a:xfrm>
            <a:custGeom>
              <a:avLst/>
              <a:gdLst/>
              <a:ahLst/>
              <a:cxnLst/>
              <a:rect l="l" t="t" r="r" b="b"/>
              <a:pathLst>
                <a:path w="27304" h="8890">
                  <a:moveTo>
                    <a:pt x="24549" y="5549"/>
                  </a:moveTo>
                  <a:lnTo>
                    <a:pt x="0" y="0"/>
                  </a:lnTo>
                </a:path>
                <a:path w="27304" h="8890">
                  <a:moveTo>
                    <a:pt x="24549" y="5549"/>
                  </a:moveTo>
                  <a:lnTo>
                    <a:pt x="25349" y="5549"/>
                  </a:lnTo>
                  <a:lnTo>
                    <a:pt x="26136" y="6337"/>
                  </a:lnTo>
                  <a:lnTo>
                    <a:pt x="26923" y="6337"/>
                  </a:lnTo>
                  <a:lnTo>
                    <a:pt x="26923" y="7924"/>
                  </a:lnTo>
                  <a:lnTo>
                    <a:pt x="25349" y="7924"/>
                  </a:lnTo>
                  <a:lnTo>
                    <a:pt x="25349" y="87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81" name="object 17981"/>
            <p:cNvSpPr/>
            <p:nvPr/>
          </p:nvSpPr>
          <p:spPr>
            <a:xfrm>
              <a:off x="7883639" y="1338592"/>
              <a:ext cx="68580" cy="17780"/>
            </a:xfrm>
            <a:custGeom>
              <a:avLst/>
              <a:gdLst/>
              <a:ahLst/>
              <a:cxnLst/>
              <a:rect l="l" t="t" r="r" b="b"/>
              <a:pathLst>
                <a:path w="68579" h="17780">
                  <a:moveTo>
                    <a:pt x="11087" y="16637"/>
                  </a:moveTo>
                  <a:lnTo>
                    <a:pt x="68135" y="0"/>
                  </a:lnTo>
                </a:path>
                <a:path w="68579" h="17780">
                  <a:moveTo>
                    <a:pt x="11087" y="16637"/>
                  </a:moveTo>
                  <a:lnTo>
                    <a:pt x="7912" y="16637"/>
                  </a:lnTo>
                  <a:lnTo>
                    <a:pt x="6337" y="17424"/>
                  </a:lnTo>
                  <a:lnTo>
                    <a:pt x="3175" y="17424"/>
                  </a:lnTo>
                  <a:lnTo>
                    <a:pt x="2374" y="16637"/>
                  </a:lnTo>
                  <a:lnTo>
                    <a:pt x="0" y="166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82" name="object 17982"/>
            <p:cNvSpPr/>
            <p:nvPr/>
          </p:nvSpPr>
          <p:spPr>
            <a:xfrm>
              <a:off x="7859077" y="1348879"/>
              <a:ext cx="24765" cy="6350"/>
            </a:xfrm>
            <a:custGeom>
              <a:avLst/>
              <a:gdLst/>
              <a:ahLst/>
              <a:cxnLst/>
              <a:rect l="l" t="t" r="r" b="b"/>
              <a:pathLst>
                <a:path w="24765" h="6350">
                  <a:moveTo>
                    <a:pt x="0" y="0"/>
                  </a:moveTo>
                  <a:lnTo>
                    <a:pt x="24549" y="635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83" name="object 17983"/>
            <p:cNvSpPr/>
            <p:nvPr/>
          </p:nvSpPr>
          <p:spPr>
            <a:xfrm>
              <a:off x="7855115" y="1348879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5">
                  <a:moveTo>
                    <a:pt x="0" y="1587"/>
                  </a:moveTo>
                  <a:lnTo>
                    <a:pt x="39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84" name="object 17984"/>
            <p:cNvSpPr/>
            <p:nvPr/>
          </p:nvSpPr>
          <p:spPr>
            <a:xfrm>
              <a:off x="7855115" y="1350467"/>
              <a:ext cx="62865" cy="15240"/>
            </a:xfrm>
            <a:custGeom>
              <a:avLst/>
              <a:gdLst/>
              <a:ahLst/>
              <a:cxnLst/>
              <a:rect l="l" t="t" r="r" b="b"/>
              <a:pathLst>
                <a:path w="62865" h="15240">
                  <a:moveTo>
                    <a:pt x="62585" y="15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85" name="object 17985"/>
            <p:cNvSpPr/>
            <p:nvPr/>
          </p:nvSpPr>
          <p:spPr>
            <a:xfrm>
              <a:off x="7917700" y="136474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4749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86" name="object 17986"/>
            <p:cNvSpPr/>
            <p:nvPr/>
          </p:nvSpPr>
          <p:spPr>
            <a:xfrm>
              <a:off x="7895513" y="1356017"/>
              <a:ext cx="27305" cy="8890"/>
            </a:xfrm>
            <a:custGeom>
              <a:avLst/>
              <a:gdLst/>
              <a:ahLst/>
              <a:cxnLst/>
              <a:rect l="l" t="t" r="r" b="b"/>
              <a:pathLst>
                <a:path w="27304" h="8890">
                  <a:moveTo>
                    <a:pt x="2374" y="2387"/>
                  </a:moveTo>
                  <a:lnTo>
                    <a:pt x="26924" y="8724"/>
                  </a:lnTo>
                </a:path>
                <a:path w="27304" h="8890">
                  <a:moveTo>
                    <a:pt x="2374" y="2387"/>
                  </a:moveTo>
                  <a:lnTo>
                    <a:pt x="800" y="2387"/>
                  </a:lnTo>
                  <a:lnTo>
                    <a:pt x="0" y="1587"/>
                  </a:lnTo>
                  <a:lnTo>
                    <a:pt x="0" y="800"/>
                  </a:lnTo>
                  <a:lnTo>
                    <a:pt x="80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87" name="object 17987"/>
            <p:cNvSpPr/>
            <p:nvPr/>
          </p:nvSpPr>
          <p:spPr>
            <a:xfrm>
              <a:off x="7897101" y="1338592"/>
              <a:ext cx="68580" cy="17780"/>
            </a:xfrm>
            <a:custGeom>
              <a:avLst/>
              <a:gdLst/>
              <a:ahLst/>
              <a:cxnLst/>
              <a:rect l="l" t="t" r="r" b="b"/>
              <a:pathLst>
                <a:path w="68579" h="17780">
                  <a:moveTo>
                    <a:pt x="57035" y="787"/>
                  </a:moveTo>
                  <a:lnTo>
                    <a:pt x="0" y="17424"/>
                  </a:lnTo>
                </a:path>
                <a:path w="68579" h="17780">
                  <a:moveTo>
                    <a:pt x="57035" y="787"/>
                  </a:moveTo>
                  <a:lnTo>
                    <a:pt x="57835" y="0"/>
                  </a:lnTo>
                  <a:lnTo>
                    <a:pt x="67335" y="0"/>
                  </a:lnTo>
                  <a:lnTo>
                    <a:pt x="6812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88" name="object 17988"/>
            <p:cNvSpPr/>
            <p:nvPr/>
          </p:nvSpPr>
          <p:spPr>
            <a:xfrm>
              <a:off x="7965236" y="1338592"/>
              <a:ext cx="24765" cy="6350"/>
            </a:xfrm>
            <a:custGeom>
              <a:avLst/>
              <a:gdLst/>
              <a:ahLst/>
              <a:cxnLst/>
              <a:rect l="l" t="t" r="r" b="b"/>
              <a:pathLst>
                <a:path w="24765" h="6350">
                  <a:moveTo>
                    <a:pt x="24561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89" name="object 17989"/>
            <p:cNvSpPr/>
            <p:nvPr/>
          </p:nvSpPr>
          <p:spPr>
            <a:xfrm>
              <a:off x="7989798" y="1343342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5">
                  <a:moveTo>
                    <a:pt x="3949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90" name="object 17990"/>
            <p:cNvSpPr/>
            <p:nvPr/>
          </p:nvSpPr>
          <p:spPr>
            <a:xfrm>
              <a:off x="7931162" y="1328292"/>
              <a:ext cx="62865" cy="15240"/>
            </a:xfrm>
            <a:custGeom>
              <a:avLst/>
              <a:gdLst/>
              <a:ahLst/>
              <a:cxnLst/>
              <a:rect l="l" t="t" r="r" b="b"/>
              <a:pathLst>
                <a:path w="62865" h="15240">
                  <a:moveTo>
                    <a:pt x="0" y="0"/>
                  </a:moveTo>
                  <a:lnTo>
                    <a:pt x="62572" y="150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91" name="object 17991"/>
            <p:cNvSpPr/>
            <p:nvPr/>
          </p:nvSpPr>
          <p:spPr>
            <a:xfrm>
              <a:off x="7922450" y="1364741"/>
              <a:ext cx="0" cy="1096010"/>
            </a:xfrm>
            <a:custGeom>
              <a:avLst/>
              <a:gdLst/>
              <a:ahLst/>
              <a:cxnLst/>
              <a:rect l="l" t="t" r="r" b="b"/>
              <a:pathLst>
                <a:path h="1096010">
                  <a:moveTo>
                    <a:pt x="0" y="0"/>
                  </a:moveTo>
                  <a:lnTo>
                    <a:pt x="0" y="109561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92" name="object 17992"/>
            <p:cNvSpPr/>
            <p:nvPr/>
          </p:nvSpPr>
          <p:spPr>
            <a:xfrm>
              <a:off x="7917700" y="1365516"/>
              <a:ext cx="0" cy="1096010"/>
            </a:xfrm>
            <a:custGeom>
              <a:avLst/>
              <a:gdLst/>
              <a:ahLst/>
              <a:cxnLst/>
              <a:rect l="l" t="t" r="r" b="b"/>
              <a:pathLst>
                <a:path h="1096010">
                  <a:moveTo>
                    <a:pt x="0" y="0"/>
                  </a:moveTo>
                  <a:lnTo>
                    <a:pt x="0" y="109561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93" name="object 17993"/>
            <p:cNvSpPr/>
            <p:nvPr/>
          </p:nvSpPr>
          <p:spPr>
            <a:xfrm>
              <a:off x="7897101" y="135601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94" name="object 17994"/>
            <p:cNvSpPr/>
            <p:nvPr/>
          </p:nvSpPr>
          <p:spPr>
            <a:xfrm>
              <a:off x="7855115" y="1350467"/>
              <a:ext cx="0" cy="1096010"/>
            </a:xfrm>
            <a:custGeom>
              <a:avLst/>
              <a:gdLst/>
              <a:ahLst/>
              <a:cxnLst/>
              <a:rect l="l" t="t" r="r" b="b"/>
              <a:pathLst>
                <a:path h="1096010">
                  <a:moveTo>
                    <a:pt x="0" y="0"/>
                  </a:moveTo>
                  <a:lnTo>
                    <a:pt x="0" y="109562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7995" name="object 17995"/>
          <p:cNvSpPr/>
          <p:nvPr/>
        </p:nvSpPr>
        <p:spPr>
          <a:xfrm>
            <a:off x="6445203" y="2781562"/>
            <a:ext cx="0" cy="57007"/>
          </a:xfrm>
          <a:custGeom>
            <a:avLst/>
            <a:gdLst/>
            <a:ahLst/>
            <a:cxnLst/>
            <a:rect l="l" t="t" r="r" b="b"/>
            <a:pathLst>
              <a:path h="84454">
                <a:moveTo>
                  <a:pt x="0" y="0"/>
                </a:moveTo>
                <a:lnTo>
                  <a:pt x="0" y="8397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7996" name="object 17996"/>
          <p:cNvGrpSpPr/>
          <p:nvPr/>
        </p:nvGrpSpPr>
        <p:grpSpPr>
          <a:xfrm>
            <a:off x="6492793" y="897669"/>
            <a:ext cx="109299" cy="750094"/>
            <a:chOff x="7925619" y="1329880"/>
            <a:chExt cx="161925" cy="1111250"/>
          </a:xfrm>
        </p:grpSpPr>
        <p:sp>
          <p:nvSpPr>
            <p:cNvPr id="17997" name="object 17997"/>
            <p:cNvSpPr/>
            <p:nvPr/>
          </p:nvSpPr>
          <p:spPr>
            <a:xfrm>
              <a:off x="7954137" y="2397772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0" y="0"/>
                  </a:move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98" name="object 17998"/>
            <p:cNvSpPr/>
            <p:nvPr/>
          </p:nvSpPr>
          <p:spPr>
            <a:xfrm>
              <a:off x="7954137" y="2285288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52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7999" name="object 17999"/>
            <p:cNvSpPr/>
            <p:nvPr/>
          </p:nvSpPr>
          <p:spPr>
            <a:xfrm>
              <a:off x="7954137" y="1339392"/>
              <a:ext cx="0" cy="923925"/>
            </a:xfrm>
            <a:custGeom>
              <a:avLst/>
              <a:gdLst/>
              <a:ahLst/>
              <a:cxnLst/>
              <a:rect l="l" t="t" r="r" b="b"/>
              <a:pathLst>
                <a:path h="923925">
                  <a:moveTo>
                    <a:pt x="0" y="0"/>
                  </a:moveTo>
                  <a:lnTo>
                    <a:pt x="0" y="92372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00" name="object 18000"/>
            <p:cNvSpPr/>
            <p:nvPr/>
          </p:nvSpPr>
          <p:spPr>
            <a:xfrm>
              <a:off x="7965224" y="2394610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0"/>
                  </a:moveTo>
                  <a:lnTo>
                    <a:pt x="0" y="396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01" name="object 18001"/>
            <p:cNvSpPr/>
            <p:nvPr/>
          </p:nvSpPr>
          <p:spPr>
            <a:xfrm>
              <a:off x="7965224" y="2282113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0"/>
                  </a:moveTo>
                  <a:lnTo>
                    <a:pt x="0" y="9268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02" name="object 18002"/>
            <p:cNvSpPr/>
            <p:nvPr/>
          </p:nvSpPr>
          <p:spPr>
            <a:xfrm>
              <a:off x="7965224" y="1338605"/>
              <a:ext cx="0" cy="924560"/>
            </a:xfrm>
            <a:custGeom>
              <a:avLst/>
              <a:gdLst/>
              <a:ahLst/>
              <a:cxnLst/>
              <a:rect l="l" t="t" r="r" b="b"/>
              <a:pathLst>
                <a:path h="924560">
                  <a:moveTo>
                    <a:pt x="0" y="0"/>
                  </a:moveTo>
                  <a:lnTo>
                    <a:pt x="0" y="92449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03" name="object 18003"/>
            <p:cNvSpPr/>
            <p:nvPr/>
          </p:nvSpPr>
          <p:spPr>
            <a:xfrm>
              <a:off x="7954137" y="133860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0" y="787"/>
                  </a:moveTo>
                  <a:lnTo>
                    <a:pt x="800" y="0"/>
                  </a:lnTo>
                  <a:lnTo>
                    <a:pt x="10299" y="0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04" name="object 18004"/>
            <p:cNvSpPr/>
            <p:nvPr/>
          </p:nvSpPr>
          <p:spPr>
            <a:xfrm>
              <a:off x="7989798" y="1344942"/>
              <a:ext cx="0" cy="1096010"/>
            </a:xfrm>
            <a:custGeom>
              <a:avLst/>
              <a:gdLst/>
              <a:ahLst/>
              <a:cxnLst/>
              <a:rect l="l" t="t" r="r" b="b"/>
              <a:pathLst>
                <a:path h="1096010">
                  <a:moveTo>
                    <a:pt x="0" y="732777"/>
                  </a:moveTo>
                  <a:lnTo>
                    <a:pt x="0" y="1095616"/>
                  </a:lnTo>
                </a:path>
                <a:path h="1096010">
                  <a:moveTo>
                    <a:pt x="0" y="0"/>
                  </a:moveTo>
                  <a:lnTo>
                    <a:pt x="0" y="68761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05" name="object 18005"/>
            <p:cNvSpPr/>
            <p:nvPr/>
          </p:nvSpPr>
          <p:spPr>
            <a:xfrm>
              <a:off x="7983461" y="21727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06" name="object 18006"/>
            <p:cNvSpPr/>
            <p:nvPr/>
          </p:nvSpPr>
          <p:spPr>
            <a:xfrm>
              <a:off x="7982661" y="216961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07" name="object 18007"/>
            <p:cNvSpPr/>
            <p:nvPr/>
          </p:nvSpPr>
          <p:spPr>
            <a:xfrm>
              <a:off x="7983461" y="21727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08" name="object 18008"/>
            <p:cNvSpPr/>
            <p:nvPr/>
          </p:nvSpPr>
          <p:spPr>
            <a:xfrm>
              <a:off x="7972348" y="216725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00" y="3175"/>
                  </a:moveTo>
                  <a:lnTo>
                    <a:pt x="800" y="2374"/>
                  </a:lnTo>
                  <a:lnTo>
                    <a:pt x="1587" y="2374"/>
                  </a:lnTo>
                  <a:lnTo>
                    <a:pt x="1587" y="787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09" name="object 18009"/>
            <p:cNvSpPr/>
            <p:nvPr/>
          </p:nvSpPr>
          <p:spPr>
            <a:xfrm>
              <a:off x="7971574" y="21672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10" name="object 18010"/>
            <p:cNvSpPr/>
            <p:nvPr/>
          </p:nvSpPr>
          <p:spPr>
            <a:xfrm>
              <a:off x="7972361" y="21704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11" name="object 18011"/>
            <p:cNvSpPr/>
            <p:nvPr/>
          </p:nvSpPr>
          <p:spPr>
            <a:xfrm>
              <a:off x="7993748" y="1343355"/>
              <a:ext cx="0" cy="1096010"/>
            </a:xfrm>
            <a:custGeom>
              <a:avLst/>
              <a:gdLst/>
              <a:ahLst/>
              <a:cxnLst/>
              <a:rect l="l" t="t" r="r" b="b"/>
              <a:pathLst>
                <a:path h="1096010">
                  <a:moveTo>
                    <a:pt x="0" y="734364"/>
                  </a:moveTo>
                  <a:lnTo>
                    <a:pt x="0" y="1095616"/>
                  </a:lnTo>
                </a:path>
                <a:path h="1096010">
                  <a:moveTo>
                    <a:pt x="0" y="0"/>
                  </a:moveTo>
                  <a:lnTo>
                    <a:pt x="0" y="68920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12" name="object 18012"/>
            <p:cNvSpPr/>
            <p:nvPr/>
          </p:nvSpPr>
          <p:spPr>
            <a:xfrm>
              <a:off x="7950974" y="13354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5">
                  <a:moveTo>
                    <a:pt x="0" y="0"/>
                  </a:moveTo>
                  <a:lnTo>
                    <a:pt x="800" y="0"/>
                  </a:lnTo>
                  <a:lnTo>
                    <a:pt x="1587" y="787"/>
                  </a:lnTo>
                  <a:lnTo>
                    <a:pt x="2374" y="787"/>
                  </a:lnTo>
                  <a:lnTo>
                    <a:pt x="2374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13" name="object 18013"/>
            <p:cNvSpPr/>
            <p:nvPr/>
          </p:nvSpPr>
          <p:spPr>
            <a:xfrm>
              <a:off x="7950974" y="133543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14" name="object 18014"/>
            <p:cNvSpPr/>
            <p:nvPr/>
          </p:nvSpPr>
          <p:spPr>
            <a:xfrm>
              <a:off x="7926413" y="132988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15" name="object 18015"/>
            <p:cNvSpPr/>
            <p:nvPr/>
          </p:nvSpPr>
          <p:spPr>
            <a:xfrm>
              <a:off x="7993748" y="2258352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5">
                  <a:moveTo>
                    <a:pt x="792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16" name="object 18016"/>
            <p:cNvSpPr/>
            <p:nvPr/>
          </p:nvSpPr>
          <p:spPr>
            <a:xfrm>
              <a:off x="8041284" y="2226665"/>
              <a:ext cx="44450" cy="20320"/>
            </a:xfrm>
            <a:custGeom>
              <a:avLst/>
              <a:gdLst/>
              <a:ahLst/>
              <a:cxnLst/>
              <a:rect l="l" t="t" r="r" b="b"/>
              <a:pathLst>
                <a:path w="44450" h="20319">
                  <a:moveTo>
                    <a:pt x="44361" y="6337"/>
                  </a:moveTo>
                  <a:lnTo>
                    <a:pt x="0" y="19799"/>
                  </a:lnTo>
                </a:path>
                <a:path w="44450" h="20319">
                  <a:moveTo>
                    <a:pt x="44361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17" name="object 18017"/>
            <p:cNvSpPr/>
            <p:nvPr/>
          </p:nvSpPr>
          <p:spPr>
            <a:xfrm>
              <a:off x="7993748" y="226943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92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18" name="object 18018"/>
            <p:cNvSpPr/>
            <p:nvPr/>
          </p:nvSpPr>
          <p:spPr>
            <a:xfrm>
              <a:off x="8056334" y="2244089"/>
              <a:ext cx="30480" cy="8890"/>
            </a:xfrm>
            <a:custGeom>
              <a:avLst/>
              <a:gdLst/>
              <a:ahLst/>
              <a:cxnLst/>
              <a:rect l="l" t="t" r="r" b="b"/>
              <a:pathLst>
                <a:path w="30479" h="8889">
                  <a:moveTo>
                    <a:pt x="30111" y="0"/>
                  </a:moveTo>
                  <a:lnTo>
                    <a:pt x="0" y="8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19" name="object 18019"/>
            <p:cNvSpPr/>
            <p:nvPr/>
          </p:nvSpPr>
          <p:spPr>
            <a:xfrm>
              <a:off x="8085645" y="2233002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400" y="-793"/>
                  </a:moveTo>
                  <a:lnTo>
                    <a:pt x="400" y="950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20" name="object 18020"/>
            <p:cNvSpPr/>
            <p:nvPr/>
          </p:nvSpPr>
          <p:spPr>
            <a:xfrm>
              <a:off x="7993748" y="237401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2387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21" name="object 18021"/>
            <p:cNvSpPr/>
            <p:nvPr/>
          </p:nvSpPr>
          <p:spPr>
            <a:xfrm>
              <a:off x="7996136" y="2373223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5">
                  <a:moveTo>
                    <a:pt x="55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22" name="object 18022"/>
            <p:cNvSpPr/>
            <p:nvPr/>
          </p:nvSpPr>
          <p:spPr>
            <a:xfrm>
              <a:off x="8065046" y="2347874"/>
              <a:ext cx="21590" cy="6350"/>
            </a:xfrm>
            <a:custGeom>
              <a:avLst/>
              <a:gdLst/>
              <a:ahLst/>
              <a:cxnLst/>
              <a:rect l="l" t="t" r="r" b="b"/>
              <a:pathLst>
                <a:path w="21590" h="6350">
                  <a:moveTo>
                    <a:pt x="21399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23" name="object 18023"/>
            <p:cNvSpPr/>
            <p:nvPr/>
          </p:nvSpPr>
          <p:spPr>
            <a:xfrm>
              <a:off x="7996529" y="2345093"/>
              <a:ext cx="90805" cy="41910"/>
            </a:xfrm>
            <a:custGeom>
              <a:avLst/>
              <a:gdLst/>
              <a:ahLst/>
              <a:cxnLst/>
              <a:rect l="l" t="t" r="r" b="b"/>
              <a:pathLst>
                <a:path w="90804" h="41910">
                  <a:moveTo>
                    <a:pt x="81984" y="0"/>
                  </a:moveTo>
                  <a:lnTo>
                    <a:pt x="90709" y="0"/>
                  </a:lnTo>
                </a:path>
                <a:path w="90804" h="41910">
                  <a:moveTo>
                    <a:pt x="0" y="28911"/>
                  </a:moveTo>
                  <a:lnTo>
                    <a:pt x="0" y="415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24" name="object 18024"/>
            <p:cNvSpPr/>
            <p:nvPr/>
          </p:nvSpPr>
          <p:spPr>
            <a:xfrm>
              <a:off x="7996910" y="2384310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4762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25" name="object 18025"/>
            <p:cNvSpPr/>
            <p:nvPr/>
          </p:nvSpPr>
          <p:spPr>
            <a:xfrm>
              <a:off x="8065046" y="2359748"/>
              <a:ext cx="21590" cy="5715"/>
            </a:xfrm>
            <a:custGeom>
              <a:avLst/>
              <a:gdLst/>
              <a:ahLst/>
              <a:cxnLst/>
              <a:rect l="l" t="t" r="r" b="b"/>
              <a:pathLst>
                <a:path w="21590" h="5714">
                  <a:moveTo>
                    <a:pt x="21399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26" name="object 18026"/>
            <p:cNvSpPr/>
            <p:nvPr/>
          </p:nvSpPr>
          <p:spPr>
            <a:xfrm>
              <a:off x="7993748" y="238509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27" name="object 18027"/>
            <p:cNvSpPr/>
            <p:nvPr/>
          </p:nvSpPr>
          <p:spPr>
            <a:xfrm>
              <a:off x="8086445" y="22385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28" name="object 18028"/>
            <p:cNvSpPr/>
            <p:nvPr/>
          </p:nvSpPr>
          <p:spPr>
            <a:xfrm>
              <a:off x="8086445" y="223855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29" name="object 18029"/>
            <p:cNvSpPr/>
            <p:nvPr/>
          </p:nvSpPr>
          <p:spPr>
            <a:xfrm>
              <a:off x="8071396" y="2255964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15049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30" name="object 18030"/>
            <p:cNvSpPr/>
            <p:nvPr/>
          </p:nvSpPr>
          <p:spPr>
            <a:xfrm>
              <a:off x="8075345" y="2328075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11099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31" name="object 18031"/>
            <p:cNvSpPr/>
            <p:nvPr/>
          </p:nvSpPr>
          <p:spPr>
            <a:xfrm>
              <a:off x="8085645" y="22369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032" name="object 18032"/>
          <p:cNvGrpSpPr/>
          <p:nvPr/>
        </p:nvGrpSpPr>
        <p:grpSpPr>
          <a:xfrm>
            <a:off x="5552175" y="1335085"/>
            <a:ext cx="3429" cy="3429"/>
            <a:chOff x="6532111" y="1977904"/>
            <a:chExt cx="5080" cy="5080"/>
          </a:xfrm>
        </p:grpSpPr>
        <p:sp>
          <p:nvSpPr>
            <p:cNvPr id="18033" name="object 18033"/>
            <p:cNvSpPr/>
            <p:nvPr/>
          </p:nvSpPr>
          <p:spPr>
            <a:xfrm>
              <a:off x="6532905" y="197869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75" y="2374"/>
                  </a:moveTo>
                  <a:lnTo>
                    <a:pt x="2387" y="3175"/>
                  </a:lnTo>
                  <a:lnTo>
                    <a:pt x="800" y="3175"/>
                  </a:lnTo>
                  <a:lnTo>
                    <a:pt x="800" y="2374"/>
                  </a:lnTo>
                  <a:lnTo>
                    <a:pt x="0" y="2374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2387" y="0"/>
                  </a:lnTo>
                  <a:lnTo>
                    <a:pt x="3175" y="800"/>
                  </a:lnTo>
                  <a:lnTo>
                    <a:pt x="3175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34" name="object 18034"/>
            <p:cNvSpPr/>
            <p:nvPr/>
          </p:nvSpPr>
          <p:spPr>
            <a:xfrm>
              <a:off x="6536080" y="19802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35" name="object 18035"/>
            <p:cNvSpPr/>
            <p:nvPr/>
          </p:nvSpPr>
          <p:spPr>
            <a:xfrm>
              <a:off x="6536080" y="19794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36" name="object 18036"/>
            <p:cNvSpPr/>
            <p:nvPr/>
          </p:nvSpPr>
          <p:spPr>
            <a:xfrm>
              <a:off x="6535292" y="19787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37" name="object 18037"/>
            <p:cNvSpPr/>
            <p:nvPr/>
          </p:nvSpPr>
          <p:spPr>
            <a:xfrm>
              <a:off x="6534505" y="19787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38" name="object 18038"/>
            <p:cNvSpPr/>
            <p:nvPr/>
          </p:nvSpPr>
          <p:spPr>
            <a:xfrm>
              <a:off x="6533705" y="19787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39" name="object 18039"/>
            <p:cNvSpPr/>
            <p:nvPr/>
          </p:nvSpPr>
          <p:spPr>
            <a:xfrm>
              <a:off x="6532917" y="1979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40" name="object 18040"/>
            <p:cNvSpPr/>
            <p:nvPr/>
          </p:nvSpPr>
          <p:spPr>
            <a:xfrm>
              <a:off x="6536080" y="19810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8041" name="object 18041"/>
          <p:cNvSpPr/>
          <p:nvPr/>
        </p:nvSpPr>
        <p:spPr>
          <a:xfrm>
            <a:off x="6598136" y="1524388"/>
            <a:ext cx="3429" cy="1286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74"/>
                </a:moveTo>
                <a:lnTo>
                  <a:pt x="4762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8042" name="object 18042"/>
          <p:cNvGrpSpPr/>
          <p:nvPr/>
        </p:nvGrpSpPr>
        <p:grpSpPr>
          <a:xfrm>
            <a:off x="6538244" y="1531875"/>
            <a:ext cx="6429" cy="18860"/>
            <a:chOff x="7992954" y="2269445"/>
            <a:chExt cx="9525" cy="27940"/>
          </a:xfrm>
        </p:grpSpPr>
        <p:sp>
          <p:nvSpPr>
            <p:cNvPr id="18043" name="object 18043"/>
            <p:cNvSpPr/>
            <p:nvPr/>
          </p:nvSpPr>
          <p:spPr>
            <a:xfrm>
              <a:off x="7993748" y="228291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374"/>
                  </a:moveTo>
                  <a:lnTo>
                    <a:pt x="79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44" name="object 18044"/>
            <p:cNvSpPr/>
            <p:nvPr/>
          </p:nvSpPr>
          <p:spPr>
            <a:xfrm>
              <a:off x="7993748" y="2294788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5">
                  <a:moveTo>
                    <a:pt x="0" y="1587"/>
                  </a:moveTo>
                  <a:lnTo>
                    <a:pt x="79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45" name="object 18045"/>
            <p:cNvSpPr/>
            <p:nvPr/>
          </p:nvSpPr>
          <p:spPr>
            <a:xfrm>
              <a:off x="7993748" y="227023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374"/>
                  </a:moveTo>
                  <a:lnTo>
                    <a:pt x="79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8046" name="object 18046"/>
          <p:cNvSpPr/>
          <p:nvPr/>
        </p:nvSpPr>
        <p:spPr>
          <a:xfrm>
            <a:off x="6586906" y="1573585"/>
            <a:ext cx="14573" cy="4286"/>
          </a:xfrm>
          <a:custGeom>
            <a:avLst/>
            <a:gdLst/>
            <a:ahLst/>
            <a:cxnLst/>
            <a:rect l="l" t="t" r="r" b="b"/>
            <a:pathLst>
              <a:path w="21590" h="6350">
                <a:moveTo>
                  <a:pt x="0" y="6337"/>
                </a:moveTo>
                <a:lnTo>
                  <a:pt x="21399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8047" name="object 18047"/>
          <p:cNvSpPr/>
          <p:nvPr/>
        </p:nvSpPr>
        <p:spPr>
          <a:xfrm>
            <a:off x="6539852" y="1590155"/>
            <a:ext cx="4286" cy="9430"/>
          </a:xfrm>
          <a:custGeom>
            <a:avLst/>
            <a:gdLst/>
            <a:ahLst/>
            <a:cxnLst/>
            <a:rect l="l" t="t" r="r" b="b"/>
            <a:pathLst>
              <a:path w="6350" h="13969">
                <a:moveTo>
                  <a:pt x="0" y="2387"/>
                </a:moveTo>
                <a:lnTo>
                  <a:pt x="6337" y="0"/>
                </a:lnTo>
              </a:path>
              <a:path w="6350" h="13969">
                <a:moveTo>
                  <a:pt x="0" y="2387"/>
                </a:moveTo>
                <a:lnTo>
                  <a:pt x="800" y="13474"/>
                </a:lnTo>
                <a:lnTo>
                  <a:pt x="6337" y="1188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8048" name="object 18048"/>
          <p:cNvSpPr/>
          <p:nvPr/>
        </p:nvSpPr>
        <p:spPr>
          <a:xfrm>
            <a:off x="6586906" y="1581060"/>
            <a:ext cx="14573" cy="4286"/>
          </a:xfrm>
          <a:custGeom>
            <a:avLst/>
            <a:gdLst/>
            <a:ahLst/>
            <a:cxnLst/>
            <a:rect l="l" t="t" r="r" b="b"/>
            <a:pathLst>
              <a:path w="21590" h="6350">
                <a:moveTo>
                  <a:pt x="0" y="6350"/>
                </a:moveTo>
                <a:lnTo>
                  <a:pt x="21399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8049" name="object 18049"/>
          <p:cNvGrpSpPr/>
          <p:nvPr/>
        </p:nvGrpSpPr>
        <p:grpSpPr>
          <a:xfrm>
            <a:off x="6538236" y="1581064"/>
            <a:ext cx="6429" cy="18860"/>
            <a:chOff x="7992941" y="2342318"/>
            <a:chExt cx="9525" cy="27940"/>
          </a:xfrm>
        </p:grpSpPr>
        <p:sp>
          <p:nvSpPr>
            <p:cNvPr id="18050" name="object 18050"/>
            <p:cNvSpPr/>
            <p:nvPr/>
          </p:nvSpPr>
          <p:spPr>
            <a:xfrm>
              <a:off x="7993748" y="234311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374"/>
                  </a:moveTo>
                  <a:lnTo>
                    <a:pt x="79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51" name="object 18051"/>
            <p:cNvSpPr/>
            <p:nvPr/>
          </p:nvSpPr>
          <p:spPr>
            <a:xfrm>
              <a:off x="7993748" y="235737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52" name="object 18052"/>
            <p:cNvSpPr/>
            <p:nvPr/>
          </p:nvSpPr>
          <p:spPr>
            <a:xfrm>
              <a:off x="7993735" y="236847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38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053" name="object 18053"/>
          <p:cNvGrpSpPr/>
          <p:nvPr/>
        </p:nvGrpSpPr>
        <p:grpSpPr>
          <a:xfrm>
            <a:off x="6490118" y="1642564"/>
            <a:ext cx="57436" cy="18431"/>
            <a:chOff x="7921656" y="2433428"/>
            <a:chExt cx="85090" cy="27305"/>
          </a:xfrm>
        </p:grpSpPr>
        <p:sp>
          <p:nvSpPr>
            <p:cNvPr id="18054" name="object 18054"/>
            <p:cNvSpPr/>
            <p:nvPr/>
          </p:nvSpPr>
          <p:spPr>
            <a:xfrm>
              <a:off x="7922450" y="244689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55" name="object 18055"/>
            <p:cNvSpPr/>
            <p:nvPr/>
          </p:nvSpPr>
          <p:spPr>
            <a:xfrm>
              <a:off x="7922450" y="24476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56" name="object 18056"/>
            <p:cNvSpPr/>
            <p:nvPr/>
          </p:nvSpPr>
          <p:spPr>
            <a:xfrm>
              <a:off x="7924025" y="24476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57" name="object 18057"/>
            <p:cNvSpPr/>
            <p:nvPr/>
          </p:nvSpPr>
          <p:spPr>
            <a:xfrm>
              <a:off x="7924825" y="24476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58" name="object 18058"/>
            <p:cNvSpPr/>
            <p:nvPr/>
          </p:nvSpPr>
          <p:spPr>
            <a:xfrm>
              <a:off x="7925612" y="24476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59" name="object 18059"/>
            <p:cNvSpPr/>
            <p:nvPr/>
          </p:nvSpPr>
          <p:spPr>
            <a:xfrm>
              <a:off x="7926412" y="24484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60" name="object 18060"/>
            <p:cNvSpPr/>
            <p:nvPr/>
          </p:nvSpPr>
          <p:spPr>
            <a:xfrm>
              <a:off x="7927200" y="24484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61" name="object 18061"/>
            <p:cNvSpPr/>
            <p:nvPr/>
          </p:nvSpPr>
          <p:spPr>
            <a:xfrm>
              <a:off x="7928787" y="24484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62" name="object 18062"/>
            <p:cNvSpPr/>
            <p:nvPr/>
          </p:nvSpPr>
          <p:spPr>
            <a:xfrm>
              <a:off x="7929587" y="24492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63" name="object 18063"/>
            <p:cNvSpPr/>
            <p:nvPr/>
          </p:nvSpPr>
          <p:spPr>
            <a:xfrm>
              <a:off x="7930362" y="24492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64" name="object 18064"/>
            <p:cNvSpPr/>
            <p:nvPr/>
          </p:nvSpPr>
          <p:spPr>
            <a:xfrm>
              <a:off x="7931162" y="244928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8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65" name="object 18065"/>
            <p:cNvSpPr/>
            <p:nvPr/>
          </p:nvSpPr>
          <p:spPr>
            <a:xfrm>
              <a:off x="7932750" y="24500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66" name="object 18066"/>
            <p:cNvSpPr/>
            <p:nvPr/>
          </p:nvSpPr>
          <p:spPr>
            <a:xfrm>
              <a:off x="7933537" y="24500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67" name="object 18067"/>
            <p:cNvSpPr/>
            <p:nvPr/>
          </p:nvSpPr>
          <p:spPr>
            <a:xfrm>
              <a:off x="7934325" y="24500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68" name="object 18068"/>
            <p:cNvSpPr/>
            <p:nvPr/>
          </p:nvSpPr>
          <p:spPr>
            <a:xfrm>
              <a:off x="7935137" y="24508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69" name="object 18069"/>
            <p:cNvSpPr/>
            <p:nvPr/>
          </p:nvSpPr>
          <p:spPr>
            <a:xfrm>
              <a:off x="7936699" y="24508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70" name="object 18070"/>
            <p:cNvSpPr/>
            <p:nvPr/>
          </p:nvSpPr>
          <p:spPr>
            <a:xfrm>
              <a:off x="7937500" y="24508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71" name="object 18071"/>
            <p:cNvSpPr/>
            <p:nvPr/>
          </p:nvSpPr>
          <p:spPr>
            <a:xfrm>
              <a:off x="7938300" y="24508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8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72" name="object 18072"/>
            <p:cNvSpPr/>
            <p:nvPr/>
          </p:nvSpPr>
          <p:spPr>
            <a:xfrm>
              <a:off x="7939087" y="24516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73" name="object 18073"/>
            <p:cNvSpPr/>
            <p:nvPr/>
          </p:nvSpPr>
          <p:spPr>
            <a:xfrm>
              <a:off x="7940662" y="24516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74" name="object 18074"/>
            <p:cNvSpPr/>
            <p:nvPr/>
          </p:nvSpPr>
          <p:spPr>
            <a:xfrm>
              <a:off x="7941462" y="24516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75" name="object 18075"/>
            <p:cNvSpPr/>
            <p:nvPr/>
          </p:nvSpPr>
          <p:spPr>
            <a:xfrm>
              <a:off x="7942249" y="24524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76" name="object 18076"/>
            <p:cNvSpPr/>
            <p:nvPr/>
          </p:nvSpPr>
          <p:spPr>
            <a:xfrm>
              <a:off x="7943037" y="24524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77" name="object 18077"/>
            <p:cNvSpPr/>
            <p:nvPr/>
          </p:nvSpPr>
          <p:spPr>
            <a:xfrm>
              <a:off x="7943850" y="245244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74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78" name="object 18078"/>
            <p:cNvSpPr/>
            <p:nvPr/>
          </p:nvSpPr>
          <p:spPr>
            <a:xfrm>
              <a:off x="7945412" y="2453233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800" y="0"/>
                  </a:moveTo>
                  <a:lnTo>
                    <a:pt x="0" y="0"/>
                  </a:lnTo>
                </a:path>
                <a:path w="11429" h="2539">
                  <a:moveTo>
                    <a:pt x="800" y="0"/>
                  </a:moveTo>
                  <a:lnTo>
                    <a:pt x="1587" y="0"/>
                  </a:lnTo>
                  <a:lnTo>
                    <a:pt x="2387" y="800"/>
                  </a:lnTo>
                  <a:lnTo>
                    <a:pt x="5562" y="800"/>
                  </a:lnTo>
                  <a:lnTo>
                    <a:pt x="6349" y="1587"/>
                  </a:lnTo>
                  <a:lnTo>
                    <a:pt x="8724" y="1587"/>
                  </a:lnTo>
                  <a:lnTo>
                    <a:pt x="9524" y="2374"/>
                  </a:lnTo>
                  <a:lnTo>
                    <a:pt x="11099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79" name="object 18079"/>
            <p:cNvSpPr/>
            <p:nvPr/>
          </p:nvSpPr>
          <p:spPr>
            <a:xfrm>
              <a:off x="7956524" y="2455595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5" h="3175">
                  <a:moveTo>
                    <a:pt x="1587" y="800"/>
                  </a:moveTo>
                  <a:lnTo>
                    <a:pt x="0" y="0"/>
                  </a:lnTo>
                </a:path>
                <a:path w="12065" h="3175">
                  <a:moveTo>
                    <a:pt x="1587" y="800"/>
                  </a:moveTo>
                  <a:lnTo>
                    <a:pt x="3162" y="800"/>
                  </a:lnTo>
                  <a:lnTo>
                    <a:pt x="3962" y="1600"/>
                  </a:lnTo>
                  <a:lnTo>
                    <a:pt x="7124" y="1600"/>
                  </a:lnTo>
                  <a:lnTo>
                    <a:pt x="7924" y="2374"/>
                  </a:lnTo>
                  <a:lnTo>
                    <a:pt x="10299" y="2374"/>
                  </a:lnTo>
                  <a:lnTo>
                    <a:pt x="11087" y="3174"/>
                  </a:lnTo>
                  <a:lnTo>
                    <a:pt x="11887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80" name="object 18080"/>
            <p:cNvSpPr/>
            <p:nvPr/>
          </p:nvSpPr>
          <p:spPr>
            <a:xfrm>
              <a:off x="7968399" y="24587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81" name="object 18081"/>
            <p:cNvSpPr/>
            <p:nvPr/>
          </p:nvSpPr>
          <p:spPr>
            <a:xfrm>
              <a:off x="7969186" y="245878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787" y="800"/>
                  </a:lnTo>
                  <a:lnTo>
                    <a:pt x="3175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82" name="object 18082"/>
            <p:cNvSpPr/>
            <p:nvPr/>
          </p:nvSpPr>
          <p:spPr>
            <a:xfrm>
              <a:off x="7972361" y="2450858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4" h="8889">
                  <a:moveTo>
                    <a:pt x="33274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83" name="object 18083"/>
            <p:cNvSpPr/>
            <p:nvPr/>
          </p:nvSpPr>
          <p:spPr>
            <a:xfrm>
              <a:off x="8000085" y="244055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84" name="object 18084"/>
            <p:cNvSpPr/>
            <p:nvPr/>
          </p:nvSpPr>
          <p:spPr>
            <a:xfrm>
              <a:off x="7998498" y="244055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85" name="object 18085"/>
            <p:cNvSpPr/>
            <p:nvPr/>
          </p:nvSpPr>
          <p:spPr>
            <a:xfrm>
              <a:off x="7997710" y="24397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86" name="object 18086"/>
            <p:cNvSpPr/>
            <p:nvPr/>
          </p:nvSpPr>
          <p:spPr>
            <a:xfrm>
              <a:off x="7996910" y="24397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87" name="object 18087"/>
            <p:cNvSpPr/>
            <p:nvPr/>
          </p:nvSpPr>
          <p:spPr>
            <a:xfrm>
              <a:off x="7995335" y="24397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88" name="object 18088"/>
            <p:cNvSpPr/>
            <p:nvPr/>
          </p:nvSpPr>
          <p:spPr>
            <a:xfrm>
              <a:off x="7994535" y="24389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7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89" name="object 18089"/>
            <p:cNvSpPr/>
            <p:nvPr/>
          </p:nvSpPr>
          <p:spPr>
            <a:xfrm>
              <a:off x="7993748" y="24389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90" name="object 18090"/>
            <p:cNvSpPr/>
            <p:nvPr/>
          </p:nvSpPr>
          <p:spPr>
            <a:xfrm>
              <a:off x="7989785" y="2438971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5">
                  <a:moveTo>
                    <a:pt x="0" y="1587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91" name="object 18091"/>
            <p:cNvSpPr/>
            <p:nvPr/>
          </p:nvSpPr>
          <p:spPr>
            <a:xfrm>
              <a:off x="7964436" y="2434221"/>
              <a:ext cx="25400" cy="6350"/>
            </a:xfrm>
            <a:custGeom>
              <a:avLst/>
              <a:gdLst/>
              <a:ahLst/>
              <a:cxnLst/>
              <a:rect l="l" t="t" r="r" b="b"/>
              <a:pathLst>
                <a:path w="25400" h="6350">
                  <a:moveTo>
                    <a:pt x="0" y="0"/>
                  </a:moveTo>
                  <a:lnTo>
                    <a:pt x="25349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92" name="object 18092"/>
            <p:cNvSpPr/>
            <p:nvPr/>
          </p:nvSpPr>
          <p:spPr>
            <a:xfrm>
              <a:off x="7954937" y="243422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4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93" name="object 18093"/>
            <p:cNvSpPr/>
            <p:nvPr/>
          </p:nvSpPr>
          <p:spPr>
            <a:xfrm>
              <a:off x="7922450" y="2434221"/>
              <a:ext cx="33020" cy="9525"/>
            </a:xfrm>
            <a:custGeom>
              <a:avLst/>
              <a:gdLst/>
              <a:ahLst/>
              <a:cxnLst/>
              <a:rect l="l" t="t" r="r" b="b"/>
              <a:pathLst>
                <a:path w="33020" h="9525">
                  <a:moveTo>
                    <a:pt x="0" y="9512"/>
                  </a:moveTo>
                  <a:lnTo>
                    <a:pt x="324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094" name="object 18094"/>
          <p:cNvGrpSpPr/>
          <p:nvPr/>
        </p:nvGrpSpPr>
        <p:grpSpPr>
          <a:xfrm>
            <a:off x="6490118" y="1527058"/>
            <a:ext cx="46292" cy="22717"/>
            <a:chOff x="7921656" y="2262308"/>
            <a:chExt cx="68580" cy="33655"/>
          </a:xfrm>
        </p:grpSpPr>
        <p:sp>
          <p:nvSpPr>
            <p:cNvPr id="18095" name="object 18095"/>
            <p:cNvSpPr/>
            <p:nvPr/>
          </p:nvSpPr>
          <p:spPr>
            <a:xfrm>
              <a:off x="7922450" y="2268651"/>
              <a:ext cx="66675" cy="20320"/>
            </a:xfrm>
            <a:custGeom>
              <a:avLst/>
              <a:gdLst/>
              <a:ahLst/>
              <a:cxnLst/>
              <a:rect l="l" t="t" r="r" b="b"/>
              <a:pathLst>
                <a:path w="66675" h="20319">
                  <a:moveTo>
                    <a:pt x="66548" y="0"/>
                  </a:moveTo>
                  <a:lnTo>
                    <a:pt x="0" y="198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96" name="object 18096"/>
            <p:cNvSpPr/>
            <p:nvPr/>
          </p:nvSpPr>
          <p:spPr>
            <a:xfrm>
              <a:off x="7922450" y="2268639"/>
              <a:ext cx="66675" cy="26670"/>
            </a:xfrm>
            <a:custGeom>
              <a:avLst/>
              <a:gdLst/>
              <a:ahLst/>
              <a:cxnLst/>
              <a:rect l="l" t="t" r="r" b="b"/>
              <a:pathLst>
                <a:path w="66675" h="26669">
                  <a:moveTo>
                    <a:pt x="0" y="26149"/>
                  </a:moveTo>
                  <a:lnTo>
                    <a:pt x="0" y="19812"/>
                  </a:lnTo>
                </a:path>
                <a:path w="66675" h="26669">
                  <a:moveTo>
                    <a:pt x="0" y="26149"/>
                  </a:moveTo>
                  <a:lnTo>
                    <a:pt x="66548" y="6337"/>
                  </a:lnTo>
                  <a:lnTo>
                    <a:pt x="6654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97" name="object 18097"/>
            <p:cNvSpPr/>
            <p:nvPr/>
          </p:nvSpPr>
          <p:spPr>
            <a:xfrm>
              <a:off x="7922450" y="22884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98" name="object 18098"/>
            <p:cNvSpPr/>
            <p:nvPr/>
          </p:nvSpPr>
          <p:spPr>
            <a:xfrm>
              <a:off x="7922450" y="22947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099" name="object 18099"/>
            <p:cNvSpPr/>
            <p:nvPr/>
          </p:nvSpPr>
          <p:spPr>
            <a:xfrm>
              <a:off x="7965224" y="2263101"/>
              <a:ext cx="24130" cy="5715"/>
            </a:xfrm>
            <a:custGeom>
              <a:avLst/>
              <a:gdLst/>
              <a:ahLst/>
              <a:cxnLst/>
              <a:rect l="l" t="t" r="r" b="b"/>
              <a:pathLst>
                <a:path w="24129" h="5714">
                  <a:moveTo>
                    <a:pt x="0" y="0"/>
                  </a:moveTo>
                  <a:lnTo>
                    <a:pt x="23774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00" name="object 18100"/>
            <p:cNvSpPr/>
            <p:nvPr/>
          </p:nvSpPr>
          <p:spPr>
            <a:xfrm>
              <a:off x="7953349" y="2263101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01" name="object 18101"/>
            <p:cNvSpPr/>
            <p:nvPr/>
          </p:nvSpPr>
          <p:spPr>
            <a:xfrm>
              <a:off x="7922450" y="2263101"/>
              <a:ext cx="31115" cy="8890"/>
            </a:xfrm>
            <a:custGeom>
              <a:avLst/>
              <a:gdLst/>
              <a:ahLst/>
              <a:cxnLst/>
              <a:rect l="l" t="t" r="r" b="b"/>
              <a:pathLst>
                <a:path w="31115" h="8889">
                  <a:moveTo>
                    <a:pt x="0" y="8712"/>
                  </a:moveTo>
                  <a:lnTo>
                    <a:pt x="308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102" name="object 18102"/>
          <p:cNvGrpSpPr/>
          <p:nvPr/>
        </p:nvGrpSpPr>
        <p:grpSpPr>
          <a:xfrm>
            <a:off x="6490118" y="1602453"/>
            <a:ext cx="46292" cy="22717"/>
            <a:chOff x="7921656" y="2374004"/>
            <a:chExt cx="68580" cy="33655"/>
          </a:xfrm>
        </p:grpSpPr>
        <p:sp>
          <p:nvSpPr>
            <p:cNvPr id="18103" name="object 18103"/>
            <p:cNvSpPr/>
            <p:nvPr/>
          </p:nvSpPr>
          <p:spPr>
            <a:xfrm>
              <a:off x="7922450" y="2380361"/>
              <a:ext cx="66675" cy="20320"/>
            </a:xfrm>
            <a:custGeom>
              <a:avLst/>
              <a:gdLst/>
              <a:ahLst/>
              <a:cxnLst/>
              <a:rect l="l" t="t" r="r" b="b"/>
              <a:pathLst>
                <a:path w="66675" h="20319">
                  <a:moveTo>
                    <a:pt x="66548" y="0"/>
                  </a:moveTo>
                  <a:lnTo>
                    <a:pt x="0" y="197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04" name="object 18104"/>
            <p:cNvSpPr/>
            <p:nvPr/>
          </p:nvSpPr>
          <p:spPr>
            <a:xfrm>
              <a:off x="7922450" y="2380348"/>
              <a:ext cx="66675" cy="26670"/>
            </a:xfrm>
            <a:custGeom>
              <a:avLst/>
              <a:gdLst/>
              <a:ahLst/>
              <a:cxnLst/>
              <a:rect l="l" t="t" r="r" b="b"/>
              <a:pathLst>
                <a:path w="66675" h="26669">
                  <a:moveTo>
                    <a:pt x="0" y="26149"/>
                  </a:moveTo>
                  <a:lnTo>
                    <a:pt x="0" y="19799"/>
                  </a:lnTo>
                </a:path>
                <a:path w="66675" h="26669">
                  <a:moveTo>
                    <a:pt x="0" y="26149"/>
                  </a:moveTo>
                  <a:lnTo>
                    <a:pt x="66548" y="7124"/>
                  </a:lnTo>
                  <a:lnTo>
                    <a:pt x="6654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05" name="object 18105"/>
            <p:cNvSpPr/>
            <p:nvPr/>
          </p:nvSpPr>
          <p:spPr>
            <a:xfrm>
              <a:off x="7922450" y="24001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06" name="object 18106"/>
            <p:cNvSpPr/>
            <p:nvPr/>
          </p:nvSpPr>
          <p:spPr>
            <a:xfrm>
              <a:off x="7922450" y="24064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07" name="object 18107"/>
            <p:cNvSpPr/>
            <p:nvPr/>
          </p:nvSpPr>
          <p:spPr>
            <a:xfrm>
              <a:off x="7965224" y="2374798"/>
              <a:ext cx="24130" cy="5715"/>
            </a:xfrm>
            <a:custGeom>
              <a:avLst/>
              <a:gdLst/>
              <a:ahLst/>
              <a:cxnLst/>
              <a:rect l="l" t="t" r="r" b="b"/>
              <a:pathLst>
                <a:path w="24129" h="5714">
                  <a:moveTo>
                    <a:pt x="0" y="0"/>
                  </a:moveTo>
                  <a:lnTo>
                    <a:pt x="23774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08" name="object 18108"/>
            <p:cNvSpPr/>
            <p:nvPr/>
          </p:nvSpPr>
          <p:spPr>
            <a:xfrm>
              <a:off x="7953349" y="2374798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09" name="object 18109"/>
            <p:cNvSpPr/>
            <p:nvPr/>
          </p:nvSpPr>
          <p:spPr>
            <a:xfrm>
              <a:off x="7922450" y="2374798"/>
              <a:ext cx="31115" cy="8890"/>
            </a:xfrm>
            <a:custGeom>
              <a:avLst/>
              <a:gdLst/>
              <a:ahLst/>
              <a:cxnLst/>
              <a:rect l="l" t="t" r="r" b="b"/>
              <a:pathLst>
                <a:path w="31115" h="8889">
                  <a:moveTo>
                    <a:pt x="0" y="8724"/>
                  </a:moveTo>
                  <a:lnTo>
                    <a:pt x="308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110" name="object 18110"/>
          <p:cNvGrpSpPr/>
          <p:nvPr/>
        </p:nvGrpSpPr>
        <p:grpSpPr>
          <a:xfrm>
            <a:off x="6523276" y="1462361"/>
            <a:ext cx="9858" cy="5144"/>
            <a:chOff x="7970780" y="2166461"/>
            <a:chExt cx="14604" cy="7620"/>
          </a:xfrm>
        </p:grpSpPr>
        <p:sp>
          <p:nvSpPr>
            <p:cNvPr id="18111" name="object 18111"/>
            <p:cNvSpPr/>
            <p:nvPr/>
          </p:nvSpPr>
          <p:spPr>
            <a:xfrm>
              <a:off x="7982660" y="21696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12" name="object 18112"/>
            <p:cNvSpPr/>
            <p:nvPr/>
          </p:nvSpPr>
          <p:spPr>
            <a:xfrm>
              <a:off x="7982660" y="216961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00" y="3175"/>
                  </a:moveTo>
                  <a:lnTo>
                    <a:pt x="1587" y="3175"/>
                  </a:lnTo>
                  <a:lnTo>
                    <a:pt x="1587" y="812"/>
                  </a:lnTo>
                  <a:lnTo>
                    <a:pt x="800" y="0"/>
                  </a:lnTo>
                  <a:lnTo>
                    <a:pt x="0" y="0"/>
                  </a:lnTo>
                </a:path>
                <a:path w="1904" h="3175">
                  <a:moveTo>
                    <a:pt x="800" y="3175"/>
                  </a:moveTo>
                  <a:lnTo>
                    <a:pt x="80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13" name="object 18113"/>
            <p:cNvSpPr/>
            <p:nvPr/>
          </p:nvSpPr>
          <p:spPr>
            <a:xfrm>
              <a:off x="7982660" y="21696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800" y="0"/>
                  </a:lnTo>
                </a:path>
                <a:path w="1904" h="1905">
                  <a:moveTo>
                    <a:pt x="0" y="0"/>
                  </a:moveTo>
                  <a:lnTo>
                    <a:pt x="800" y="0"/>
                  </a:lnTo>
                  <a:lnTo>
                    <a:pt x="1587" y="800"/>
                  </a:lnTo>
                  <a:lnTo>
                    <a:pt x="1587" y="1587"/>
                  </a:lnTo>
                </a:path>
                <a:path w="1904" h="190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14" name="object 18114"/>
            <p:cNvSpPr/>
            <p:nvPr/>
          </p:nvSpPr>
          <p:spPr>
            <a:xfrm>
              <a:off x="7981873" y="216961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787" y="3175"/>
                  </a:lnTo>
                  <a:lnTo>
                    <a:pt x="787" y="2387"/>
                  </a:lnTo>
                  <a:lnTo>
                    <a:pt x="0" y="2387"/>
                  </a:lnTo>
                  <a:lnTo>
                    <a:pt x="0" y="0"/>
                  </a:lnTo>
                  <a:lnTo>
                    <a:pt x="787" y="0"/>
                  </a:lnTo>
                </a:path>
                <a:path w="1904" h="3175">
                  <a:moveTo>
                    <a:pt x="1587" y="3175"/>
                  </a:moveTo>
                  <a:lnTo>
                    <a:pt x="1587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15" name="object 18115"/>
            <p:cNvSpPr/>
            <p:nvPr/>
          </p:nvSpPr>
          <p:spPr>
            <a:xfrm>
              <a:off x="7984248" y="217121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16" name="object 18116"/>
            <p:cNvSpPr/>
            <p:nvPr/>
          </p:nvSpPr>
          <p:spPr>
            <a:xfrm>
              <a:off x="7972361" y="21672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17" name="object 18117"/>
            <p:cNvSpPr/>
            <p:nvPr/>
          </p:nvSpPr>
          <p:spPr>
            <a:xfrm>
              <a:off x="7972348" y="216725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00" y="3175"/>
                  </a:moveTo>
                  <a:lnTo>
                    <a:pt x="1587" y="2374"/>
                  </a:lnTo>
                  <a:lnTo>
                    <a:pt x="1587" y="787"/>
                  </a:lnTo>
                  <a:lnTo>
                    <a:pt x="800" y="0"/>
                  </a:lnTo>
                  <a:lnTo>
                    <a:pt x="0" y="0"/>
                  </a:lnTo>
                </a:path>
                <a:path w="1904" h="3175">
                  <a:moveTo>
                    <a:pt x="800" y="3175"/>
                  </a:moveTo>
                  <a:lnTo>
                    <a:pt x="80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18" name="object 18118"/>
            <p:cNvSpPr/>
            <p:nvPr/>
          </p:nvSpPr>
          <p:spPr>
            <a:xfrm>
              <a:off x="7972361" y="21672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787" y="0"/>
                  </a:lnTo>
                  <a:lnTo>
                    <a:pt x="1587" y="800"/>
                  </a:lnTo>
                  <a:lnTo>
                    <a:pt x="1587" y="1587"/>
                  </a:lnTo>
                </a:path>
                <a:path w="1904" h="1905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19" name="object 18119"/>
            <p:cNvSpPr/>
            <p:nvPr/>
          </p:nvSpPr>
          <p:spPr>
            <a:xfrm>
              <a:off x="7971573" y="216725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87" y="3175"/>
                  </a:moveTo>
                  <a:lnTo>
                    <a:pt x="787" y="2374"/>
                  </a:lnTo>
                  <a:lnTo>
                    <a:pt x="0" y="2374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20" name="object 18120"/>
            <p:cNvSpPr/>
            <p:nvPr/>
          </p:nvSpPr>
          <p:spPr>
            <a:xfrm>
              <a:off x="7972348" y="217042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  <a:path w="1270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21" name="object 18121"/>
            <p:cNvSpPr/>
            <p:nvPr/>
          </p:nvSpPr>
          <p:spPr>
            <a:xfrm>
              <a:off x="7973148" y="216884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0"/>
                  </a:moveTo>
                  <a:lnTo>
                    <a:pt x="800" y="7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122" name="object 18122"/>
          <p:cNvGrpSpPr/>
          <p:nvPr/>
        </p:nvGrpSpPr>
        <p:grpSpPr>
          <a:xfrm>
            <a:off x="7203984" y="1669301"/>
            <a:ext cx="18002" cy="89583"/>
            <a:chOff x="8979236" y="2473039"/>
            <a:chExt cx="26670" cy="132715"/>
          </a:xfrm>
        </p:grpSpPr>
        <p:sp>
          <p:nvSpPr>
            <p:cNvPr id="18123" name="object 18123"/>
            <p:cNvSpPr/>
            <p:nvPr/>
          </p:nvSpPr>
          <p:spPr>
            <a:xfrm>
              <a:off x="8993479" y="249046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69">
                  <a:moveTo>
                    <a:pt x="-793" y="393"/>
                  </a:moveTo>
                  <a:lnTo>
                    <a:pt x="9582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24" name="object 18124"/>
            <p:cNvSpPr/>
            <p:nvPr/>
          </p:nvSpPr>
          <p:spPr>
            <a:xfrm>
              <a:off x="8993492" y="2490469"/>
              <a:ext cx="11430" cy="114300"/>
            </a:xfrm>
            <a:custGeom>
              <a:avLst/>
              <a:gdLst/>
              <a:ahLst/>
              <a:cxnLst/>
              <a:rect l="l" t="t" r="r" b="b"/>
              <a:pathLst>
                <a:path w="11429" h="114300">
                  <a:moveTo>
                    <a:pt x="3175" y="114071"/>
                  </a:moveTo>
                  <a:lnTo>
                    <a:pt x="0" y="787"/>
                  </a:lnTo>
                </a:path>
                <a:path w="11429" h="114300">
                  <a:moveTo>
                    <a:pt x="3175" y="114071"/>
                  </a:moveTo>
                  <a:lnTo>
                    <a:pt x="11125" y="113271"/>
                  </a:lnTo>
                  <a:lnTo>
                    <a:pt x="878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25" name="object 18125"/>
            <p:cNvSpPr/>
            <p:nvPr/>
          </p:nvSpPr>
          <p:spPr>
            <a:xfrm>
              <a:off x="8980030" y="2473832"/>
              <a:ext cx="22860" cy="17145"/>
            </a:xfrm>
            <a:custGeom>
              <a:avLst/>
              <a:gdLst/>
              <a:ahLst/>
              <a:cxnLst/>
              <a:rect l="l" t="t" r="r" b="b"/>
              <a:pathLst>
                <a:path w="22859" h="17144">
                  <a:moveTo>
                    <a:pt x="0" y="0"/>
                  </a:moveTo>
                  <a:lnTo>
                    <a:pt x="1587" y="0"/>
                  </a:lnTo>
                  <a:lnTo>
                    <a:pt x="22250" y="166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126" name="object 18126"/>
          <p:cNvGrpSpPr/>
          <p:nvPr/>
        </p:nvGrpSpPr>
        <p:grpSpPr>
          <a:xfrm>
            <a:off x="6994910" y="1144725"/>
            <a:ext cx="89583" cy="299609"/>
            <a:chOff x="8669496" y="1695888"/>
            <a:chExt cx="132715" cy="443865"/>
          </a:xfrm>
        </p:grpSpPr>
        <p:sp>
          <p:nvSpPr>
            <p:cNvPr id="18127" name="object 18127"/>
            <p:cNvSpPr/>
            <p:nvPr/>
          </p:nvSpPr>
          <p:spPr>
            <a:xfrm>
              <a:off x="8774099" y="169668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-793" y="393"/>
                  </a:moveTo>
                  <a:lnTo>
                    <a:pt x="714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28" name="object 18128"/>
            <p:cNvSpPr/>
            <p:nvPr/>
          </p:nvSpPr>
          <p:spPr>
            <a:xfrm>
              <a:off x="8774112" y="1697469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30">
                  <a:moveTo>
                    <a:pt x="7848" y="7924"/>
                  </a:moveTo>
                  <a:lnTo>
                    <a:pt x="0" y="0"/>
                  </a:lnTo>
                </a:path>
                <a:path w="8254" h="11430">
                  <a:moveTo>
                    <a:pt x="7848" y="7924"/>
                  </a:moveTo>
                  <a:lnTo>
                    <a:pt x="7848" y="9499"/>
                  </a:lnTo>
                  <a:lnTo>
                    <a:pt x="7099" y="9499"/>
                  </a:lnTo>
                  <a:lnTo>
                    <a:pt x="6350" y="10299"/>
                  </a:lnTo>
                  <a:lnTo>
                    <a:pt x="3175" y="10299"/>
                  </a:lnTo>
                  <a:lnTo>
                    <a:pt x="2336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29" name="object 18129"/>
            <p:cNvSpPr/>
            <p:nvPr/>
          </p:nvSpPr>
          <p:spPr>
            <a:xfrm>
              <a:off x="8685339" y="1708556"/>
              <a:ext cx="91440" cy="5715"/>
            </a:xfrm>
            <a:custGeom>
              <a:avLst/>
              <a:gdLst/>
              <a:ahLst/>
              <a:cxnLst/>
              <a:rect l="l" t="t" r="r" b="b"/>
              <a:pathLst>
                <a:path w="91440" h="5714">
                  <a:moveTo>
                    <a:pt x="8724" y="4749"/>
                  </a:moveTo>
                  <a:lnTo>
                    <a:pt x="91097" y="0"/>
                  </a:lnTo>
                </a:path>
                <a:path w="91440" h="5714">
                  <a:moveTo>
                    <a:pt x="8724" y="4749"/>
                  </a:moveTo>
                  <a:lnTo>
                    <a:pt x="7924" y="5549"/>
                  </a:lnTo>
                  <a:lnTo>
                    <a:pt x="5549" y="5549"/>
                  </a:lnTo>
                  <a:lnTo>
                    <a:pt x="3975" y="4749"/>
                  </a:lnTo>
                  <a:lnTo>
                    <a:pt x="1587" y="4749"/>
                  </a:lnTo>
                  <a:lnTo>
                    <a:pt x="812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30" name="object 18130"/>
            <p:cNvSpPr/>
            <p:nvPr/>
          </p:nvSpPr>
          <p:spPr>
            <a:xfrm>
              <a:off x="8677427" y="1703806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89">
                  <a:moveTo>
                    <a:pt x="0" y="0"/>
                  </a:moveTo>
                  <a:lnTo>
                    <a:pt x="7912" y="8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31" name="object 18131"/>
            <p:cNvSpPr/>
            <p:nvPr/>
          </p:nvSpPr>
          <p:spPr>
            <a:xfrm>
              <a:off x="8670290" y="170380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32" name="object 18132"/>
            <p:cNvSpPr/>
            <p:nvPr/>
          </p:nvSpPr>
          <p:spPr>
            <a:xfrm>
              <a:off x="8670302" y="1703806"/>
              <a:ext cx="20955" cy="22225"/>
            </a:xfrm>
            <a:custGeom>
              <a:avLst/>
              <a:gdLst/>
              <a:ahLst/>
              <a:cxnLst/>
              <a:rect l="l" t="t" r="r" b="b"/>
              <a:pathLst>
                <a:path w="20954" h="22225">
                  <a:moveTo>
                    <a:pt x="20599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33" name="object 18133"/>
            <p:cNvSpPr/>
            <p:nvPr/>
          </p:nvSpPr>
          <p:spPr>
            <a:xfrm>
              <a:off x="8690902" y="172599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34" name="object 18134"/>
            <p:cNvSpPr/>
            <p:nvPr/>
          </p:nvSpPr>
          <p:spPr>
            <a:xfrm>
              <a:off x="8689314" y="1714906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30">
                  <a:moveTo>
                    <a:pt x="0" y="2374"/>
                  </a:moveTo>
                  <a:lnTo>
                    <a:pt x="7912" y="11087"/>
                  </a:lnTo>
                </a:path>
                <a:path w="8254" h="11430">
                  <a:moveTo>
                    <a:pt x="0" y="2374"/>
                  </a:moveTo>
                  <a:lnTo>
                    <a:pt x="0" y="1587"/>
                  </a:lnTo>
                  <a:lnTo>
                    <a:pt x="787" y="787"/>
                  </a:lnTo>
                  <a:lnTo>
                    <a:pt x="1574" y="787"/>
                  </a:lnTo>
                  <a:lnTo>
                    <a:pt x="2362" y="0"/>
                  </a:lnTo>
                  <a:lnTo>
                    <a:pt x="55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35" name="object 18135"/>
            <p:cNvSpPr/>
            <p:nvPr/>
          </p:nvSpPr>
          <p:spPr>
            <a:xfrm>
              <a:off x="8694864" y="1709343"/>
              <a:ext cx="92075" cy="5715"/>
            </a:xfrm>
            <a:custGeom>
              <a:avLst/>
              <a:gdLst/>
              <a:ahLst/>
              <a:cxnLst/>
              <a:rect l="l" t="t" r="r" b="b"/>
              <a:pathLst>
                <a:path w="92075" h="5714">
                  <a:moveTo>
                    <a:pt x="82423" y="0"/>
                  </a:moveTo>
                  <a:lnTo>
                    <a:pt x="0" y="5549"/>
                  </a:lnTo>
                </a:path>
                <a:path w="92075" h="5714">
                  <a:moveTo>
                    <a:pt x="82423" y="0"/>
                  </a:moveTo>
                  <a:lnTo>
                    <a:pt x="89522" y="0"/>
                  </a:lnTo>
                  <a:lnTo>
                    <a:pt x="90271" y="800"/>
                  </a:lnTo>
                  <a:lnTo>
                    <a:pt x="91109" y="800"/>
                  </a:lnTo>
                  <a:lnTo>
                    <a:pt x="91859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36" name="object 18136"/>
            <p:cNvSpPr/>
            <p:nvPr/>
          </p:nvSpPr>
          <p:spPr>
            <a:xfrm>
              <a:off x="8786723" y="1710931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89">
                  <a:moveTo>
                    <a:pt x="7950" y="8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37" name="object 18137"/>
            <p:cNvSpPr/>
            <p:nvPr/>
          </p:nvSpPr>
          <p:spPr>
            <a:xfrm>
              <a:off x="8794673" y="1718856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35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38" name="object 18138"/>
            <p:cNvSpPr/>
            <p:nvPr/>
          </p:nvSpPr>
          <p:spPr>
            <a:xfrm>
              <a:off x="8780462" y="1696681"/>
              <a:ext cx="20955" cy="22225"/>
            </a:xfrm>
            <a:custGeom>
              <a:avLst/>
              <a:gdLst/>
              <a:ahLst/>
              <a:cxnLst/>
              <a:rect l="l" t="t" r="r" b="b"/>
              <a:pathLst>
                <a:path w="20954" h="22225">
                  <a:moveTo>
                    <a:pt x="0" y="0"/>
                  </a:moveTo>
                  <a:lnTo>
                    <a:pt x="20561" y="22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39" name="object 18139"/>
            <p:cNvSpPr/>
            <p:nvPr/>
          </p:nvSpPr>
          <p:spPr>
            <a:xfrm>
              <a:off x="8697239" y="1725993"/>
              <a:ext cx="0" cy="414020"/>
            </a:xfrm>
            <a:custGeom>
              <a:avLst/>
              <a:gdLst/>
              <a:ahLst/>
              <a:cxnLst/>
              <a:rect l="l" t="t" r="r" b="b"/>
              <a:pathLst>
                <a:path h="414019">
                  <a:moveTo>
                    <a:pt x="0" y="0"/>
                  </a:moveTo>
                  <a:lnTo>
                    <a:pt x="0" y="413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40" name="object 18140"/>
            <p:cNvSpPr/>
            <p:nvPr/>
          </p:nvSpPr>
          <p:spPr>
            <a:xfrm>
              <a:off x="8690902" y="1725993"/>
              <a:ext cx="0" cy="412750"/>
            </a:xfrm>
            <a:custGeom>
              <a:avLst/>
              <a:gdLst/>
              <a:ahLst/>
              <a:cxnLst/>
              <a:rect l="l" t="t" r="r" b="b"/>
              <a:pathLst>
                <a:path h="412750">
                  <a:moveTo>
                    <a:pt x="0" y="0"/>
                  </a:moveTo>
                  <a:lnTo>
                    <a:pt x="0" y="4127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41" name="object 18141"/>
            <p:cNvSpPr/>
            <p:nvPr/>
          </p:nvSpPr>
          <p:spPr>
            <a:xfrm>
              <a:off x="8694864" y="171490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42" name="object 18142"/>
            <p:cNvSpPr/>
            <p:nvPr/>
          </p:nvSpPr>
          <p:spPr>
            <a:xfrm>
              <a:off x="8670290" y="1703806"/>
              <a:ext cx="0" cy="433705"/>
            </a:xfrm>
            <a:custGeom>
              <a:avLst/>
              <a:gdLst/>
              <a:ahLst/>
              <a:cxnLst/>
              <a:rect l="l" t="t" r="r" b="b"/>
              <a:pathLst>
                <a:path h="433705">
                  <a:moveTo>
                    <a:pt x="0" y="0"/>
                  </a:moveTo>
                  <a:lnTo>
                    <a:pt x="0" y="4333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8143" name="object 18143"/>
          <p:cNvSpPr/>
          <p:nvPr/>
        </p:nvSpPr>
        <p:spPr>
          <a:xfrm>
            <a:off x="7067669" y="1861810"/>
            <a:ext cx="0" cy="12430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2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8144" name="object 18144"/>
          <p:cNvSpPr/>
          <p:nvPr/>
        </p:nvSpPr>
        <p:spPr>
          <a:xfrm>
            <a:off x="7067669" y="1743629"/>
            <a:ext cx="0" cy="83582"/>
          </a:xfrm>
          <a:custGeom>
            <a:avLst/>
            <a:gdLst/>
            <a:ahLst/>
            <a:cxnLst/>
            <a:rect l="l" t="t" r="r" b="b"/>
            <a:pathLst>
              <a:path h="123825">
                <a:moveTo>
                  <a:pt x="0" y="44373"/>
                </a:moveTo>
                <a:lnTo>
                  <a:pt x="0" y="123583"/>
                </a:lnTo>
              </a:path>
              <a:path h="123825">
                <a:moveTo>
                  <a:pt x="0" y="0"/>
                </a:moveTo>
                <a:lnTo>
                  <a:pt x="0" y="1188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8145" name="object 18145"/>
          <p:cNvGrpSpPr/>
          <p:nvPr/>
        </p:nvGrpSpPr>
        <p:grpSpPr>
          <a:xfrm>
            <a:off x="7067133" y="1153271"/>
            <a:ext cx="7715" cy="532352"/>
            <a:chOff x="8776493" y="1708549"/>
            <a:chExt cx="11430" cy="788670"/>
          </a:xfrm>
        </p:grpSpPr>
        <p:sp>
          <p:nvSpPr>
            <p:cNvPr id="18146" name="object 18146"/>
            <p:cNvSpPr/>
            <p:nvPr/>
          </p:nvSpPr>
          <p:spPr>
            <a:xfrm>
              <a:off x="8777287" y="1709343"/>
              <a:ext cx="0" cy="786130"/>
            </a:xfrm>
            <a:custGeom>
              <a:avLst/>
              <a:gdLst/>
              <a:ahLst/>
              <a:cxnLst/>
              <a:rect l="l" t="t" r="r" b="b"/>
              <a:pathLst>
                <a:path h="786130">
                  <a:moveTo>
                    <a:pt x="0" y="0"/>
                  </a:moveTo>
                  <a:lnTo>
                    <a:pt x="0" y="78587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47" name="object 18147"/>
            <p:cNvSpPr/>
            <p:nvPr/>
          </p:nvSpPr>
          <p:spPr>
            <a:xfrm>
              <a:off x="8786723" y="1710943"/>
              <a:ext cx="0" cy="786130"/>
            </a:xfrm>
            <a:custGeom>
              <a:avLst/>
              <a:gdLst/>
              <a:ahLst/>
              <a:cxnLst/>
              <a:rect l="l" t="t" r="r" b="b"/>
              <a:pathLst>
                <a:path h="786130">
                  <a:moveTo>
                    <a:pt x="0" y="0"/>
                  </a:moveTo>
                  <a:lnTo>
                    <a:pt x="0" y="78586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48" name="object 18148"/>
            <p:cNvSpPr/>
            <p:nvPr/>
          </p:nvSpPr>
          <p:spPr>
            <a:xfrm>
              <a:off x="8777287" y="170934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7099" y="0"/>
                  </a:lnTo>
                  <a:lnTo>
                    <a:pt x="7848" y="800"/>
                  </a:lnTo>
                  <a:lnTo>
                    <a:pt x="8686" y="800"/>
                  </a:lnTo>
                  <a:lnTo>
                    <a:pt x="9436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8149" name="object 18149"/>
          <p:cNvSpPr/>
          <p:nvPr/>
        </p:nvSpPr>
        <p:spPr>
          <a:xfrm>
            <a:off x="7079405" y="2381037"/>
            <a:ext cx="0" cy="96012"/>
          </a:xfrm>
          <a:custGeom>
            <a:avLst/>
            <a:gdLst/>
            <a:ahLst/>
            <a:cxnLst/>
            <a:rect l="l" t="t" r="r" b="b"/>
            <a:pathLst>
              <a:path h="142239">
                <a:moveTo>
                  <a:pt x="0" y="0"/>
                </a:moveTo>
                <a:lnTo>
                  <a:pt x="0" y="141808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8150" name="object 18150"/>
          <p:cNvGrpSpPr/>
          <p:nvPr/>
        </p:nvGrpSpPr>
        <p:grpSpPr>
          <a:xfrm>
            <a:off x="7075139" y="1160768"/>
            <a:ext cx="5144" cy="528495"/>
            <a:chOff x="8788355" y="1719656"/>
            <a:chExt cx="7620" cy="782955"/>
          </a:xfrm>
        </p:grpSpPr>
        <p:sp>
          <p:nvSpPr>
            <p:cNvPr id="18151" name="object 18151"/>
            <p:cNvSpPr/>
            <p:nvPr/>
          </p:nvSpPr>
          <p:spPr>
            <a:xfrm>
              <a:off x="8794674" y="1719656"/>
              <a:ext cx="0" cy="782955"/>
            </a:xfrm>
            <a:custGeom>
              <a:avLst/>
              <a:gdLst/>
              <a:ahLst/>
              <a:cxnLst/>
              <a:rect l="l" t="t" r="r" b="b"/>
              <a:pathLst>
                <a:path h="782955">
                  <a:moveTo>
                    <a:pt x="0" y="0"/>
                  </a:moveTo>
                  <a:lnTo>
                    <a:pt x="0" y="78270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52" name="object 18152"/>
            <p:cNvSpPr/>
            <p:nvPr/>
          </p:nvSpPr>
          <p:spPr>
            <a:xfrm>
              <a:off x="8789149" y="18685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53" name="object 18153"/>
            <p:cNvSpPr/>
            <p:nvPr/>
          </p:nvSpPr>
          <p:spPr>
            <a:xfrm>
              <a:off x="8792337" y="187253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5"/>
                  </a:moveTo>
                  <a:lnTo>
                    <a:pt x="749" y="3175"/>
                  </a:lnTo>
                  <a:lnTo>
                    <a:pt x="749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8154" name="object 18154"/>
          <p:cNvSpPr/>
          <p:nvPr/>
        </p:nvSpPr>
        <p:spPr>
          <a:xfrm>
            <a:off x="7083691" y="2376760"/>
            <a:ext cx="0" cy="14573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9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8155" name="object 18155"/>
          <p:cNvSpPr/>
          <p:nvPr/>
        </p:nvSpPr>
        <p:spPr>
          <a:xfrm>
            <a:off x="7083691" y="2422219"/>
            <a:ext cx="0" cy="54007"/>
          </a:xfrm>
          <a:custGeom>
            <a:avLst/>
            <a:gdLst/>
            <a:ahLst/>
            <a:cxnLst/>
            <a:rect l="l" t="t" r="r" b="b"/>
            <a:pathLst>
              <a:path h="80010">
                <a:moveTo>
                  <a:pt x="0" y="0"/>
                </a:moveTo>
                <a:lnTo>
                  <a:pt x="0" y="7999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8156" name="object 18156"/>
          <p:cNvGrpSpPr/>
          <p:nvPr/>
        </p:nvGrpSpPr>
        <p:grpSpPr>
          <a:xfrm>
            <a:off x="7064982" y="1145792"/>
            <a:ext cx="19288" cy="543068"/>
            <a:chOff x="8773306" y="1697469"/>
            <a:chExt cx="28575" cy="804545"/>
          </a:xfrm>
        </p:grpSpPr>
        <p:sp>
          <p:nvSpPr>
            <p:cNvPr id="18157" name="object 18157"/>
            <p:cNvSpPr/>
            <p:nvPr/>
          </p:nvSpPr>
          <p:spPr>
            <a:xfrm>
              <a:off x="8801024" y="1718856"/>
              <a:ext cx="0" cy="782955"/>
            </a:xfrm>
            <a:custGeom>
              <a:avLst/>
              <a:gdLst/>
              <a:ahLst/>
              <a:cxnLst/>
              <a:rect l="l" t="t" r="r" b="b"/>
              <a:pathLst>
                <a:path h="782955">
                  <a:moveTo>
                    <a:pt x="0" y="0"/>
                  </a:moveTo>
                  <a:lnTo>
                    <a:pt x="0" y="78270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58" name="object 18158"/>
            <p:cNvSpPr/>
            <p:nvPr/>
          </p:nvSpPr>
          <p:spPr>
            <a:xfrm>
              <a:off x="8781961" y="17053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59" name="object 18159"/>
            <p:cNvSpPr/>
            <p:nvPr/>
          </p:nvSpPr>
          <p:spPr>
            <a:xfrm>
              <a:off x="8781961" y="170539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60" name="object 18160"/>
            <p:cNvSpPr/>
            <p:nvPr/>
          </p:nvSpPr>
          <p:spPr>
            <a:xfrm>
              <a:off x="8774100" y="169746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161" name="object 18161"/>
          <p:cNvGrpSpPr/>
          <p:nvPr/>
        </p:nvGrpSpPr>
        <p:grpSpPr>
          <a:xfrm>
            <a:off x="7207199" y="1685336"/>
            <a:ext cx="1286" cy="18002"/>
            <a:chOff x="8983998" y="2496794"/>
            <a:chExt cx="1905" cy="26670"/>
          </a:xfrm>
        </p:grpSpPr>
        <p:sp>
          <p:nvSpPr>
            <p:cNvPr id="18162" name="object 18162"/>
            <p:cNvSpPr/>
            <p:nvPr/>
          </p:nvSpPr>
          <p:spPr>
            <a:xfrm>
              <a:off x="8985630" y="25221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63" name="object 18163"/>
            <p:cNvSpPr/>
            <p:nvPr/>
          </p:nvSpPr>
          <p:spPr>
            <a:xfrm>
              <a:off x="8984792" y="24967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164" name="object 18164"/>
          <p:cNvGrpSpPr/>
          <p:nvPr/>
        </p:nvGrpSpPr>
        <p:grpSpPr>
          <a:xfrm>
            <a:off x="7159064" y="1750577"/>
            <a:ext cx="57436" cy="16288"/>
            <a:chOff x="8912688" y="2593447"/>
            <a:chExt cx="85090" cy="24130"/>
          </a:xfrm>
        </p:grpSpPr>
        <p:sp>
          <p:nvSpPr>
            <p:cNvPr id="18165" name="object 18165"/>
            <p:cNvSpPr/>
            <p:nvPr/>
          </p:nvSpPr>
          <p:spPr>
            <a:xfrm>
              <a:off x="8913482" y="2594241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4" h="11430">
                  <a:moveTo>
                    <a:pt x="83184" y="4762"/>
                  </a:moveTo>
                  <a:lnTo>
                    <a:pt x="0" y="11099"/>
                  </a:lnTo>
                </a:path>
                <a:path w="83184" h="11430">
                  <a:moveTo>
                    <a:pt x="83184" y="4762"/>
                  </a:moveTo>
                  <a:lnTo>
                    <a:pt x="7682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66" name="object 18166"/>
            <p:cNvSpPr/>
            <p:nvPr/>
          </p:nvSpPr>
          <p:spPr>
            <a:xfrm>
              <a:off x="8915907" y="2604554"/>
              <a:ext cx="81280" cy="12065"/>
            </a:xfrm>
            <a:custGeom>
              <a:avLst/>
              <a:gdLst/>
              <a:ahLst/>
              <a:cxnLst/>
              <a:rect l="l" t="t" r="r" b="b"/>
              <a:pathLst>
                <a:path w="81279" h="12064">
                  <a:moveTo>
                    <a:pt x="80759" y="5537"/>
                  </a:moveTo>
                  <a:lnTo>
                    <a:pt x="0" y="11874"/>
                  </a:lnTo>
                </a:path>
                <a:path w="81279" h="12064">
                  <a:moveTo>
                    <a:pt x="80759" y="5537"/>
                  </a:moveTo>
                  <a:lnTo>
                    <a:pt x="8075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167" name="object 18167"/>
          <p:cNvGrpSpPr/>
          <p:nvPr/>
        </p:nvGrpSpPr>
        <p:grpSpPr>
          <a:xfrm>
            <a:off x="7083156" y="1666095"/>
            <a:ext cx="131588" cy="29575"/>
            <a:chOff x="8800230" y="2468289"/>
            <a:chExt cx="194945" cy="43815"/>
          </a:xfrm>
        </p:grpSpPr>
        <p:sp>
          <p:nvSpPr>
            <p:cNvPr id="18168" name="object 18168"/>
            <p:cNvSpPr/>
            <p:nvPr/>
          </p:nvSpPr>
          <p:spPr>
            <a:xfrm>
              <a:off x="8861971" y="2496807"/>
              <a:ext cx="132715" cy="9525"/>
            </a:xfrm>
            <a:custGeom>
              <a:avLst/>
              <a:gdLst/>
              <a:ahLst/>
              <a:cxnLst/>
              <a:rect l="l" t="t" r="r" b="b"/>
              <a:pathLst>
                <a:path w="132715" h="9525">
                  <a:moveTo>
                    <a:pt x="132359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69" name="object 18169"/>
            <p:cNvSpPr/>
            <p:nvPr/>
          </p:nvSpPr>
          <p:spPr>
            <a:xfrm>
              <a:off x="8842248" y="2485720"/>
              <a:ext cx="151765" cy="11430"/>
            </a:xfrm>
            <a:custGeom>
              <a:avLst/>
              <a:gdLst/>
              <a:ahLst/>
              <a:cxnLst/>
              <a:rect l="l" t="t" r="r" b="b"/>
              <a:pathLst>
                <a:path w="151765" h="11430">
                  <a:moveTo>
                    <a:pt x="151231" y="5537"/>
                  </a:moveTo>
                  <a:lnTo>
                    <a:pt x="151231" y="0"/>
                  </a:lnTo>
                  <a:lnTo>
                    <a:pt x="0" y="110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70" name="object 18170"/>
            <p:cNvSpPr/>
            <p:nvPr/>
          </p:nvSpPr>
          <p:spPr>
            <a:xfrm>
              <a:off x="8801024" y="249918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-793" y="393"/>
                  </a:moveTo>
                  <a:lnTo>
                    <a:pt x="78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71" name="object 18171"/>
            <p:cNvSpPr/>
            <p:nvPr/>
          </p:nvSpPr>
          <p:spPr>
            <a:xfrm>
              <a:off x="8827198" y="2469083"/>
              <a:ext cx="166370" cy="17145"/>
            </a:xfrm>
            <a:custGeom>
              <a:avLst/>
              <a:gdLst/>
              <a:ahLst/>
              <a:cxnLst/>
              <a:rect l="l" t="t" r="r" b="b"/>
              <a:pathLst>
                <a:path w="166370" h="17144">
                  <a:moveTo>
                    <a:pt x="166281" y="16637"/>
                  </a:moveTo>
                  <a:lnTo>
                    <a:pt x="145719" y="0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72" name="object 18172"/>
            <p:cNvSpPr/>
            <p:nvPr/>
          </p:nvSpPr>
          <p:spPr>
            <a:xfrm>
              <a:off x="8979281" y="24975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74" y="-793"/>
                  </a:moveTo>
                  <a:lnTo>
                    <a:pt x="374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73" name="object 18173"/>
            <p:cNvSpPr/>
            <p:nvPr/>
          </p:nvSpPr>
          <p:spPr>
            <a:xfrm>
              <a:off x="8978443" y="24975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74" name="object 18174"/>
            <p:cNvSpPr/>
            <p:nvPr/>
          </p:nvSpPr>
          <p:spPr>
            <a:xfrm>
              <a:off x="8978474" y="2496013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39">
                  <a:moveTo>
                    <a:pt x="0" y="2387"/>
                  </a:moveTo>
                  <a:lnTo>
                    <a:pt x="15049" y="2387"/>
                  </a:lnTo>
                  <a:lnTo>
                    <a:pt x="15049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75" name="object 18175"/>
            <p:cNvSpPr/>
            <p:nvPr/>
          </p:nvSpPr>
          <p:spPr>
            <a:xfrm>
              <a:off x="8992730" y="249680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76" name="object 18176"/>
            <p:cNvSpPr/>
            <p:nvPr/>
          </p:nvSpPr>
          <p:spPr>
            <a:xfrm>
              <a:off x="8979224" y="2496000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0" y="2387"/>
                  </a:moveTo>
                  <a:lnTo>
                    <a:pt x="14300" y="2387"/>
                  </a:lnTo>
                  <a:lnTo>
                    <a:pt x="14300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77" name="object 18177"/>
            <p:cNvSpPr/>
            <p:nvPr/>
          </p:nvSpPr>
          <p:spPr>
            <a:xfrm>
              <a:off x="8979281" y="249680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5">
                  <a:moveTo>
                    <a:pt x="0" y="14262"/>
                  </a:moveTo>
                  <a:lnTo>
                    <a:pt x="0" y="787"/>
                  </a:lnTo>
                </a:path>
                <a:path w="14604" h="14605">
                  <a:moveTo>
                    <a:pt x="0" y="14262"/>
                  </a:moveTo>
                  <a:lnTo>
                    <a:pt x="14211" y="13474"/>
                  </a:lnTo>
                  <a:lnTo>
                    <a:pt x="134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78" name="object 18178"/>
            <p:cNvSpPr/>
            <p:nvPr/>
          </p:nvSpPr>
          <p:spPr>
            <a:xfrm>
              <a:off x="8965819" y="2498394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70" h="12700">
                  <a:moveTo>
                    <a:pt x="0" y="5537"/>
                  </a:moveTo>
                  <a:lnTo>
                    <a:pt x="0" y="0"/>
                  </a:lnTo>
                </a:path>
                <a:path w="13970" h="12700">
                  <a:moveTo>
                    <a:pt x="0" y="5537"/>
                  </a:moveTo>
                  <a:lnTo>
                    <a:pt x="13462" y="126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179" name="object 18179"/>
          <p:cNvGrpSpPr/>
          <p:nvPr/>
        </p:nvGrpSpPr>
        <p:grpSpPr>
          <a:xfrm>
            <a:off x="6584231" y="1517431"/>
            <a:ext cx="7715" cy="6001"/>
            <a:chOff x="8061083" y="2248046"/>
            <a:chExt cx="11430" cy="8890"/>
          </a:xfrm>
        </p:grpSpPr>
        <p:sp>
          <p:nvSpPr>
            <p:cNvPr id="18180" name="object 18180"/>
            <p:cNvSpPr/>
            <p:nvPr/>
          </p:nvSpPr>
          <p:spPr>
            <a:xfrm>
              <a:off x="8061083" y="22520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81" name="object 18181"/>
            <p:cNvSpPr/>
            <p:nvPr/>
          </p:nvSpPr>
          <p:spPr>
            <a:xfrm>
              <a:off x="8061884" y="2248839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512" y="0"/>
                  </a:moveTo>
                  <a:lnTo>
                    <a:pt x="0" y="3162"/>
                  </a:lnTo>
                </a:path>
                <a:path w="9525" h="3175">
                  <a:moveTo>
                    <a:pt x="9512" y="0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82" name="object 18182"/>
            <p:cNvSpPr/>
            <p:nvPr/>
          </p:nvSpPr>
          <p:spPr>
            <a:xfrm>
              <a:off x="8061884" y="225200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83" name="object 18183"/>
            <p:cNvSpPr/>
            <p:nvPr/>
          </p:nvSpPr>
          <p:spPr>
            <a:xfrm>
              <a:off x="8071396" y="224883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184" name="object 18184"/>
          <p:cNvGrpSpPr/>
          <p:nvPr/>
        </p:nvGrpSpPr>
        <p:grpSpPr>
          <a:xfrm>
            <a:off x="7074574" y="1260762"/>
            <a:ext cx="4715" cy="6001"/>
            <a:chOff x="8787517" y="1867795"/>
            <a:chExt cx="6985" cy="8890"/>
          </a:xfrm>
        </p:grpSpPr>
        <p:sp>
          <p:nvSpPr>
            <p:cNvPr id="18185" name="object 18185"/>
            <p:cNvSpPr/>
            <p:nvPr/>
          </p:nvSpPr>
          <p:spPr>
            <a:xfrm>
              <a:off x="8789149" y="18685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62"/>
                  </a:moveTo>
                  <a:lnTo>
                    <a:pt x="0" y="0"/>
                  </a:lnTo>
                </a:path>
                <a:path h="4444">
                  <a:moveTo>
                    <a:pt x="0" y="3962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86" name="object 18186"/>
            <p:cNvSpPr/>
            <p:nvPr/>
          </p:nvSpPr>
          <p:spPr>
            <a:xfrm>
              <a:off x="8788310" y="186858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838" y="0"/>
                  </a:moveTo>
                  <a:lnTo>
                    <a:pt x="838" y="3962"/>
                  </a:lnTo>
                  <a:lnTo>
                    <a:pt x="838" y="3175"/>
                  </a:lnTo>
                  <a:lnTo>
                    <a:pt x="0" y="2374"/>
                  </a:lnTo>
                  <a:lnTo>
                    <a:pt x="0" y="800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87" name="object 18187"/>
            <p:cNvSpPr/>
            <p:nvPr/>
          </p:nvSpPr>
          <p:spPr>
            <a:xfrm>
              <a:off x="8792336" y="187253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5"/>
                  </a:moveTo>
                  <a:lnTo>
                    <a:pt x="749" y="3175"/>
                  </a:lnTo>
                  <a:lnTo>
                    <a:pt x="749" y="800"/>
                  </a:lnTo>
                  <a:lnTo>
                    <a:pt x="0" y="800"/>
                  </a:lnTo>
                  <a:lnTo>
                    <a:pt x="0" y="0"/>
                  </a:lnTo>
                </a:path>
                <a:path w="1270" h="3175">
                  <a:moveTo>
                    <a:pt x="0" y="3175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88" name="object 18188"/>
            <p:cNvSpPr/>
            <p:nvPr/>
          </p:nvSpPr>
          <p:spPr>
            <a:xfrm>
              <a:off x="8792336" y="187255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0" y="800"/>
                  </a:lnTo>
                  <a:lnTo>
                    <a:pt x="749" y="800"/>
                  </a:lnTo>
                  <a:lnTo>
                    <a:pt x="749" y="3162"/>
                  </a:lnTo>
                  <a:lnTo>
                    <a:pt x="0" y="31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189" name="object 18189"/>
          <p:cNvGrpSpPr/>
          <p:nvPr/>
        </p:nvGrpSpPr>
        <p:grpSpPr>
          <a:xfrm>
            <a:off x="6586370" y="1542566"/>
            <a:ext cx="8573" cy="35576"/>
            <a:chOff x="8064252" y="2285282"/>
            <a:chExt cx="12700" cy="52705"/>
          </a:xfrm>
        </p:grpSpPr>
        <p:sp>
          <p:nvSpPr>
            <p:cNvPr id="18190" name="object 18190"/>
            <p:cNvSpPr/>
            <p:nvPr/>
          </p:nvSpPr>
          <p:spPr>
            <a:xfrm>
              <a:off x="8065046" y="2320937"/>
              <a:ext cx="1905" cy="15875"/>
            </a:xfrm>
            <a:custGeom>
              <a:avLst/>
              <a:gdLst/>
              <a:ahLst/>
              <a:cxnLst/>
              <a:rect l="l" t="t" r="r" b="b"/>
              <a:pathLst>
                <a:path w="1904" h="15875">
                  <a:moveTo>
                    <a:pt x="793" y="-793"/>
                  </a:moveTo>
                  <a:lnTo>
                    <a:pt x="793" y="1663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91" name="object 18191"/>
            <p:cNvSpPr/>
            <p:nvPr/>
          </p:nvSpPr>
          <p:spPr>
            <a:xfrm>
              <a:off x="8066633" y="2286076"/>
              <a:ext cx="9525" cy="50800"/>
            </a:xfrm>
            <a:custGeom>
              <a:avLst/>
              <a:gdLst/>
              <a:ahLst/>
              <a:cxnLst/>
              <a:rect l="l" t="t" r="r" b="b"/>
              <a:pathLst>
                <a:path w="9525" h="50800">
                  <a:moveTo>
                    <a:pt x="0" y="50698"/>
                  </a:moveTo>
                  <a:lnTo>
                    <a:pt x="9512" y="48323"/>
                  </a:lnTo>
                  <a:lnTo>
                    <a:pt x="63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92" name="object 18192"/>
            <p:cNvSpPr/>
            <p:nvPr/>
          </p:nvSpPr>
          <p:spPr>
            <a:xfrm>
              <a:off x="8065046" y="23367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193" name="object 18193"/>
          <p:cNvGrpSpPr/>
          <p:nvPr/>
        </p:nvGrpSpPr>
        <p:grpSpPr>
          <a:xfrm>
            <a:off x="4654883" y="3198138"/>
            <a:ext cx="4286" cy="42005"/>
            <a:chOff x="5202789" y="4737982"/>
            <a:chExt cx="6350" cy="62230"/>
          </a:xfrm>
        </p:grpSpPr>
        <p:sp>
          <p:nvSpPr>
            <p:cNvPr id="18194" name="object 18194"/>
            <p:cNvSpPr/>
            <p:nvPr/>
          </p:nvSpPr>
          <p:spPr>
            <a:xfrm>
              <a:off x="5203583" y="4739563"/>
              <a:ext cx="5080" cy="59690"/>
            </a:xfrm>
            <a:custGeom>
              <a:avLst/>
              <a:gdLst/>
              <a:ahLst/>
              <a:cxnLst/>
              <a:rect l="l" t="t" r="r" b="b"/>
              <a:pathLst>
                <a:path w="5079" h="59689">
                  <a:moveTo>
                    <a:pt x="2374" y="-793"/>
                  </a:moveTo>
                  <a:lnTo>
                    <a:pt x="2374" y="60204"/>
                  </a:lnTo>
                </a:path>
              </a:pathLst>
            </a:custGeom>
            <a:ln w="6337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95" name="object 18195"/>
            <p:cNvSpPr/>
            <p:nvPr/>
          </p:nvSpPr>
          <p:spPr>
            <a:xfrm>
              <a:off x="5203583" y="47989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96" name="object 18196"/>
            <p:cNvSpPr/>
            <p:nvPr/>
          </p:nvSpPr>
          <p:spPr>
            <a:xfrm>
              <a:off x="5203583" y="4738776"/>
              <a:ext cx="5080" cy="60325"/>
            </a:xfrm>
            <a:custGeom>
              <a:avLst/>
              <a:gdLst/>
              <a:ahLst/>
              <a:cxnLst/>
              <a:rect l="l" t="t" r="r" b="b"/>
              <a:pathLst>
                <a:path w="5079" h="60325">
                  <a:moveTo>
                    <a:pt x="4749" y="0"/>
                  </a:moveTo>
                  <a:lnTo>
                    <a:pt x="0" y="59410"/>
                  </a:lnTo>
                  <a:lnTo>
                    <a:pt x="0" y="6021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197" name="object 18197"/>
          <p:cNvGrpSpPr/>
          <p:nvPr/>
        </p:nvGrpSpPr>
        <p:grpSpPr>
          <a:xfrm>
            <a:off x="3362947" y="1674123"/>
            <a:ext cx="3000" cy="36005"/>
            <a:chOff x="3288810" y="2480182"/>
            <a:chExt cx="4445" cy="53340"/>
          </a:xfrm>
        </p:grpSpPr>
        <p:sp>
          <p:nvSpPr>
            <p:cNvPr id="18198" name="object 18198"/>
            <p:cNvSpPr/>
            <p:nvPr/>
          </p:nvSpPr>
          <p:spPr>
            <a:xfrm>
              <a:off x="3291979" y="2480957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69">
                  <a:moveTo>
                    <a:pt x="0" y="514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199" name="object 18199"/>
            <p:cNvSpPr/>
            <p:nvPr/>
          </p:nvSpPr>
          <p:spPr>
            <a:xfrm>
              <a:off x="3289604" y="2480182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39">
                  <a:moveTo>
                    <a:pt x="0" y="0"/>
                  </a:moveTo>
                  <a:lnTo>
                    <a:pt x="0" y="530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200" name="object 18200"/>
          <p:cNvGrpSpPr/>
          <p:nvPr/>
        </p:nvGrpSpPr>
        <p:grpSpPr>
          <a:xfrm>
            <a:off x="2156573" y="2438263"/>
            <a:ext cx="23146" cy="44577"/>
            <a:chOff x="1501590" y="3612241"/>
            <a:chExt cx="34290" cy="66040"/>
          </a:xfrm>
        </p:grpSpPr>
        <p:sp>
          <p:nvSpPr>
            <p:cNvPr id="18201" name="object 18201"/>
            <p:cNvSpPr/>
            <p:nvPr/>
          </p:nvSpPr>
          <p:spPr>
            <a:xfrm>
              <a:off x="1503972" y="3613035"/>
              <a:ext cx="1270" cy="64769"/>
            </a:xfrm>
            <a:custGeom>
              <a:avLst/>
              <a:gdLst/>
              <a:ahLst/>
              <a:cxnLst/>
              <a:rect l="l" t="t" r="r" b="b"/>
              <a:pathLst>
                <a:path w="1269" h="64770">
                  <a:moveTo>
                    <a:pt x="0" y="64173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02" name="object 18202"/>
            <p:cNvSpPr/>
            <p:nvPr/>
          </p:nvSpPr>
          <p:spPr>
            <a:xfrm>
              <a:off x="1503972" y="36772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03" name="object 18203"/>
            <p:cNvSpPr/>
            <p:nvPr/>
          </p:nvSpPr>
          <p:spPr>
            <a:xfrm>
              <a:off x="1507134" y="3613048"/>
              <a:ext cx="1270" cy="64769"/>
            </a:xfrm>
            <a:custGeom>
              <a:avLst/>
              <a:gdLst/>
              <a:ahLst/>
              <a:cxnLst/>
              <a:rect l="l" t="t" r="r" b="b"/>
              <a:pathLst>
                <a:path w="1269" h="64770">
                  <a:moveTo>
                    <a:pt x="787" y="0"/>
                  </a:moveTo>
                  <a:lnTo>
                    <a:pt x="0" y="641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04" name="object 18204"/>
            <p:cNvSpPr/>
            <p:nvPr/>
          </p:nvSpPr>
          <p:spPr>
            <a:xfrm>
              <a:off x="1504759" y="36130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05" name="object 18205"/>
            <p:cNvSpPr/>
            <p:nvPr/>
          </p:nvSpPr>
          <p:spPr>
            <a:xfrm>
              <a:off x="1502384" y="3671658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4">
                  <a:moveTo>
                    <a:pt x="0" y="0"/>
                  </a:moveTo>
                  <a:lnTo>
                    <a:pt x="1587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06" name="object 18206"/>
            <p:cNvSpPr/>
            <p:nvPr/>
          </p:nvSpPr>
          <p:spPr>
            <a:xfrm>
              <a:off x="1504759" y="36130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07" name="object 18207"/>
            <p:cNvSpPr/>
            <p:nvPr/>
          </p:nvSpPr>
          <p:spPr>
            <a:xfrm>
              <a:off x="1503184" y="361542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793" y="3168"/>
                  </a:moveTo>
                  <a:lnTo>
                    <a:pt x="793" y="3168"/>
                  </a:lnTo>
                </a:path>
              </a:pathLst>
            </a:custGeom>
            <a:ln w="6337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08" name="object 18208"/>
            <p:cNvSpPr/>
            <p:nvPr/>
          </p:nvSpPr>
          <p:spPr>
            <a:xfrm>
              <a:off x="1502384" y="3636810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69" h="6350">
                  <a:moveTo>
                    <a:pt x="0" y="6337"/>
                  </a:moveTo>
                  <a:lnTo>
                    <a:pt x="800" y="6337"/>
                  </a:lnTo>
                  <a:lnTo>
                    <a:pt x="800" y="5537"/>
                  </a:lnTo>
                  <a:lnTo>
                    <a:pt x="800" y="1587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09" name="object 18209"/>
            <p:cNvSpPr/>
            <p:nvPr/>
          </p:nvSpPr>
          <p:spPr>
            <a:xfrm>
              <a:off x="1502384" y="3658196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69" h="6350">
                  <a:moveTo>
                    <a:pt x="0" y="6337"/>
                  </a:moveTo>
                  <a:lnTo>
                    <a:pt x="0" y="4749"/>
                  </a:lnTo>
                  <a:lnTo>
                    <a:pt x="800" y="3949"/>
                  </a:lnTo>
                  <a:lnTo>
                    <a:pt x="800" y="3162"/>
                  </a:lnTo>
                  <a:lnTo>
                    <a:pt x="0" y="31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10" name="object 18210"/>
            <p:cNvSpPr/>
            <p:nvPr/>
          </p:nvSpPr>
          <p:spPr>
            <a:xfrm>
              <a:off x="1507921" y="36130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11" name="object 18211"/>
            <p:cNvSpPr/>
            <p:nvPr/>
          </p:nvSpPr>
          <p:spPr>
            <a:xfrm>
              <a:off x="1507147" y="366610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0" y="800"/>
                  </a:moveTo>
                  <a:lnTo>
                    <a:pt x="277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12" name="object 18212"/>
            <p:cNvSpPr/>
            <p:nvPr/>
          </p:nvSpPr>
          <p:spPr>
            <a:xfrm>
              <a:off x="1534858" y="361224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213" name="object 18213"/>
          <p:cNvGrpSpPr/>
          <p:nvPr/>
        </p:nvGrpSpPr>
        <p:grpSpPr>
          <a:xfrm>
            <a:off x="2578478" y="2825415"/>
            <a:ext cx="9858" cy="33861"/>
            <a:chOff x="2126634" y="4185799"/>
            <a:chExt cx="14604" cy="50165"/>
          </a:xfrm>
        </p:grpSpPr>
        <p:sp>
          <p:nvSpPr>
            <p:cNvPr id="18214" name="object 18214"/>
            <p:cNvSpPr/>
            <p:nvPr/>
          </p:nvSpPr>
          <p:spPr>
            <a:xfrm>
              <a:off x="2132190" y="42040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175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15" name="object 18215"/>
            <p:cNvSpPr/>
            <p:nvPr/>
          </p:nvSpPr>
          <p:spPr>
            <a:xfrm>
              <a:off x="2129015" y="4202442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3175" y="0"/>
                  </a:moveTo>
                  <a:lnTo>
                    <a:pt x="6337" y="1587"/>
                  </a:lnTo>
                </a:path>
                <a:path w="6350" h="5079">
                  <a:moveTo>
                    <a:pt x="3175" y="0"/>
                  </a:moveTo>
                  <a:lnTo>
                    <a:pt x="0" y="3175"/>
                  </a:lnTo>
                  <a:lnTo>
                    <a:pt x="3175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16" name="object 18216"/>
            <p:cNvSpPr/>
            <p:nvPr/>
          </p:nvSpPr>
          <p:spPr>
            <a:xfrm>
              <a:off x="2132177" y="421195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17" name="object 18217"/>
            <p:cNvSpPr/>
            <p:nvPr/>
          </p:nvSpPr>
          <p:spPr>
            <a:xfrm>
              <a:off x="2129015" y="4210367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3162" y="1587"/>
                  </a:lnTo>
                </a:path>
                <a:path w="6350" h="3175">
                  <a:moveTo>
                    <a:pt x="0" y="0"/>
                  </a:moveTo>
                  <a:lnTo>
                    <a:pt x="3162" y="1587"/>
                  </a:lnTo>
                  <a:lnTo>
                    <a:pt x="633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18" name="object 18218"/>
            <p:cNvSpPr/>
            <p:nvPr/>
          </p:nvSpPr>
          <p:spPr>
            <a:xfrm>
              <a:off x="2132190" y="42071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19" name="object 18219"/>
            <p:cNvSpPr/>
            <p:nvPr/>
          </p:nvSpPr>
          <p:spPr>
            <a:xfrm>
              <a:off x="2129015" y="420561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20" name="object 18220"/>
            <p:cNvSpPr/>
            <p:nvPr/>
          </p:nvSpPr>
          <p:spPr>
            <a:xfrm>
              <a:off x="2135352" y="421036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75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21" name="object 18221"/>
            <p:cNvSpPr/>
            <p:nvPr/>
          </p:nvSpPr>
          <p:spPr>
            <a:xfrm>
              <a:off x="2138527" y="420561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22" name="object 18222"/>
            <p:cNvSpPr/>
            <p:nvPr/>
          </p:nvSpPr>
          <p:spPr>
            <a:xfrm>
              <a:off x="2135352" y="420403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162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23" name="object 18223"/>
            <p:cNvSpPr/>
            <p:nvPr/>
          </p:nvSpPr>
          <p:spPr>
            <a:xfrm>
              <a:off x="2132977" y="4205617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4">
                  <a:moveTo>
                    <a:pt x="1587" y="5537"/>
                  </a:moveTo>
                  <a:lnTo>
                    <a:pt x="787" y="5537"/>
                  </a:lnTo>
                  <a:lnTo>
                    <a:pt x="787" y="4737"/>
                  </a:lnTo>
                  <a:lnTo>
                    <a:pt x="0" y="3962"/>
                  </a:lnTo>
                  <a:lnTo>
                    <a:pt x="0" y="3162"/>
                  </a:lnTo>
                  <a:lnTo>
                    <a:pt x="787" y="2362"/>
                  </a:lnTo>
                  <a:lnTo>
                    <a:pt x="787" y="1574"/>
                  </a:lnTo>
                  <a:lnTo>
                    <a:pt x="2374" y="0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24" name="object 18224"/>
            <p:cNvSpPr/>
            <p:nvPr/>
          </p:nvSpPr>
          <p:spPr>
            <a:xfrm>
              <a:off x="2134565" y="41881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87" y="1587"/>
                  </a:moveTo>
                  <a:lnTo>
                    <a:pt x="1587" y="1587"/>
                  </a:lnTo>
                </a:path>
                <a:path w="1905" h="1904">
                  <a:moveTo>
                    <a:pt x="787" y="1587"/>
                  </a:moveTo>
                  <a:lnTo>
                    <a:pt x="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25" name="object 18225"/>
            <p:cNvSpPr/>
            <p:nvPr/>
          </p:nvSpPr>
          <p:spPr>
            <a:xfrm>
              <a:off x="2135352" y="41865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962" y="0"/>
                  </a:moveTo>
                  <a:lnTo>
                    <a:pt x="3962" y="2387"/>
                  </a:lnTo>
                  <a:lnTo>
                    <a:pt x="3162" y="2387"/>
                  </a:lnTo>
                  <a:lnTo>
                    <a:pt x="3162" y="3175"/>
                  </a:lnTo>
                  <a:lnTo>
                    <a:pt x="1587" y="3175"/>
                  </a:lnTo>
                  <a:lnTo>
                    <a:pt x="1587" y="3962"/>
                  </a:lnTo>
                  <a:lnTo>
                    <a:pt x="787" y="3175"/>
                  </a:lnTo>
                  <a:lnTo>
                    <a:pt x="0" y="3175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26" name="object 18226"/>
            <p:cNvSpPr/>
            <p:nvPr/>
          </p:nvSpPr>
          <p:spPr>
            <a:xfrm>
              <a:off x="2136152" y="41897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27" name="object 18227"/>
            <p:cNvSpPr/>
            <p:nvPr/>
          </p:nvSpPr>
          <p:spPr>
            <a:xfrm>
              <a:off x="2133777" y="4205617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4">
                  <a:moveTo>
                    <a:pt x="1574" y="5537"/>
                  </a:moveTo>
                  <a:lnTo>
                    <a:pt x="787" y="5537"/>
                  </a:lnTo>
                  <a:lnTo>
                    <a:pt x="787" y="4737"/>
                  </a:lnTo>
                  <a:lnTo>
                    <a:pt x="0" y="3962"/>
                  </a:lnTo>
                  <a:lnTo>
                    <a:pt x="0" y="3162"/>
                  </a:lnTo>
                  <a:lnTo>
                    <a:pt x="787" y="3162"/>
                  </a:lnTo>
                  <a:lnTo>
                    <a:pt x="787" y="1574"/>
                  </a:lnTo>
                  <a:lnTo>
                    <a:pt x="1574" y="1574"/>
                  </a:lnTo>
                  <a:lnTo>
                    <a:pt x="1574" y="774"/>
                  </a:lnTo>
                  <a:lnTo>
                    <a:pt x="3962" y="774"/>
                  </a:ln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28" name="object 18228"/>
            <p:cNvSpPr/>
            <p:nvPr/>
          </p:nvSpPr>
          <p:spPr>
            <a:xfrm>
              <a:off x="2134565" y="42111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29" name="object 18229"/>
            <p:cNvSpPr/>
            <p:nvPr/>
          </p:nvSpPr>
          <p:spPr>
            <a:xfrm>
              <a:off x="2133765" y="4206405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4">
                  <a:moveTo>
                    <a:pt x="2387" y="5537"/>
                  </a:moveTo>
                  <a:lnTo>
                    <a:pt x="1587" y="5537"/>
                  </a:lnTo>
                  <a:lnTo>
                    <a:pt x="1587" y="4737"/>
                  </a:lnTo>
                  <a:lnTo>
                    <a:pt x="800" y="4737"/>
                  </a:lnTo>
                  <a:lnTo>
                    <a:pt x="800" y="3949"/>
                  </a:lnTo>
                  <a:lnTo>
                    <a:pt x="0" y="3162"/>
                  </a:lnTo>
                  <a:lnTo>
                    <a:pt x="0" y="2362"/>
                  </a:lnTo>
                  <a:lnTo>
                    <a:pt x="800" y="2362"/>
                  </a:lnTo>
                  <a:lnTo>
                    <a:pt x="800" y="787"/>
                  </a:lnTo>
                  <a:lnTo>
                    <a:pt x="1587" y="787"/>
                  </a:lnTo>
                  <a:lnTo>
                    <a:pt x="1587" y="0"/>
                  </a:lnTo>
                  <a:lnTo>
                    <a:pt x="3962" y="0"/>
                  </a:lnTo>
                  <a:lnTo>
                    <a:pt x="4762" y="787"/>
                  </a:lnTo>
                  <a:lnTo>
                    <a:pt x="4762" y="3162"/>
                  </a:lnTo>
                  <a:lnTo>
                    <a:pt x="3962" y="3949"/>
                  </a:lnTo>
                  <a:lnTo>
                    <a:pt x="3962" y="4737"/>
                  </a:lnTo>
                  <a:lnTo>
                    <a:pt x="3174" y="4737"/>
                  </a:lnTo>
                  <a:lnTo>
                    <a:pt x="2387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30" name="object 18230"/>
            <p:cNvSpPr/>
            <p:nvPr/>
          </p:nvSpPr>
          <p:spPr>
            <a:xfrm>
              <a:off x="2131390" y="42254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175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31" name="object 18231"/>
            <p:cNvSpPr/>
            <p:nvPr/>
          </p:nvSpPr>
          <p:spPr>
            <a:xfrm>
              <a:off x="2128227" y="4223829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3162" y="0"/>
                  </a:moveTo>
                  <a:lnTo>
                    <a:pt x="6324" y="1587"/>
                  </a:lnTo>
                </a:path>
                <a:path w="6350" h="5079">
                  <a:moveTo>
                    <a:pt x="3162" y="0"/>
                  </a:moveTo>
                  <a:lnTo>
                    <a:pt x="0" y="3175"/>
                  </a:lnTo>
                  <a:lnTo>
                    <a:pt x="3162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32" name="object 18232"/>
            <p:cNvSpPr/>
            <p:nvPr/>
          </p:nvSpPr>
          <p:spPr>
            <a:xfrm>
              <a:off x="2130602" y="423332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62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33" name="object 18233"/>
            <p:cNvSpPr/>
            <p:nvPr/>
          </p:nvSpPr>
          <p:spPr>
            <a:xfrm>
              <a:off x="2127440" y="4231741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3162" y="1587"/>
                  </a:lnTo>
                </a:path>
                <a:path w="6350" h="3175">
                  <a:moveTo>
                    <a:pt x="0" y="0"/>
                  </a:moveTo>
                  <a:lnTo>
                    <a:pt x="3162" y="1587"/>
                  </a:lnTo>
                  <a:lnTo>
                    <a:pt x="6324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34" name="object 18234"/>
            <p:cNvSpPr/>
            <p:nvPr/>
          </p:nvSpPr>
          <p:spPr>
            <a:xfrm>
              <a:off x="2130602" y="4228579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0" y="4749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35" name="object 18235"/>
            <p:cNvSpPr/>
            <p:nvPr/>
          </p:nvSpPr>
          <p:spPr>
            <a:xfrm>
              <a:off x="2127427" y="4226991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80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36" name="object 18236"/>
            <p:cNvSpPr/>
            <p:nvPr/>
          </p:nvSpPr>
          <p:spPr>
            <a:xfrm>
              <a:off x="2133765" y="4231741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962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37" name="object 18237"/>
            <p:cNvSpPr/>
            <p:nvPr/>
          </p:nvSpPr>
          <p:spPr>
            <a:xfrm>
              <a:off x="2137727" y="422699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38" name="object 18238"/>
            <p:cNvSpPr/>
            <p:nvPr/>
          </p:nvSpPr>
          <p:spPr>
            <a:xfrm>
              <a:off x="2134552" y="422541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162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39" name="object 18239"/>
            <p:cNvSpPr/>
            <p:nvPr/>
          </p:nvSpPr>
          <p:spPr>
            <a:xfrm>
              <a:off x="2132177" y="4227004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800" y="5537"/>
                  </a:moveTo>
                  <a:lnTo>
                    <a:pt x="800" y="4737"/>
                  </a:lnTo>
                  <a:lnTo>
                    <a:pt x="0" y="4737"/>
                  </a:lnTo>
                  <a:lnTo>
                    <a:pt x="0" y="2362"/>
                  </a:lnTo>
                  <a:lnTo>
                    <a:pt x="800" y="1587"/>
                  </a:lnTo>
                  <a:lnTo>
                    <a:pt x="800" y="787"/>
                  </a:lnTo>
                  <a:lnTo>
                    <a:pt x="1587" y="787"/>
                  </a:lnTo>
                  <a:lnTo>
                    <a:pt x="2374" y="0"/>
                  </a:lnTo>
                  <a:lnTo>
                    <a:pt x="31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40" name="object 18240"/>
            <p:cNvSpPr/>
            <p:nvPr/>
          </p:nvSpPr>
          <p:spPr>
            <a:xfrm>
              <a:off x="2132977" y="4227004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787" y="5537"/>
                  </a:moveTo>
                  <a:lnTo>
                    <a:pt x="0" y="4737"/>
                  </a:lnTo>
                  <a:lnTo>
                    <a:pt x="0" y="3162"/>
                  </a:lnTo>
                  <a:lnTo>
                    <a:pt x="787" y="2362"/>
                  </a:lnTo>
                  <a:lnTo>
                    <a:pt x="787" y="1587"/>
                  </a:lnTo>
                  <a:lnTo>
                    <a:pt x="1587" y="787"/>
                  </a:lnTo>
                  <a:lnTo>
                    <a:pt x="3175" y="787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41" name="object 18241"/>
            <p:cNvSpPr/>
            <p:nvPr/>
          </p:nvSpPr>
          <p:spPr>
            <a:xfrm>
              <a:off x="2132977" y="423254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42" name="object 18242"/>
            <p:cNvSpPr/>
            <p:nvPr/>
          </p:nvSpPr>
          <p:spPr>
            <a:xfrm>
              <a:off x="2132977" y="4227792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4">
                  <a:moveTo>
                    <a:pt x="0" y="2374"/>
                  </a:moveTo>
                  <a:lnTo>
                    <a:pt x="787" y="1574"/>
                  </a:lnTo>
                  <a:lnTo>
                    <a:pt x="787" y="800"/>
                  </a:lnTo>
                  <a:lnTo>
                    <a:pt x="1574" y="0"/>
                  </a:lnTo>
                  <a:lnTo>
                    <a:pt x="3949" y="0"/>
                  </a:lnTo>
                  <a:lnTo>
                    <a:pt x="3949" y="800"/>
                  </a:lnTo>
                  <a:lnTo>
                    <a:pt x="4749" y="1574"/>
                  </a:lnTo>
                  <a:lnTo>
                    <a:pt x="4749" y="2374"/>
                  </a:lnTo>
                  <a:lnTo>
                    <a:pt x="3949" y="3175"/>
                  </a:lnTo>
                  <a:lnTo>
                    <a:pt x="3949" y="3949"/>
                  </a:lnTo>
                  <a:lnTo>
                    <a:pt x="3162" y="4749"/>
                  </a:lnTo>
                  <a:lnTo>
                    <a:pt x="2374" y="4749"/>
                  </a:lnTo>
                  <a:lnTo>
                    <a:pt x="2374" y="5549"/>
                  </a:lnTo>
                  <a:lnTo>
                    <a:pt x="1574" y="5549"/>
                  </a:lnTo>
                  <a:lnTo>
                    <a:pt x="787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43" name="object 18243"/>
            <p:cNvSpPr/>
            <p:nvPr/>
          </p:nvSpPr>
          <p:spPr>
            <a:xfrm>
              <a:off x="2132977" y="418976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44" name="object 18244"/>
            <p:cNvSpPr/>
            <p:nvPr/>
          </p:nvSpPr>
          <p:spPr>
            <a:xfrm>
              <a:off x="2130602" y="4188968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0" y="0"/>
                  </a:moveTo>
                  <a:lnTo>
                    <a:pt x="2374" y="800"/>
                  </a:lnTo>
                </a:path>
                <a:path w="5714" h="2539">
                  <a:moveTo>
                    <a:pt x="0" y="0"/>
                  </a:moveTo>
                  <a:lnTo>
                    <a:pt x="2374" y="1587"/>
                  </a:lnTo>
                  <a:lnTo>
                    <a:pt x="553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45" name="object 18245"/>
            <p:cNvSpPr/>
            <p:nvPr/>
          </p:nvSpPr>
          <p:spPr>
            <a:xfrm>
              <a:off x="2132977" y="41881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46" name="object 18246"/>
            <p:cNvSpPr/>
            <p:nvPr/>
          </p:nvSpPr>
          <p:spPr>
            <a:xfrm>
              <a:off x="2136140" y="418896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47" name="object 18247"/>
            <p:cNvSpPr/>
            <p:nvPr/>
          </p:nvSpPr>
          <p:spPr>
            <a:xfrm>
              <a:off x="2139315" y="418659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8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8248" name="object 18248"/>
          <p:cNvSpPr/>
          <p:nvPr/>
        </p:nvSpPr>
        <p:spPr>
          <a:xfrm>
            <a:off x="3365618" y="1674646"/>
            <a:ext cx="0" cy="35147"/>
          </a:xfrm>
          <a:custGeom>
            <a:avLst/>
            <a:gdLst/>
            <a:ahLst/>
            <a:cxnLst/>
            <a:rect l="l" t="t" r="r" b="b"/>
            <a:pathLst>
              <a:path h="52069">
                <a:moveTo>
                  <a:pt x="0" y="51498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8249" name="object 18249"/>
          <p:cNvGrpSpPr/>
          <p:nvPr/>
        </p:nvGrpSpPr>
        <p:grpSpPr>
          <a:xfrm>
            <a:off x="4622788" y="1989613"/>
            <a:ext cx="71152" cy="23574"/>
            <a:chOff x="5155241" y="2947574"/>
            <a:chExt cx="105410" cy="34925"/>
          </a:xfrm>
        </p:grpSpPr>
        <p:sp>
          <p:nvSpPr>
            <p:cNvPr id="18250" name="object 18250"/>
            <p:cNvSpPr/>
            <p:nvPr/>
          </p:nvSpPr>
          <p:spPr>
            <a:xfrm>
              <a:off x="5258231" y="29760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87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51" name="object 18251"/>
            <p:cNvSpPr/>
            <p:nvPr/>
          </p:nvSpPr>
          <p:spPr>
            <a:xfrm>
              <a:off x="5217032" y="2976105"/>
              <a:ext cx="41275" cy="1905"/>
            </a:xfrm>
            <a:custGeom>
              <a:avLst/>
              <a:gdLst/>
              <a:ahLst/>
              <a:cxnLst/>
              <a:rect l="l" t="t" r="r" b="b"/>
              <a:pathLst>
                <a:path w="41275" h="1905">
                  <a:moveTo>
                    <a:pt x="8724" y="1574"/>
                  </a:moveTo>
                  <a:lnTo>
                    <a:pt x="41198" y="0"/>
                  </a:lnTo>
                </a:path>
                <a:path w="41275" h="1905">
                  <a:moveTo>
                    <a:pt x="8724" y="1574"/>
                  </a:moveTo>
                  <a:lnTo>
                    <a:pt x="3175" y="1574"/>
                  </a:lnTo>
                  <a:lnTo>
                    <a:pt x="2374" y="787"/>
                  </a:lnTo>
                  <a:lnTo>
                    <a:pt x="80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52" name="object 18252"/>
            <p:cNvSpPr/>
            <p:nvPr/>
          </p:nvSpPr>
          <p:spPr>
            <a:xfrm>
              <a:off x="5201996" y="2951530"/>
              <a:ext cx="15240" cy="24765"/>
            </a:xfrm>
            <a:custGeom>
              <a:avLst/>
              <a:gdLst/>
              <a:ahLst/>
              <a:cxnLst/>
              <a:rect l="l" t="t" r="r" b="b"/>
              <a:pathLst>
                <a:path w="15239" h="24764">
                  <a:moveTo>
                    <a:pt x="0" y="2387"/>
                  </a:moveTo>
                  <a:lnTo>
                    <a:pt x="15049" y="24574"/>
                  </a:lnTo>
                </a:path>
                <a:path w="15239" h="24764">
                  <a:moveTo>
                    <a:pt x="0" y="2387"/>
                  </a:moveTo>
                  <a:lnTo>
                    <a:pt x="0" y="1587"/>
                  </a:lnTo>
                  <a:lnTo>
                    <a:pt x="800" y="800"/>
                  </a:lnTo>
                  <a:lnTo>
                    <a:pt x="2374" y="800"/>
                  </a:lnTo>
                  <a:lnTo>
                    <a:pt x="3175" y="0"/>
                  </a:lnTo>
                  <a:lnTo>
                    <a:pt x="63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53" name="object 18253"/>
            <p:cNvSpPr/>
            <p:nvPr/>
          </p:nvSpPr>
          <p:spPr>
            <a:xfrm>
              <a:off x="5208320" y="2949955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20" h="1905">
                  <a:moveTo>
                    <a:pt x="32486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54" name="object 18254"/>
            <p:cNvSpPr/>
            <p:nvPr/>
          </p:nvSpPr>
          <p:spPr>
            <a:xfrm>
              <a:off x="5239219" y="29483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87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55" name="object 18255"/>
            <p:cNvSpPr/>
            <p:nvPr/>
          </p:nvSpPr>
          <p:spPr>
            <a:xfrm>
              <a:off x="5156047" y="2948381"/>
              <a:ext cx="83185" cy="4445"/>
            </a:xfrm>
            <a:custGeom>
              <a:avLst/>
              <a:gdLst/>
              <a:ahLst/>
              <a:cxnLst/>
              <a:rect l="l" t="t" r="r" b="b"/>
              <a:pathLst>
                <a:path w="83185" h="4444">
                  <a:moveTo>
                    <a:pt x="0" y="3949"/>
                  </a:moveTo>
                  <a:lnTo>
                    <a:pt x="8318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56" name="object 18256"/>
            <p:cNvSpPr/>
            <p:nvPr/>
          </p:nvSpPr>
          <p:spPr>
            <a:xfrm>
              <a:off x="5156034" y="295233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57" name="object 18257"/>
            <p:cNvSpPr/>
            <p:nvPr/>
          </p:nvSpPr>
          <p:spPr>
            <a:xfrm>
              <a:off x="5156834" y="2952330"/>
              <a:ext cx="41275" cy="1905"/>
            </a:xfrm>
            <a:custGeom>
              <a:avLst/>
              <a:gdLst/>
              <a:ahLst/>
              <a:cxnLst/>
              <a:rect l="l" t="t" r="r" b="b"/>
              <a:pathLst>
                <a:path w="41275" h="1905">
                  <a:moveTo>
                    <a:pt x="32486" y="0"/>
                  </a:moveTo>
                  <a:lnTo>
                    <a:pt x="0" y="1587"/>
                  </a:lnTo>
                </a:path>
                <a:path w="41275" h="1905">
                  <a:moveTo>
                    <a:pt x="32486" y="0"/>
                  </a:moveTo>
                  <a:lnTo>
                    <a:pt x="38023" y="0"/>
                  </a:lnTo>
                  <a:lnTo>
                    <a:pt x="38823" y="800"/>
                  </a:lnTo>
                  <a:lnTo>
                    <a:pt x="40398" y="800"/>
                  </a:lnTo>
                  <a:lnTo>
                    <a:pt x="41198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58" name="object 18258"/>
            <p:cNvSpPr/>
            <p:nvPr/>
          </p:nvSpPr>
          <p:spPr>
            <a:xfrm>
              <a:off x="5198033" y="2953905"/>
              <a:ext cx="15240" cy="24765"/>
            </a:xfrm>
            <a:custGeom>
              <a:avLst/>
              <a:gdLst/>
              <a:ahLst/>
              <a:cxnLst/>
              <a:rect l="l" t="t" r="r" b="b"/>
              <a:pathLst>
                <a:path w="15239" h="24764">
                  <a:moveTo>
                    <a:pt x="15049" y="22186"/>
                  </a:moveTo>
                  <a:lnTo>
                    <a:pt x="0" y="0"/>
                  </a:lnTo>
                </a:path>
                <a:path w="15239" h="24764">
                  <a:moveTo>
                    <a:pt x="15049" y="22186"/>
                  </a:moveTo>
                  <a:lnTo>
                    <a:pt x="15049" y="22987"/>
                  </a:lnTo>
                  <a:lnTo>
                    <a:pt x="14262" y="23761"/>
                  </a:lnTo>
                  <a:lnTo>
                    <a:pt x="13474" y="23761"/>
                  </a:lnTo>
                  <a:lnTo>
                    <a:pt x="12674" y="24561"/>
                  </a:lnTo>
                  <a:lnTo>
                    <a:pt x="8724" y="245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59" name="object 18259"/>
            <p:cNvSpPr/>
            <p:nvPr/>
          </p:nvSpPr>
          <p:spPr>
            <a:xfrm>
              <a:off x="5175059" y="2978467"/>
              <a:ext cx="31750" cy="1905"/>
            </a:xfrm>
            <a:custGeom>
              <a:avLst/>
              <a:gdLst/>
              <a:ahLst/>
              <a:cxnLst/>
              <a:rect l="l" t="t" r="r" b="b"/>
              <a:pathLst>
                <a:path w="31750" h="1905">
                  <a:moveTo>
                    <a:pt x="0" y="1587"/>
                  </a:moveTo>
                  <a:lnTo>
                    <a:pt x="316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60" name="object 18260"/>
            <p:cNvSpPr/>
            <p:nvPr/>
          </p:nvSpPr>
          <p:spPr>
            <a:xfrm>
              <a:off x="5175046" y="298006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61" name="object 18261"/>
            <p:cNvSpPr/>
            <p:nvPr/>
          </p:nvSpPr>
          <p:spPr>
            <a:xfrm>
              <a:off x="5175859" y="2977680"/>
              <a:ext cx="84455" cy="4445"/>
            </a:xfrm>
            <a:custGeom>
              <a:avLst/>
              <a:gdLst/>
              <a:ahLst/>
              <a:cxnLst/>
              <a:rect l="l" t="t" r="r" b="b"/>
              <a:pathLst>
                <a:path w="84454" h="4444">
                  <a:moveTo>
                    <a:pt x="83972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8262" name="object 18262"/>
          <p:cNvSpPr/>
          <p:nvPr/>
        </p:nvSpPr>
        <p:spPr>
          <a:xfrm>
            <a:off x="4623863" y="4187932"/>
            <a:ext cx="12430" cy="857"/>
          </a:xfrm>
          <a:custGeom>
            <a:avLst/>
            <a:gdLst/>
            <a:ahLst/>
            <a:cxnLst/>
            <a:rect l="l" t="t" r="r" b="b"/>
            <a:pathLst>
              <a:path w="18414" h="1270">
                <a:moveTo>
                  <a:pt x="-793" y="400"/>
                </a:moveTo>
                <a:lnTo>
                  <a:pt x="19005" y="40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8263" name="object 18263"/>
          <p:cNvSpPr/>
          <p:nvPr/>
        </p:nvSpPr>
        <p:spPr>
          <a:xfrm>
            <a:off x="4645792" y="1992823"/>
            <a:ext cx="0" cy="18431"/>
          </a:xfrm>
          <a:custGeom>
            <a:avLst/>
            <a:gdLst/>
            <a:ahLst/>
            <a:cxnLst/>
            <a:rect l="l" t="t" r="r" b="b"/>
            <a:pathLst>
              <a:path h="27305">
                <a:moveTo>
                  <a:pt x="0" y="0"/>
                </a:moveTo>
                <a:lnTo>
                  <a:pt x="0" y="2693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8264" name="object 18264"/>
          <p:cNvSpPr/>
          <p:nvPr/>
        </p:nvSpPr>
        <p:spPr>
          <a:xfrm>
            <a:off x="4623863" y="1993895"/>
            <a:ext cx="0" cy="491633"/>
          </a:xfrm>
          <a:custGeom>
            <a:avLst/>
            <a:gdLst/>
            <a:ahLst/>
            <a:cxnLst/>
            <a:rect l="l" t="t" r="r" b="b"/>
            <a:pathLst>
              <a:path h="728345">
                <a:moveTo>
                  <a:pt x="0" y="0"/>
                </a:moveTo>
                <a:lnTo>
                  <a:pt x="0" y="72802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8265" name="object 18265"/>
          <p:cNvSpPr/>
          <p:nvPr/>
        </p:nvSpPr>
        <p:spPr>
          <a:xfrm>
            <a:off x="4623863" y="2516329"/>
            <a:ext cx="0" cy="21003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91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8266" name="object 18266"/>
          <p:cNvSpPr/>
          <p:nvPr/>
        </p:nvSpPr>
        <p:spPr>
          <a:xfrm>
            <a:off x="4623863" y="3548929"/>
            <a:ext cx="0" cy="5572"/>
          </a:xfrm>
          <a:custGeom>
            <a:avLst/>
            <a:gdLst/>
            <a:ahLst/>
            <a:cxnLst/>
            <a:rect l="l" t="t" r="r" b="b"/>
            <a:pathLst>
              <a:path h="8254">
                <a:moveTo>
                  <a:pt x="0" y="0"/>
                </a:moveTo>
                <a:lnTo>
                  <a:pt x="0" y="791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8267" name="object 18267"/>
          <p:cNvGrpSpPr/>
          <p:nvPr/>
        </p:nvGrpSpPr>
        <p:grpSpPr>
          <a:xfrm>
            <a:off x="4622796" y="3598658"/>
            <a:ext cx="1715" cy="590645"/>
            <a:chOff x="5155253" y="5331345"/>
            <a:chExt cx="2540" cy="875030"/>
          </a:xfrm>
        </p:grpSpPr>
        <p:sp>
          <p:nvSpPr>
            <p:cNvPr id="18268" name="object 18268"/>
            <p:cNvSpPr/>
            <p:nvPr/>
          </p:nvSpPr>
          <p:spPr>
            <a:xfrm>
              <a:off x="5156835" y="5331345"/>
              <a:ext cx="0" cy="874394"/>
            </a:xfrm>
            <a:custGeom>
              <a:avLst/>
              <a:gdLst/>
              <a:ahLst/>
              <a:cxnLst/>
              <a:rect l="l" t="t" r="r" b="b"/>
              <a:pathLst>
                <a:path h="874395">
                  <a:moveTo>
                    <a:pt x="0" y="0"/>
                  </a:moveTo>
                  <a:lnTo>
                    <a:pt x="0" y="8737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69" name="object 18269"/>
            <p:cNvSpPr/>
            <p:nvPr/>
          </p:nvSpPr>
          <p:spPr>
            <a:xfrm>
              <a:off x="5156047" y="620356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80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8270" name="object 18270"/>
          <p:cNvSpPr/>
          <p:nvPr/>
        </p:nvSpPr>
        <p:spPr>
          <a:xfrm>
            <a:off x="4623332" y="1992823"/>
            <a:ext cx="0" cy="492490"/>
          </a:xfrm>
          <a:custGeom>
            <a:avLst/>
            <a:gdLst/>
            <a:ahLst/>
            <a:cxnLst/>
            <a:rect l="l" t="t" r="r" b="b"/>
            <a:pathLst>
              <a:path h="729614">
                <a:moveTo>
                  <a:pt x="0" y="0"/>
                </a:moveTo>
                <a:lnTo>
                  <a:pt x="0" y="729615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8271" name="object 18271"/>
          <p:cNvSpPr/>
          <p:nvPr/>
        </p:nvSpPr>
        <p:spPr>
          <a:xfrm>
            <a:off x="4623332" y="2516329"/>
            <a:ext cx="0" cy="21003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91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8272" name="object 18272"/>
          <p:cNvSpPr/>
          <p:nvPr/>
        </p:nvSpPr>
        <p:spPr>
          <a:xfrm>
            <a:off x="4623332" y="3548929"/>
            <a:ext cx="0" cy="5572"/>
          </a:xfrm>
          <a:custGeom>
            <a:avLst/>
            <a:gdLst/>
            <a:ahLst/>
            <a:cxnLst/>
            <a:rect l="l" t="t" r="r" b="b"/>
            <a:pathLst>
              <a:path h="8254">
                <a:moveTo>
                  <a:pt x="0" y="0"/>
                </a:moveTo>
                <a:lnTo>
                  <a:pt x="0" y="791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8273" name="object 18273"/>
          <p:cNvSpPr/>
          <p:nvPr/>
        </p:nvSpPr>
        <p:spPr>
          <a:xfrm>
            <a:off x="4623332" y="3598658"/>
            <a:ext cx="0" cy="588931"/>
          </a:xfrm>
          <a:custGeom>
            <a:avLst/>
            <a:gdLst/>
            <a:ahLst/>
            <a:cxnLst/>
            <a:rect l="l" t="t" r="r" b="b"/>
            <a:pathLst>
              <a:path h="872489">
                <a:moveTo>
                  <a:pt x="0" y="0"/>
                </a:moveTo>
                <a:lnTo>
                  <a:pt x="0" y="872223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8274" name="object 18274"/>
          <p:cNvGrpSpPr/>
          <p:nvPr/>
        </p:nvGrpSpPr>
        <p:grpSpPr>
          <a:xfrm>
            <a:off x="4645255" y="1991220"/>
            <a:ext cx="36005" cy="20145"/>
            <a:chOff x="5188527" y="2949955"/>
            <a:chExt cx="53340" cy="29845"/>
          </a:xfrm>
        </p:grpSpPr>
        <p:sp>
          <p:nvSpPr>
            <p:cNvPr id="18275" name="object 18275"/>
            <p:cNvSpPr/>
            <p:nvPr/>
          </p:nvSpPr>
          <p:spPr>
            <a:xfrm>
              <a:off x="5198033" y="295391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3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76" name="object 18276"/>
            <p:cNvSpPr/>
            <p:nvPr/>
          </p:nvSpPr>
          <p:spPr>
            <a:xfrm>
              <a:off x="5189321" y="2952330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5">
                  <a:moveTo>
                    <a:pt x="0" y="0"/>
                  </a:moveTo>
                  <a:lnTo>
                    <a:pt x="5537" y="0"/>
                  </a:lnTo>
                  <a:lnTo>
                    <a:pt x="6337" y="800"/>
                  </a:lnTo>
                  <a:lnTo>
                    <a:pt x="7912" y="800"/>
                  </a:lnTo>
                  <a:lnTo>
                    <a:pt x="8712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77" name="object 18277"/>
            <p:cNvSpPr/>
            <p:nvPr/>
          </p:nvSpPr>
          <p:spPr>
            <a:xfrm>
              <a:off x="5212289" y="29764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78" name="object 18278"/>
            <p:cNvSpPr/>
            <p:nvPr/>
          </p:nvSpPr>
          <p:spPr>
            <a:xfrm>
              <a:off x="5240807" y="2949955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5">
                  <a:moveTo>
                    <a:pt x="0" y="0"/>
                  </a:moveTo>
                  <a:lnTo>
                    <a:pt x="0" y="269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79" name="object 18279"/>
            <p:cNvSpPr/>
            <p:nvPr/>
          </p:nvSpPr>
          <p:spPr>
            <a:xfrm>
              <a:off x="5208333" y="295153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280" name="object 18280"/>
          <p:cNvGrpSpPr/>
          <p:nvPr/>
        </p:nvGrpSpPr>
        <p:grpSpPr>
          <a:xfrm>
            <a:off x="4635629" y="3598118"/>
            <a:ext cx="1715" cy="609933"/>
            <a:chOff x="5174265" y="5330545"/>
            <a:chExt cx="2540" cy="903605"/>
          </a:xfrm>
        </p:grpSpPr>
        <p:sp>
          <p:nvSpPr>
            <p:cNvPr id="18281" name="object 18281"/>
            <p:cNvSpPr/>
            <p:nvPr/>
          </p:nvSpPr>
          <p:spPr>
            <a:xfrm>
              <a:off x="5175059" y="623129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80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82" name="object 18282"/>
            <p:cNvSpPr/>
            <p:nvPr/>
          </p:nvSpPr>
          <p:spPr>
            <a:xfrm>
              <a:off x="5175846" y="5330545"/>
              <a:ext cx="0" cy="902335"/>
            </a:xfrm>
            <a:custGeom>
              <a:avLst/>
              <a:gdLst/>
              <a:ahLst/>
              <a:cxnLst/>
              <a:rect l="l" t="t" r="r" b="b"/>
              <a:pathLst>
                <a:path h="902335">
                  <a:moveTo>
                    <a:pt x="0" y="0"/>
                  </a:moveTo>
                  <a:lnTo>
                    <a:pt x="0" y="9023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8283" name="object 18283"/>
          <p:cNvSpPr/>
          <p:nvPr/>
        </p:nvSpPr>
        <p:spPr>
          <a:xfrm>
            <a:off x="4636696" y="3548389"/>
            <a:ext cx="0" cy="5572"/>
          </a:xfrm>
          <a:custGeom>
            <a:avLst/>
            <a:gdLst/>
            <a:ahLst/>
            <a:cxnLst/>
            <a:rect l="l" t="t" r="r" b="b"/>
            <a:pathLst>
              <a:path h="8254">
                <a:moveTo>
                  <a:pt x="0" y="0"/>
                </a:moveTo>
                <a:lnTo>
                  <a:pt x="0" y="791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8284" name="object 18284"/>
          <p:cNvGrpSpPr/>
          <p:nvPr/>
        </p:nvGrpSpPr>
        <p:grpSpPr>
          <a:xfrm>
            <a:off x="4636161" y="2950543"/>
            <a:ext cx="1286" cy="538353"/>
            <a:chOff x="5175053" y="4371175"/>
            <a:chExt cx="1905" cy="797560"/>
          </a:xfrm>
        </p:grpSpPr>
        <p:sp>
          <p:nvSpPr>
            <p:cNvPr id="18285" name="object 18285"/>
            <p:cNvSpPr/>
            <p:nvPr/>
          </p:nvSpPr>
          <p:spPr>
            <a:xfrm>
              <a:off x="5175846" y="514041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86" name="object 18286"/>
            <p:cNvSpPr/>
            <p:nvPr/>
          </p:nvSpPr>
          <p:spPr>
            <a:xfrm>
              <a:off x="5175846" y="4864735"/>
              <a:ext cx="0" cy="248285"/>
            </a:xfrm>
            <a:custGeom>
              <a:avLst/>
              <a:gdLst/>
              <a:ahLst/>
              <a:cxnLst/>
              <a:rect l="l" t="t" r="r" b="b"/>
              <a:pathLst>
                <a:path h="248285">
                  <a:moveTo>
                    <a:pt x="0" y="0"/>
                  </a:moveTo>
                  <a:lnTo>
                    <a:pt x="0" y="24796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87" name="object 18287"/>
            <p:cNvSpPr/>
            <p:nvPr/>
          </p:nvSpPr>
          <p:spPr>
            <a:xfrm>
              <a:off x="5175846" y="482116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88" name="object 18288"/>
            <p:cNvSpPr/>
            <p:nvPr/>
          </p:nvSpPr>
          <p:spPr>
            <a:xfrm>
              <a:off x="5175846" y="477758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5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89" name="object 18289"/>
            <p:cNvSpPr/>
            <p:nvPr/>
          </p:nvSpPr>
          <p:spPr>
            <a:xfrm>
              <a:off x="5175846" y="4684103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5">
                  <a:moveTo>
                    <a:pt x="0" y="0"/>
                  </a:moveTo>
                  <a:lnTo>
                    <a:pt x="0" y="831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90" name="object 18290"/>
            <p:cNvSpPr/>
            <p:nvPr/>
          </p:nvSpPr>
          <p:spPr>
            <a:xfrm>
              <a:off x="5175846" y="4633404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91" name="object 18291"/>
            <p:cNvSpPr/>
            <p:nvPr/>
          </p:nvSpPr>
          <p:spPr>
            <a:xfrm>
              <a:off x="5175846" y="4371175"/>
              <a:ext cx="0" cy="234950"/>
            </a:xfrm>
            <a:custGeom>
              <a:avLst/>
              <a:gdLst/>
              <a:ahLst/>
              <a:cxnLst/>
              <a:rect l="l" t="t" r="r" b="b"/>
              <a:pathLst>
                <a:path h="234950">
                  <a:moveTo>
                    <a:pt x="0" y="0"/>
                  </a:moveTo>
                  <a:lnTo>
                    <a:pt x="0" y="23449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292" name="object 18292"/>
          <p:cNvGrpSpPr/>
          <p:nvPr/>
        </p:nvGrpSpPr>
        <p:grpSpPr>
          <a:xfrm>
            <a:off x="4636161" y="2516328"/>
            <a:ext cx="1286" cy="399479"/>
            <a:chOff x="5175053" y="3727894"/>
            <a:chExt cx="1905" cy="591820"/>
          </a:xfrm>
        </p:grpSpPr>
        <p:sp>
          <p:nvSpPr>
            <p:cNvPr id="18293" name="object 18293"/>
            <p:cNvSpPr/>
            <p:nvPr/>
          </p:nvSpPr>
          <p:spPr>
            <a:xfrm>
              <a:off x="5175846" y="4192143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5">
                  <a:moveTo>
                    <a:pt x="0" y="0"/>
                  </a:moveTo>
                  <a:lnTo>
                    <a:pt x="0" y="12754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94" name="object 18294"/>
            <p:cNvSpPr/>
            <p:nvPr/>
          </p:nvSpPr>
          <p:spPr>
            <a:xfrm>
              <a:off x="5175846" y="4014685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0"/>
                  </a:moveTo>
                  <a:lnTo>
                    <a:pt x="0" y="15052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95" name="object 18295"/>
            <p:cNvSpPr/>
            <p:nvPr/>
          </p:nvSpPr>
          <p:spPr>
            <a:xfrm>
              <a:off x="5175846" y="3823766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0"/>
                  </a:moveTo>
                  <a:lnTo>
                    <a:pt x="0" y="16320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96" name="object 18296"/>
            <p:cNvSpPr/>
            <p:nvPr/>
          </p:nvSpPr>
          <p:spPr>
            <a:xfrm>
              <a:off x="5175846" y="378336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6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297" name="object 18297"/>
            <p:cNvSpPr/>
            <p:nvPr/>
          </p:nvSpPr>
          <p:spPr>
            <a:xfrm>
              <a:off x="5175846" y="3727894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298" name="object 18298"/>
          <p:cNvGrpSpPr/>
          <p:nvPr/>
        </p:nvGrpSpPr>
        <p:grpSpPr>
          <a:xfrm>
            <a:off x="4635629" y="2011545"/>
            <a:ext cx="1715" cy="474059"/>
            <a:chOff x="5174265" y="2980067"/>
            <a:chExt cx="2540" cy="702310"/>
          </a:xfrm>
        </p:grpSpPr>
        <p:sp>
          <p:nvSpPr>
            <p:cNvPr id="18299" name="object 18299"/>
            <p:cNvSpPr/>
            <p:nvPr/>
          </p:nvSpPr>
          <p:spPr>
            <a:xfrm>
              <a:off x="5175846" y="3321507"/>
              <a:ext cx="0" cy="360680"/>
            </a:xfrm>
            <a:custGeom>
              <a:avLst/>
              <a:gdLst/>
              <a:ahLst/>
              <a:cxnLst/>
              <a:rect l="l" t="t" r="r" b="b"/>
              <a:pathLst>
                <a:path h="360679">
                  <a:moveTo>
                    <a:pt x="0" y="0"/>
                  </a:moveTo>
                  <a:lnTo>
                    <a:pt x="0" y="36043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00" name="object 18300"/>
            <p:cNvSpPr/>
            <p:nvPr/>
          </p:nvSpPr>
          <p:spPr>
            <a:xfrm>
              <a:off x="5175846" y="330328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01" name="object 18301"/>
            <p:cNvSpPr/>
            <p:nvPr/>
          </p:nvSpPr>
          <p:spPr>
            <a:xfrm>
              <a:off x="5175846" y="2981655"/>
              <a:ext cx="0" cy="306705"/>
            </a:xfrm>
            <a:custGeom>
              <a:avLst/>
              <a:gdLst/>
              <a:ahLst/>
              <a:cxnLst/>
              <a:rect l="l" t="t" r="r" b="b"/>
              <a:pathLst>
                <a:path h="306704">
                  <a:moveTo>
                    <a:pt x="0" y="0"/>
                  </a:moveTo>
                  <a:lnTo>
                    <a:pt x="0" y="30659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02" name="object 18302"/>
            <p:cNvSpPr/>
            <p:nvPr/>
          </p:nvSpPr>
          <p:spPr>
            <a:xfrm>
              <a:off x="5175059" y="2980067"/>
              <a:ext cx="0" cy="308610"/>
            </a:xfrm>
            <a:custGeom>
              <a:avLst/>
              <a:gdLst/>
              <a:ahLst/>
              <a:cxnLst/>
              <a:rect l="l" t="t" r="r" b="b"/>
              <a:pathLst>
                <a:path h="308610">
                  <a:moveTo>
                    <a:pt x="0" y="0"/>
                  </a:moveTo>
                  <a:lnTo>
                    <a:pt x="0" y="30816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03" name="object 18303"/>
            <p:cNvSpPr/>
            <p:nvPr/>
          </p:nvSpPr>
          <p:spPr>
            <a:xfrm>
              <a:off x="5174265" y="330170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1587" y="23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8304" name="object 18304"/>
          <p:cNvSpPr/>
          <p:nvPr/>
        </p:nvSpPr>
        <p:spPr>
          <a:xfrm>
            <a:off x="4636165" y="2240946"/>
            <a:ext cx="0" cy="244745"/>
          </a:xfrm>
          <a:custGeom>
            <a:avLst/>
            <a:gdLst/>
            <a:ahLst/>
            <a:cxnLst/>
            <a:rect l="l" t="t" r="r" b="b"/>
            <a:pathLst>
              <a:path h="362585">
                <a:moveTo>
                  <a:pt x="0" y="0"/>
                </a:moveTo>
                <a:lnTo>
                  <a:pt x="0" y="36202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8305" name="object 18305"/>
          <p:cNvSpPr/>
          <p:nvPr/>
        </p:nvSpPr>
        <p:spPr>
          <a:xfrm>
            <a:off x="4636165" y="2516328"/>
            <a:ext cx="0" cy="20574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11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8306" name="object 18306"/>
          <p:cNvGrpSpPr/>
          <p:nvPr/>
        </p:nvGrpSpPr>
        <p:grpSpPr>
          <a:xfrm>
            <a:off x="4635629" y="2553774"/>
            <a:ext cx="1286" cy="182594"/>
            <a:chOff x="5174265" y="3783368"/>
            <a:chExt cx="1905" cy="270510"/>
          </a:xfrm>
        </p:grpSpPr>
        <p:sp>
          <p:nvSpPr>
            <p:cNvPr id="18307" name="object 18307"/>
            <p:cNvSpPr/>
            <p:nvPr/>
          </p:nvSpPr>
          <p:spPr>
            <a:xfrm>
              <a:off x="5175059" y="378336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6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08" name="object 18308"/>
            <p:cNvSpPr/>
            <p:nvPr/>
          </p:nvSpPr>
          <p:spPr>
            <a:xfrm>
              <a:off x="5175059" y="3823766"/>
              <a:ext cx="0" cy="164465"/>
            </a:xfrm>
            <a:custGeom>
              <a:avLst/>
              <a:gdLst/>
              <a:ahLst/>
              <a:cxnLst/>
              <a:rect l="l" t="t" r="r" b="b"/>
              <a:pathLst>
                <a:path h="164464">
                  <a:moveTo>
                    <a:pt x="0" y="0"/>
                  </a:moveTo>
                  <a:lnTo>
                    <a:pt x="0" y="16399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09" name="object 18309"/>
            <p:cNvSpPr/>
            <p:nvPr/>
          </p:nvSpPr>
          <p:spPr>
            <a:xfrm>
              <a:off x="5175059" y="4014686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88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8310" name="object 18310"/>
          <p:cNvSpPr/>
          <p:nvPr/>
        </p:nvSpPr>
        <p:spPr>
          <a:xfrm>
            <a:off x="4636165" y="2783714"/>
            <a:ext cx="0" cy="2786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198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8311" name="object 18311"/>
          <p:cNvSpPr/>
          <p:nvPr/>
        </p:nvSpPr>
        <p:spPr>
          <a:xfrm>
            <a:off x="4636165" y="2830237"/>
            <a:ext cx="0" cy="85725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674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8312" name="object 18312"/>
          <p:cNvSpPr/>
          <p:nvPr/>
        </p:nvSpPr>
        <p:spPr>
          <a:xfrm>
            <a:off x="4636165" y="2950543"/>
            <a:ext cx="0" cy="158591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0"/>
                </a:moveTo>
                <a:lnTo>
                  <a:pt x="0" y="234505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8313" name="object 18313"/>
          <p:cNvGrpSpPr/>
          <p:nvPr/>
        </p:nvGrpSpPr>
        <p:grpSpPr>
          <a:xfrm>
            <a:off x="4635629" y="3127548"/>
            <a:ext cx="1286" cy="361331"/>
            <a:chOff x="5174265" y="4633404"/>
            <a:chExt cx="1905" cy="535305"/>
          </a:xfrm>
        </p:grpSpPr>
        <p:sp>
          <p:nvSpPr>
            <p:cNvPr id="18314" name="object 18314"/>
            <p:cNvSpPr/>
            <p:nvPr/>
          </p:nvSpPr>
          <p:spPr>
            <a:xfrm>
              <a:off x="5175059" y="4633404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15" name="object 18315"/>
            <p:cNvSpPr/>
            <p:nvPr/>
          </p:nvSpPr>
          <p:spPr>
            <a:xfrm>
              <a:off x="5175059" y="4684102"/>
              <a:ext cx="0" cy="83185"/>
            </a:xfrm>
            <a:custGeom>
              <a:avLst/>
              <a:gdLst/>
              <a:ahLst/>
              <a:cxnLst/>
              <a:rect l="l" t="t" r="r" b="b"/>
              <a:pathLst>
                <a:path h="83185">
                  <a:moveTo>
                    <a:pt x="0" y="0"/>
                  </a:moveTo>
                  <a:lnTo>
                    <a:pt x="0" y="831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16" name="object 18316"/>
            <p:cNvSpPr/>
            <p:nvPr/>
          </p:nvSpPr>
          <p:spPr>
            <a:xfrm>
              <a:off x="5175059" y="4775212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0" y="0"/>
                  </a:moveTo>
                  <a:lnTo>
                    <a:pt x="0" y="229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17" name="object 18317"/>
            <p:cNvSpPr/>
            <p:nvPr/>
          </p:nvSpPr>
          <p:spPr>
            <a:xfrm>
              <a:off x="5175059" y="482116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18" name="object 18318"/>
            <p:cNvSpPr/>
            <p:nvPr/>
          </p:nvSpPr>
          <p:spPr>
            <a:xfrm>
              <a:off x="5175059" y="4864734"/>
              <a:ext cx="0" cy="248285"/>
            </a:xfrm>
            <a:custGeom>
              <a:avLst/>
              <a:gdLst/>
              <a:ahLst/>
              <a:cxnLst/>
              <a:rect l="l" t="t" r="r" b="b"/>
              <a:pathLst>
                <a:path h="248285">
                  <a:moveTo>
                    <a:pt x="0" y="0"/>
                  </a:moveTo>
                  <a:lnTo>
                    <a:pt x="0" y="24796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19" name="object 18319"/>
            <p:cNvSpPr/>
            <p:nvPr/>
          </p:nvSpPr>
          <p:spPr>
            <a:xfrm>
              <a:off x="5175059" y="514041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8320" name="object 18320"/>
          <p:cNvSpPr/>
          <p:nvPr/>
        </p:nvSpPr>
        <p:spPr>
          <a:xfrm>
            <a:off x="4636165" y="3548389"/>
            <a:ext cx="0" cy="5572"/>
          </a:xfrm>
          <a:custGeom>
            <a:avLst/>
            <a:gdLst/>
            <a:ahLst/>
            <a:cxnLst/>
            <a:rect l="l" t="t" r="r" b="b"/>
            <a:pathLst>
              <a:path h="8254">
                <a:moveTo>
                  <a:pt x="0" y="0"/>
                </a:moveTo>
                <a:lnTo>
                  <a:pt x="0" y="791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8321" name="object 18321"/>
          <p:cNvGrpSpPr/>
          <p:nvPr/>
        </p:nvGrpSpPr>
        <p:grpSpPr>
          <a:xfrm>
            <a:off x="4635629" y="3595444"/>
            <a:ext cx="58293" cy="612505"/>
            <a:chOff x="5174265" y="5326583"/>
            <a:chExt cx="86360" cy="907415"/>
          </a:xfrm>
        </p:grpSpPr>
        <p:sp>
          <p:nvSpPr>
            <p:cNvPr id="18322" name="object 18322"/>
            <p:cNvSpPr/>
            <p:nvPr/>
          </p:nvSpPr>
          <p:spPr>
            <a:xfrm>
              <a:off x="5175059" y="5330545"/>
              <a:ext cx="0" cy="901065"/>
            </a:xfrm>
            <a:custGeom>
              <a:avLst/>
              <a:gdLst/>
              <a:ahLst/>
              <a:cxnLst/>
              <a:rect l="l" t="t" r="r" b="b"/>
              <a:pathLst>
                <a:path h="901064">
                  <a:moveTo>
                    <a:pt x="0" y="0"/>
                  </a:moveTo>
                  <a:lnTo>
                    <a:pt x="0" y="90073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23" name="object 18323"/>
            <p:cNvSpPr/>
            <p:nvPr/>
          </p:nvSpPr>
          <p:spPr>
            <a:xfrm>
              <a:off x="5175846" y="6228918"/>
              <a:ext cx="84455" cy="4445"/>
            </a:xfrm>
            <a:custGeom>
              <a:avLst/>
              <a:gdLst/>
              <a:ahLst/>
              <a:cxnLst/>
              <a:rect l="l" t="t" r="r" b="b"/>
              <a:pathLst>
                <a:path w="84454" h="4445">
                  <a:moveTo>
                    <a:pt x="0" y="3962"/>
                  </a:moveTo>
                  <a:lnTo>
                    <a:pt x="8397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24" name="object 18324"/>
            <p:cNvSpPr/>
            <p:nvPr/>
          </p:nvSpPr>
          <p:spPr>
            <a:xfrm>
              <a:off x="5259831" y="5376494"/>
              <a:ext cx="0" cy="852805"/>
            </a:xfrm>
            <a:custGeom>
              <a:avLst/>
              <a:gdLst/>
              <a:ahLst/>
              <a:cxnLst/>
              <a:rect l="l" t="t" r="r" b="b"/>
              <a:pathLst>
                <a:path h="852804">
                  <a:moveTo>
                    <a:pt x="0" y="0"/>
                  </a:moveTo>
                  <a:lnTo>
                    <a:pt x="0" y="8524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25" name="object 18325"/>
            <p:cNvSpPr/>
            <p:nvPr/>
          </p:nvSpPr>
          <p:spPr>
            <a:xfrm>
              <a:off x="5259831" y="532658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8326" name="object 18326"/>
          <p:cNvSpPr/>
          <p:nvPr/>
        </p:nvSpPr>
        <p:spPr>
          <a:xfrm>
            <a:off x="4693387" y="3545175"/>
            <a:ext cx="0" cy="3000"/>
          </a:xfrm>
          <a:custGeom>
            <a:avLst/>
            <a:gdLst/>
            <a:ahLst/>
            <a:cxnLst/>
            <a:rect l="l" t="t" r="r" b="b"/>
            <a:pathLst>
              <a:path h="4445">
                <a:moveTo>
                  <a:pt x="0" y="0"/>
                </a:moveTo>
                <a:lnTo>
                  <a:pt x="0" y="396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8327" name="object 18327"/>
          <p:cNvGrpSpPr/>
          <p:nvPr/>
        </p:nvGrpSpPr>
        <p:grpSpPr>
          <a:xfrm>
            <a:off x="4692851" y="3307759"/>
            <a:ext cx="1286" cy="178308"/>
            <a:chOff x="5259038" y="4900383"/>
            <a:chExt cx="1905" cy="264160"/>
          </a:xfrm>
        </p:grpSpPr>
        <p:sp>
          <p:nvSpPr>
            <p:cNvPr id="18328" name="object 18328"/>
            <p:cNvSpPr/>
            <p:nvPr/>
          </p:nvSpPr>
          <p:spPr>
            <a:xfrm>
              <a:off x="5259832" y="5136451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29" name="object 18329"/>
            <p:cNvSpPr/>
            <p:nvPr/>
          </p:nvSpPr>
          <p:spPr>
            <a:xfrm>
              <a:off x="5259832" y="4900383"/>
              <a:ext cx="0" cy="208915"/>
            </a:xfrm>
            <a:custGeom>
              <a:avLst/>
              <a:gdLst/>
              <a:ahLst/>
              <a:cxnLst/>
              <a:rect l="l" t="t" r="r" b="b"/>
              <a:pathLst>
                <a:path h="208914">
                  <a:moveTo>
                    <a:pt x="0" y="0"/>
                  </a:moveTo>
                  <a:lnTo>
                    <a:pt x="0" y="20834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330" name="object 18330"/>
          <p:cNvGrpSpPr/>
          <p:nvPr/>
        </p:nvGrpSpPr>
        <p:grpSpPr>
          <a:xfrm>
            <a:off x="4692851" y="3051072"/>
            <a:ext cx="1286" cy="116586"/>
            <a:chOff x="5259038" y="4520107"/>
            <a:chExt cx="1905" cy="172720"/>
          </a:xfrm>
        </p:grpSpPr>
        <p:sp>
          <p:nvSpPr>
            <p:cNvPr id="18331" name="object 18331"/>
            <p:cNvSpPr/>
            <p:nvPr/>
          </p:nvSpPr>
          <p:spPr>
            <a:xfrm>
              <a:off x="5259832" y="4680140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6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32" name="object 18332"/>
            <p:cNvSpPr/>
            <p:nvPr/>
          </p:nvSpPr>
          <p:spPr>
            <a:xfrm>
              <a:off x="5259832" y="4629442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33" name="object 18333"/>
            <p:cNvSpPr/>
            <p:nvPr/>
          </p:nvSpPr>
          <p:spPr>
            <a:xfrm>
              <a:off x="5259832" y="4520107"/>
              <a:ext cx="0" cy="81915"/>
            </a:xfrm>
            <a:custGeom>
              <a:avLst/>
              <a:gdLst/>
              <a:ahLst/>
              <a:cxnLst/>
              <a:rect l="l" t="t" r="r" b="b"/>
              <a:pathLst>
                <a:path h="81914">
                  <a:moveTo>
                    <a:pt x="0" y="0"/>
                  </a:moveTo>
                  <a:lnTo>
                    <a:pt x="0" y="8159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8334" name="object 18334"/>
          <p:cNvSpPr/>
          <p:nvPr/>
        </p:nvSpPr>
        <p:spPr>
          <a:xfrm>
            <a:off x="4693387" y="2950543"/>
            <a:ext cx="0" cy="14573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8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8335" name="object 18335"/>
          <p:cNvGrpSpPr/>
          <p:nvPr/>
        </p:nvGrpSpPr>
        <p:grpSpPr>
          <a:xfrm>
            <a:off x="4692851" y="2513122"/>
            <a:ext cx="1286" cy="402908"/>
            <a:chOff x="5259038" y="3723144"/>
            <a:chExt cx="1905" cy="596900"/>
          </a:xfrm>
        </p:grpSpPr>
        <p:sp>
          <p:nvSpPr>
            <p:cNvPr id="18336" name="object 18336"/>
            <p:cNvSpPr/>
            <p:nvPr/>
          </p:nvSpPr>
          <p:spPr>
            <a:xfrm>
              <a:off x="5259832" y="418818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0"/>
                  </a:moveTo>
                  <a:lnTo>
                    <a:pt x="0" y="13150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37" name="object 18337"/>
            <p:cNvSpPr/>
            <p:nvPr/>
          </p:nvSpPr>
          <p:spPr>
            <a:xfrm>
              <a:off x="5259832" y="4010723"/>
              <a:ext cx="0" cy="149860"/>
            </a:xfrm>
            <a:custGeom>
              <a:avLst/>
              <a:gdLst/>
              <a:ahLst/>
              <a:cxnLst/>
              <a:rect l="l" t="t" r="r" b="b"/>
              <a:pathLst>
                <a:path h="149860">
                  <a:moveTo>
                    <a:pt x="0" y="0"/>
                  </a:moveTo>
                  <a:lnTo>
                    <a:pt x="0" y="14973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38" name="object 18338"/>
            <p:cNvSpPr/>
            <p:nvPr/>
          </p:nvSpPr>
          <p:spPr>
            <a:xfrm>
              <a:off x="5259832" y="3819817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5">
                  <a:moveTo>
                    <a:pt x="0" y="0"/>
                  </a:moveTo>
                  <a:lnTo>
                    <a:pt x="0" y="16319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39" name="object 18339"/>
            <p:cNvSpPr/>
            <p:nvPr/>
          </p:nvSpPr>
          <p:spPr>
            <a:xfrm>
              <a:off x="5259832" y="3779405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6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40" name="object 18340"/>
            <p:cNvSpPr/>
            <p:nvPr/>
          </p:nvSpPr>
          <p:spPr>
            <a:xfrm>
              <a:off x="5259832" y="3723144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1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8341" name="object 18341"/>
          <p:cNvSpPr/>
          <p:nvPr/>
        </p:nvSpPr>
        <p:spPr>
          <a:xfrm>
            <a:off x="4693387" y="2260731"/>
            <a:ext cx="0" cy="221599"/>
          </a:xfrm>
          <a:custGeom>
            <a:avLst/>
            <a:gdLst/>
            <a:ahLst/>
            <a:cxnLst/>
            <a:rect l="l" t="t" r="r" b="b"/>
            <a:pathLst>
              <a:path h="328295">
                <a:moveTo>
                  <a:pt x="0" y="0"/>
                </a:moveTo>
                <a:lnTo>
                  <a:pt x="0" y="32796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8342" name="object 18342"/>
          <p:cNvSpPr/>
          <p:nvPr/>
        </p:nvSpPr>
        <p:spPr>
          <a:xfrm>
            <a:off x="4693387" y="2009943"/>
            <a:ext cx="0" cy="146161"/>
          </a:xfrm>
          <a:custGeom>
            <a:avLst/>
            <a:gdLst/>
            <a:ahLst/>
            <a:cxnLst/>
            <a:rect l="l" t="t" r="r" b="b"/>
            <a:pathLst>
              <a:path h="216535">
                <a:moveTo>
                  <a:pt x="0" y="0"/>
                </a:moveTo>
                <a:lnTo>
                  <a:pt x="0" y="21628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8343" name="object 18343"/>
          <p:cNvSpPr/>
          <p:nvPr/>
        </p:nvSpPr>
        <p:spPr>
          <a:xfrm>
            <a:off x="4638839" y="3166047"/>
            <a:ext cx="54864" cy="3858"/>
          </a:xfrm>
          <a:custGeom>
            <a:avLst/>
            <a:gdLst/>
            <a:ahLst/>
            <a:cxnLst/>
            <a:rect l="l" t="t" r="r" b="b"/>
            <a:pathLst>
              <a:path w="81279" h="5714">
                <a:moveTo>
                  <a:pt x="80810" y="2374"/>
                </a:moveTo>
                <a:lnTo>
                  <a:pt x="0" y="0"/>
                </a:lnTo>
                <a:lnTo>
                  <a:pt x="0" y="554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8344" name="object 18344"/>
          <p:cNvSpPr/>
          <p:nvPr/>
        </p:nvSpPr>
        <p:spPr>
          <a:xfrm>
            <a:off x="4636696" y="3217919"/>
            <a:ext cx="7715" cy="0"/>
          </a:xfrm>
          <a:custGeom>
            <a:avLst/>
            <a:gdLst/>
            <a:ahLst/>
            <a:cxnLst/>
            <a:rect l="l" t="t" r="r" b="b"/>
            <a:pathLst>
              <a:path w="11429">
                <a:moveTo>
                  <a:pt x="110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8345" name="object 18345"/>
          <p:cNvGrpSpPr/>
          <p:nvPr/>
        </p:nvGrpSpPr>
        <p:grpSpPr>
          <a:xfrm>
            <a:off x="4685889" y="3456411"/>
            <a:ext cx="1715" cy="3000"/>
            <a:chOff x="5248725" y="5120608"/>
            <a:chExt cx="2540" cy="4445"/>
          </a:xfrm>
        </p:grpSpPr>
        <p:sp>
          <p:nvSpPr>
            <p:cNvPr id="18346" name="object 18346"/>
            <p:cNvSpPr/>
            <p:nvPr/>
          </p:nvSpPr>
          <p:spPr>
            <a:xfrm>
              <a:off x="5249519" y="51237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47" name="object 18347"/>
            <p:cNvSpPr/>
            <p:nvPr/>
          </p:nvSpPr>
          <p:spPr>
            <a:xfrm>
              <a:off x="5249519" y="51214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348" name="object 18348"/>
          <p:cNvGrpSpPr/>
          <p:nvPr/>
        </p:nvGrpSpPr>
        <p:grpSpPr>
          <a:xfrm>
            <a:off x="4685889" y="2816327"/>
            <a:ext cx="1715" cy="3429"/>
            <a:chOff x="5248725" y="4172337"/>
            <a:chExt cx="2540" cy="5080"/>
          </a:xfrm>
        </p:grpSpPr>
        <p:sp>
          <p:nvSpPr>
            <p:cNvPr id="18349" name="object 18349"/>
            <p:cNvSpPr/>
            <p:nvPr/>
          </p:nvSpPr>
          <p:spPr>
            <a:xfrm>
              <a:off x="5249519" y="41755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50" name="object 18350"/>
            <p:cNvSpPr/>
            <p:nvPr/>
          </p:nvSpPr>
          <p:spPr>
            <a:xfrm>
              <a:off x="5249519" y="41731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51" name="object 18351"/>
            <p:cNvSpPr/>
            <p:nvPr/>
          </p:nvSpPr>
          <p:spPr>
            <a:xfrm>
              <a:off x="5249519" y="417471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352" name="object 18352"/>
          <p:cNvGrpSpPr/>
          <p:nvPr/>
        </p:nvGrpSpPr>
        <p:grpSpPr>
          <a:xfrm>
            <a:off x="4685889" y="2567674"/>
            <a:ext cx="1715" cy="3000"/>
            <a:chOff x="5248725" y="3803961"/>
            <a:chExt cx="2540" cy="4445"/>
          </a:xfrm>
        </p:grpSpPr>
        <p:sp>
          <p:nvSpPr>
            <p:cNvPr id="18353" name="object 18353"/>
            <p:cNvSpPr/>
            <p:nvPr/>
          </p:nvSpPr>
          <p:spPr>
            <a:xfrm>
              <a:off x="5249519" y="38063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54" name="object 18354"/>
            <p:cNvSpPr/>
            <p:nvPr/>
          </p:nvSpPr>
          <p:spPr>
            <a:xfrm>
              <a:off x="5249519" y="380475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55" name="object 18355"/>
            <p:cNvSpPr/>
            <p:nvPr/>
          </p:nvSpPr>
          <p:spPr>
            <a:xfrm>
              <a:off x="5249519" y="38063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356" name="object 18356"/>
          <p:cNvGrpSpPr/>
          <p:nvPr/>
        </p:nvGrpSpPr>
        <p:grpSpPr>
          <a:xfrm>
            <a:off x="4685889" y="2696545"/>
            <a:ext cx="1715" cy="3000"/>
            <a:chOff x="5248725" y="3994880"/>
            <a:chExt cx="2540" cy="4445"/>
          </a:xfrm>
        </p:grpSpPr>
        <p:sp>
          <p:nvSpPr>
            <p:cNvPr id="18357" name="object 18357"/>
            <p:cNvSpPr/>
            <p:nvPr/>
          </p:nvSpPr>
          <p:spPr>
            <a:xfrm>
              <a:off x="5249519" y="39980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58" name="object 18358"/>
            <p:cNvSpPr/>
            <p:nvPr/>
          </p:nvSpPr>
          <p:spPr>
            <a:xfrm>
              <a:off x="5249519" y="39956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59" name="object 18359"/>
            <p:cNvSpPr/>
            <p:nvPr/>
          </p:nvSpPr>
          <p:spPr>
            <a:xfrm>
              <a:off x="5249519" y="399726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360" name="object 18360"/>
          <p:cNvGrpSpPr/>
          <p:nvPr/>
        </p:nvGrpSpPr>
        <p:grpSpPr>
          <a:xfrm>
            <a:off x="4685889" y="3114180"/>
            <a:ext cx="1715" cy="3000"/>
            <a:chOff x="5248725" y="4613599"/>
            <a:chExt cx="2540" cy="4445"/>
          </a:xfrm>
        </p:grpSpPr>
        <p:sp>
          <p:nvSpPr>
            <p:cNvPr id="18361" name="object 18361"/>
            <p:cNvSpPr/>
            <p:nvPr/>
          </p:nvSpPr>
          <p:spPr>
            <a:xfrm>
              <a:off x="5249519" y="46159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62" name="object 18362"/>
            <p:cNvSpPr/>
            <p:nvPr/>
          </p:nvSpPr>
          <p:spPr>
            <a:xfrm>
              <a:off x="5249519" y="46143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63" name="object 18363"/>
            <p:cNvSpPr/>
            <p:nvPr/>
          </p:nvSpPr>
          <p:spPr>
            <a:xfrm>
              <a:off x="5249519" y="46159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364" name="object 18364"/>
          <p:cNvGrpSpPr/>
          <p:nvPr/>
        </p:nvGrpSpPr>
        <p:grpSpPr>
          <a:xfrm>
            <a:off x="4640439" y="3271930"/>
            <a:ext cx="12430" cy="3429"/>
            <a:chOff x="5181390" y="4847304"/>
            <a:chExt cx="18415" cy="5080"/>
          </a:xfrm>
        </p:grpSpPr>
        <p:sp>
          <p:nvSpPr>
            <p:cNvPr id="18365" name="object 18365"/>
            <p:cNvSpPr/>
            <p:nvPr/>
          </p:nvSpPr>
          <p:spPr>
            <a:xfrm>
              <a:off x="5184571" y="48488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66" name="object 18366"/>
            <p:cNvSpPr/>
            <p:nvPr/>
          </p:nvSpPr>
          <p:spPr>
            <a:xfrm>
              <a:off x="5182184" y="484888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0"/>
                  </a:moveTo>
                  <a:lnTo>
                    <a:pt x="787" y="0"/>
                  </a:lnTo>
                  <a:lnTo>
                    <a:pt x="787" y="787"/>
                  </a:lnTo>
                  <a:lnTo>
                    <a:pt x="0" y="787"/>
                  </a:lnTo>
                  <a:lnTo>
                    <a:pt x="0" y="1574"/>
                  </a:lnTo>
                  <a:lnTo>
                    <a:pt x="787" y="1574"/>
                  </a:lnTo>
                  <a:lnTo>
                    <a:pt x="78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67" name="object 18367"/>
            <p:cNvSpPr/>
            <p:nvPr/>
          </p:nvSpPr>
          <p:spPr>
            <a:xfrm>
              <a:off x="5198821" y="484809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68" name="object 18368"/>
            <p:cNvSpPr/>
            <p:nvPr/>
          </p:nvSpPr>
          <p:spPr>
            <a:xfrm>
              <a:off x="5196433" y="484809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369" name="object 18369"/>
          <p:cNvGrpSpPr/>
          <p:nvPr/>
        </p:nvGrpSpPr>
        <p:grpSpPr>
          <a:xfrm>
            <a:off x="4640438" y="3458545"/>
            <a:ext cx="3429" cy="3000"/>
            <a:chOff x="5181390" y="5123770"/>
            <a:chExt cx="5080" cy="4445"/>
          </a:xfrm>
        </p:grpSpPr>
        <p:sp>
          <p:nvSpPr>
            <p:cNvPr id="18370" name="object 18370"/>
            <p:cNvSpPr/>
            <p:nvPr/>
          </p:nvSpPr>
          <p:spPr>
            <a:xfrm>
              <a:off x="5184571" y="51245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80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71" name="object 18371"/>
            <p:cNvSpPr/>
            <p:nvPr/>
          </p:nvSpPr>
          <p:spPr>
            <a:xfrm>
              <a:off x="5182184" y="512457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1574"/>
                  </a:lnTo>
                  <a:lnTo>
                    <a:pt x="0" y="2374"/>
                  </a:lnTo>
                  <a:lnTo>
                    <a:pt x="78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372" name="object 18372"/>
          <p:cNvGrpSpPr/>
          <p:nvPr/>
        </p:nvGrpSpPr>
        <p:grpSpPr>
          <a:xfrm>
            <a:off x="4650057" y="3456411"/>
            <a:ext cx="39433" cy="4286"/>
            <a:chOff x="5195639" y="5120608"/>
            <a:chExt cx="58419" cy="6350"/>
          </a:xfrm>
        </p:grpSpPr>
        <p:sp>
          <p:nvSpPr>
            <p:cNvPr id="18373" name="object 18373"/>
            <p:cNvSpPr/>
            <p:nvPr/>
          </p:nvSpPr>
          <p:spPr>
            <a:xfrm>
              <a:off x="5251907" y="51214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80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74" name="object 18374"/>
            <p:cNvSpPr/>
            <p:nvPr/>
          </p:nvSpPr>
          <p:spPr>
            <a:xfrm>
              <a:off x="5249519" y="51214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23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75" name="object 18375"/>
            <p:cNvSpPr/>
            <p:nvPr/>
          </p:nvSpPr>
          <p:spPr>
            <a:xfrm>
              <a:off x="5238432" y="512220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76" name="object 18376"/>
            <p:cNvSpPr/>
            <p:nvPr/>
          </p:nvSpPr>
          <p:spPr>
            <a:xfrm>
              <a:off x="5236044" y="51222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77" name="object 18377"/>
            <p:cNvSpPr/>
            <p:nvPr/>
          </p:nvSpPr>
          <p:spPr>
            <a:xfrm>
              <a:off x="5198821" y="51237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78" name="object 18378"/>
            <p:cNvSpPr/>
            <p:nvPr/>
          </p:nvSpPr>
          <p:spPr>
            <a:xfrm>
              <a:off x="5196433" y="51237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379" name="object 18379"/>
          <p:cNvGrpSpPr/>
          <p:nvPr/>
        </p:nvGrpSpPr>
        <p:grpSpPr>
          <a:xfrm>
            <a:off x="4676794" y="2816327"/>
            <a:ext cx="12430" cy="3429"/>
            <a:chOff x="5235250" y="4172337"/>
            <a:chExt cx="18415" cy="5080"/>
          </a:xfrm>
        </p:grpSpPr>
        <p:sp>
          <p:nvSpPr>
            <p:cNvPr id="18380" name="object 18380"/>
            <p:cNvSpPr/>
            <p:nvPr/>
          </p:nvSpPr>
          <p:spPr>
            <a:xfrm>
              <a:off x="5251907" y="41731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80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81" name="object 18381"/>
            <p:cNvSpPr/>
            <p:nvPr/>
          </p:nvSpPr>
          <p:spPr>
            <a:xfrm>
              <a:off x="5249519" y="41731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23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82" name="object 18382"/>
            <p:cNvSpPr/>
            <p:nvPr/>
          </p:nvSpPr>
          <p:spPr>
            <a:xfrm>
              <a:off x="5238432" y="417393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83" name="object 18383"/>
            <p:cNvSpPr/>
            <p:nvPr/>
          </p:nvSpPr>
          <p:spPr>
            <a:xfrm>
              <a:off x="5236044" y="417393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384" name="object 18384"/>
          <p:cNvGrpSpPr/>
          <p:nvPr/>
        </p:nvGrpSpPr>
        <p:grpSpPr>
          <a:xfrm>
            <a:off x="4640439" y="2818462"/>
            <a:ext cx="12430" cy="3429"/>
            <a:chOff x="5181390" y="4175499"/>
            <a:chExt cx="18415" cy="5080"/>
          </a:xfrm>
        </p:grpSpPr>
        <p:sp>
          <p:nvSpPr>
            <p:cNvPr id="18385" name="object 18385"/>
            <p:cNvSpPr/>
            <p:nvPr/>
          </p:nvSpPr>
          <p:spPr>
            <a:xfrm>
              <a:off x="5184571" y="41762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86" name="object 18386"/>
            <p:cNvSpPr/>
            <p:nvPr/>
          </p:nvSpPr>
          <p:spPr>
            <a:xfrm>
              <a:off x="5182184" y="417709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0"/>
                  </a:moveTo>
                  <a:lnTo>
                    <a:pt x="787" y="0"/>
                  </a:lnTo>
                  <a:lnTo>
                    <a:pt x="787" y="787"/>
                  </a:lnTo>
                  <a:lnTo>
                    <a:pt x="0" y="787"/>
                  </a:lnTo>
                  <a:lnTo>
                    <a:pt x="0" y="1574"/>
                  </a:lnTo>
                  <a:lnTo>
                    <a:pt x="787" y="1574"/>
                  </a:lnTo>
                  <a:lnTo>
                    <a:pt x="78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87" name="object 18387"/>
            <p:cNvSpPr/>
            <p:nvPr/>
          </p:nvSpPr>
          <p:spPr>
            <a:xfrm>
              <a:off x="5198821" y="41763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88" name="object 18388"/>
            <p:cNvSpPr/>
            <p:nvPr/>
          </p:nvSpPr>
          <p:spPr>
            <a:xfrm>
              <a:off x="5196433" y="417630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389" name="object 18389"/>
          <p:cNvGrpSpPr/>
          <p:nvPr/>
        </p:nvGrpSpPr>
        <p:grpSpPr>
          <a:xfrm>
            <a:off x="4640438" y="3114170"/>
            <a:ext cx="48435" cy="5144"/>
            <a:chOff x="5181390" y="4613586"/>
            <a:chExt cx="71755" cy="7620"/>
          </a:xfrm>
        </p:grpSpPr>
        <p:sp>
          <p:nvSpPr>
            <p:cNvPr id="18390" name="object 18390"/>
            <p:cNvSpPr/>
            <p:nvPr/>
          </p:nvSpPr>
          <p:spPr>
            <a:xfrm>
              <a:off x="5238432" y="46143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91" name="object 18391"/>
            <p:cNvSpPr/>
            <p:nvPr/>
          </p:nvSpPr>
          <p:spPr>
            <a:xfrm>
              <a:off x="5236044" y="461437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92" name="object 18392"/>
            <p:cNvSpPr/>
            <p:nvPr/>
          </p:nvSpPr>
          <p:spPr>
            <a:xfrm>
              <a:off x="5251907" y="46143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93" name="object 18393"/>
            <p:cNvSpPr/>
            <p:nvPr/>
          </p:nvSpPr>
          <p:spPr>
            <a:xfrm>
              <a:off x="5249519" y="461437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800"/>
                  </a:lnTo>
                  <a:lnTo>
                    <a:pt x="0" y="2387"/>
                  </a:lnTo>
                  <a:lnTo>
                    <a:pt x="80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94" name="object 18394"/>
            <p:cNvSpPr/>
            <p:nvPr/>
          </p:nvSpPr>
          <p:spPr>
            <a:xfrm>
              <a:off x="5198821" y="46167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787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95" name="object 18395"/>
            <p:cNvSpPr/>
            <p:nvPr/>
          </p:nvSpPr>
          <p:spPr>
            <a:xfrm>
              <a:off x="5196433" y="461676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787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96" name="object 18396"/>
            <p:cNvSpPr/>
            <p:nvPr/>
          </p:nvSpPr>
          <p:spPr>
            <a:xfrm>
              <a:off x="5184571" y="46175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397" name="object 18397"/>
            <p:cNvSpPr/>
            <p:nvPr/>
          </p:nvSpPr>
          <p:spPr>
            <a:xfrm>
              <a:off x="5182184" y="461755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1587"/>
                  </a:lnTo>
                  <a:lnTo>
                    <a:pt x="787" y="1587"/>
                  </a:lnTo>
                  <a:lnTo>
                    <a:pt x="787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398" name="object 18398"/>
          <p:cNvGrpSpPr/>
          <p:nvPr/>
        </p:nvGrpSpPr>
        <p:grpSpPr>
          <a:xfrm>
            <a:off x="4676794" y="2568205"/>
            <a:ext cx="2143" cy="3000"/>
            <a:chOff x="5235250" y="3804748"/>
            <a:chExt cx="3175" cy="4445"/>
          </a:xfrm>
        </p:grpSpPr>
        <p:sp>
          <p:nvSpPr>
            <p:cNvPr id="18399" name="object 18399"/>
            <p:cNvSpPr/>
            <p:nvPr/>
          </p:nvSpPr>
          <p:spPr>
            <a:xfrm>
              <a:off x="5238432" y="38055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00" name="object 18400"/>
            <p:cNvSpPr/>
            <p:nvPr/>
          </p:nvSpPr>
          <p:spPr>
            <a:xfrm>
              <a:off x="5236044" y="38055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401" name="object 18401"/>
          <p:cNvGrpSpPr/>
          <p:nvPr/>
        </p:nvGrpSpPr>
        <p:grpSpPr>
          <a:xfrm>
            <a:off x="4650057" y="2697084"/>
            <a:ext cx="29575" cy="4286"/>
            <a:chOff x="5195639" y="3995680"/>
            <a:chExt cx="43815" cy="6350"/>
          </a:xfrm>
        </p:grpSpPr>
        <p:sp>
          <p:nvSpPr>
            <p:cNvPr id="18402" name="object 18402"/>
            <p:cNvSpPr/>
            <p:nvPr/>
          </p:nvSpPr>
          <p:spPr>
            <a:xfrm>
              <a:off x="5198821" y="39980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800"/>
                  </a:move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03" name="object 18403"/>
            <p:cNvSpPr/>
            <p:nvPr/>
          </p:nvSpPr>
          <p:spPr>
            <a:xfrm>
              <a:off x="5196433" y="399884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04" name="object 18404"/>
            <p:cNvSpPr/>
            <p:nvPr/>
          </p:nvSpPr>
          <p:spPr>
            <a:xfrm>
              <a:off x="5238432" y="399646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05" name="object 18405"/>
            <p:cNvSpPr/>
            <p:nvPr/>
          </p:nvSpPr>
          <p:spPr>
            <a:xfrm>
              <a:off x="5236044" y="399647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406" name="object 18406"/>
          <p:cNvGrpSpPr/>
          <p:nvPr/>
        </p:nvGrpSpPr>
        <p:grpSpPr>
          <a:xfrm>
            <a:off x="4640438" y="2569276"/>
            <a:ext cx="12859" cy="3429"/>
            <a:chOff x="5181390" y="3806335"/>
            <a:chExt cx="19050" cy="5080"/>
          </a:xfrm>
        </p:grpSpPr>
        <p:sp>
          <p:nvSpPr>
            <p:cNvPr id="18407" name="object 18407"/>
            <p:cNvSpPr/>
            <p:nvPr/>
          </p:nvSpPr>
          <p:spPr>
            <a:xfrm>
              <a:off x="5184571" y="38079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80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08" name="object 18408"/>
            <p:cNvSpPr/>
            <p:nvPr/>
          </p:nvSpPr>
          <p:spPr>
            <a:xfrm>
              <a:off x="5182184" y="380791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1587"/>
                  </a:lnTo>
                  <a:lnTo>
                    <a:pt x="787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09" name="object 18409"/>
            <p:cNvSpPr/>
            <p:nvPr/>
          </p:nvSpPr>
          <p:spPr>
            <a:xfrm>
              <a:off x="5198821" y="38071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787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10" name="object 18410"/>
            <p:cNvSpPr/>
            <p:nvPr/>
          </p:nvSpPr>
          <p:spPr>
            <a:xfrm>
              <a:off x="5196433" y="380712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800" y="787"/>
                  </a:lnTo>
                  <a:lnTo>
                    <a:pt x="0" y="787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411" name="object 18411"/>
          <p:cNvGrpSpPr/>
          <p:nvPr/>
        </p:nvGrpSpPr>
        <p:grpSpPr>
          <a:xfrm>
            <a:off x="4685889" y="2696545"/>
            <a:ext cx="3429" cy="3000"/>
            <a:chOff x="5248725" y="3994880"/>
            <a:chExt cx="5080" cy="4445"/>
          </a:xfrm>
        </p:grpSpPr>
        <p:sp>
          <p:nvSpPr>
            <p:cNvPr id="18412" name="object 18412"/>
            <p:cNvSpPr/>
            <p:nvPr/>
          </p:nvSpPr>
          <p:spPr>
            <a:xfrm>
              <a:off x="5251907" y="39956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80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13" name="object 18413"/>
            <p:cNvSpPr/>
            <p:nvPr/>
          </p:nvSpPr>
          <p:spPr>
            <a:xfrm>
              <a:off x="5249519" y="399567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23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414" name="object 18414"/>
          <p:cNvGrpSpPr/>
          <p:nvPr/>
        </p:nvGrpSpPr>
        <p:grpSpPr>
          <a:xfrm>
            <a:off x="4640438" y="2698679"/>
            <a:ext cx="3429" cy="3000"/>
            <a:chOff x="5181390" y="3998042"/>
            <a:chExt cx="5080" cy="4445"/>
          </a:xfrm>
        </p:grpSpPr>
        <p:sp>
          <p:nvSpPr>
            <p:cNvPr id="18415" name="object 18415"/>
            <p:cNvSpPr/>
            <p:nvPr/>
          </p:nvSpPr>
          <p:spPr>
            <a:xfrm>
              <a:off x="5184558" y="3998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80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16" name="object 18416"/>
            <p:cNvSpPr/>
            <p:nvPr/>
          </p:nvSpPr>
          <p:spPr>
            <a:xfrm>
              <a:off x="5182184" y="399884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0"/>
                  </a:moveTo>
                  <a:lnTo>
                    <a:pt x="787" y="800"/>
                  </a:lnTo>
                  <a:lnTo>
                    <a:pt x="787" y="1587"/>
                  </a:lnTo>
                  <a:lnTo>
                    <a:pt x="0" y="1587"/>
                  </a:lnTo>
                  <a:lnTo>
                    <a:pt x="0" y="2374"/>
                  </a:lnTo>
                  <a:lnTo>
                    <a:pt x="78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417" name="object 18417"/>
          <p:cNvGrpSpPr/>
          <p:nvPr/>
        </p:nvGrpSpPr>
        <p:grpSpPr>
          <a:xfrm>
            <a:off x="4685890" y="2567674"/>
            <a:ext cx="3000" cy="3000"/>
            <a:chOff x="5248725" y="3803961"/>
            <a:chExt cx="4445" cy="4445"/>
          </a:xfrm>
        </p:grpSpPr>
        <p:sp>
          <p:nvSpPr>
            <p:cNvPr id="18418" name="object 18418"/>
            <p:cNvSpPr/>
            <p:nvPr/>
          </p:nvSpPr>
          <p:spPr>
            <a:xfrm>
              <a:off x="5251907" y="38047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19" name="object 18419"/>
            <p:cNvSpPr/>
            <p:nvPr/>
          </p:nvSpPr>
          <p:spPr>
            <a:xfrm>
              <a:off x="5249519" y="380475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2387"/>
                  </a:lnTo>
                  <a:lnTo>
                    <a:pt x="80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420" name="object 18420"/>
          <p:cNvGrpSpPr/>
          <p:nvPr/>
        </p:nvGrpSpPr>
        <p:grpSpPr>
          <a:xfrm>
            <a:off x="4740976" y="3297596"/>
            <a:ext cx="28718" cy="37290"/>
            <a:chOff x="5330335" y="4885328"/>
            <a:chExt cx="42545" cy="55244"/>
          </a:xfrm>
        </p:grpSpPr>
        <p:sp>
          <p:nvSpPr>
            <p:cNvPr id="18421" name="object 18421"/>
            <p:cNvSpPr/>
            <p:nvPr/>
          </p:nvSpPr>
          <p:spPr>
            <a:xfrm>
              <a:off x="5331129" y="4886121"/>
              <a:ext cx="40640" cy="53340"/>
            </a:xfrm>
            <a:custGeom>
              <a:avLst/>
              <a:gdLst/>
              <a:ahLst/>
              <a:cxnLst/>
              <a:rect l="l" t="t" r="r" b="b"/>
              <a:pathLst>
                <a:path w="40639" h="53339">
                  <a:moveTo>
                    <a:pt x="1574" y="52285"/>
                  </a:moveTo>
                  <a:lnTo>
                    <a:pt x="0" y="49910"/>
                  </a:lnTo>
                </a:path>
                <a:path w="40639" h="53339">
                  <a:moveTo>
                    <a:pt x="1574" y="52285"/>
                  </a:moveTo>
                  <a:lnTo>
                    <a:pt x="40398" y="53085"/>
                  </a:ln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22" name="object 18422"/>
            <p:cNvSpPr/>
            <p:nvPr/>
          </p:nvSpPr>
          <p:spPr>
            <a:xfrm>
              <a:off x="5331904" y="493760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23" name="object 18423"/>
            <p:cNvSpPr/>
            <p:nvPr/>
          </p:nvSpPr>
          <p:spPr>
            <a:xfrm>
              <a:off x="5331904" y="49376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800"/>
                  </a:move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424" name="object 18424"/>
          <p:cNvGrpSpPr/>
          <p:nvPr/>
        </p:nvGrpSpPr>
        <p:grpSpPr>
          <a:xfrm>
            <a:off x="4634018" y="3165520"/>
            <a:ext cx="139732" cy="172735"/>
            <a:chOff x="5171878" y="4689659"/>
            <a:chExt cx="207010" cy="255904"/>
          </a:xfrm>
        </p:grpSpPr>
        <p:sp>
          <p:nvSpPr>
            <p:cNvPr id="18425" name="object 18425"/>
            <p:cNvSpPr/>
            <p:nvPr/>
          </p:nvSpPr>
          <p:spPr>
            <a:xfrm>
              <a:off x="5259819" y="46928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26" name="object 18426"/>
            <p:cNvSpPr/>
            <p:nvPr/>
          </p:nvSpPr>
          <p:spPr>
            <a:xfrm>
              <a:off x="5179021" y="4690452"/>
              <a:ext cx="199390" cy="172720"/>
            </a:xfrm>
            <a:custGeom>
              <a:avLst/>
              <a:gdLst/>
              <a:ahLst/>
              <a:cxnLst/>
              <a:rect l="l" t="t" r="r" b="b"/>
              <a:pathLst>
                <a:path w="199389" h="172720">
                  <a:moveTo>
                    <a:pt x="115658" y="170319"/>
                  </a:moveTo>
                  <a:lnTo>
                    <a:pt x="0" y="0"/>
                  </a:lnTo>
                </a:path>
                <a:path w="199389" h="172720">
                  <a:moveTo>
                    <a:pt x="115658" y="170319"/>
                  </a:moveTo>
                  <a:lnTo>
                    <a:pt x="198843" y="172694"/>
                  </a:lnTo>
                  <a:lnTo>
                    <a:pt x="83972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27" name="object 18427"/>
            <p:cNvSpPr/>
            <p:nvPr/>
          </p:nvSpPr>
          <p:spPr>
            <a:xfrm>
              <a:off x="5179009" y="4695990"/>
              <a:ext cx="116205" cy="170815"/>
            </a:xfrm>
            <a:custGeom>
              <a:avLst/>
              <a:gdLst/>
              <a:ahLst/>
              <a:cxnLst/>
              <a:rect l="l" t="t" r="r" b="b"/>
              <a:pathLst>
                <a:path w="116204" h="170814">
                  <a:moveTo>
                    <a:pt x="114871" y="170319"/>
                  </a:moveTo>
                  <a:lnTo>
                    <a:pt x="0" y="0"/>
                  </a:lnTo>
                </a:path>
                <a:path w="116204" h="170814">
                  <a:moveTo>
                    <a:pt x="114871" y="170319"/>
                  </a:moveTo>
                  <a:lnTo>
                    <a:pt x="115671" y="16478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28" name="object 18428"/>
            <p:cNvSpPr/>
            <p:nvPr/>
          </p:nvSpPr>
          <p:spPr>
            <a:xfrm>
              <a:off x="5333491" y="486710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74"/>
                  </a:moveTo>
                  <a:lnTo>
                    <a:pt x="0" y="0"/>
                  </a:lnTo>
                  <a:lnTo>
                    <a:pt x="800" y="0"/>
                  </a:lnTo>
                  <a:lnTo>
                    <a:pt x="80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29" name="object 18429"/>
            <p:cNvSpPr/>
            <p:nvPr/>
          </p:nvSpPr>
          <p:spPr>
            <a:xfrm>
              <a:off x="5242394" y="4809274"/>
              <a:ext cx="86360" cy="127635"/>
            </a:xfrm>
            <a:custGeom>
              <a:avLst/>
              <a:gdLst/>
              <a:ahLst/>
              <a:cxnLst/>
              <a:rect l="l" t="t" r="r" b="b"/>
              <a:pathLst>
                <a:path w="86360" h="127635">
                  <a:moveTo>
                    <a:pt x="86347" y="1275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30" name="object 18430"/>
            <p:cNvSpPr/>
            <p:nvPr/>
          </p:nvSpPr>
          <p:spPr>
            <a:xfrm>
              <a:off x="5327948" y="4867890"/>
              <a:ext cx="7620" cy="69850"/>
            </a:xfrm>
            <a:custGeom>
              <a:avLst/>
              <a:gdLst/>
              <a:ahLst/>
              <a:cxnLst/>
              <a:rect l="l" t="t" r="r" b="b"/>
              <a:pathLst>
                <a:path w="7620" h="69850">
                  <a:moveTo>
                    <a:pt x="0" y="69723"/>
                  </a:moveTo>
                  <a:lnTo>
                    <a:pt x="7124" y="69723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0" y="69723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31" name="object 18431"/>
            <p:cNvSpPr/>
            <p:nvPr/>
          </p:nvSpPr>
          <p:spPr>
            <a:xfrm>
              <a:off x="5234470" y="4801349"/>
              <a:ext cx="92710" cy="137160"/>
            </a:xfrm>
            <a:custGeom>
              <a:avLst/>
              <a:gdLst/>
              <a:ahLst/>
              <a:cxnLst/>
              <a:rect l="l" t="t" r="r" b="b"/>
              <a:pathLst>
                <a:path w="92710" h="137160">
                  <a:moveTo>
                    <a:pt x="92684" y="1370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32" name="object 18432"/>
            <p:cNvSpPr/>
            <p:nvPr/>
          </p:nvSpPr>
          <p:spPr>
            <a:xfrm>
              <a:off x="5327154" y="49368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0"/>
                  </a:moveTo>
                  <a:lnTo>
                    <a:pt x="1587" y="800"/>
                  </a:lnTo>
                  <a:lnTo>
                    <a:pt x="787" y="800"/>
                  </a:lnTo>
                  <a:lnTo>
                    <a:pt x="787" y="15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33" name="object 18433"/>
            <p:cNvSpPr/>
            <p:nvPr/>
          </p:nvSpPr>
          <p:spPr>
            <a:xfrm>
              <a:off x="5173471" y="476728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34" name="object 18434"/>
            <p:cNvSpPr/>
            <p:nvPr/>
          </p:nvSpPr>
          <p:spPr>
            <a:xfrm>
              <a:off x="5173471" y="4767287"/>
              <a:ext cx="154305" cy="171450"/>
            </a:xfrm>
            <a:custGeom>
              <a:avLst/>
              <a:gdLst/>
              <a:ahLst/>
              <a:cxnLst/>
              <a:rect l="l" t="t" r="r" b="b"/>
              <a:pathLst>
                <a:path w="154304" h="171450">
                  <a:moveTo>
                    <a:pt x="114871" y="169532"/>
                  </a:moveTo>
                  <a:lnTo>
                    <a:pt x="0" y="0"/>
                  </a:lnTo>
                </a:path>
                <a:path w="154304" h="171450">
                  <a:moveTo>
                    <a:pt x="114871" y="169532"/>
                  </a:moveTo>
                  <a:lnTo>
                    <a:pt x="153695" y="17111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35" name="object 18435"/>
            <p:cNvSpPr/>
            <p:nvPr/>
          </p:nvSpPr>
          <p:spPr>
            <a:xfrm>
              <a:off x="5172671" y="4767287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80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36" name="object 18436"/>
            <p:cNvSpPr/>
            <p:nvPr/>
          </p:nvSpPr>
          <p:spPr>
            <a:xfrm>
              <a:off x="5172684" y="4772825"/>
              <a:ext cx="116205" cy="169545"/>
            </a:xfrm>
            <a:custGeom>
              <a:avLst/>
              <a:gdLst/>
              <a:ahLst/>
              <a:cxnLst/>
              <a:rect l="l" t="t" r="r" b="b"/>
              <a:pathLst>
                <a:path w="116204" h="169545">
                  <a:moveTo>
                    <a:pt x="114871" y="169545"/>
                  </a:moveTo>
                  <a:lnTo>
                    <a:pt x="0" y="0"/>
                  </a:lnTo>
                </a:path>
                <a:path w="116204" h="169545">
                  <a:moveTo>
                    <a:pt x="114871" y="169545"/>
                  </a:moveTo>
                  <a:lnTo>
                    <a:pt x="115658" y="16399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37" name="object 18437"/>
            <p:cNvSpPr/>
            <p:nvPr/>
          </p:nvSpPr>
          <p:spPr>
            <a:xfrm>
              <a:off x="5371515" y="493920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38" name="object 18438"/>
            <p:cNvSpPr/>
            <p:nvPr/>
          </p:nvSpPr>
          <p:spPr>
            <a:xfrm>
              <a:off x="5331129" y="49368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4" y="1587"/>
                  </a:moveTo>
                  <a:lnTo>
                    <a:pt x="774" y="1587"/>
                  </a:lnTo>
                  <a:lnTo>
                    <a:pt x="774" y="787"/>
                  </a:lnTo>
                  <a:lnTo>
                    <a:pt x="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39" name="object 18439"/>
            <p:cNvSpPr/>
            <p:nvPr/>
          </p:nvSpPr>
          <p:spPr>
            <a:xfrm>
              <a:off x="5330336" y="4867890"/>
              <a:ext cx="7620" cy="69850"/>
            </a:xfrm>
            <a:custGeom>
              <a:avLst/>
              <a:gdLst/>
              <a:ahLst/>
              <a:cxnLst/>
              <a:rect l="l" t="t" r="r" b="b"/>
              <a:pathLst>
                <a:path w="7620" h="69850">
                  <a:moveTo>
                    <a:pt x="0" y="69723"/>
                  </a:moveTo>
                  <a:lnTo>
                    <a:pt x="7124" y="69723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0" y="69723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40" name="object 18440"/>
            <p:cNvSpPr/>
            <p:nvPr/>
          </p:nvSpPr>
          <p:spPr>
            <a:xfrm>
              <a:off x="5336666" y="48671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74"/>
                  </a:moveTo>
                  <a:lnTo>
                    <a:pt x="800" y="787"/>
                  </a:lnTo>
                  <a:lnTo>
                    <a:pt x="800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41" name="object 18441"/>
            <p:cNvSpPr/>
            <p:nvPr/>
          </p:nvSpPr>
          <p:spPr>
            <a:xfrm>
              <a:off x="5338241" y="4867109"/>
              <a:ext cx="40005" cy="1905"/>
            </a:xfrm>
            <a:custGeom>
              <a:avLst/>
              <a:gdLst/>
              <a:ahLst/>
              <a:cxnLst/>
              <a:rect l="l" t="t" r="r" b="b"/>
              <a:pathLst>
                <a:path w="40004" h="1904">
                  <a:moveTo>
                    <a:pt x="39611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42" name="object 18442"/>
            <p:cNvSpPr/>
            <p:nvPr/>
          </p:nvSpPr>
          <p:spPr>
            <a:xfrm>
              <a:off x="5377853" y="486314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43" name="object 18443"/>
            <p:cNvSpPr/>
            <p:nvPr/>
          </p:nvSpPr>
          <p:spPr>
            <a:xfrm>
              <a:off x="5293880" y="4866309"/>
              <a:ext cx="40005" cy="1270"/>
            </a:xfrm>
            <a:custGeom>
              <a:avLst/>
              <a:gdLst/>
              <a:ahLst/>
              <a:cxnLst/>
              <a:rect l="l" t="t" r="r" b="b"/>
              <a:pathLst>
                <a:path w="40004" h="1270">
                  <a:moveTo>
                    <a:pt x="3961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44" name="object 18444"/>
            <p:cNvSpPr/>
            <p:nvPr/>
          </p:nvSpPr>
          <p:spPr>
            <a:xfrm>
              <a:off x="5327154" y="49368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0"/>
                  </a:moveTo>
                  <a:lnTo>
                    <a:pt x="1587" y="800"/>
                  </a:lnTo>
                  <a:lnTo>
                    <a:pt x="787" y="800"/>
                  </a:lnTo>
                  <a:lnTo>
                    <a:pt x="787" y="15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45" name="object 18445"/>
            <p:cNvSpPr/>
            <p:nvPr/>
          </p:nvSpPr>
          <p:spPr>
            <a:xfrm>
              <a:off x="5287556" y="4942370"/>
              <a:ext cx="84455" cy="2540"/>
            </a:xfrm>
            <a:custGeom>
              <a:avLst/>
              <a:gdLst/>
              <a:ahLst/>
              <a:cxnLst/>
              <a:rect l="l" t="t" r="r" b="b"/>
              <a:pathLst>
                <a:path w="84454" h="2539">
                  <a:moveTo>
                    <a:pt x="83959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446" name="object 18446"/>
          <p:cNvGrpSpPr/>
          <p:nvPr/>
        </p:nvGrpSpPr>
        <p:grpSpPr>
          <a:xfrm>
            <a:off x="4623328" y="2179451"/>
            <a:ext cx="12859" cy="51435"/>
            <a:chOff x="5156041" y="3228816"/>
            <a:chExt cx="19050" cy="76200"/>
          </a:xfrm>
        </p:grpSpPr>
        <p:sp>
          <p:nvSpPr>
            <p:cNvPr id="18447" name="object 18447"/>
            <p:cNvSpPr/>
            <p:nvPr/>
          </p:nvSpPr>
          <p:spPr>
            <a:xfrm>
              <a:off x="5173465" y="33009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1587" y="3175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48" name="object 18448"/>
            <p:cNvSpPr/>
            <p:nvPr/>
          </p:nvSpPr>
          <p:spPr>
            <a:xfrm>
              <a:off x="5157622" y="3229610"/>
              <a:ext cx="15875" cy="62865"/>
            </a:xfrm>
            <a:custGeom>
              <a:avLst/>
              <a:gdLst/>
              <a:ahLst/>
              <a:cxnLst/>
              <a:rect l="l" t="t" r="r" b="b"/>
              <a:pathLst>
                <a:path w="15875" h="62864">
                  <a:moveTo>
                    <a:pt x="15849" y="62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49" name="object 18449"/>
            <p:cNvSpPr/>
            <p:nvPr/>
          </p:nvSpPr>
          <p:spPr>
            <a:xfrm>
              <a:off x="5156834" y="3229610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5">
                  <a:moveTo>
                    <a:pt x="393" y="-793"/>
                  </a:moveTo>
                  <a:lnTo>
                    <a:pt x="393" y="871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50" name="object 18450"/>
            <p:cNvSpPr/>
            <p:nvPr/>
          </p:nvSpPr>
          <p:spPr>
            <a:xfrm>
              <a:off x="5156834" y="3237534"/>
              <a:ext cx="17145" cy="66675"/>
            </a:xfrm>
            <a:custGeom>
              <a:avLst/>
              <a:gdLst/>
              <a:ahLst/>
              <a:cxnLst/>
              <a:rect l="l" t="t" r="r" b="b"/>
              <a:pathLst>
                <a:path w="17145" h="66675">
                  <a:moveTo>
                    <a:pt x="0" y="0"/>
                  </a:moveTo>
                  <a:lnTo>
                    <a:pt x="16637" y="665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451" name="object 18451"/>
          <p:cNvGrpSpPr/>
          <p:nvPr/>
        </p:nvGrpSpPr>
        <p:grpSpPr>
          <a:xfrm>
            <a:off x="4692842" y="2776225"/>
            <a:ext cx="25718" cy="5572"/>
            <a:chOff x="5259025" y="4112926"/>
            <a:chExt cx="38100" cy="8255"/>
          </a:xfrm>
        </p:grpSpPr>
        <p:sp>
          <p:nvSpPr>
            <p:cNvPr id="18452" name="object 18452"/>
            <p:cNvSpPr/>
            <p:nvPr/>
          </p:nvSpPr>
          <p:spPr>
            <a:xfrm>
              <a:off x="5259819" y="41200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53" name="object 18453"/>
            <p:cNvSpPr/>
            <p:nvPr/>
          </p:nvSpPr>
          <p:spPr>
            <a:xfrm>
              <a:off x="5260619" y="411530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54" name="object 18454"/>
            <p:cNvSpPr/>
            <p:nvPr/>
          </p:nvSpPr>
          <p:spPr>
            <a:xfrm>
              <a:off x="5259819" y="41152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55" name="object 18455"/>
            <p:cNvSpPr/>
            <p:nvPr/>
          </p:nvSpPr>
          <p:spPr>
            <a:xfrm>
              <a:off x="5259819" y="411610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56" name="object 18456"/>
            <p:cNvSpPr/>
            <p:nvPr/>
          </p:nvSpPr>
          <p:spPr>
            <a:xfrm>
              <a:off x="5263781" y="41153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57" name="object 18457"/>
            <p:cNvSpPr/>
            <p:nvPr/>
          </p:nvSpPr>
          <p:spPr>
            <a:xfrm>
              <a:off x="5266156" y="41153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58" name="object 18458"/>
            <p:cNvSpPr/>
            <p:nvPr/>
          </p:nvSpPr>
          <p:spPr>
            <a:xfrm>
              <a:off x="5270118" y="41153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59" name="object 18459"/>
            <p:cNvSpPr/>
            <p:nvPr/>
          </p:nvSpPr>
          <p:spPr>
            <a:xfrm>
              <a:off x="5294680" y="41137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60" name="object 18460"/>
            <p:cNvSpPr/>
            <p:nvPr/>
          </p:nvSpPr>
          <p:spPr>
            <a:xfrm>
              <a:off x="5295480" y="41137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461" name="object 18461"/>
          <p:cNvGrpSpPr/>
          <p:nvPr/>
        </p:nvGrpSpPr>
        <p:grpSpPr>
          <a:xfrm>
            <a:off x="4692842" y="2720607"/>
            <a:ext cx="25718" cy="18002"/>
            <a:chOff x="5259025" y="4030529"/>
            <a:chExt cx="38100" cy="26670"/>
          </a:xfrm>
        </p:grpSpPr>
        <p:sp>
          <p:nvSpPr>
            <p:cNvPr id="18462" name="object 18462"/>
            <p:cNvSpPr/>
            <p:nvPr/>
          </p:nvSpPr>
          <p:spPr>
            <a:xfrm>
              <a:off x="5259819" y="40558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63" name="object 18463"/>
            <p:cNvSpPr/>
            <p:nvPr/>
          </p:nvSpPr>
          <p:spPr>
            <a:xfrm>
              <a:off x="5260619" y="40511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64" name="object 18464"/>
            <p:cNvSpPr/>
            <p:nvPr/>
          </p:nvSpPr>
          <p:spPr>
            <a:xfrm>
              <a:off x="5259819" y="40511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65" name="object 18465"/>
            <p:cNvSpPr/>
            <p:nvPr/>
          </p:nvSpPr>
          <p:spPr>
            <a:xfrm>
              <a:off x="5259819" y="40511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66" name="object 18466"/>
            <p:cNvSpPr/>
            <p:nvPr/>
          </p:nvSpPr>
          <p:spPr>
            <a:xfrm>
              <a:off x="5260619" y="405113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4">
                  <a:moveTo>
                    <a:pt x="0" y="0"/>
                  </a:moveTo>
                  <a:lnTo>
                    <a:pt x="1574" y="0"/>
                  </a:lnTo>
                  <a:lnTo>
                    <a:pt x="11087" y="0"/>
                  </a:lnTo>
                  <a:lnTo>
                    <a:pt x="118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67" name="object 18467"/>
            <p:cNvSpPr/>
            <p:nvPr/>
          </p:nvSpPr>
          <p:spPr>
            <a:xfrm>
              <a:off x="5295468" y="40495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68" name="object 18468"/>
            <p:cNvSpPr/>
            <p:nvPr/>
          </p:nvSpPr>
          <p:spPr>
            <a:xfrm>
              <a:off x="5259819" y="4031322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674" y="0"/>
                  </a:moveTo>
                  <a:lnTo>
                    <a:pt x="10299" y="0"/>
                  </a:lnTo>
                  <a:lnTo>
                    <a:pt x="8712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69" name="object 18469"/>
            <p:cNvSpPr/>
            <p:nvPr/>
          </p:nvSpPr>
          <p:spPr>
            <a:xfrm>
              <a:off x="5295468" y="4049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70" name="object 18470"/>
            <p:cNvSpPr/>
            <p:nvPr/>
          </p:nvSpPr>
          <p:spPr>
            <a:xfrm>
              <a:off x="5295480" y="405350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471" name="object 18471"/>
          <p:cNvGrpSpPr/>
          <p:nvPr/>
        </p:nvGrpSpPr>
        <p:grpSpPr>
          <a:xfrm>
            <a:off x="4693918" y="2776761"/>
            <a:ext cx="24860" cy="5144"/>
            <a:chOff x="5260619" y="4113720"/>
            <a:chExt cx="36830" cy="7620"/>
          </a:xfrm>
        </p:grpSpPr>
        <p:sp>
          <p:nvSpPr>
            <p:cNvPr id="18472" name="object 18472"/>
            <p:cNvSpPr/>
            <p:nvPr/>
          </p:nvSpPr>
          <p:spPr>
            <a:xfrm>
              <a:off x="5295468" y="411372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73" name="object 18473"/>
            <p:cNvSpPr/>
            <p:nvPr/>
          </p:nvSpPr>
          <p:spPr>
            <a:xfrm>
              <a:off x="5295480" y="41176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74" name="object 18474"/>
            <p:cNvSpPr/>
            <p:nvPr/>
          </p:nvSpPr>
          <p:spPr>
            <a:xfrm>
              <a:off x="5260619" y="412005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75" name="object 18475"/>
            <p:cNvSpPr/>
            <p:nvPr/>
          </p:nvSpPr>
          <p:spPr>
            <a:xfrm>
              <a:off x="5262194" y="4115308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4749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76" name="object 18476"/>
            <p:cNvSpPr/>
            <p:nvPr/>
          </p:nvSpPr>
          <p:spPr>
            <a:xfrm>
              <a:off x="5263781" y="411530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77" name="object 18477"/>
            <p:cNvSpPr/>
            <p:nvPr/>
          </p:nvSpPr>
          <p:spPr>
            <a:xfrm>
              <a:off x="5264581" y="411530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78" name="object 18478"/>
            <p:cNvSpPr/>
            <p:nvPr/>
          </p:nvSpPr>
          <p:spPr>
            <a:xfrm>
              <a:off x="5266156" y="411530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79" name="object 18479"/>
            <p:cNvSpPr/>
            <p:nvPr/>
          </p:nvSpPr>
          <p:spPr>
            <a:xfrm>
              <a:off x="5267743" y="411530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7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80" name="object 18480"/>
            <p:cNvSpPr/>
            <p:nvPr/>
          </p:nvSpPr>
          <p:spPr>
            <a:xfrm>
              <a:off x="5268531" y="411530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81" name="object 18481"/>
            <p:cNvSpPr/>
            <p:nvPr/>
          </p:nvSpPr>
          <p:spPr>
            <a:xfrm>
              <a:off x="5270118" y="411530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82" name="object 18482"/>
            <p:cNvSpPr/>
            <p:nvPr/>
          </p:nvSpPr>
          <p:spPr>
            <a:xfrm>
              <a:off x="5271706" y="411530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83" name="object 18483"/>
            <p:cNvSpPr/>
            <p:nvPr/>
          </p:nvSpPr>
          <p:spPr>
            <a:xfrm>
              <a:off x="5294680" y="41176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484" name="object 18484"/>
          <p:cNvGrpSpPr/>
          <p:nvPr/>
        </p:nvGrpSpPr>
        <p:grpSpPr>
          <a:xfrm>
            <a:off x="4693378" y="2733980"/>
            <a:ext cx="24432" cy="4286"/>
            <a:chOff x="5259819" y="4050341"/>
            <a:chExt cx="36195" cy="6350"/>
          </a:xfrm>
        </p:grpSpPr>
        <p:sp>
          <p:nvSpPr>
            <p:cNvPr id="18485" name="object 18485"/>
            <p:cNvSpPr/>
            <p:nvPr/>
          </p:nvSpPr>
          <p:spPr>
            <a:xfrm>
              <a:off x="5260619" y="405509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87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86" name="object 18486"/>
            <p:cNvSpPr/>
            <p:nvPr/>
          </p:nvSpPr>
          <p:spPr>
            <a:xfrm>
              <a:off x="5262194" y="405113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87" name="object 18487"/>
            <p:cNvSpPr/>
            <p:nvPr/>
          </p:nvSpPr>
          <p:spPr>
            <a:xfrm>
              <a:off x="5263781" y="405113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88" name="object 18488"/>
            <p:cNvSpPr/>
            <p:nvPr/>
          </p:nvSpPr>
          <p:spPr>
            <a:xfrm>
              <a:off x="5264581" y="405113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89" name="object 18489"/>
            <p:cNvSpPr/>
            <p:nvPr/>
          </p:nvSpPr>
          <p:spPr>
            <a:xfrm>
              <a:off x="5266156" y="405113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90" name="object 18490"/>
            <p:cNvSpPr/>
            <p:nvPr/>
          </p:nvSpPr>
          <p:spPr>
            <a:xfrm>
              <a:off x="5267744" y="405113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7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91" name="object 18491"/>
            <p:cNvSpPr/>
            <p:nvPr/>
          </p:nvSpPr>
          <p:spPr>
            <a:xfrm>
              <a:off x="5268531" y="405113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92" name="object 18492"/>
            <p:cNvSpPr/>
            <p:nvPr/>
          </p:nvSpPr>
          <p:spPr>
            <a:xfrm>
              <a:off x="5270118" y="405113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93" name="object 18493"/>
            <p:cNvSpPr/>
            <p:nvPr/>
          </p:nvSpPr>
          <p:spPr>
            <a:xfrm>
              <a:off x="5271706" y="405113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3962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94" name="object 18494"/>
            <p:cNvSpPr/>
            <p:nvPr/>
          </p:nvSpPr>
          <p:spPr>
            <a:xfrm>
              <a:off x="5294680" y="4053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95" name="object 18495"/>
            <p:cNvSpPr/>
            <p:nvPr/>
          </p:nvSpPr>
          <p:spPr>
            <a:xfrm>
              <a:off x="5259819" y="40558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8496" name="object 18496"/>
          <p:cNvSpPr/>
          <p:nvPr/>
        </p:nvSpPr>
        <p:spPr>
          <a:xfrm>
            <a:off x="4693378" y="27810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8497" name="object 18497"/>
          <p:cNvGrpSpPr/>
          <p:nvPr/>
        </p:nvGrpSpPr>
        <p:grpSpPr>
          <a:xfrm>
            <a:off x="4623328" y="2137214"/>
            <a:ext cx="89583" cy="122587"/>
            <a:chOff x="5156041" y="3166243"/>
            <a:chExt cx="132715" cy="181610"/>
          </a:xfrm>
        </p:grpSpPr>
        <p:sp>
          <p:nvSpPr>
            <p:cNvPr id="18498" name="object 18498"/>
            <p:cNvSpPr/>
            <p:nvPr/>
          </p:nvSpPr>
          <p:spPr>
            <a:xfrm>
              <a:off x="5175046" y="31947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499" name="object 18499"/>
            <p:cNvSpPr/>
            <p:nvPr/>
          </p:nvSpPr>
          <p:spPr>
            <a:xfrm>
              <a:off x="5175046" y="319474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512"/>
                  </a:moveTo>
                  <a:lnTo>
                    <a:pt x="0" y="0"/>
                  </a:lnTo>
                </a:path>
                <a:path h="9525">
                  <a:moveTo>
                    <a:pt x="0" y="9512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00" name="object 18500"/>
            <p:cNvSpPr/>
            <p:nvPr/>
          </p:nvSpPr>
          <p:spPr>
            <a:xfrm>
              <a:off x="5156834" y="3168611"/>
              <a:ext cx="18415" cy="26670"/>
            </a:xfrm>
            <a:custGeom>
              <a:avLst/>
              <a:gdLst/>
              <a:ahLst/>
              <a:cxnLst/>
              <a:rect l="l" t="t" r="r" b="b"/>
              <a:pathLst>
                <a:path w="18414" h="26669">
                  <a:moveTo>
                    <a:pt x="18211" y="261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01" name="object 18501"/>
            <p:cNvSpPr/>
            <p:nvPr/>
          </p:nvSpPr>
          <p:spPr>
            <a:xfrm>
              <a:off x="5156834" y="3168611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4" h="36194">
                  <a:moveTo>
                    <a:pt x="0" y="9512"/>
                  </a:moveTo>
                  <a:lnTo>
                    <a:pt x="0" y="0"/>
                  </a:lnTo>
                </a:path>
                <a:path w="18414" h="36194">
                  <a:moveTo>
                    <a:pt x="0" y="9512"/>
                  </a:moveTo>
                  <a:lnTo>
                    <a:pt x="18211" y="356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02" name="object 18502"/>
            <p:cNvSpPr/>
            <p:nvPr/>
          </p:nvSpPr>
          <p:spPr>
            <a:xfrm>
              <a:off x="5156834" y="3167037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-793" y="787"/>
                  </a:moveTo>
                  <a:lnTo>
                    <a:pt x="19005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03" name="object 18503"/>
            <p:cNvSpPr/>
            <p:nvPr/>
          </p:nvSpPr>
          <p:spPr>
            <a:xfrm>
              <a:off x="5202796" y="323041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04" name="object 18504"/>
            <p:cNvSpPr/>
            <p:nvPr/>
          </p:nvSpPr>
          <p:spPr>
            <a:xfrm>
              <a:off x="5194058" y="3230410"/>
              <a:ext cx="10795" cy="114300"/>
            </a:xfrm>
            <a:custGeom>
              <a:avLst/>
              <a:gdLst/>
              <a:ahLst/>
              <a:cxnLst/>
              <a:rect l="l" t="t" r="r" b="b"/>
              <a:pathLst>
                <a:path w="10795" h="114300">
                  <a:moveTo>
                    <a:pt x="0" y="111696"/>
                  </a:moveTo>
                  <a:lnTo>
                    <a:pt x="8724" y="0"/>
                  </a:lnTo>
                </a:path>
                <a:path w="10795" h="114300">
                  <a:moveTo>
                    <a:pt x="0" y="111696"/>
                  </a:moveTo>
                  <a:lnTo>
                    <a:pt x="1587" y="114071"/>
                  </a:lnTo>
                  <a:lnTo>
                    <a:pt x="10299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05" name="object 18505"/>
            <p:cNvSpPr/>
            <p:nvPr/>
          </p:nvSpPr>
          <p:spPr>
            <a:xfrm>
              <a:off x="5204370" y="3232785"/>
              <a:ext cx="83185" cy="1905"/>
            </a:xfrm>
            <a:custGeom>
              <a:avLst/>
              <a:gdLst/>
              <a:ahLst/>
              <a:cxnLst/>
              <a:rect l="l" t="t" r="r" b="b"/>
              <a:pathLst>
                <a:path w="83185" h="1905">
                  <a:moveTo>
                    <a:pt x="83185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06" name="object 18506"/>
            <p:cNvSpPr/>
            <p:nvPr/>
          </p:nvSpPr>
          <p:spPr>
            <a:xfrm>
              <a:off x="5195658" y="3234372"/>
              <a:ext cx="92075" cy="113030"/>
            </a:xfrm>
            <a:custGeom>
              <a:avLst/>
              <a:gdLst/>
              <a:ahLst/>
              <a:cxnLst/>
              <a:rect l="l" t="t" r="r" b="b"/>
              <a:pathLst>
                <a:path w="92075" h="113029">
                  <a:moveTo>
                    <a:pt x="0" y="110109"/>
                  </a:moveTo>
                  <a:lnTo>
                    <a:pt x="83185" y="112496"/>
                  </a:lnTo>
                  <a:lnTo>
                    <a:pt x="9189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07" name="object 18507"/>
            <p:cNvSpPr/>
            <p:nvPr/>
          </p:nvSpPr>
          <p:spPr>
            <a:xfrm>
              <a:off x="5285968" y="32327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587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08" name="object 18508"/>
            <p:cNvSpPr/>
            <p:nvPr/>
          </p:nvSpPr>
          <p:spPr>
            <a:xfrm>
              <a:off x="5202783" y="3230410"/>
              <a:ext cx="83185" cy="2540"/>
            </a:xfrm>
            <a:custGeom>
              <a:avLst/>
              <a:gdLst/>
              <a:ahLst/>
              <a:cxnLst/>
              <a:rect l="l" t="t" r="r" b="b"/>
              <a:pathLst>
                <a:path w="83185" h="2539">
                  <a:moveTo>
                    <a:pt x="0" y="0"/>
                  </a:moveTo>
                  <a:lnTo>
                    <a:pt x="83185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509" name="object 18509"/>
          <p:cNvGrpSpPr/>
          <p:nvPr/>
        </p:nvGrpSpPr>
        <p:grpSpPr>
          <a:xfrm>
            <a:off x="4613709" y="4184739"/>
            <a:ext cx="89154" cy="29575"/>
            <a:chOff x="5141791" y="6199613"/>
            <a:chExt cx="132080" cy="43815"/>
          </a:xfrm>
        </p:grpSpPr>
        <p:sp>
          <p:nvSpPr>
            <p:cNvPr id="18510" name="object 18510"/>
            <p:cNvSpPr/>
            <p:nvPr/>
          </p:nvSpPr>
          <p:spPr>
            <a:xfrm>
              <a:off x="5167134" y="6236843"/>
              <a:ext cx="105410" cy="5715"/>
            </a:xfrm>
            <a:custGeom>
              <a:avLst/>
              <a:gdLst/>
              <a:ahLst/>
              <a:cxnLst/>
              <a:rect l="l" t="t" r="r" b="b"/>
              <a:pathLst>
                <a:path w="105410" h="5714">
                  <a:moveTo>
                    <a:pt x="0" y="5549"/>
                  </a:moveTo>
                  <a:lnTo>
                    <a:pt x="10535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11" name="object 18511"/>
            <p:cNvSpPr/>
            <p:nvPr/>
          </p:nvSpPr>
          <p:spPr>
            <a:xfrm>
              <a:off x="5272494" y="623129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12" name="object 18512"/>
            <p:cNvSpPr/>
            <p:nvPr/>
          </p:nvSpPr>
          <p:spPr>
            <a:xfrm>
              <a:off x="5167134" y="6231305"/>
              <a:ext cx="105410" cy="11430"/>
            </a:xfrm>
            <a:custGeom>
              <a:avLst/>
              <a:gdLst/>
              <a:ahLst/>
              <a:cxnLst/>
              <a:rect l="l" t="t" r="r" b="b"/>
              <a:pathLst>
                <a:path w="105410" h="11429">
                  <a:moveTo>
                    <a:pt x="0" y="5537"/>
                  </a:moveTo>
                  <a:lnTo>
                    <a:pt x="105359" y="0"/>
                  </a:lnTo>
                </a:path>
                <a:path w="105410" h="11429">
                  <a:moveTo>
                    <a:pt x="0" y="5537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13" name="object 18513"/>
            <p:cNvSpPr/>
            <p:nvPr/>
          </p:nvSpPr>
          <p:spPr>
            <a:xfrm>
              <a:off x="5142585" y="6205944"/>
              <a:ext cx="24765" cy="36830"/>
            </a:xfrm>
            <a:custGeom>
              <a:avLst/>
              <a:gdLst/>
              <a:ahLst/>
              <a:cxnLst/>
              <a:rect l="l" t="t" r="r" b="b"/>
              <a:pathLst>
                <a:path w="24764" h="36829">
                  <a:moveTo>
                    <a:pt x="0" y="0"/>
                  </a:moveTo>
                  <a:lnTo>
                    <a:pt x="24549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14" name="object 18514"/>
            <p:cNvSpPr/>
            <p:nvPr/>
          </p:nvSpPr>
          <p:spPr>
            <a:xfrm>
              <a:off x="5142585" y="6200406"/>
              <a:ext cx="24765" cy="36830"/>
            </a:xfrm>
            <a:custGeom>
              <a:avLst/>
              <a:gdLst/>
              <a:ahLst/>
              <a:cxnLst/>
              <a:rect l="l" t="t" r="r" b="b"/>
              <a:pathLst>
                <a:path w="24764" h="36829">
                  <a:moveTo>
                    <a:pt x="0" y="0"/>
                  </a:moveTo>
                  <a:lnTo>
                    <a:pt x="24549" y="36436"/>
                  </a:lnTo>
                </a:path>
                <a:path w="24764" h="36829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15" name="object 18515"/>
            <p:cNvSpPr/>
            <p:nvPr/>
          </p:nvSpPr>
          <p:spPr>
            <a:xfrm>
              <a:off x="5259819" y="6212281"/>
              <a:ext cx="12700" cy="19050"/>
            </a:xfrm>
            <a:custGeom>
              <a:avLst/>
              <a:gdLst/>
              <a:ahLst/>
              <a:cxnLst/>
              <a:rect l="l" t="t" r="r" b="b"/>
              <a:pathLst>
                <a:path w="12700" h="19050">
                  <a:moveTo>
                    <a:pt x="12674" y="19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16" name="object 18516"/>
            <p:cNvSpPr/>
            <p:nvPr/>
          </p:nvSpPr>
          <p:spPr>
            <a:xfrm>
              <a:off x="5142573" y="6200406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4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517" name="object 18517"/>
          <p:cNvGrpSpPr/>
          <p:nvPr/>
        </p:nvGrpSpPr>
        <p:grpSpPr>
          <a:xfrm>
            <a:off x="4634018" y="2219021"/>
            <a:ext cx="18002" cy="30861"/>
            <a:chOff x="5171878" y="3287439"/>
            <a:chExt cx="26670" cy="45720"/>
          </a:xfrm>
        </p:grpSpPr>
        <p:sp>
          <p:nvSpPr>
            <p:cNvPr id="18518" name="object 18518"/>
            <p:cNvSpPr/>
            <p:nvPr/>
          </p:nvSpPr>
          <p:spPr>
            <a:xfrm>
              <a:off x="5194858" y="3320719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29">
                  <a:moveTo>
                    <a:pt x="400" y="-793"/>
                  </a:moveTo>
                  <a:lnTo>
                    <a:pt x="400" y="1188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19" name="object 18519"/>
            <p:cNvSpPr/>
            <p:nvPr/>
          </p:nvSpPr>
          <p:spPr>
            <a:xfrm>
              <a:off x="5172671" y="3288233"/>
              <a:ext cx="23495" cy="43815"/>
            </a:xfrm>
            <a:custGeom>
              <a:avLst/>
              <a:gdLst/>
              <a:ahLst/>
              <a:cxnLst/>
              <a:rect l="l" t="t" r="r" b="b"/>
              <a:pathLst>
                <a:path w="23495" h="43814">
                  <a:moveTo>
                    <a:pt x="800" y="0"/>
                  </a:moveTo>
                  <a:lnTo>
                    <a:pt x="22986" y="32486"/>
                  </a:lnTo>
                </a:path>
                <a:path w="23495" h="43814">
                  <a:moveTo>
                    <a:pt x="800" y="0"/>
                  </a:moveTo>
                  <a:lnTo>
                    <a:pt x="0" y="10299"/>
                  </a:lnTo>
                  <a:lnTo>
                    <a:pt x="22186" y="435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20" name="object 18520"/>
            <p:cNvSpPr/>
            <p:nvPr/>
          </p:nvSpPr>
          <p:spPr>
            <a:xfrm>
              <a:off x="5195658" y="33207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21" name="object 18521"/>
            <p:cNvSpPr/>
            <p:nvPr/>
          </p:nvSpPr>
          <p:spPr>
            <a:xfrm>
              <a:off x="5173484" y="328823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22" name="object 18522"/>
            <p:cNvSpPr/>
            <p:nvPr/>
          </p:nvSpPr>
          <p:spPr>
            <a:xfrm>
              <a:off x="5194858" y="33318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523" name="object 18523"/>
          <p:cNvGrpSpPr/>
          <p:nvPr/>
        </p:nvGrpSpPr>
        <p:grpSpPr>
          <a:xfrm>
            <a:off x="4632415" y="3162845"/>
            <a:ext cx="4286" cy="8573"/>
            <a:chOff x="5169503" y="4685696"/>
            <a:chExt cx="6350" cy="12700"/>
          </a:xfrm>
        </p:grpSpPr>
        <p:sp>
          <p:nvSpPr>
            <p:cNvPr id="18524" name="object 18524"/>
            <p:cNvSpPr/>
            <p:nvPr/>
          </p:nvSpPr>
          <p:spPr>
            <a:xfrm>
              <a:off x="5170309" y="4691240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0" y="0"/>
                  </a:moveTo>
                  <a:lnTo>
                    <a:pt x="4749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25" name="object 18525"/>
            <p:cNvSpPr/>
            <p:nvPr/>
          </p:nvSpPr>
          <p:spPr>
            <a:xfrm>
              <a:off x="5170296" y="4686490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4749" y="5537"/>
                  </a:moveTo>
                  <a:lnTo>
                    <a:pt x="4749" y="11087"/>
                  </a:lnTo>
                </a:path>
                <a:path w="5079" h="11429">
                  <a:moveTo>
                    <a:pt x="4749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26" name="object 18526"/>
            <p:cNvSpPr/>
            <p:nvPr/>
          </p:nvSpPr>
          <p:spPr>
            <a:xfrm>
              <a:off x="5175046" y="46975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27" name="object 18527"/>
            <p:cNvSpPr/>
            <p:nvPr/>
          </p:nvSpPr>
          <p:spPr>
            <a:xfrm>
              <a:off x="5175046" y="46920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528" name="object 18528"/>
          <p:cNvGrpSpPr/>
          <p:nvPr/>
        </p:nvGrpSpPr>
        <p:grpSpPr>
          <a:xfrm>
            <a:off x="4632415" y="3199732"/>
            <a:ext cx="4286" cy="21431"/>
            <a:chOff x="5169503" y="4740344"/>
            <a:chExt cx="6350" cy="31750"/>
          </a:xfrm>
        </p:grpSpPr>
        <p:sp>
          <p:nvSpPr>
            <p:cNvPr id="18529" name="object 18529"/>
            <p:cNvSpPr/>
            <p:nvPr/>
          </p:nvSpPr>
          <p:spPr>
            <a:xfrm>
              <a:off x="5170309" y="476808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0"/>
                  </a:moveTo>
                  <a:lnTo>
                    <a:pt x="2374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30" name="object 18530"/>
            <p:cNvSpPr/>
            <p:nvPr/>
          </p:nvSpPr>
          <p:spPr>
            <a:xfrm>
              <a:off x="5170296" y="4762525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3175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31" name="object 18531"/>
            <p:cNvSpPr/>
            <p:nvPr/>
          </p:nvSpPr>
          <p:spPr>
            <a:xfrm>
              <a:off x="5170309" y="474113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80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532" name="object 18532"/>
          <p:cNvGrpSpPr/>
          <p:nvPr/>
        </p:nvGrpSpPr>
        <p:grpSpPr>
          <a:xfrm>
            <a:off x="4639366" y="2154316"/>
            <a:ext cx="72866" cy="30861"/>
            <a:chOff x="5179802" y="3191579"/>
            <a:chExt cx="107950" cy="45720"/>
          </a:xfrm>
        </p:grpSpPr>
        <p:sp>
          <p:nvSpPr>
            <p:cNvPr id="18533" name="object 18533"/>
            <p:cNvSpPr/>
            <p:nvPr/>
          </p:nvSpPr>
          <p:spPr>
            <a:xfrm>
              <a:off x="5181396" y="3192386"/>
              <a:ext cx="83185" cy="2540"/>
            </a:xfrm>
            <a:custGeom>
              <a:avLst/>
              <a:gdLst/>
              <a:ahLst/>
              <a:cxnLst/>
              <a:rect l="l" t="t" r="r" b="b"/>
              <a:pathLst>
                <a:path w="83185" h="2539">
                  <a:moveTo>
                    <a:pt x="83185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34" name="object 18534"/>
            <p:cNvSpPr/>
            <p:nvPr/>
          </p:nvSpPr>
          <p:spPr>
            <a:xfrm>
              <a:off x="5181396" y="3192373"/>
              <a:ext cx="105410" cy="34925"/>
            </a:xfrm>
            <a:custGeom>
              <a:avLst/>
              <a:gdLst/>
              <a:ahLst/>
              <a:cxnLst/>
              <a:rect l="l" t="t" r="r" b="b"/>
              <a:pathLst>
                <a:path w="105410" h="34925">
                  <a:moveTo>
                    <a:pt x="21386" y="32486"/>
                  </a:moveTo>
                  <a:lnTo>
                    <a:pt x="0" y="0"/>
                  </a:lnTo>
                </a:path>
                <a:path w="105410" h="34925">
                  <a:moveTo>
                    <a:pt x="21386" y="32486"/>
                  </a:moveTo>
                  <a:lnTo>
                    <a:pt x="105359" y="34861"/>
                  </a:lnTo>
                  <a:lnTo>
                    <a:pt x="83185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35" name="object 18535"/>
            <p:cNvSpPr/>
            <p:nvPr/>
          </p:nvSpPr>
          <p:spPr>
            <a:xfrm>
              <a:off x="5180596" y="3192386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30">
                  <a:moveTo>
                    <a:pt x="400" y="-793"/>
                  </a:moveTo>
                  <a:lnTo>
                    <a:pt x="400" y="118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36" name="object 18536"/>
            <p:cNvSpPr/>
            <p:nvPr/>
          </p:nvSpPr>
          <p:spPr>
            <a:xfrm>
              <a:off x="5180596" y="3203473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89" h="33019">
                  <a:moveTo>
                    <a:pt x="21399" y="324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37" name="object 18537"/>
            <p:cNvSpPr/>
            <p:nvPr/>
          </p:nvSpPr>
          <p:spPr>
            <a:xfrm>
              <a:off x="5202783" y="322487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538" name="object 18538"/>
          <p:cNvGrpSpPr/>
          <p:nvPr/>
        </p:nvGrpSpPr>
        <p:grpSpPr>
          <a:xfrm>
            <a:off x="4633486" y="2229711"/>
            <a:ext cx="16716" cy="30861"/>
            <a:chOff x="5171090" y="3303276"/>
            <a:chExt cx="24765" cy="45720"/>
          </a:xfrm>
        </p:grpSpPr>
        <p:sp>
          <p:nvSpPr>
            <p:cNvPr id="18539" name="object 18539"/>
            <p:cNvSpPr/>
            <p:nvPr/>
          </p:nvSpPr>
          <p:spPr>
            <a:xfrm>
              <a:off x="5172684" y="330407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40" name="object 18540"/>
            <p:cNvSpPr/>
            <p:nvPr/>
          </p:nvSpPr>
          <p:spPr>
            <a:xfrm>
              <a:off x="5171884" y="3304082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5" h="33020">
                  <a:moveTo>
                    <a:pt x="22974" y="32486"/>
                  </a:moveTo>
                  <a:lnTo>
                    <a:pt x="787" y="0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41" name="object 18541"/>
            <p:cNvSpPr/>
            <p:nvPr/>
          </p:nvSpPr>
          <p:spPr>
            <a:xfrm>
              <a:off x="5171884" y="3315169"/>
              <a:ext cx="22225" cy="33020"/>
            </a:xfrm>
            <a:custGeom>
              <a:avLst/>
              <a:gdLst/>
              <a:ahLst/>
              <a:cxnLst/>
              <a:rect l="l" t="t" r="r" b="b"/>
              <a:pathLst>
                <a:path w="22225" h="33020">
                  <a:moveTo>
                    <a:pt x="21386" y="32473"/>
                  </a:moveTo>
                  <a:lnTo>
                    <a:pt x="0" y="0"/>
                  </a:lnTo>
                </a:path>
                <a:path w="22225" h="33020">
                  <a:moveTo>
                    <a:pt x="21386" y="32473"/>
                  </a:moveTo>
                  <a:lnTo>
                    <a:pt x="22186" y="269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8542" name="object 18542"/>
          <p:cNvSpPr/>
          <p:nvPr/>
        </p:nvSpPr>
        <p:spPr>
          <a:xfrm>
            <a:off x="4705139" y="2259136"/>
            <a:ext cx="0" cy="2143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793" y="1581"/>
                </a:moveTo>
                <a:lnTo>
                  <a:pt x="793" y="158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8543" name="object 18543"/>
          <p:cNvSpPr/>
          <p:nvPr/>
        </p:nvSpPr>
        <p:spPr>
          <a:xfrm>
            <a:off x="4711020" y="2178384"/>
            <a:ext cx="857" cy="3858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800" y="0"/>
                </a:moveTo>
                <a:lnTo>
                  <a:pt x="0" y="553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8544" name="object 18544"/>
          <p:cNvGrpSpPr/>
          <p:nvPr/>
        </p:nvGrpSpPr>
        <p:grpSpPr>
          <a:xfrm>
            <a:off x="4623328" y="2213141"/>
            <a:ext cx="82725" cy="48863"/>
            <a:chOff x="5156041" y="3278727"/>
            <a:chExt cx="122555" cy="72390"/>
          </a:xfrm>
        </p:grpSpPr>
        <p:sp>
          <p:nvSpPr>
            <p:cNvPr id="18545" name="object 18545"/>
            <p:cNvSpPr/>
            <p:nvPr/>
          </p:nvSpPr>
          <p:spPr>
            <a:xfrm>
              <a:off x="5193271" y="3347643"/>
              <a:ext cx="84455" cy="2540"/>
            </a:xfrm>
            <a:custGeom>
              <a:avLst/>
              <a:gdLst/>
              <a:ahLst/>
              <a:cxnLst/>
              <a:rect l="l" t="t" r="r" b="b"/>
              <a:pathLst>
                <a:path w="84454" h="2539">
                  <a:moveTo>
                    <a:pt x="83972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46" name="object 18546"/>
            <p:cNvSpPr/>
            <p:nvPr/>
          </p:nvSpPr>
          <p:spPr>
            <a:xfrm>
              <a:off x="5156834" y="3280308"/>
              <a:ext cx="17145" cy="24130"/>
            </a:xfrm>
            <a:custGeom>
              <a:avLst/>
              <a:gdLst/>
              <a:ahLst/>
              <a:cxnLst/>
              <a:rect l="l" t="t" r="r" b="b"/>
              <a:pathLst>
                <a:path w="17145" h="24129">
                  <a:moveTo>
                    <a:pt x="16637" y="237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47" name="object 18547"/>
            <p:cNvSpPr/>
            <p:nvPr/>
          </p:nvSpPr>
          <p:spPr>
            <a:xfrm>
              <a:off x="5156834" y="3280308"/>
              <a:ext cx="15240" cy="31750"/>
            </a:xfrm>
            <a:custGeom>
              <a:avLst/>
              <a:gdLst/>
              <a:ahLst/>
              <a:cxnLst/>
              <a:rect l="l" t="t" r="r" b="b"/>
              <a:pathLst>
                <a:path w="15239" h="31750">
                  <a:moveTo>
                    <a:pt x="0" y="9512"/>
                  </a:moveTo>
                  <a:lnTo>
                    <a:pt x="0" y="0"/>
                  </a:lnTo>
                </a:path>
                <a:path w="15239" h="31750">
                  <a:moveTo>
                    <a:pt x="0" y="9512"/>
                  </a:moveTo>
                  <a:lnTo>
                    <a:pt x="15049" y="316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48" name="object 18548"/>
            <p:cNvSpPr/>
            <p:nvPr/>
          </p:nvSpPr>
          <p:spPr>
            <a:xfrm>
              <a:off x="5156834" y="3279521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70">
                  <a:moveTo>
                    <a:pt x="-793" y="393"/>
                  </a:moveTo>
                  <a:lnTo>
                    <a:pt x="110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8549" name="object 18549"/>
          <p:cNvSpPr/>
          <p:nvPr/>
        </p:nvSpPr>
        <p:spPr>
          <a:xfrm>
            <a:off x="4635625" y="2736119"/>
            <a:ext cx="857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80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8550" name="object 18550"/>
          <p:cNvGrpSpPr/>
          <p:nvPr/>
        </p:nvGrpSpPr>
        <p:grpSpPr>
          <a:xfrm>
            <a:off x="4618522" y="2780503"/>
            <a:ext cx="18860" cy="5144"/>
            <a:chOff x="5148922" y="4119264"/>
            <a:chExt cx="27940" cy="7620"/>
          </a:xfrm>
        </p:grpSpPr>
        <p:sp>
          <p:nvSpPr>
            <p:cNvPr id="18551" name="object 18551"/>
            <p:cNvSpPr/>
            <p:nvPr/>
          </p:nvSpPr>
          <p:spPr>
            <a:xfrm>
              <a:off x="5148922" y="41208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52" name="object 18552"/>
            <p:cNvSpPr/>
            <p:nvPr/>
          </p:nvSpPr>
          <p:spPr>
            <a:xfrm>
              <a:off x="5170309" y="412005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53" name="object 18553"/>
            <p:cNvSpPr/>
            <p:nvPr/>
          </p:nvSpPr>
          <p:spPr>
            <a:xfrm>
              <a:off x="5148922" y="412560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54" name="object 18554"/>
            <p:cNvSpPr/>
            <p:nvPr/>
          </p:nvSpPr>
          <p:spPr>
            <a:xfrm>
              <a:off x="5170309" y="4120057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0" y="3962"/>
                  </a:moveTo>
                  <a:lnTo>
                    <a:pt x="5537" y="3962"/>
                  </a:lnTo>
                  <a:lnTo>
                    <a:pt x="55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555" name="object 18555"/>
          <p:cNvGrpSpPr/>
          <p:nvPr/>
        </p:nvGrpSpPr>
        <p:grpSpPr>
          <a:xfrm>
            <a:off x="4617987" y="2723822"/>
            <a:ext cx="19288" cy="18002"/>
            <a:chOff x="5148129" y="4035291"/>
            <a:chExt cx="28575" cy="26670"/>
          </a:xfrm>
        </p:grpSpPr>
        <p:sp>
          <p:nvSpPr>
            <p:cNvPr id="18556" name="object 18556"/>
            <p:cNvSpPr/>
            <p:nvPr/>
          </p:nvSpPr>
          <p:spPr>
            <a:xfrm>
              <a:off x="5148922" y="406063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57" name="object 18557"/>
            <p:cNvSpPr/>
            <p:nvPr/>
          </p:nvSpPr>
          <p:spPr>
            <a:xfrm>
              <a:off x="5170309" y="4055884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0" y="3962"/>
                  </a:moveTo>
                  <a:lnTo>
                    <a:pt x="5537" y="3962"/>
                  </a:lnTo>
                  <a:lnTo>
                    <a:pt x="55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58" name="object 18558"/>
            <p:cNvSpPr/>
            <p:nvPr/>
          </p:nvSpPr>
          <p:spPr>
            <a:xfrm>
              <a:off x="5170309" y="405588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59" name="object 18559"/>
            <p:cNvSpPr/>
            <p:nvPr/>
          </p:nvSpPr>
          <p:spPr>
            <a:xfrm>
              <a:off x="5148922" y="40566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60" name="object 18560"/>
            <p:cNvSpPr/>
            <p:nvPr/>
          </p:nvSpPr>
          <p:spPr>
            <a:xfrm>
              <a:off x="5174259" y="405350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61" name="object 18561"/>
            <p:cNvSpPr/>
            <p:nvPr/>
          </p:nvSpPr>
          <p:spPr>
            <a:xfrm>
              <a:off x="5170309" y="403608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787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62" name="object 18562"/>
            <p:cNvSpPr/>
            <p:nvPr/>
          </p:nvSpPr>
          <p:spPr>
            <a:xfrm>
              <a:off x="5148922" y="40376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8563" name="object 18563"/>
          <p:cNvSpPr/>
          <p:nvPr/>
        </p:nvSpPr>
        <p:spPr>
          <a:xfrm>
            <a:off x="4665037" y="2779436"/>
            <a:ext cx="0" cy="3000"/>
          </a:xfrm>
          <a:custGeom>
            <a:avLst/>
            <a:gdLst/>
            <a:ahLst/>
            <a:cxnLst/>
            <a:rect l="l" t="t" r="r" b="b"/>
            <a:pathLst>
              <a:path h="4445">
                <a:moveTo>
                  <a:pt x="0" y="3962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8564" name="object 18564"/>
          <p:cNvSpPr/>
          <p:nvPr/>
        </p:nvSpPr>
        <p:spPr>
          <a:xfrm>
            <a:off x="4665037" y="2736119"/>
            <a:ext cx="0" cy="3000"/>
          </a:xfrm>
          <a:custGeom>
            <a:avLst/>
            <a:gdLst/>
            <a:ahLst/>
            <a:cxnLst/>
            <a:rect l="l" t="t" r="r" b="b"/>
            <a:pathLst>
              <a:path h="4445">
                <a:moveTo>
                  <a:pt x="0" y="3962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8565" name="object 18565"/>
          <p:cNvGrpSpPr/>
          <p:nvPr/>
        </p:nvGrpSpPr>
        <p:grpSpPr>
          <a:xfrm>
            <a:off x="4594987" y="3571385"/>
            <a:ext cx="39433" cy="11573"/>
            <a:chOff x="5114054" y="5290940"/>
            <a:chExt cx="58419" cy="17145"/>
          </a:xfrm>
        </p:grpSpPr>
        <p:sp>
          <p:nvSpPr>
            <p:cNvPr id="18566" name="object 18566"/>
            <p:cNvSpPr/>
            <p:nvPr/>
          </p:nvSpPr>
          <p:spPr>
            <a:xfrm>
              <a:off x="5114848" y="5302821"/>
              <a:ext cx="56515" cy="2540"/>
            </a:xfrm>
            <a:custGeom>
              <a:avLst/>
              <a:gdLst/>
              <a:ahLst/>
              <a:cxnLst/>
              <a:rect l="l" t="t" r="r" b="b"/>
              <a:pathLst>
                <a:path w="56514" h="2539">
                  <a:moveTo>
                    <a:pt x="56248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67" name="object 18567"/>
            <p:cNvSpPr/>
            <p:nvPr/>
          </p:nvSpPr>
          <p:spPr>
            <a:xfrm>
              <a:off x="5114848" y="5304408"/>
              <a:ext cx="56515" cy="2540"/>
            </a:xfrm>
            <a:custGeom>
              <a:avLst/>
              <a:gdLst/>
              <a:ahLst/>
              <a:cxnLst/>
              <a:rect l="l" t="t" r="r" b="b"/>
              <a:pathLst>
                <a:path w="56514" h="2539">
                  <a:moveTo>
                    <a:pt x="56248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68" name="object 18568"/>
            <p:cNvSpPr/>
            <p:nvPr/>
          </p:nvSpPr>
          <p:spPr>
            <a:xfrm>
              <a:off x="5171096" y="53028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69" name="object 18569"/>
            <p:cNvSpPr/>
            <p:nvPr/>
          </p:nvSpPr>
          <p:spPr>
            <a:xfrm>
              <a:off x="5163959" y="5291734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29">
                  <a:moveTo>
                    <a:pt x="0" y="0"/>
                  </a:moveTo>
                  <a:lnTo>
                    <a:pt x="7137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570" name="object 18570"/>
          <p:cNvGrpSpPr/>
          <p:nvPr/>
        </p:nvGrpSpPr>
        <p:grpSpPr>
          <a:xfrm>
            <a:off x="4636161" y="3547313"/>
            <a:ext cx="74580" cy="85296"/>
            <a:chOff x="5175053" y="5255279"/>
            <a:chExt cx="110489" cy="126364"/>
          </a:xfrm>
        </p:grpSpPr>
        <p:sp>
          <p:nvSpPr>
            <p:cNvPr id="18571" name="object 18571"/>
            <p:cNvSpPr/>
            <p:nvPr/>
          </p:nvSpPr>
          <p:spPr>
            <a:xfrm>
              <a:off x="5246357" y="5369369"/>
              <a:ext cx="38100" cy="2540"/>
            </a:xfrm>
            <a:custGeom>
              <a:avLst/>
              <a:gdLst/>
              <a:ahLst/>
              <a:cxnLst/>
              <a:rect l="l" t="t" r="r" b="b"/>
              <a:pathLst>
                <a:path w="38100" h="2539">
                  <a:moveTo>
                    <a:pt x="-793" y="1187"/>
                  </a:moveTo>
                  <a:lnTo>
                    <a:pt x="3883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72" name="object 18572"/>
            <p:cNvSpPr/>
            <p:nvPr/>
          </p:nvSpPr>
          <p:spPr>
            <a:xfrm>
              <a:off x="5243982" y="537015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0"/>
                  </a:moveTo>
                  <a:lnTo>
                    <a:pt x="800" y="787"/>
                  </a:lnTo>
                  <a:lnTo>
                    <a:pt x="800" y="1574"/>
                  </a:lnTo>
                  <a:lnTo>
                    <a:pt x="2374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73" name="object 18573"/>
            <p:cNvSpPr/>
            <p:nvPr/>
          </p:nvSpPr>
          <p:spPr>
            <a:xfrm>
              <a:off x="5243982" y="5302821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5">
                  <a:moveTo>
                    <a:pt x="0" y="0"/>
                  </a:moveTo>
                  <a:lnTo>
                    <a:pt x="0" y="673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74" name="object 18574"/>
            <p:cNvSpPr/>
            <p:nvPr/>
          </p:nvSpPr>
          <p:spPr>
            <a:xfrm>
              <a:off x="5243982" y="530123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74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75" name="object 18575"/>
            <p:cNvSpPr/>
            <p:nvPr/>
          </p:nvSpPr>
          <p:spPr>
            <a:xfrm>
              <a:off x="5246344" y="5298071"/>
              <a:ext cx="38100" cy="3175"/>
            </a:xfrm>
            <a:custGeom>
              <a:avLst/>
              <a:gdLst/>
              <a:ahLst/>
              <a:cxnLst/>
              <a:rect l="l" t="t" r="r" b="b"/>
              <a:pathLst>
                <a:path w="38100" h="3175">
                  <a:moveTo>
                    <a:pt x="-793" y="1581"/>
                  </a:moveTo>
                  <a:lnTo>
                    <a:pt x="38830" y="1581"/>
                  </a:lnTo>
                </a:path>
              </a:pathLst>
            </a:custGeom>
            <a:ln w="4749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76" name="object 18576"/>
            <p:cNvSpPr/>
            <p:nvPr/>
          </p:nvSpPr>
          <p:spPr>
            <a:xfrm>
              <a:off x="5284381" y="529252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77" name="object 18577"/>
            <p:cNvSpPr/>
            <p:nvPr/>
          </p:nvSpPr>
          <p:spPr>
            <a:xfrm>
              <a:off x="5201996" y="5292521"/>
              <a:ext cx="82550" cy="6350"/>
            </a:xfrm>
            <a:custGeom>
              <a:avLst/>
              <a:gdLst/>
              <a:ahLst/>
              <a:cxnLst/>
              <a:rect l="l" t="t" r="r" b="b"/>
              <a:pathLst>
                <a:path w="82550" h="6350">
                  <a:moveTo>
                    <a:pt x="0" y="6337"/>
                  </a:moveTo>
                  <a:lnTo>
                    <a:pt x="8239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78" name="object 18578"/>
            <p:cNvSpPr/>
            <p:nvPr/>
          </p:nvSpPr>
          <p:spPr>
            <a:xfrm>
              <a:off x="5201996" y="529887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79" name="object 18579"/>
            <p:cNvSpPr/>
            <p:nvPr/>
          </p:nvSpPr>
          <p:spPr>
            <a:xfrm>
              <a:off x="5201996" y="5301234"/>
              <a:ext cx="38100" cy="3175"/>
            </a:xfrm>
            <a:custGeom>
              <a:avLst/>
              <a:gdLst/>
              <a:ahLst/>
              <a:cxnLst/>
              <a:rect l="l" t="t" r="r" b="b"/>
              <a:pathLst>
                <a:path w="38100" h="3175">
                  <a:moveTo>
                    <a:pt x="-793" y="1587"/>
                  </a:moveTo>
                  <a:lnTo>
                    <a:pt x="38817" y="1587"/>
                  </a:lnTo>
                </a:path>
              </a:pathLst>
            </a:custGeom>
            <a:ln w="47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80" name="object 18580"/>
            <p:cNvSpPr/>
            <p:nvPr/>
          </p:nvSpPr>
          <p:spPr>
            <a:xfrm>
              <a:off x="5240019" y="53012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1587"/>
                  </a:moveTo>
                  <a:lnTo>
                    <a:pt x="1587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81" name="object 18581"/>
            <p:cNvSpPr/>
            <p:nvPr/>
          </p:nvSpPr>
          <p:spPr>
            <a:xfrm>
              <a:off x="5241607" y="5302821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5">
                  <a:moveTo>
                    <a:pt x="0" y="673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82" name="object 18582"/>
            <p:cNvSpPr/>
            <p:nvPr/>
          </p:nvSpPr>
          <p:spPr>
            <a:xfrm>
              <a:off x="5240019" y="537015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800" y="1574"/>
                  </a:lnTo>
                  <a:lnTo>
                    <a:pt x="1587" y="1574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83" name="object 18583"/>
            <p:cNvSpPr/>
            <p:nvPr/>
          </p:nvSpPr>
          <p:spPr>
            <a:xfrm>
              <a:off x="5201996" y="5372531"/>
              <a:ext cx="38100" cy="2540"/>
            </a:xfrm>
            <a:custGeom>
              <a:avLst/>
              <a:gdLst/>
              <a:ahLst/>
              <a:cxnLst/>
              <a:rect l="l" t="t" r="r" b="b"/>
              <a:pathLst>
                <a:path w="38100" h="2539">
                  <a:moveTo>
                    <a:pt x="-793" y="1187"/>
                  </a:moveTo>
                  <a:lnTo>
                    <a:pt x="38817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84" name="object 18584"/>
            <p:cNvSpPr/>
            <p:nvPr/>
          </p:nvSpPr>
          <p:spPr>
            <a:xfrm>
              <a:off x="5201996" y="537491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85" name="object 18585"/>
            <p:cNvSpPr/>
            <p:nvPr/>
          </p:nvSpPr>
          <p:spPr>
            <a:xfrm>
              <a:off x="5201983" y="5374906"/>
              <a:ext cx="82550" cy="5715"/>
            </a:xfrm>
            <a:custGeom>
              <a:avLst/>
              <a:gdLst/>
              <a:ahLst/>
              <a:cxnLst/>
              <a:rect l="l" t="t" r="r" b="b"/>
              <a:pathLst>
                <a:path w="82550" h="5714">
                  <a:moveTo>
                    <a:pt x="82397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86" name="object 18586"/>
            <p:cNvSpPr/>
            <p:nvPr/>
          </p:nvSpPr>
          <p:spPr>
            <a:xfrm>
              <a:off x="5284381" y="536936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87" name="object 18587"/>
            <p:cNvSpPr/>
            <p:nvPr/>
          </p:nvSpPr>
          <p:spPr>
            <a:xfrm>
              <a:off x="5175846" y="5260835"/>
              <a:ext cx="26670" cy="38100"/>
            </a:xfrm>
            <a:custGeom>
              <a:avLst/>
              <a:gdLst/>
              <a:ahLst/>
              <a:cxnLst/>
              <a:rect l="l" t="t" r="r" b="b"/>
              <a:pathLst>
                <a:path w="26670" h="38100">
                  <a:moveTo>
                    <a:pt x="26149" y="38023"/>
                  </a:moveTo>
                  <a:lnTo>
                    <a:pt x="0" y="0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88" name="object 18588"/>
            <p:cNvSpPr/>
            <p:nvPr/>
          </p:nvSpPr>
          <p:spPr>
            <a:xfrm>
              <a:off x="5182984" y="5276685"/>
              <a:ext cx="19050" cy="27940"/>
            </a:xfrm>
            <a:custGeom>
              <a:avLst/>
              <a:gdLst/>
              <a:ahLst/>
              <a:cxnLst/>
              <a:rect l="l" t="t" r="r" b="b"/>
              <a:pathLst>
                <a:path w="19050" h="27939">
                  <a:moveTo>
                    <a:pt x="19011" y="27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89" name="object 18589"/>
            <p:cNvSpPr/>
            <p:nvPr/>
          </p:nvSpPr>
          <p:spPr>
            <a:xfrm>
              <a:off x="5175846" y="5256072"/>
              <a:ext cx="108585" cy="36830"/>
            </a:xfrm>
            <a:custGeom>
              <a:avLst/>
              <a:gdLst/>
              <a:ahLst/>
              <a:cxnLst/>
              <a:rect l="l" t="t" r="r" b="b"/>
              <a:pathLst>
                <a:path w="108585" h="36829">
                  <a:moveTo>
                    <a:pt x="108534" y="36448"/>
                  </a:moveTo>
                  <a:lnTo>
                    <a:pt x="83972" y="0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90" name="object 18590"/>
            <p:cNvSpPr/>
            <p:nvPr/>
          </p:nvSpPr>
          <p:spPr>
            <a:xfrm>
              <a:off x="5243982" y="5369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91" name="object 18591"/>
            <p:cNvSpPr/>
            <p:nvPr/>
          </p:nvSpPr>
          <p:spPr>
            <a:xfrm>
              <a:off x="5241607" y="530202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92" name="object 18592"/>
            <p:cNvSpPr/>
            <p:nvPr/>
          </p:nvSpPr>
          <p:spPr>
            <a:xfrm>
              <a:off x="5240807" y="530123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93" name="object 18593"/>
            <p:cNvSpPr/>
            <p:nvPr/>
          </p:nvSpPr>
          <p:spPr>
            <a:xfrm>
              <a:off x="5216245" y="530282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94" name="object 18594"/>
            <p:cNvSpPr/>
            <p:nvPr/>
          </p:nvSpPr>
          <p:spPr>
            <a:xfrm>
              <a:off x="5216245" y="532895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95" name="object 18595"/>
            <p:cNvSpPr/>
            <p:nvPr/>
          </p:nvSpPr>
          <p:spPr>
            <a:xfrm>
              <a:off x="5216245" y="5332920"/>
              <a:ext cx="25400" cy="37465"/>
            </a:xfrm>
            <a:custGeom>
              <a:avLst/>
              <a:gdLst/>
              <a:ahLst/>
              <a:cxnLst/>
              <a:rect l="l" t="t" r="r" b="b"/>
              <a:pathLst>
                <a:path w="25400" h="37464">
                  <a:moveTo>
                    <a:pt x="25361" y="372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96" name="object 18596"/>
            <p:cNvSpPr/>
            <p:nvPr/>
          </p:nvSpPr>
          <p:spPr>
            <a:xfrm>
              <a:off x="5240019" y="53717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97" name="object 18597"/>
            <p:cNvSpPr/>
            <p:nvPr/>
          </p:nvSpPr>
          <p:spPr>
            <a:xfrm>
              <a:off x="5214670" y="53329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74" y="0"/>
                  </a:moveTo>
                  <a:lnTo>
                    <a:pt x="1574" y="1587"/>
                  </a:lnTo>
                  <a:lnTo>
                    <a:pt x="787" y="1587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98" name="object 18598"/>
            <p:cNvSpPr/>
            <p:nvPr/>
          </p:nvSpPr>
          <p:spPr>
            <a:xfrm>
              <a:off x="5175846" y="5335295"/>
              <a:ext cx="64769" cy="37465"/>
            </a:xfrm>
            <a:custGeom>
              <a:avLst/>
              <a:gdLst/>
              <a:ahLst/>
              <a:cxnLst/>
              <a:rect l="l" t="t" r="r" b="b"/>
              <a:pathLst>
                <a:path w="64770" h="37464">
                  <a:moveTo>
                    <a:pt x="64173" y="37236"/>
                  </a:moveTo>
                  <a:lnTo>
                    <a:pt x="38823" y="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599" name="object 18599"/>
            <p:cNvSpPr/>
            <p:nvPr/>
          </p:nvSpPr>
          <p:spPr>
            <a:xfrm>
              <a:off x="5175846" y="5336883"/>
              <a:ext cx="26670" cy="38100"/>
            </a:xfrm>
            <a:custGeom>
              <a:avLst/>
              <a:gdLst/>
              <a:ahLst/>
              <a:cxnLst/>
              <a:rect l="l" t="t" r="r" b="b"/>
              <a:pathLst>
                <a:path w="26670" h="38100">
                  <a:moveTo>
                    <a:pt x="26149" y="38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00" name="object 18600"/>
            <p:cNvSpPr/>
            <p:nvPr/>
          </p:nvSpPr>
          <p:spPr>
            <a:xfrm>
              <a:off x="5175846" y="5342432"/>
              <a:ext cx="26670" cy="38100"/>
            </a:xfrm>
            <a:custGeom>
              <a:avLst/>
              <a:gdLst/>
              <a:ahLst/>
              <a:cxnLst/>
              <a:rect l="l" t="t" r="r" b="b"/>
              <a:pathLst>
                <a:path w="26670" h="38100">
                  <a:moveTo>
                    <a:pt x="26149" y="38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01" name="object 18601"/>
            <p:cNvSpPr/>
            <p:nvPr/>
          </p:nvSpPr>
          <p:spPr>
            <a:xfrm>
              <a:off x="5243969" y="5332920"/>
              <a:ext cx="40640" cy="36830"/>
            </a:xfrm>
            <a:custGeom>
              <a:avLst/>
              <a:gdLst/>
              <a:ahLst/>
              <a:cxnLst/>
              <a:rect l="l" t="t" r="r" b="b"/>
              <a:pathLst>
                <a:path w="40639" h="36829">
                  <a:moveTo>
                    <a:pt x="40411" y="36449"/>
                  </a:moveTo>
                  <a:lnTo>
                    <a:pt x="15849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602" name="object 18602"/>
          <p:cNvGrpSpPr/>
          <p:nvPr/>
        </p:nvGrpSpPr>
        <p:grpSpPr>
          <a:xfrm>
            <a:off x="4623328" y="2161269"/>
            <a:ext cx="13716" cy="19288"/>
            <a:chOff x="5156041" y="3201879"/>
            <a:chExt cx="20320" cy="28575"/>
          </a:xfrm>
        </p:grpSpPr>
        <p:sp>
          <p:nvSpPr>
            <p:cNvPr id="18603" name="object 18603"/>
            <p:cNvSpPr/>
            <p:nvPr/>
          </p:nvSpPr>
          <p:spPr>
            <a:xfrm>
              <a:off x="5174246" y="3202673"/>
              <a:ext cx="1270" cy="10795"/>
            </a:xfrm>
            <a:custGeom>
              <a:avLst/>
              <a:gdLst/>
              <a:ahLst/>
              <a:cxnLst/>
              <a:rect l="l" t="t" r="r" b="b"/>
              <a:pathLst>
                <a:path w="1270" h="10794">
                  <a:moveTo>
                    <a:pt x="400" y="-793"/>
                  </a:moveTo>
                  <a:lnTo>
                    <a:pt x="400" y="110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04" name="object 18604"/>
            <p:cNvSpPr/>
            <p:nvPr/>
          </p:nvSpPr>
          <p:spPr>
            <a:xfrm>
              <a:off x="5175046" y="32129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05" name="object 18605"/>
            <p:cNvSpPr/>
            <p:nvPr/>
          </p:nvSpPr>
          <p:spPr>
            <a:xfrm>
              <a:off x="5156834" y="3202673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80">
                  <a:moveTo>
                    <a:pt x="17424" y="0"/>
                  </a:moveTo>
                  <a:lnTo>
                    <a:pt x="0" y="174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06" name="object 18606"/>
            <p:cNvSpPr/>
            <p:nvPr/>
          </p:nvSpPr>
          <p:spPr>
            <a:xfrm>
              <a:off x="5156834" y="3220097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70" h="9525">
                  <a:moveTo>
                    <a:pt x="393" y="-793"/>
                  </a:moveTo>
                  <a:lnTo>
                    <a:pt x="393" y="1030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07" name="object 18607"/>
            <p:cNvSpPr/>
            <p:nvPr/>
          </p:nvSpPr>
          <p:spPr>
            <a:xfrm>
              <a:off x="5157622" y="3212973"/>
              <a:ext cx="17780" cy="17145"/>
            </a:xfrm>
            <a:custGeom>
              <a:avLst/>
              <a:gdLst/>
              <a:ahLst/>
              <a:cxnLst/>
              <a:rect l="l" t="t" r="r" b="b"/>
              <a:pathLst>
                <a:path w="17779" h="17144">
                  <a:moveTo>
                    <a:pt x="0" y="16637"/>
                  </a:moveTo>
                  <a:lnTo>
                    <a:pt x="174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08" name="object 18608"/>
            <p:cNvSpPr/>
            <p:nvPr/>
          </p:nvSpPr>
          <p:spPr>
            <a:xfrm>
              <a:off x="5157609" y="3228822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-793" y="400"/>
                  </a:moveTo>
                  <a:lnTo>
                    <a:pt x="18230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609" name="object 18609"/>
          <p:cNvGrpSpPr/>
          <p:nvPr/>
        </p:nvGrpSpPr>
        <p:grpSpPr>
          <a:xfrm>
            <a:off x="4682144" y="3547853"/>
            <a:ext cx="64294" cy="48863"/>
            <a:chOff x="5243176" y="5256079"/>
            <a:chExt cx="95250" cy="72390"/>
          </a:xfrm>
        </p:grpSpPr>
        <p:sp>
          <p:nvSpPr>
            <p:cNvPr id="18610" name="object 18610"/>
            <p:cNvSpPr/>
            <p:nvPr/>
          </p:nvSpPr>
          <p:spPr>
            <a:xfrm>
              <a:off x="5278831" y="52988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11" name="object 18611"/>
            <p:cNvSpPr/>
            <p:nvPr/>
          </p:nvSpPr>
          <p:spPr>
            <a:xfrm>
              <a:off x="5279631" y="5296496"/>
              <a:ext cx="56515" cy="3175"/>
            </a:xfrm>
            <a:custGeom>
              <a:avLst/>
              <a:gdLst/>
              <a:ahLst/>
              <a:cxnLst/>
              <a:rect l="l" t="t" r="r" b="b"/>
              <a:pathLst>
                <a:path w="56514" h="3175">
                  <a:moveTo>
                    <a:pt x="0" y="1574"/>
                  </a:moveTo>
                  <a:lnTo>
                    <a:pt x="0" y="3162"/>
                  </a:lnTo>
                  <a:lnTo>
                    <a:pt x="5623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12" name="object 18612"/>
            <p:cNvSpPr/>
            <p:nvPr/>
          </p:nvSpPr>
          <p:spPr>
            <a:xfrm>
              <a:off x="5284381" y="5283022"/>
              <a:ext cx="52069" cy="14604"/>
            </a:xfrm>
            <a:custGeom>
              <a:avLst/>
              <a:gdLst/>
              <a:ahLst/>
              <a:cxnLst/>
              <a:rect l="l" t="t" r="r" b="b"/>
              <a:pathLst>
                <a:path w="52070" h="14604">
                  <a:moveTo>
                    <a:pt x="0" y="14249"/>
                  </a:moveTo>
                  <a:lnTo>
                    <a:pt x="51485" y="11074"/>
                  </a:lnTo>
                  <a:lnTo>
                    <a:pt x="4277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13" name="object 18613"/>
            <p:cNvSpPr/>
            <p:nvPr/>
          </p:nvSpPr>
          <p:spPr>
            <a:xfrm>
              <a:off x="5270919" y="527113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14" name="object 18614"/>
            <p:cNvSpPr/>
            <p:nvPr/>
          </p:nvSpPr>
          <p:spPr>
            <a:xfrm>
              <a:off x="5270119" y="52711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15" name="object 18615"/>
            <p:cNvSpPr/>
            <p:nvPr/>
          </p:nvSpPr>
          <p:spPr>
            <a:xfrm>
              <a:off x="5243969" y="5302034"/>
              <a:ext cx="1270" cy="10795"/>
            </a:xfrm>
            <a:custGeom>
              <a:avLst/>
              <a:gdLst/>
              <a:ahLst/>
              <a:cxnLst/>
              <a:rect l="l" t="t" r="r" b="b"/>
              <a:pathLst>
                <a:path w="1270" h="10795">
                  <a:moveTo>
                    <a:pt x="800" y="0"/>
                  </a:moveTo>
                  <a:lnTo>
                    <a:pt x="800" y="10299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16" name="object 18616"/>
            <p:cNvSpPr/>
            <p:nvPr/>
          </p:nvSpPr>
          <p:spPr>
            <a:xfrm>
              <a:off x="5244782" y="5301234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1574" y="0"/>
                  </a:moveTo>
                  <a:lnTo>
                    <a:pt x="1574" y="11099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17" name="object 18617"/>
            <p:cNvSpPr/>
            <p:nvPr/>
          </p:nvSpPr>
          <p:spPr>
            <a:xfrm>
              <a:off x="5246357" y="5300446"/>
              <a:ext cx="1905" cy="12065"/>
            </a:xfrm>
            <a:custGeom>
              <a:avLst/>
              <a:gdLst/>
              <a:ahLst/>
              <a:cxnLst/>
              <a:rect l="l" t="t" r="r" b="b"/>
              <a:pathLst>
                <a:path w="1904" h="12064">
                  <a:moveTo>
                    <a:pt x="1587" y="0"/>
                  </a:moveTo>
                  <a:lnTo>
                    <a:pt x="1587" y="11887"/>
                  </a:lnTo>
                  <a:lnTo>
                    <a:pt x="0" y="118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18" name="object 18618"/>
            <p:cNvSpPr/>
            <p:nvPr/>
          </p:nvSpPr>
          <p:spPr>
            <a:xfrm>
              <a:off x="5247944" y="5300446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374" y="0"/>
                  </a:moveTo>
                  <a:lnTo>
                    <a:pt x="2374" y="11099"/>
                  </a:lnTo>
                  <a:lnTo>
                    <a:pt x="0" y="118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19" name="object 18619"/>
            <p:cNvSpPr/>
            <p:nvPr/>
          </p:nvSpPr>
          <p:spPr>
            <a:xfrm>
              <a:off x="5250319" y="5300446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1587" y="0"/>
                  </a:moveTo>
                  <a:lnTo>
                    <a:pt x="1587" y="11099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20" name="object 18620"/>
            <p:cNvSpPr/>
            <p:nvPr/>
          </p:nvSpPr>
          <p:spPr>
            <a:xfrm>
              <a:off x="5251907" y="5300446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374" y="0"/>
                  </a:moveTo>
                  <a:lnTo>
                    <a:pt x="2374" y="11099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21" name="object 18621"/>
            <p:cNvSpPr/>
            <p:nvPr/>
          </p:nvSpPr>
          <p:spPr>
            <a:xfrm>
              <a:off x="5254282" y="5300446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1574" y="0"/>
                  </a:moveTo>
                  <a:lnTo>
                    <a:pt x="1574" y="11099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22" name="object 18622"/>
            <p:cNvSpPr/>
            <p:nvPr/>
          </p:nvSpPr>
          <p:spPr>
            <a:xfrm>
              <a:off x="5255869" y="5299659"/>
              <a:ext cx="1905" cy="12065"/>
            </a:xfrm>
            <a:custGeom>
              <a:avLst/>
              <a:gdLst/>
              <a:ahLst/>
              <a:cxnLst/>
              <a:rect l="l" t="t" r="r" b="b"/>
              <a:pathLst>
                <a:path w="1904" h="12064">
                  <a:moveTo>
                    <a:pt x="1574" y="0"/>
                  </a:moveTo>
                  <a:lnTo>
                    <a:pt x="1574" y="11874"/>
                  </a:ln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23" name="object 18623"/>
            <p:cNvSpPr/>
            <p:nvPr/>
          </p:nvSpPr>
          <p:spPr>
            <a:xfrm>
              <a:off x="5257431" y="5299659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387" y="0"/>
                  </a:moveTo>
                  <a:lnTo>
                    <a:pt x="2387" y="11874"/>
                  </a:ln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24" name="object 18624"/>
            <p:cNvSpPr/>
            <p:nvPr/>
          </p:nvSpPr>
          <p:spPr>
            <a:xfrm>
              <a:off x="5259819" y="5299659"/>
              <a:ext cx="1905" cy="12065"/>
            </a:xfrm>
            <a:custGeom>
              <a:avLst/>
              <a:gdLst/>
              <a:ahLst/>
              <a:cxnLst/>
              <a:rect l="l" t="t" r="r" b="b"/>
              <a:pathLst>
                <a:path w="1904" h="12064">
                  <a:moveTo>
                    <a:pt x="1587" y="0"/>
                  </a:moveTo>
                  <a:lnTo>
                    <a:pt x="1587" y="11874"/>
                  </a:ln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25" name="object 18625"/>
            <p:cNvSpPr/>
            <p:nvPr/>
          </p:nvSpPr>
          <p:spPr>
            <a:xfrm>
              <a:off x="5261419" y="5299659"/>
              <a:ext cx="1905" cy="12065"/>
            </a:xfrm>
            <a:custGeom>
              <a:avLst/>
              <a:gdLst/>
              <a:ahLst/>
              <a:cxnLst/>
              <a:rect l="l" t="t" r="r" b="b"/>
              <a:pathLst>
                <a:path w="1904" h="12064">
                  <a:moveTo>
                    <a:pt x="1574" y="0"/>
                  </a:moveTo>
                  <a:lnTo>
                    <a:pt x="1574" y="11874"/>
                  </a:ln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26" name="object 18626"/>
            <p:cNvSpPr/>
            <p:nvPr/>
          </p:nvSpPr>
          <p:spPr>
            <a:xfrm>
              <a:off x="5262994" y="5299659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374" y="0"/>
                  </a:moveTo>
                  <a:lnTo>
                    <a:pt x="2374" y="11087"/>
                  </a:ln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27" name="object 18627"/>
            <p:cNvSpPr/>
            <p:nvPr/>
          </p:nvSpPr>
          <p:spPr>
            <a:xfrm>
              <a:off x="5272494" y="527509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28" name="object 18628"/>
            <p:cNvSpPr/>
            <p:nvPr/>
          </p:nvSpPr>
          <p:spPr>
            <a:xfrm>
              <a:off x="5273294" y="527113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29" name="object 18629"/>
            <p:cNvSpPr/>
            <p:nvPr/>
          </p:nvSpPr>
          <p:spPr>
            <a:xfrm>
              <a:off x="5270919" y="52711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30" name="object 18630"/>
            <p:cNvSpPr/>
            <p:nvPr/>
          </p:nvSpPr>
          <p:spPr>
            <a:xfrm>
              <a:off x="5270919" y="53257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31" name="object 18631"/>
            <p:cNvSpPr/>
            <p:nvPr/>
          </p:nvSpPr>
          <p:spPr>
            <a:xfrm>
              <a:off x="5273294" y="532183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32" name="object 18632"/>
            <p:cNvSpPr/>
            <p:nvPr/>
          </p:nvSpPr>
          <p:spPr>
            <a:xfrm>
              <a:off x="5270919" y="53218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33" name="object 18633"/>
            <p:cNvSpPr/>
            <p:nvPr/>
          </p:nvSpPr>
          <p:spPr>
            <a:xfrm>
              <a:off x="5270919" y="53218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34" name="object 18634"/>
            <p:cNvSpPr/>
            <p:nvPr/>
          </p:nvSpPr>
          <p:spPr>
            <a:xfrm>
              <a:off x="5269331" y="532183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35" name="object 18635"/>
            <p:cNvSpPr/>
            <p:nvPr/>
          </p:nvSpPr>
          <p:spPr>
            <a:xfrm>
              <a:off x="5269331" y="532184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49"/>
                  </a:moveTo>
                  <a:lnTo>
                    <a:pt x="0" y="0"/>
                  </a:lnTo>
                </a:path>
                <a:path w="1904" h="4445">
                  <a:moveTo>
                    <a:pt x="0" y="3949"/>
                  </a:moveTo>
                  <a:lnTo>
                    <a:pt x="15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36" name="object 18636"/>
            <p:cNvSpPr/>
            <p:nvPr/>
          </p:nvSpPr>
          <p:spPr>
            <a:xfrm>
              <a:off x="5266956" y="53218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37" name="object 18637"/>
            <p:cNvSpPr/>
            <p:nvPr/>
          </p:nvSpPr>
          <p:spPr>
            <a:xfrm>
              <a:off x="5266956" y="5321833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4749"/>
                  </a:moveTo>
                  <a:lnTo>
                    <a:pt x="0" y="0"/>
                  </a:lnTo>
                </a:path>
                <a:path w="2539" h="5079">
                  <a:moveTo>
                    <a:pt x="0" y="4749"/>
                  </a:moveTo>
                  <a:lnTo>
                    <a:pt x="237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38" name="object 18638"/>
            <p:cNvSpPr/>
            <p:nvPr/>
          </p:nvSpPr>
          <p:spPr>
            <a:xfrm>
              <a:off x="5265369" y="532183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87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39" name="object 18639"/>
            <p:cNvSpPr/>
            <p:nvPr/>
          </p:nvSpPr>
          <p:spPr>
            <a:xfrm>
              <a:off x="5265369" y="532262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62"/>
                  </a:moveTo>
                  <a:lnTo>
                    <a:pt x="0" y="0"/>
                  </a:lnTo>
                </a:path>
                <a:path w="1904" h="4445">
                  <a:moveTo>
                    <a:pt x="0" y="3962"/>
                  </a:move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40" name="object 18640"/>
            <p:cNvSpPr/>
            <p:nvPr/>
          </p:nvSpPr>
          <p:spPr>
            <a:xfrm>
              <a:off x="5263781" y="53226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41" name="object 18641"/>
            <p:cNvSpPr/>
            <p:nvPr/>
          </p:nvSpPr>
          <p:spPr>
            <a:xfrm>
              <a:off x="5263781" y="532262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62"/>
                  </a:moveTo>
                  <a:lnTo>
                    <a:pt x="0" y="0"/>
                  </a:lnTo>
                </a:path>
                <a:path w="1904" h="4445">
                  <a:moveTo>
                    <a:pt x="0" y="3962"/>
                  </a:move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42" name="object 18642"/>
            <p:cNvSpPr/>
            <p:nvPr/>
          </p:nvSpPr>
          <p:spPr>
            <a:xfrm>
              <a:off x="5261406" y="532262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43" name="object 18643"/>
            <p:cNvSpPr/>
            <p:nvPr/>
          </p:nvSpPr>
          <p:spPr>
            <a:xfrm>
              <a:off x="5261406" y="532262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3962"/>
                  </a:moveTo>
                  <a:lnTo>
                    <a:pt x="0" y="0"/>
                  </a:lnTo>
                </a:path>
                <a:path w="2539" h="4445">
                  <a:moveTo>
                    <a:pt x="0" y="3962"/>
                  </a:move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44" name="object 18644"/>
            <p:cNvSpPr/>
            <p:nvPr/>
          </p:nvSpPr>
          <p:spPr>
            <a:xfrm>
              <a:off x="5259819" y="53226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45" name="object 18645"/>
            <p:cNvSpPr/>
            <p:nvPr/>
          </p:nvSpPr>
          <p:spPr>
            <a:xfrm>
              <a:off x="5259819" y="532262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62"/>
                  </a:moveTo>
                  <a:lnTo>
                    <a:pt x="0" y="0"/>
                  </a:lnTo>
                </a:path>
                <a:path w="1904" h="4445">
                  <a:moveTo>
                    <a:pt x="0" y="3962"/>
                  </a:move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46" name="object 18646"/>
            <p:cNvSpPr/>
            <p:nvPr/>
          </p:nvSpPr>
          <p:spPr>
            <a:xfrm>
              <a:off x="5257444" y="532262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47" name="object 18647"/>
            <p:cNvSpPr/>
            <p:nvPr/>
          </p:nvSpPr>
          <p:spPr>
            <a:xfrm>
              <a:off x="5257444" y="532262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3962"/>
                  </a:moveTo>
                  <a:lnTo>
                    <a:pt x="0" y="0"/>
                  </a:lnTo>
                </a:path>
                <a:path w="2539" h="4445">
                  <a:moveTo>
                    <a:pt x="0" y="3962"/>
                  </a:moveTo>
                  <a:lnTo>
                    <a:pt x="23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48" name="object 18648"/>
            <p:cNvSpPr/>
            <p:nvPr/>
          </p:nvSpPr>
          <p:spPr>
            <a:xfrm>
              <a:off x="5255857" y="53226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49" name="object 18649"/>
            <p:cNvSpPr/>
            <p:nvPr/>
          </p:nvSpPr>
          <p:spPr>
            <a:xfrm>
              <a:off x="5255857" y="532262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62"/>
                  </a:moveTo>
                  <a:lnTo>
                    <a:pt x="0" y="0"/>
                  </a:lnTo>
                </a:path>
                <a:path w="1904" h="4445">
                  <a:moveTo>
                    <a:pt x="0" y="3962"/>
                  </a:move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50" name="object 18650"/>
            <p:cNvSpPr/>
            <p:nvPr/>
          </p:nvSpPr>
          <p:spPr>
            <a:xfrm>
              <a:off x="5254282" y="53226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51" name="object 18651"/>
            <p:cNvSpPr/>
            <p:nvPr/>
          </p:nvSpPr>
          <p:spPr>
            <a:xfrm>
              <a:off x="5254282" y="532262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62"/>
                  </a:moveTo>
                  <a:lnTo>
                    <a:pt x="0" y="0"/>
                  </a:lnTo>
                </a:path>
                <a:path w="1904" h="4445">
                  <a:moveTo>
                    <a:pt x="0" y="3962"/>
                  </a:move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52" name="object 18652"/>
            <p:cNvSpPr/>
            <p:nvPr/>
          </p:nvSpPr>
          <p:spPr>
            <a:xfrm>
              <a:off x="5251907" y="532262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53" name="object 18653"/>
            <p:cNvSpPr/>
            <p:nvPr/>
          </p:nvSpPr>
          <p:spPr>
            <a:xfrm>
              <a:off x="5251907" y="5322620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4762"/>
                  </a:moveTo>
                  <a:lnTo>
                    <a:pt x="0" y="0"/>
                  </a:lnTo>
                </a:path>
                <a:path w="2539" h="5079">
                  <a:moveTo>
                    <a:pt x="0" y="4762"/>
                  </a:move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54" name="object 18654"/>
            <p:cNvSpPr/>
            <p:nvPr/>
          </p:nvSpPr>
          <p:spPr>
            <a:xfrm>
              <a:off x="5250319" y="532262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55" name="object 18655"/>
            <p:cNvSpPr/>
            <p:nvPr/>
          </p:nvSpPr>
          <p:spPr>
            <a:xfrm>
              <a:off x="5250319" y="532342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62"/>
                  </a:moveTo>
                  <a:lnTo>
                    <a:pt x="0" y="0"/>
                  </a:lnTo>
                </a:path>
                <a:path w="1904" h="4445">
                  <a:moveTo>
                    <a:pt x="0" y="3962"/>
                  </a:move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56" name="object 18656"/>
            <p:cNvSpPr/>
            <p:nvPr/>
          </p:nvSpPr>
          <p:spPr>
            <a:xfrm>
              <a:off x="5247944" y="532342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57" name="object 18657"/>
            <p:cNvSpPr/>
            <p:nvPr/>
          </p:nvSpPr>
          <p:spPr>
            <a:xfrm>
              <a:off x="5247944" y="532342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3962"/>
                  </a:moveTo>
                  <a:lnTo>
                    <a:pt x="0" y="0"/>
                  </a:lnTo>
                </a:path>
                <a:path w="2539" h="4445">
                  <a:moveTo>
                    <a:pt x="0" y="3962"/>
                  </a:move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58" name="object 18658"/>
            <p:cNvSpPr/>
            <p:nvPr/>
          </p:nvSpPr>
          <p:spPr>
            <a:xfrm>
              <a:off x="5246357" y="53234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59" name="object 18659"/>
            <p:cNvSpPr/>
            <p:nvPr/>
          </p:nvSpPr>
          <p:spPr>
            <a:xfrm>
              <a:off x="5246357" y="532342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62"/>
                  </a:moveTo>
                  <a:lnTo>
                    <a:pt x="0" y="0"/>
                  </a:lnTo>
                </a:path>
                <a:path w="1904" h="4445">
                  <a:moveTo>
                    <a:pt x="0" y="3962"/>
                  </a:move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60" name="object 18660"/>
            <p:cNvSpPr/>
            <p:nvPr/>
          </p:nvSpPr>
          <p:spPr>
            <a:xfrm>
              <a:off x="5244769" y="53234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61" name="object 18661"/>
            <p:cNvSpPr/>
            <p:nvPr/>
          </p:nvSpPr>
          <p:spPr>
            <a:xfrm>
              <a:off x="5244769" y="532342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62"/>
                  </a:moveTo>
                  <a:lnTo>
                    <a:pt x="0" y="0"/>
                  </a:lnTo>
                </a:path>
                <a:path w="1904" h="4445">
                  <a:moveTo>
                    <a:pt x="0" y="3962"/>
                  </a:move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62" name="object 18662"/>
            <p:cNvSpPr/>
            <p:nvPr/>
          </p:nvSpPr>
          <p:spPr>
            <a:xfrm>
              <a:off x="5243982" y="53234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63" name="object 18663"/>
            <p:cNvSpPr/>
            <p:nvPr/>
          </p:nvSpPr>
          <p:spPr>
            <a:xfrm>
              <a:off x="5243982" y="53273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64" name="object 18664"/>
            <p:cNvSpPr/>
            <p:nvPr/>
          </p:nvSpPr>
          <p:spPr>
            <a:xfrm>
              <a:off x="5265369" y="53107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65" name="object 18665"/>
            <p:cNvSpPr/>
            <p:nvPr/>
          </p:nvSpPr>
          <p:spPr>
            <a:xfrm>
              <a:off x="5266956" y="529965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66" name="object 18666"/>
            <p:cNvSpPr/>
            <p:nvPr/>
          </p:nvSpPr>
          <p:spPr>
            <a:xfrm>
              <a:off x="5273294" y="52750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67" name="object 18667"/>
            <p:cNvSpPr/>
            <p:nvPr/>
          </p:nvSpPr>
          <p:spPr>
            <a:xfrm>
              <a:off x="5274868" y="527113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68" name="object 18668"/>
            <p:cNvSpPr/>
            <p:nvPr/>
          </p:nvSpPr>
          <p:spPr>
            <a:xfrm>
              <a:off x="5273294" y="52711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69" name="object 18669"/>
            <p:cNvSpPr/>
            <p:nvPr/>
          </p:nvSpPr>
          <p:spPr>
            <a:xfrm>
              <a:off x="5273294" y="53257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70" name="object 18670"/>
            <p:cNvSpPr/>
            <p:nvPr/>
          </p:nvSpPr>
          <p:spPr>
            <a:xfrm>
              <a:off x="5273294" y="532183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1574" y="3949"/>
                  </a:lnTo>
                </a:path>
                <a:path w="1904" h="444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71" name="object 18671"/>
            <p:cNvSpPr/>
            <p:nvPr/>
          </p:nvSpPr>
          <p:spPr>
            <a:xfrm>
              <a:off x="5276456" y="532183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72" name="object 18672"/>
            <p:cNvSpPr/>
            <p:nvPr/>
          </p:nvSpPr>
          <p:spPr>
            <a:xfrm>
              <a:off x="5274868" y="532183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73" name="object 18673"/>
            <p:cNvSpPr/>
            <p:nvPr/>
          </p:nvSpPr>
          <p:spPr>
            <a:xfrm>
              <a:off x="5274868" y="53257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74" name="object 18674"/>
            <p:cNvSpPr/>
            <p:nvPr/>
          </p:nvSpPr>
          <p:spPr>
            <a:xfrm>
              <a:off x="5266956" y="531074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75" name="object 18675"/>
            <p:cNvSpPr/>
            <p:nvPr/>
          </p:nvSpPr>
          <p:spPr>
            <a:xfrm>
              <a:off x="5269331" y="529885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76" name="object 18676"/>
            <p:cNvSpPr/>
            <p:nvPr/>
          </p:nvSpPr>
          <p:spPr>
            <a:xfrm>
              <a:off x="5274868" y="52750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77" name="object 18677"/>
            <p:cNvSpPr/>
            <p:nvPr/>
          </p:nvSpPr>
          <p:spPr>
            <a:xfrm>
              <a:off x="5276456" y="527113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78" name="object 18678"/>
            <p:cNvSpPr/>
            <p:nvPr/>
          </p:nvSpPr>
          <p:spPr>
            <a:xfrm>
              <a:off x="5274868" y="52711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79" name="object 18679"/>
            <p:cNvSpPr/>
            <p:nvPr/>
          </p:nvSpPr>
          <p:spPr>
            <a:xfrm>
              <a:off x="5276456" y="53257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80" name="object 18680"/>
            <p:cNvSpPr/>
            <p:nvPr/>
          </p:nvSpPr>
          <p:spPr>
            <a:xfrm>
              <a:off x="5278831" y="532183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81" name="object 18681"/>
            <p:cNvSpPr/>
            <p:nvPr/>
          </p:nvSpPr>
          <p:spPr>
            <a:xfrm>
              <a:off x="5276456" y="53218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82" name="object 18682"/>
            <p:cNvSpPr/>
            <p:nvPr/>
          </p:nvSpPr>
          <p:spPr>
            <a:xfrm>
              <a:off x="5269331" y="53107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83" name="object 18683"/>
            <p:cNvSpPr/>
            <p:nvPr/>
          </p:nvSpPr>
          <p:spPr>
            <a:xfrm>
              <a:off x="5270919" y="529885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84" name="object 18684"/>
            <p:cNvSpPr/>
            <p:nvPr/>
          </p:nvSpPr>
          <p:spPr>
            <a:xfrm>
              <a:off x="5276456" y="527509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85" name="object 18685"/>
            <p:cNvSpPr/>
            <p:nvPr/>
          </p:nvSpPr>
          <p:spPr>
            <a:xfrm>
              <a:off x="5278831" y="527113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86" name="object 18686"/>
            <p:cNvSpPr/>
            <p:nvPr/>
          </p:nvSpPr>
          <p:spPr>
            <a:xfrm>
              <a:off x="5276456" y="52711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87" name="object 18687"/>
            <p:cNvSpPr/>
            <p:nvPr/>
          </p:nvSpPr>
          <p:spPr>
            <a:xfrm>
              <a:off x="5278831" y="53257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88" name="object 18688"/>
            <p:cNvSpPr/>
            <p:nvPr/>
          </p:nvSpPr>
          <p:spPr>
            <a:xfrm>
              <a:off x="5280418" y="532183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89" name="object 18689"/>
            <p:cNvSpPr/>
            <p:nvPr/>
          </p:nvSpPr>
          <p:spPr>
            <a:xfrm>
              <a:off x="5278831" y="532183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90" name="object 18690"/>
            <p:cNvSpPr/>
            <p:nvPr/>
          </p:nvSpPr>
          <p:spPr>
            <a:xfrm>
              <a:off x="5270919" y="53107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91" name="object 18691"/>
            <p:cNvSpPr/>
            <p:nvPr/>
          </p:nvSpPr>
          <p:spPr>
            <a:xfrm>
              <a:off x="5272494" y="529885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92" name="object 18692"/>
            <p:cNvSpPr/>
            <p:nvPr/>
          </p:nvSpPr>
          <p:spPr>
            <a:xfrm>
              <a:off x="5272494" y="527509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93" name="object 18693"/>
            <p:cNvSpPr/>
            <p:nvPr/>
          </p:nvSpPr>
          <p:spPr>
            <a:xfrm>
              <a:off x="5274868" y="527509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94" name="object 18694"/>
            <p:cNvSpPr/>
            <p:nvPr/>
          </p:nvSpPr>
          <p:spPr>
            <a:xfrm>
              <a:off x="5278831" y="52750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95" name="object 18695"/>
            <p:cNvSpPr/>
            <p:nvPr/>
          </p:nvSpPr>
          <p:spPr>
            <a:xfrm>
              <a:off x="5280418" y="527113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96" name="object 18696"/>
            <p:cNvSpPr/>
            <p:nvPr/>
          </p:nvSpPr>
          <p:spPr>
            <a:xfrm>
              <a:off x="5278831" y="52711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97" name="object 18697"/>
            <p:cNvSpPr/>
            <p:nvPr/>
          </p:nvSpPr>
          <p:spPr>
            <a:xfrm>
              <a:off x="5327154" y="527668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98" name="object 18698"/>
            <p:cNvSpPr/>
            <p:nvPr/>
          </p:nvSpPr>
          <p:spPr>
            <a:xfrm>
              <a:off x="5325580" y="5275097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0" y="7924"/>
                  </a:moveTo>
                  <a:lnTo>
                    <a:pt x="0" y="0"/>
                  </a:lnTo>
                </a:path>
                <a:path w="1904" h="8254">
                  <a:moveTo>
                    <a:pt x="0" y="7924"/>
                  </a:moveTo>
                  <a:lnTo>
                    <a:pt x="1574" y="79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699" name="object 18699"/>
            <p:cNvSpPr/>
            <p:nvPr/>
          </p:nvSpPr>
          <p:spPr>
            <a:xfrm>
              <a:off x="5323992" y="5272722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10299"/>
                  </a:moveTo>
                  <a:lnTo>
                    <a:pt x="0" y="0"/>
                  </a:lnTo>
                </a:path>
                <a:path w="1904" h="10795">
                  <a:moveTo>
                    <a:pt x="0" y="10299"/>
                  </a:moveTo>
                  <a:lnTo>
                    <a:pt x="1587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00" name="object 18700"/>
            <p:cNvSpPr/>
            <p:nvPr/>
          </p:nvSpPr>
          <p:spPr>
            <a:xfrm>
              <a:off x="5321617" y="5272722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0" y="11087"/>
                  </a:moveTo>
                  <a:lnTo>
                    <a:pt x="0" y="0"/>
                  </a:lnTo>
                </a:path>
                <a:path w="2539" h="11429">
                  <a:moveTo>
                    <a:pt x="0" y="11087"/>
                  </a:moveTo>
                  <a:lnTo>
                    <a:pt x="2374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01" name="object 18701"/>
            <p:cNvSpPr/>
            <p:nvPr/>
          </p:nvSpPr>
          <p:spPr>
            <a:xfrm>
              <a:off x="5320030" y="5272722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11087"/>
                  </a:moveTo>
                  <a:lnTo>
                    <a:pt x="0" y="0"/>
                  </a:lnTo>
                </a:path>
                <a:path w="1904" h="11429">
                  <a:moveTo>
                    <a:pt x="0" y="11087"/>
                  </a:moveTo>
                  <a:lnTo>
                    <a:pt x="1587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02" name="object 18702"/>
            <p:cNvSpPr/>
            <p:nvPr/>
          </p:nvSpPr>
          <p:spPr>
            <a:xfrm>
              <a:off x="5318442" y="5272722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11087"/>
                  </a:moveTo>
                  <a:lnTo>
                    <a:pt x="0" y="0"/>
                  </a:lnTo>
                </a:path>
                <a:path w="1904" h="11429">
                  <a:moveTo>
                    <a:pt x="0" y="11087"/>
                  </a:moveTo>
                  <a:lnTo>
                    <a:pt x="1574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03" name="object 18703"/>
            <p:cNvSpPr/>
            <p:nvPr/>
          </p:nvSpPr>
          <p:spPr>
            <a:xfrm>
              <a:off x="5316067" y="5273522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0" y="10287"/>
                  </a:moveTo>
                  <a:lnTo>
                    <a:pt x="0" y="0"/>
                  </a:lnTo>
                </a:path>
                <a:path w="2539" h="10795">
                  <a:moveTo>
                    <a:pt x="0" y="10287"/>
                  </a:moveTo>
                  <a:lnTo>
                    <a:pt x="2387" y="102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04" name="object 18704"/>
            <p:cNvSpPr/>
            <p:nvPr/>
          </p:nvSpPr>
          <p:spPr>
            <a:xfrm>
              <a:off x="5314480" y="5273522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10287"/>
                  </a:moveTo>
                  <a:lnTo>
                    <a:pt x="0" y="0"/>
                  </a:lnTo>
                </a:path>
                <a:path w="1904" h="10795">
                  <a:moveTo>
                    <a:pt x="0" y="10287"/>
                  </a:moveTo>
                  <a:lnTo>
                    <a:pt x="1574" y="102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05" name="object 18705"/>
            <p:cNvSpPr/>
            <p:nvPr/>
          </p:nvSpPr>
          <p:spPr>
            <a:xfrm>
              <a:off x="5312105" y="5273522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0" y="10287"/>
                  </a:moveTo>
                  <a:lnTo>
                    <a:pt x="0" y="0"/>
                  </a:lnTo>
                </a:path>
                <a:path w="2539" h="10795">
                  <a:moveTo>
                    <a:pt x="0" y="10287"/>
                  </a:moveTo>
                  <a:lnTo>
                    <a:pt x="2374" y="102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06" name="object 18706"/>
            <p:cNvSpPr/>
            <p:nvPr/>
          </p:nvSpPr>
          <p:spPr>
            <a:xfrm>
              <a:off x="5310517" y="5273522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10287"/>
                  </a:moveTo>
                  <a:lnTo>
                    <a:pt x="0" y="0"/>
                  </a:lnTo>
                </a:path>
                <a:path w="1904" h="10795">
                  <a:moveTo>
                    <a:pt x="0" y="10287"/>
                  </a:moveTo>
                  <a:lnTo>
                    <a:pt x="1587" y="102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07" name="object 18707"/>
            <p:cNvSpPr/>
            <p:nvPr/>
          </p:nvSpPr>
          <p:spPr>
            <a:xfrm>
              <a:off x="5308943" y="5273522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10287"/>
                  </a:moveTo>
                  <a:lnTo>
                    <a:pt x="0" y="0"/>
                  </a:lnTo>
                </a:path>
                <a:path w="1904" h="10795">
                  <a:moveTo>
                    <a:pt x="0" y="10287"/>
                  </a:moveTo>
                  <a:lnTo>
                    <a:pt x="1574" y="102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08" name="object 18708"/>
            <p:cNvSpPr/>
            <p:nvPr/>
          </p:nvSpPr>
          <p:spPr>
            <a:xfrm>
              <a:off x="5306568" y="527350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0" y="11087"/>
                  </a:moveTo>
                  <a:lnTo>
                    <a:pt x="0" y="0"/>
                  </a:lnTo>
                </a:path>
                <a:path w="2539" h="11429">
                  <a:moveTo>
                    <a:pt x="0" y="11087"/>
                  </a:moveTo>
                  <a:lnTo>
                    <a:pt x="2374" y="102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09" name="object 18709"/>
            <p:cNvSpPr/>
            <p:nvPr/>
          </p:nvSpPr>
          <p:spPr>
            <a:xfrm>
              <a:off x="5304980" y="5273509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11087"/>
                  </a:moveTo>
                  <a:lnTo>
                    <a:pt x="0" y="0"/>
                  </a:lnTo>
                </a:path>
                <a:path w="1904" h="11429">
                  <a:moveTo>
                    <a:pt x="0" y="11087"/>
                  </a:moveTo>
                  <a:lnTo>
                    <a:pt x="1587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10" name="object 18710"/>
            <p:cNvSpPr/>
            <p:nvPr/>
          </p:nvSpPr>
          <p:spPr>
            <a:xfrm>
              <a:off x="5302605" y="527350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0" y="11087"/>
                  </a:moveTo>
                  <a:lnTo>
                    <a:pt x="0" y="0"/>
                  </a:lnTo>
                </a:path>
                <a:path w="2539" h="11429">
                  <a:moveTo>
                    <a:pt x="0" y="11087"/>
                  </a:moveTo>
                  <a:lnTo>
                    <a:pt x="2374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11" name="object 18711"/>
            <p:cNvSpPr/>
            <p:nvPr/>
          </p:nvSpPr>
          <p:spPr>
            <a:xfrm>
              <a:off x="5301018" y="5274297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10299"/>
                  </a:moveTo>
                  <a:lnTo>
                    <a:pt x="0" y="0"/>
                  </a:lnTo>
                </a:path>
                <a:path w="1904" h="10795">
                  <a:moveTo>
                    <a:pt x="0" y="10299"/>
                  </a:moveTo>
                  <a:lnTo>
                    <a:pt x="1587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12" name="object 18712"/>
            <p:cNvSpPr/>
            <p:nvPr/>
          </p:nvSpPr>
          <p:spPr>
            <a:xfrm>
              <a:off x="5299430" y="5274297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10299"/>
                  </a:moveTo>
                  <a:lnTo>
                    <a:pt x="0" y="0"/>
                  </a:lnTo>
                </a:path>
                <a:path w="1904" h="10795">
                  <a:moveTo>
                    <a:pt x="0" y="10299"/>
                  </a:moveTo>
                  <a:lnTo>
                    <a:pt x="1587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13" name="object 18713"/>
            <p:cNvSpPr/>
            <p:nvPr/>
          </p:nvSpPr>
          <p:spPr>
            <a:xfrm>
              <a:off x="5297055" y="5274297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0" y="10299"/>
                  </a:moveTo>
                  <a:lnTo>
                    <a:pt x="0" y="0"/>
                  </a:lnTo>
                </a:path>
                <a:path w="2539" h="10795">
                  <a:moveTo>
                    <a:pt x="0" y="10299"/>
                  </a:moveTo>
                  <a:lnTo>
                    <a:pt x="2374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14" name="object 18714"/>
            <p:cNvSpPr/>
            <p:nvPr/>
          </p:nvSpPr>
          <p:spPr>
            <a:xfrm>
              <a:off x="5295468" y="5274297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10299"/>
                  </a:moveTo>
                  <a:lnTo>
                    <a:pt x="0" y="0"/>
                  </a:lnTo>
                </a:path>
                <a:path w="1904" h="10795">
                  <a:moveTo>
                    <a:pt x="0" y="10299"/>
                  </a:moveTo>
                  <a:lnTo>
                    <a:pt x="1574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15" name="object 18715"/>
            <p:cNvSpPr/>
            <p:nvPr/>
          </p:nvSpPr>
          <p:spPr>
            <a:xfrm>
              <a:off x="5293880" y="5274297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11099"/>
                  </a:moveTo>
                  <a:lnTo>
                    <a:pt x="0" y="0"/>
                  </a:lnTo>
                </a:path>
                <a:path w="1904" h="11429">
                  <a:moveTo>
                    <a:pt x="0" y="11099"/>
                  </a:moveTo>
                  <a:lnTo>
                    <a:pt x="1587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16" name="object 18716"/>
            <p:cNvSpPr/>
            <p:nvPr/>
          </p:nvSpPr>
          <p:spPr>
            <a:xfrm>
              <a:off x="5291505" y="5274297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0" y="11099"/>
                  </a:moveTo>
                  <a:lnTo>
                    <a:pt x="0" y="0"/>
                  </a:lnTo>
                </a:path>
                <a:path w="2539" h="11429">
                  <a:moveTo>
                    <a:pt x="0" y="11099"/>
                  </a:moveTo>
                  <a:lnTo>
                    <a:pt x="2374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17" name="object 18717"/>
            <p:cNvSpPr/>
            <p:nvPr/>
          </p:nvSpPr>
          <p:spPr>
            <a:xfrm>
              <a:off x="5289931" y="5274297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11099"/>
                  </a:moveTo>
                  <a:lnTo>
                    <a:pt x="0" y="0"/>
                  </a:lnTo>
                </a:path>
                <a:path w="1904" h="11429">
                  <a:moveTo>
                    <a:pt x="0" y="11099"/>
                  </a:moveTo>
                  <a:lnTo>
                    <a:pt x="1574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18" name="object 18718"/>
            <p:cNvSpPr/>
            <p:nvPr/>
          </p:nvSpPr>
          <p:spPr>
            <a:xfrm>
              <a:off x="5287556" y="5274297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0" y="11099"/>
                  </a:moveTo>
                  <a:lnTo>
                    <a:pt x="0" y="0"/>
                  </a:lnTo>
                </a:path>
                <a:path w="2539" h="11429">
                  <a:moveTo>
                    <a:pt x="0" y="11099"/>
                  </a:moveTo>
                  <a:lnTo>
                    <a:pt x="2374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19" name="object 18719"/>
            <p:cNvSpPr/>
            <p:nvPr/>
          </p:nvSpPr>
          <p:spPr>
            <a:xfrm>
              <a:off x="5285968" y="5275097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10299"/>
                  </a:moveTo>
                  <a:lnTo>
                    <a:pt x="0" y="0"/>
                  </a:lnTo>
                </a:path>
                <a:path w="1904" h="10795">
                  <a:moveTo>
                    <a:pt x="0" y="10299"/>
                  </a:moveTo>
                  <a:lnTo>
                    <a:pt x="1587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20" name="object 18720"/>
            <p:cNvSpPr/>
            <p:nvPr/>
          </p:nvSpPr>
          <p:spPr>
            <a:xfrm>
              <a:off x="5284381" y="5275097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10299"/>
                  </a:moveTo>
                  <a:lnTo>
                    <a:pt x="0" y="0"/>
                  </a:lnTo>
                </a:path>
                <a:path w="1904" h="10795">
                  <a:moveTo>
                    <a:pt x="0" y="10299"/>
                  </a:moveTo>
                  <a:lnTo>
                    <a:pt x="1574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21" name="object 18721"/>
            <p:cNvSpPr/>
            <p:nvPr/>
          </p:nvSpPr>
          <p:spPr>
            <a:xfrm>
              <a:off x="5282006" y="5275097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0" y="10299"/>
                  </a:moveTo>
                  <a:lnTo>
                    <a:pt x="0" y="0"/>
                  </a:lnTo>
                </a:path>
                <a:path w="2539" h="10795">
                  <a:moveTo>
                    <a:pt x="0" y="10299"/>
                  </a:moveTo>
                  <a:lnTo>
                    <a:pt x="2387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22" name="object 18722"/>
            <p:cNvSpPr/>
            <p:nvPr/>
          </p:nvSpPr>
          <p:spPr>
            <a:xfrm>
              <a:off x="5280418" y="5275097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10299"/>
                  </a:moveTo>
                  <a:lnTo>
                    <a:pt x="0" y="0"/>
                  </a:lnTo>
                </a:path>
                <a:path w="1904" h="10795">
                  <a:moveTo>
                    <a:pt x="0" y="10299"/>
                  </a:moveTo>
                  <a:lnTo>
                    <a:pt x="1574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23" name="object 18723"/>
            <p:cNvSpPr/>
            <p:nvPr/>
          </p:nvSpPr>
          <p:spPr>
            <a:xfrm>
              <a:off x="5278831" y="527508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24" name="object 18724"/>
            <p:cNvSpPr/>
            <p:nvPr/>
          </p:nvSpPr>
          <p:spPr>
            <a:xfrm>
              <a:off x="5279631" y="528539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25" name="object 18725"/>
            <p:cNvSpPr/>
            <p:nvPr/>
          </p:nvSpPr>
          <p:spPr>
            <a:xfrm>
              <a:off x="5276456" y="52750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26" name="object 18726"/>
            <p:cNvSpPr/>
            <p:nvPr/>
          </p:nvSpPr>
          <p:spPr>
            <a:xfrm>
              <a:off x="5282793" y="52750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27" name="object 18727"/>
            <p:cNvSpPr/>
            <p:nvPr/>
          </p:nvSpPr>
          <p:spPr>
            <a:xfrm>
              <a:off x="5284381" y="527113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28" name="object 18728"/>
            <p:cNvSpPr/>
            <p:nvPr/>
          </p:nvSpPr>
          <p:spPr>
            <a:xfrm>
              <a:off x="5282793" y="52711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29" name="object 18729"/>
            <p:cNvSpPr/>
            <p:nvPr/>
          </p:nvSpPr>
          <p:spPr>
            <a:xfrm>
              <a:off x="5280418" y="5271135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3962"/>
                  </a:moveTo>
                  <a:lnTo>
                    <a:pt x="23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30" name="object 18730"/>
            <p:cNvSpPr/>
            <p:nvPr/>
          </p:nvSpPr>
          <p:spPr>
            <a:xfrm>
              <a:off x="5280418" y="527509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31" name="object 18731"/>
            <p:cNvSpPr/>
            <p:nvPr/>
          </p:nvSpPr>
          <p:spPr>
            <a:xfrm>
              <a:off x="5274068" y="5256872"/>
              <a:ext cx="53340" cy="3175"/>
            </a:xfrm>
            <a:custGeom>
              <a:avLst/>
              <a:gdLst/>
              <a:ahLst/>
              <a:cxnLst/>
              <a:rect l="l" t="t" r="r" b="b"/>
              <a:pathLst>
                <a:path w="53339" h="3175">
                  <a:moveTo>
                    <a:pt x="53086" y="0"/>
                  </a:moveTo>
                  <a:lnTo>
                    <a:pt x="45948" y="0"/>
                  </a:lnTo>
                  <a:lnTo>
                    <a:pt x="43573" y="800"/>
                  </a:lnTo>
                  <a:lnTo>
                    <a:pt x="32499" y="800"/>
                  </a:lnTo>
                  <a:lnTo>
                    <a:pt x="30899" y="1574"/>
                  </a:lnTo>
                  <a:lnTo>
                    <a:pt x="24561" y="1574"/>
                  </a:lnTo>
                  <a:lnTo>
                    <a:pt x="16637" y="1333"/>
                  </a:lnTo>
                  <a:lnTo>
                    <a:pt x="12776" y="2971"/>
                  </a:lnTo>
                  <a:lnTo>
                    <a:pt x="3962" y="2374"/>
                  </a:lnTo>
                  <a:lnTo>
                    <a:pt x="2387" y="2374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32" name="object 18732"/>
            <p:cNvSpPr/>
            <p:nvPr/>
          </p:nvSpPr>
          <p:spPr>
            <a:xfrm>
              <a:off x="5270919" y="526004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74" y="0"/>
                  </a:moveTo>
                  <a:lnTo>
                    <a:pt x="3149" y="0"/>
                  </a:lnTo>
                </a:path>
                <a:path w="317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33" name="object 18733"/>
            <p:cNvSpPr/>
            <p:nvPr/>
          </p:nvSpPr>
          <p:spPr>
            <a:xfrm>
              <a:off x="5268531" y="52600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34" name="object 18734"/>
            <p:cNvSpPr/>
            <p:nvPr/>
          </p:nvSpPr>
          <p:spPr>
            <a:xfrm>
              <a:off x="5266956" y="52600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35" name="object 18735"/>
            <p:cNvSpPr/>
            <p:nvPr/>
          </p:nvSpPr>
          <p:spPr>
            <a:xfrm>
              <a:off x="5265369" y="52600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36" name="object 18736"/>
            <p:cNvSpPr/>
            <p:nvPr/>
          </p:nvSpPr>
          <p:spPr>
            <a:xfrm>
              <a:off x="5262994" y="52600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37" name="object 18737"/>
            <p:cNvSpPr/>
            <p:nvPr/>
          </p:nvSpPr>
          <p:spPr>
            <a:xfrm>
              <a:off x="5262194" y="526004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38" name="object 18738"/>
            <p:cNvSpPr/>
            <p:nvPr/>
          </p:nvSpPr>
          <p:spPr>
            <a:xfrm>
              <a:off x="5284381" y="527034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39" name="object 18739"/>
            <p:cNvSpPr/>
            <p:nvPr/>
          </p:nvSpPr>
          <p:spPr>
            <a:xfrm>
              <a:off x="5286768" y="52703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40" name="object 18740"/>
            <p:cNvSpPr/>
            <p:nvPr/>
          </p:nvSpPr>
          <p:spPr>
            <a:xfrm>
              <a:off x="5288343" y="52703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41" name="object 18741"/>
            <p:cNvSpPr/>
            <p:nvPr/>
          </p:nvSpPr>
          <p:spPr>
            <a:xfrm>
              <a:off x="5289931" y="52703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42" name="object 18742"/>
            <p:cNvSpPr/>
            <p:nvPr/>
          </p:nvSpPr>
          <p:spPr>
            <a:xfrm>
              <a:off x="5292306" y="52703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43" name="object 18743"/>
            <p:cNvSpPr/>
            <p:nvPr/>
          </p:nvSpPr>
          <p:spPr>
            <a:xfrm>
              <a:off x="5293880" y="52703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44" name="object 18744"/>
            <p:cNvSpPr/>
            <p:nvPr/>
          </p:nvSpPr>
          <p:spPr>
            <a:xfrm>
              <a:off x="5296255" y="52703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45" name="object 18745"/>
            <p:cNvSpPr/>
            <p:nvPr/>
          </p:nvSpPr>
          <p:spPr>
            <a:xfrm>
              <a:off x="5297855" y="526954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46" name="object 18746"/>
            <p:cNvSpPr/>
            <p:nvPr/>
          </p:nvSpPr>
          <p:spPr>
            <a:xfrm>
              <a:off x="5299418" y="52695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47" name="object 18747"/>
            <p:cNvSpPr/>
            <p:nvPr/>
          </p:nvSpPr>
          <p:spPr>
            <a:xfrm>
              <a:off x="5301805" y="52695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48" name="object 18748"/>
            <p:cNvSpPr/>
            <p:nvPr/>
          </p:nvSpPr>
          <p:spPr>
            <a:xfrm>
              <a:off x="5303393" y="52695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49" name="object 18749"/>
            <p:cNvSpPr/>
            <p:nvPr/>
          </p:nvSpPr>
          <p:spPr>
            <a:xfrm>
              <a:off x="5305780" y="52695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50" name="object 18750"/>
            <p:cNvSpPr/>
            <p:nvPr/>
          </p:nvSpPr>
          <p:spPr>
            <a:xfrm>
              <a:off x="5307355" y="52695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51" name="object 18751"/>
            <p:cNvSpPr/>
            <p:nvPr/>
          </p:nvSpPr>
          <p:spPr>
            <a:xfrm>
              <a:off x="5308943" y="52695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52" name="object 18752"/>
            <p:cNvSpPr/>
            <p:nvPr/>
          </p:nvSpPr>
          <p:spPr>
            <a:xfrm>
              <a:off x="5311317" y="52695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53" name="object 18753"/>
            <p:cNvSpPr/>
            <p:nvPr/>
          </p:nvSpPr>
          <p:spPr>
            <a:xfrm>
              <a:off x="5312892" y="526876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54" name="object 18754"/>
            <p:cNvSpPr/>
            <p:nvPr/>
          </p:nvSpPr>
          <p:spPr>
            <a:xfrm>
              <a:off x="5315280" y="52687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55" name="object 18755"/>
            <p:cNvSpPr/>
            <p:nvPr/>
          </p:nvSpPr>
          <p:spPr>
            <a:xfrm>
              <a:off x="5316855" y="52687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56" name="object 18756"/>
            <p:cNvSpPr/>
            <p:nvPr/>
          </p:nvSpPr>
          <p:spPr>
            <a:xfrm>
              <a:off x="5318442" y="5268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57" name="object 18757"/>
            <p:cNvSpPr/>
            <p:nvPr/>
          </p:nvSpPr>
          <p:spPr>
            <a:xfrm>
              <a:off x="5320817" y="52687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58" name="object 18758"/>
            <p:cNvSpPr/>
            <p:nvPr/>
          </p:nvSpPr>
          <p:spPr>
            <a:xfrm>
              <a:off x="5322405" y="52687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59" name="object 18759"/>
            <p:cNvSpPr/>
            <p:nvPr/>
          </p:nvSpPr>
          <p:spPr>
            <a:xfrm>
              <a:off x="5324792" y="52687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60" name="object 18760"/>
            <p:cNvSpPr/>
            <p:nvPr/>
          </p:nvSpPr>
          <p:spPr>
            <a:xfrm>
              <a:off x="5326367" y="52687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61" name="object 18761"/>
            <p:cNvSpPr/>
            <p:nvPr/>
          </p:nvSpPr>
          <p:spPr>
            <a:xfrm>
              <a:off x="5327954" y="526796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62" name="object 18762"/>
            <p:cNvSpPr/>
            <p:nvPr/>
          </p:nvSpPr>
          <p:spPr>
            <a:xfrm>
              <a:off x="5330329" y="52679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63" name="object 18763"/>
            <p:cNvSpPr/>
            <p:nvPr/>
          </p:nvSpPr>
          <p:spPr>
            <a:xfrm>
              <a:off x="5331904" y="52679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64" name="object 18764"/>
            <p:cNvSpPr/>
            <p:nvPr/>
          </p:nvSpPr>
          <p:spPr>
            <a:xfrm>
              <a:off x="5327154" y="5256872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712" y="11087"/>
                  </a:moveTo>
                  <a:lnTo>
                    <a:pt x="7137" y="11087"/>
                  </a:lnTo>
                </a:path>
                <a:path w="8889" h="11429">
                  <a:moveTo>
                    <a:pt x="8712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65" name="object 18765"/>
            <p:cNvSpPr/>
            <p:nvPr/>
          </p:nvSpPr>
          <p:spPr>
            <a:xfrm>
              <a:off x="5334292" y="526796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66" name="object 18766"/>
            <p:cNvSpPr/>
            <p:nvPr/>
          </p:nvSpPr>
          <p:spPr>
            <a:xfrm>
              <a:off x="5334292" y="527192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67" name="object 18767"/>
            <p:cNvSpPr/>
            <p:nvPr/>
          </p:nvSpPr>
          <p:spPr>
            <a:xfrm>
              <a:off x="5335867" y="526796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68" name="object 18768"/>
            <p:cNvSpPr/>
            <p:nvPr/>
          </p:nvSpPr>
          <p:spPr>
            <a:xfrm>
              <a:off x="5284381" y="527509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69" name="object 18769"/>
            <p:cNvSpPr/>
            <p:nvPr/>
          </p:nvSpPr>
          <p:spPr>
            <a:xfrm>
              <a:off x="5286756" y="527034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4749"/>
                  </a:lnTo>
                  <a:lnTo>
                    <a:pt x="157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70" name="object 18770"/>
            <p:cNvSpPr/>
            <p:nvPr/>
          </p:nvSpPr>
          <p:spPr>
            <a:xfrm>
              <a:off x="5288343" y="527034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49"/>
                  </a:lnTo>
                  <a:lnTo>
                    <a:pt x="15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71" name="object 18771"/>
            <p:cNvSpPr/>
            <p:nvPr/>
          </p:nvSpPr>
          <p:spPr>
            <a:xfrm>
              <a:off x="5289931" y="527034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49"/>
                  </a:lnTo>
                  <a:lnTo>
                    <a:pt x="237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72" name="object 18772"/>
            <p:cNvSpPr/>
            <p:nvPr/>
          </p:nvSpPr>
          <p:spPr>
            <a:xfrm>
              <a:off x="5292306" y="527034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49"/>
                  </a:lnTo>
                  <a:lnTo>
                    <a:pt x="157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73" name="object 18773"/>
            <p:cNvSpPr/>
            <p:nvPr/>
          </p:nvSpPr>
          <p:spPr>
            <a:xfrm>
              <a:off x="5293880" y="527034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49"/>
                  </a:lnTo>
                  <a:lnTo>
                    <a:pt x="237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74" name="object 18774"/>
            <p:cNvSpPr/>
            <p:nvPr/>
          </p:nvSpPr>
          <p:spPr>
            <a:xfrm>
              <a:off x="5296255" y="527034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49"/>
                  </a:lnTo>
                  <a:lnTo>
                    <a:pt x="15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75" name="object 18775"/>
            <p:cNvSpPr/>
            <p:nvPr/>
          </p:nvSpPr>
          <p:spPr>
            <a:xfrm>
              <a:off x="5297843" y="527034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49"/>
                  </a:lnTo>
                  <a:lnTo>
                    <a:pt x="157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76" name="object 18776"/>
            <p:cNvSpPr/>
            <p:nvPr/>
          </p:nvSpPr>
          <p:spPr>
            <a:xfrm>
              <a:off x="5299430" y="5269547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0"/>
                  </a:moveTo>
                  <a:lnTo>
                    <a:pt x="0" y="4749"/>
                  </a:lnTo>
                  <a:lnTo>
                    <a:pt x="2387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77" name="object 18777"/>
            <p:cNvSpPr/>
            <p:nvPr/>
          </p:nvSpPr>
          <p:spPr>
            <a:xfrm>
              <a:off x="5301805" y="526954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4749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78" name="object 18778"/>
            <p:cNvSpPr/>
            <p:nvPr/>
          </p:nvSpPr>
          <p:spPr>
            <a:xfrm>
              <a:off x="5303393" y="526954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62"/>
                  </a:ln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79" name="object 18779"/>
            <p:cNvSpPr/>
            <p:nvPr/>
          </p:nvSpPr>
          <p:spPr>
            <a:xfrm>
              <a:off x="5305768" y="526954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80" name="object 18780"/>
            <p:cNvSpPr/>
            <p:nvPr/>
          </p:nvSpPr>
          <p:spPr>
            <a:xfrm>
              <a:off x="5307355" y="526954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81" name="object 18781"/>
            <p:cNvSpPr/>
            <p:nvPr/>
          </p:nvSpPr>
          <p:spPr>
            <a:xfrm>
              <a:off x="5308943" y="526954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62"/>
                  </a:ln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82" name="object 18782"/>
            <p:cNvSpPr/>
            <p:nvPr/>
          </p:nvSpPr>
          <p:spPr>
            <a:xfrm>
              <a:off x="5311317" y="526954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83" name="object 18783"/>
            <p:cNvSpPr/>
            <p:nvPr/>
          </p:nvSpPr>
          <p:spPr>
            <a:xfrm>
              <a:off x="5312892" y="526954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62"/>
                  </a:lnTo>
                  <a:lnTo>
                    <a:pt x="23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84" name="object 18784"/>
            <p:cNvSpPr/>
            <p:nvPr/>
          </p:nvSpPr>
          <p:spPr>
            <a:xfrm>
              <a:off x="5315280" y="5268760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4762"/>
                  </a:lnTo>
                  <a:lnTo>
                    <a:pt x="1574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85" name="object 18785"/>
            <p:cNvSpPr/>
            <p:nvPr/>
          </p:nvSpPr>
          <p:spPr>
            <a:xfrm>
              <a:off x="5316855" y="5268760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4762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86" name="object 18786"/>
            <p:cNvSpPr/>
            <p:nvPr/>
          </p:nvSpPr>
          <p:spPr>
            <a:xfrm>
              <a:off x="5318442" y="526876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62"/>
                  </a:ln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87" name="object 18787"/>
            <p:cNvSpPr/>
            <p:nvPr/>
          </p:nvSpPr>
          <p:spPr>
            <a:xfrm>
              <a:off x="5320817" y="526876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88" name="object 18788"/>
            <p:cNvSpPr/>
            <p:nvPr/>
          </p:nvSpPr>
          <p:spPr>
            <a:xfrm>
              <a:off x="5322417" y="526876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62"/>
                  </a:ln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89" name="object 18789"/>
            <p:cNvSpPr/>
            <p:nvPr/>
          </p:nvSpPr>
          <p:spPr>
            <a:xfrm>
              <a:off x="5324779" y="526876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90" name="object 18790"/>
            <p:cNvSpPr/>
            <p:nvPr/>
          </p:nvSpPr>
          <p:spPr>
            <a:xfrm>
              <a:off x="5326367" y="526876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91" name="object 18791"/>
            <p:cNvSpPr/>
            <p:nvPr/>
          </p:nvSpPr>
          <p:spPr>
            <a:xfrm>
              <a:off x="5327954" y="526876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62"/>
                  </a:ln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92" name="object 18792"/>
            <p:cNvSpPr/>
            <p:nvPr/>
          </p:nvSpPr>
          <p:spPr>
            <a:xfrm>
              <a:off x="5330329" y="5267960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47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93" name="object 18793"/>
            <p:cNvSpPr/>
            <p:nvPr/>
          </p:nvSpPr>
          <p:spPr>
            <a:xfrm>
              <a:off x="5331904" y="526796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62"/>
                  </a:lnTo>
                  <a:lnTo>
                    <a:pt x="23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94" name="object 18794"/>
            <p:cNvSpPr/>
            <p:nvPr/>
          </p:nvSpPr>
          <p:spPr>
            <a:xfrm>
              <a:off x="5272494" y="531074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95" name="object 18795"/>
            <p:cNvSpPr/>
            <p:nvPr/>
          </p:nvSpPr>
          <p:spPr>
            <a:xfrm>
              <a:off x="5274868" y="529885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96" name="object 18796"/>
            <p:cNvSpPr/>
            <p:nvPr/>
          </p:nvSpPr>
          <p:spPr>
            <a:xfrm>
              <a:off x="5274868" y="53107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97" name="object 18797"/>
            <p:cNvSpPr/>
            <p:nvPr/>
          </p:nvSpPr>
          <p:spPr>
            <a:xfrm>
              <a:off x="5276456" y="529885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98" name="object 18798"/>
            <p:cNvSpPr/>
            <p:nvPr/>
          </p:nvSpPr>
          <p:spPr>
            <a:xfrm>
              <a:off x="5276456" y="531074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799" name="object 18799"/>
            <p:cNvSpPr/>
            <p:nvPr/>
          </p:nvSpPr>
          <p:spPr>
            <a:xfrm>
              <a:off x="5278831" y="529885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00" name="object 18800"/>
            <p:cNvSpPr/>
            <p:nvPr/>
          </p:nvSpPr>
          <p:spPr>
            <a:xfrm>
              <a:off x="5278831" y="530994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01" name="object 18801"/>
            <p:cNvSpPr/>
            <p:nvPr/>
          </p:nvSpPr>
          <p:spPr>
            <a:xfrm>
              <a:off x="5280418" y="529965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02" name="object 18802"/>
            <p:cNvSpPr/>
            <p:nvPr/>
          </p:nvSpPr>
          <p:spPr>
            <a:xfrm>
              <a:off x="5280431" y="53099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03" name="object 18803"/>
            <p:cNvSpPr/>
            <p:nvPr/>
          </p:nvSpPr>
          <p:spPr>
            <a:xfrm>
              <a:off x="5282006" y="529965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04" name="object 18804"/>
            <p:cNvSpPr/>
            <p:nvPr/>
          </p:nvSpPr>
          <p:spPr>
            <a:xfrm>
              <a:off x="5282006" y="530994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05" name="object 18805"/>
            <p:cNvSpPr/>
            <p:nvPr/>
          </p:nvSpPr>
          <p:spPr>
            <a:xfrm>
              <a:off x="5284393" y="529885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06" name="object 18806"/>
            <p:cNvSpPr/>
            <p:nvPr/>
          </p:nvSpPr>
          <p:spPr>
            <a:xfrm>
              <a:off x="5284393" y="53099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07" name="object 18807"/>
            <p:cNvSpPr/>
            <p:nvPr/>
          </p:nvSpPr>
          <p:spPr>
            <a:xfrm>
              <a:off x="5285968" y="529885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08" name="object 18808"/>
            <p:cNvSpPr/>
            <p:nvPr/>
          </p:nvSpPr>
          <p:spPr>
            <a:xfrm>
              <a:off x="5285968" y="53099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09" name="object 18809"/>
            <p:cNvSpPr/>
            <p:nvPr/>
          </p:nvSpPr>
          <p:spPr>
            <a:xfrm>
              <a:off x="5287556" y="529885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10" name="object 18810"/>
            <p:cNvSpPr/>
            <p:nvPr/>
          </p:nvSpPr>
          <p:spPr>
            <a:xfrm>
              <a:off x="5287556" y="530994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11" name="object 18811"/>
            <p:cNvSpPr/>
            <p:nvPr/>
          </p:nvSpPr>
          <p:spPr>
            <a:xfrm>
              <a:off x="5289931" y="529885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12" name="object 18812"/>
            <p:cNvSpPr/>
            <p:nvPr/>
          </p:nvSpPr>
          <p:spPr>
            <a:xfrm>
              <a:off x="5289931" y="53099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13" name="object 18813"/>
            <p:cNvSpPr/>
            <p:nvPr/>
          </p:nvSpPr>
          <p:spPr>
            <a:xfrm>
              <a:off x="5291505" y="529885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14" name="object 18814"/>
            <p:cNvSpPr/>
            <p:nvPr/>
          </p:nvSpPr>
          <p:spPr>
            <a:xfrm>
              <a:off x="5291505" y="530994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15" name="object 18815"/>
            <p:cNvSpPr/>
            <p:nvPr/>
          </p:nvSpPr>
          <p:spPr>
            <a:xfrm>
              <a:off x="5293880" y="529885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16" name="object 18816"/>
            <p:cNvSpPr/>
            <p:nvPr/>
          </p:nvSpPr>
          <p:spPr>
            <a:xfrm>
              <a:off x="5293880" y="530915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17" name="object 18817"/>
            <p:cNvSpPr/>
            <p:nvPr/>
          </p:nvSpPr>
          <p:spPr>
            <a:xfrm>
              <a:off x="5295468" y="529885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18" name="object 18818"/>
            <p:cNvSpPr/>
            <p:nvPr/>
          </p:nvSpPr>
          <p:spPr>
            <a:xfrm>
              <a:off x="5295481" y="53091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19" name="object 18819"/>
            <p:cNvSpPr/>
            <p:nvPr/>
          </p:nvSpPr>
          <p:spPr>
            <a:xfrm>
              <a:off x="5297055" y="52980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20" name="object 18820"/>
            <p:cNvSpPr/>
            <p:nvPr/>
          </p:nvSpPr>
          <p:spPr>
            <a:xfrm>
              <a:off x="5297055" y="53091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21" name="object 18821"/>
            <p:cNvSpPr/>
            <p:nvPr/>
          </p:nvSpPr>
          <p:spPr>
            <a:xfrm>
              <a:off x="5299430" y="52980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22" name="object 18822"/>
            <p:cNvSpPr/>
            <p:nvPr/>
          </p:nvSpPr>
          <p:spPr>
            <a:xfrm>
              <a:off x="5299430" y="53091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23" name="object 18823"/>
            <p:cNvSpPr/>
            <p:nvPr/>
          </p:nvSpPr>
          <p:spPr>
            <a:xfrm>
              <a:off x="5301018" y="52980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24" name="object 18824"/>
            <p:cNvSpPr/>
            <p:nvPr/>
          </p:nvSpPr>
          <p:spPr>
            <a:xfrm>
              <a:off x="5301018" y="53091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25" name="object 18825"/>
            <p:cNvSpPr/>
            <p:nvPr/>
          </p:nvSpPr>
          <p:spPr>
            <a:xfrm>
              <a:off x="5302605" y="52980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26" name="object 18826"/>
            <p:cNvSpPr/>
            <p:nvPr/>
          </p:nvSpPr>
          <p:spPr>
            <a:xfrm>
              <a:off x="5302605" y="53091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27" name="object 18827"/>
            <p:cNvSpPr/>
            <p:nvPr/>
          </p:nvSpPr>
          <p:spPr>
            <a:xfrm>
              <a:off x="5304980" y="52980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28" name="object 18828"/>
            <p:cNvSpPr/>
            <p:nvPr/>
          </p:nvSpPr>
          <p:spPr>
            <a:xfrm>
              <a:off x="5304980" y="53091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29" name="object 18829"/>
            <p:cNvSpPr/>
            <p:nvPr/>
          </p:nvSpPr>
          <p:spPr>
            <a:xfrm>
              <a:off x="5306568" y="52980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30" name="object 18830"/>
            <p:cNvSpPr/>
            <p:nvPr/>
          </p:nvSpPr>
          <p:spPr>
            <a:xfrm>
              <a:off x="5306568" y="53091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31" name="object 18831"/>
            <p:cNvSpPr/>
            <p:nvPr/>
          </p:nvSpPr>
          <p:spPr>
            <a:xfrm>
              <a:off x="5308943" y="52980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32" name="object 18832"/>
            <p:cNvSpPr/>
            <p:nvPr/>
          </p:nvSpPr>
          <p:spPr>
            <a:xfrm>
              <a:off x="5308943" y="530837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33" name="object 18833"/>
            <p:cNvSpPr/>
            <p:nvPr/>
          </p:nvSpPr>
          <p:spPr>
            <a:xfrm>
              <a:off x="5310517" y="529807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34" name="object 18834"/>
            <p:cNvSpPr/>
            <p:nvPr/>
          </p:nvSpPr>
          <p:spPr>
            <a:xfrm>
              <a:off x="5310530" y="53083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35" name="object 18835"/>
            <p:cNvSpPr/>
            <p:nvPr/>
          </p:nvSpPr>
          <p:spPr>
            <a:xfrm>
              <a:off x="5312118" y="52972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36" name="object 18836"/>
            <p:cNvSpPr/>
            <p:nvPr/>
          </p:nvSpPr>
          <p:spPr>
            <a:xfrm>
              <a:off x="5312105" y="53083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37" name="object 18837"/>
            <p:cNvSpPr/>
            <p:nvPr/>
          </p:nvSpPr>
          <p:spPr>
            <a:xfrm>
              <a:off x="5314480" y="52972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38" name="object 18838"/>
            <p:cNvSpPr/>
            <p:nvPr/>
          </p:nvSpPr>
          <p:spPr>
            <a:xfrm>
              <a:off x="5314492" y="53083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39" name="object 18839"/>
            <p:cNvSpPr/>
            <p:nvPr/>
          </p:nvSpPr>
          <p:spPr>
            <a:xfrm>
              <a:off x="5316067" y="52972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40" name="object 18840"/>
            <p:cNvSpPr/>
            <p:nvPr/>
          </p:nvSpPr>
          <p:spPr>
            <a:xfrm>
              <a:off x="5316067" y="53083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41" name="object 18841"/>
            <p:cNvSpPr/>
            <p:nvPr/>
          </p:nvSpPr>
          <p:spPr>
            <a:xfrm>
              <a:off x="5318455" y="52972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42" name="object 18842"/>
            <p:cNvSpPr/>
            <p:nvPr/>
          </p:nvSpPr>
          <p:spPr>
            <a:xfrm>
              <a:off x="5318455" y="53083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43" name="object 18843"/>
            <p:cNvSpPr/>
            <p:nvPr/>
          </p:nvSpPr>
          <p:spPr>
            <a:xfrm>
              <a:off x="5320030" y="52972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44" name="object 18844"/>
            <p:cNvSpPr/>
            <p:nvPr/>
          </p:nvSpPr>
          <p:spPr>
            <a:xfrm>
              <a:off x="5320030" y="53083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45" name="object 18845"/>
            <p:cNvSpPr/>
            <p:nvPr/>
          </p:nvSpPr>
          <p:spPr>
            <a:xfrm>
              <a:off x="5321617" y="529727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46" name="object 18846"/>
            <p:cNvSpPr/>
            <p:nvPr/>
          </p:nvSpPr>
          <p:spPr>
            <a:xfrm>
              <a:off x="5321617" y="53075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47" name="object 18847"/>
            <p:cNvSpPr/>
            <p:nvPr/>
          </p:nvSpPr>
          <p:spPr>
            <a:xfrm>
              <a:off x="5323992" y="529727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48" name="object 18848"/>
            <p:cNvSpPr/>
            <p:nvPr/>
          </p:nvSpPr>
          <p:spPr>
            <a:xfrm>
              <a:off x="5323992" y="5307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49" name="object 18849"/>
            <p:cNvSpPr/>
            <p:nvPr/>
          </p:nvSpPr>
          <p:spPr>
            <a:xfrm>
              <a:off x="5325580" y="530203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50" name="object 18850"/>
            <p:cNvSpPr/>
            <p:nvPr/>
          </p:nvSpPr>
          <p:spPr>
            <a:xfrm>
              <a:off x="5325580" y="52972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51" name="object 18851"/>
            <p:cNvSpPr/>
            <p:nvPr/>
          </p:nvSpPr>
          <p:spPr>
            <a:xfrm>
              <a:off x="5325592" y="5307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52" name="object 18852"/>
            <p:cNvSpPr/>
            <p:nvPr/>
          </p:nvSpPr>
          <p:spPr>
            <a:xfrm>
              <a:off x="5327167" y="530440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53" name="object 18853"/>
            <p:cNvSpPr/>
            <p:nvPr/>
          </p:nvSpPr>
          <p:spPr>
            <a:xfrm>
              <a:off x="5282793" y="532500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87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54" name="object 18854"/>
            <p:cNvSpPr/>
            <p:nvPr/>
          </p:nvSpPr>
          <p:spPr>
            <a:xfrm>
              <a:off x="5284393" y="53210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55" name="object 18855"/>
            <p:cNvSpPr/>
            <p:nvPr/>
          </p:nvSpPr>
          <p:spPr>
            <a:xfrm>
              <a:off x="5282793" y="53210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56" name="object 18856"/>
            <p:cNvSpPr/>
            <p:nvPr/>
          </p:nvSpPr>
          <p:spPr>
            <a:xfrm>
              <a:off x="5282793" y="532104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57" name="object 18857"/>
            <p:cNvSpPr/>
            <p:nvPr/>
          </p:nvSpPr>
          <p:spPr>
            <a:xfrm>
              <a:off x="5280431" y="532103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58" name="object 18858"/>
            <p:cNvSpPr/>
            <p:nvPr/>
          </p:nvSpPr>
          <p:spPr>
            <a:xfrm>
              <a:off x="5280431" y="53257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59" name="object 18859"/>
            <p:cNvSpPr/>
            <p:nvPr/>
          </p:nvSpPr>
          <p:spPr>
            <a:xfrm>
              <a:off x="5284393" y="532104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60" name="object 18860"/>
            <p:cNvSpPr/>
            <p:nvPr/>
          </p:nvSpPr>
          <p:spPr>
            <a:xfrm>
              <a:off x="5286768" y="53210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61" name="object 18861"/>
            <p:cNvSpPr/>
            <p:nvPr/>
          </p:nvSpPr>
          <p:spPr>
            <a:xfrm>
              <a:off x="5288343" y="53210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62" name="object 18862"/>
            <p:cNvSpPr/>
            <p:nvPr/>
          </p:nvSpPr>
          <p:spPr>
            <a:xfrm>
              <a:off x="5289931" y="532104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63" name="object 18863"/>
            <p:cNvSpPr/>
            <p:nvPr/>
          </p:nvSpPr>
          <p:spPr>
            <a:xfrm>
              <a:off x="5292306" y="53210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64" name="object 18864"/>
            <p:cNvSpPr/>
            <p:nvPr/>
          </p:nvSpPr>
          <p:spPr>
            <a:xfrm>
              <a:off x="5293880" y="532104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65" name="object 18865"/>
            <p:cNvSpPr/>
            <p:nvPr/>
          </p:nvSpPr>
          <p:spPr>
            <a:xfrm>
              <a:off x="5296268" y="532024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66" name="object 18866"/>
            <p:cNvSpPr/>
            <p:nvPr/>
          </p:nvSpPr>
          <p:spPr>
            <a:xfrm>
              <a:off x="5297855" y="53202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67" name="object 18867"/>
            <p:cNvSpPr/>
            <p:nvPr/>
          </p:nvSpPr>
          <p:spPr>
            <a:xfrm>
              <a:off x="5299418" y="532024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68" name="object 18868"/>
            <p:cNvSpPr/>
            <p:nvPr/>
          </p:nvSpPr>
          <p:spPr>
            <a:xfrm>
              <a:off x="5301818" y="53202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69" name="object 18869"/>
            <p:cNvSpPr/>
            <p:nvPr/>
          </p:nvSpPr>
          <p:spPr>
            <a:xfrm>
              <a:off x="5303405" y="532024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70" name="object 18870"/>
            <p:cNvSpPr/>
            <p:nvPr/>
          </p:nvSpPr>
          <p:spPr>
            <a:xfrm>
              <a:off x="5305780" y="53202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71" name="object 18871"/>
            <p:cNvSpPr/>
            <p:nvPr/>
          </p:nvSpPr>
          <p:spPr>
            <a:xfrm>
              <a:off x="5307355" y="53202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72" name="object 18872"/>
            <p:cNvSpPr/>
            <p:nvPr/>
          </p:nvSpPr>
          <p:spPr>
            <a:xfrm>
              <a:off x="5308943" y="532024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73" name="object 18873"/>
            <p:cNvSpPr/>
            <p:nvPr/>
          </p:nvSpPr>
          <p:spPr>
            <a:xfrm>
              <a:off x="5311317" y="531945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74" name="object 18874"/>
            <p:cNvSpPr/>
            <p:nvPr/>
          </p:nvSpPr>
          <p:spPr>
            <a:xfrm>
              <a:off x="5312892" y="53194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75" name="object 18875"/>
            <p:cNvSpPr/>
            <p:nvPr/>
          </p:nvSpPr>
          <p:spPr>
            <a:xfrm>
              <a:off x="5315293" y="53194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76" name="object 18876"/>
            <p:cNvSpPr/>
            <p:nvPr/>
          </p:nvSpPr>
          <p:spPr>
            <a:xfrm>
              <a:off x="5316867" y="53194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77" name="object 18877"/>
            <p:cNvSpPr/>
            <p:nvPr/>
          </p:nvSpPr>
          <p:spPr>
            <a:xfrm>
              <a:off x="5318455" y="53194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78" name="object 18878"/>
            <p:cNvSpPr/>
            <p:nvPr/>
          </p:nvSpPr>
          <p:spPr>
            <a:xfrm>
              <a:off x="5320830" y="53194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79" name="object 18879"/>
            <p:cNvSpPr/>
            <p:nvPr/>
          </p:nvSpPr>
          <p:spPr>
            <a:xfrm>
              <a:off x="5322417" y="53194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80" name="object 18880"/>
            <p:cNvSpPr/>
            <p:nvPr/>
          </p:nvSpPr>
          <p:spPr>
            <a:xfrm>
              <a:off x="5324792" y="531867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81" name="object 18881"/>
            <p:cNvSpPr/>
            <p:nvPr/>
          </p:nvSpPr>
          <p:spPr>
            <a:xfrm>
              <a:off x="5326367" y="53186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82" name="object 18882"/>
            <p:cNvSpPr/>
            <p:nvPr/>
          </p:nvSpPr>
          <p:spPr>
            <a:xfrm>
              <a:off x="5327954" y="53186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83" name="object 18883"/>
            <p:cNvSpPr/>
            <p:nvPr/>
          </p:nvSpPr>
          <p:spPr>
            <a:xfrm>
              <a:off x="5330329" y="53186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84" name="object 18884"/>
            <p:cNvSpPr/>
            <p:nvPr/>
          </p:nvSpPr>
          <p:spPr>
            <a:xfrm>
              <a:off x="5331904" y="53186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85" name="object 18885"/>
            <p:cNvSpPr/>
            <p:nvPr/>
          </p:nvSpPr>
          <p:spPr>
            <a:xfrm>
              <a:off x="5327167" y="5307571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712" y="11099"/>
                  </a:moveTo>
                  <a:lnTo>
                    <a:pt x="7137" y="11099"/>
                  </a:lnTo>
                </a:path>
                <a:path w="8889" h="11429">
                  <a:moveTo>
                    <a:pt x="8712" y="110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86" name="object 18886"/>
            <p:cNvSpPr/>
            <p:nvPr/>
          </p:nvSpPr>
          <p:spPr>
            <a:xfrm>
              <a:off x="5334292" y="53186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87" name="object 18887"/>
            <p:cNvSpPr/>
            <p:nvPr/>
          </p:nvSpPr>
          <p:spPr>
            <a:xfrm>
              <a:off x="5334304" y="53226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88" name="object 18888"/>
            <p:cNvSpPr/>
            <p:nvPr/>
          </p:nvSpPr>
          <p:spPr>
            <a:xfrm>
              <a:off x="5335879" y="532104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89" name="object 18889"/>
            <p:cNvSpPr/>
            <p:nvPr/>
          </p:nvSpPr>
          <p:spPr>
            <a:xfrm>
              <a:off x="5284393" y="532500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90" name="object 18890"/>
            <p:cNvSpPr/>
            <p:nvPr/>
          </p:nvSpPr>
          <p:spPr>
            <a:xfrm>
              <a:off x="5286768" y="532104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91" name="object 18891"/>
            <p:cNvSpPr/>
            <p:nvPr/>
          </p:nvSpPr>
          <p:spPr>
            <a:xfrm>
              <a:off x="5288343" y="532104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92" name="object 18892"/>
            <p:cNvSpPr/>
            <p:nvPr/>
          </p:nvSpPr>
          <p:spPr>
            <a:xfrm>
              <a:off x="5289931" y="53210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62"/>
                  </a:ln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93" name="object 18893"/>
            <p:cNvSpPr/>
            <p:nvPr/>
          </p:nvSpPr>
          <p:spPr>
            <a:xfrm>
              <a:off x="5292306" y="532104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94" name="object 18894"/>
            <p:cNvSpPr/>
            <p:nvPr/>
          </p:nvSpPr>
          <p:spPr>
            <a:xfrm>
              <a:off x="5293893" y="532104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62"/>
                  </a:ln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95" name="object 18895"/>
            <p:cNvSpPr/>
            <p:nvPr/>
          </p:nvSpPr>
          <p:spPr>
            <a:xfrm>
              <a:off x="5296255" y="532104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96" name="object 18896"/>
            <p:cNvSpPr/>
            <p:nvPr/>
          </p:nvSpPr>
          <p:spPr>
            <a:xfrm>
              <a:off x="5297855" y="5320245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47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97" name="object 18897"/>
            <p:cNvSpPr/>
            <p:nvPr/>
          </p:nvSpPr>
          <p:spPr>
            <a:xfrm>
              <a:off x="5299430" y="5320245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62"/>
                  </a:lnTo>
                  <a:lnTo>
                    <a:pt x="23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98" name="object 18898"/>
            <p:cNvSpPr/>
            <p:nvPr/>
          </p:nvSpPr>
          <p:spPr>
            <a:xfrm>
              <a:off x="5301818" y="532024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899" name="object 18899"/>
            <p:cNvSpPr/>
            <p:nvPr/>
          </p:nvSpPr>
          <p:spPr>
            <a:xfrm>
              <a:off x="5303405" y="5320245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62"/>
                  </a:ln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00" name="object 18900"/>
            <p:cNvSpPr/>
            <p:nvPr/>
          </p:nvSpPr>
          <p:spPr>
            <a:xfrm>
              <a:off x="5305780" y="532024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01" name="object 18901"/>
            <p:cNvSpPr/>
            <p:nvPr/>
          </p:nvSpPr>
          <p:spPr>
            <a:xfrm>
              <a:off x="5307355" y="532024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02" name="object 18902"/>
            <p:cNvSpPr/>
            <p:nvPr/>
          </p:nvSpPr>
          <p:spPr>
            <a:xfrm>
              <a:off x="5308943" y="5320245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62"/>
                  </a:ln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03" name="object 18903"/>
            <p:cNvSpPr/>
            <p:nvPr/>
          </p:nvSpPr>
          <p:spPr>
            <a:xfrm>
              <a:off x="5311317" y="532024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04" name="object 18904"/>
            <p:cNvSpPr/>
            <p:nvPr/>
          </p:nvSpPr>
          <p:spPr>
            <a:xfrm>
              <a:off x="5312905" y="5319458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0"/>
                  </a:moveTo>
                  <a:lnTo>
                    <a:pt x="0" y="4762"/>
                  </a:lnTo>
                  <a:lnTo>
                    <a:pt x="23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05" name="object 18905"/>
            <p:cNvSpPr/>
            <p:nvPr/>
          </p:nvSpPr>
          <p:spPr>
            <a:xfrm>
              <a:off x="5315280" y="531945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06" name="object 18906"/>
            <p:cNvSpPr/>
            <p:nvPr/>
          </p:nvSpPr>
          <p:spPr>
            <a:xfrm>
              <a:off x="5316867" y="531945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07" name="object 18907"/>
            <p:cNvSpPr/>
            <p:nvPr/>
          </p:nvSpPr>
          <p:spPr>
            <a:xfrm>
              <a:off x="5318455" y="531945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62"/>
                  </a:ln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08" name="object 18908"/>
            <p:cNvSpPr/>
            <p:nvPr/>
          </p:nvSpPr>
          <p:spPr>
            <a:xfrm>
              <a:off x="5320830" y="531945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09" name="object 18909"/>
            <p:cNvSpPr/>
            <p:nvPr/>
          </p:nvSpPr>
          <p:spPr>
            <a:xfrm>
              <a:off x="5322417" y="531945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62"/>
                  </a:ln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10" name="object 18910"/>
            <p:cNvSpPr/>
            <p:nvPr/>
          </p:nvSpPr>
          <p:spPr>
            <a:xfrm>
              <a:off x="5324792" y="531945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11" name="object 18911"/>
            <p:cNvSpPr/>
            <p:nvPr/>
          </p:nvSpPr>
          <p:spPr>
            <a:xfrm>
              <a:off x="5326367" y="5318671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4749"/>
                  </a:lnTo>
                  <a:lnTo>
                    <a:pt x="1587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12" name="object 18912"/>
            <p:cNvSpPr/>
            <p:nvPr/>
          </p:nvSpPr>
          <p:spPr>
            <a:xfrm>
              <a:off x="5327954" y="5318671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0"/>
                  </a:moveTo>
                  <a:lnTo>
                    <a:pt x="0" y="4749"/>
                  </a:lnTo>
                  <a:lnTo>
                    <a:pt x="237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13" name="object 18913"/>
            <p:cNvSpPr/>
            <p:nvPr/>
          </p:nvSpPr>
          <p:spPr>
            <a:xfrm>
              <a:off x="5330329" y="531867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49"/>
                  </a:lnTo>
                  <a:lnTo>
                    <a:pt x="157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14" name="object 18914"/>
            <p:cNvSpPr/>
            <p:nvPr/>
          </p:nvSpPr>
          <p:spPr>
            <a:xfrm>
              <a:off x="5331917" y="531867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49"/>
                  </a:lnTo>
                  <a:lnTo>
                    <a:pt x="23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15" name="object 18915"/>
            <p:cNvSpPr/>
            <p:nvPr/>
          </p:nvSpPr>
          <p:spPr>
            <a:xfrm>
              <a:off x="5335879" y="5269547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70">
                  <a:moveTo>
                    <a:pt x="0" y="0"/>
                  </a:moveTo>
                  <a:lnTo>
                    <a:pt x="0" y="514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16" name="object 18916"/>
            <p:cNvSpPr/>
            <p:nvPr/>
          </p:nvSpPr>
          <p:spPr>
            <a:xfrm>
              <a:off x="5335879" y="53210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17" name="object 18917"/>
            <p:cNvSpPr/>
            <p:nvPr/>
          </p:nvSpPr>
          <p:spPr>
            <a:xfrm>
              <a:off x="5335879" y="5269547"/>
              <a:ext cx="1905" cy="52069"/>
            </a:xfrm>
            <a:custGeom>
              <a:avLst/>
              <a:gdLst/>
              <a:ahLst/>
              <a:cxnLst/>
              <a:rect l="l" t="t" r="r" b="b"/>
              <a:pathLst>
                <a:path w="1904" h="52070">
                  <a:moveTo>
                    <a:pt x="1587" y="0"/>
                  </a:moveTo>
                  <a:lnTo>
                    <a:pt x="1587" y="51498"/>
                  </a:lnTo>
                </a:path>
                <a:path w="1904" h="52070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18" name="object 18918"/>
            <p:cNvSpPr/>
            <p:nvPr/>
          </p:nvSpPr>
          <p:spPr>
            <a:xfrm>
              <a:off x="5327954" y="5258447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800" y="0"/>
                  </a:moveTo>
                  <a:lnTo>
                    <a:pt x="9512" y="11099"/>
                  </a:lnTo>
                </a:path>
                <a:path w="9525" h="1142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919" name="object 18919"/>
          <p:cNvGrpSpPr/>
          <p:nvPr/>
        </p:nvGrpSpPr>
        <p:grpSpPr>
          <a:xfrm>
            <a:off x="4586432" y="3565504"/>
            <a:ext cx="12430" cy="27003"/>
            <a:chOff x="5101380" y="5282228"/>
            <a:chExt cx="18415" cy="40005"/>
          </a:xfrm>
        </p:grpSpPr>
        <p:sp>
          <p:nvSpPr>
            <p:cNvPr id="18920" name="object 18920"/>
            <p:cNvSpPr/>
            <p:nvPr/>
          </p:nvSpPr>
          <p:spPr>
            <a:xfrm>
              <a:off x="5117223" y="531787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4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21" name="object 18921"/>
            <p:cNvSpPr/>
            <p:nvPr/>
          </p:nvSpPr>
          <p:spPr>
            <a:xfrm>
              <a:off x="5114848" y="531787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22" name="object 18922"/>
            <p:cNvSpPr/>
            <p:nvPr/>
          </p:nvSpPr>
          <p:spPr>
            <a:xfrm>
              <a:off x="5114848" y="532104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23" name="object 18923"/>
            <p:cNvSpPr/>
            <p:nvPr/>
          </p:nvSpPr>
          <p:spPr>
            <a:xfrm>
              <a:off x="5117223" y="531390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80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24" name="object 18924"/>
            <p:cNvSpPr/>
            <p:nvPr/>
          </p:nvSpPr>
          <p:spPr>
            <a:xfrm>
              <a:off x="5114848" y="531310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800"/>
                  </a:moveTo>
                  <a:lnTo>
                    <a:pt x="2374" y="800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25" name="object 18925"/>
            <p:cNvSpPr/>
            <p:nvPr/>
          </p:nvSpPr>
          <p:spPr>
            <a:xfrm>
              <a:off x="5114848" y="53131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26" name="object 18926"/>
            <p:cNvSpPr/>
            <p:nvPr/>
          </p:nvSpPr>
          <p:spPr>
            <a:xfrm>
              <a:off x="5114848" y="5308371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0"/>
                  </a:moveTo>
                  <a:lnTo>
                    <a:pt x="0" y="800"/>
                  </a:lnTo>
                  <a:lnTo>
                    <a:pt x="800" y="1574"/>
                  </a:lnTo>
                  <a:lnTo>
                    <a:pt x="800" y="3962"/>
                  </a:lnTo>
                  <a:lnTo>
                    <a:pt x="0" y="4749"/>
                  </a:lnTo>
                </a:path>
                <a:path w="1270" h="507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27" name="object 18927"/>
            <p:cNvSpPr/>
            <p:nvPr/>
          </p:nvSpPr>
          <p:spPr>
            <a:xfrm>
              <a:off x="5114848" y="53131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28" name="object 18928"/>
            <p:cNvSpPr/>
            <p:nvPr/>
          </p:nvSpPr>
          <p:spPr>
            <a:xfrm>
              <a:off x="5117223" y="529093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29" name="object 18929"/>
            <p:cNvSpPr/>
            <p:nvPr/>
          </p:nvSpPr>
          <p:spPr>
            <a:xfrm>
              <a:off x="5114848" y="529093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30" name="object 18930"/>
            <p:cNvSpPr/>
            <p:nvPr/>
          </p:nvSpPr>
          <p:spPr>
            <a:xfrm>
              <a:off x="5114848" y="52933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31" name="object 18931"/>
            <p:cNvSpPr/>
            <p:nvPr/>
          </p:nvSpPr>
          <p:spPr>
            <a:xfrm>
              <a:off x="5117223" y="528697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80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32" name="object 18932"/>
            <p:cNvSpPr/>
            <p:nvPr/>
          </p:nvSpPr>
          <p:spPr>
            <a:xfrm>
              <a:off x="5114848" y="528539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1574"/>
                  </a:moveTo>
                  <a:lnTo>
                    <a:pt x="2374" y="1574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33" name="object 18933"/>
            <p:cNvSpPr/>
            <p:nvPr/>
          </p:nvSpPr>
          <p:spPr>
            <a:xfrm>
              <a:off x="5114848" y="528538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34" name="object 18934"/>
            <p:cNvSpPr/>
            <p:nvPr/>
          </p:nvSpPr>
          <p:spPr>
            <a:xfrm>
              <a:off x="5109311" y="531867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35" name="object 18935"/>
            <p:cNvSpPr/>
            <p:nvPr/>
          </p:nvSpPr>
          <p:spPr>
            <a:xfrm>
              <a:off x="5106136" y="531867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3175" y="0"/>
                  </a:lnTo>
                </a:path>
                <a:path w="3175" h="2539">
                  <a:moveTo>
                    <a:pt x="0" y="0"/>
                  </a:moveTo>
                  <a:lnTo>
                    <a:pt x="0" y="2374"/>
                  </a:lnTo>
                  <a:lnTo>
                    <a:pt x="3175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36" name="object 18936"/>
            <p:cNvSpPr/>
            <p:nvPr/>
          </p:nvSpPr>
          <p:spPr>
            <a:xfrm>
              <a:off x="5109311" y="531470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37" name="object 18937"/>
            <p:cNvSpPr/>
            <p:nvPr/>
          </p:nvSpPr>
          <p:spPr>
            <a:xfrm>
              <a:off x="5106136" y="531470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3175" y="0"/>
                  </a:lnTo>
                </a:path>
                <a:path w="3175"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38" name="object 18938"/>
            <p:cNvSpPr/>
            <p:nvPr/>
          </p:nvSpPr>
          <p:spPr>
            <a:xfrm>
              <a:off x="5108511" y="531312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39" name="object 18939"/>
            <p:cNvSpPr/>
            <p:nvPr/>
          </p:nvSpPr>
          <p:spPr>
            <a:xfrm>
              <a:off x="5105349" y="531310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800"/>
                  </a:moveTo>
                  <a:lnTo>
                    <a:pt x="3162" y="0"/>
                  </a:lnTo>
                </a:path>
                <a:path w="3175" h="1904">
                  <a:moveTo>
                    <a:pt x="0" y="800"/>
                  </a:moveTo>
                  <a:lnTo>
                    <a:pt x="800" y="16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40" name="object 18940"/>
            <p:cNvSpPr/>
            <p:nvPr/>
          </p:nvSpPr>
          <p:spPr>
            <a:xfrm>
              <a:off x="5105349" y="53139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41" name="object 18941"/>
            <p:cNvSpPr/>
            <p:nvPr/>
          </p:nvSpPr>
          <p:spPr>
            <a:xfrm>
              <a:off x="5105349" y="531628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42" name="object 18942"/>
            <p:cNvSpPr/>
            <p:nvPr/>
          </p:nvSpPr>
          <p:spPr>
            <a:xfrm>
              <a:off x="5105336" y="53202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43" name="object 18943"/>
            <p:cNvSpPr/>
            <p:nvPr/>
          </p:nvSpPr>
          <p:spPr>
            <a:xfrm>
              <a:off x="5105349" y="528459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44" name="object 18944"/>
            <p:cNvSpPr/>
            <p:nvPr/>
          </p:nvSpPr>
          <p:spPr>
            <a:xfrm>
              <a:off x="5102974" y="52845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800"/>
                  </a:moveTo>
                  <a:lnTo>
                    <a:pt x="3175" y="0"/>
                  </a:lnTo>
                </a:path>
                <a:path w="3175" h="3175">
                  <a:moveTo>
                    <a:pt x="0" y="800"/>
                  </a:moveTo>
                  <a:lnTo>
                    <a:pt x="0" y="3174"/>
                  </a:lnTo>
                  <a:lnTo>
                    <a:pt x="2374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45" name="object 18945"/>
            <p:cNvSpPr/>
            <p:nvPr/>
          </p:nvSpPr>
          <p:spPr>
            <a:xfrm>
              <a:off x="5105336" y="528302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46" name="object 18946"/>
            <p:cNvSpPr/>
            <p:nvPr/>
          </p:nvSpPr>
          <p:spPr>
            <a:xfrm>
              <a:off x="5102974" y="528302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47" name="object 18947"/>
            <p:cNvSpPr/>
            <p:nvPr/>
          </p:nvSpPr>
          <p:spPr>
            <a:xfrm>
              <a:off x="5102174" y="52830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48" name="object 18948"/>
            <p:cNvSpPr/>
            <p:nvPr/>
          </p:nvSpPr>
          <p:spPr>
            <a:xfrm>
              <a:off x="5102174" y="52869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49" name="object 18949"/>
            <p:cNvSpPr/>
            <p:nvPr/>
          </p:nvSpPr>
          <p:spPr>
            <a:xfrm>
              <a:off x="5114848" y="528302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800" y="2374"/>
                  </a:lnTo>
                  <a:lnTo>
                    <a:pt x="0" y="2374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50" name="object 18950"/>
            <p:cNvSpPr/>
            <p:nvPr/>
          </p:nvSpPr>
          <p:spPr>
            <a:xfrm>
              <a:off x="5118023" y="5314708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0"/>
                  </a:moveTo>
                  <a:lnTo>
                    <a:pt x="800" y="0"/>
                  </a:lnTo>
                  <a:lnTo>
                    <a:pt x="800" y="4749"/>
                  </a:lnTo>
                </a:path>
                <a:path w="1270" h="507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51" name="object 18951"/>
            <p:cNvSpPr/>
            <p:nvPr/>
          </p:nvSpPr>
          <p:spPr>
            <a:xfrm>
              <a:off x="5118023" y="53194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52" name="object 18952"/>
            <p:cNvSpPr/>
            <p:nvPr/>
          </p:nvSpPr>
          <p:spPr>
            <a:xfrm>
              <a:off x="5109311" y="52909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53" name="object 18953"/>
            <p:cNvSpPr/>
            <p:nvPr/>
          </p:nvSpPr>
          <p:spPr>
            <a:xfrm>
              <a:off x="5106136" y="529093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175" y="0"/>
                  </a:lnTo>
                </a:path>
                <a:path w="3175" h="3175">
                  <a:moveTo>
                    <a:pt x="0" y="0"/>
                  </a:moveTo>
                  <a:lnTo>
                    <a:pt x="0" y="3162"/>
                  </a:lnTo>
                  <a:lnTo>
                    <a:pt x="3175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54" name="object 18954"/>
            <p:cNvSpPr/>
            <p:nvPr/>
          </p:nvSpPr>
          <p:spPr>
            <a:xfrm>
              <a:off x="5109311" y="52869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55" name="object 18955"/>
            <p:cNvSpPr/>
            <p:nvPr/>
          </p:nvSpPr>
          <p:spPr>
            <a:xfrm>
              <a:off x="5106136" y="528697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3175" y="0"/>
                  </a:lnTo>
                </a:path>
                <a:path w="3175"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56" name="object 18956"/>
            <p:cNvSpPr/>
            <p:nvPr/>
          </p:nvSpPr>
          <p:spPr>
            <a:xfrm>
              <a:off x="5108511" y="52861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57" name="object 18957"/>
            <p:cNvSpPr/>
            <p:nvPr/>
          </p:nvSpPr>
          <p:spPr>
            <a:xfrm>
              <a:off x="5105349" y="528618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62" y="0"/>
                  </a:lnTo>
                </a:path>
                <a:path w="3175" h="1270">
                  <a:moveTo>
                    <a:pt x="0" y="0"/>
                  </a:moveTo>
                  <a:lnTo>
                    <a:pt x="80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58" name="object 18958"/>
            <p:cNvSpPr/>
            <p:nvPr/>
          </p:nvSpPr>
          <p:spPr>
            <a:xfrm>
              <a:off x="5104549" y="5286184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587" y="0"/>
                  </a:moveTo>
                  <a:lnTo>
                    <a:pt x="0" y="0"/>
                  </a:lnTo>
                  <a:lnTo>
                    <a:pt x="0" y="3162"/>
                  </a:lnTo>
                  <a:lnTo>
                    <a:pt x="0" y="6337"/>
                  </a:lnTo>
                  <a:lnTo>
                    <a:pt x="1587" y="6337"/>
                  </a:lnTo>
                  <a:lnTo>
                    <a:pt x="1587" y="3175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59" name="object 18959"/>
            <p:cNvSpPr/>
            <p:nvPr/>
          </p:nvSpPr>
          <p:spPr>
            <a:xfrm>
              <a:off x="5105336" y="529253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60" name="object 18960"/>
            <p:cNvSpPr/>
            <p:nvPr/>
          </p:nvSpPr>
          <p:spPr>
            <a:xfrm>
              <a:off x="5118023" y="5286971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0"/>
                  </a:moveTo>
                  <a:lnTo>
                    <a:pt x="800" y="0"/>
                  </a:lnTo>
                  <a:lnTo>
                    <a:pt x="800" y="4762"/>
                  </a:lnTo>
                </a:path>
                <a:path w="1270" h="5079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61" name="object 18961"/>
            <p:cNvSpPr/>
            <p:nvPr/>
          </p:nvSpPr>
          <p:spPr>
            <a:xfrm>
              <a:off x="5118023" y="529172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62" name="object 18962"/>
            <p:cNvSpPr/>
            <p:nvPr/>
          </p:nvSpPr>
          <p:spPr>
            <a:xfrm>
              <a:off x="5105349" y="531233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74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63" name="object 18963"/>
            <p:cNvSpPr/>
            <p:nvPr/>
          </p:nvSpPr>
          <p:spPr>
            <a:xfrm>
              <a:off x="5102974" y="53123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175" y="0"/>
                  </a:lnTo>
                </a:path>
                <a:path w="3175" h="3175">
                  <a:moveTo>
                    <a:pt x="0" y="0"/>
                  </a:moveTo>
                  <a:lnTo>
                    <a:pt x="0" y="3162"/>
                  </a:lnTo>
                  <a:lnTo>
                    <a:pt x="2374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64" name="object 18964"/>
            <p:cNvSpPr/>
            <p:nvPr/>
          </p:nvSpPr>
          <p:spPr>
            <a:xfrm>
              <a:off x="5105336" y="530837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80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65" name="object 18965"/>
            <p:cNvSpPr/>
            <p:nvPr/>
          </p:nvSpPr>
          <p:spPr>
            <a:xfrm>
              <a:off x="5102974" y="530837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2374" y="0"/>
                  </a:lnTo>
                </a:path>
                <a:path w="2539"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66" name="object 18966"/>
            <p:cNvSpPr/>
            <p:nvPr/>
          </p:nvSpPr>
          <p:spPr>
            <a:xfrm>
              <a:off x="5104549" y="53075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67" name="object 18967"/>
            <p:cNvSpPr/>
            <p:nvPr/>
          </p:nvSpPr>
          <p:spPr>
            <a:xfrm>
              <a:off x="5102174" y="53075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68" name="object 18968"/>
            <p:cNvSpPr/>
            <p:nvPr/>
          </p:nvSpPr>
          <p:spPr>
            <a:xfrm>
              <a:off x="5102174" y="530757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69" name="object 18969"/>
            <p:cNvSpPr/>
            <p:nvPr/>
          </p:nvSpPr>
          <p:spPr>
            <a:xfrm>
              <a:off x="5102174" y="53099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70" name="object 18970"/>
            <p:cNvSpPr/>
            <p:nvPr/>
          </p:nvSpPr>
          <p:spPr>
            <a:xfrm>
              <a:off x="5102174" y="531390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971" name="object 18971"/>
          <p:cNvGrpSpPr/>
          <p:nvPr/>
        </p:nvGrpSpPr>
        <p:grpSpPr>
          <a:xfrm>
            <a:off x="3482731" y="3537155"/>
            <a:ext cx="26575" cy="43719"/>
            <a:chOff x="3466268" y="5240229"/>
            <a:chExt cx="39370" cy="64769"/>
          </a:xfrm>
        </p:grpSpPr>
        <p:sp>
          <p:nvSpPr>
            <p:cNvPr id="18972" name="object 18972"/>
            <p:cNvSpPr/>
            <p:nvPr/>
          </p:nvSpPr>
          <p:spPr>
            <a:xfrm>
              <a:off x="3467062" y="5241023"/>
              <a:ext cx="14604" cy="10795"/>
            </a:xfrm>
            <a:custGeom>
              <a:avLst/>
              <a:gdLst/>
              <a:ahLst/>
              <a:cxnLst/>
              <a:rect l="l" t="t" r="r" b="b"/>
              <a:pathLst>
                <a:path w="14604" h="10795">
                  <a:moveTo>
                    <a:pt x="14262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73" name="object 18973"/>
            <p:cNvSpPr/>
            <p:nvPr/>
          </p:nvSpPr>
          <p:spPr>
            <a:xfrm>
              <a:off x="3467062" y="52513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74" name="object 18974"/>
            <p:cNvSpPr/>
            <p:nvPr/>
          </p:nvSpPr>
          <p:spPr>
            <a:xfrm>
              <a:off x="3481311" y="524102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75" name="object 18975"/>
            <p:cNvSpPr/>
            <p:nvPr/>
          </p:nvSpPr>
          <p:spPr>
            <a:xfrm>
              <a:off x="3467062" y="525133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2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76" name="object 18976"/>
            <p:cNvSpPr/>
            <p:nvPr/>
          </p:nvSpPr>
          <p:spPr>
            <a:xfrm>
              <a:off x="3467062" y="530360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77" name="object 18977"/>
            <p:cNvSpPr/>
            <p:nvPr/>
          </p:nvSpPr>
          <p:spPr>
            <a:xfrm>
              <a:off x="3469436" y="5278259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2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78" name="object 18978"/>
            <p:cNvSpPr/>
            <p:nvPr/>
          </p:nvSpPr>
          <p:spPr>
            <a:xfrm>
              <a:off x="3469436" y="5254497"/>
              <a:ext cx="13970" cy="22225"/>
            </a:xfrm>
            <a:custGeom>
              <a:avLst/>
              <a:gdLst/>
              <a:ahLst/>
              <a:cxnLst/>
              <a:rect l="l" t="t" r="r" b="b"/>
              <a:pathLst>
                <a:path w="13970" h="22225">
                  <a:moveTo>
                    <a:pt x="0" y="0"/>
                  </a:moveTo>
                  <a:lnTo>
                    <a:pt x="0" y="22186"/>
                  </a:lnTo>
                  <a:lnTo>
                    <a:pt x="13474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79" name="object 18979"/>
            <p:cNvSpPr/>
            <p:nvPr/>
          </p:nvSpPr>
          <p:spPr>
            <a:xfrm>
              <a:off x="3469436" y="5276672"/>
              <a:ext cx="34925" cy="3175"/>
            </a:xfrm>
            <a:custGeom>
              <a:avLst/>
              <a:gdLst/>
              <a:ahLst/>
              <a:cxnLst/>
              <a:rect l="l" t="t" r="r" b="b"/>
              <a:pathLst>
                <a:path w="34925" h="3175">
                  <a:moveTo>
                    <a:pt x="-793" y="1587"/>
                  </a:moveTo>
                  <a:lnTo>
                    <a:pt x="35655" y="1587"/>
                  </a:lnTo>
                </a:path>
              </a:pathLst>
            </a:custGeom>
            <a:ln w="47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80" name="object 18980"/>
            <p:cNvSpPr/>
            <p:nvPr/>
          </p:nvSpPr>
          <p:spPr>
            <a:xfrm>
              <a:off x="3469436" y="52766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81" name="object 18981"/>
            <p:cNvSpPr/>
            <p:nvPr/>
          </p:nvSpPr>
          <p:spPr>
            <a:xfrm>
              <a:off x="3469424" y="5278259"/>
              <a:ext cx="33020" cy="3175"/>
            </a:xfrm>
            <a:custGeom>
              <a:avLst/>
              <a:gdLst/>
              <a:ahLst/>
              <a:cxnLst/>
              <a:rect l="l" t="t" r="r" b="b"/>
              <a:pathLst>
                <a:path w="33020" h="3175">
                  <a:moveTo>
                    <a:pt x="-793" y="1587"/>
                  </a:moveTo>
                  <a:lnTo>
                    <a:pt x="33280" y="1587"/>
                  </a:lnTo>
                </a:path>
              </a:pathLst>
            </a:custGeom>
            <a:ln w="47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982" name="object 18982"/>
          <p:cNvGrpSpPr/>
          <p:nvPr/>
        </p:nvGrpSpPr>
        <p:grpSpPr>
          <a:xfrm>
            <a:off x="3528182" y="4175643"/>
            <a:ext cx="97727" cy="30004"/>
            <a:chOff x="3533603" y="6186138"/>
            <a:chExt cx="144780" cy="44450"/>
          </a:xfrm>
        </p:grpSpPr>
        <p:sp>
          <p:nvSpPr>
            <p:cNvPr id="18983" name="object 18983"/>
            <p:cNvSpPr/>
            <p:nvPr/>
          </p:nvSpPr>
          <p:spPr>
            <a:xfrm>
              <a:off x="3637381" y="6194844"/>
              <a:ext cx="40005" cy="34925"/>
            </a:xfrm>
            <a:custGeom>
              <a:avLst/>
              <a:gdLst/>
              <a:ahLst/>
              <a:cxnLst/>
              <a:rect l="l" t="t" r="r" b="b"/>
              <a:pathLst>
                <a:path w="40004" h="34925">
                  <a:moveTo>
                    <a:pt x="0" y="34861"/>
                  </a:moveTo>
                  <a:lnTo>
                    <a:pt x="3961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84" name="object 18984"/>
            <p:cNvSpPr/>
            <p:nvPr/>
          </p:nvSpPr>
          <p:spPr>
            <a:xfrm>
              <a:off x="3676993" y="618850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85" name="object 18985"/>
            <p:cNvSpPr/>
            <p:nvPr/>
          </p:nvSpPr>
          <p:spPr>
            <a:xfrm>
              <a:off x="3637381" y="6188506"/>
              <a:ext cx="40005" cy="41275"/>
            </a:xfrm>
            <a:custGeom>
              <a:avLst/>
              <a:gdLst/>
              <a:ahLst/>
              <a:cxnLst/>
              <a:rect l="l" t="t" r="r" b="b"/>
              <a:pathLst>
                <a:path w="40004" h="41275">
                  <a:moveTo>
                    <a:pt x="0" y="34861"/>
                  </a:moveTo>
                  <a:lnTo>
                    <a:pt x="39611" y="0"/>
                  </a:lnTo>
                </a:path>
                <a:path w="40004" h="41275">
                  <a:moveTo>
                    <a:pt x="0" y="34861"/>
                  </a:moveTo>
                  <a:lnTo>
                    <a:pt x="0" y="411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86" name="object 18986"/>
            <p:cNvSpPr/>
            <p:nvPr/>
          </p:nvSpPr>
          <p:spPr>
            <a:xfrm>
              <a:off x="3534397" y="6221780"/>
              <a:ext cx="103505" cy="8255"/>
            </a:xfrm>
            <a:custGeom>
              <a:avLst/>
              <a:gdLst/>
              <a:ahLst/>
              <a:cxnLst/>
              <a:rect l="l" t="t" r="r" b="b"/>
              <a:pathLst>
                <a:path w="103504" h="8254">
                  <a:moveTo>
                    <a:pt x="0" y="0"/>
                  </a:moveTo>
                  <a:lnTo>
                    <a:pt x="102984" y="79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87" name="object 18987"/>
            <p:cNvSpPr/>
            <p:nvPr/>
          </p:nvSpPr>
          <p:spPr>
            <a:xfrm>
              <a:off x="3534397" y="6214643"/>
              <a:ext cx="103505" cy="8890"/>
            </a:xfrm>
            <a:custGeom>
              <a:avLst/>
              <a:gdLst/>
              <a:ahLst/>
              <a:cxnLst/>
              <a:rect l="l" t="t" r="r" b="b"/>
              <a:pathLst>
                <a:path w="103504" h="8889">
                  <a:moveTo>
                    <a:pt x="0" y="0"/>
                  </a:moveTo>
                  <a:lnTo>
                    <a:pt x="102984" y="8724"/>
                  </a:lnTo>
                </a:path>
                <a:path w="103504" h="8889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88" name="object 18988"/>
            <p:cNvSpPr/>
            <p:nvPr/>
          </p:nvSpPr>
          <p:spPr>
            <a:xfrm>
              <a:off x="3663518" y="6186932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1347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89" name="object 18989"/>
            <p:cNvSpPr/>
            <p:nvPr/>
          </p:nvSpPr>
          <p:spPr>
            <a:xfrm>
              <a:off x="3534397" y="6201981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4" h="12700">
                  <a:moveTo>
                    <a:pt x="14262" y="0"/>
                  </a:moveTo>
                  <a:lnTo>
                    <a:pt x="0" y="126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990" name="object 18990"/>
          <p:cNvGrpSpPr/>
          <p:nvPr/>
        </p:nvGrpSpPr>
        <p:grpSpPr>
          <a:xfrm>
            <a:off x="3629775" y="3548916"/>
            <a:ext cx="9858" cy="43719"/>
            <a:chOff x="3684111" y="5257653"/>
            <a:chExt cx="14604" cy="64769"/>
          </a:xfrm>
        </p:grpSpPr>
        <p:sp>
          <p:nvSpPr>
            <p:cNvPr id="18991" name="object 18991"/>
            <p:cNvSpPr/>
            <p:nvPr/>
          </p:nvSpPr>
          <p:spPr>
            <a:xfrm>
              <a:off x="3684917" y="5269547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70">
                  <a:moveTo>
                    <a:pt x="0" y="0"/>
                  </a:moveTo>
                  <a:lnTo>
                    <a:pt x="0" y="514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92" name="object 18992"/>
            <p:cNvSpPr/>
            <p:nvPr/>
          </p:nvSpPr>
          <p:spPr>
            <a:xfrm>
              <a:off x="3684904" y="532104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93" name="object 18993"/>
            <p:cNvSpPr/>
            <p:nvPr/>
          </p:nvSpPr>
          <p:spPr>
            <a:xfrm>
              <a:off x="3684904" y="52695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94" name="object 18994"/>
            <p:cNvSpPr/>
            <p:nvPr/>
          </p:nvSpPr>
          <p:spPr>
            <a:xfrm>
              <a:off x="3684904" y="525844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099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95" name="object 18995"/>
            <p:cNvSpPr/>
            <p:nvPr/>
          </p:nvSpPr>
          <p:spPr>
            <a:xfrm>
              <a:off x="3696004" y="52584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8996" name="object 18996"/>
          <p:cNvGrpSpPr/>
          <p:nvPr/>
        </p:nvGrpSpPr>
        <p:grpSpPr>
          <a:xfrm>
            <a:off x="4639915" y="3560687"/>
            <a:ext cx="3429" cy="3858"/>
            <a:chOff x="5180615" y="5275091"/>
            <a:chExt cx="5080" cy="5715"/>
          </a:xfrm>
        </p:grpSpPr>
        <p:sp>
          <p:nvSpPr>
            <p:cNvPr id="18997" name="object 18997"/>
            <p:cNvSpPr/>
            <p:nvPr/>
          </p:nvSpPr>
          <p:spPr>
            <a:xfrm>
              <a:off x="5181409" y="52758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98" name="object 18998"/>
            <p:cNvSpPr/>
            <p:nvPr/>
          </p:nvSpPr>
          <p:spPr>
            <a:xfrm>
              <a:off x="5181409" y="52758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8999" name="object 18999"/>
            <p:cNvSpPr/>
            <p:nvPr/>
          </p:nvSpPr>
          <p:spPr>
            <a:xfrm>
              <a:off x="5181409" y="52798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00" name="object 19000"/>
            <p:cNvSpPr/>
            <p:nvPr/>
          </p:nvSpPr>
          <p:spPr>
            <a:xfrm>
              <a:off x="5182984" y="527745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01" name="object 19001"/>
            <p:cNvSpPr/>
            <p:nvPr/>
          </p:nvSpPr>
          <p:spPr>
            <a:xfrm>
              <a:off x="5182984" y="527745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02" name="object 19002"/>
            <p:cNvSpPr/>
            <p:nvPr/>
          </p:nvSpPr>
          <p:spPr>
            <a:xfrm>
              <a:off x="5182984" y="52758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03" name="object 19003"/>
            <p:cNvSpPr/>
            <p:nvPr/>
          </p:nvSpPr>
          <p:spPr>
            <a:xfrm>
              <a:off x="5182984" y="52798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  <a:path w="2539">
                  <a:moveTo>
                    <a:pt x="2374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04" name="object 19004"/>
            <p:cNvSpPr/>
            <p:nvPr/>
          </p:nvSpPr>
          <p:spPr>
            <a:xfrm>
              <a:off x="5182984" y="52774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05" name="object 19005"/>
            <p:cNvSpPr/>
            <p:nvPr/>
          </p:nvSpPr>
          <p:spPr>
            <a:xfrm>
              <a:off x="5185359" y="52798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006" name="object 19006"/>
          <p:cNvGrpSpPr/>
          <p:nvPr/>
        </p:nvGrpSpPr>
        <p:grpSpPr>
          <a:xfrm>
            <a:off x="4590709" y="3553194"/>
            <a:ext cx="78866" cy="48006"/>
            <a:chOff x="5107717" y="5263991"/>
            <a:chExt cx="116839" cy="71120"/>
          </a:xfrm>
        </p:grpSpPr>
        <p:sp>
          <p:nvSpPr>
            <p:cNvPr id="19007" name="object 19007"/>
            <p:cNvSpPr/>
            <p:nvPr/>
          </p:nvSpPr>
          <p:spPr>
            <a:xfrm>
              <a:off x="5114848" y="52790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08" name="object 19008"/>
            <p:cNvSpPr/>
            <p:nvPr/>
          </p:nvSpPr>
          <p:spPr>
            <a:xfrm>
              <a:off x="5108511" y="5267172"/>
              <a:ext cx="6350" cy="12065"/>
            </a:xfrm>
            <a:custGeom>
              <a:avLst/>
              <a:gdLst/>
              <a:ahLst/>
              <a:cxnLst/>
              <a:rect l="l" t="t" r="r" b="b"/>
              <a:pathLst>
                <a:path w="6350" h="12064">
                  <a:moveTo>
                    <a:pt x="0" y="0"/>
                  </a:moveTo>
                  <a:lnTo>
                    <a:pt x="6337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09" name="object 19009"/>
            <p:cNvSpPr/>
            <p:nvPr/>
          </p:nvSpPr>
          <p:spPr>
            <a:xfrm>
              <a:off x="5108511" y="52671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10" name="object 19010"/>
            <p:cNvSpPr/>
            <p:nvPr/>
          </p:nvSpPr>
          <p:spPr>
            <a:xfrm>
              <a:off x="5114848" y="52933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11" name="object 19011"/>
            <p:cNvSpPr/>
            <p:nvPr/>
          </p:nvSpPr>
          <p:spPr>
            <a:xfrm>
              <a:off x="5115648" y="52830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12" name="object 19012"/>
            <p:cNvSpPr/>
            <p:nvPr/>
          </p:nvSpPr>
          <p:spPr>
            <a:xfrm>
              <a:off x="5115648" y="529330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13" name="object 19013"/>
            <p:cNvSpPr/>
            <p:nvPr/>
          </p:nvSpPr>
          <p:spPr>
            <a:xfrm>
              <a:off x="5117223" y="52830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14" name="object 19014"/>
            <p:cNvSpPr/>
            <p:nvPr/>
          </p:nvSpPr>
          <p:spPr>
            <a:xfrm>
              <a:off x="5117223" y="52933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15" name="object 19015"/>
            <p:cNvSpPr/>
            <p:nvPr/>
          </p:nvSpPr>
          <p:spPr>
            <a:xfrm>
              <a:off x="5119598" y="5282221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0"/>
                  </a:moveTo>
                  <a:lnTo>
                    <a:pt x="0" y="11087"/>
                  </a:lnTo>
                  <a:lnTo>
                    <a:pt x="1587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16" name="object 19016"/>
            <p:cNvSpPr/>
            <p:nvPr/>
          </p:nvSpPr>
          <p:spPr>
            <a:xfrm>
              <a:off x="5121186" y="5282221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0" y="0"/>
                  </a:moveTo>
                  <a:lnTo>
                    <a:pt x="0" y="11087"/>
                  </a:lnTo>
                  <a:lnTo>
                    <a:pt x="2374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17" name="object 19017"/>
            <p:cNvSpPr/>
            <p:nvPr/>
          </p:nvSpPr>
          <p:spPr>
            <a:xfrm>
              <a:off x="5123560" y="5282221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0"/>
                  </a:moveTo>
                  <a:lnTo>
                    <a:pt x="0" y="11087"/>
                  </a:lnTo>
                  <a:lnTo>
                    <a:pt x="1587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18" name="object 19018"/>
            <p:cNvSpPr/>
            <p:nvPr/>
          </p:nvSpPr>
          <p:spPr>
            <a:xfrm>
              <a:off x="5125148" y="5282221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0"/>
                  </a:moveTo>
                  <a:lnTo>
                    <a:pt x="0" y="11087"/>
                  </a:lnTo>
                  <a:lnTo>
                    <a:pt x="1574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19" name="object 19019"/>
            <p:cNvSpPr/>
            <p:nvPr/>
          </p:nvSpPr>
          <p:spPr>
            <a:xfrm>
              <a:off x="5126735" y="5282221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0" y="0"/>
                  </a:moveTo>
                  <a:lnTo>
                    <a:pt x="0" y="11087"/>
                  </a:lnTo>
                  <a:lnTo>
                    <a:pt x="2387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20" name="object 19020"/>
            <p:cNvSpPr/>
            <p:nvPr/>
          </p:nvSpPr>
          <p:spPr>
            <a:xfrm>
              <a:off x="5129123" y="5282221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0"/>
                  </a:moveTo>
                  <a:lnTo>
                    <a:pt x="0" y="11087"/>
                  </a:lnTo>
                  <a:lnTo>
                    <a:pt x="1574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21" name="object 19021"/>
            <p:cNvSpPr/>
            <p:nvPr/>
          </p:nvSpPr>
          <p:spPr>
            <a:xfrm>
              <a:off x="5130698" y="5282221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0" y="0"/>
                  </a:moveTo>
                  <a:lnTo>
                    <a:pt x="0" y="10299"/>
                  </a:lnTo>
                  <a:lnTo>
                    <a:pt x="2387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22" name="object 19022"/>
            <p:cNvSpPr/>
            <p:nvPr/>
          </p:nvSpPr>
          <p:spPr>
            <a:xfrm>
              <a:off x="5133085" y="5282221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0"/>
                  </a:moveTo>
                  <a:lnTo>
                    <a:pt x="0" y="10299"/>
                  </a:lnTo>
                  <a:lnTo>
                    <a:pt x="1574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23" name="object 19023"/>
            <p:cNvSpPr/>
            <p:nvPr/>
          </p:nvSpPr>
          <p:spPr>
            <a:xfrm>
              <a:off x="5134660" y="5282221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0"/>
                  </a:moveTo>
                  <a:lnTo>
                    <a:pt x="0" y="10299"/>
                  </a:lnTo>
                  <a:lnTo>
                    <a:pt x="1574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24" name="object 19024"/>
            <p:cNvSpPr/>
            <p:nvPr/>
          </p:nvSpPr>
          <p:spPr>
            <a:xfrm>
              <a:off x="5136235" y="5282221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0" y="0"/>
                  </a:moveTo>
                  <a:lnTo>
                    <a:pt x="0" y="10299"/>
                  </a:lnTo>
                  <a:lnTo>
                    <a:pt x="2374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25" name="object 19025"/>
            <p:cNvSpPr/>
            <p:nvPr/>
          </p:nvSpPr>
          <p:spPr>
            <a:xfrm>
              <a:off x="5138610" y="5281421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0"/>
                  </a:moveTo>
                  <a:lnTo>
                    <a:pt x="0" y="11099"/>
                  </a:lnTo>
                  <a:lnTo>
                    <a:pt x="1587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26" name="object 19026"/>
            <p:cNvSpPr/>
            <p:nvPr/>
          </p:nvSpPr>
          <p:spPr>
            <a:xfrm>
              <a:off x="5140197" y="5281421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0" y="0"/>
                  </a:moveTo>
                  <a:lnTo>
                    <a:pt x="0" y="11099"/>
                  </a:lnTo>
                  <a:lnTo>
                    <a:pt x="2387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27" name="object 19027"/>
            <p:cNvSpPr/>
            <p:nvPr/>
          </p:nvSpPr>
          <p:spPr>
            <a:xfrm>
              <a:off x="5142585" y="5281421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0"/>
                  </a:moveTo>
                  <a:lnTo>
                    <a:pt x="0" y="11099"/>
                  </a:lnTo>
                  <a:lnTo>
                    <a:pt x="1574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28" name="object 19028"/>
            <p:cNvSpPr/>
            <p:nvPr/>
          </p:nvSpPr>
          <p:spPr>
            <a:xfrm>
              <a:off x="5144173" y="5281421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0"/>
                  </a:moveTo>
                  <a:lnTo>
                    <a:pt x="0" y="11099"/>
                  </a:lnTo>
                  <a:lnTo>
                    <a:pt x="1587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29" name="object 19029"/>
            <p:cNvSpPr/>
            <p:nvPr/>
          </p:nvSpPr>
          <p:spPr>
            <a:xfrm>
              <a:off x="5145760" y="5281421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0" y="0"/>
                  </a:moveTo>
                  <a:lnTo>
                    <a:pt x="0" y="11099"/>
                  </a:lnTo>
                  <a:lnTo>
                    <a:pt x="2374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30" name="object 19030"/>
            <p:cNvSpPr/>
            <p:nvPr/>
          </p:nvSpPr>
          <p:spPr>
            <a:xfrm>
              <a:off x="5148135" y="5281421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0"/>
                  </a:moveTo>
                  <a:lnTo>
                    <a:pt x="0" y="10299"/>
                  </a:lnTo>
                  <a:lnTo>
                    <a:pt x="1574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31" name="object 19031"/>
            <p:cNvSpPr/>
            <p:nvPr/>
          </p:nvSpPr>
          <p:spPr>
            <a:xfrm>
              <a:off x="5149710" y="5281421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0" y="0"/>
                  </a:moveTo>
                  <a:lnTo>
                    <a:pt x="0" y="10299"/>
                  </a:lnTo>
                  <a:lnTo>
                    <a:pt x="2387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32" name="object 19032"/>
            <p:cNvSpPr/>
            <p:nvPr/>
          </p:nvSpPr>
          <p:spPr>
            <a:xfrm>
              <a:off x="5152097" y="5281421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0"/>
                  </a:moveTo>
                  <a:lnTo>
                    <a:pt x="0" y="10299"/>
                  </a:lnTo>
                  <a:lnTo>
                    <a:pt x="1574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33" name="object 19033"/>
            <p:cNvSpPr/>
            <p:nvPr/>
          </p:nvSpPr>
          <p:spPr>
            <a:xfrm>
              <a:off x="5153672" y="5281421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0"/>
                  </a:moveTo>
                  <a:lnTo>
                    <a:pt x="0" y="10299"/>
                  </a:lnTo>
                  <a:lnTo>
                    <a:pt x="1574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34" name="object 19034"/>
            <p:cNvSpPr/>
            <p:nvPr/>
          </p:nvSpPr>
          <p:spPr>
            <a:xfrm>
              <a:off x="5155247" y="5281421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0" y="0"/>
                  </a:moveTo>
                  <a:lnTo>
                    <a:pt x="0" y="10299"/>
                  </a:lnTo>
                  <a:lnTo>
                    <a:pt x="2374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35" name="object 19035"/>
            <p:cNvSpPr/>
            <p:nvPr/>
          </p:nvSpPr>
          <p:spPr>
            <a:xfrm>
              <a:off x="5157622" y="5280634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0"/>
                  </a:moveTo>
                  <a:lnTo>
                    <a:pt x="0" y="11099"/>
                  </a:lnTo>
                  <a:lnTo>
                    <a:pt x="1587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36" name="object 19036"/>
            <p:cNvSpPr/>
            <p:nvPr/>
          </p:nvSpPr>
          <p:spPr>
            <a:xfrm>
              <a:off x="5159209" y="5280634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0"/>
                  </a:moveTo>
                  <a:lnTo>
                    <a:pt x="0" y="11099"/>
                  </a:lnTo>
                  <a:lnTo>
                    <a:pt x="1587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37" name="object 19037"/>
            <p:cNvSpPr/>
            <p:nvPr/>
          </p:nvSpPr>
          <p:spPr>
            <a:xfrm>
              <a:off x="5160797" y="5280634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0" y="0"/>
                  </a:moveTo>
                  <a:lnTo>
                    <a:pt x="0" y="11099"/>
                  </a:lnTo>
                  <a:lnTo>
                    <a:pt x="2374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38" name="object 19038"/>
            <p:cNvSpPr/>
            <p:nvPr/>
          </p:nvSpPr>
          <p:spPr>
            <a:xfrm>
              <a:off x="5163184" y="528063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39" name="object 19039"/>
            <p:cNvSpPr/>
            <p:nvPr/>
          </p:nvSpPr>
          <p:spPr>
            <a:xfrm>
              <a:off x="5163184" y="53051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40" name="object 19040"/>
            <p:cNvSpPr/>
            <p:nvPr/>
          </p:nvSpPr>
          <p:spPr>
            <a:xfrm>
              <a:off x="5163184" y="53162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41" name="object 19041"/>
            <p:cNvSpPr/>
            <p:nvPr/>
          </p:nvSpPr>
          <p:spPr>
            <a:xfrm>
              <a:off x="5164772" y="53051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42" name="object 19042"/>
            <p:cNvSpPr/>
            <p:nvPr/>
          </p:nvSpPr>
          <p:spPr>
            <a:xfrm>
              <a:off x="5164772" y="528063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43" name="object 19043"/>
            <p:cNvSpPr/>
            <p:nvPr/>
          </p:nvSpPr>
          <p:spPr>
            <a:xfrm>
              <a:off x="5163184" y="52917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44" name="object 19044"/>
            <p:cNvSpPr/>
            <p:nvPr/>
          </p:nvSpPr>
          <p:spPr>
            <a:xfrm>
              <a:off x="5167147" y="530519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45" name="object 19045"/>
            <p:cNvSpPr/>
            <p:nvPr/>
          </p:nvSpPr>
          <p:spPr>
            <a:xfrm>
              <a:off x="5167147" y="5280634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46" name="object 19046"/>
            <p:cNvSpPr/>
            <p:nvPr/>
          </p:nvSpPr>
          <p:spPr>
            <a:xfrm>
              <a:off x="5164772" y="531549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47" name="object 19047"/>
            <p:cNvSpPr/>
            <p:nvPr/>
          </p:nvSpPr>
          <p:spPr>
            <a:xfrm>
              <a:off x="5168722" y="53043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48" name="object 19048"/>
            <p:cNvSpPr/>
            <p:nvPr/>
          </p:nvSpPr>
          <p:spPr>
            <a:xfrm>
              <a:off x="5168722" y="5280634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82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49" name="object 19049"/>
            <p:cNvSpPr/>
            <p:nvPr/>
          </p:nvSpPr>
          <p:spPr>
            <a:xfrm>
              <a:off x="5167147" y="53154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50" name="object 19050"/>
            <p:cNvSpPr/>
            <p:nvPr/>
          </p:nvSpPr>
          <p:spPr>
            <a:xfrm>
              <a:off x="5170309" y="53043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51" name="object 19051"/>
            <p:cNvSpPr/>
            <p:nvPr/>
          </p:nvSpPr>
          <p:spPr>
            <a:xfrm>
              <a:off x="5170309" y="5280634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0"/>
                  </a:moveTo>
                  <a:lnTo>
                    <a:pt x="0" y="213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52" name="object 19052"/>
            <p:cNvSpPr/>
            <p:nvPr/>
          </p:nvSpPr>
          <p:spPr>
            <a:xfrm>
              <a:off x="5168722" y="53154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53" name="object 19053"/>
            <p:cNvSpPr/>
            <p:nvPr/>
          </p:nvSpPr>
          <p:spPr>
            <a:xfrm>
              <a:off x="5170309" y="5280634"/>
              <a:ext cx="2540" cy="34925"/>
            </a:xfrm>
            <a:custGeom>
              <a:avLst/>
              <a:gdLst/>
              <a:ahLst/>
              <a:cxnLst/>
              <a:rect l="l" t="t" r="r" b="b"/>
              <a:pathLst>
                <a:path w="2539" h="34925">
                  <a:moveTo>
                    <a:pt x="2374" y="0"/>
                  </a:moveTo>
                  <a:lnTo>
                    <a:pt x="2374" y="34861"/>
                  </a:lnTo>
                  <a:lnTo>
                    <a:pt x="0" y="348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54" name="object 19054"/>
            <p:cNvSpPr/>
            <p:nvPr/>
          </p:nvSpPr>
          <p:spPr>
            <a:xfrm>
              <a:off x="5172684" y="5279847"/>
              <a:ext cx="1905" cy="36195"/>
            </a:xfrm>
            <a:custGeom>
              <a:avLst/>
              <a:gdLst/>
              <a:ahLst/>
              <a:cxnLst/>
              <a:rect l="l" t="t" r="r" b="b"/>
              <a:pathLst>
                <a:path w="1904" h="36195">
                  <a:moveTo>
                    <a:pt x="1574" y="0"/>
                  </a:moveTo>
                  <a:lnTo>
                    <a:pt x="1574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55" name="object 19055"/>
            <p:cNvSpPr/>
            <p:nvPr/>
          </p:nvSpPr>
          <p:spPr>
            <a:xfrm>
              <a:off x="5174259" y="5279847"/>
              <a:ext cx="2540" cy="36195"/>
            </a:xfrm>
            <a:custGeom>
              <a:avLst/>
              <a:gdLst/>
              <a:ahLst/>
              <a:cxnLst/>
              <a:rect l="l" t="t" r="r" b="b"/>
              <a:pathLst>
                <a:path w="2539" h="36195">
                  <a:moveTo>
                    <a:pt x="2387" y="0"/>
                  </a:moveTo>
                  <a:lnTo>
                    <a:pt x="2387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56" name="object 19056"/>
            <p:cNvSpPr/>
            <p:nvPr/>
          </p:nvSpPr>
          <p:spPr>
            <a:xfrm>
              <a:off x="5176646" y="5279847"/>
              <a:ext cx="1905" cy="36195"/>
            </a:xfrm>
            <a:custGeom>
              <a:avLst/>
              <a:gdLst/>
              <a:ahLst/>
              <a:cxnLst/>
              <a:rect l="l" t="t" r="r" b="b"/>
              <a:pathLst>
                <a:path w="1904" h="36195">
                  <a:moveTo>
                    <a:pt x="1574" y="0"/>
                  </a:moveTo>
                  <a:lnTo>
                    <a:pt x="1574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57" name="object 19057"/>
            <p:cNvSpPr/>
            <p:nvPr/>
          </p:nvSpPr>
          <p:spPr>
            <a:xfrm>
              <a:off x="5178234" y="5279847"/>
              <a:ext cx="1905" cy="36195"/>
            </a:xfrm>
            <a:custGeom>
              <a:avLst/>
              <a:gdLst/>
              <a:ahLst/>
              <a:cxnLst/>
              <a:rect l="l" t="t" r="r" b="b"/>
              <a:pathLst>
                <a:path w="1904" h="36195">
                  <a:moveTo>
                    <a:pt x="1587" y="0"/>
                  </a:moveTo>
                  <a:lnTo>
                    <a:pt x="1587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58" name="object 19058"/>
            <p:cNvSpPr/>
            <p:nvPr/>
          </p:nvSpPr>
          <p:spPr>
            <a:xfrm>
              <a:off x="5179821" y="5279847"/>
              <a:ext cx="2540" cy="36195"/>
            </a:xfrm>
            <a:custGeom>
              <a:avLst/>
              <a:gdLst/>
              <a:ahLst/>
              <a:cxnLst/>
              <a:rect l="l" t="t" r="r" b="b"/>
              <a:pathLst>
                <a:path w="2539" h="36195">
                  <a:moveTo>
                    <a:pt x="2374" y="0"/>
                  </a:moveTo>
                  <a:lnTo>
                    <a:pt x="2374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59" name="object 19059"/>
            <p:cNvSpPr/>
            <p:nvPr/>
          </p:nvSpPr>
          <p:spPr>
            <a:xfrm>
              <a:off x="5182196" y="5279847"/>
              <a:ext cx="1905" cy="36195"/>
            </a:xfrm>
            <a:custGeom>
              <a:avLst/>
              <a:gdLst/>
              <a:ahLst/>
              <a:cxnLst/>
              <a:rect l="l" t="t" r="r" b="b"/>
              <a:pathLst>
                <a:path w="1904" h="36195">
                  <a:moveTo>
                    <a:pt x="1587" y="0"/>
                  </a:moveTo>
                  <a:lnTo>
                    <a:pt x="1587" y="34861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60" name="object 19060"/>
            <p:cNvSpPr/>
            <p:nvPr/>
          </p:nvSpPr>
          <p:spPr>
            <a:xfrm>
              <a:off x="5183784" y="5280634"/>
              <a:ext cx="2540" cy="34290"/>
            </a:xfrm>
            <a:custGeom>
              <a:avLst/>
              <a:gdLst/>
              <a:ahLst/>
              <a:cxnLst/>
              <a:rect l="l" t="t" r="r" b="b"/>
              <a:pathLst>
                <a:path w="2539" h="34289">
                  <a:moveTo>
                    <a:pt x="2374" y="0"/>
                  </a:moveTo>
                  <a:lnTo>
                    <a:pt x="2374" y="34074"/>
                  </a:lnTo>
                  <a:lnTo>
                    <a:pt x="0" y="340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61" name="object 19061"/>
            <p:cNvSpPr/>
            <p:nvPr/>
          </p:nvSpPr>
          <p:spPr>
            <a:xfrm>
              <a:off x="5186159" y="5283022"/>
              <a:ext cx="1905" cy="31750"/>
            </a:xfrm>
            <a:custGeom>
              <a:avLst/>
              <a:gdLst/>
              <a:ahLst/>
              <a:cxnLst/>
              <a:rect l="l" t="t" r="r" b="b"/>
              <a:pathLst>
                <a:path w="1904" h="31750">
                  <a:moveTo>
                    <a:pt x="1587" y="0"/>
                  </a:moveTo>
                  <a:lnTo>
                    <a:pt x="1587" y="31686"/>
                  </a:lnTo>
                  <a:lnTo>
                    <a:pt x="0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62" name="object 19062"/>
            <p:cNvSpPr/>
            <p:nvPr/>
          </p:nvSpPr>
          <p:spPr>
            <a:xfrm>
              <a:off x="5187746" y="5286184"/>
              <a:ext cx="1905" cy="28575"/>
            </a:xfrm>
            <a:custGeom>
              <a:avLst/>
              <a:gdLst/>
              <a:ahLst/>
              <a:cxnLst/>
              <a:rect l="l" t="t" r="r" b="b"/>
              <a:pathLst>
                <a:path w="1904" h="28575">
                  <a:moveTo>
                    <a:pt x="1574" y="0"/>
                  </a:moveTo>
                  <a:lnTo>
                    <a:pt x="1574" y="28524"/>
                  </a:lnTo>
                  <a:lnTo>
                    <a:pt x="0" y="285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63" name="object 19063"/>
            <p:cNvSpPr/>
            <p:nvPr/>
          </p:nvSpPr>
          <p:spPr>
            <a:xfrm>
              <a:off x="5189321" y="5288559"/>
              <a:ext cx="2540" cy="26670"/>
            </a:xfrm>
            <a:custGeom>
              <a:avLst/>
              <a:gdLst/>
              <a:ahLst/>
              <a:cxnLst/>
              <a:rect l="l" t="t" r="r" b="b"/>
              <a:pathLst>
                <a:path w="2539" h="26670">
                  <a:moveTo>
                    <a:pt x="2374" y="0"/>
                  </a:moveTo>
                  <a:lnTo>
                    <a:pt x="2374" y="26149"/>
                  </a:lnTo>
                  <a:lnTo>
                    <a:pt x="0" y="261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64" name="object 19064"/>
            <p:cNvSpPr/>
            <p:nvPr/>
          </p:nvSpPr>
          <p:spPr>
            <a:xfrm>
              <a:off x="5191696" y="5291721"/>
              <a:ext cx="1905" cy="23495"/>
            </a:xfrm>
            <a:custGeom>
              <a:avLst/>
              <a:gdLst/>
              <a:ahLst/>
              <a:cxnLst/>
              <a:rect l="l" t="t" r="r" b="b"/>
              <a:pathLst>
                <a:path w="1904" h="23495">
                  <a:moveTo>
                    <a:pt x="1574" y="0"/>
                  </a:moveTo>
                  <a:lnTo>
                    <a:pt x="1574" y="22974"/>
                  </a:lnTo>
                  <a:lnTo>
                    <a:pt x="0" y="229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65" name="object 19065"/>
            <p:cNvSpPr/>
            <p:nvPr/>
          </p:nvSpPr>
          <p:spPr>
            <a:xfrm>
              <a:off x="5193271" y="5294896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39" h="20320">
                  <a:moveTo>
                    <a:pt x="2387" y="0"/>
                  </a:moveTo>
                  <a:lnTo>
                    <a:pt x="2387" y="19812"/>
                  </a:lnTo>
                  <a:lnTo>
                    <a:pt x="0" y="198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66" name="object 19066"/>
            <p:cNvSpPr/>
            <p:nvPr/>
          </p:nvSpPr>
          <p:spPr>
            <a:xfrm>
              <a:off x="5195671" y="5297271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1574" y="0"/>
                  </a:moveTo>
                  <a:lnTo>
                    <a:pt x="1574" y="17437"/>
                  </a:lnTo>
                  <a:lnTo>
                    <a:pt x="0" y="174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67" name="object 19067"/>
            <p:cNvSpPr/>
            <p:nvPr/>
          </p:nvSpPr>
          <p:spPr>
            <a:xfrm>
              <a:off x="5197246" y="5300433"/>
              <a:ext cx="1905" cy="14604"/>
            </a:xfrm>
            <a:custGeom>
              <a:avLst/>
              <a:gdLst/>
              <a:ahLst/>
              <a:cxnLst/>
              <a:rect l="l" t="t" r="r" b="b"/>
              <a:pathLst>
                <a:path w="1904" h="14604">
                  <a:moveTo>
                    <a:pt x="1587" y="0"/>
                  </a:moveTo>
                  <a:lnTo>
                    <a:pt x="1587" y="14262"/>
                  </a:lnTo>
                  <a:lnTo>
                    <a:pt x="0" y="142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68" name="object 19068"/>
            <p:cNvSpPr/>
            <p:nvPr/>
          </p:nvSpPr>
          <p:spPr>
            <a:xfrm>
              <a:off x="5198833" y="5302821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374" y="0"/>
                  </a:moveTo>
                  <a:lnTo>
                    <a:pt x="2374" y="11087"/>
                  </a:ln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69" name="object 19069"/>
            <p:cNvSpPr/>
            <p:nvPr/>
          </p:nvSpPr>
          <p:spPr>
            <a:xfrm>
              <a:off x="5201208" y="5303608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1587" y="0"/>
                  </a:moveTo>
                  <a:lnTo>
                    <a:pt x="1587" y="10299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70" name="object 19070"/>
            <p:cNvSpPr/>
            <p:nvPr/>
          </p:nvSpPr>
          <p:spPr>
            <a:xfrm>
              <a:off x="5202796" y="5303608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1574" y="0"/>
                  </a:moveTo>
                  <a:lnTo>
                    <a:pt x="1574" y="10299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71" name="object 19071"/>
            <p:cNvSpPr/>
            <p:nvPr/>
          </p:nvSpPr>
          <p:spPr>
            <a:xfrm>
              <a:off x="5204371" y="5303608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387" y="0"/>
                  </a:moveTo>
                  <a:lnTo>
                    <a:pt x="2387" y="10299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72" name="object 19072"/>
            <p:cNvSpPr/>
            <p:nvPr/>
          </p:nvSpPr>
          <p:spPr>
            <a:xfrm>
              <a:off x="5206758" y="5303608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1574" y="0"/>
                  </a:moveTo>
                  <a:lnTo>
                    <a:pt x="1574" y="10299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73" name="object 19073"/>
            <p:cNvSpPr/>
            <p:nvPr/>
          </p:nvSpPr>
          <p:spPr>
            <a:xfrm>
              <a:off x="5208333" y="5303608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374" y="0"/>
                  </a:moveTo>
                  <a:lnTo>
                    <a:pt x="2374" y="10299"/>
                  </a:ln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74" name="object 19074"/>
            <p:cNvSpPr/>
            <p:nvPr/>
          </p:nvSpPr>
          <p:spPr>
            <a:xfrm>
              <a:off x="5210708" y="53139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75" name="object 19075"/>
            <p:cNvSpPr/>
            <p:nvPr/>
          </p:nvSpPr>
          <p:spPr>
            <a:xfrm>
              <a:off x="5212295" y="530360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76" name="object 19076"/>
            <p:cNvSpPr/>
            <p:nvPr/>
          </p:nvSpPr>
          <p:spPr>
            <a:xfrm>
              <a:off x="5212308" y="53139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77" name="object 19077"/>
            <p:cNvSpPr/>
            <p:nvPr/>
          </p:nvSpPr>
          <p:spPr>
            <a:xfrm>
              <a:off x="5213883" y="530282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78" name="object 19078"/>
            <p:cNvSpPr/>
            <p:nvPr/>
          </p:nvSpPr>
          <p:spPr>
            <a:xfrm>
              <a:off x="5213883" y="531390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79" name="object 19079"/>
            <p:cNvSpPr/>
            <p:nvPr/>
          </p:nvSpPr>
          <p:spPr>
            <a:xfrm>
              <a:off x="5216258" y="530282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80" name="object 19080"/>
            <p:cNvSpPr/>
            <p:nvPr/>
          </p:nvSpPr>
          <p:spPr>
            <a:xfrm>
              <a:off x="5223382" y="53242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81" name="object 19081"/>
            <p:cNvSpPr/>
            <p:nvPr/>
          </p:nvSpPr>
          <p:spPr>
            <a:xfrm>
              <a:off x="5223382" y="532420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  <a:path h="4445">
                  <a:moveTo>
                    <a:pt x="0" y="3962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82" name="object 19082"/>
            <p:cNvSpPr/>
            <p:nvPr/>
          </p:nvSpPr>
          <p:spPr>
            <a:xfrm>
              <a:off x="5223382" y="532420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83" name="object 19083"/>
            <p:cNvSpPr/>
            <p:nvPr/>
          </p:nvSpPr>
          <p:spPr>
            <a:xfrm>
              <a:off x="5164772" y="52917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84" name="object 19084"/>
            <p:cNvSpPr/>
            <p:nvPr/>
          </p:nvSpPr>
          <p:spPr>
            <a:xfrm>
              <a:off x="5114048" y="53321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85" name="object 19085"/>
            <p:cNvSpPr/>
            <p:nvPr/>
          </p:nvSpPr>
          <p:spPr>
            <a:xfrm>
              <a:off x="5114848" y="53321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86" name="object 19086"/>
            <p:cNvSpPr/>
            <p:nvPr/>
          </p:nvSpPr>
          <p:spPr>
            <a:xfrm>
              <a:off x="5115648" y="530678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87" name="object 19087"/>
            <p:cNvSpPr/>
            <p:nvPr/>
          </p:nvSpPr>
          <p:spPr>
            <a:xfrm>
              <a:off x="5117223" y="530678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88" name="object 19088"/>
            <p:cNvSpPr/>
            <p:nvPr/>
          </p:nvSpPr>
          <p:spPr>
            <a:xfrm>
              <a:off x="5118811" y="53178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89" name="object 19089"/>
            <p:cNvSpPr/>
            <p:nvPr/>
          </p:nvSpPr>
          <p:spPr>
            <a:xfrm>
              <a:off x="5119598" y="530678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90" name="object 19090"/>
            <p:cNvSpPr/>
            <p:nvPr/>
          </p:nvSpPr>
          <p:spPr>
            <a:xfrm>
              <a:off x="5119611" y="531787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91" name="object 19091"/>
            <p:cNvSpPr/>
            <p:nvPr/>
          </p:nvSpPr>
          <p:spPr>
            <a:xfrm>
              <a:off x="5121198" y="530678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92" name="object 19092"/>
            <p:cNvSpPr/>
            <p:nvPr/>
          </p:nvSpPr>
          <p:spPr>
            <a:xfrm>
              <a:off x="5121186" y="531787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93" name="object 19093"/>
            <p:cNvSpPr/>
            <p:nvPr/>
          </p:nvSpPr>
          <p:spPr>
            <a:xfrm>
              <a:off x="5123560" y="530678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94" name="object 19094"/>
            <p:cNvSpPr/>
            <p:nvPr/>
          </p:nvSpPr>
          <p:spPr>
            <a:xfrm>
              <a:off x="5123573" y="531787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95" name="object 19095"/>
            <p:cNvSpPr/>
            <p:nvPr/>
          </p:nvSpPr>
          <p:spPr>
            <a:xfrm>
              <a:off x="5125161" y="530678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96" name="object 19096"/>
            <p:cNvSpPr/>
            <p:nvPr/>
          </p:nvSpPr>
          <p:spPr>
            <a:xfrm>
              <a:off x="5125161" y="531787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97" name="object 19097"/>
            <p:cNvSpPr/>
            <p:nvPr/>
          </p:nvSpPr>
          <p:spPr>
            <a:xfrm>
              <a:off x="5126735" y="530678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98" name="object 19098"/>
            <p:cNvSpPr/>
            <p:nvPr/>
          </p:nvSpPr>
          <p:spPr>
            <a:xfrm>
              <a:off x="5126735" y="531787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099" name="object 19099"/>
            <p:cNvSpPr/>
            <p:nvPr/>
          </p:nvSpPr>
          <p:spPr>
            <a:xfrm>
              <a:off x="5129123" y="530678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00" name="object 19100"/>
            <p:cNvSpPr/>
            <p:nvPr/>
          </p:nvSpPr>
          <p:spPr>
            <a:xfrm>
              <a:off x="5129123" y="531707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01" name="object 19101"/>
            <p:cNvSpPr/>
            <p:nvPr/>
          </p:nvSpPr>
          <p:spPr>
            <a:xfrm>
              <a:off x="5130698" y="530678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02" name="object 19102"/>
            <p:cNvSpPr/>
            <p:nvPr/>
          </p:nvSpPr>
          <p:spPr>
            <a:xfrm>
              <a:off x="5130698" y="531707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03" name="object 19103"/>
            <p:cNvSpPr/>
            <p:nvPr/>
          </p:nvSpPr>
          <p:spPr>
            <a:xfrm>
              <a:off x="5133085" y="53059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04" name="object 19104"/>
            <p:cNvSpPr/>
            <p:nvPr/>
          </p:nvSpPr>
          <p:spPr>
            <a:xfrm>
              <a:off x="5133085" y="531707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05" name="object 19105"/>
            <p:cNvSpPr/>
            <p:nvPr/>
          </p:nvSpPr>
          <p:spPr>
            <a:xfrm>
              <a:off x="5134660" y="53059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06" name="object 19106"/>
            <p:cNvSpPr/>
            <p:nvPr/>
          </p:nvSpPr>
          <p:spPr>
            <a:xfrm>
              <a:off x="5134660" y="531707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07" name="object 19107"/>
            <p:cNvSpPr/>
            <p:nvPr/>
          </p:nvSpPr>
          <p:spPr>
            <a:xfrm>
              <a:off x="5136235" y="53059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08" name="object 19108"/>
            <p:cNvSpPr/>
            <p:nvPr/>
          </p:nvSpPr>
          <p:spPr>
            <a:xfrm>
              <a:off x="5136235" y="531707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09" name="object 19109"/>
            <p:cNvSpPr/>
            <p:nvPr/>
          </p:nvSpPr>
          <p:spPr>
            <a:xfrm>
              <a:off x="5138610" y="53059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10" name="object 19110"/>
            <p:cNvSpPr/>
            <p:nvPr/>
          </p:nvSpPr>
          <p:spPr>
            <a:xfrm>
              <a:off x="5138623" y="531707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11" name="object 19111"/>
            <p:cNvSpPr/>
            <p:nvPr/>
          </p:nvSpPr>
          <p:spPr>
            <a:xfrm>
              <a:off x="5140210" y="53059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12" name="object 19112"/>
            <p:cNvSpPr/>
            <p:nvPr/>
          </p:nvSpPr>
          <p:spPr>
            <a:xfrm>
              <a:off x="5140197" y="531707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13" name="object 19113"/>
            <p:cNvSpPr/>
            <p:nvPr/>
          </p:nvSpPr>
          <p:spPr>
            <a:xfrm>
              <a:off x="5142585" y="53059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14" name="object 19114"/>
            <p:cNvSpPr/>
            <p:nvPr/>
          </p:nvSpPr>
          <p:spPr>
            <a:xfrm>
              <a:off x="5142598" y="531707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15" name="object 19115"/>
            <p:cNvSpPr/>
            <p:nvPr/>
          </p:nvSpPr>
          <p:spPr>
            <a:xfrm>
              <a:off x="5144173" y="53059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16" name="object 19116"/>
            <p:cNvSpPr/>
            <p:nvPr/>
          </p:nvSpPr>
          <p:spPr>
            <a:xfrm>
              <a:off x="5144173" y="531707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17" name="object 19117"/>
            <p:cNvSpPr/>
            <p:nvPr/>
          </p:nvSpPr>
          <p:spPr>
            <a:xfrm>
              <a:off x="5145760" y="53059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18" name="object 19118"/>
            <p:cNvSpPr/>
            <p:nvPr/>
          </p:nvSpPr>
          <p:spPr>
            <a:xfrm>
              <a:off x="5145760" y="531707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19" name="object 19119"/>
            <p:cNvSpPr/>
            <p:nvPr/>
          </p:nvSpPr>
          <p:spPr>
            <a:xfrm>
              <a:off x="5148135" y="53059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20" name="object 19120"/>
            <p:cNvSpPr/>
            <p:nvPr/>
          </p:nvSpPr>
          <p:spPr>
            <a:xfrm>
              <a:off x="5148135" y="531628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21" name="object 19121"/>
            <p:cNvSpPr/>
            <p:nvPr/>
          </p:nvSpPr>
          <p:spPr>
            <a:xfrm>
              <a:off x="5149710" y="530599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22" name="object 19122"/>
            <p:cNvSpPr/>
            <p:nvPr/>
          </p:nvSpPr>
          <p:spPr>
            <a:xfrm>
              <a:off x="5149710" y="53162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23" name="object 19123"/>
            <p:cNvSpPr/>
            <p:nvPr/>
          </p:nvSpPr>
          <p:spPr>
            <a:xfrm>
              <a:off x="5152097" y="53051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24" name="object 19124"/>
            <p:cNvSpPr/>
            <p:nvPr/>
          </p:nvSpPr>
          <p:spPr>
            <a:xfrm>
              <a:off x="5152097" y="53162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25" name="object 19125"/>
            <p:cNvSpPr/>
            <p:nvPr/>
          </p:nvSpPr>
          <p:spPr>
            <a:xfrm>
              <a:off x="5153672" y="53051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26" name="object 19126"/>
            <p:cNvSpPr/>
            <p:nvPr/>
          </p:nvSpPr>
          <p:spPr>
            <a:xfrm>
              <a:off x="5153685" y="53162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27" name="object 19127"/>
            <p:cNvSpPr/>
            <p:nvPr/>
          </p:nvSpPr>
          <p:spPr>
            <a:xfrm>
              <a:off x="5155260" y="53051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28" name="object 19128"/>
            <p:cNvSpPr/>
            <p:nvPr/>
          </p:nvSpPr>
          <p:spPr>
            <a:xfrm>
              <a:off x="5155260" y="53162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29" name="object 19129"/>
            <p:cNvSpPr/>
            <p:nvPr/>
          </p:nvSpPr>
          <p:spPr>
            <a:xfrm>
              <a:off x="5157635" y="53051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30" name="object 19130"/>
            <p:cNvSpPr/>
            <p:nvPr/>
          </p:nvSpPr>
          <p:spPr>
            <a:xfrm>
              <a:off x="5157635" y="53162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31" name="object 19131"/>
            <p:cNvSpPr/>
            <p:nvPr/>
          </p:nvSpPr>
          <p:spPr>
            <a:xfrm>
              <a:off x="5159222" y="53051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32" name="object 19132"/>
            <p:cNvSpPr/>
            <p:nvPr/>
          </p:nvSpPr>
          <p:spPr>
            <a:xfrm>
              <a:off x="5159222" y="53162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33" name="object 19133"/>
            <p:cNvSpPr/>
            <p:nvPr/>
          </p:nvSpPr>
          <p:spPr>
            <a:xfrm>
              <a:off x="5160810" y="53051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34" name="object 19134"/>
            <p:cNvSpPr/>
            <p:nvPr/>
          </p:nvSpPr>
          <p:spPr>
            <a:xfrm>
              <a:off x="5160810" y="53162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35" name="object 19135"/>
            <p:cNvSpPr/>
            <p:nvPr/>
          </p:nvSpPr>
          <p:spPr>
            <a:xfrm>
              <a:off x="5114861" y="532895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1574" y="3962"/>
                  </a:lnTo>
                </a:path>
                <a:path w="1904" h="444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36" name="object 19136"/>
            <p:cNvSpPr/>
            <p:nvPr/>
          </p:nvSpPr>
          <p:spPr>
            <a:xfrm>
              <a:off x="5114861" y="533292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37" name="object 19137"/>
            <p:cNvSpPr/>
            <p:nvPr/>
          </p:nvSpPr>
          <p:spPr>
            <a:xfrm>
              <a:off x="5116436" y="532895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62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38" name="object 19138"/>
            <p:cNvSpPr/>
            <p:nvPr/>
          </p:nvSpPr>
          <p:spPr>
            <a:xfrm>
              <a:off x="5116436" y="53329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39" name="object 19139"/>
            <p:cNvSpPr/>
            <p:nvPr/>
          </p:nvSpPr>
          <p:spPr>
            <a:xfrm>
              <a:off x="5118023" y="532895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0"/>
                  </a:moveTo>
                  <a:lnTo>
                    <a:pt x="2374" y="3962"/>
                  </a:lnTo>
                </a:path>
                <a:path w="2539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40" name="object 19140"/>
            <p:cNvSpPr/>
            <p:nvPr/>
          </p:nvSpPr>
          <p:spPr>
            <a:xfrm>
              <a:off x="5118023" y="533292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41" name="object 19141"/>
            <p:cNvSpPr/>
            <p:nvPr/>
          </p:nvSpPr>
          <p:spPr>
            <a:xfrm>
              <a:off x="5120398" y="532895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62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42" name="object 19142"/>
            <p:cNvSpPr/>
            <p:nvPr/>
          </p:nvSpPr>
          <p:spPr>
            <a:xfrm>
              <a:off x="5120398" y="53329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43" name="object 19143"/>
            <p:cNvSpPr/>
            <p:nvPr/>
          </p:nvSpPr>
          <p:spPr>
            <a:xfrm>
              <a:off x="5121998" y="532895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1574" y="3962"/>
                  </a:lnTo>
                </a:path>
                <a:path w="1904" h="444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44" name="object 19144"/>
            <p:cNvSpPr/>
            <p:nvPr/>
          </p:nvSpPr>
          <p:spPr>
            <a:xfrm>
              <a:off x="5121998" y="53329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45" name="object 19145"/>
            <p:cNvSpPr/>
            <p:nvPr/>
          </p:nvSpPr>
          <p:spPr>
            <a:xfrm>
              <a:off x="5123560" y="532895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87" y="0"/>
                  </a:moveTo>
                  <a:lnTo>
                    <a:pt x="2387" y="3962"/>
                  </a:lnTo>
                </a:path>
                <a:path w="2539" h="4445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46" name="object 19146"/>
            <p:cNvSpPr/>
            <p:nvPr/>
          </p:nvSpPr>
          <p:spPr>
            <a:xfrm>
              <a:off x="5123560" y="533292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47" name="object 19147"/>
            <p:cNvSpPr/>
            <p:nvPr/>
          </p:nvSpPr>
          <p:spPr>
            <a:xfrm>
              <a:off x="5125961" y="532895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1574" y="3962"/>
                  </a:lnTo>
                </a:path>
                <a:path w="1904" h="444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48" name="object 19148"/>
            <p:cNvSpPr/>
            <p:nvPr/>
          </p:nvSpPr>
          <p:spPr>
            <a:xfrm>
              <a:off x="5125961" y="53329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49" name="object 19149"/>
            <p:cNvSpPr/>
            <p:nvPr/>
          </p:nvSpPr>
          <p:spPr>
            <a:xfrm>
              <a:off x="5127536" y="532895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0"/>
                  </a:moveTo>
                  <a:lnTo>
                    <a:pt x="2374" y="3962"/>
                  </a:lnTo>
                </a:path>
                <a:path w="2539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50" name="object 19150"/>
            <p:cNvSpPr/>
            <p:nvPr/>
          </p:nvSpPr>
          <p:spPr>
            <a:xfrm>
              <a:off x="5127536" y="533292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51" name="object 19151"/>
            <p:cNvSpPr/>
            <p:nvPr/>
          </p:nvSpPr>
          <p:spPr>
            <a:xfrm>
              <a:off x="5129910" y="5328170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87" y="0"/>
                  </a:moveTo>
                  <a:lnTo>
                    <a:pt x="1587" y="4749"/>
                  </a:lnTo>
                </a:path>
                <a:path w="1904" h="5079">
                  <a:moveTo>
                    <a:pt x="15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52" name="object 19152"/>
            <p:cNvSpPr/>
            <p:nvPr/>
          </p:nvSpPr>
          <p:spPr>
            <a:xfrm>
              <a:off x="5129910" y="53329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53" name="object 19153"/>
            <p:cNvSpPr/>
            <p:nvPr/>
          </p:nvSpPr>
          <p:spPr>
            <a:xfrm>
              <a:off x="5131498" y="5328170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2374" y="0"/>
                  </a:moveTo>
                  <a:lnTo>
                    <a:pt x="2374" y="4749"/>
                  </a:lnTo>
                </a:path>
                <a:path w="2539" h="507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54" name="object 19154"/>
            <p:cNvSpPr/>
            <p:nvPr/>
          </p:nvSpPr>
          <p:spPr>
            <a:xfrm>
              <a:off x="5131498" y="533292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55" name="object 19155"/>
            <p:cNvSpPr/>
            <p:nvPr/>
          </p:nvSpPr>
          <p:spPr>
            <a:xfrm>
              <a:off x="5133873" y="532817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1574" y="3949"/>
                  </a:lnTo>
                </a:path>
                <a:path w="1904" h="444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56" name="object 19156"/>
            <p:cNvSpPr/>
            <p:nvPr/>
          </p:nvSpPr>
          <p:spPr>
            <a:xfrm>
              <a:off x="5133873" y="533213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57" name="object 19157"/>
            <p:cNvSpPr/>
            <p:nvPr/>
          </p:nvSpPr>
          <p:spPr>
            <a:xfrm>
              <a:off x="5135448" y="532817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49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58" name="object 19158"/>
            <p:cNvSpPr/>
            <p:nvPr/>
          </p:nvSpPr>
          <p:spPr>
            <a:xfrm>
              <a:off x="5135448" y="53321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59" name="object 19159"/>
            <p:cNvSpPr/>
            <p:nvPr/>
          </p:nvSpPr>
          <p:spPr>
            <a:xfrm>
              <a:off x="5137035" y="532817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0"/>
                  </a:moveTo>
                  <a:lnTo>
                    <a:pt x="2374" y="3949"/>
                  </a:lnTo>
                </a:path>
                <a:path w="2539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60" name="object 19160"/>
            <p:cNvSpPr/>
            <p:nvPr/>
          </p:nvSpPr>
          <p:spPr>
            <a:xfrm>
              <a:off x="5137035" y="533213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61" name="object 19161"/>
            <p:cNvSpPr/>
            <p:nvPr/>
          </p:nvSpPr>
          <p:spPr>
            <a:xfrm>
              <a:off x="5139410" y="532817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49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62" name="object 19162"/>
            <p:cNvSpPr/>
            <p:nvPr/>
          </p:nvSpPr>
          <p:spPr>
            <a:xfrm>
              <a:off x="5139410" y="53321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63" name="object 19163"/>
            <p:cNvSpPr/>
            <p:nvPr/>
          </p:nvSpPr>
          <p:spPr>
            <a:xfrm>
              <a:off x="5140998" y="532817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0"/>
                  </a:moveTo>
                  <a:lnTo>
                    <a:pt x="2374" y="3949"/>
                  </a:lnTo>
                </a:path>
                <a:path w="2539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64" name="object 19164"/>
            <p:cNvSpPr/>
            <p:nvPr/>
          </p:nvSpPr>
          <p:spPr>
            <a:xfrm>
              <a:off x="5140998" y="533213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65" name="object 19165"/>
            <p:cNvSpPr/>
            <p:nvPr/>
          </p:nvSpPr>
          <p:spPr>
            <a:xfrm>
              <a:off x="5143372" y="532817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49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66" name="object 19166"/>
            <p:cNvSpPr/>
            <p:nvPr/>
          </p:nvSpPr>
          <p:spPr>
            <a:xfrm>
              <a:off x="5143372" y="53321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67" name="object 19167"/>
            <p:cNvSpPr/>
            <p:nvPr/>
          </p:nvSpPr>
          <p:spPr>
            <a:xfrm>
              <a:off x="5144973" y="532817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1574" y="3949"/>
                  </a:lnTo>
                </a:path>
                <a:path w="1904" h="444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68" name="object 19168"/>
            <p:cNvSpPr/>
            <p:nvPr/>
          </p:nvSpPr>
          <p:spPr>
            <a:xfrm>
              <a:off x="5144973" y="53321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69" name="object 19169"/>
            <p:cNvSpPr/>
            <p:nvPr/>
          </p:nvSpPr>
          <p:spPr>
            <a:xfrm>
              <a:off x="5146535" y="532817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87" y="0"/>
                  </a:moveTo>
                  <a:lnTo>
                    <a:pt x="2387" y="3949"/>
                  </a:lnTo>
                </a:path>
                <a:path w="2539" h="4445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70" name="object 19170"/>
            <p:cNvSpPr/>
            <p:nvPr/>
          </p:nvSpPr>
          <p:spPr>
            <a:xfrm>
              <a:off x="5146535" y="533213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71" name="object 19171"/>
            <p:cNvSpPr/>
            <p:nvPr/>
          </p:nvSpPr>
          <p:spPr>
            <a:xfrm>
              <a:off x="5148935" y="5327383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74" y="0"/>
                  </a:moveTo>
                  <a:lnTo>
                    <a:pt x="1574" y="4749"/>
                  </a:lnTo>
                </a:path>
                <a:path w="1904" h="5079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72" name="object 19172"/>
            <p:cNvSpPr/>
            <p:nvPr/>
          </p:nvSpPr>
          <p:spPr>
            <a:xfrm>
              <a:off x="5148935" y="53321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73" name="object 19173"/>
            <p:cNvSpPr/>
            <p:nvPr/>
          </p:nvSpPr>
          <p:spPr>
            <a:xfrm>
              <a:off x="5150510" y="532738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0"/>
                  </a:moveTo>
                  <a:lnTo>
                    <a:pt x="2374" y="3962"/>
                  </a:lnTo>
                </a:path>
                <a:path w="2539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74" name="object 19174"/>
            <p:cNvSpPr/>
            <p:nvPr/>
          </p:nvSpPr>
          <p:spPr>
            <a:xfrm>
              <a:off x="5150510" y="533134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75" name="object 19175"/>
            <p:cNvSpPr/>
            <p:nvPr/>
          </p:nvSpPr>
          <p:spPr>
            <a:xfrm>
              <a:off x="5152885" y="532738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1574" y="3962"/>
                  </a:lnTo>
                </a:path>
                <a:path w="1904" h="444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76" name="object 19176"/>
            <p:cNvSpPr/>
            <p:nvPr/>
          </p:nvSpPr>
          <p:spPr>
            <a:xfrm>
              <a:off x="5152885" y="53313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77" name="object 19177"/>
            <p:cNvSpPr/>
            <p:nvPr/>
          </p:nvSpPr>
          <p:spPr>
            <a:xfrm>
              <a:off x="5154460" y="532738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87" y="0"/>
                  </a:moveTo>
                  <a:lnTo>
                    <a:pt x="2387" y="3962"/>
                  </a:lnTo>
                </a:path>
                <a:path w="2539" h="4445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78" name="object 19178"/>
            <p:cNvSpPr/>
            <p:nvPr/>
          </p:nvSpPr>
          <p:spPr>
            <a:xfrm>
              <a:off x="5154460" y="533134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79" name="object 19179"/>
            <p:cNvSpPr/>
            <p:nvPr/>
          </p:nvSpPr>
          <p:spPr>
            <a:xfrm>
              <a:off x="5156847" y="532738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1574" y="3962"/>
                  </a:lnTo>
                </a:path>
                <a:path w="1904" h="444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80" name="object 19180"/>
            <p:cNvSpPr/>
            <p:nvPr/>
          </p:nvSpPr>
          <p:spPr>
            <a:xfrm>
              <a:off x="5156847" y="53313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81" name="object 19181"/>
            <p:cNvSpPr/>
            <p:nvPr/>
          </p:nvSpPr>
          <p:spPr>
            <a:xfrm>
              <a:off x="5158422" y="532738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62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82" name="object 19182"/>
            <p:cNvSpPr/>
            <p:nvPr/>
          </p:nvSpPr>
          <p:spPr>
            <a:xfrm>
              <a:off x="5158422" y="53313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83" name="object 19183"/>
            <p:cNvSpPr/>
            <p:nvPr/>
          </p:nvSpPr>
          <p:spPr>
            <a:xfrm>
              <a:off x="5160009" y="532738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0"/>
                  </a:moveTo>
                  <a:lnTo>
                    <a:pt x="2374" y="3962"/>
                  </a:lnTo>
                </a:path>
                <a:path w="2539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84" name="object 19184"/>
            <p:cNvSpPr/>
            <p:nvPr/>
          </p:nvSpPr>
          <p:spPr>
            <a:xfrm>
              <a:off x="5160009" y="533134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85" name="object 19185"/>
            <p:cNvSpPr/>
            <p:nvPr/>
          </p:nvSpPr>
          <p:spPr>
            <a:xfrm>
              <a:off x="5162384" y="532738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62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86" name="object 19186"/>
            <p:cNvSpPr/>
            <p:nvPr/>
          </p:nvSpPr>
          <p:spPr>
            <a:xfrm>
              <a:off x="5162384" y="53313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87" name="object 19187"/>
            <p:cNvSpPr/>
            <p:nvPr/>
          </p:nvSpPr>
          <p:spPr>
            <a:xfrm>
              <a:off x="5163972" y="532738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0"/>
                  </a:moveTo>
                  <a:lnTo>
                    <a:pt x="2374" y="3962"/>
                  </a:lnTo>
                </a:path>
                <a:path w="2539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88" name="object 19188"/>
            <p:cNvSpPr/>
            <p:nvPr/>
          </p:nvSpPr>
          <p:spPr>
            <a:xfrm>
              <a:off x="5163972" y="533134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89" name="object 19189"/>
            <p:cNvSpPr/>
            <p:nvPr/>
          </p:nvSpPr>
          <p:spPr>
            <a:xfrm>
              <a:off x="5166347" y="5326583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87" y="0"/>
                  </a:moveTo>
                  <a:lnTo>
                    <a:pt x="1587" y="4762"/>
                  </a:lnTo>
                </a:path>
                <a:path w="1904" h="5079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90" name="object 19190"/>
            <p:cNvSpPr/>
            <p:nvPr/>
          </p:nvSpPr>
          <p:spPr>
            <a:xfrm>
              <a:off x="5166347" y="53313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91" name="object 19191"/>
            <p:cNvSpPr/>
            <p:nvPr/>
          </p:nvSpPr>
          <p:spPr>
            <a:xfrm>
              <a:off x="5167947" y="5326583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74" y="0"/>
                  </a:moveTo>
                  <a:lnTo>
                    <a:pt x="1574" y="4762"/>
                  </a:lnTo>
                </a:path>
                <a:path w="1904" h="5079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92" name="object 19192"/>
            <p:cNvSpPr/>
            <p:nvPr/>
          </p:nvSpPr>
          <p:spPr>
            <a:xfrm>
              <a:off x="5167947" y="53313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93" name="object 19193"/>
            <p:cNvSpPr/>
            <p:nvPr/>
          </p:nvSpPr>
          <p:spPr>
            <a:xfrm>
              <a:off x="5171897" y="532658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94" name="object 19194"/>
            <p:cNvSpPr/>
            <p:nvPr/>
          </p:nvSpPr>
          <p:spPr>
            <a:xfrm>
              <a:off x="5169522" y="53265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95" name="object 19195"/>
            <p:cNvSpPr/>
            <p:nvPr/>
          </p:nvSpPr>
          <p:spPr>
            <a:xfrm>
              <a:off x="5169522" y="533054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96" name="object 19196"/>
            <p:cNvSpPr/>
            <p:nvPr/>
          </p:nvSpPr>
          <p:spPr>
            <a:xfrm>
              <a:off x="5221808" y="53242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97" name="object 19197"/>
            <p:cNvSpPr/>
            <p:nvPr/>
          </p:nvSpPr>
          <p:spPr>
            <a:xfrm>
              <a:off x="5216258" y="5313908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0" y="0"/>
                  </a:moveTo>
                  <a:lnTo>
                    <a:pt x="7137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98" name="object 19198"/>
            <p:cNvSpPr/>
            <p:nvPr/>
          </p:nvSpPr>
          <p:spPr>
            <a:xfrm>
              <a:off x="5171897" y="53265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199" name="object 19199"/>
            <p:cNvSpPr/>
            <p:nvPr/>
          </p:nvSpPr>
          <p:spPr>
            <a:xfrm>
              <a:off x="5173484" y="53265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00" name="object 19200"/>
            <p:cNvSpPr/>
            <p:nvPr/>
          </p:nvSpPr>
          <p:spPr>
            <a:xfrm>
              <a:off x="5175859" y="53265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01" name="object 19201"/>
            <p:cNvSpPr/>
            <p:nvPr/>
          </p:nvSpPr>
          <p:spPr>
            <a:xfrm>
              <a:off x="5177434" y="53265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02" name="object 19202"/>
            <p:cNvSpPr/>
            <p:nvPr/>
          </p:nvSpPr>
          <p:spPr>
            <a:xfrm>
              <a:off x="5179821" y="53265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03" name="object 19203"/>
            <p:cNvSpPr/>
            <p:nvPr/>
          </p:nvSpPr>
          <p:spPr>
            <a:xfrm>
              <a:off x="5181422" y="53265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04" name="object 19204"/>
            <p:cNvSpPr/>
            <p:nvPr/>
          </p:nvSpPr>
          <p:spPr>
            <a:xfrm>
              <a:off x="5182984" y="532579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05" name="object 19205"/>
            <p:cNvSpPr/>
            <p:nvPr/>
          </p:nvSpPr>
          <p:spPr>
            <a:xfrm>
              <a:off x="5185359" y="53257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06" name="object 19206"/>
            <p:cNvSpPr/>
            <p:nvPr/>
          </p:nvSpPr>
          <p:spPr>
            <a:xfrm>
              <a:off x="5186946" y="53257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07" name="object 19207"/>
            <p:cNvSpPr/>
            <p:nvPr/>
          </p:nvSpPr>
          <p:spPr>
            <a:xfrm>
              <a:off x="5189334" y="53257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08" name="object 19208"/>
            <p:cNvSpPr/>
            <p:nvPr/>
          </p:nvSpPr>
          <p:spPr>
            <a:xfrm>
              <a:off x="5190921" y="53257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09" name="object 19209"/>
            <p:cNvSpPr/>
            <p:nvPr/>
          </p:nvSpPr>
          <p:spPr>
            <a:xfrm>
              <a:off x="5192496" y="53257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10" name="object 19210"/>
            <p:cNvSpPr/>
            <p:nvPr/>
          </p:nvSpPr>
          <p:spPr>
            <a:xfrm>
              <a:off x="5194871" y="53257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11" name="object 19211"/>
            <p:cNvSpPr/>
            <p:nvPr/>
          </p:nvSpPr>
          <p:spPr>
            <a:xfrm>
              <a:off x="5196446" y="53257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12" name="object 19212"/>
            <p:cNvSpPr/>
            <p:nvPr/>
          </p:nvSpPr>
          <p:spPr>
            <a:xfrm>
              <a:off x="5198833" y="53257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13" name="object 19213"/>
            <p:cNvSpPr/>
            <p:nvPr/>
          </p:nvSpPr>
          <p:spPr>
            <a:xfrm>
              <a:off x="5200408" y="532500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14" name="object 19214"/>
            <p:cNvSpPr/>
            <p:nvPr/>
          </p:nvSpPr>
          <p:spPr>
            <a:xfrm>
              <a:off x="5202796" y="53250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15" name="object 19215"/>
            <p:cNvSpPr/>
            <p:nvPr/>
          </p:nvSpPr>
          <p:spPr>
            <a:xfrm>
              <a:off x="5204383" y="53250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16" name="object 19216"/>
            <p:cNvSpPr/>
            <p:nvPr/>
          </p:nvSpPr>
          <p:spPr>
            <a:xfrm>
              <a:off x="5205971" y="532500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17" name="object 19217"/>
            <p:cNvSpPr/>
            <p:nvPr/>
          </p:nvSpPr>
          <p:spPr>
            <a:xfrm>
              <a:off x="5208346" y="53250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18" name="object 19218"/>
            <p:cNvSpPr/>
            <p:nvPr/>
          </p:nvSpPr>
          <p:spPr>
            <a:xfrm>
              <a:off x="5209933" y="532500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19" name="object 19219"/>
            <p:cNvSpPr/>
            <p:nvPr/>
          </p:nvSpPr>
          <p:spPr>
            <a:xfrm>
              <a:off x="5212308" y="53250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20" name="object 19220"/>
            <p:cNvSpPr/>
            <p:nvPr/>
          </p:nvSpPr>
          <p:spPr>
            <a:xfrm>
              <a:off x="5213883" y="53250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21" name="object 19221"/>
            <p:cNvSpPr/>
            <p:nvPr/>
          </p:nvSpPr>
          <p:spPr>
            <a:xfrm>
              <a:off x="5215470" y="532500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22" name="object 19222"/>
            <p:cNvSpPr/>
            <p:nvPr/>
          </p:nvSpPr>
          <p:spPr>
            <a:xfrm>
              <a:off x="5217845" y="532420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23" name="object 19223"/>
            <p:cNvSpPr/>
            <p:nvPr/>
          </p:nvSpPr>
          <p:spPr>
            <a:xfrm>
              <a:off x="5219420" y="532420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24" name="object 19224"/>
            <p:cNvSpPr/>
            <p:nvPr/>
          </p:nvSpPr>
          <p:spPr>
            <a:xfrm>
              <a:off x="5221808" y="532420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25" name="object 19225"/>
            <p:cNvSpPr/>
            <p:nvPr/>
          </p:nvSpPr>
          <p:spPr>
            <a:xfrm>
              <a:off x="5221820" y="532817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26" name="object 19226"/>
            <p:cNvSpPr/>
            <p:nvPr/>
          </p:nvSpPr>
          <p:spPr>
            <a:xfrm>
              <a:off x="5219420" y="532420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27" name="object 19227"/>
            <p:cNvSpPr/>
            <p:nvPr/>
          </p:nvSpPr>
          <p:spPr>
            <a:xfrm>
              <a:off x="5219420" y="532817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28" name="object 19228"/>
            <p:cNvSpPr/>
            <p:nvPr/>
          </p:nvSpPr>
          <p:spPr>
            <a:xfrm>
              <a:off x="5217845" y="532500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29" name="object 19229"/>
            <p:cNvSpPr/>
            <p:nvPr/>
          </p:nvSpPr>
          <p:spPr>
            <a:xfrm>
              <a:off x="5217845" y="532895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30" name="object 19230"/>
            <p:cNvSpPr/>
            <p:nvPr/>
          </p:nvSpPr>
          <p:spPr>
            <a:xfrm>
              <a:off x="5215470" y="532500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31" name="object 19231"/>
            <p:cNvSpPr/>
            <p:nvPr/>
          </p:nvSpPr>
          <p:spPr>
            <a:xfrm>
              <a:off x="5215470" y="53289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32" name="object 19232"/>
            <p:cNvSpPr/>
            <p:nvPr/>
          </p:nvSpPr>
          <p:spPr>
            <a:xfrm>
              <a:off x="5213883" y="532500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33" name="object 19233"/>
            <p:cNvSpPr/>
            <p:nvPr/>
          </p:nvSpPr>
          <p:spPr>
            <a:xfrm>
              <a:off x="5213883" y="532895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34" name="object 19234"/>
            <p:cNvSpPr/>
            <p:nvPr/>
          </p:nvSpPr>
          <p:spPr>
            <a:xfrm>
              <a:off x="5212308" y="532500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35" name="object 19235"/>
            <p:cNvSpPr/>
            <p:nvPr/>
          </p:nvSpPr>
          <p:spPr>
            <a:xfrm>
              <a:off x="5212308" y="532895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36" name="object 19236"/>
            <p:cNvSpPr/>
            <p:nvPr/>
          </p:nvSpPr>
          <p:spPr>
            <a:xfrm>
              <a:off x="5209933" y="532500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37" name="object 19237"/>
            <p:cNvSpPr/>
            <p:nvPr/>
          </p:nvSpPr>
          <p:spPr>
            <a:xfrm>
              <a:off x="5209933" y="53289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38" name="object 19238"/>
            <p:cNvSpPr/>
            <p:nvPr/>
          </p:nvSpPr>
          <p:spPr>
            <a:xfrm>
              <a:off x="5208346" y="532500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39" name="object 19239"/>
            <p:cNvSpPr/>
            <p:nvPr/>
          </p:nvSpPr>
          <p:spPr>
            <a:xfrm>
              <a:off x="5208346" y="532895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40" name="object 19240"/>
            <p:cNvSpPr/>
            <p:nvPr/>
          </p:nvSpPr>
          <p:spPr>
            <a:xfrm>
              <a:off x="5205971" y="532500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41" name="object 19241"/>
            <p:cNvSpPr/>
            <p:nvPr/>
          </p:nvSpPr>
          <p:spPr>
            <a:xfrm>
              <a:off x="5205971" y="532895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42" name="object 19242"/>
            <p:cNvSpPr/>
            <p:nvPr/>
          </p:nvSpPr>
          <p:spPr>
            <a:xfrm>
              <a:off x="5204383" y="532500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43" name="object 19243"/>
            <p:cNvSpPr/>
            <p:nvPr/>
          </p:nvSpPr>
          <p:spPr>
            <a:xfrm>
              <a:off x="5204383" y="532895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44" name="object 19244"/>
            <p:cNvSpPr/>
            <p:nvPr/>
          </p:nvSpPr>
          <p:spPr>
            <a:xfrm>
              <a:off x="5202796" y="532500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45" name="object 19245"/>
            <p:cNvSpPr/>
            <p:nvPr/>
          </p:nvSpPr>
          <p:spPr>
            <a:xfrm>
              <a:off x="5202808" y="53297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46" name="object 19246"/>
            <p:cNvSpPr/>
            <p:nvPr/>
          </p:nvSpPr>
          <p:spPr>
            <a:xfrm>
              <a:off x="5200408" y="532579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47" name="object 19247"/>
            <p:cNvSpPr/>
            <p:nvPr/>
          </p:nvSpPr>
          <p:spPr>
            <a:xfrm>
              <a:off x="5200408" y="53297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48" name="object 19248"/>
            <p:cNvSpPr/>
            <p:nvPr/>
          </p:nvSpPr>
          <p:spPr>
            <a:xfrm>
              <a:off x="5198833" y="532579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49" name="object 19249"/>
            <p:cNvSpPr/>
            <p:nvPr/>
          </p:nvSpPr>
          <p:spPr>
            <a:xfrm>
              <a:off x="5198833" y="53297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50" name="object 19250"/>
            <p:cNvSpPr/>
            <p:nvPr/>
          </p:nvSpPr>
          <p:spPr>
            <a:xfrm>
              <a:off x="5196446" y="532579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51" name="object 19251"/>
            <p:cNvSpPr/>
            <p:nvPr/>
          </p:nvSpPr>
          <p:spPr>
            <a:xfrm>
              <a:off x="5196446" y="53297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52" name="object 19252"/>
            <p:cNvSpPr/>
            <p:nvPr/>
          </p:nvSpPr>
          <p:spPr>
            <a:xfrm>
              <a:off x="5194871" y="532579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53" name="object 19253"/>
            <p:cNvSpPr/>
            <p:nvPr/>
          </p:nvSpPr>
          <p:spPr>
            <a:xfrm>
              <a:off x="5194871" y="53297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54" name="object 19254"/>
            <p:cNvSpPr/>
            <p:nvPr/>
          </p:nvSpPr>
          <p:spPr>
            <a:xfrm>
              <a:off x="5192496" y="532579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55" name="object 19255"/>
            <p:cNvSpPr/>
            <p:nvPr/>
          </p:nvSpPr>
          <p:spPr>
            <a:xfrm>
              <a:off x="5192496" y="53297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56" name="object 19256"/>
            <p:cNvSpPr/>
            <p:nvPr/>
          </p:nvSpPr>
          <p:spPr>
            <a:xfrm>
              <a:off x="5190921" y="532579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57" name="object 19257"/>
            <p:cNvSpPr/>
            <p:nvPr/>
          </p:nvSpPr>
          <p:spPr>
            <a:xfrm>
              <a:off x="5190921" y="53297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58" name="object 19258"/>
            <p:cNvSpPr/>
            <p:nvPr/>
          </p:nvSpPr>
          <p:spPr>
            <a:xfrm>
              <a:off x="5189334" y="532579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59" name="object 19259"/>
            <p:cNvSpPr/>
            <p:nvPr/>
          </p:nvSpPr>
          <p:spPr>
            <a:xfrm>
              <a:off x="5189334" y="53297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60" name="object 19260"/>
            <p:cNvSpPr/>
            <p:nvPr/>
          </p:nvSpPr>
          <p:spPr>
            <a:xfrm>
              <a:off x="5186959" y="532578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61" name="object 19261"/>
            <p:cNvSpPr/>
            <p:nvPr/>
          </p:nvSpPr>
          <p:spPr>
            <a:xfrm>
              <a:off x="5186959" y="532975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62" name="object 19262"/>
            <p:cNvSpPr/>
            <p:nvPr/>
          </p:nvSpPr>
          <p:spPr>
            <a:xfrm>
              <a:off x="5185371" y="532578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63" name="object 19263"/>
            <p:cNvSpPr/>
            <p:nvPr/>
          </p:nvSpPr>
          <p:spPr>
            <a:xfrm>
              <a:off x="5185371" y="53305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64" name="object 19264"/>
            <p:cNvSpPr/>
            <p:nvPr/>
          </p:nvSpPr>
          <p:spPr>
            <a:xfrm>
              <a:off x="5182996" y="532658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65" name="object 19265"/>
            <p:cNvSpPr/>
            <p:nvPr/>
          </p:nvSpPr>
          <p:spPr>
            <a:xfrm>
              <a:off x="5182996" y="533054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66" name="object 19266"/>
            <p:cNvSpPr/>
            <p:nvPr/>
          </p:nvSpPr>
          <p:spPr>
            <a:xfrm>
              <a:off x="5181409" y="532658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67" name="object 19267"/>
            <p:cNvSpPr/>
            <p:nvPr/>
          </p:nvSpPr>
          <p:spPr>
            <a:xfrm>
              <a:off x="5181422" y="53305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68" name="object 19268"/>
            <p:cNvSpPr/>
            <p:nvPr/>
          </p:nvSpPr>
          <p:spPr>
            <a:xfrm>
              <a:off x="5179821" y="532658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69" name="object 19269"/>
            <p:cNvSpPr/>
            <p:nvPr/>
          </p:nvSpPr>
          <p:spPr>
            <a:xfrm>
              <a:off x="5179821" y="53305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70" name="object 19270"/>
            <p:cNvSpPr/>
            <p:nvPr/>
          </p:nvSpPr>
          <p:spPr>
            <a:xfrm>
              <a:off x="5177434" y="532658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71" name="object 19271"/>
            <p:cNvSpPr/>
            <p:nvPr/>
          </p:nvSpPr>
          <p:spPr>
            <a:xfrm>
              <a:off x="5177434" y="533054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72" name="object 19272"/>
            <p:cNvSpPr/>
            <p:nvPr/>
          </p:nvSpPr>
          <p:spPr>
            <a:xfrm>
              <a:off x="5175859" y="532658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73" name="object 19273"/>
            <p:cNvSpPr/>
            <p:nvPr/>
          </p:nvSpPr>
          <p:spPr>
            <a:xfrm>
              <a:off x="5175859" y="53305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74" name="object 19274"/>
            <p:cNvSpPr/>
            <p:nvPr/>
          </p:nvSpPr>
          <p:spPr>
            <a:xfrm>
              <a:off x="5173484" y="532658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75" name="object 19275"/>
            <p:cNvSpPr/>
            <p:nvPr/>
          </p:nvSpPr>
          <p:spPr>
            <a:xfrm>
              <a:off x="5171897" y="533054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76" name="object 19276"/>
            <p:cNvSpPr/>
            <p:nvPr/>
          </p:nvSpPr>
          <p:spPr>
            <a:xfrm>
              <a:off x="5114861" y="528302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77" name="object 19277"/>
            <p:cNvSpPr/>
            <p:nvPr/>
          </p:nvSpPr>
          <p:spPr>
            <a:xfrm>
              <a:off x="5114861" y="5278259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74" y="0"/>
                  </a:moveTo>
                  <a:lnTo>
                    <a:pt x="1574" y="4762"/>
                  </a:lnTo>
                </a:path>
                <a:path w="1904" h="5079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78" name="object 19278"/>
            <p:cNvSpPr/>
            <p:nvPr/>
          </p:nvSpPr>
          <p:spPr>
            <a:xfrm>
              <a:off x="5116436" y="528302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79" name="object 19279"/>
            <p:cNvSpPr/>
            <p:nvPr/>
          </p:nvSpPr>
          <p:spPr>
            <a:xfrm>
              <a:off x="5116436" y="5278259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87" y="0"/>
                  </a:moveTo>
                  <a:lnTo>
                    <a:pt x="1587" y="4762"/>
                  </a:lnTo>
                </a:path>
                <a:path w="1904" h="5079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80" name="object 19280"/>
            <p:cNvSpPr/>
            <p:nvPr/>
          </p:nvSpPr>
          <p:spPr>
            <a:xfrm>
              <a:off x="5118023" y="528222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81" name="object 19281"/>
            <p:cNvSpPr/>
            <p:nvPr/>
          </p:nvSpPr>
          <p:spPr>
            <a:xfrm>
              <a:off x="5118023" y="527825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0"/>
                  </a:moveTo>
                  <a:lnTo>
                    <a:pt x="2374" y="3962"/>
                  </a:lnTo>
                </a:path>
                <a:path w="2539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82" name="object 19282"/>
            <p:cNvSpPr/>
            <p:nvPr/>
          </p:nvSpPr>
          <p:spPr>
            <a:xfrm>
              <a:off x="5120398" y="52822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83" name="object 19283"/>
            <p:cNvSpPr/>
            <p:nvPr/>
          </p:nvSpPr>
          <p:spPr>
            <a:xfrm>
              <a:off x="5120411" y="5278259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62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84" name="object 19284"/>
            <p:cNvSpPr/>
            <p:nvPr/>
          </p:nvSpPr>
          <p:spPr>
            <a:xfrm>
              <a:off x="5121998" y="52822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85" name="object 19285"/>
            <p:cNvSpPr/>
            <p:nvPr/>
          </p:nvSpPr>
          <p:spPr>
            <a:xfrm>
              <a:off x="5121998" y="5278259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1574" y="3962"/>
                  </a:lnTo>
                </a:path>
                <a:path w="1904" h="444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86" name="object 19286"/>
            <p:cNvSpPr/>
            <p:nvPr/>
          </p:nvSpPr>
          <p:spPr>
            <a:xfrm>
              <a:off x="5123573" y="52822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87" name="object 19287"/>
            <p:cNvSpPr/>
            <p:nvPr/>
          </p:nvSpPr>
          <p:spPr>
            <a:xfrm>
              <a:off x="5123573" y="527825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87" y="0"/>
                  </a:moveTo>
                  <a:lnTo>
                    <a:pt x="2387" y="3962"/>
                  </a:lnTo>
                </a:path>
                <a:path w="2539" h="4445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88" name="object 19288"/>
            <p:cNvSpPr/>
            <p:nvPr/>
          </p:nvSpPr>
          <p:spPr>
            <a:xfrm>
              <a:off x="5125961" y="52822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89" name="object 19289"/>
            <p:cNvSpPr/>
            <p:nvPr/>
          </p:nvSpPr>
          <p:spPr>
            <a:xfrm>
              <a:off x="5125961" y="5278259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1574" y="3962"/>
                  </a:lnTo>
                </a:path>
                <a:path w="1904" h="444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90" name="object 19290"/>
            <p:cNvSpPr/>
            <p:nvPr/>
          </p:nvSpPr>
          <p:spPr>
            <a:xfrm>
              <a:off x="5127536" y="52822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91" name="object 19291"/>
            <p:cNvSpPr/>
            <p:nvPr/>
          </p:nvSpPr>
          <p:spPr>
            <a:xfrm>
              <a:off x="5127536" y="527825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0"/>
                  </a:moveTo>
                  <a:lnTo>
                    <a:pt x="2374" y="3962"/>
                  </a:lnTo>
                </a:path>
                <a:path w="2539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92" name="object 19292"/>
            <p:cNvSpPr/>
            <p:nvPr/>
          </p:nvSpPr>
          <p:spPr>
            <a:xfrm>
              <a:off x="5129910" y="52822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93" name="object 19293"/>
            <p:cNvSpPr/>
            <p:nvPr/>
          </p:nvSpPr>
          <p:spPr>
            <a:xfrm>
              <a:off x="5129910" y="5278259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62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94" name="object 19294"/>
            <p:cNvSpPr/>
            <p:nvPr/>
          </p:nvSpPr>
          <p:spPr>
            <a:xfrm>
              <a:off x="5131498" y="52822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95" name="object 19295"/>
            <p:cNvSpPr/>
            <p:nvPr/>
          </p:nvSpPr>
          <p:spPr>
            <a:xfrm>
              <a:off x="5131498" y="527825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0"/>
                  </a:moveTo>
                  <a:lnTo>
                    <a:pt x="2374" y="3962"/>
                  </a:lnTo>
                </a:path>
                <a:path w="2539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96" name="object 19296"/>
            <p:cNvSpPr/>
            <p:nvPr/>
          </p:nvSpPr>
          <p:spPr>
            <a:xfrm>
              <a:off x="5133873" y="52822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97" name="object 19297"/>
            <p:cNvSpPr/>
            <p:nvPr/>
          </p:nvSpPr>
          <p:spPr>
            <a:xfrm>
              <a:off x="5133873" y="5277472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74" y="0"/>
                  </a:moveTo>
                  <a:lnTo>
                    <a:pt x="1574" y="4762"/>
                  </a:lnTo>
                </a:path>
                <a:path w="1904" h="5079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98" name="object 19298"/>
            <p:cNvSpPr/>
            <p:nvPr/>
          </p:nvSpPr>
          <p:spPr>
            <a:xfrm>
              <a:off x="5135448" y="52822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299" name="object 19299"/>
            <p:cNvSpPr/>
            <p:nvPr/>
          </p:nvSpPr>
          <p:spPr>
            <a:xfrm>
              <a:off x="5135460" y="5277472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87" y="0"/>
                  </a:moveTo>
                  <a:lnTo>
                    <a:pt x="1587" y="4762"/>
                  </a:lnTo>
                </a:path>
                <a:path w="1904" h="5079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00" name="object 19300"/>
            <p:cNvSpPr/>
            <p:nvPr/>
          </p:nvSpPr>
          <p:spPr>
            <a:xfrm>
              <a:off x="5137048" y="528142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01" name="object 19301"/>
            <p:cNvSpPr/>
            <p:nvPr/>
          </p:nvSpPr>
          <p:spPr>
            <a:xfrm>
              <a:off x="5137048" y="527747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0"/>
                  </a:moveTo>
                  <a:lnTo>
                    <a:pt x="2374" y="3962"/>
                  </a:lnTo>
                </a:path>
                <a:path w="2539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02" name="object 19302"/>
            <p:cNvSpPr/>
            <p:nvPr/>
          </p:nvSpPr>
          <p:spPr>
            <a:xfrm>
              <a:off x="5139423" y="5281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03" name="object 19303"/>
            <p:cNvSpPr/>
            <p:nvPr/>
          </p:nvSpPr>
          <p:spPr>
            <a:xfrm>
              <a:off x="5139423" y="527747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62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04" name="object 19304"/>
            <p:cNvSpPr/>
            <p:nvPr/>
          </p:nvSpPr>
          <p:spPr>
            <a:xfrm>
              <a:off x="5141010" y="52814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05" name="object 19305"/>
            <p:cNvSpPr/>
            <p:nvPr/>
          </p:nvSpPr>
          <p:spPr>
            <a:xfrm>
              <a:off x="5141010" y="527747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0"/>
                  </a:moveTo>
                  <a:lnTo>
                    <a:pt x="2374" y="3962"/>
                  </a:lnTo>
                </a:path>
                <a:path w="2539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06" name="object 19306"/>
            <p:cNvSpPr/>
            <p:nvPr/>
          </p:nvSpPr>
          <p:spPr>
            <a:xfrm>
              <a:off x="5143385" y="5281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07" name="object 19307"/>
            <p:cNvSpPr/>
            <p:nvPr/>
          </p:nvSpPr>
          <p:spPr>
            <a:xfrm>
              <a:off x="5143385" y="527747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62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08" name="object 19308"/>
            <p:cNvSpPr/>
            <p:nvPr/>
          </p:nvSpPr>
          <p:spPr>
            <a:xfrm>
              <a:off x="5144973" y="5281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09" name="object 19309"/>
            <p:cNvSpPr/>
            <p:nvPr/>
          </p:nvSpPr>
          <p:spPr>
            <a:xfrm>
              <a:off x="5144973" y="527747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1574" y="3962"/>
                  </a:lnTo>
                </a:path>
                <a:path w="1904" h="444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10" name="object 19310"/>
            <p:cNvSpPr/>
            <p:nvPr/>
          </p:nvSpPr>
          <p:spPr>
            <a:xfrm>
              <a:off x="5146547" y="52814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11" name="object 19311"/>
            <p:cNvSpPr/>
            <p:nvPr/>
          </p:nvSpPr>
          <p:spPr>
            <a:xfrm>
              <a:off x="5146547" y="527747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87" y="0"/>
                  </a:moveTo>
                  <a:lnTo>
                    <a:pt x="2387" y="3962"/>
                  </a:lnTo>
                </a:path>
                <a:path w="2539" h="4445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12" name="object 19312"/>
            <p:cNvSpPr/>
            <p:nvPr/>
          </p:nvSpPr>
          <p:spPr>
            <a:xfrm>
              <a:off x="5148935" y="5281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13" name="object 19313"/>
            <p:cNvSpPr/>
            <p:nvPr/>
          </p:nvSpPr>
          <p:spPr>
            <a:xfrm>
              <a:off x="5148935" y="527747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1574" y="3962"/>
                  </a:lnTo>
                </a:path>
                <a:path w="1904" h="444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14" name="object 19314"/>
            <p:cNvSpPr/>
            <p:nvPr/>
          </p:nvSpPr>
          <p:spPr>
            <a:xfrm>
              <a:off x="5150510" y="52814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15" name="object 19315"/>
            <p:cNvSpPr/>
            <p:nvPr/>
          </p:nvSpPr>
          <p:spPr>
            <a:xfrm>
              <a:off x="5150510" y="527747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0"/>
                  </a:moveTo>
                  <a:lnTo>
                    <a:pt x="2374" y="3962"/>
                  </a:lnTo>
                </a:path>
                <a:path w="2539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16" name="object 19316"/>
            <p:cNvSpPr/>
            <p:nvPr/>
          </p:nvSpPr>
          <p:spPr>
            <a:xfrm>
              <a:off x="5152885" y="52814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17" name="object 19317"/>
            <p:cNvSpPr/>
            <p:nvPr/>
          </p:nvSpPr>
          <p:spPr>
            <a:xfrm>
              <a:off x="5152897" y="527668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74" y="0"/>
                  </a:moveTo>
                  <a:lnTo>
                    <a:pt x="1574" y="4749"/>
                  </a:lnTo>
                </a:path>
                <a:path w="1904" h="5079">
                  <a:moveTo>
                    <a:pt x="15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18" name="object 19318"/>
            <p:cNvSpPr/>
            <p:nvPr/>
          </p:nvSpPr>
          <p:spPr>
            <a:xfrm>
              <a:off x="5154472" y="528063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19" name="object 19319"/>
            <p:cNvSpPr/>
            <p:nvPr/>
          </p:nvSpPr>
          <p:spPr>
            <a:xfrm>
              <a:off x="5154460" y="52766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87" y="0"/>
                  </a:moveTo>
                  <a:lnTo>
                    <a:pt x="2387" y="3949"/>
                  </a:lnTo>
                </a:path>
                <a:path w="2539" h="4445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20" name="object 19320"/>
            <p:cNvSpPr/>
            <p:nvPr/>
          </p:nvSpPr>
          <p:spPr>
            <a:xfrm>
              <a:off x="5156847" y="52806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21" name="object 19321"/>
            <p:cNvSpPr/>
            <p:nvPr/>
          </p:nvSpPr>
          <p:spPr>
            <a:xfrm>
              <a:off x="5156860" y="527668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1574" y="3949"/>
                  </a:lnTo>
                </a:path>
                <a:path w="1904" h="444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22" name="object 19322"/>
            <p:cNvSpPr/>
            <p:nvPr/>
          </p:nvSpPr>
          <p:spPr>
            <a:xfrm>
              <a:off x="5158435" y="52806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23" name="object 19323"/>
            <p:cNvSpPr/>
            <p:nvPr/>
          </p:nvSpPr>
          <p:spPr>
            <a:xfrm>
              <a:off x="5158435" y="527668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49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24" name="object 19324"/>
            <p:cNvSpPr/>
            <p:nvPr/>
          </p:nvSpPr>
          <p:spPr>
            <a:xfrm>
              <a:off x="5160022" y="52806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25" name="object 19325"/>
            <p:cNvSpPr/>
            <p:nvPr/>
          </p:nvSpPr>
          <p:spPr>
            <a:xfrm>
              <a:off x="5160022" y="52766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0"/>
                  </a:moveTo>
                  <a:lnTo>
                    <a:pt x="2374" y="3949"/>
                  </a:lnTo>
                </a:path>
                <a:path w="2539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26" name="object 19326"/>
            <p:cNvSpPr/>
            <p:nvPr/>
          </p:nvSpPr>
          <p:spPr>
            <a:xfrm>
              <a:off x="5162397" y="52806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27" name="object 19327"/>
            <p:cNvSpPr/>
            <p:nvPr/>
          </p:nvSpPr>
          <p:spPr>
            <a:xfrm>
              <a:off x="5162397" y="527668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49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28" name="object 19328"/>
            <p:cNvSpPr/>
            <p:nvPr/>
          </p:nvSpPr>
          <p:spPr>
            <a:xfrm>
              <a:off x="5163985" y="52806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29" name="object 19329"/>
            <p:cNvSpPr/>
            <p:nvPr/>
          </p:nvSpPr>
          <p:spPr>
            <a:xfrm>
              <a:off x="5163985" y="52766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0"/>
                  </a:moveTo>
                  <a:lnTo>
                    <a:pt x="2374" y="3949"/>
                  </a:lnTo>
                </a:path>
                <a:path w="2539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30" name="object 19330"/>
            <p:cNvSpPr/>
            <p:nvPr/>
          </p:nvSpPr>
          <p:spPr>
            <a:xfrm>
              <a:off x="5166359" y="52806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31" name="object 19331"/>
            <p:cNvSpPr/>
            <p:nvPr/>
          </p:nvSpPr>
          <p:spPr>
            <a:xfrm>
              <a:off x="5166359" y="527668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49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32" name="object 19332"/>
            <p:cNvSpPr/>
            <p:nvPr/>
          </p:nvSpPr>
          <p:spPr>
            <a:xfrm>
              <a:off x="5167947" y="52806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33" name="object 19333"/>
            <p:cNvSpPr/>
            <p:nvPr/>
          </p:nvSpPr>
          <p:spPr>
            <a:xfrm>
              <a:off x="5167947" y="527668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1574" y="3949"/>
                  </a:lnTo>
                </a:path>
                <a:path w="1904" h="444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34" name="object 19334"/>
            <p:cNvSpPr/>
            <p:nvPr/>
          </p:nvSpPr>
          <p:spPr>
            <a:xfrm>
              <a:off x="5169522" y="52806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35" name="object 19335"/>
            <p:cNvSpPr/>
            <p:nvPr/>
          </p:nvSpPr>
          <p:spPr>
            <a:xfrm>
              <a:off x="5169522" y="5275884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2374" y="0"/>
                  </a:moveTo>
                  <a:lnTo>
                    <a:pt x="2374" y="4749"/>
                  </a:lnTo>
                </a:path>
                <a:path w="2539" h="5079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36" name="object 19336"/>
            <p:cNvSpPr/>
            <p:nvPr/>
          </p:nvSpPr>
          <p:spPr>
            <a:xfrm>
              <a:off x="5171897" y="527984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87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37" name="object 19337"/>
            <p:cNvSpPr/>
            <p:nvPr/>
          </p:nvSpPr>
          <p:spPr>
            <a:xfrm>
              <a:off x="5173484" y="52758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38" name="object 19338"/>
            <p:cNvSpPr/>
            <p:nvPr/>
          </p:nvSpPr>
          <p:spPr>
            <a:xfrm>
              <a:off x="5171897" y="52758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39" name="object 19339"/>
            <p:cNvSpPr/>
            <p:nvPr/>
          </p:nvSpPr>
          <p:spPr>
            <a:xfrm>
              <a:off x="5179821" y="52758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40" name="object 19340"/>
            <p:cNvSpPr/>
            <p:nvPr/>
          </p:nvSpPr>
          <p:spPr>
            <a:xfrm>
              <a:off x="5175859" y="5264797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29">
                  <a:moveTo>
                    <a:pt x="0" y="0"/>
                  </a:moveTo>
                  <a:lnTo>
                    <a:pt x="7137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41" name="object 19341"/>
            <p:cNvSpPr/>
            <p:nvPr/>
          </p:nvSpPr>
          <p:spPr>
            <a:xfrm>
              <a:off x="5163184" y="5264797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1087" y="0"/>
                  </a:moveTo>
                  <a:lnTo>
                    <a:pt x="12674" y="0"/>
                  </a:lnTo>
                </a:path>
                <a:path w="12700">
                  <a:moveTo>
                    <a:pt x="110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42" name="object 19342"/>
            <p:cNvSpPr/>
            <p:nvPr/>
          </p:nvSpPr>
          <p:spPr>
            <a:xfrm>
              <a:off x="5160810" y="526479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43" name="object 19343"/>
            <p:cNvSpPr/>
            <p:nvPr/>
          </p:nvSpPr>
          <p:spPr>
            <a:xfrm>
              <a:off x="5159222" y="526478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44" name="object 19344"/>
            <p:cNvSpPr/>
            <p:nvPr/>
          </p:nvSpPr>
          <p:spPr>
            <a:xfrm>
              <a:off x="5156847" y="526558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45" name="object 19345"/>
            <p:cNvSpPr/>
            <p:nvPr/>
          </p:nvSpPr>
          <p:spPr>
            <a:xfrm>
              <a:off x="5155260" y="52655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46" name="object 19346"/>
            <p:cNvSpPr/>
            <p:nvPr/>
          </p:nvSpPr>
          <p:spPr>
            <a:xfrm>
              <a:off x="5153685" y="52655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47" name="object 19347"/>
            <p:cNvSpPr/>
            <p:nvPr/>
          </p:nvSpPr>
          <p:spPr>
            <a:xfrm>
              <a:off x="5151310" y="526558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48" name="object 19348"/>
            <p:cNvSpPr/>
            <p:nvPr/>
          </p:nvSpPr>
          <p:spPr>
            <a:xfrm>
              <a:off x="5149722" y="52655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49" name="object 19349"/>
            <p:cNvSpPr/>
            <p:nvPr/>
          </p:nvSpPr>
          <p:spPr>
            <a:xfrm>
              <a:off x="5147348" y="526558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50" name="object 19350"/>
            <p:cNvSpPr/>
            <p:nvPr/>
          </p:nvSpPr>
          <p:spPr>
            <a:xfrm>
              <a:off x="5145760" y="52655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51" name="object 19351"/>
            <p:cNvSpPr/>
            <p:nvPr/>
          </p:nvSpPr>
          <p:spPr>
            <a:xfrm>
              <a:off x="5144173" y="52655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52" name="object 19352"/>
            <p:cNvSpPr/>
            <p:nvPr/>
          </p:nvSpPr>
          <p:spPr>
            <a:xfrm>
              <a:off x="5141798" y="526558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53" name="object 19353"/>
            <p:cNvSpPr/>
            <p:nvPr/>
          </p:nvSpPr>
          <p:spPr>
            <a:xfrm>
              <a:off x="5140210" y="52663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54" name="object 19354"/>
            <p:cNvSpPr/>
            <p:nvPr/>
          </p:nvSpPr>
          <p:spPr>
            <a:xfrm>
              <a:off x="5137835" y="52663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55" name="object 19355"/>
            <p:cNvSpPr/>
            <p:nvPr/>
          </p:nvSpPr>
          <p:spPr>
            <a:xfrm>
              <a:off x="5136248" y="52663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56" name="object 19356"/>
            <p:cNvSpPr/>
            <p:nvPr/>
          </p:nvSpPr>
          <p:spPr>
            <a:xfrm>
              <a:off x="5134673" y="52663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57" name="object 19357"/>
            <p:cNvSpPr/>
            <p:nvPr/>
          </p:nvSpPr>
          <p:spPr>
            <a:xfrm>
              <a:off x="5132298" y="52663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58" name="object 19358"/>
            <p:cNvSpPr/>
            <p:nvPr/>
          </p:nvSpPr>
          <p:spPr>
            <a:xfrm>
              <a:off x="5130711" y="52663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59" name="object 19359"/>
            <p:cNvSpPr/>
            <p:nvPr/>
          </p:nvSpPr>
          <p:spPr>
            <a:xfrm>
              <a:off x="5128336" y="52663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60" name="object 19360"/>
            <p:cNvSpPr/>
            <p:nvPr/>
          </p:nvSpPr>
          <p:spPr>
            <a:xfrm>
              <a:off x="5126748" y="52663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61" name="object 19361"/>
            <p:cNvSpPr/>
            <p:nvPr/>
          </p:nvSpPr>
          <p:spPr>
            <a:xfrm>
              <a:off x="5125161" y="52663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62" name="object 19362"/>
            <p:cNvSpPr/>
            <p:nvPr/>
          </p:nvSpPr>
          <p:spPr>
            <a:xfrm>
              <a:off x="5122786" y="526637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63" name="object 19363"/>
            <p:cNvSpPr/>
            <p:nvPr/>
          </p:nvSpPr>
          <p:spPr>
            <a:xfrm>
              <a:off x="5121198" y="52671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64" name="object 19364"/>
            <p:cNvSpPr/>
            <p:nvPr/>
          </p:nvSpPr>
          <p:spPr>
            <a:xfrm>
              <a:off x="5118823" y="52671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65" name="object 19365"/>
            <p:cNvSpPr/>
            <p:nvPr/>
          </p:nvSpPr>
          <p:spPr>
            <a:xfrm>
              <a:off x="5117236" y="52671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66" name="object 19366"/>
            <p:cNvSpPr/>
            <p:nvPr/>
          </p:nvSpPr>
          <p:spPr>
            <a:xfrm>
              <a:off x="5115661" y="52671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67" name="object 19367"/>
            <p:cNvSpPr/>
            <p:nvPr/>
          </p:nvSpPr>
          <p:spPr>
            <a:xfrm>
              <a:off x="5113286" y="52671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68" name="object 19368"/>
            <p:cNvSpPr/>
            <p:nvPr/>
          </p:nvSpPr>
          <p:spPr>
            <a:xfrm>
              <a:off x="5111699" y="52671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69" name="object 19369"/>
            <p:cNvSpPr/>
            <p:nvPr/>
          </p:nvSpPr>
          <p:spPr>
            <a:xfrm>
              <a:off x="5110111" y="52671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70" name="object 19370"/>
            <p:cNvSpPr/>
            <p:nvPr/>
          </p:nvSpPr>
          <p:spPr>
            <a:xfrm>
              <a:off x="5108524" y="52671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71" name="object 19371"/>
            <p:cNvSpPr/>
            <p:nvPr/>
          </p:nvSpPr>
          <p:spPr>
            <a:xfrm>
              <a:off x="5173484" y="527588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72" name="object 19372"/>
            <p:cNvSpPr/>
            <p:nvPr/>
          </p:nvSpPr>
          <p:spPr>
            <a:xfrm>
              <a:off x="5175872" y="52758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73" name="object 19373"/>
            <p:cNvSpPr/>
            <p:nvPr/>
          </p:nvSpPr>
          <p:spPr>
            <a:xfrm>
              <a:off x="5177434" y="527588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74" name="object 19374"/>
            <p:cNvSpPr/>
            <p:nvPr/>
          </p:nvSpPr>
          <p:spPr>
            <a:xfrm>
              <a:off x="5179821" y="527588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62"/>
                  </a:moveTo>
                  <a:lnTo>
                    <a:pt x="0" y="0"/>
                  </a:lnTo>
                </a:path>
                <a:path w="1904" h="4445">
                  <a:moveTo>
                    <a:pt x="0" y="3962"/>
                  </a:move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75" name="object 19375"/>
            <p:cNvSpPr/>
            <p:nvPr/>
          </p:nvSpPr>
          <p:spPr>
            <a:xfrm>
              <a:off x="5177447" y="527588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3962"/>
                  </a:moveTo>
                  <a:lnTo>
                    <a:pt x="0" y="0"/>
                  </a:lnTo>
                </a:path>
                <a:path w="2539" h="4445">
                  <a:moveTo>
                    <a:pt x="0" y="3962"/>
                  </a:moveTo>
                  <a:lnTo>
                    <a:pt x="23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76" name="object 19376"/>
            <p:cNvSpPr/>
            <p:nvPr/>
          </p:nvSpPr>
          <p:spPr>
            <a:xfrm>
              <a:off x="5175859" y="527588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62"/>
                  </a:moveTo>
                  <a:lnTo>
                    <a:pt x="0" y="0"/>
                  </a:lnTo>
                </a:path>
                <a:path w="1904" h="4445">
                  <a:moveTo>
                    <a:pt x="0" y="3962"/>
                  </a:move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77" name="object 19377"/>
            <p:cNvSpPr/>
            <p:nvPr/>
          </p:nvSpPr>
          <p:spPr>
            <a:xfrm>
              <a:off x="5173484" y="52798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378" name="object 19378"/>
          <p:cNvGrpSpPr/>
          <p:nvPr/>
        </p:nvGrpSpPr>
        <p:grpSpPr>
          <a:xfrm>
            <a:off x="3537809" y="1979995"/>
            <a:ext cx="78438" cy="25289"/>
            <a:chOff x="3547865" y="2933325"/>
            <a:chExt cx="116205" cy="37465"/>
          </a:xfrm>
        </p:grpSpPr>
        <p:sp>
          <p:nvSpPr>
            <p:cNvPr id="19379" name="object 19379"/>
            <p:cNvSpPr/>
            <p:nvPr/>
          </p:nvSpPr>
          <p:spPr>
            <a:xfrm>
              <a:off x="3629469" y="296818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237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80" name="object 19380"/>
            <p:cNvSpPr/>
            <p:nvPr/>
          </p:nvSpPr>
          <p:spPr>
            <a:xfrm>
              <a:off x="3600157" y="2965018"/>
              <a:ext cx="31750" cy="3175"/>
            </a:xfrm>
            <a:custGeom>
              <a:avLst/>
              <a:gdLst/>
              <a:ahLst/>
              <a:cxnLst/>
              <a:rect l="l" t="t" r="r" b="b"/>
              <a:pathLst>
                <a:path w="31750" h="3175">
                  <a:moveTo>
                    <a:pt x="-793" y="1581"/>
                  </a:moveTo>
                  <a:lnTo>
                    <a:pt x="32480" y="1581"/>
                  </a:lnTo>
                </a:path>
              </a:pathLst>
            </a:custGeom>
            <a:ln w="4749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81" name="object 19381"/>
            <p:cNvSpPr/>
            <p:nvPr/>
          </p:nvSpPr>
          <p:spPr>
            <a:xfrm>
              <a:off x="3594607" y="2962643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5549" y="2374"/>
                  </a:moveTo>
                  <a:lnTo>
                    <a:pt x="2374" y="2374"/>
                  </a:lnTo>
                  <a:lnTo>
                    <a:pt x="1587" y="1587"/>
                  </a:lnTo>
                  <a:lnTo>
                    <a:pt x="787" y="1587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82" name="object 19382"/>
            <p:cNvSpPr/>
            <p:nvPr/>
          </p:nvSpPr>
          <p:spPr>
            <a:xfrm>
              <a:off x="3595408" y="2939669"/>
              <a:ext cx="34290" cy="23495"/>
            </a:xfrm>
            <a:custGeom>
              <a:avLst/>
              <a:gdLst/>
              <a:ahLst/>
              <a:cxnLst/>
              <a:rect l="l" t="t" r="r" b="b"/>
              <a:pathLst>
                <a:path w="34289" h="23494">
                  <a:moveTo>
                    <a:pt x="24561" y="1587"/>
                  </a:moveTo>
                  <a:lnTo>
                    <a:pt x="0" y="22974"/>
                  </a:lnTo>
                </a:path>
                <a:path w="34289" h="23494">
                  <a:moveTo>
                    <a:pt x="24561" y="1587"/>
                  </a:moveTo>
                  <a:lnTo>
                    <a:pt x="25349" y="787"/>
                  </a:lnTo>
                  <a:lnTo>
                    <a:pt x="26136" y="787"/>
                  </a:lnTo>
                  <a:lnTo>
                    <a:pt x="27736" y="0"/>
                  </a:lnTo>
                  <a:lnTo>
                    <a:pt x="340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83" name="object 19383"/>
            <p:cNvSpPr/>
            <p:nvPr/>
          </p:nvSpPr>
          <p:spPr>
            <a:xfrm>
              <a:off x="3629469" y="2939656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39">
                  <a:moveTo>
                    <a:pt x="-793" y="1187"/>
                  </a:moveTo>
                  <a:lnTo>
                    <a:pt x="3248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84" name="object 19384"/>
            <p:cNvSpPr/>
            <p:nvPr/>
          </p:nvSpPr>
          <p:spPr>
            <a:xfrm>
              <a:off x="3661168" y="29404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7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85" name="object 19385"/>
            <p:cNvSpPr/>
            <p:nvPr/>
          </p:nvSpPr>
          <p:spPr>
            <a:xfrm>
              <a:off x="3581946" y="2934119"/>
              <a:ext cx="81280" cy="6350"/>
            </a:xfrm>
            <a:custGeom>
              <a:avLst/>
              <a:gdLst/>
              <a:ahLst/>
              <a:cxnLst/>
              <a:rect l="l" t="t" r="r" b="b"/>
              <a:pathLst>
                <a:path w="81279" h="6350">
                  <a:moveTo>
                    <a:pt x="0" y="0"/>
                  </a:moveTo>
                  <a:lnTo>
                    <a:pt x="80797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86" name="object 19386"/>
            <p:cNvSpPr/>
            <p:nvPr/>
          </p:nvSpPr>
          <p:spPr>
            <a:xfrm>
              <a:off x="3579558" y="293411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0" y="1574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87" name="object 19387"/>
            <p:cNvSpPr/>
            <p:nvPr/>
          </p:nvSpPr>
          <p:spPr>
            <a:xfrm>
              <a:off x="3579558" y="2935693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39">
                  <a:moveTo>
                    <a:pt x="-793" y="1193"/>
                  </a:moveTo>
                  <a:lnTo>
                    <a:pt x="32480" y="1193"/>
                  </a:lnTo>
                </a:path>
              </a:pathLst>
            </a:custGeom>
            <a:ln w="39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88" name="object 19388"/>
            <p:cNvSpPr/>
            <p:nvPr/>
          </p:nvSpPr>
          <p:spPr>
            <a:xfrm>
              <a:off x="3611244" y="2938081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0" y="0"/>
                  </a:moveTo>
                  <a:lnTo>
                    <a:pt x="2374" y="0"/>
                  </a:lnTo>
                  <a:lnTo>
                    <a:pt x="3175" y="787"/>
                  </a:lnTo>
                  <a:lnTo>
                    <a:pt x="4762" y="787"/>
                  </a:lnTo>
                  <a:lnTo>
                    <a:pt x="4762" y="1574"/>
                  </a:lnTo>
                  <a:lnTo>
                    <a:pt x="5549" y="1574"/>
                  </a:lnTo>
                  <a:lnTo>
                    <a:pt x="5549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89" name="object 19389"/>
            <p:cNvSpPr/>
            <p:nvPr/>
          </p:nvSpPr>
          <p:spPr>
            <a:xfrm>
              <a:off x="3581946" y="2940456"/>
              <a:ext cx="34925" cy="23495"/>
            </a:xfrm>
            <a:custGeom>
              <a:avLst/>
              <a:gdLst/>
              <a:ahLst/>
              <a:cxnLst/>
              <a:rect l="l" t="t" r="r" b="b"/>
              <a:pathLst>
                <a:path w="34925" h="23494">
                  <a:moveTo>
                    <a:pt x="9499" y="22186"/>
                  </a:moveTo>
                  <a:lnTo>
                    <a:pt x="34861" y="0"/>
                  </a:lnTo>
                </a:path>
                <a:path w="34925" h="23494">
                  <a:moveTo>
                    <a:pt x="9499" y="22186"/>
                  </a:moveTo>
                  <a:lnTo>
                    <a:pt x="8699" y="22186"/>
                  </a:lnTo>
                  <a:lnTo>
                    <a:pt x="7924" y="22987"/>
                  </a:lnTo>
                  <a:lnTo>
                    <a:pt x="0" y="229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90" name="object 19390"/>
            <p:cNvSpPr/>
            <p:nvPr/>
          </p:nvSpPr>
          <p:spPr>
            <a:xfrm>
              <a:off x="3550246" y="2961055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39">
                  <a:moveTo>
                    <a:pt x="-793" y="1187"/>
                  </a:moveTo>
                  <a:lnTo>
                    <a:pt x="32492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91" name="object 19391"/>
            <p:cNvSpPr/>
            <p:nvPr/>
          </p:nvSpPr>
          <p:spPr>
            <a:xfrm>
              <a:off x="3548672" y="29610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74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92" name="object 19392"/>
            <p:cNvSpPr/>
            <p:nvPr/>
          </p:nvSpPr>
          <p:spPr>
            <a:xfrm>
              <a:off x="3548659" y="2962630"/>
              <a:ext cx="81280" cy="7620"/>
            </a:xfrm>
            <a:custGeom>
              <a:avLst/>
              <a:gdLst/>
              <a:ahLst/>
              <a:cxnLst/>
              <a:rect l="l" t="t" r="r" b="b"/>
              <a:pathLst>
                <a:path w="81279" h="7619">
                  <a:moveTo>
                    <a:pt x="-793" y="3568"/>
                  </a:moveTo>
                  <a:lnTo>
                    <a:pt x="81603" y="3568"/>
                  </a:lnTo>
                </a:path>
              </a:pathLst>
            </a:custGeom>
            <a:ln w="8724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93" name="object 19393"/>
            <p:cNvSpPr/>
            <p:nvPr/>
          </p:nvSpPr>
          <p:spPr>
            <a:xfrm>
              <a:off x="3611244" y="293808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1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94" name="object 19394"/>
            <p:cNvSpPr/>
            <p:nvPr/>
          </p:nvSpPr>
          <p:spPr>
            <a:xfrm>
              <a:off x="3579558" y="293569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395" name="object 19395"/>
          <p:cNvGrpSpPr/>
          <p:nvPr/>
        </p:nvGrpSpPr>
        <p:grpSpPr>
          <a:xfrm>
            <a:off x="3613745" y="3591178"/>
            <a:ext cx="3000" cy="588931"/>
            <a:chOff x="3660362" y="5320264"/>
            <a:chExt cx="4445" cy="872490"/>
          </a:xfrm>
        </p:grpSpPr>
        <p:sp>
          <p:nvSpPr>
            <p:cNvPr id="19396" name="object 19396"/>
            <p:cNvSpPr/>
            <p:nvPr/>
          </p:nvSpPr>
          <p:spPr>
            <a:xfrm>
              <a:off x="3661155" y="619010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157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397" name="object 19397"/>
            <p:cNvSpPr/>
            <p:nvPr/>
          </p:nvSpPr>
          <p:spPr>
            <a:xfrm>
              <a:off x="3662743" y="5321058"/>
              <a:ext cx="1270" cy="869315"/>
            </a:xfrm>
            <a:custGeom>
              <a:avLst/>
              <a:gdLst/>
              <a:ahLst/>
              <a:cxnLst/>
              <a:rect l="l" t="t" r="r" b="b"/>
              <a:pathLst>
                <a:path w="1270" h="869314">
                  <a:moveTo>
                    <a:pt x="0" y="0"/>
                  </a:moveTo>
                  <a:lnTo>
                    <a:pt x="800" y="8690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9398" name="object 19398"/>
          <p:cNvSpPr/>
          <p:nvPr/>
        </p:nvSpPr>
        <p:spPr>
          <a:xfrm>
            <a:off x="3615352" y="3541977"/>
            <a:ext cx="0" cy="5144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3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9399" name="object 19399"/>
          <p:cNvGrpSpPr/>
          <p:nvPr/>
        </p:nvGrpSpPr>
        <p:grpSpPr>
          <a:xfrm>
            <a:off x="3613745" y="1984817"/>
            <a:ext cx="2143" cy="545211"/>
            <a:chOff x="3660362" y="2940469"/>
            <a:chExt cx="3175" cy="807720"/>
          </a:xfrm>
        </p:grpSpPr>
        <p:sp>
          <p:nvSpPr>
            <p:cNvPr id="19400" name="object 19400"/>
            <p:cNvSpPr/>
            <p:nvPr/>
          </p:nvSpPr>
          <p:spPr>
            <a:xfrm>
              <a:off x="3662743" y="2940469"/>
              <a:ext cx="0" cy="805815"/>
            </a:xfrm>
            <a:custGeom>
              <a:avLst/>
              <a:gdLst/>
              <a:ahLst/>
              <a:cxnLst/>
              <a:rect l="l" t="t" r="r" b="b"/>
              <a:pathLst>
                <a:path h="805814">
                  <a:moveTo>
                    <a:pt x="0" y="0"/>
                  </a:moveTo>
                  <a:lnTo>
                    <a:pt x="0" y="8056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01" name="object 19401"/>
            <p:cNvSpPr/>
            <p:nvPr/>
          </p:nvSpPr>
          <p:spPr>
            <a:xfrm>
              <a:off x="3661155" y="2942043"/>
              <a:ext cx="0" cy="805815"/>
            </a:xfrm>
            <a:custGeom>
              <a:avLst/>
              <a:gdLst/>
              <a:ahLst/>
              <a:cxnLst/>
              <a:rect l="l" t="t" r="r" b="b"/>
              <a:pathLst>
                <a:path h="805814">
                  <a:moveTo>
                    <a:pt x="0" y="773176"/>
                  </a:moveTo>
                  <a:lnTo>
                    <a:pt x="0" y="805675"/>
                  </a:lnTo>
                </a:path>
                <a:path h="805814">
                  <a:moveTo>
                    <a:pt x="0" y="0"/>
                  </a:moveTo>
                  <a:lnTo>
                    <a:pt x="0" y="72724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9402" name="object 19402"/>
          <p:cNvSpPr/>
          <p:nvPr/>
        </p:nvSpPr>
        <p:spPr>
          <a:xfrm>
            <a:off x="3614280" y="3541445"/>
            <a:ext cx="0" cy="5572"/>
          </a:xfrm>
          <a:custGeom>
            <a:avLst/>
            <a:gdLst/>
            <a:ahLst/>
            <a:cxnLst/>
            <a:rect l="l" t="t" r="r" b="b"/>
            <a:pathLst>
              <a:path h="8254">
                <a:moveTo>
                  <a:pt x="0" y="0"/>
                </a:moveTo>
                <a:lnTo>
                  <a:pt x="0" y="792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9403" name="object 19403"/>
          <p:cNvGrpSpPr/>
          <p:nvPr/>
        </p:nvGrpSpPr>
        <p:grpSpPr>
          <a:xfrm>
            <a:off x="3595562" y="3591715"/>
            <a:ext cx="19288" cy="588502"/>
            <a:chOff x="3633425" y="5321058"/>
            <a:chExt cx="28575" cy="871855"/>
          </a:xfrm>
        </p:grpSpPr>
        <p:sp>
          <p:nvSpPr>
            <p:cNvPr id="19404" name="object 19404"/>
            <p:cNvSpPr/>
            <p:nvPr/>
          </p:nvSpPr>
          <p:spPr>
            <a:xfrm>
              <a:off x="3661155" y="5321058"/>
              <a:ext cx="0" cy="871219"/>
            </a:xfrm>
            <a:custGeom>
              <a:avLst/>
              <a:gdLst/>
              <a:ahLst/>
              <a:cxnLst/>
              <a:rect l="l" t="t" r="r" b="b"/>
              <a:pathLst>
                <a:path h="871220">
                  <a:moveTo>
                    <a:pt x="0" y="0"/>
                  </a:moveTo>
                  <a:lnTo>
                    <a:pt x="0" y="8706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05" name="object 19405"/>
            <p:cNvSpPr/>
            <p:nvPr/>
          </p:nvSpPr>
          <p:spPr>
            <a:xfrm>
              <a:off x="3634219" y="6190106"/>
              <a:ext cx="27305" cy="1905"/>
            </a:xfrm>
            <a:custGeom>
              <a:avLst/>
              <a:gdLst/>
              <a:ahLst/>
              <a:cxnLst/>
              <a:rect l="l" t="t" r="r" b="b"/>
              <a:pathLst>
                <a:path w="27304" h="1904">
                  <a:moveTo>
                    <a:pt x="-793" y="787"/>
                  </a:moveTo>
                  <a:lnTo>
                    <a:pt x="2773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406" name="object 19406"/>
          <p:cNvGrpSpPr/>
          <p:nvPr/>
        </p:nvGrpSpPr>
        <p:grpSpPr>
          <a:xfrm>
            <a:off x="3569365" y="1983741"/>
            <a:ext cx="24432" cy="19288"/>
            <a:chOff x="3594614" y="2938875"/>
            <a:chExt cx="36195" cy="28575"/>
          </a:xfrm>
        </p:grpSpPr>
        <p:sp>
          <p:nvSpPr>
            <p:cNvPr id="19407" name="object 19407"/>
            <p:cNvSpPr/>
            <p:nvPr/>
          </p:nvSpPr>
          <p:spPr>
            <a:xfrm>
              <a:off x="3629469" y="293966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08" name="object 19408"/>
            <p:cNvSpPr/>
            <p:nvPr/>
          </p:nvSpPr>
          <p:spPr>
            <a:xfrm>
              <a:off x="3619969" y="2939669"/>
              <a:ext cx="9525" cy="27305"/>
            </a:xfrm>
            <a:custGeom>
              <a:avLst/>
              <a:gdLst/>
              <a:ahLst/>
              <a:cxnLst/>
              <a:rect l="l" t="t" r="r" b="b"/>
              <a:pathLst>
                <a:path w="9525" h="27305">
                  <a:moveTo>
                    <a:pt x="0" y="1587"/>
                  </a:moveTo>
                  <a:lnTo>
                    <a:pt x="787" y="787"/>
                  </a:lnTo>
                  <a:lnTo>
                    <a:pt x="1574" y="787"/>
                  </a:lnTo>
                  <a:lnTo>
                    <a:pt x="3175" y="0"/>
                  </a:lnTo>
                  <a:lnTo>
                    <a:pt x="9512" y="0"/>
                  </a:lnTo>
                </a:path>
                <a:path w="9525" h="27305">
                  <a:moveTo>
                    <a:pt x="0" y="1587"/>
                  </a:moveTo>
                  <a:lnTo>
                    <a:pt x="0" y="269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09" name="object 19409"/>
            <p:cNvSpPr/>
            <p:nvPr/>
          </p:nvSpPr>
          <p:spPr>
            <a:xfrm>
              <a:off x="3595408" y="29626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410" name="object 19410"/>
          <p:cNvGrpSpPr/>
          <p:nvPr/>
        </p:nvGrpSpPr>
        <p:grpSpPr>
          <a:xfrm>
            <a:off x="3537818" y="3590111"/>
            <a:ext cx="55721" cy="608648"/>
            <a:chOff x="3547878" y="5318683"/>
            <a:chExt cx="82550" cy="901700"/>
          </a:xfrm>
        </p:grpSpPr>
        <p:sp>
          <p:nvSpPr>
            <p:cNvPr id="19411" name="object 19411"/>
            <p:cNvSpPr/>
            <p:nvPr/>
          </p:nvSpPr>
          <p:spPr>
            <a:xfrm>
              <a:off x="3548672" y="6212293"/>
              <a:ext cx="81280" cy="7620"/>
            </a:xfrm>
            <a:custGeom>
              <a:avLst/>
              <a:gdLst/>
              <a:ahLst/>
              <a:cxnLst/>
              <a:rect l="l" t="t" r="r" b="b"/>
              <a:pathLst>
                <a:path w="81279" h="7620">
                  <a:moveTo>
                    <a:pt x="-793" y="3568"/>
                  </a:moveTo>
                  <a:lnTo>
                    <a:pt x="81603" y="3568"/>
                  </a:lnTo>
                </a:path>
              </a:pathLst>
            </a:custGeom>
            <a:ln w="8724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12" name="object 19412"/>
            <p:cNvSpPr/>
            <p:nvPr/>
          </p:nvSpPr>
          <p:spPr>
            <a:xfrm>
              <a:off x="3629469" y="5329758"/>
              <a:ext cx="0" cy="890269"/>
            </a:xfrm>
            <a:custGeom>
              <a:avLst/>
              <a:gdLst/>
              <a:ahLst/>
              <a:cxnLst/>
              <a:rect l="l" t="t" r="r" b="b"/>
              <a:pathLst>
                <a:path h="890270">
                  <a:moveTo>
                    <a:pt x="0" y="0"/>
                  </a:moveTo>
                  <a:lnTo>
                    <a:pt x="0" y="88966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13" name="object 19413"/>
            <p:cNvSpPr/>
            <p:nvPr/>
          </p:nvSpPr>
          <p:spPr>
            <a:xfrm>
              <a:off x="3629469" y="531868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9414" name="object 19414"/>
          <p:cNvSpPr/>
          <p:nvPr/>
        </p:nvSpPr>
        <p:spPr>
          <a:xfrm>
            <a:off x="3592892" y="3539842"/>
            <a:ext cx="0" cy="3000"/>
          </a:xfrm>
          <a:custGeom>
            <a:avLst/>
            <a:gdLst/>
            <a:ahLst/>
            <a:cxnLst/>
            <a:rect l="l" t="t" r="r" b="b"/>
            <a:pathLst>
              <a:path h="4445">
                <a:moveTo>
                  <a:pt x="0" y="0"/>
                </a:moveTo>
                <a:lnTo>
                  <a:pt x="0" y="396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9415" name="object 19415"/>
          <p:cNvGrpSpPr/>
          <p:nvPr/>
        </p:nvGrpSpPr>
        <p:grpSpPr>
          <a:xfrm>
            <a:off x="3592356" y="2918996"/>
            <a:ext cx="1286" cy="561070"/>
            <a:chOff x="3628675" y="4324438"/>
            <a:chExt cx="1905" cy="831215"/>
          </a:xfrm>
        </p:grpSpPr>
        <p:sp>
          <p:nvSpPr>
            <p:cNvPr id="19416" name="object 19416"/>
            <p:cNvSpPr/>
            <p:nvPr/>
          </p:nvSpPr>
          <p:spPr>
            <a:xfrm>
              <a:off x="3629469" y="5128551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17" name="object 19417"/>
            <p:cNvSpPr/>
            <p:nvPr/>
          </p:nvSpPr>
          <p:spPr>
            <a:xfrm>
              <a:off x="3629469" y="4704714"/>
              <a:ext cx="0" cy="396240"/>
            </a:xfrm>
            <a:custGeom>
              <a:avLst/>
              <a:gdLst/>
              <a:ahLst/>
              <a:cxnLst/>
              <a:rect l="l" t="t" r="r" b="b"/>
              <a:pathLst>
                <a:path h="396239">
                  <a:moveTo>
                    <a:pt x="0" y="0"/>
                  </a:moveTo>
                  <a:lnTo>
                    <a:pt x="0" y="3961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18" name="object 19418"/>
            <p:cNvSpPr/>
            <p:nvPr/>
          </p:nvSpPr>
          <p:spPr>
            <a:xfrm>
              <a:off x="3629469" y="466194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19" name="object 19419"/>
            <p:cNvSpPr/>
            <p:nvPr/>
          </p:nvSpPr>
          <p:spPr>
            <a:xfrm>
              <a:off x="3629469" y="4545482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0"/>
                  </a:moveTo>
                  <a:lnTo>
                    <a:pt x="0" y="9268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20" name="object 19420"/>
            <p:cNvSpPr/>
            <p:nvPr/>
          </p:nvSpPr>
          <p:spPr>
            <a:xfrm>
              <a:off x="3629469" y="4524882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6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21" name="object 19421"/>
            <p:cNvSpPr/>
            <p:nvPr/>
          </p:nvSpPr>
          <p:spPr>
            <a:xfrm>
              <a:off x="3629469" y="4474184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22" name="object 19422"/>
            <p:cNvSpPr/>
            <p:nvPr/>
          </p:nvSpPr>
          <p:spPr>
            <a:xfrm>
              <a:off x="3629469" y="4324438"/>
              <a:ext cx="0" cy="122555"/>
            </a:xfrm>
            <a:custGeom>
              <a:avLst/>
              <a:gdLst/>
              <a:ahLst/>
              <a:cxnLst/>
              <a:rect l="l" t="t" r="r" b="b"/>
              <a:pathLst>
                <a:path h="122554">
                  <a:moveTo>
                    <a:pt x="0" y="0"/>
                  </a:moveTo>
                  <a:lnTo>
                    <a:pt x="0" y="12202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423" name="object 19423"/>
          <p:cNvGrpSpPr/>
          <p:nvPr/>
        </p:nvGrpSpPr>
        <p:grpSpPr>
          <a:xfrm>
            <a:off x="3592356" y="2507773"/>
            <a:ext cx="1286" cy="376761"/>
            <a:chOff x="3628675" y="3715219"/>
            <a:chExt cx="1905" cy="558165"/>
          </a:xfrm>
        </p:grpSpPr>
        <p:sp>
          <p:nvSpPr>
            <p:cNvPr id="19424" name="object 19424"/>
            <p:cNvSpPr/>
            <p:nvPr/>
          </p:nvSpPr>
          <p:spPr>
            <a:xfrm>
              <a:off x="3629469" y="4180281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0"/>
                  </a:moveTo>
                  <a:lnTo>
                    <a:pt x="0" y="9265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25" name="object 19425"/>
            <p:cNvSpPr/>
            <p:nvPr/>
          </p:nvSpPr>
          <p:spPr>
            <a:xfrm>
              <a:off x="3629469" y="4002823"/>
              <a:ext cx="0" cy="149860"/>
            </a:xfrm>
            <a:custGeom>
              <a:avLst/>
              <a:gdLst/>
              <a:ahLst/>
              <a:cxnLst/>
              <a:rect l="l" t="t" r="r" b="b"/>
              <a:pathLst>
                <a:path h="149860">
                  <a:moveTo>
                    <a:pt x="0" y="0"/>
                  </a:moveTo>
                  <a:lnTo>
                    <a:pt x="0" y="14972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26" name="object 19426"/>
            <p:cNvSpPr/>
            <p:nvPr/>
          </p:nvSpPr>
          <p:spPr>
            <a:xfrm>
              <a:off x="3629469" y="3811104"/>
              <a:ext cx="0" cy="164465"/>
            </a:xfrm>
            <a:custGeom>
              <a:avLst/>
              <a:gdLst/>
              <a:ahLst/>
              <a:cxnLst/>
              <a:rect l="l" t="t" r="r" b="b"/>
              <a:pathLst>
                <a:path h="164464">
                  <a:moveTo>
                    <a:pt x="0" y="0"/>
                  </a:moveTo>
                  <a:lnTo>
                    <a:pt x="0" y="16398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27" name="object 19427"/>
            <p:cNvSpPr/>
            <p:nvPr/>
          </p:nvSpPr>
          <p:spPr>
            <a:xfrm>
              <a:off x="3629469" y="3771493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28" name="object 19428"/>
            <p:cNvSpPr/>
            <p:nvPr/>
          </p:nvSpPr>
          <p:spPr>
            <a:xfrm>
              <a:off x="3629469" y="3715219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9429" name="object 19429"/>
          <p:cNvSpPr/>
          <p:nvPr/>
        </p:nvSpPr>
        <p:spPr>
          <a:xfrm>
            <a:off x="3592892" y="2004601"/>
            <a:ext cx="0" cy="472345"/>
          </a:xfrm>
          <a:custGeom>
            <a:avLst/>
            <a:gdLst/>
            <a:ahLst/>
            <a:cxnLst/>
            <a:rect l="l" t="t" r="r" b="b"/>
            <a:pathLst>
              <a:path h="699770">
                <a:moveTo>
                  <a:pt x="0" y="0"/>
                </a:moveTo>
                <a:lnTo>
                  <a:pt x="0" y="699503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430" name="object 19430"/>
          <p:cNvSpPr/>
          <p:nvPr/>
        </p:nvSpPr>
        <p:spPr>
          <a:xfrm>
            <a:off x="3538354" y="1999784"/>
            <a:ext cx="0" cy="471916"/>
          </a:xfrm>
          <a:custGeom>
            <a:avLst/>
            <a:gdLst/>
            <a:ahLst/>
            <a:cxnLst/>
            <a:rect l="l" t="t" r="r" b="b"/>
            <a:pathLst>
              <a:path h="699135">
                <a:moveTo>
                  <a:pt x="0" y="0"/>
                </a:moveTo>
                <a:lnTo>
                  <a:pt x="0" y="698715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431" name="object 19431"/>
          <p:cNvSpPr/>
          <p:nvPr/>
        </p:nvSpPr>
        <p:spPr>
          <a:xfrm>
            <a:off x="3538354" y="2502432"/>
            <a:ext cx="0" cy="21003"/>
          </a:xfrm>
          <a:custGeom>
            <a:avLst/>
            <a:gdLst/>
            <a:ahLst/>
            <a:cxnLst/>
            <a:rect l="l" t="t" r="r" b="b"/>
            <a:pathLst>
              <a:path h="31114">
                <a:moveTo>
                  <a:pt x="0" y="0"/>
                </a:moveTo>
                <a:lnTo>
                  <a:pt x="0" y="3091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9432" name="object 19432"/>
          <p:cNvGrpSpPr/>
          <p:nvPr/>
        </p:nvGrpSpPr>
        <p:grpSpPr>
          <a:xfrm>
            <a:off x="3537818" y="2541480"/>
            <a:ext cx="1286" cy="257604"/>
            <a:chOff x="3547878" y="3765156"/>
            <a:chExt cx="1905" cy="381635"/>
          </a:xfrm>
        </p:grpSpPr>
        <p:sp>
          <p:nvSpPr>
            <p:cNvPr id="19433" name="object 19433"/>
            <p:cNvSpPr/>
            <p:nvPr/>
          </p:nvSpPr>
          <p:spPr>
            <a:xfrm>
              <a:off x="3548672" y="3765156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34" name="object 19434"/>
            <p:cNvSpPr/>
            <p:nvPr/>
          </p:nvSpPr>
          <p:spPr>
            <a:xfrm>
              <a:off x="3548672" y="3804767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0"/>
                  </a:moveTo>
                  <a:lnTo>
                    <a:pt x="0" y="16320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35" name="object 19435"/>
            <p:cNvSpPr/>
            <p:nvPr/>
          </p:nvSpPr>
          <p:spPr>
            <a:xfrm>
              <a:off x="3548672" y="3995686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0"/>
                  </a:moveTo>
                  <a:lnTo>
                    <a:pt x="0" y="15052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9436" name="object 19436"/>
          <p:cNvSpPr/>
          <p:nvPr/>
        </p:nvSpPr>
        <p:spPr>
          <a:xfrm>
            <a:off x="3538354" y="2918996"/>
            <a:ext cx="0" cy="77581"/>
          </a:xfrm>
          <a:custGeom>
            <a:avLst/>
            <a:gdLst/>
            <a:ahLst/>
            <a:cxnLst/>
            <a:rect l="l" t="t" r="r" b="b"/>
            <a:pathLst>
              <a:path h="114935">
                <a:moveTo>
                  <a:pt x="0" y="0"/>
                </a:moveTo>
                <a:lnTo>
                  <a:pt x="0" y="11488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437" name="object 19437"/>
          <p:cNvSpPr/>
          <p:nvPr/>
        </p:nvSpPr>
        <p:spPr>
          <a:xfrm>
            <a:off x="3538354" y="2816871"/>
            <a:ext cx="0" cy="67723"/>
          </a:xfrm>
          <a:custGeom>
            <a:avLst/>
            <a:gdLst/>
            <a:ahLst/>
            <a:cxnLst/>
            <a:rect l="l" t="t" r="r" b="b"/>
            <a:pathLst>
              <a:path h="100329">
                <a:moveTo>
                  <a:pt x="0" y="0"/>
                </a:moveTo>
                <a:lnTo>
                  <a:pt x="0" y="9979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9438" name="object 19438"/>
          <p:cNvGrpSpPr/>
          <p:nvPr/>
        </p:nvGrpSpPr>
        <p:grpSpPr>
          <a:xfrm>
            <a:off x="3537818" y="3015257"/>
            <a:ext cx="1286" cy="40719"/>
            <a:chOff x="3547878" y="4467047"/>
            <a:chExt cx="1905" cy="60325"/>
          </a:xfrm>
        </p:grpSpPr>
        <p:sp>
          <p:nvSpPr>
            <p:cNvPr id="19439" name="object 19439"/>
            <p:cNvSpPr/>
            <p:nvPr/>
          </p:nvSpPr>
          <p:spPr>
            <a:xfrm>
              <a:off x="3548672" y="446704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40" name="object 19440"/>
            <p:cNvSpPr/>
            <p:nvPr/>
          </p:nvSpPr>
          <p:spPr>
            <a:xfrm>
              <a:off x="3548672" y="45177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441" name="object 19441"/>
          <p:cNvGrpSpPr/>
          <p:nvPr/>
        </p:nvGrpSpPr>
        <p:grpSpPr>
          <a:xfrm>
            <a:off x="3537818" y="3171404"/>
            <a:ext cx="1286" cy="304324"/>
            <a:chOff x="3547878" y="4698377"/>
            <a:chExt cx="1905" cy="450850"/>
          </a:xfrm>
        </p:grpSpPr>
        <p:sp>
          <p:nvSpPr>
            <p:cNvPr id="19442" name="object 19442"/>
            <p:cNvSpPr/>
            <p:nvPr/>
          </p:nvSpPr>
          <p:spPr>
            <a:xfrm>
              <a:off x="3548672" y="4698377"/>
              <a:ext cx="0" cy="395605"/>
            </a:xfrm>
            <a:custGeom>
              <a:avLst/>
              <a:gdLst/>
              <a:ahLst/>
              <a:cxnLst/>
              <a:rect l="l" t="t" r="r" b="b"/>
              <a:pathLst>
                <a:path h="395604">
                  <a:moveTo>
                    <a:pt x="0" y="0"/>
                  </a:moveTo>
                  <a:lnTo>
                    <a:pt x="0" y="39532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43" name="object 19443"/>
            <p:cNvSpPr/>
            <p:nvPr/>
          </p:nvSpPr>
          <p:spPr>
            <a:xfrm>
              <a:off x="3548672" y="5121414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9444" name="object 19444"/>
          <p:cNvSpPr/>
          <p:nvPr/>
        </p:nvSpPr>
        <p:spPr>
          <a:xfrm>
            <a:off x="3538354" y="3535565"/>
            <a:ext cx="0" cy="2143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793" y="1581"/>
                </a:moveTo>
                <a:lnTo>
                  <a:pt x="793" y="158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445" name="object 19445"/>
          <p:cNvSpPr/>
          <p:nvPr/>
        </p:nvSpPr>
        <p:spPr>
          <a:xfrm>
            <a:off x="3538354" y="3645181"/>
            <a:ext cx="0" cy="548211"/>
          </a:xfrm>
          <a:custGeom>
            <a:avLst/>
            <a:gdLst/>
            <a:ahLst/>
            <a:cxnLst/>
            <a:rect l="l" t="t" r="r" b="b"/>
            <a:pathLst>
              <a:path h="812164">
                <a:moveTo>
                  <a:pt x="0" y="0"/>
                </a:moveTo>
                <a:lnTo>
                  <a:pt x="0" y="81201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446" name="object 19446"/>
          <p:cNvSpPr/>
          <p:nvPr/>
        </p:nvSpPr>
        <p:spPr>
          <a:xfrm>
            <a:off x="3578996" y="3112049"/>
            <a:ext cx="12430" cy="2143"/>
          </a:xfrm>
          <a:custGeom>
            <a:avLst/>
            <a:gdLst/>
            <a:ahLst/>
            <a:cxnLst/>
            <a:rect l="l" t="t" r="r" b="b"/>
            <a:pathLst>
              <a:path w="18414" h="3175">
                <a:moveTo>
                  <a:pt x="18211" y="3175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447" name="object 19447"/>
          <p:cNvSpPr/>
          <p:nvPr/>
        </p:nvSpPr>
        <p:spPr>
          <a:xfrm>
            <a:off x="3567217" y="3058574"/>
            <a:ext cx="25718" cy="4286"/>
          </a:xfrm>
          <a:custGeom>
            <a:avLst/>
            <a:gdLst/>
            <a:ahLst/>
            <a:cxnLst/>
            <a:rect l="l" t="t" r="r" b="b"/>
            <a:pathLst>
              <a:path w="38100" h="6350">
                <a:moveTo>
                  <a:pt x="38036" y="6337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448" name="object 19448"/>
          <p:cNvSpPr/>
          <p:nvPr/>
        </p:nvSpPr>
        <p:spPr>
          <a:xfrm>
            <a:off x="3590757" y="3114192"/>
            <a:ext cx="857" cy="3858"/>
          </a:xfrm>
          <a:custGeom>
            <a:avLst/>
            <a:gdLst/>
            <a:ahLst/>
            <a:cxnLst/>
            <a:rect l="l" t="t" r="r" b="b"/>
            <a:pathLst>
              <a:path w="1270" h="5714">
                <a:moveTo>
                  <a:pt x="0" y="5537"/>
                </a:moveTo>
                <a:lnTo>
                  <a:pt x="787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449" name="object 19449"/>
          <p:cNvSpPr/>
          <p:nvPr/>
        </p:nvSpPr>
        <p:spPr>
          <a:xfrm>
            <a:off x="3538345" y="3537698"/>
            <a:ext cx="54864" cy="5144"/>
          </a:xfrm>
          <a:custGeom>
            <a:avLst/>
            <a:gdLst/>
            <a:ahLst/>
            <a:cxnLst/>
            <a:rect l="l" t="t" r="r" b="b"/>
            <a:pathLst>
              <a:path w="81279" h="7620">
                <a:moveTo>
                  <a:pt x="-793" y="3568"/>
                </a:moveTo>
                <a:lnTo>
                  <a:pt x="81603" y="3568"/>
                </a:lnTo>
              </a:path>
            </a:pathLst>
          </a:custGeom>
          <a:ln w="8724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9450" name="object 19450"/>
          <p:cNvGrpSpPr/>
          <p:nvPr/>
        </p:nvGrpSpPr>
        <p:grpSpPr>
          <a:xfrm>
            <a:off x="3566149" y="3587977"/>
            <a:ext cx="27432" cy="6429"/>
            <a:chOff x="3589851" y="5315521"/>
            <a:chExt cx="40640" cy="9525"/>
          </a:xfrm>
        </p:grpSpPr>
        <p:sp>
          <p:nvSpPr>
            <p:cNvPr id="19451" name="object 19451"/>
            <p:cNvSpPr/>
            <p:nvPr/>
          </p:nvSpPr>
          <p:spPr>
            <a:xfrm>
              <a:off x="3590645" y="531552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52" name="object 19452"/>
            <p:cNvSpPr/>
            <p:nvPr/>
          </p:nvSpPr>
          <p:spPr>
            <a:xfrm>
              <a:off x="3590645" y="531945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2387"/>
                  </a:moveTo>
                  <a:lnTo>
                    <a:pt x="1587" y="1587"/>
                  </a:lnTo>
                  <a:lnTo>
                    <a:pt x="0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53" name="object 19453"/>
            <p:cNvSpPr/>
            <p:nvPr/>
          </p:nvSpPr>
          <p:spPr>
            <a:xfrm>
              <a:off x="3592233" y="5321846"/>
              <a:ext cx="37465" cy="2540"/>
            </a:xfrm>
            <a:custGeom>
              <a:avLst/>
              <a:gdLst/>
              <a:ahLst/>
              <a:cxnLst/>
              <a:rect l="l" t="t" r="r" b="b"/>
              <a:pathLst>
                <a:path w="37464" h="2539">
                  <a:moveTo>
                    <a:pt x="-793" y="1187"/>
                  </a:moveTo>
                  <a:lnTo>
                    <a:pt x="3803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454" name="object 19454"/>
          <p:cNvGrpSpPr/>
          <p:nvPr/>
        </p:nvGrpSpPr>
        <p:grpSpPr>
          <a:xfrm>
            <a:off x="3542619" y="3446792"/>
            <a:ext cx="3000" cy="3000"/>
            <a:chOff x="3554990" y="5106358"/>
            <a:chExt cx="4445" cy="4445"/>
          </a:xfrm>
        </p:grpSpPr>
        <p:sp>
          <p:nvSpPr>
            <p:cNvPr id="19455" name="object 19455"/>
            <p:cNvSpPr/>
            <p:nvPr/>
          </p:nvSpPr>
          <p:spPr>
            <a:xfrm>
              <a:off x="3555784" y="51063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56" name="object 19456"/>
            <p:cNvSpPr/>
            <p:nvPr/>
          </p:nvSpPr>
          <p:spPr>
            <a:xfrm>
              <a:off x="3557384" y="510715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87"/>
                  </a:moveTo>
                  <a:lnTo>
                    <a:pt x="800" y="2387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457" name="object 19457"/>
          <p:cNvGrpSpPr/>
          <p:nvPr/>
        </p:nvGrpSpPr>
        <p:grpSpPr>
          <a:xfrm>
            <a:off x="3577389" y="2560730"/>
            <a:ext cx="3000" cy="3000"/>
            <a:chOff x="3606501" y="3793674"/>
            <a:chExt cx="4445" cy="4445"/>
          </a:xfrm>
        </p:grpSpPr>
        <p:sp>
          <p:nvSpPr>
            <p:cNvPr id="19458" name="object 19458"/>
            <p:cNvSpPr/>
            <p:nvPr/>
          </p:nvSpPr>
          <p:spPr>
            <a:xfrm>
              <a:off x="3607295" y="379368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59" name="object 19459"/>
            <p:cNvSpPr/>
            <p:nvPr/>
          </p:nvSpPr>
          <p:spPr>
            <a:xfrm>
              <a:off x="3608870" y="37944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800" y="2374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460" name="object 19460"/>
          <p:cNvGrpSpPr/>
          <p:nvPr/>
        </p:nvGrpSpPr>
        <p:grpSpPr>
          <a:xfrm>
            <a:off x="3543163" y="2557515"/>
            <a:ext cx="11573" cy="3858"/>
            <a:chOff x="3555796" y="3788911"/>
            <a:chExt cx="17145" cy="5715"/>
          </a:xfrm>
        </p:grpSpPr>
        <p:sp>
          <p:nvSpPr>
            <p:cNvPr id="19461" name="object 19461"/>
            <p:cNvSpPr/>
            <p:nvPr/>
          </p:nvSpPr>
          <p:spPr>
            <a:xfrm>
              <a:off x="3555796" y="37897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62" name="object 19462"/>
            <p:cNvSpPr/>
            <p:nvPr/>
          </p:nvSpPr>
          <p:spPr>
            <a:xfrm>
              <a:off x="3557384" y="378970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5"/>
                  </a:moveTo>
                  <a:lnTo>
                    <a:pt x="800" y="3175"/>
                  </a:lnTo>
                  <a:lnTo>
                    <a:pt x="80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63" name="object 19463"/>
            <p:cNvSpPr/>
            <p:nvPr/>
          </p:nvSpPr>
          <p:spPr>
            <a:xfrm>
              <a:off x="3569258" y="379130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64" name="object 19464"/>
            <p:cNvSpPr/>
            <p:nvPr/>
          </p:nvSpPr>
          <p:spPr>
            <a:xfrm>
              <a:off x="3570846" y="379130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2374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465" name="object 19465"/>
          <p:cNvGrpSpPr/>
          <p:nvPr/>
        </p:nvGrpSpPr>
        <p:grpSpPr>
          <a:xfrm>
            <a:off x="3587011" y="3449998"/>
            <a:ext cx="2143" cy="3429"/>
            <a:chOff x="3620757" y="5111108"/>
            <a:chExt cx="3175" cy="5080"/>
          </a:xfrm>
        </p:grpSpPr>
        <p:sp>
          <p:nvSpPr>
            <p:cNvPr id="19466" name="object 19466"/>
            <p:cNvSpPr/>
            <p:nvPr/>
          </p:nvSpPr>
          <p:spPr>
            <a:xfrm>
              <a:off x="3620757" y="51119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67" name="object 19467"/>
            <p:cNvSpPr/>
            <p:nvPr/>
          </p:nvSpPr>
          <p:spPr>
            <a:xfrm>
              <a:off x="3622332" y="511190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3175"/>
                  </a:moveTo>
                  <a:lnTo>
                    <a:pt x="80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468" name="object 19468"/>
          <p:cNvGrpSpPr/>
          <p:nvPr/>
        </p:nvGrpSpPr>
        <p:grpSpPr>
          <a:xfrm>
            <a:off x="3577924" y="2809384"/>
            <a:ext cx="11573" cy="3858"/>
            <a:chOff x="3607295" y="4162050"/>
            <a:chExt cx="17145" cy="5715"/>
          </a:xfrm>
        </p:grpSpPr>
        <p:sp>
          <p:nvSpPr>
            <p:cNvPr id="19469" name="object 19469"/>
            <p:cNvSpPr/>
            <p:nvPr/>
          </p:nvSpPr>
          <p:spPr>
            <a:xfrm>
              <a:off x="3607295" y="41628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70" name="object 19470"/>
            <p:cNvSpPr/>
            <p:nvPr/>
          </p:nvSpPr>
          <p:spPr>
            <a:xfrm>
              <a:off x="3608870" y="416284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5"/>
                  </a:moveTo>
                  <a:lnTo>
                    <a:pt x="800" y="2374"/>
                  </a:lnTo>
                  <a:lnTo>
                    <a:pt x="80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71" name="object 19471"/>
            <p:cNvSpPr/>
            <p:nvPr/>
          </p:nvSpPr>
          <p:spPr>
            <a:xfrm>
              <a:off x="3620757" y="416364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72" name="object 19472"/>
            <p:cNvSpPr/>
            <p:nvPr/>
          </p:nvSpPr>
          <p:spPr>
            <a:xfrm>
              <a:off x="3622332" y="416443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74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473" name="object 19473"/>
          <p:cNvGrpSpPr/>
          <p:nvPr/>
        </p:nvGrpSpPr>
        <p:grpSpPr>
          <a:xfrm>
            <a:off x="3543163" y="2806710"/>
            <a:ext cx="11573" cy="3858"/>
            <a:chOff x="3555796" y="4158088"/>
            <a:chExt cx="17145" cy="5715"/>
          </a:xfrm>
        </p:grpSpPr>
        <p:sp>
          <p:nvSpPr>
            <p:cNvPr id="19474" name="object 19474"/>
            <p:cNvSpPr/>
            <p:nvPr/>
          </p:nvSpPr>
          <p:spPr>
            <a:xfrm>
              <a:off x="3555796" y="41588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75" name="object 19475"/>
            <p:cNvSpPr/>
            <p:nvPr/>
          </p:nvSpPr>
          <p:spPr>
            <a:xfrm>
              <a:off x="3557384" y="415888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87"/>
                  </a:moveTo>
                  <a:lnTo>
                    <a:pt x="800" y="2387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76" name="object 19476"/>
            <p:cNvSpPr/>
            <p:nvPr/>
          </p:nvSpPr>
          <p:spPr>
            <a:xfrm>
              <a:off x="3569258" y="41596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77" name="object 19477"/>
            <p:cNvSpPr/>
            <p:nvPr/>
          </p:nvSpPr>
          <p:spPr>
            <a:xfrm>
              <a:off x="3570846" y="415966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87" y="3175"/>
                  </a:moveTo>
                  <a:lnTo>
                    <a:pt x="7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478" name="object 19478"/>
          <p:cNvGrpSpPr/>
          <p:nvPr/>
        </p:nvGrpSpPr>
        <p:grpSpPr>
          <a:xfrm>
            <a:off x="3587011" y="2561262"/>
            <a:ext cx="2143" cy="3000"/>
            <a:chOff x="3620757" y="3794461"/>
            <a:chExt cx="3175" cy="4445"/>
          </a:xfrm>
        </p:grpSpPr>
        <p:sp>
          <p:nvSpPr>
            <p:cNvPr id="19479" name="object 19479"/>
            <p:cNvSpPr/>
            <p:nvPr/>
          </p:nvSpPr>
          <p:spPr>
            <a:xfrm>
              <a:off x="3620757" y="37952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80" name="object 19480"/>
            <p:cNvSpPr/>
            <p:nvPr/>
          </p:nvSpPr>
          <p:spPr>
            <a:xfrm>
              <a:off x="3622332" y="379525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87"/>
                  </a:moveTo>
                  <a:lnTo>
                    <a:pt x="80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481" name="object 19481"/>
          <p:cNvGrpSpPr/>
          <p:nvPr/>
        </p:nvGrpSpPr>
        <p:grpSpPr>
          <a:xfrm>
            <a:off x="3552249" y="3447331"/>
            <a:ext cx="27861" cy="5144"/>
            <a:chOff x="3569258" y="5107158"/>
            <a:chExt cx="41275" cy="7620"/>
          </a:xfrm>
        </p:grpSpPr>
        <p:sp>
          <p:nvSpPr>
            <p:cNvPr id="19482" name="object 19482"/>
            <p:cNvSpPr/>
            <p:nvPr/>
          </p:nvSpPr>
          <p:spPr>
            <a:xfrm>
              <a:off x="3607295" y="51111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83" name="object 19483"/>
            <p:cNvSpPr/>
            <p:nvPr/>
          </p:nvSpPr>
          <p:spPr>
            <a:xfrm>
              <a:off x="3608870" y="511111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800" y="2374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84" name="object 19484"/>
            <p:cNvSpPr/>
            <p:nvPr/>
          </p:nvSpPr>
          <p:spPr>
            <a:xfrm>
              <a:off x="3569258" y="51079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85" name="object 19485"/>
            <p:cNvSpPr/>
            <p:nvPr/>
          </p:nvSpPr>
          <p:spPr>
            <a:xfrm>
              <a:off x="3570846" y="510795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2374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486" name="object 19486"/>
          <p:cNvGrpSpPr/>
          <p:nvPr/>
        </p:nvGrpSpPr>
        <p:grpSpPr>
          <a:xfrm>
            <a:off x="3543162" y="3160711"/>
            <a:ext cx="46292" cy="6429"/>
            <a:chOff x="3555796" y="4682534"/>
            <a:chExt cx="68580" cy="9525"/>
          </a:xfrm>
        </p:grpSpPr>
        <p:sp>
          <p:nvSpPr>
            <p:cNvPr id="19487" name="object 19487"/>
            <p:cNvSpPr/>
            <p:nvPr/>
          </p:nvSpPr>
          <p:spPr>
            <a:xfrm>
              <a:off x="3620757" y="46888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88" name="object 19488"/>
            <p:cNvSpPr/>
            <p:nvPr/>
          </p:nvSpPr>
          <p:spPr>
            <a:xfrm>
              <a:off x="3622332" y="468886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87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89" name="object 19489"/>
            <p:cNvSpPr/>
            <p:nvPr/>
          </p:nvSpPr>
          <p:spPr>
            <a:xfrm>
              <a:off x="3607295" y="46872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90" name="object 19490"/>
            <p:cNvSpPr/>
            <p:nvPr/>
          </p:nvSpPr>
          <p:spPr>
            <a:xfrm>
              <a:off x="3608870" y="468727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5"/>
                  </a:moveTo>
                  <a:lnTo>
                    <a:pt x="800" y="3175"/>
                  </a:lnTo>
                  <a:lnTo>
                    <a:pt x="80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91" name="object 19491"/>
            <p:cNvSpPr/>
            <p:nvPr/>
          </p:nvSpPr>
          <p:spPr>
            <a:xfrm>
              <a:off x="3569258" y="46841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92" name="object 19492"/>
            <p:cNvSpPr/>
            <p:nvPr/>
          </p:nvSpPr>
          <p:spPr>
            <a:xfrm>
              <a:off x="3570846" y="468411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87" y="3175"/>
                  </a:moveTo>
                  <a:lnTo>
                    <a:pt x="787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93" name="object 19493"/>
            <p:cNvSpPr/>
            <p:nvPr/>
          </p:nvSpPr>
          <p:spPr>
            <a:xfrm>
              <a:off x="3555796" y="468332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94" name="object 19494"/>
            <p:cNvSpPr/>
            <p:nvPr/>
          </p:nvSpPr>
          <p:spPr>
            <a:xfrm>
              <a:off x="3557384" y="46833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800" y="2374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495" name="object 19495"/>
          <p:cNvGrpSpPr/>
          <p:nvPr/>
        </p:nvGrpSpPr>
        <p:grpSpPr>
          <a:xfrm>
            <a:off x="3543162" y="2686926"/>
            <a:ext cx="46292" cy="6429"/>
            <a:chOff x="3555796" y="3980630"/>
            <a:chExt cx="68580" cy="9525"/>
          </a:xfrm>
        </p:grpSpPr>
        <p:sp>
          <p:nvSpPr>
            <p:cNvPr id="19496" name="object 19496"/>
            <p:cNvSpPr/>
            <p:nvPr/>
          </p:nvSpPr>
          <p:spPr>
            <a:xfrm>
              <a:off x="3620757" y="39861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97" name="object 19497"/>
            <p:cNvSpPr/>
            <p:nvPr/>
          </p:nvSpPr>
          <p:spPr>
            <a:xfrm>
              <a:off x="3622332" y="398617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3175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98" name="object 19498"/>
            <p:cNvSpPr/>
            <p:nvPr/>
          </p:nvSpPr>
          <p:spPr>
            <a:xfrm>
              <a:off x="3607295" y="39853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499" name="object 19499"/>
            <p:cNvSpPr/>
            <p:nvPr/>
          </p:nvSpPr>
          <p:spPr>
            <a:xfrm>
              <a:off x="3608870" y="39853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87"/>
                  </a:moveTo>
                  <a:lnTo>
                    <a:pt x="800" y="2387"/>
                  </a:lnTo>
                  <a:lnTo>
                    <a:pt x="80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00" name="object 19500"/>
            <p:cNvSpPr/>
            <p:nvPr/>
          </p:nvSpPr>
          <p:spPr>
            <a:xfrm>
              <a:off x="3569258" y="39822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01" name="object 19501"/>
            <p:cNvSpPr/>
            <p:nvPr/>
          </p:nvSpPr>
          <p:spPr>
            <a:xfrm>
              <a:off x="3570846" y="398221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2387"/>
                  </a:moveTo>
                  <a:lnTo>
                    <a:pt x="7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02" name="object 19502"/>
            <p:cNvSpPr/>
            <p:nvPr/>
          </p:nvSpPr>
          <p:spPr>
            <a:xfrm>
              <a:off x="3555796" y="39814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03" name="object 19503"/>
            <p:cNvSpPr/>
            <p:nvPr/>
          </p:nvSpPr>
          <p:spPr>
            <a:xfrm>
              <a:off x="3557384" y="39814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87"/>
                  </a:moveTo>
                  <a:lnTo>
                    <a:pt x="800" y="2387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504" name="object 19504"/>
          <p:cNvGrpSpPr/>
          <p:nvPr/>
        </p:nvGrpSpPr>
        <p:grpSpPr>
          <a:xfrm>
            <a:off x="3542627" y="3005099"/>
            <a:ext cx="46720" cy="6429"/>
            <a:chOff x="3555003" y="4451997"/>
            <a:chExt cx="69215" cy="9525"/>
          </a:xfrm>
        </p:grpSpPr>
        <p:sp>
          <p:nvSpPr>
            <p:cNvPr id="19505" name="object 19505"/>
            <p:cNvSpPr/>
            <p:nvPr/>
          </p:nvSpPr>
          <p:spPr>
            <a:xfrm>
              <a:off x="3620757" y="44575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06" name="object 19506"/>
            <p:cNvSpPr/>
            <p:nvPr/>
          </p:nvSpPr>
          <p:spPr>
            <a:xfrm>
              <a:off x="3622332" y="445753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3175"/>
                  </a:moveTo>
                  <a:lnTo>
                    <a:pt x="80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07" name="object 19507"/>
            <p:cNvSpPr/>
            <p:nvPr/>
          </p:nvSpPr>
          <p:spPr>
            <a:xfrm>
              <a:off x="3607295" y="44567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08" name="object 19508"/>
            <p:cNvSpPr/>
            <p:nvPr/>
          </p:nvSpPr>
          <p:spPr>
            <a:xfrm>
              <a:off x="3608870" y="44567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87"/>
                  </a:moveTo>
                  <a:lnTo>
                    <a:pt x="800" y="2387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09" name="object 19509"/>
            <p:cNvSpPr/>
            <p:nvPr/>
          </p:nvSpPr>
          <p:spPr>
            <a:xfrm>
              <a:off x="3569258" y="44535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10" name="object 19510"/>
            <p:cNvSpPr/>
            <p:nvPr/>
          </p:nvSpPr>
          <p:spPr>
            <a:xfrm>
              <a:off x="3570846" y="44535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2387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11" name="object 19511"/>
            <p:cNvSpPr/>
            <p:nvPr/>
          </p:nvSpPr>
          <p:spPr>
            <a:xfrm>
              <a:off x="3555796" y="445199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12" name="object 19512"/>
            <p:cNvSpPr/>
            <p:nvPr/>
          </p:nvSpPr>
          <p:spPr>
            <a:xfrm>
              <a:off x="3557384" y="445279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800" y="2374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9513" name="object 19513"/>
          <p:cNvSpPr/>
          <p:nvPr/>
        </p:nvSpPr>
        <p:spPr>
          <a:xfrm>
            <a:off x="3569361" y="1999784"/>
            <a:ext cx="857" cy="857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800"/>
                </a:moveTo>
                <a:lnTo>
                  <a:pt x="0" y="0"/>
                </a:lnTo>
                <a:lnTo>
                  <a:pt x="800" y="0"/>
                </a:lnTo>
              </a:path>
              <a:path w="1270" h="1269">
                <a:moveTo>
                  <a:pt x="0" y="800"/>
                </a:moveTo>
                <a:lnTo>
                  <a:pt x="0" y="80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9514" name="object 19514"/>
          <p:cNvGrpSpPr/>
          <p:nvPr/>
        </p:nvGrpSpPr>
        <p:grpSpPr>
          <a:xfrm>
            <a:off x="3592356" y="3590111"/>
            <a:ext cx="3000" cy="608648"/>
            <a:chOff x="3628675" y="5318683"/>
            <a:chExt cx="4445" cy="901700"/>
          </a:xfrm>
        </p:grpSpPr>
        <p:sp>
          <p:nvSpPr>
            <p:cNvPr id="19515" name="object 19515"/>
            <p:cNvSpPr/>
            <p:nvPr/>
          </p:nvSpPr>
          <p:spPr>
            <a:xfrm>
              <a:off x="3629469" y="621784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15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16" name="object 19516"/>
            <p:cNvSpPr/>
            <p:nvPr/>
          </p:nvSpPr>
          <p:spPr>
            <a:xfrm>
              <a:off x="3631844" y="5318683"/>
              <a:ext cx="0" cy="899160"/>
            </a:xfrm>
            <a:custGeom>
              <a:avLst/>
              <a:gdLst/>
              <a:ahLst/>
              <a:cxnLst/>
              <a:rect l="l" t="t" r="r" b="b"/>
              <a:pathLst>
                <a:path h="899160">
                  <a:moveTo>
                    <a:pt x="0" y="0"/>
                  </a:moveTo>
                  <a:lnTo>
                    <a:pt x="0" y="89914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9517" name="object 19517"/>
          <p:cNvSpPr/>
          <p:nvPr/>
        </p:nvSpPr>
        <p:spPr>
          <a:xfrm>
            <a:off x="3594495" y="3540382"/>
            <a:ext cx="0" cy="5144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12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518" name="object 19518"/>
          <p:cNvSpPr/>
          <p:nvPr/>
        </p:nvSpPr>
        <p:spPr>
          <a:xfrm>
            <a:off x="3594495" y="2003539"/>
            <a:ext cx="0" cy="473631"/>
          </a:xfrm>
          <a:custGeom>
            <a:avLst/>
            <a:gdLst/>
            <a:ahLst/>
            <a:cxnLst/>
            <a:rect l="l" t="t" r="r" b="b"/>
            <a:pathLst>
              <a:path h="701675">
                <a:moveTo>
                  <a:pt x="0" y="0"/>
                </a:moveTo>
                <a:lnTo>
                  <a:pt x="0" y="701078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519" name="object 19519"/>
          <p:cNvSpPr/>
          <p:nvPr/>
        </p:nvSpPr>
        <p:spPr>
          <a:xfrm>
            <a:off x="3594495" y="2507773"/>
            <a:ext cx="0" cy="20574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14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520" name="object 19520"/>
          <p:cNvSpPr/>
          <p:nvPr/>
        </p:nvSpPr>
        <p:spPr>
          <a:xfrm>
            <a:off x="3592892" y="3062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521" name="object 19521"/>
          <p:cNvSpPr/>
          <p:nvPr/>
        </p:nvSpPr>
        <p:spPr>
          <a:xfrm>
            <a:off x="3592892" y="35425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522" name="object 19522"/>
          <p:cNvSpPr/>
          <p:nvPr/>
        </p:nvSpPr>
        <p:spPr>
          <a:xfrm>
            <a:off x="3592892" y="35938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9523" name="object 19523"/>
          <p:cNvGrpSpPr/>
          <p:nvPr/>
        </p:nvGrpSpPr>
        <p:grpSpPr>
          <a:xfrm>
            <a:off x="3407335" y="3053760"/>
            <a:ext cx="186881" cy="176165"/>
            <a:chOff x="3354571" y="4524089"/>
            <a:chExt cx="276860" cy="260985"/>
          </a:xfrm>
        </p:grpSpPr>
        <p:sp>
          <p:nvSpPr>
            <p:cNvPr id="19524" name="object 19524"/>
            <p:cNvSpPr/>
            <p:nvPr/>
          </p:nvSpPr>
          <p:spPr>
            <a:xfrm>
              <a:off x="3398939" y="4613618"/>
              <a:ext cx="228600" cy="165100"/>
            </a:xfrm>
            <a:custGeom>
              <a:avLst/>
              <a:gdLst/>
              <a:ahLst/>
              <a:cxnLst/>
              <a:rect l="l" t="t" r="r" b="b"/>
              <a:pathLst>
                <a:path w="228600" h="165100">
                  <a:moveTo>
                    <a:pt x="0" y="159232"/>
                  </a:moveTo>
                  <a:lnTo>
                    <a:pt x="152895" y="26149"/>
                  </a:lnTo>
                </a:path>
                <a:path w="228600" h="165100">
                  <a:moveTo>
                    <a:pt x="0" y="159232"/>
                  </a:moveTo>
                  <a:lnTo>
                    <a:pt x="38023" y="164782"/>
                  </a:lnTo>
                  <a:lnTo>
                    <a:pt x="22815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25" name="object 19525"/>
            <p:cNvSpPr/>
            <p:nvPr/>
          </p:nvSpPr>
          <p:spPr>
            <a:xfrm>
              <a:off x="3398138" y="4647692"/>
              <a:ext cx="142240" cy="123825"/>
            </a:xfrm>
            <a:custGeom>
              <a:avLst/>
              <a:gdLst/>
              <a:ahLst/>
              <a:cxnLst/>
              <a:rect l="l" t="t" r="r" b="b"/>
              <a:pathLst>
                <a:path w="142239" h="123825">
                  <a:moveTo>
                    <a:pt x="0" y="123583"/>
                  </a:moveTo>
                  <a:lnTo>
                    <a:pt x="14180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26" name="object 19526"/>
            <p:cNvSpPr/>
            <p:nvPr/>
          </p:nvSpPr>
          <p:spPr>
            <a:xfrm>
              <a:off x="3398138" y="477127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74"/>
                  </a:moveTo>
                  <a:lnTo>
                    <a:pt x="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27" name="object 19527"/>
            <p:cNvSpPr/>
            <p:nvPr/>
          </p:nvSpPr>
          <p:spPr>
            <a:xfrm>
              <a:off x="3398138" y="4702340"/>
              <a:ext cx="6350" cy="69215"/>
            </a:xfrm>
            <a:custGeom>
              <a:avLst/>
              <a:gdLst/>
              <a:ahLst/>
              <a:cxnLst/>
              <a:rect l="l" t="t" r="r" b="b"/>
              <a:pathLst>
                <a:path w="6350" h="69214">
                  <a:moveTo>
                    <a:pt x="4762" y="800"/>
                  </a:moveTo>
                  <a:lnTo>
                    <a:pt x="6350" y="0"/>
                  </a:lnTo>
                </a:path>
                <a:path w="6350" h="69214">
                  <a:moveTo>
                    <a:pt x="4762" y="800"/>
                  </a:moveTo>
                  <a:lnTo>
                    <a:pt x="0" y="689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28" name="object 19528"/>
            <p:cNvSpPr/>
            <p:nvPr/>
          </p:nvSpPr>
          <p:spPr>
            <a:xfrm>
              <a:off x="3442512" y="4539945"/>
              <a:ext cx="187960" cy="168910"/>
            </a:xfrm>
            <a:custGeom>
              <a:avLst/>
              <a:gdLst/>
              <a:ahLst/>
              <a:cxnLst/>
              <a:rect l="l" t="t" r="r" b="b"/>
              <a:pathLst>
                <a:path w="187960" h="168910">
                  <a:moveTo>
                    <a:pt x="800" y="163194"/>
                  </a:moveTo>
                  <a:lnTo>
                    <a:pt x="187756" y="0"/>
                  </a:lnTo>
                </a:path>
                <a:path w="187960" h="168910">
                  <a:moveTo>
                    <a:pt x="800" y="163194"/>
                  </a:moveTo>
                  <a:lnTo>
                    <a:pt x="0" y="168732"/>
                  </a:lnTo>
                  <a:lnTo>
                    <a:pt x="187756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29" name="object 19529"/>
            <p:cNvSpPr/>
            <p:nvPr/>
          </p:nvSpPr>
          <p:spPr>
            <a:xfrm>
              <a:off x="3629469" y="45375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30" name="object 19530"/>
            <p:cNvSpPr/>
            <p:nvPr/>
          </p:nvSpPr>
          <p:spPr>
            <a:xfrm>
              <a:off x="3551834" y="4524895"/>
              <a:ext cx="40005" cy="6350"/>
            </a:xfrm>
            <a:custGeom>
              <a:avLst/>
              <a:gdLst/>
              <a:ahLst/>
              <a:cxnLst/>
              <a:rect l="l" t="t" r="r" b="b"/>
              <a:pathLst>
                <a:path w="40004" h="6350">
                  <a:moveTo>
                    <a:pt x="39611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31" name="object 19531"/>
            <p:cNvSpPr/>
            <p:nvPr/>
          </p:nvSpPr>
          <p:spPr>
            <a:xfrm>
              <a:off x="3361702" y="4524883"/>
              <a:ext cx="190500" cy="178435"/>
            </a:xfrm>
            <a:custGeom>
              <a:avLst/>
              <a:gdLst/>
              <a:ahLst/>
              <a:cxnLst/>
              <a:rect l="l" t="t" r="r" b="b"/>
              <a:pathLst>
                <a:path w="190500" h="178435">
                  <a:moveTo>
                    <a:pt x="0" y="164782"/>
                  </a:moveTo>
                  <a:lnTo>
                    <a:pt x="190119" y="0"/>
                  </a:lnTo>
                </a:path>
                <a:path w="190500" h="178435">
                  <a:moveTo>
                    <a:pt x="0" y="164782"/>
                  </a:moveTo>
                  <a:lnTo>
                    <a:pt x="81597" y="17825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32" name="object 19532"/>
            <p:cNvSpPr/>
            <p:nvPr/>
          </p:nvSpPr>
          <p:spPr>
            <a:xfrm>
              <a:off x="3394176" y="47704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87"/>
                  </a:moveTo>
                  <a:lnTo>
                    <a:pt x="1587" y="0"/>
                  </a:lnTo>
                  <a:lnTo>
                    <a:pt x="1587" y="787"/>
                  </a:lnTo>
                  <a:lnTo>
                    <a:pt x="800" y="787"/>
                  </a:lnTo>
                  <a:lnTo>
                    <a:pt x="800" y="15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33" name="object 19533"/>
            <p:cNvSpPr/>
            <p:nvPr/>
          </p:nvSpPr>
          <p:spPr>
            <a:xfrm>
              <a:off x="3356152" y="4728476"/>
              <a:ext cx="43180" cy="43815"/>
            </a:xfrm>
            <a:custGeom>
              <a:avLst/>
              <a:gdLst/>
              <a:ahLst/>
              <a:cxnLst/>
              <a:rect l="l" t="t" r="r" b="b"/>
              <a:pathLst>
                <a:path w="43179" h="43814">
                  <a:moveTo>
                    <a:pt x="0" y="37236"/>
                  </a:moveTo>
                  <a:lnTo>
                    <a:pt x="42786" y="0"/>
                  </a:lnTo>
                </a:path>
                <a:path w="43179" h="43814">
                  <a:moveTo>
                    <a:pt x="0" y="37236"/>
                  </a:moveTo>
                  <a:lnTo>
                    <a:pt x="38023" y="435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34" name="object 19534"/>
            <p:cNvSpPr/>
            <p:nvPr/>
          </p:nvSpPr>
          <p:spPr>
            <a:xfrm>
              <a:off x="3436962" y="4619167"/>
              <a:ext cx="189865" cy="165100"/>
            </a:xfrm>
            <a:custGeom>
              <a:avLst/>
              <a:gdLst/>
              <a:ahLst/>
              <a:cxnLst/>
              <a:rect l="l" t="t" r="r" b="b"/>
              <a:pathLst>
                <a:path w="189864" h="165100">
                  <a:moveTo>
                    <a:pt x="0" y="159232"/>
                  </a:moveTo>
                  <a:lnTo>
                    <a:pt x="0" y="164769"/>
                  </a:lnTo>
                  <a:lnTo>
                    <a:pt x="18934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35" name="object 19535"/>
            <p:cNvSpPr/>
            <p:nvPr/>
          </p:nvSpPr>
          <p:spPr>
            <a:xfrm>
              <a:off x="3398138" y="477127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74"/>
                  </a:moveTo>
                  <a:lnTo>
                    <a:pt x="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36" name="object 19536"/>
            <p:cNvSpPr/>
            <p:nvPr/>
          </p:nvSpPr>
          <p:spPr>
            <a:xfrm>
              <a:off x="3402901" y="470234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80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37" name="object 19537"/>
            <p:cNvSpPr/>
            <p:nvPr/>
          </p:nvSpPr>
          <p:spPr>
            <a:xfrm>
              <a:off x="3404488" y="4702340"/>
              <a:ext cx="38100" cy="6350"/>
            </a:xfrm>
            <a:custGeom>
              <a:avLst/>
              <a:gdLst/>
              <a:ahLst/>
              <a:cxnLst/>
              <a:rect l="l" t="t" r="r" b="b"/>
              <a:pathLst>
                <a:path w="38100" h="6350">
                  <a:moveTo>
                    <a:pt x="38023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38" name="object 19538"/>
            <p:cNvSpPr/>
            <p:nvPr/>
          </p:nvSpPr>
          <p:spPr>
            <a:xfrm>
              <a:off x="3361702" y="468967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39" name="object 19539"/>
            <p:cNvSpPr/>
            <p:nvPr/>
          </p:nvSpPr>
          <p:spPr>
            <a:xfrm>
              <a:off x="3361702" y="4695215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38023" y="6337"/>
                  </a:moveTo>
                  <a:lnTo>
                    <a:pt x="0" y="0"/>
                  </a:lnTo>
                </a:path>
                <a:path w="39370" h="8254">
                  <a:moveTo>
                    <a:pt x="38023" y="6337"/>
                  </a:moveTo>
                  <a:lnTo>
                    <a:pt x="38823" y="6337"/>
                  </a:lnTo>
                  <a:lnTo>
                    <a:pt x="38823" y="79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40" name="object 19540"/>
            <p:cNvSpPr/>
            <p:nvPr/>
          </p:nvSpPr>
          <p:spPr>
            <a:xfrm>
              <a:off x="3395764" y="4703140"/>
              <a:ext cx="5080" cy="67945"/>
            </a:xfrm>
            <a:custGeom>
              <a:avLst/>
              <a:gdLst/>
              <a:ahLst/>
              <a:cxnLst/>
              <a:rect l="l" t="t" r="r" b="b"/>
              <a:pathLst>
                <a:path w="5079" h="67945">
                  <a:moveTo>
                    <a:pt x="0" y="67335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41" name="object 19541"/>
            <p:cNvSpPr/>
            <p:nvPr/>
          </p:nvSpPr>
          <p:spPr>
            <a:xfrm>
              <a:off x="3355365" y="476572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0" y="5549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42" name="object 19542"/>
            <p:cNvSpPr/>
            <p:nvPr/>
          </p:nvSpPr>
          <p:spPr>
            <a:xfrm>
              <a:off x="3355365" y="4771275"/>
              <a:ext cx="81915" cy="12700"/>
            </a:xfrm>
            <a:custGeom>
              <a:avLst/>
              <a:gdLst/>
              <a:ahLst/>
              <a:cxnLst/>
              <a:rect l="l" t="t" r="r" b="b"/>
              <a:pathLst>
                <a:path w="81914" h="12700">
                  <a:moveTo>
                    <a:pt x="81597" y="126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9543" name="object 19543"/>
          <p:cNvSpPr/>
          <p:nvPr/>
        </p:nvSpPr>
        <p:spPr>
          <a:xfrm>
            <a:off x="3593423" y="2729184"/>
            <a:ext cx="0" cy="3000"/>
          </a:xfrm>
          <a:custGeom>
            <a:avLst/>
            <a:gdLst/>
            <a:ahLst/>
            <a:cxnLst/>
            <a:rect l="l" t="t" r="r" b="b"/>
            <a:pathLst>
              <a:path h="4445">
                <a:moveTo>
                  <a:pt x="0" y="0"/>
                </a:moveTo>
                <a:lnTo>
                  <a:pt x="0" y="396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544" name="object 19544"/>
          <p:cNvSpPr/>
          <p:nvPr/>
        </p:nvSpPr>
        <p:spPr>
          <a:xfrm>
            <a:off x="3593423" y="2772492"/>
            <a:ext cx="0" cy="3000"/>
          </a:xfrm>
          <a:custGeom>
            <a:avLst/>
            <a:gdLst/>
            <a:ahLst/>
            <a:cxnLst/>
            <a:rect l="l" t="t" r="r" b="b"/>
            <a:pathLst>
              <a:path h="4445">
                <a:moveTo>
                  <a:pt x="0" y="0"/>
                </a:moveTo>
                <a:lnTo>
                  <a:pt x="0" y="396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9545" name="object 19545"/>
          <p:cNvGrpSpPr/>
          <p:nvPr/>
        </p:nvGrpSpPr>
        <p:grpSpPr>
          <a:xfrm>
            <a:off x="3447978" y="3537181"/>
            <a:ext cx="145733" cy="135017"/>
            <a:chOff x="3414782" y="5240267"/>
            <a:chExt cx="215900" cy="200025"/>
          </a:xfrm>
        </p:grpSpPr>
        <p:sp>
          <p:nvSpPr>
            <p:cNvPr id="19546" name="object 19546"/>
            <p:cNvSpPr/>
            <p:nvPr/>
          </p:nvSpPr>
          <p:spPr>
            <a:xfrm>
              <a:off x="3463099" y="5433555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119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47" name="object 19547"/>
            <p:cNvSpPr/>
            <p:nvPr/>
          </p:nvSpPr>
          <p:spPr>
            <a:xfrm>
              <a:off x="3461524" y="543118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0" y="1574"/>
                  </a:lnTo>
                  <a:lnTo>
                    <a:pt x="800" y="1574"/>
                  </a:lnTo>
                  <a:lnTo>
                    <a:pt x="800" y="2374"/>
                  </a:lnTo>
                  <a:lnTo>
                    <a:pt x="1574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48" name="object 19548"/>
            <p:cNvSpPr/>
            <p:nvPr/>
          </p:nvSpPr>
          <p:spPr>
            <a:xfrm>
              <a:off x="3461524" y="5364632"/>
              <a:ext cx="0" cy="66675"/>
            </a:xfrm>
            <a:custGeom>
              <a:avLst/>
              <a:gdLst/>
              <a:ahLst/>
              <a:cxnLst/>
              <a:rect l="l" t="t" r="r" b="b"/>
              <a:pathLst>
                <a:path h="66675">
                  <a:moveTo>
                    <a:pt x="0" y="0"/>
                  </a:moveTo>
                  <a:lnTo>
                    <a:pt x="0" y="6654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49" name="object 19549"/>
            <p:cNvSpPr/>
            <p:nvPr/>
          </p:nvSpPr>
          <p:spPr>
            <a:xfrm>
              <a:off x="3461524" y="536225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74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50" name="object 19550"/>
            <p:cNvSpPr/>
            <p:nvPr/>
          </p:nvSpPr>
          <p:spPr>
            <a:xfrm>
              <a:off x="3463112" y="5362257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51" name="object 19551"/>
            <p:cNvSpPr/>
            <p:nvPr/>
          </p:nvSpPr>
          <p:spPr>
            <a:xfrm>
              <a:off x="3504310" y="535670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52" name="object 19552"/>
            <p:cNvSpPr/>
            <p:nvPr/>
          </p:nvSpPr>
          <p:spPr>
            <a:xfrm>
              <a:off x="3415576" y="5356707"/>
              <a:ext cx="88900" cy="0"/>
            </a:xfrm>
            <a:custGeom>
              <a:avLst/>
              <a:gdLst/>
              <a:ahLst/>
              <a:cxnLst/>
              <a:rect l="l" t="t" r="r" b="b"/>
              <a:pathLst>
                <a:path w="88900">
                  <a:moveTo>
                    <a:pt x="0" y="0"/>
                  </a:moveTo>
                  <a:lnTo>
                    <a:pt x="8873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53" name="object 19553"/>
            <p:cNvSpPr/>
            <p:nvPr/>
          </p:nvSpPr>
          <p:spPr>
            <a:xfrm>
              <a:off x="3415576" y="535672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54" name="object 19554"/>
            <p:cNvSpPr/>
            <p:nvPr/>
          </p:nvSpPr>
          <p:spPr>
            <a:xfrm>
              <a:off x="3415563" y="5362257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55" name="object 19555"/>
            <p:cNvSpPr/>
            <p:nvPr/>
          </p:nvSpPr>
          <p:spPr>
            <a:xfrm>
              <a:off x="3456774" y="536225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2374"/>
                  </a:moveTo>
                  <a:lnTo>
                    <a:pt x="1587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56" name="object 19556"/>
            <p:cNvSpPr/>
            <p:nvPr/>
          </p:nvSpPr>
          <p:spPr>
            <a:xfrm>
              <a:off x="3458362" y="5364632"/>
              <a:ext cx="0" cy="66675"/>
            </a:xfrm>
            <a:custGeom>
              <a:avLst/>
              <a:gdLst/>
              <a:ahLst/>
              <a:cxnLst/>
              <a:rect l="l" t="t" r="r" b="b"/>
              <a:pathLst>
                <a:path h="66675">
                  <a:moveTo>
                    <a:pt x="0" y="665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57" name="object 19557"/>
            <p:cNvSpPr/>
            <p:nvPr/>
          </p:nvSpPr>
          <p:spPr>
            <a:xfrm>
              <a:off x="3456762" y="543118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800" y="2374"/>
                  </a:lnTo>
                  <a:lnTo>
                    <a:pt x="800" y="1574"/>
                  </a:lnTo>
                  <a:lnTo>
                    <a:pt x="1587" y="1574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58" name="object 19558"/>
            <p:cNvSpPr/>
            <p:nvPr/>
          </p:nvSpPr>
          <p:spPr>
            <a:xfrm>
              <a:off x="3415576" y="5433555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119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59" name="object 19559"/>
            <p:cNvSpPr/>
            <p:nvPr/>
          </p:nvSpPr>
          <p:spPr>
            <a:xfrm>
              <a:off x="3415576" y="543356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60" name="object 19560"/>
            <p:cNvSpPr/>
            <p:nvPr/>
          </p:nvSpPr>
          <p:spPr>
            <a:xfrm>
              <a:off x="3415576" y="5439105"/>
              <a:ext cx="88900" cy="0"/>
            </a:xfrm>
            <a:custGeom>
              <a:avLst/>
              <a:gdLst/>
              <a:ahLst/>
              <a:cxnLst/>
              <a:rect l="l" t="t" r="r" b="b"/>
              <a:pathLst>
                <a:path w="88900">
                  <a:moveTo>
                    <a:pt x="8873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61" name="object 19561"/>
            <p:cNvSpPr/>
            <p:nvPr/>
          </p:nvSpPr>
          <p:spPr>
            <a:xfrm>
              <a:off x="3504310" y="5433555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62" name="object 19562"/>
            <p:cNvSpPr/>
            <p:nvPr/>
          </p:nvSpPr>
          <p:spPr>
            <a:xfrm>
              <a:off x="3504310" y="5248186"/>
              <a:ext cx="125730" cy="108585"/>
            </a:xfrm>
            <a:custGeom>
              <a:avLst/>
              <a:gdLst/>
              <a:ahLst/>
              <a:cxnLst/>
              <a:rect l="l" t="t" r="r" b="b"/>
              <a:pathLst>
                <a:path w="125729" h="108585">
                  <a:moveTo>
                    <a:pt x="0" y="108534"/>
                  </a:moveTo>
                  <a:lnTo>
                    <a:pt x="12517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63" name="object 19563"/>
            <p:cNvSpPr/>
            <p:nvPr/>
          </p:nvSpPr>
          <p:spPr>
            <a:xfrm>
              <a:off x="3415576" y="5241061"/>
              <a:ext cx="133350" cy="116205"/>
            </a:xfrm>
            <a:custGeom>
              <a:avLst/>
              <a:gdLst/>
              <a:ahLst/>
              <a:cxnLst/>
              <a:rect l="l" t="t" r="r" b="b"/>
              <a:pathLst>
                <a:path w="133350" h="116204">
                  <a:moveTo>
                    <a:pt x="0" y="115658"/>
                  </a:moveTo>
                  <a:lnTo>
                    <a:pt x="13309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64" name="object 19564"/>
            <p:cNvSpPr/>
            <p:nvPr/>
          </p:nvSpPr>
          <p:spPr>
            <a:xfrm>
              <a:off x="3504310" y="5264023"/>
              <a:ext cx="113664" cy="98425"/>
            </a:xfrm>
            <a:custGeom>
              <a:avLst/>
              <a:gdLst/>
              <a:ahLst/>
              <a:cxnLst/>
              <a:rect l="l" t="t" r="r" b="b"/>
              <a:pathLst>
                <a:path w="113664" h="98425">
                  <a:moveTo>
                    <a:pt x="0" y="98234"/>
                  </a:moveTo>
                  <a:lnTo>
                    <a:pt x="11328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65" name="object 19565"/>
            <p:cNvSpPr/>
            <p:nvPr/>
          </p:nvSpPr>
          <p:spPr>
            <a:xfrm>
              <a:off x="3629469" y="524818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66" name="object 19566"/>
            <p:cNvSpPr/>
            <p:nvPr/>
          </p:nvSpPr>
          <p:spPr>
            <a:xfrm>
              <a:off x="3461524" y="536225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800" y="800"/>
                  </a:moveTo>
                  <a:lnTo>
                    <a:pt x="0" y="800"/>
                  </a:lnTo>
                  <a:lnTo>
                    <a:pt x="0" y="2374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67" name="object 19567"/>
            <p:cNvSpPr/>
            <p:nvPr/>
          </p:nvSpPr>
          <p:spPr>
            <a:xfrm>
              <a:off x="3461524" y="5319471"/>
              <a:ext cx="130810" cy="114300"/>
            </a:xfrm>
            <a:custGeom>
              <a:avLst/>
              <a:gdLst/>
              <a:ahLst/>
              <a:cxnLst/>
              <a:rect l="l" t="t" r="r" b="b"/>
              <a:pathLst>
                <a:path w="130810" h="114300">
                  <a:moveTo>
                    <a:pt x="0" y="111709"/>
                  </a:moveTo>
                  <a:lnTo>
                    <a:pt x="129120" y="0"/>
                  </a:lnTo>
                </a:path>
                <a:path w="130810" h="114300">
                  <a:moveTo>
                    <a:pt x="0" y="111709"/>
                  </a:moveTo>
                  <a:lnTo>
                    <a:pt x="0" y="113283"/>
                  </a:lnTo>
                  <a:lnTo>
                    <a:pt x="800" y="113283"/>
                  </a:lnTo>
                  <a:lnTo>
                    <a:pt x="800" y="114084"/>
                  </a:lnTo>
                  <a:lnTo>
                    <a:pt x="1574" y="114084"/>
                  </a:lnTo>
                  <a:lnTo>
                    <a:pt x="130708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68" name="object 19568"/>
            <p:cNvSpPr/>
            <p:nvPr/>
          </p:nvSpPr>
          <p:spPr>
            <a:xfrm>
              <a:off x="3456762" y="54319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87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69" name="object 19569"/>
            <p:cNvSpPr/>
            <p:nvPr/>
          </p:nvSpPr>
          <p:spPr>
            <a:xfrm>
              <a:off x="3415576" y="5396318"/>
              <a:ext cx="43180" cy="37465"/>
            </a:xfrm>
            <a:custGeom>
              <a:avLst/>
              <a:gdLst/>
              <a:ahLst/>
              <a:cxnLst/>
              <a:rect l="l" t="t" r="r" b="b"/>
              <a:pathLst>
                <a:path w="43179" h="37464">
                  <a:moveTo>
                    <a:pt x="0" y="37236"/>
                  </a:moveTo>
                  <a:lnTo>
                    <a:pt x="427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70" name="object 19570"/>
            <p:cNvSpPr/>
            <p:nvPr/>
          </p:nvSpPr>
          <p:spPr>
            <a:xfrm>
              <a:off x="3504310" y="5324233"/>
              <a:ext cx="125730" cy="114935"/>
            </a:xfrm>
            <a:custGeom>
              <a:avLst/>
              <a:gdLst/>
              <a:ahLst/>
              <a:cxnLst/>
              <a:rect l="l" t="t" r="r" b="b"/>
              <a:pathLst>
                <a:path w="125729" h="114935">
                  <a:moveTo>
                    <a:pt x="0" y="114871"/>
                  </a:moveTo>
                  <a:lnTo>
                    <a:pt x="125171" y="5549"/>
                  </a:lnTo>
                  <a:lnTo>
                    <a:pt x="12517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71" name="object 19571"/>
            <p:cNvSpPr/>
            <p:nvPr/>
          </p:nvSpPr>
          <p:spPr>
            <a:xfrm>
              <a:off x="3504310" y="5324233"/>
              <a:ext cx="125730" cy="109855"/>
            </a:xfrm>
            <a:custGeom>
              <a:avLst/>
              <a:gdLst/>
              <a:ahLst/>
              <a:cxnLst/>
              <a:rect l="l" t="t" r="r" b="b"/>
              <a:pathLst>
                <a:path w="125729" h="109854">
                  <a:moveTo>
                    <a:pt x="0" y="109321"/>
                  </a:moveTo>
                  <a:lnTo>
                    <a:pt x="12517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72" name="object 19572"/>
            <p:cNvSpPr/>
            <p:nvPr/>
          </p:nvSpPr>
          <p:spPr>
            <a:xfrm>
              <a:off x="3484498" y="528144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800" y="800"/>
                  </a:moveTo>
                  <a:lnTo>
                    <a:pt x="0" y="800"/>
                  </a:lnTo>
                  <a:lnTo>
                    <a:pt x="0" y="3962"/>
                  </a:lnTo>
                  <a:lnTo>
                    <a:pt x="800" y="3962"/>
                  </a:lnTo>
                  <a:lnTo>
                    <a:pt x="1587" y="3174"/>
                  </a:lnTo>
                  <a:lnTo>
                    <a:pt x="1587" y="0"/>
                  </a:lnTo>
                  <a:lnTo>
                    <a:pt x="800" y="0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3962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73" name="object 19573"/>
            <p:cNvSpPr/>
            <p:nvPr/>
          </p:nvSpPr>
          <p:spPr>
            <a:xfrm>
              <a:off x="3484498" y="528144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74" name="object 19574"/>
            <p:cNvSpPr/>
            <p:nvPr/>
          </p:nvSpPr>
          <p:spPr>
            <a:xfrm>
              <a:off x="3483711" y="528144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62"/>
                  </a:moveTo>
                  <a:lnTo>
                    <a:pt x="1587" y="3962"/>
                  </a:lnTo>
                </a:path>
                <a:path w="1904" h="4445">
                  <a:moveTo>
                    <a:pt x="0" y="3962"/>
                  </a:move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75" name="object 19575"/>
            <p:cNvSpPr/>
            <p:nvPr/>
          </p:nvSpPr>
          <p:spPr>
            <a:xfrm>
              <a:off x="3476574" y="528699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87" y="0"/>
                  </a:moveTo>
                  <a:lnTo>
                    <a:pt x="787" y="0"/>
                  </a:lnTo>
                  <a:lnTo>
                    <a:pt x="787" y="4762"/>
                  </a:lnTo>
                </a:path>
                <a:path w="1904" h="5079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76" name="object 19576"/>
            <p:cNvSpPr/>
            <p:nvPr/>
          </p:nvSpPr>
          <p:spPr>
            <a:xfrm>
              <a:off x="3475774" y="528699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800" y="3962"/>
                  </a:moveTo>
                  <a:lnTo>
                    <a:pt x="1600" y="4762"/>
                  </a:lnTo>
                </a:path>
                <a:path w="1904" h="5079">
                  <a:moveTo>
                    <a:pt x="800" y="3962"/>
                  </a:moveTo>
                  <a:lnTo>
                    <a:pt x="0" y="3962"/>
                  </a:ln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77" name="object 19577"/>
            <p:cNvSpPr/>
            <p:nvPr/>
          </p:nvSpPr>
          <p:spPr>
            <a:xfrm>
              <a:off x="3477374" y="52877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78" name="object 19578"/>
            <p:cNvSpPr/>
            <p:nvPr/>
          </p:nvSpPr>
          <p:spPr>
            <a:xfrm>
              <a:off x="3477361" y="528699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800" y="0"/>
                  </a:moveTo>
                  <a:lnTo>
                    <a:pt x="800" y="800"/>
                  </a:lnTo>
                  <a:lnTo>
                    <a:pt x="1587" y="1587"/>
                  </a:lnTo>
                  <a:lnTo>
                    <a:pt x="800" y="2387"/>
                  </a:lnTo>
                  <a:lnTo>
                    <a:pt x="800" y="4762"/>
                  </a:lnTo>
                  <a:lnTo>
                    <a:pt x="0" y="47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79" name="object 19579"/>
            <p:cNvSpPr/>
            <p:nvPr/>
          </p:nvSpPr>
          <p:spPr>
            <a:xfrm>
              <a:off x="3464686" y="52893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800" y="0"/>
                  </a:lnTo>
                </a:path>
                <a:path w="1270" h="2539">
                  <a:moveTo>
                    <a:pt x="0" y="0"/>
                  </a:moveTo>
                  <a:lnTo>
                    <a:pt x="80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80" name="object 19580"/>
            <p:cNvSpPr/>
            <p:nvPr/>
          </p:nvSpPr>
          <p:spPr>
            <a:xfrm>
              <a:off x="3464686" y="528540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800" y="0"/>
                  </a:moveTo>
                  <a:lnTo>
                    <a:pt x="0" y="3962"/>
                  </a:lnTo>
                </a:path>
                <a:path w="1270" h="4445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81" name="object 19581"/>
            <p:cNvSpPr/>
            <p:nvPr/>
          </p:nvSpPr>
          <p:spPr>
            <a:xfrm>
              <a:off x="3464686" y="526164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800" y="0"/>
                  </a:lnTo>
                </a:path>
                <a:path w="1270" h="3175">
                  <a:moveTo>
                    <a:pt x="0" y="0"/>
                  </a:moveTo>
                  <a:lnTo>
                    <a:pt x="80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82" name="object 19582"/>
            <p:cNvSpPr/>
            <p:nvPr/>
          </p:nvSpPr>
          <p:spPr>
            <a:xfrm>
              <a:off x="3464686" y="525768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800" y="0"/>
                  </a:moveTo>
                  <a:lnTo>
                    <a:pt x="0" y="3949"/>
                  </a:lnTo>
                </a:path>
                <a:path w="1270" h="4445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83" name="object 19583"/>
            <p:cNvSpPr/>
            <p:nvPr/>
          </p:nvSpPr>
          <p:spPr>
            <a:xfrm>
              <a:off x="3482911" y="528462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84" name="object 19584"/>
            <p:cNvSpPr/>
            <p:nvPr/>
          </p:nvSpPr>
          <p:spPr>
            <a:xfrm>
              <a:off x="3478949" y="528382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3962" y="800"/>
                  </a:lnTo>
                </a:path>
                <a:path w="5079" h="3175">
                  <a:moveTo>
                    <a:pt x="0" y="0"/>
                  </a:moveTo>
                  <a:lnTo>
                    <a:pt x="800" y="3162"/>
                  </a:lnTo>
                  <a:lnTo>
                    <a:pt x="4762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85" name="object 19585"/>
            <p:cNvSpPr/>
            <p:nvPr/>
          </p:nvSpPr>
          <p:spPr>
            <a:xfrm>
              <a:off x="3482911" y="528066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3962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86" name="object 19586"/>
            <p:cNvSpPr/>
            <p:nvPr/>
          </p:nvSpPr>
          <p:spPr>
            <a:xfrm>
              <a:off x="3478936" y="5279872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800" y="0"/>
                  </a:moveTo>
                  <a:lnTo>
                    <a:pt x="4762" y="787"/>
                  </a:lnTo>
                </a:path>
                <a:path w="5079" h="4445">
                  <a:moveTo>
                    <a:pt x="80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87" name="object 19587"/>
            <p:cNvSpPr/>
            <p:nvPr/>
          </p:nvSpPr>
          <p:spPr>
            <a:xfrm>
              <a:off x="3483711" y="52798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88" name="object 19588"/>
            <p:cNvSpPr/>
            <p:nvPr/>
          </p:nvSpPr>
          <p:spPr>
            <a:xfrm>
              <a:off x="3479736" y="52798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89" name="object 19589"/>
            <p:cNvSpPr/>
            <p:nvPr/>
          </p:nvSpPr>
          <p:spPr>
            <a:xfrm>
              <a:off x="3485299" y="52798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90" name="object 19590"/>
            <p:cNvSpPr/>
            <p:nvPr/>
          </p:nvSpPr>
          <p:spPr>
            <a:xfrm>
              <a:off x="3483698" y="52862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91" name="object 19591"/>
            <p:cNvSpPr/>
            <p:nvPr/>
          </p:nvSpPr>
          <p:spPr>
            <a:xfrm>
              <a:off x="3484498" y="52854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92" name="object 19592"/>
            <p:cNvSpPr/>
            <p:nvPr/>
          </p:nvSpPr>
          <p:spPr>
            <a:xfrm>
              <a:off x="3474973" y="529015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93" name="object 19593"/>
            <p:cNvSpPr/>
            <p:nvPr/>
          </p:nvSpPr>
          <p:spPr>
            <a:xfrm>
              <a:off x="3471036" y="528937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3949" y="787"/>
                  </a:lnTo>
                </a:path>
                <a:path w="5079" h="3175">
                  <a:moveTo>
                    <a:pt x="0" y="0"/>
                  </a:moveTo>
                  <a:lnTo>
                    <a:pt x="787" y="3175"/>
                  </a:lnTo>
                  <a:lnTo>
                    <a:pt x="4749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94" name="object 19594"/>
            <p:cNvSpPr/>
            <p:nvPr/>
          </p:nvSpPr>
          <p:spPr>
            <a:xfrm>
              <a:off x="3474986" y="528620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3949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95" name="object 19595"/>
            <p:cNvSpPr/>
            <p:nvPr/>
          </p:nvSpPr>
          <p:spPr>
            <a:xfrm>
              <a:off x="3471024" y="5286209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787" y="0"/>
                  </a:moveTo>
                  <a:lnTo>
                    <a:pt x="4749" y="0"/>
                  </a:lnTo>
                </a:path>
                <a:path w="5079" h="3175">
                  <a:moveTo>
                    <a:pt x="787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96" name="object 19596"/>
            <p:cNvSpPr/>
            <p:nvPr/>
          </p:nvSpPr>
          <p:spPr>
            <a:xfrm>
              <a:off x="3475774" y="528540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97" name="object 19597"/>
            <p:cNvSpPr/>
            <p:nvPr/>
          </p:nvSpPr>
          <p:spPr>
            <a:xfrm>
              <a:off x="3471824" y="5284622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1587" y="0"/>
                  </a:moveTo>
                  <a:lnTo>
                    <a:pt x="5549" y="800"/>
                  </a:lnTo>
                </a:path>
                <a:path w="5714" h="1904">
                  <a:moveTo>
                    <a:pt x="158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98" name="object 19598"/>
            <p:cNvSpPr/>
            <p:nvPr/>
          </p:nvSpPr>
          <p:spPr>
            <a:xfrm>
              <a:off x="3477374" y="52854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599" name="object 19599"/>
            <p:cNvSpPr/>
            <p:nvPr/>
          </p:nvSpPr>
          <p:spPr>
            <a:xfrm>
              <a:off x="3475786" y="529174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800"/>
                  </a:lnTo>
                </a:path>
                <a:path w="1904" h="1270">
                  <a:moveTo>
                    <a:pt x="1587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00" name="object 19600"/>
            <p:cNvSpPr/>
            <p:nvPr/>
          </p:nvSpPr>
          <p:spPr>
            <a:xfrm>
              <a:off x="3474973" y="526243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01" name="object 19601"/>
            <p:cNvSpPr/>
            <p:nvPr/>
          </p:nvSpPr>
          <p:spPr>
            <a:xfrm>
              <a:off x="3471036" y="526243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3949" y="0"/>
                  </a:lnTo>
                </a:path>
                <a:path w="5079" h="3175">
                  <a:moveTo>
                    <a:pt x="0" y="0"/>
                  </a:moveTo>
                  <a:lnTo>
                    <a:pt x="787" y="2374"/>
                  </a:lnTo>
                  <a:lnTo>
                    <a:pt x="4749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02" name="object 19602"/>
            <p:cNvSpPr/>
            <p:nvPr/>
          </p:nvSpPr>
          <p:spPr>
            <a:xfrm>
              <a:off x="3474986" y="525926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5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03" name="object 19603"/>
            <p:cNvSpPr/>
            <p:nvPr/>
          </p:nvSpPr>
          <p:spPr>
            <a:xfrm>
              <a:off x="3471024" y="5258473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787" y="0"/>
                  </a:moveTo>
                  <a:lnTo>
                    <a:pt x="4749" y="800"/>
                  </a:lnTo>
                </a:path>
                <a:path w="5079" h="4445">
                  <a:moveTo>
                    <a:pt x="787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04" name="object 19604"/>
            <p:cNvSpPr/>
            <p:nvPr/>
          </p:nvSpPr>
          <p:spPr>
            <a:xfrm>
              <a:off x="3475774" y="5257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74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05" name="object 19605"/>
            <p:cNvSpPr/>
            <p:nvPr/>
          </p:nvSpPr>
          <p:spPr>
            <a:xfrm>
              <a:off x="3471824" y="525768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1587" y="0"/>
                  </a:moveTo>
                  <a:lnTo>
                    <a:pt x="5549" y="0"/>
                  </a:lnTo>
                </a:path>
                <a:path w="5714" h="1270">
                  <a:moveTo>
                    <a:pt x="15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06" name="object 19606"/>
            <p:cNvSpPr/>
            <p:nvPr/>
          </p:nvSpPr>
          <p:spPr>
            <a:xfrm>
              <a:off x="3477374" y="525768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07" name="object 19607"/>
            <p:cNvSpPr/>
            <p:nvPr/>
          </p:nvSpPr>
          <p:spPr>
            <a:xfrm>
              <a:off x="3475786" y="526481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08" name="object 19608"/>
            <p:cNvSpPr/>
            <p:nvPr/>
          </p:nvSpPr>
          <p:spPr>
            <a:xfrm>
              <a:off x="3477374" y="52640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09" name="object 19609"/>
            <p:cNvSpPr/>
            <p:nvPr/>
          </p:nvSpPr>
          <p:spPr>
            <a:xfrm>
              <a:off x="3475774" y="5259273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800" y="0"/>
                  </a:moveTo>
                  <a:lnTo>
                    <a:pt x="800" y="800"/>
                  </a:lnTo>
                  <a:lnTo>
                    <a:pt x="0" y="1587"/>
                  </a:lnTo>
                  <a:lnTo>
                    <a:pt x="0" y="3962"/>
                  </a:lnTo>
                  <a:lnTo>
                    <a:pt x="80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10" name="object 19610"/>
            <p:cNvSpPr/>
            <p:nvPr/>
          </p:nvSpPr>
          <p:spPr>
            <a:xfrm>
              <a:off x="3477374" y="5259260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800"/>
                  </a:moveTo>
                  <a:lnTo>
                    <a:pt x="0" y="4762"/>
                  </a:lnTo>
                  <a:lnTo>
                    <a:pt x="800" y="4762"/>
                  </a:lnTo>
                  <a:lnTo>
                    <a:pt x="800" y="2374"/>
                  </a:lnTo>
                  <a:lnTo>
                    <a:pt x="1574" y="2374"/>
                  </a:lnTo>
                  <a:lnTo>
                    <a:pt x="800" y="1600"/>
                  </a:lnTo>
                  <a:lnTo>
                    <a:pt x="800" y="0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11" name="object 19611"/>
            <p:cNvSpPr/>
            <p:nvPr/>
          </p:nvSpPr>
          <p:spPr>
            <a:xfrm>
              <a:off x="3476574" y="52592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12" name="object 19612"/>
            <p:cNvSpPr/>
            <p:nvPr/>
          </p:nvSpPr>
          <p:spPr>
            <a:xfrm>
              <a:off x="3476574" y="526402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13" name="object 19613"/>
            <p:cNvSpPr/>
            <p:nvPr/>
          </p:nvSpPr>
          <p:spPr>
            <a:xfrm>
              <a:off x="3484498" y="525609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23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14" name="object 19614"/>
            <p:cNvSpPr/>
            <p:nvPr/>
          </p:nvSpPr>
          <p:spPr>
            <a:xfrm>
              <a:off x="3483711" y="52584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15" name="object 19615"/>
            <p:cNvSpPr/>
            <p:nvPr/>
          </p:nvSpPr>
          <p:spPr>
            <a:xfrm>
              <a:off x="3483711" y="52552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16" name="object 19616"/>
            <p:cNvSpPr/>
            <p:nvPr/>
          </p:nvSpPr>
          <p:spPr>
            <a:xfrm>
              <a:off x="3484498" y="525609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0" y="2374"/>
                  </a:lnTo>
                  <a:lnTo>
                    <a:pt x="800" y="2374"/>
                  </a:lnTo>
                  <a:lnTo>
                    <a:pt x="800" y="1587"/>
                  </a:lnTo>
                  <a:lnTo>
                    <a:pt x="1574" y="15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17" name="object 19617"/>
            <p:cNvSpPr/>
            <p:nvPr/>
          </p:nvSpPr>
          <p:spPr>
            <a:xfrm>
              <a:off x="3482911" y="525688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18" name="object 19618"/>
            <p:cNvSpPr/>
            <p:nvPr/>
          </p:nvSpPr>
          <p:spPr>
            <a:xfrm>
              <a:off x="3478949" y="525689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3962" y="0"/>
                  </a:lnTo>
                </a:path>
                <a:path w="5079" h="3175">
                  <a:moveTo>
                    <a:pt x="0" y="0"/>
                  </a:moveTo>
                  <a:lnTo>
                    <a:pt x="800" y="2374"/>
                  </a:lnTo>
                  <a:lnTo>
                    <a:pt x="4762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19" name="object 19619"/>
            <p:cNvSpPr/>
            <p:nvPr/>
          </p:nvSpPr>
          <p:spPr>
            <a:xfrm>
              <a:off x="3478155" y="525610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3962" y="0"/>
                  </a:moveTo>
                  <a:lnTo>
                    <a:pt x="5549" y="0"/>
                  </a:lnTo>
                </a:path>
                <a:path w="571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20" name="object 19620"/>
            <p:cNvSpPr/>
            <p:nvPr/>
          </p:nvSpPr>
          <p:spPr>
            <a:xfrm>
              <a:off x="3483698" y="525847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21" name="object 19621"/>
            <p:cNvSpPr/>
            <p:nvPr/>
          </p:nvSpPr>
          <p:spPr>
            <a:xfrm>
              <a:off x="3484498" y="52584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622" name="object 19622"/>
          <p:cNvGrpSpPr/>
          <p:nvPr/>
        </p:nvGrpSpPr>
        <p:grpSpPr>
          <a:xfrm>
            <a:off x="3577384" y="3449449"/>
            <a:ext cx="10287" cy="1715"/>
            <a:chOff x="3606495" y="5110295"/>
            <a:chExt cx="15240" cy="2540"/>
          </a:xfrm>
        </p:grpSpPr>
        <p:sp>
          <p:nvSpPr>
            <p:cNvPr id="19623" name="object 19623"/>
            <p:cNvSpPr/>
            <p:nvPr/>
          </p:nvSpPr>
          <p:spPr>
            <a:xfrm>
              <a:off x="3606495" y="51111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24" name="object 19624"/>
            <p:cNvSpPr/>
            <p:nvPr/>
          </p:nvSpPr>
          <p:spPr>
            <a:xfrm>
              <a:off x="3607295" y="51110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25" name="object 19625"/>
            <p:cNvSpPr/>
            <p:nvPr/>
          </p:nvSpPr>
          <p:spPr>
            <a:xfrm>
              <a:off x="3607295" y="51110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26" name="object 19626"/>
            <p:cNvSpPr/>
            <p:nvPr/>
          </p:nvSpPr>
          <p:spPr>
            <a:xfrm>
              <a:off x="3620744" y="511188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27" name="object 19627"/>
            <p:cNvSpPr/>
            <p:nvPr/>
          </p:nvSpPr>
          <p:spPr>
            <a:xfrm>
              <a:off x="3620744" y="51118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628" name="object 19628"/>
          <p:cNvGrpSpPr/>
          <p:nvPr/>
        </p:nvGrpSpPr>
        <p:grpSpPr>
          <a:xfrm>
            <a:off x="3542622" y="2686908"/>
            <a:ext cx="9858" cy="1715"/>
            <a:chOff x="3554996" y="3980605"/>
            <a:chExt cx="14604" cy="2540"/>
          </a:xfrm>
        </p:grpSpPr>
        <p:sp>
          <p:nvSpPr>
            <p:cNvPr id="19629" name="object 19629"/>
            <p:cNvSpPr/>
            <p:nvPr/>
          </p:nvSpPr>
          <p:spPr>
            <a:xfrm>
              <a:off x="3554996" y="398139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30" name="object 19630"/>
            <p:cNvSpPr/>
            <p:nvPr/>
          </p:nvSpPr>
          <p:spPr>
            <a:xfrm>
              <a:off x="3555796" y="39813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31" name="object 19631"/>
            <p:cNvSpPr/>
            <p:nvPr/>
          </p:nvSpPr>
          <p:spPr>
            <a:xfrm>
              <a:off x="3569271" y="39821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32" name="object 19632"/>
            <p:cNvSpPr/>
            <p:nvPr/>
          </p:nvSpPr>
          <p:spPr>
            <a:xfrm>
              <a:off x="3569271" y="398219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633" name="object 19633"/>
          <p:cNvGrpSpPr/>
          <p:nvPr/>
        </p:nvGrpSpPr>
        <p:grpSpPr>
          <a:xfrm>
            <a:off x="3484342" y="3536083"/>
            <a:ext cx="51435" cy="45863"/>
            <a:chOff x="3468655" y="5238641"/>
            <a:chExt cx="76200" cy="67945"/>
          </a:xfrm>
        </p:grpSpPr>
        <p:sp>
          <p:nvSpPr>
            <p:cNvPr id="19634" name="object 19634"/>
            <p:cNvSpPr/>
            <p:nvPr/>
          </p:nvSpPr>
          <p:spPr>
            <a:xfrm>
              <a:off x="3484498" y="525923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137"/>
                  </a:moveTo>
                  <a:lnTo>
                    <a:pt x="0" y="0"/>
                  </a:lnTo>
                </a:path>
                <a:path w="1904" h="7620">
                  <a:moveTo>
                    <a:pt x="0" y="7137"/>
                  </a:moveTo>
                  <a:lnTo>
                    <a:pt x="1574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35" name="object 19635"/>
            <p:cNvSpPr/>
            <p:nvPr/>
          </p:nvSpPr>
          <p:spPr>
            <a:xfrm>
              <a:off x="3486073" y="525687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36" name="object 19636"/>
            <p:cNvSpPr/>
            <p:nvPr/>
          </p:nvSpPr>
          <p:spPr>
            <a:xfrm>
              <a:off x="3482911" y="526003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0"/>
                  </a:moveTo>
                  <a:lnTo>
                    <a:pt x="0" y="6337"/>
                  </a:lnTo>
                  <a:lnTo>
                    <a:pt x="1587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37" name="object 19637"/>
            <p:cNvSpPr/>
            <p:nvPr/>
          </p:nvSpPr>
          <p:spPr>
            <a:xfrm>
              <a:off x="3486073" y="52663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38" name="object 19638"/>
            <p:cNvSpPr/>
            <p:nvPr/>
          </p:nvSpPr>
          <p:spPr>
            <a:xfrm>
              <a:off x="3487661" y="5256085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0"/>
                  </a:moveTo>
                  <a:lnTo>
                    <a:pt x="0" y="10287"/>
                  </a:lnTo>
                  <a:lnTo>
                    <a:pt x="1574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39" name="object 19639"/>
            <p:cNvSpPr/>
            <p:nvPr/>
          </p:nvSpPr>
          <p:spPr>
            <a:xfrm>
              <a:off x="3489248" y="5256085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0" y="0"/>
                  </a:moveTo>
                  <a:lnTo>
                    <a:pt x="0" y="11087"/>
                  </a:lnTo>
                  <a:lnTo>
                    <a:pt x="2374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40" name="object 19640"/>
            <p:cNvSpPr/>
            <p:nvPr/>
          </p:nvSpPr>
          <p:spPr>
            <a:xfrm>
              <a:off x="3491623" y="5256085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0"/>
                  </a:moveTo>
                  <a:lnTo>
                    <a:pt x="0" y="11087"/>
                  </a:lnTo>
                  <a:lnTo>
                    <a:pt x="1587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41" name="object 19641"/>
            <p:cNvSpPr/>
            <p:nvPr/>
          </p:nvSpPr>
          <p:spPr>
            <a:xfrm>
              <a:off x="3493211" y="5256872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0"/>
                  </a:moveTo>
                  <a:lnTo>
                    <a:pt x="0" y="10286"/>
                  </a:lnTo>
                  <a:lnTo>
                    <a:pt x="1574" y="102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42" name="object 19642"/>
            <p:cNvSpPr/>
            <p:nvPr/>
          </p:nvSpPr>
          <p:spPr>
            <a:xfrm>
              <a:off x="3494785" y="5256872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0" y="0"/>
                  </a:moveTo>
                  <a:lnTo>
                    <a:pt x="0" y="10286"/>
                  </a:lnTo>
                  <a:lnTo>
                    <a:pt x="2374" y="102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43" name="object 19643"/>
            <p:cNvSpPr/>
            <p:nvPr/>
          </p:nvSpPr>
          <p:spPr>
            <a:xfrm>
              <a:off x="3497160" y="5256872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0"/>
                  </a:moveTo>
                  <a:lnTo>
                    <a:pt x="0" y="10286"/>
                  </a:lnTo>
                  <a:lnTo>
                    <a:pt x="1587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44" name="object 19644"/>
            <p:cNvSpPr/>
            <p:nvPr/>
          </p:nvSpPr>
          <p:spPr>
            <a:xfrm>
              <a:off x="3498748" y="5256872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0"/>
                  </a:moveTo>
                  <a:lnTo>
                    <a:pt x="0" y="11087"/>
                  </a:lnTo>
                  <a:lnTo>
                    <a:pt x="1574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45" name="object 19645"/>
            <p:cNvSpPr/>
            <p:nvPr/>
          </p:nvSpPr>
          <p:spPr>
            <a:xfrm>
              <a:off x="3500335" y="5256872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0"/>
                  </a:moveTo>
                  <a:lnTo>
                    <a:pt x="0" y="11087"/>
                  </a:lnTo>
                  <a:lnTo>
                    <a:pt x="1587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46" name="object 19646"/>
            <p:cNvSpPr/>
            <p:nvPr/>
          </p:nvSpPr>
          <p:spPr>
            <a:xfrm>
              <a:off x="3501923" y="5257660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0" y="0"/>
                  </a:moveTo>
                  <a:lnTo>
                    <a:pt x="0" y="10299"/>
                  </a:lnTo>
                  <a:lnTo>
                    <a:pt x="2387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47" name="object 19647"/>
            <p:cNvSpPr/>
            <p:nvPr/>
          </p:nvSpPr>
          <p:spPr>
            <a:xfrm>
              <a:off x="3504298" y="5257660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0"/>
                  </a:moveTo>
                  <a:lnTo>
                    <a:pt x="0" y="10299"/>
                  </a:lnTo>
                  <a:lnTo>
                    <a:pt x="1574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48" name="object 19648"/>
            <p:cNvSpPr/>
            <p:nvPr/>
          </p:nvSpPr>
          <p:spPr>
            <a:xfrm>
              <a:off x="3505885" y="5257660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0"/>
                  </a:moveTo>
                  <a:lnTo>
                    <a:pt x="0" y="10299"/>
                  </a:lnTo>
                  <a:lnTo>
                    <a:pt x="1587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49" name="object 19649"/>
            <p:cNvSpPr/>
            <p:nvPr/>
          </p:nvSpPr>
          <p:spPr>
            <a:xfrm>
              <a:off x="3507473" y="5257660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0" y="0"/>
                  </a:moveTo>
                  <a:lnTo>
                    <a:pt x="0" y="11099"/>
                  </a:lnTo>
                  <a:lnTo>
                    <a:pt x="2374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50" name="object 19650"/>
            <p:cNvSpPr/>
            <p:nvPr/>
          </p:nvSpPr>
          <p:spPr>
            <a:xfrm>
              <a:off x="3509848" y="5257660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0"/>
                  </a:moveTo>
                  <a:lnTo>
                    <a:pt x="0" y="11099"/>
                  </a:lnTo>
                  <a:lnTo>
                    <a:pt x="1574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51" name="object 19651"/>
            <p:cNvSpPr/>
            <p:nvPr/>
          </p:nvSpPr>
          <p:spPr>
            <a:xfrm>
              <a:off x="3511422" y="5258447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0" y="0"/>
                  </a:moveTo>
                  <a:lnTo>
                    <a:pt x="0" y="10299"/>
                  </a:lnTo>
                  <a:lnTo>
                    <a:pt x="1587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52" name="object 19652"/>
            <p:cNvSpPr/>
            <p:nvPr/>
          </p:nvSpPr>
          <p:spPr>
            <a:xfrm>
              <a:off x="3513010" y="5258447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0" y="0"/>
                  </a:moveTo>
                  <a:lnTo>
                    <a:pt x="0" y="10299"/>
                  </a:lnTo>
                  <a:lnTo>
                    <a:pt x="2374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53" name="object 19653"/>
            <p:cNvSpPr/>
            <p:nvPr/>
          </p:nvSpPr>
          <p:spPr>
            <a:xfrm>
              <a:off x="3515385" y="5258447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29">
                  <a:moveTo>
                    <a:pt x="0" y="0"/>
                  </a:moveTo>
                  <a:lnTo>
                    <a:pt x="0" y="11087"/>
                  </a:lnTo>
                  <a:lnTo>
                    <a:pt x="80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54" name="object 19654"/>
            <p:cNvSpPr/>
            <p:nvPr/>
          </p:nvSpPr>
          <p:spPr>
            <a:xfrm>
              <a:off x="3516972" y="525844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55" name="object 19655"/>
            <p:cNvSpPr/>
            <p:nvPr/>
          </p:nvSpPr>
          <p:spPr>
            <a:xfrm>
              <a:off x="3518560" y="525844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56" name="object 19656"/>
            <p:cNvSpPr/>
            <p:nvPr/>
          </p:nvSpPr>
          <p:spPr>
            <a:xfrm>
              <a:off x="3520135" y="52592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57" name="object 19657"/>
            <p:cNvSpPr/>
            <p:nvPr/>
          </p:nvSpPr>
          <p:spPr>
            <a:xfrm>
              <a:off x="3522522" y="52592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58" name="object 19658"/>
            <p:cNvSpPr/>
            <p:nvPr/>
          </p:nvSpPr>
          <p:spPr>
            <a:xfrm>
              <a:off x="3524097" y="525923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59" name="object 19659"/>
            <p:cNvSpPr/>
            <p:nvPr/>
          </p:nvSpPr>
          <p:spPr>
            <a:xfrm>
              <a:off x="3525685" y="52592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60" name="object 19660"/>
            <p:cNvSpPr/>
            <p:nvPr/>
          </p:nvSpPr>
          <p:spPr>
            <a:xfrm>
              <a:off x="3485299" y="5239448"/>
              <a:ext cx="59055" cy="5715"/>
            </a:xfrm>
            <a:custGeom>
              <a:avLst/>
              <a:gdLst/>
              <a:ahLst/>
              <a:cxnLst/>
              <a:rect l="l" t="t" r="r" b="b"/>
              <a:pathLst>
                <a:path w="59054" h="5714">
                  <a:moveTo>
                    <a:pt x="58610" y="5537"/>
                  </a:moveTo>
                  <a:lnTo>
                    <a:pt x="56235" y="5537"/>
                  </a:lnTo>
                  <a:lnTo>
                    <a:pt x="48310" y="4356"/>
                  </a:lnTo>
                  <a:lnTo>
                    <a:pt x="40411" y="3873"/>
                  </a:lnTo>
                  <a:lnTo>
                    <a:pt x="32461" y="3162"/>
                  </a:lnTo>
                  <a:lnTo>
                    <a:pt x="28498" y="3162"/>
                  </a:lnTo>
                  <a:lnTo>
                    <a:pt x="26924" y="2362"/>
                  </a:lnTo>
                  <a:lnTo>
                    <a:pt x="19786" y="2362"/>
                  </a:lnTo>
                  <a:lnTo>
                    <a:pt x="18211" y="1574"/>
                  </a:lnTo>
                  <a:lnTo>
                    <a:pt x="14249" y="1574"/>
                  </a:lnTo>
                  <a:lnTo>
                    <a:pt x="6235" y="1968"/>
                  </a:lnTo>
                  <a:lnTo>
                    <a:pt x="12522" y="457"/>
                  </a:lnTo>
                  <a:lnTo>
                    <a:pt x="5537" y="774"/>
                  </a:lnTo>
                  <a:lnTo>
                    <a:pt x="3162" y="774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61" name="object 19661"/>
            <p:cNvSpPr/>
            <p:nvPr/>
          </p:nvSpPr>
          <p:spPr>
            <a:xfrm>
              <a:off x="3483698" y="52394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62" name="object 19662"/>
            <p:cNvSpPr/>
            <p:nvPr/>
          </p:nvSpPr>
          <p:spPr>
            <a:xfrm>
              <a:off x="3469449" y="5239435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14249" y="0"/>
                  </a:moveTo>
                  <a:lnTo>
                    <a:pt x="0" y="11087"/>
                  </a:lnTo>
                  <a:lnTo>
                    <a:pt x="3149" y="11087"/>
                  </a:lnTo>
                  <a:lnTo>
                    <a:pt x="9682" y="11649"/>
                  </a:lnTo>
                  <a:lnTo>
                    <a:pt x="16224" y="12309"/>
                  </a:lnTo>
                  <a:lnTo>
                    <a:pt x="22766" y="12955"/>
                  </a:lnTo>
                  <a:lnTo>
                    <a:pt x="29298" y="13474"/>
                  </a:lnTo>
                  <a:lnTo>
                    <a:pt x="33261" y="13474"/>
                  </a:lnTo>
                  <a:lnTo>
                    <a:pt x="34848" y="14262"/>
                  </a:lnTo>
                  <a:lnTo>
                    <a:pt x="41973" y="14262"/>
                  </a:lnTo>
                  <a:lnTo>
                    <a:pt x="44348" y="15049"/>
                  </a:lnTo>
                  <a:lnTo>
                    <a:pt x="47510" y="15049"/>
                  </a:lnTo>
                  <a:lnTo>
                    <a:pt x="52552" y="14808"/>
                  </a:lnTo>
                  <a:lnTo>
                    <a:pt x="48869" y="16383"/>
                  </a:lnTo>
                  <a:lnTo>
                    <a:pt x="57035" y="15836"/>
                  </a:lnTo>
                  <a:lnTo>
                    <a:pt x="58610" y="15836"/>
                  </a:lnTo>
                  <a:lnTo>
                    <a:pt x="60985" y="16637"/>
                  </a:lnTo>
                  <a:lnTo>
                    <a:pt x="62572" y="166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63" name="object 19663"/>
            <p:cNvSpPr/>
            <p:nvPr/>
          </p:nvSpPr>
          <p:spPr>
            <a:xfrm>
              <a:off x="3530434" y="525608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64" name="object 19664"/>
            <p:cNvSpPr/>
            <p:nvPr/>
          </p:nvSpPr>
          <p:spPr>
            <a:xfrm>
              <a:off x="3528059" y="525528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65" name="object 19665"/>
            <p:cNvSpPr/>
            <p:nvPr/>
          </p:nvSpPr>
          <p:spPr>
            <a:xfrm>
              <a:off x="3526485" y="525528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66" name="object 19666"/>
            <p:cNvSpPr/>
            <p:nvPr/>
          </p:nvSpPr>
          <p:spPr>
            <a:xfrm>
              <a:off x="3526485" y="52592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67" name="object 19667"/>
            <p:cNvSpPr/>
            <p:nvPr/>
          </p:nvSpPr>
          <p:spPr>
            <a:xfrm>
              <a:off x="3524897" y="525528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49"/>
                  </a:moveTo>
                  <a:lnTo>
                    <a:pt x="0" y="0"/>
                  </a:lnTo>
                </a:path>
                <a:path w="1904" h="4445">
                  <a:moveTo>
                    <a:pt x="0" y="3949"/>
                  </a:moveTo>
                  <a:lnTo>
                    <a:pt x="15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68" name="object 19668"/>
            <p:cNvSpPr/>
            <p:nvPr/>
          </p:nvSpPr>
          <p:spPr>
            <a:xfrm>
              <a:off x="3522522" y="5255285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3949"/>
                  </a:moveTo>
                  <a:lnTo>
                    <a:pt x="0" y="0"/>
                  </a:lnTo>
                </a:path>
                <a:path w="2539" h="4445">
                  <a:moveTo>
                    <a:pt x="0" y="3949"/>
                  </a:moveTo>
                  <a:lnTo>
                    <a:pt x="237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69" name="object 19669"/>
            <p:cNvSpPr/>
            <p:nvPr/>
          </p:nvSpPr>
          <p:spPr>
            <a:xfrm>
              <a:off x="3520935" y="525528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49"/>
                  </a:moveTo>
                  <a:lnTo>
                    <a:pt x="0" y="0"/>
                  </a:lnTo>
                </a:path>
                <a:path w="1904" h="4445">
                  <a:moveTo>
                    <a:pt x="0" y="3949"/>
                  </a:moveTo>
                  <a:lnTo>
                    <a:pt x="15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70" name="object 19670"/>
            <p:cNvSpPr/>
            <p:nvPr/>
          </p:nvSpPr>
          <p:spPr>
            <a:xfrm>
              <a:off x="3519360" y="5254485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3962"/>
                  </a:moveTo>
                  <a:lnTo>
                    <a:pt x="0" y="0"/>
                  </a:lnTo>
                </a:path>
                <a:path w="1904" h="5079">
                  <a:moveTo>
                    <a:pt x="0" y="3962"/>
                  </a:moveTo>
                  <a:lnTo>
                    <a:pt x="1574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71" name="object 19671"/>
            <p:cNvSpPr/>
            <p:nvPr/>
          </p:nvSpPr>
          <p:spPr>
            <a:xfrm>
              <a:off x="3516972" y="5254485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3962"/>
                  </a:moveTo>
                  <a:lnTo>
                    <a:pt x="0" y="0"/>
                  </a:lnTo>
                </a:path>
                <a:path w="2539" h="4445">
                  <a:moveTo>
                    <a:pt x="0" y="3962"/>
                  </a:moveTo>
                  <a:lnTo>
                    <a:pt x="23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72" name="object 19672"/>
            <p:cNvSpPr/>
            <p:nvPr/>
          </p:nvSpPr>
          <p:spPr>
            <a:xfrm>
              <a:off x="3515385" y="525448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62"/>
                  </a:moveTo>
                  <a:lnTo>
                    <a:pt x="0" y="0"/>
                  </a:lnTo>
                </a:path>
                <a:path w="1904" h="4445">
                  <a:moveTo>
                    <a:pt x="0" y="3962"/>
                  </a:move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73" name="object 19673"/>
            <p:cNvSpPr/>
            <p:nvPr/>
          </p:nvSpPr>
          <p:spPr>
            <a:xfrm>
              <a:off x="3513797" y="525448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62"/>
                  </a:moveTo>
                  <a:lnTo>
                    <a:pt x="0" y="0"/>
                  </a:lnTo>
                </a:path>
                <a:path w="1904" h="4445">
                  <a:moveTo>
                    <a:pt x="0" y="3962"/>
                  </a:move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74" name="object 19674"/>
            <p:cNvSpPr/>
            <p:nvPr/>
          </p:nvSpPr>
          <p:spPr>
            <a:xfrm>
              <a:off x="3511422" y="5253697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4749"/>
                  </a:moveTo>
                  <a:lnTo>
                    <a:pt x="0" y="0"/>
                  </a:lnTo>
                </a:path>
                <a:path w="2539" h="5079">
                  <a:moveTo>
                    <a:pt x="0" y="4749"/>
                  </a:moveTo>
                  <a:lnTo>
                    <a:pt x="2374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75" name="object 19675"/>
            <p:cNvSpPr/>
            <p:nvPr/>
          </p:nvSpPr>
          <p:spPr>
            <a:xfrm>
              <a:off x="3509848" y="5253710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3949"/>
                  </a:moveTo>
                  <a:lnTo>
                    <a:pt x="0" y="0"/>
                  </a:lnTo>
                </a:path>
                <a:path w="1904" h="5079">
                  <a:moveTo>
                    <a:pt x="0" y="3949"/>
                  </a:moveTo>
                  <a:lnTo>
                    <a:pt x="1574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76" name="object 19676"/>
            <p:cNvSpPr/>
            <p:nvPr/>
          </p:nvSpPr>
          <p:spPr>
            <a:xfrm>
              <a:off x="3508260" y="525371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49"/>
                  </a:moveTo>
                  <a:lnTo>
                    <a:pt x="0" y="0"/>
                  </a:lnTo>
                </a:path>
                <a:path w="1904" h="4445">
                  <a:moveTo>
                    <a:pt x="0" y="3949"/>
                  </a:moveTo>
                  <a:lnTo>
                    <a:pt x="15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77" name="object 19677"/>
            <p:cNvSpPr/>
            <p:nvPr/>
          </p:nvSpPr>
          <p:spPr>
            <a:xfrm>
              <a:off x="3505885" y="525371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3949"/>
                  </a:moveTo>
                  <a:lnTo>
                    <a:pt x="0" y="0"/>
                  </a:lnTo>
                </a:path>
                <a:path w="2539" h="4445">
                  <a:moveTo>
                    <a:pt x="0" y="3949"/>
                  </a:moveTo>
                  <a:lnTo>
                    <a:pt x="237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78" name="object 19678"/>
            <p:cNvSpPr/>
            <p:nvPr/>
          </p:nvSpPr>
          <p:spPr>
            <a:xfrm>
              <a:off x="3504298" y="525371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49"/>
                  </a:moveTo>
                  <a:lnTo>
                    <a:pt x="0" y="0"/>
                  </a:lnTo>
                </a:path>
                <a:path w="1904" h="4445">
                  <a:moveTo>
                    <a:pt x="0" y="3949"/>
                  </a:moveTo>
                  <a:lnTo>
                    <a:pt x="157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79" name="object 19679"/>
            <p:cNvSpPr/>
            <p:nvPr/>
          </p:nvSpPr>
          <p:spPr>
            <a:xfrm>
              <a:off x="3502710" y="5252910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4749"/>
                  </a:moveTo>
                  <a:lnTo>
                    <a:pt x="0" y="0"/>
                  </a:lnTo>
                </a:path>
                <a:path w="1904" h="5079">
                  <a:moveTo>
                    <a:pt x="0" y="4749"/>
                  </a:moveTo>
                  <a:lnTo>
                    <a:pt x="1587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80" name="object 19680"/>
            <p:cNvSpPr/>
            <p:nvPr/>
          </p:nvSpPr>
          <p:spPr>
            <a:xfrm>
              <a:off x="3500335" y="5252910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3962"/>
                  </a:moveTo>
                  <a:lnTo>
                    <a:pt x="0" y="0"/>
                  </a:lnTo>
                </a:path>
                <a:path w="2539" h="5079">
                  <a:moveTo>
                    <a:pt x="0" y="3962"/>
                  </a:moveTo>
                  <a:lnTo>
                    <a:pt x="2387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81" name="object 19681"/>
            <p:cNvSpPr/>
            <p:nvPr/>
          </p:nvSpPr>
          <p:spPr>
            <a:xfrm>
              <a:off x="3498748" y="525291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62"/>
                  </a:moveTo>
                  <a:lnTo>
                    <a:pt x="0" y="0"/>
                  </a:lnTo>
                </a:path>
                <a:path w="1904" h="4445">
                  <a:moveTo>
                    <a:pt x="0" y="3962"/>
                  </a:move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82" name="object 19682"/>
            <p:cNvSpPr/>
            <p:nvPr/>
          </p:nvSpPr>
          <p:spPr>
            <a:xfrm>
              <a:off x="3497160" y="525291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62"/>
                  </a:moveTo>
                  <a:lnTo>
                    <a:pt x="0" y="0"/>
                  </a:lnTo>
                </a:path>
                <a:path w="1904" h="4445">
                  <a:moveTo>
                    <a:pt x="0" y="3962"/>
                  </a:move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83" name="object 19683"/>
            <p:cNvSpPr/>
            <p:nvPr/>
          </p:nvSpPr>
          <p:spPr>
            <a:xfrm>
              <a:off x="3494785" y="525291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3962"/>
                  </a:moveTo>
                  <a:lnTo>
                    <a:pt x="0" y="0"/>
                  </a:lnTo>
                </a:path>
                <a:path w="2539" h="4445">
                  <a:moveTo>
                    <a:pt x="0" y="3962"/>
                  </a:move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84" name="object 19684"/>
            <p:cNvSpPr/>
            <p:nvPr/>
          </p:nvSpPr>
          <p:spPr>
            <a:xfrm>
              <a:off x="3493211" y="5252110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4762"/>
                  </a:moveTo>
                  <a:lnTo>
                    <a:pt x="0" y="0"/>
                  </a:lnTo>
                </a:path>
                <a:path w="1904" h="5079">
                  <a:moveTo>
                    <a:pt x="0" y="4762"/>
                  </a:moveTo>
                  <a:lnTo>
                    <a:pt x="1574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85" name="object 19685"/>
            <p:cNvSpPr/>
            <p:nvPr/>
          </p:nvSpPr>
          <p:spPr>
            <a:xfrm>
              <a:off x="3491623" y="5252110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3962"/>
                  </a:moveTo>
                  <a:lnTo>
                    <a:pt x="0" y="0"/>
                  </a:lnTo>
                </a:path>
                <a:path w="1904" h="5079">
                  <a:moveTo>
                    <a:pt x="0" y="3962"/>
                  </a:moveTo>
                  <a:lnTo>
                    <a:pt x="1587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86" name="object 19686"/>
            <p:cNvSpPr/>
            <p:nvPr/>
          </p:nvSpPr>
          <p:spPr>
            <a:xfrm>
              <a:off x="3489248" y="525211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3962"/>
                  </a:moveTo>
                  <a:lnTo>
                    <a:pt x="0" y="0"/>
                  </a:lnTo>
                </a:path>
                <a:path w="2539" h="4445">
                  <a:moveTo>
                    <a:pt x="0" y="3962"/>
                  </a:move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87" name="object 19687"/>
            <p:cNvSpPr/>
            <p:nvPr/>
          </p:nvSpPr>
          <p:spPr>
            <a:xfrm>
              <a:off x="3487661" y="525211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62"/>
                  </a:moveTo>
                  <a:lnTo>
                    <a:pt x="0" y="0"/>
                  </a:lnTo>
                </a:path>
                <a:path w="1904" h="4445">
                  <a:moveTo>
                    <a:pt x="0" y="3962"/>
                  </a:move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88" name="object 19688"/>
            <p:cNvSpPr/>
            <p:nvPr/>
          </p:nvSpPr>
          <p:spPr>
            <a:xfrm>
              <a:off x="3486073" y="525211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62"/>
                  </a:moveTo>
                  <a:lnTo>
                    <a:pt x="0" y="0"/>
                  </a:lnTo>
                </a:path>
                <a:path w="1904" h="4445">
                  <a:moveTo>
                    <a:pt x="0" y="3962"/>
                  </a:move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89" name="object 19689"/>
            <p:cNvSpPr/>
            <p:nvPr/>
          </p:nvSpPr>
          <p:spPr>
            <a:xfrm>
              <a:off x="3483698" y="5251322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3962"/>
                  </a:moveTo>
                  <a:lnTo>
                    <a:pt x="0" y="0"/>
                  </a:lnTo>
                </a:path>
                <a:path w="2539" h="5079">
                  <a:moveTo>
                    <a:pt x="0" y="3962"/>
                  </a:moveTo>
                  <a:lnTo>
                    <a:pt x="2374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90" name="object 19690"/>
            <p:cNvSpPr/>
            <p:nvPr/>
          </p:nvSpPr>
          <p:spPr>
            <a:xfrm>
              <a:off x="3482124" y="525132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62"/>
                  </a:moveTo>
                  <a:lnTo>
                    <a:pt x="0" y="0"/>
                  </a:lnTo>
                </a:path>
                <a:path w="1904" h="4445">
                  <a:moveTo>
                    <a:pt x="0" y="3962"/>
                  </a:move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91" name="object 19691"/>
            <p:cNvSpPr/>
            <p:nvPr/>
          </p:nvSpPr>
          <p:spPr>
            <a:xfrm>
              <a:off x="3480536" y="525132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62"/>
                  </a:moveTo>
                  <a:lnTo>
                    <a:pt x="0" y="0"/>
                  </a:lnTo>
                </a:path>
                <a:path w="1904" h="4445">
                  <a:moveTo>
                    <a:pt x="0" y="3962"/>
                  </a:move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92" name="object 19692"/>
            <p:cNvSpPr/>
            <p:nvPr/>
          </p:nvSpPr>
          <p:spPr>
            <a:xfrm>
              <a:off x="3478161" y="52513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3962"/>
                  </a:moveTo>
                  <a:lnTo>
                    <a:pt x="0" y="0"/>
                  </a:lnTo>
                </a:path>
                <a:path w="2539" h="4445">
                  <a:moveTo>
                    <a:pt x="0" y="3962"/>
                  </a:move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93" name="object 19693"/>
            <p:cNvSpPr/>
            <p:nvPr/>
          </p:nvSpPr>
          <p:spPr>
            <a:xfrm>
              <a:off x="3476574" y="5250522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4762"/>
                  </a:moveTo>
                  <a:lnTo>
                    <a:pt x="0" y="0"/>
                  </a:lnTo>
                </a:path>
                <a:path w="1904" h="5079">
                  <a:moveTo>
                    <a:pt x="0" y="4762"/>
                  </a:moveTo>
                  <a:lnTo>
                    <a:pt x="1587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94" name="object 19694"/>
            <p:cNvSpPr/>
            <p:nvPr/>
          </p:nvSpPr>
          <p:spPr>
            <a:xfrm>
              <a:off x="3474986" y="5250522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3962"/>
                  </a:moveTo>
                  <a:lnTo>
                    <a:pt x="0" y="0"/>
                  </a:lnTo>
                </a:path>
                <a:path w="1904" h="5079">
                  <a:moveTo>
                    <a:pt x="0" y="3962"/>
                  </a:moveTo>
                  <a:lnTo>
                    <a:pt x="1574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95" name="object 19695"/>
            <p:cNvSpPr/>
            <p:nvPr/>
          </p:nvSpPr>
          <p:spPr>
            <a:xfrm>
              <a:off x="3472611" y="52505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3962"/>
                  </a:moveTo>
                  <a:lnTo>
                    <a:pt x="0" y="0"/>
                  </a:lnTo>
                </a:path>
                <a:path w="2539" h="4445">
                  <a:moveTo>
                    <a:pt x="0" y="3962"/>
                  </a:moveTo>
                  <a:lnTo>
                    <a:pt x="23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96" name="object 19696"/>
            <p:cNvSpPr/>
            <p:nvPr/>
          </p:nvSpPr>
          <p:spPr>
            <a:xfrm>
              <a:off x="3471024" y="525052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62"/>
                  </a:moveTo>
                  <a:lnTo>
                    <a:pt x="0" y="0"/>
                  </a:lnTo>
                </a:path>
                <a:path w="1904" h="4445">
                  <a:moveTo>
                    <a:pt x="0" y="3962"/>
                  </a:move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97" name="object 19697"/>
            <p:cNvSpPr/>
            <p:nvPr/>
          </p:nvSpPr>
          <p:spPr>
            <a:xfrm>
              <a:off x="3469449" y="525052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98" name="object 19698"/>
            <p:cNvSpPr/>
            <p:nvPr/>
          </p:nvSpPr>
          <p:spPr>
            <a:xfrm>
              <a:off x="3482911" y="52869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699" name="object 19699"/>
            <p:cNvSpPr/>
            <p:nvPr/>
          </p:nvSpPr>
          <p:spPr>
            <a:xfrm>
              <a:off x="3482911" y="52909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00" name="object 19700"/>
            <p:cNvSpPr/>
            <p:nvPr/>
          </p:nvSpPr>
          <p:spPr>
            <a:xfrm>
              <a:off x="3484498" y="52869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01" name="object 19701"/>
            <p:cNvSpPr/>
            <p:nvPr/>
          </p:nvSpPr>
          <p:spPr>
            <a:xfrm>
              <a:off x="3484498" y="52909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02" name="object 19702"/>
            <p:cNvSpPr/>
            <p:nvPr/>
          </p:nvSpPr>
          <p:spPr>
            <a:xfrm>
              <a:off x="3486073" y="528458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3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03" name="object 19703"/>
            <p:cNvSpPr/>
            <p:nvPr/>
          </p:nvSpPr>
          <p:spPr>
            <a:xfrm>
              <a:off x="3486073" y="52798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04" name="object 19704"/>
            <p:cNvSpPr/>
            <p:nvPr/>
          </p:nvSpPr>
          <p:spPr>
            <a:xfrm>
              <a:off x="3486073" y="52909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05" name="object 19705"/>
            <p:cNvSpPr/>
            <p:nvPr/>
          </p:nvSpPr>
          <p:spPr>
            <a:xfrm>
              <a:off x="3487661" y="528062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3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06" name="object 19706"/>
            <p:cNvSpPr/>
            <p:nvPr/>
          </p:nvSpPr>
          <p:spPr>
            <a:xfrm>
              <a:off x="3487673" y="529093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07" name="object 19707"/>
            <p:cNvSpPr/>
            <p:nvPr/>
          </p:nvSpPr>
          <p:spPr>
            <a:xfrm>
              <a:off x="3489248" y="528062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08" name="object 19708"/>
            <p:cNvSpPr/>
            <p:nvPr/>
          </p:nvSpPr>
          <p:spPr>
            <a:xfrm>
              <a:off x="3489248" y="52917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09" name="object 19709"/>
            <p:cNvSpPr/>
            <p:nvPr/>
          </p:nvSpPr>
          <p:spPr>
            <a:xfrm>
              <a:off x="3491623" y="528062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3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10" name="object 19710"/>
            <p:cNvSpPr/>
            <p:nvPr/>
          </p:nvSpPr>
          <p:spPr>
            <a:xfrm>
              <a:off x="3493211" y="528062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11" name="object 19711"/>
            <p:cNvSpPr/>
            <p:nvPr/>
          </p:nvSpPr>
          <p:spPr>
            <a:xfrm>
              <a:off x="3494785" y="528062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12" name="object 19712"/>
            <p:cNvSpPr/>
            <p:nvPr/>
          </p:nvSpPr>
          <p:spPr>
            <a:xfrm>
              <a:off x="3497160" y="528142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13" name="object 19713"/>
            <p:cNvSpPr/>
            <p:nvPr/>
          </p:nvSpPr>
          <p:spPr>
            <a:xfrm>
              <a:off x="3498748" y="52814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14" name="object 19714"/>
            <p:cNvSpPr/>
            <p:nvPr/>
          </p:nvSpPr>
          <p:spPr>
            <a:xfrm>
              <a:off x="3500335" y="528142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15" name="object 19715"/>
            <p:cNvSpPr/>
            <p:nvPr/>
          </p:nvSpPr>
          <p:spPr>
            <a:xfrm>
              <a:off x="3469449" y="5300421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74" y="800"/>
                  </a:moveTo>
                  <a:lnTo>
                    <a:pt x="1574" y="4762"/>
                  </a:lnTo>
                </a:path>
                <a:path w="1904" h="5079">
                  <a:moveTo>
                    <a:pt x="1574" y="800"/>
                  </a:moveTo>
                  <a:lnTo>
                    <a:pt x="0" y="0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16" name="object 19716"/>
            <p:cNvSpPr/>
            <p:nvPr/>
          </p:nvSpPr>
          <p:spPr>
            <a:xfrm>
              <a:off x="3469449" y="53051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17" name="object 19717"/>
            <p:cNvSpPr/>
            <p:nvPr/>
          </p:nvSpPr>
          <p:spPr>
            <a:xfrm>
              <a:off x="3471036" y="530122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1574" y="3962"/>
                  </a:lnTo>
                </a:path>
                <a:path w="1904" h="444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18" name="object 19718"/>
            <p:cNvSpPr/>
            <p:nvPr/>
          </p:nvSpPr>
          <p:spPr>
            <a:xfrm>
              <a:off x="3471036" y="53051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19" name="object 19719"/>
            <p:cNvSpPr/>
            <p:nvPr/>
          </p:nvSpPr>
          <p:spPr>
            <a:xfrm>
              <a:off x="3472599" y="530122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87" y="0"/>
                  </a:moveTo>
                  <a:lnTo>
                    <a:pt x="2387" y="3962"/>
                  </a:lnTo>
                </a:path>
                <a:path w="2539" h="4445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20" name="object 19720"/>
            <p:cNvSpPr/>
            <p:nvPr/>
          </p:nvSpPr>
          <p:spPr>
            <a:xfrm>
              <a:off x="3472599" y="53051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21" name="object 19721"/>
            <p:cNvSpPr/>
            <p:nvPr/>
          </p:nvSpPr>
          <p:spPr>
            <a:xfrm>
              <a:off x="3476574" y="53012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22" name="object 19722"/>
            <p:cNvSpPr/>
            <p:nvPr/>
          </p:nvSpPr>
          <p:spPr>
            <a:xfrm>
              <a:off x="3474999" y="53012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23" name="object 19723"/>
            <p:cNvSpPr/>
            <p:nvPr/>
          </p:nvSpPr>
          <p:spPr>
            <a:xfrm>
              <a:off x="3474986" y="53051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24" name="object 19724"/>
            <p:cNvSpPr/>
            <p:nvPr/>
          </p:nvSpPr>
          <p:spPr>
            <a:xfrm>
              <a:off x="3478161" y="530122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25" name="object 19725"/>
            <p:cNvSpPr/>
            <p:nvPr/>
          </p:nvSpPr>
          <p:spPr>
            <a:xfrm>
              <a:off x="3476574" y="53012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26" name="object 19726"/>
            <p:cNvSpPr/>
            <p:nvPr/>
          </p:nvSpPr>
          <p:spPr>
            <a:xfrm>
              <a:off x="3478161" y="53012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27" name="object 19727"/>
            <p:cNvSpPr/>
            <p:nvPr/>
          </p:nvSpPr>
          <p:spPr>
            <a:xfrm>
              <a:off x="3469449" y="5290934"/>
              <a:ext cx="13970" cy="9525"/>
            </a:xfrm>
            <a:custGeom>
              <a:avLst/>
              <a:gdLst/>
              <a:ahLst/>
              <a:cxnLst/>
              <a:rect l="l" t="t" r="r" b="b"/>
              <a:pathLst>
                <a:path w="13970" h="9525">
                  <a:moveTo>
                    <a:pt x="13462" y="0"/>
                  </a:moveTo>
                  <a:lnTo>
                    <a:pt x="0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728" name="object 19728"/>
          <p:cNvGrpSpPr/>
          <p:nvPr/>
        </p:nvGrpSpPr>
        <p:grpSpPr>
          <a:xfrm>
            <a:off x="3542086" y="3004545"/>
            <a:ext cx="10287" cy="2572"/>
            <a:chOff x="3554202" y="4451178"/>
            <a:chExt cx="15240" cy="3810"/>
          </a:xfrm>
        </p:grpSpPr>
        <p:sp>
          <p:nvSpPr>
            <p:cNvPr id="19729" name="object 19729"/>
            <p:cNvSpPr/>
            <p:nvPr/>
          </p:nvSpPr>
          <p:spPr>
            <a:xfrm>
              <a:off x="3554996" y="44519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30" name="object 19730"/>
            <p:cNvSpPr/>
            <p:nvPr/>
          </p:nvSpPr>
          <p:spPr>
            <a:xfrm>
              <a:off x="3555796" y="44519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31" name="object 19731"/>
            <p:cNvSpPr/>
            <p:nvPr/>
          </p:nvSpPr>
          <p:spPr>
            <a:xfrm>
              <a:off x="3569271" y="44535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32" name="object 19732"/>
            <p:cNvSpPr/>
            <p:nvPr/>
          </p:nvSpPr>
          <p:spPr>
            <a:xfrm>
              <a:off x="3569271" y="44535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733" name="object 19733"/>
          <p:cNvGrpSpPr/>
          <p:nvPr/>
        </p:nvGrpSpPr>
        <p:grpSpPr>
          <a:xfrm>
            <a:off x="3542086" y="2557507"/>
            <a:ext cx="10287" cy="2143"/>
            <a:chOff x="3554202" y="3788898"/>
            <a:chExt cx="15240" cy="3175"/>
          </a:xfrm>
        </p:grpSpPr>
        <p:sp>
          <p:nvSpPr>
            <p:cNvPr id="19734" name="object 19734"/>
            <p:cNvSpPr/>
            <p:nvPr/>
          </p:nvSpPr>
          <p:spPr>
            <a:xfrm>
              <a:off x="3554996" y="37896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35" name="object 19735"/>
            <p:cNvSpPr/>
            <p:nvPr/>
          </p:nvSpPr>
          <p:spPr>
            <a:xfrm>
              <a:off x="3569258" y="37912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736" name="object 19736"/>
          <p:cNvGrpSpPr/>
          <p:nvPr/>
        </p:nvGrpSpPr>
        <p:grpSpPr>
          <a:xfrm>
            <a:off x="3542622" y="3160693"/>
            <a:ext cx="10287" cy="1715"/>
            <a:chOff x="3554996" y="4682509"/>
            <a:chExt cx="15240" cy="2540"/>
          </a:xfrm>
        </p:grpSpPr>
        <p:sp>
          <p:nvSpPr>
            <p:cNvPr id="19737" name="object 19737"/>
            <p:cNvSpPr/>
            <p:nvPr/>
          </p:nvSpPr>
          <p:spPr>
            <a:xfrm>
              <a:off x="3569258" y="46840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38" name="object 19738"/>
            <p:cNvSpPr/>
            <p:nvPr/>
          </p:nvSpPr>
          <p:spPr>
            <a:xfrm>
              <a:off x="3569271" y="46841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39" name="object 19739"/>
            <p:cNvSpPr/>
            <p:nvPr/>
          </p:nvSpPr>
          <p:spPr>
            <a:xfrm>
              <a:off x="3554996" y="46833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40" name="object 19740"/>
            <p:cNvSpPr/>
            <p:nvPr/>
          </p:nvSpPr>
          <p:spPr>
            <a:xfrm>
              <a:off x="3555796" y="46833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741" name="object 19741"/>
          <p:cNvGrpSpPr/>
          <p:nvPr/>
        </p:nvGrpSpPr>
        <p:grpSpPr>
          <a:xfrm>
            <a:off x="3576848" y="3163368"/>
            <a:ext cx="10287" cy="2143"/>
            <a:chOff x="3605701" y="4686471"/>
            <a:chExt cx="15240" cy="3175"/>
          </a:xfrm>
        </p:grpSpPr>
        <p:sp>
          <p:nvSpPr>
            <p:cNvPr id="19742" name="object 19742"/>
            <p:cNvSpPr/>
            <p:nvPr/>
          </p:nvSpPr>
          <p:spPr>
            <a:xfrm>
              <a:off x="3620744" y="46888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43" name="object 19743"/>
            <p:cNvSpPr/>
            <p:nvPr/>
          </p:nvSpPr>
          <p:spPr>
            <a:xfrm>
              <a:off x="3620744" y="46888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44" name="object 19744"/>
            <p:cNvSpPr/>
            <p:nvPr/>
          </p:nvSpPr>
          <p:spPr>
            <a:xfrm>
              <a:off x="3606495" y="46872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45" name="object 19745"/>
            <p:cNvSpPr/>
            <p:nvPr/>
          </p:nvSpPr>
          <p:spPr>
            <a:xfrm>
              <a:off x="3607295" y="46872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746" name="object 19746"/>
          <p:cNvGrpSpPr/>
          <p:nvPr/>
        </p:nvGrpSpPr>
        <p:grpSpPr>
          <a:xfrm>
            <a:off x="3542622" y="2806692"/>
            <a:ext cx="9858" cy="1715"/>
            <a:chOff x="3554996" y="4158062"/>
            <a:chExt cx="14604" cy="2540"/>
          </a:xfrm>
        </p:grpSpPr>
        <p:sp>
          <p:nvSpPr>
            <p:cNvPr id="19747" name="object 19747"/>
            <p:cNvSpPr/>
            <p:nvPr/>
          </p:nvSpPr>
          <p:spPr>
            <a:xfrm>
              <a:off x="3554996" y="41588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48" name="object 19748"/>
            <p:cNvSpPr/>
            <p:nvPr/>
          </p:nvSpPr>
          <p:spPr>
            <a:xfrm>
              <a:off x="3569258" y="41596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749" name="object 19749"/>
          <p:cNvGrpSpPr/>
          <p:nvPr/>
        </p:nvGrpSpPr>
        <p:grpSpPr>
          <a:xfrm>
            <a:off x="3576848" y="2560182"/>
            <a:ext cx="10287" cy="2143"/>
            <a:chOff x="3605701" y="3792861"/>
            <a:chExt cx="15240" cy="3175"/>
          </a:xfrm>
        </p:grpSpPr>
        <p:sp>
          <p:nvSpPr>
            <p:cNvPr id="19750" name="object 19750"/>
            <p:cNvSpPr/>
            <p:nvPr/>
          </p:nvSpPr>
          <p:spPr>
            <a:xfrm>
              <a:off x="3606495" y="37936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51" name="object 19751"/>
            <p:cNvSpPr/>
            <p:nvPr/>
          </p:nvSpPr>
          <p:spPr>
            <a:xfrm>
              <a:off x="3607295" y="37944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52" name="object 19752"/>
            <p:cNvSpPr/>
            <p:nvPr/>
          </p:nvSpPr>
          <p:spPr>
            <a:xfrm>
              <a:off x="3607295" y="379365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53" name="object 19753"/>
            <p:cNvSpPr/>
            <p:nvPr/>
          </p:nvSpPr>
          <p:spPr>
            <a:xfrm>
              <a:off x="3620744" y="379523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754" name="object 19754"/>
          <p:cNvGrpSpPr/>
          <p:nvPr/>
        </p:nvGrpSpPr>
        <p:grpSpPr>
          <a:xfrm>
            <a:off x="3561341" y="3077815"/>
            <a:ext cx="20574" cy="51006"/>
            <a:chOff x="3582727" y="4559725"/>
            <a:chExt cx="30480" cy="75565"/>
          </a:xfrm>
        </p:grpSpPr>
        <p:sp>
          <p:nvSpPr>
            <p:cNvPr id="19755" name="object 19755"/>
            <p:cNvSpPr/>
            <p:nvPr/>
          </p:nvSpPr>
          <p:spPr>
            <a:xfrm>
              <a:off x="3608069" y="45644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56" name="object 19756"/>
            <p:cNvSpPr/>
            <p:nvPr/>
          </p:nvSpPr>
          <p:spPr>
            <a:xfrm>
              <a:off x="3608069" y="45605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962" y="0"/>
                  </a:moveTo>
                  <a:lnTo>
                    <a:pt x="0" y="3949"/>
                  </a:lnTo>
                </a:path>
                <a:path w="4445" h="4445">
                  <a:moveTo>
                    <a:pt x="3962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57" name="object 19757"/>
            <p:cNvSpPr/>
            <p:nvPr/>
          </p:nvSpPr>
          <p:spPr>
            <a:xfrm>
              <a:off x="3602532" y="4560519"/>
              <a:ext cx="9525" cy="74295"/>
            </a:xfrm>
            <a:custGeom>
              <a:avLst/>
              <a:gdLst/>
              <a:ahLst/>
              <a:cxnLst/>
              <a:rect l="l" t="t" r="r" b="b"/>
              <a:pathLst>
                <a:path w="9525" h="74295">
                  <a:moveTo>
                    <a:pt x="0" y="73672"/>
                  </a:moveTo>
                  <a:lnTo>
                    <a:pt x="5537" y="3949"/>
                  </a:lnTo>
                </a:path>
                <a:path w="9525" h="74295">
                  <a:moveTo>
                    <a:pt x="0" y="73672"/>
                  </a:moveTo>
                  <a:lnTo>
                    <a:pt x="4762" y="70497"/>
                  </a:lnTo>
                  <a:lnTo>
                    <a:pt x="95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58" name="object 19758"/>
            <p:cNvSpPr/>
            <p:nvPr/>
          </p:nvSpPr>
          <p:spPr>
            <a:xfrm>
              <a:off x="3583520" y="4631017"/>
              <a:ext cx="19050" cy="3175"/>
            </a:xfrm>
            <a:custGeom>
              <a:avLst/>
              <a:gdLst/>
              <a:ahLst/>
              <a:cxnLst/>
              <a:rect l="l" t="t" r="r" b="b"/>
              <a:pathLst>
                <a:path w="19050" h="3175">
                  <a:moveTo>
                    <a:pt x="0" y="0"/>
                  </a:moveTo>
                  <a:lnTo>
                    <a:pt x="19011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759" name="object 19759"/>
          <p:cNvGrpSpPr/>
          <p:nvPr/>
        </p:nvGrpSpPr>
        <p:grpSpPr>
          <a:xfrm>
            <a:off x="3536746" y="2723813"/>
            <a:ext cx="2143" cy="4286"/>
            <a:chOff x="3546290" y="4035278"/>
            <a:chExt cx="3175" cy="6350"/>
          </a:xfrm>
        </p:grpSpPr>
        <p:sp>
          <p:nvSpPr>
            <p:cNvPr id="19760" name="object 19760"/>
            <p:cNvSpPr/>
            <p:nvPr/>
          </p:nvSpPr>
          <p:spPr>
            <a:xfrm>
              <a:off x="3547084" y="403608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61" name="object 19761"/>
            <p:cNvSpPr/>
            <p:nvPr/>
          </p:nvSpPr>
          <p:spPr>
            <a:xfrm>
              <a:off x="3547084" y="404002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62" name="object 19762"/>
            <p:cNvSpPr/>
            <p:nvPr/>
          </p:nvSpPr>
          <p:spPr>
            <a:xfrm>
              <a:off x="3548659" y="40360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63" name="object 19763"/>
            <p:cNvSpPr/>
            <p:nvPr/>
          </p:nvSpPr>
          <p:spPr>
            <a:xfrm>
              <a:off x="3547084" y="40360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764" name="object 19764"/>
          <p:cNvGrpSpPr/>
          <p:nvPr/>
        </p:nvGrpSpPr>
        <p:grpSpPr>
          <a:xfrm>
            <a:off x="3536746" y="2767130"/>
            <a:ext cx="2143" cy="4286"/>
            <a:chOff x="3546290" y="4099452"/>
            <a:chExt cx="3175" cy="6350"/>
          </a:xfrm>
        </p:grpSpPr>
        <p:sp>
          <p:nvSpPr>
            <p:cNvPr id="19765" name="object 19765"/>
            <p:cNvSpPr/>
            <p:nvPr/>
          </p:nvSpPr>
          <p:spPr>
            <a:xfrm>
              <a:off x="3547084" y="41002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66" name="object 19766"/>
            <p:cNvSpPr/>
            <p:nvPr/>
          </p:nvSpPr>
          <p:spPr>
            <a:xfrm>
              <a:off x="3547084" y="410024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67" name="object 19767"/>
            <p:cNvSpPr/>
            <p:nvPr/>
          </p:nvSpPr>
          <p:spPr>
            <a:xfrm>
              <a:off x="3547084" y="41049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68" name="object 19768"/>
            <p:cNvSpPr/>
            <p:nvPr/>
          </p:nvSpPr>
          <p:spPr>
            <a:xfrm>
              <a:off x="3548659" y="410024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769" name="object 19769"/>
          <p:cNvGrpSpPr/>
          <p:nvPr/>
        </p:nvGrpSpPr>
        <p:grpSpPr>
          <a:xfrm>
            <a:off x="3536206" y="2723813"/>
            <a:ext cx="1286" cy="3858"/>
            <a:chOff x="3545490" y="4035278"/>
            <a:chExt cx="1905" cy="5715"/>
          </a:xfrm>
        </p:grpSpPr>
        <p:sp>
          <p:nvSpPr>
            <p:cNvPr id="19770" name="object 19770"/>
            <p:cNvSpPr/>
            <p:nvPr/>
          </p:nvSpPr>
          <p:spPr>
            <a:xfrm>
              <a:off x="3546284" y="40360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71" name="object 19771"/>
            <p:cNvSpPr/>
            <p:nvPr/>
          </p:nvSpPr>
          <p:spPr>
            <a:xfrm>
              <a:off x="3546284" y="403608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72" name="object 19772"/>
            <p:cNvSpPr/>
            <p:nvPr/>
          </p:nvSpPr>
          <p:spPr>
            <a:xfrm>
              <a:off x="3546284" y="40400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773" name="object 19773"/>
          <p:cNvGrpSpPr/>
          <p:nvPr/>
        </p:nvGrpSpPr>
        <p:grpSpPr>
          <a:xfrm>
            <a:off x="3536206" y="2767130"/>
            <a:ext cx="1715" cy="4286"/>
            <a:chOff x="3545490" y="4099452"/>
            <a:chExt cx="2540" cy="6350"/>
          </a:xfrm>
        </p:grpSpPr>
        <p:sp>
          <p:nvSpPr>
            <p:cNvPr id="19774" name="object 19774"/>
            <p:cNvSpPr/>
            <p:nvPr/>
          </p:nvSpPr>
          <p:spPr>
            <a:xfrm>
              <a:off x="3546284" y="41002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75" name="object 19775"/>
            <p:cNvSpPr/>
            <p:nvPr/>
          </p:nvSpPr>
          <p:spPr>
            <a:xfrm>
              <a:off x="3546284" y="410024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76" name="object 19776"/>
            <p:cNvSpPr/>
            <p:nvPr/>
          </p:nvSpPr>
          <p:spPr>
            <a:xfrm>
              <a:off x="3546284" y="4104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777" name="object 19777"/>
          <p:cNvGrpSpPr/>
          <p:nvPr/>
        </p:nvGrpSpPr>
        <p:grpSpPr>
          <a:xfrm>
            <a:off x="3535134" y="2723813"/>
            <a:ext cx="1715" cy="3858"/>
            <a:chOff x="3543903" y="4035278"/>
            <a:chExt cx="2540" cy="5715"/>
          </a:xfrm>
        </p:grpSpPr>
        <p:sp>
          <p:nvSpPr>
            <p:cNvPr id="19778" name="object 19778"/>
            <p:cNvSpPr/>
            <p:nvPr/>
          </p:nvSpPr>
          <p:spPr>
            <a:xfrm>
              <a:off x="3544696" y="40360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79" name="object 19779"/>
            <p:cNvSpPr/>
            <p:nvPr/>
          </p:nvSpPr>
          <p:spPr>
            <a:xfrm>
              <a:off x="3544696" y="403608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80" name="object 19780"/>
            <p:cNvSpPr/>
            <p:nvPr/>
          </p:nvSpPr>
          <p:spPr>
            <a:xfrm>
              <a:off x="3544696" y="40400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781" name="object 19781"/>
          <p:cNvGrpSpPr/>
          <p:nvPr/>
        </p:nvGrpSpPr>
        <p:grpSpPr>
          <a:xfrm>
            <a:off x="3535134" y="2767130"/>
            <a:ext cx="1715" cy="3858"/>
            <a:chOff x="3543903" y="4099452"/>
            <a:chExt cx="2540" cy="5715"/>
          </a:xfrm>
        </p:grpSpPr>
        <p:sp>
          <p:nvSpPr>
            <p:cNvPr id="19782" name="object 19782"/>
            <p:cNvSpPr/>
            <p:nvPr/>
          </p:nvSpPr>
          <p:spPr>
            <a:xfrm>
              <a:off x="3544696" y="41002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83" name="object 19783"/>
            <p:cNvSpPr/>
            <p:nvPr/>
          </p:nvSpPr>
          <p:spPr>
            <a:xfrm>
              <a:off x="3544696" y="410024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84" name="object 19784"/>
            <p:cNvSpPr/>
            <p:nvPr/>
          </p:nvSpPr>
          <p:spPr>
            <a:xfrm>
              <a:off x="3544696" y="41042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785" name="object 19785"/>
          <p:cNvGrpSpPr/>
          <p:nvPr/>
        </p:nvGrpSpPr>
        <p:grpSpPr>
          <a:xfrm>
            <a:off x="3534071" y="2723813"/>
            <a:ext cx="1715" cy="3858"/>
            <a:chOff x="3542328" y="4035278"/>
            <a:chExt cx="2540" cy="5715"/>
          </a:xfrm>
        </p:grpSpPr>
        <p:sp>
          <p:nvSpPr>
            <p:cNvPr id="19786" name="object 19786"/>
            <p:cNvSpPr/>
            <p:nvPr/>
          </p:nvSpPr>
          <p:spPr>
            <a:xfrm>
              <a:off x="3543122" y="40360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87" name="object 19787"/>
            <p:cNvSpPr/>
            <p:nvPr/>
          </p:nvSpPr>
          <p:spPr>
            <a:xfrm>
              <a:off x="3543122" y="403608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88" name="object 19788"/>
            <p:cNvSpPr/>
            <p:nvPr/>
          </p:nvSpPr>
          <p:spPr>
            <a:xfrm>
              <a:off x="3543122" y="40400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789" name="object 19789"/>
          <p:cNvGrpSpPr/>
          <p:nvPr/>
        </p:nvGrpSpPr>
        <p:grpSpPr>
          <a:xfrm>
            <a:off x="3534071" y="2767130"/>
            <a:ext cx="1715" cy="3858"/>
            <a:chOff x="3542328" y="4099452"/>
            <a:chExt cx="2540" cy="5715"/>
          </a:xfrm>
        </p:grpSpPr>
        <p:sp>
          <p:nvSpPr>
            <p:cNvPr id="19790" name="object 19790"/>
            <p:cNvSpPr/>
            <p:nvPr/>
          </p:nvSpPr>
          <p:spPr>
            <a:xfrm>
              <a:off x="3543122" y="41002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91" name="object 19791"/>
            <p:cNvSpPr/>
            <p:nvPr/>
          </p:nvSpPr>
          <p:spPr>
            <a:xfrm>
              <a:off x="3543122" y="410024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92" name="object 19792"/>
            <p:cNvSpPr/>
            <p:nvPr/>
          </p:nvSpPr>
          <p:spPr>
            <a:xfrm>
              <a:off x="3543122" y="41042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793" name="object 19793"/>
          <p:cNvGrpSpPr/>
          <p:nvPr/>
        </p:nvGrpSpPr>
        <p:grpSpPr>
          <a:xfrm>
            <a:off x="3533532" y="2723813"/>
            <a:ext cx="1286" cy="3858"/>
            <a:chOff x="3541528" y="4035278"/>
            <a:chExt cx="1905" cy="5715"/>
          </a:xfrm>
        </p:grpSpPr>
        <p:sp>
          <p:nvSpPr>
            <p:cNvPr id="19794" name="object 19794"/>
            <p:cNvSpPr/>
            <p:nvPr/>
          </p:nvSpPr>
          <p:spPr>
            <a:xfrm>
              <a:off x="3542322" y="40360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95" name="object 19795"/>
            <p:cNvSpPr/>
            <p:nvPr/>
          </p:nvSpPr>
          <p:spPr>
            <a:xfrm>
              <a:off x="3542322" y="403608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96" name="object 19796"/>
            <p:cNvSpPr/>
            <p:nvPr/>
          </p:nvSpPr>
          <p:spPr>
            <a:xfrm>
              <a:off x="3542322" y="40400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797" name="object 19797"/>
          <p:cNvGrpSpPr/>
          <p:nvPr/>
        </p:nvGrpSpPr>
        <p:grpSpPr>
          <a:xfrm>
            <a:off x="3533532" y="2767130"/>
            <a:ext cx="1286" cy="3858"/>
            <a:chOff x="3541528" y="4099452"/>
            <a:chExt cx="1905" cy="5715"/>
          </a:xfrm>
        </p:grpSpPr>
        <p:sp>
          <p:nvSpPr>
            <p:cNvPr id="19798" name="object 19798"/>
            <p:cNvSpPr/>
            <p:nvPr/>
          </p:nvSpPr>
          <p:spPr>
            <a:xfrm>
              <a:off x="3542322" y="41002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799" name="object 19799"/>
            <p:cNvSpPr/>
            <p:nvPr/>
          </p:nvSpPr>
          <p:spPr>
            <a:xfrm>
              <a:off x="3542322" y="410024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00" name="object 19800"/>
            <p:cNvSpPr/>
            <p:nvPr/>
          </p:nvSpPr>
          <p:spPr>
            <a:xfrm>
              <a:off x="3542322" y="41042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801" name="object 19801"/>
          <p:cNvGrpSpPr/>
          <p:nvPr/>
        </p:nvGrpSpPr>
        <p:grpSpPr>
          <a:xfrm>
            <a:off x="3532468" y="2723813"/>
            <a:ext cx="1715" cy="3858"/>
            <a:chOff x="3539953" y="4035278"/>
            <a:chExt cx="2540" cy="5715"/>
          </a:xfrm>
        </p:grpSpPr>
        <p:sp>
          <p:nvSpPr>
            <p:cNvPr id="19802" name="object 19802"/>
            <p:cNvSpPr/>
            <p:nvPr/>
          </p:nvSpPr>
          <p:spPr>
            <a:xfrm>
              <a:off x="3540747" y="40360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03" name="object 19803"/>
            <p:cNvSpPr/>
            <p:nvPr/>
          </p:nvSpPr>
          <p:spPr>
            <a:xfrm>
              <a:off x="3540747" y="403608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04" name="object 19804"/>
            <p:cNvSpPr/>
            <p:nvPr/>
          </p:nvSpPr>
          <p:spPr>
            <a:xfrm>
              <a:off x="3540747" y="40400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805" name="object 19805"/>
          <p:cNvGrpSpPr/>
          <p:nvPr/>
        </p:nvGrpSpPr>
        <p:grpSpPr>
          <a:xfrm>
            <a:off x="3532468" y="2767130"/>
            <a:ext cx="1715" cy="3858"/>
            <a:chOff x="3539953" y="4099452"/>
            <a:chExt cx="2540" cy="5715"/>
          </a:xfrm>
        </p:grpSpPr>
        <p:sp>
          <p:nvSpPr>
            <p:cNvPr id="19806" name="object 19806"/>
            <p:cNvSpPr/>
            <p:nvPr/>
          </p:nvSpPr>
          <p:spPr>
            <a:xfrm>
              <a:off x="3540747" y="41002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07" name="object 19807"/>
            <p:cNvSpPr/>
            <p:nvPr/>
          </p:nvSpPr>
          <p:spPr>
            <a:xfrm>
              <a:off x="3540747" y="410024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08" name="object 19808"/>
            <p:cNvSpPr/>
            <p:nvPr/>
          </p:nvSpPr>
          <p:spPr>
            <a:xfrm>
              <a:off x="3540747" y="41042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809" name="object 19809"/>
          <p:cNvGrpSpPr/>
          <p:nvPr/>
        </p:nvGrpSpPr>
        <p:grpSpPr>
          <a:xfrm>
            <a:off x="3531397" y="2723273"/>
            <a:ext cx="2143" cy="4286"/>
            <a:chOff x="3538366" y="4034478"/>
            <a:chExt cx="3175" cy="6350"/>
          </a:xfrm>
        </p:grpSpPr>
        <p:sp>
          <p:nvSpPr>
            <p:cNvPr id="19810" name="object 19810"/>
            <p:cNvSpPr/>
            <p:nvPr/>
          </p:nvSpPr>
          <p:spPr>
            <a:xfrm>
              <a:off x="3539159" y="403527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11" name="object 19811"/>
            <p:cNvSpPr/>
            <p:nvPr/>
          </p:nvSpPr>
          <p:spPr>
            <a:xfrm>
              <a:off x="3539159" y="403528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12" name="object 19812"/>
            <p:cNvSpPr/>
            <p:nvPr/>
          </p:nvSpPr>
          <p:spPr>
            <a:xfrm>
              <a:off x="3539159" y="40400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813" name="object 19813"/>
          <p:cNvGrpSpPr/>
          <p:nvPr/>
        </p:nvGrpSpPr>
        <p:grpSpPr>
          <a:xfrm>
            <a:off x="3531397" y="2767130"/>
            <a:ext cx="1715" cy="3858"/>
            <a:chOff x="3538366" y="4099452"/>
            <a:chExt cx="2540" cy="5715"/>
          </a:xfrm>
        </p:grpSpPr>
        <p:sp>
          <p:nvSpPr>
            <p:cNvPr id="19814" name="object 19814"/>
            <p:cNvSpPr/>
            <p:nvPr/>
          </p:nvSpPr>
          <p:spPr>
            <a:xfrm>
              <a:off x="3539159" y="41002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15" name="object 19815"/>
            <p:cNvSpPr/>
            <p:nvPr/>
          </p:nvSpPr>
          <p:spPr>
            <a:xfrm>
              <a:off x="3539159" y="410024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16" name="object 19816"/>
            <p:cNvSpPr/>
            <p:nvPr/>
          </p:nvSpPr>
          <p:spPr>
            <a:xfrm>
              <a:off x="3539159" y="41042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817" name="object 19817"/>
          <p:cNvGrpSpPr/>
          <p:nvPr/>
        </p:nvGrpSpPr>
        <p:grpSpPr>
          <a:xfrm>
            <a:off x="3530856" y="2723282"/>
            <a:ext cx="1715" cy="4286"/>
            <a:chOff x="3537565" y="4034491"/>
            <a:chExt cx="2540" cy="6350"/>
          </a:xfrm>
        </p:grpSpPr>
        <p:sp>
          <p:nvSpPr>
            <p:cNvPr id="19818" name="object 19818"/>
            <p:cNvSpPr/>
            <p:nvPr/>
          </p:nvSpPr>
          <p:spPr>
            <a:xfrm>
              <a:off x="3538359" y="40352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19" name="object 19819"/>
            <p:cNvSpPr/>
            <p:nvPr/>
          </p:nvSpPr>
          <p:spPr>
            <a:xfrm>
              <a:off x="3538359" y="403528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20" name="object 19820"/>
            <p:cNvSpPr/>
            <p:nvPr/>
          </p:nvSpPr>
          <p:spPr>
            <a:xfrm>
              <a:off x="3538359" y="40392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821" name="object 19821"/>
          <p:cNvGrpSpPr/>
          <p:nvPr/>
        </p:nvGrpSpPr>
        <p:grpSpPr>
          <a:xfrm>
            <a:off x="3529794" y="2766590"/>
            <a:ext cx="3000" cy="4286"/>
            <a:chOff x="3535991" y="4098651"/>
            <a:chExt cx="4445" cy="6350"/>
          </a:xfrm>
        </p:grpSpPr>
        <p:sp>
          <p:nvSpPr>
            <p:cNvPr id="19822" name="object 19822"/>
            <p:cNvSpPr/>
            <p:nvPr/>
          </p:nvSpPr>
          <p:spPr>
            <a:xfrm>
              <a:off x="3538359" y="40994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23" name="object 19823"/>
            <p:cNvSpPr/>
            <p:nvPr/>
          </p:nvSpPr>
          <p:spPr>
            <a:xfrm>
              <a:off x="3538359" y="4099445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4762"/>
                  </a:moveTo>
                  <a:lnTo>
                    <a:pt x="0" y="0"/>
                  </a:lnTo>
                </a:path>
                <a:path w="1270" h="5079">
                  <a:moveTo>
                    <a:pt x="0" y="4762"/>
                  </a:moveTo>
                  <a:lnTo>
                    <a:pt x="80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24" name="object 19824"/>
            <p:cNvSpPr/>
            <p:nvPr/>
          </p:nvSpPr>
          <p:spPr>
            <a:xfrm>
              <a:off x="3536784" y="409944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25" name="object 19825"/>
            <p:cNvSpPr/>
            <p:nvPr/>
          </p:nvSpPr>
          <p:spPr>
            <a:xfrm>
              <a:off x="3536784" y="410340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26" name="object 19826"/>
            <p:cNvSpPr/>
            <p:nvPr/>
          </p:nvSpPr>
          <p:spPr>
            <a:xfrm>
              <a:off x="3536784" y="40994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827" name="object 19827"/>
          <p:cNvGrpSpPr/>
          <p:nvPr/>
        </p:nvGrpSpPr>
        <p:grpSpPr>
          <a:xfrm>
            <a:off x="3529794" y="2723282"/>
            <a:ext cx="1715" cy="3858"/>
            <a:chOff x="3535991" y="4034491"/>
            <a:chExt cx="2540" cy="5715"/>
          </a:xfrm>
        </p:grpSpPr>
        <p:sp>
          <p:nvSpPr>
            <p:cNvPr id="19828" name="object 19828"/>
            <p:cNvSpPr/>
            <p:nvPr/>
          </p:nvSpPr>
          <p:spPr>
            <a:xfrm>
              <a:off x="3536784" y="40352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29" name="object 19829"/>
            <p:cNvSpPr/>
            <p:nvPr/>
          </p:nvSpPr>
          <p:spPr>
            <a:xfrm>
              <a:off x="3536784" y="403528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30" name="object 19830"/>
            <p:cNvSpPr/>
            <p:nvPr/>
          </p:nvSpPr>
          <p:spPr>
            <a:xfrm>
              <a:off x="3536784" y="40392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831" name="object 19831"/>
          <p:cNvGrpSpPr/>
          <p:nvPr/>
        </p:nvGrpSpPr>
        <p:grpSpPr>
          <a:xfrm>
            <a:off x="3529254" y="2766590"/>
            <a:ext cx="1286" cy="3858"/>
            <a:chOff x="3535191" y="4098651"/>
            <a:chExt cx="1905" cy="5715"/>
          </a:xfrm>
        </p:grpSpPr>
        <p:sp>
          <p:nvSpPr>
            <p:cNvPr id="19832" name="object 19832"/>
            <p:cNvSpPr/>
            <p:nvPr/>
          </p:nvSpPr>
          <p:spPr>
            <a:xfrm>
              <a:off x="3535984" y="40994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33" name="object 19833"/>
            <p:cNvSpPr/>
            <p:nvPr/>
          </p:nvSpPr>
          <p:spPr>
            <a:xfrm>
              <a:off x="3535984" y="409944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34" name="object 19834"/>
            <p:cNvSpPr/>
            <p:nvPr/>
          </p:nvSpPr>
          <p:spPr>
            <a:xfrm>
              <a:off x="3535984" y="410340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835" name="object 19835"/>
          <p:cNvGrpSpPr/>
          <p:nvPr/>
        </p:nvGrpSpPr>
        <p:grpSpPr>
          <a:xfrm>
            <a:off x="3529254" y="2723282"/>
            <a:ext cx="1286" cy="3858"/>
            <a:chOff x="3535191" y="4034491"/>
            <a:chExt cx="1905" cy="5715"/>
          </a:xfrm>
        </p:grpSpPr>
        <p:sp>
          <p:nvSpPr>
            <p:cNvPr id="19836" name="object 19836"/>
            <p:cNvSpPr/>
            <p:nvPr/>
          </p:nvSpPr>
          <p:spPr>
            <a:xfrm>
              <a:off x="3535984" y="40352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37" name="object 19837"/>
            <p:cNvSpPr/>
            <p:nvPr/>
          </p:nvSpPr>
          <p:spPr>
            <a:xfrm>
              <a:off x="3535984" y="403528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38" name="object 19838"/>
            <p:cNvSpPr/>
            <p:nvPr/>
          </p:nvSpPr>
          <p:spPr>
            <a:xfrm>
              <a:off x="3535984" y="403924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839" name="object 19839"/>
          <p:cNvGrpSpPr/>
          <p:nvPr/>
        </p:nvGrpSpPr>
        <p:grpSpPr>
          <a:xfrm>
            <a:off x="3529249" y="2766590"/>
            <a:ext cx="857" cy="3858"/>
            <a:chOff x="3535184" y="4098651"/>
            <a:chExt cx="1270" cy="5715"/>
          </a:xfrm>
        </p:grpSpPr>
        <p:sp>
          <p:nvSpPr>
            <p:cNvPr id="19840" name="object 19840"/>
            <p:cNvSpPr/>
            <p:nvPr/>
          </p:nvSpPr>
          <p:spPr>
            <a:xfrm>
              <a:off x="3535184" y="40994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41" name="object 19841"/>
            <p:cNvSpPr/>
            <p:nvPr/>
          </p:nvSpPr>
          <p:spPr>
            <a:xfrm>
              <a:off x="3535184" y="41034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842" name="object 19842"/>
          <p:cNvGrpSpPr/>
          <p:nvPr/>
        </p:nvGrpSpPr>
        <p:grpSpPr>
          <a:xfrm>
            <a:off x="3529249" y="2709908"/>
            <a:ext cx="9858" cy="17145"/>
            <a:chOff x="3535184" y="4014679"/>
            <a:chExt cx="14604" cy="25400"/>
          </a:xfrm>
        </p:grpSpPr>
        <p:sp>
          <p:nvSpPr>
            <p:cNvPr id="19843" name="object 19843"/>
            <p:cNvSpPr/>
            <p:nvPr/>
          </p:nvSpPr>
          <p:spPr>
            <a:xfrm>
              <a:off x="3535184" y="40352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44" name="object 19844"/>
            <p:cNvSpPr/>
            <p:nvPr/>
          </p:nvSpPr>
          <p:spPr>
            <a:xfrm>
              <a:off x="3535184" y="403924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45" name="object 19845"/>
            <p:cNvSpPr/>
            <p:nvPr/>
          </p:nvSpPr>
          <p:spPr>
            <a:xfrm>
              <a:off x="3535184" y="40154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46" name="object 19846"/>
            <p:cNvSpPr/>
            <p:nvPr/>
          </p:nvSpPr>
          <p:spPr>
            <a:xfrm>
              <a:off x="3548659" y="40360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47" name="object 19847"/>
            <p:cNvSpPr/>
            <p:nvPr/>
          </p:nvSpPr>
          <p:spPr>
            <a:xfrm>
              <a:off x="3539147" y="401547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512" y="800"/>
                  </a:moveTo>
                  <a:lnTo>
                    <a:pt x="3175" y="800"/>
                  </a:lnTo>
                  <a:lnTo>
                    <a:pt x="23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48" name="object 19848"/>
            <p:cNvSpPr/>
            <p:nvPr/>
          </p:nvSpPr>
          <p:spPr>
            <a:xfrm>
              <a:off x="3535997" y="40154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587" y="0"/>
                  </a:moveTo>
                  <a:lnTo>
                    <a:pt x="3162" y="0"/>
                  </a:lnTo>
                </a:path>
                <a:path w="317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19849" name="object 19849"/>
          <p:cNvSpPr/>
          <p:nvPr/>
        </p:nvSpPr>
        <p:spPr>
          <a:xfrm>
            <a:off x="3538345" y="27676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850" name="object 19850"/>
          <p:cNvSpPr/>
          <p:nvPr/>
        </p:nvSpPr>
        <p:spPr>
          <a:xfrm>
            <a:off x="3538345" y="27275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19851" name="object 19851"/>
          <p:cNvSpPr/>
          <p:nvPr/>
        </p:nvSpPr>
        <p:spPr>
          <a:xfrm>
            <a:off x="3538345" y="27708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19852" name="object 19852"/>
          <p:cNvGrpSpPr/>
          <p:nvPr/>
        </p:nvGrpSpPr>
        <p:grpSpPr>
          <a:xfrm>
            <a:off x="3599308" y="3547845"/>
            <a:ext cx="39433" cy="45863"/>
            <a:chOff x="3638975" y="5256066"/>
            <a:chExt cx="58419" cy="67945"/>
          </a:xfrm>
        </p:grpSpPr>
        <p:sp>
          <p:nvSpPr>
            <p:cNvPr id="19853" name="object 19853"/>
            <p:cNvSpPr/>
            <p:nvPr/>
          </p:nvSpPr>
          <p:spPr>
            <a:xfrm>
              <a:off x="3639769" y="5268747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8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54" name="object 19854"/>
            <p:cNvSpPr/>
            <p:nvPr/>
          </p:nvSpPr>
          <p:spPr>
            <a:xfrm>
              <a:off x="3639769" y="52933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55" name="object 19855"/>
            <p:cNvSpPr/>
            <p:nvPr/>
          </p:nvSpPr>
          <p:spPr>
            <a:xfrm>
              <a:off x="3639769" y="53043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56" name="object 19856"/>
            <p:cNvSpPr/>
            <p:nvPr/>
          </p:nvSpPr>
          <p:spPr>
            <a:xfrm>
              <a:off x="3642144" y="52933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57" name="object 19857"/>
            <p:cNvSpPr/>
            <p:nvPr/>
          </p:nvSpPr>
          <p:spPr>
            <a:xfrm>
              <a:off x="3640556" y="52798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58" name="object 19858"/>
            <p:cNvSpPr/>
            <p:nvPr/>
          </p:nvSpPr>
          <p:spPr>
            <a:xfrm>
              <a:off x="3640556" y="52798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59" name="object 19859"/>
            <p:cNvSpPr/>
            <p:nvPr/>
          </p:nvSpPr>
          <p:spPr>
            <a:xfrm>
              <a:off x="3642144" y="526876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60" name="object 19860"/>
            <p:cNvSpPr/>
            <p:nvPr/>
          </p:nvSpPr>
          <p:spPr>
            <a:xfrm>
              <a:off x="3642156" y="53043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61" name="object 19861"/>
            <p:cNvSpPr/>
            <p:nvPr/>
          </p:nvSpPr>
          <p:spPr>
            <a:xfrm>
              <a:off x="3643731" y="52933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62" name="object 19862"/>
            <p:cNvSpPr/>
            <p:nvPr/>
          </p:nvSpPr>
          <p:spPr>
            <a:xfrm>
              <a:off x="3643731" y="53043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63" name="object 19863"/>
            <p:cNvSpPr/>
            <p:nvPr/>
          </p:nvSpPr>
          <p:spPr>
            <a:xfrm>
              <a:off x="3645319" y="52933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64" name="object 19864"/>
            <p:cNvSpPr/>
            <p:nvPr/>
          </p:nvSpPr>
          <p:spPr>
            <a:xfrm>
              <a:off x="3645319" y="53043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65" name="object 19865"/>
            <p:cNvSpPr/>
            <p:nvPr/>
          </p:nvSpPr>
          <p:spPr>
            <a:xfrm>
              <a:off x="3647694" y="52933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66" name="object 19866"/>
            <p:cNvSpPr/>
            <p:nvPr/>
          </p:nvSpPr>
          <p:spPr>
            <a:xfrm>
              <a:off x="3647694" y="530439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67" name="object 19867"/>
            <p:cNvSpPr/>
            <p:nvPr/>
          </p:nvSpPr>
          <p:spPr>
            <a:xfrm>
              <a:off x="3649281" y="5294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68" name="object 19868"/>
            <p:cNvSpPr/>
            <p:nvPr/>
          </p:nvSpPr>
          <p:spPr>
            <a:xfrm>
              <a:off x="3649281" y="53051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69" name="object 19869"/>
            <p:cNvSpPr/>
            <p:nvPr/>
          </p:nvSpPr>
          <p:spPr>
            <a:xfrm>
              <a:off x="3650856" y="5294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70" name="object 19870"/>
            <p:cNvSpPr/>
            <p:nvPr/>
          </p:nvSpPr>
          <p:spPr>
            <a:xfrm>
              <a:off x="3650856" y="53051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71" name="object 19871"/>
            <p:cNvSpPr/>
            <p:nvPr/>
          </p:nvSpPr>
          <p:spPr>
            <a:xfrm>
              <a:off x="3653231" y="5294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72" name="object 19872"/>
            <p:cNvSpPr/>
            <p:nvPr/>
          </p:nvSpPr>
          <p:spPr>
            <a:xfrm>
              <a:off x="3653231" y="53051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73" name="object 19873"/>
            <p:cNvSpPr/>
            <p:nvPr/>
          </p:nvSpPr>
          <p:spPr>
            <a:xfrm>
              <a:off x="3654818" y="5294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74" name="object 19874"/>
            <p:cNvSpPr/>
            <p:nvPr/>
          </p:nvSpPr>
          <p:spPr>
            <a:xfrm>
              <a:off x="3654831" y="53051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75" name="object 19875"/>
            <p:cNvSpPr/>
            <p:nvPr/>
          </p:nvSpPr>
          <p:spPr>
            <a:xfrm>
              <a:off x="3656406" y="5294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76" name="object 19876"/>
            <p:cNvSpPr/>
            <p:nvPr/>
          </p:nvSpPr>
          <p:spPr>
            <a:xfrm>
              <a:off x="3656393" y="53051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77" name="object 19877"/>
            <p:cNvSpPr/>
            <p:nvPr/>
          </p:nvSpPr>
          <p:spPr>
            <a:xfrm>
              <a:off x="3658781" y="5294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78" name="object 19878"/>
            <p:cNvSpPr/>
            <p:nvPr/>
          </p:nvSpPr>
          <p:spPr>
            <a:xfrm>
              <a:off x="3658793" y="530518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79" name="object 19879"/>
            <p:cNvSpPr/>
            <p:nvPr/>
          </p:nvSpPr>
          <p:spPr>
            <a:xfrm>
              <a:off x="3660368" y="52948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80" name="object 19880"/>
            <p:cNvSpPr/>
            <p:nvPr/>
          </p:nvSpPr>
          <p:spPr>
            <a:xfrm>
              <a:off x="3660368" y="53059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81" name="object 19881"/>
            <p:cNvSpPr/>
            <p:nvPr/>
          </p:nvSpPr>
          <p:spPr>
            <a:xfrm>
              <a:off x="3661956" y="52948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82" name="object 19882"/>
            <p:cNvSpPr/>
            <p:nvPr/>
          </p:nvSpPr>
          <p:spPr>
            <a:xfrm>
              <a:off x="3661956" y="53059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83" name="object 19883"/>
            <p:cNvSpPr/>
            <p:nvPr/>
          </p:nvSpPr>
          <p:spPr>
            <a:xfrm>
              <a:off x="3664331" y="52948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84" name="object 19884"/>
            <p:cNvSpPr/>
            <p:nvPr/>
          </p:nvSpPr>
          <p:spPr>
            <a:xfrm>
              <a:off x="3664331" y="53059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85" name="object 19885"/>
            <p:cNvSpPr/>
            <p:nvPr/>
          </p:nvSpPr>
          <p:spPr>
            <a:xfrm>
              <a:off x="3665905" y="52948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86" name="object 19886"/>
            <p:cNvSpPr/>
            <p:nvPr/>
          </p:nvSpPr>
          <p:spPr>
            <a:xfrm>
              <a:off x="3665905" y="53059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87" name="object 19887"/>
            <p:cNvSpPr/>
            <p:nvPr/>
          </p:nvSpPr>
          <p:spPr>
            <a:xfrm>
              <a:off x="3667493" y="52948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88" name="object 19888"/>
            <p:cNvSpPr/>
            <p:nvPr/>
          </p:nvSpPr>
          <p:spPr>
            <a:xfrm>
              <a:off x="3667493" y="53059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89" name="object 19889"/>
            <p:cNvSpPr/>
            <p:nvPr/>
          </p:nvSpPr>
          <p:spPr>
            <a:xfrm>
              <a:off x="3669868" y="5294896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90" name="object 19890"/>
            <p:cNvSpPr/>
            <p:nvPr/>
          </p:nvSpPr>
          <p:spPr>
            <a:xfrm>
              <a:off x="3669881" y="53067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91" name="object 19891"/>
            <p:cNvSpPr/>
            <p:nvPr/>
          </p:nvSpPr>
          <p:spPr>
            <a:xfrm>
              <a:off x="3671455" y="529568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92" name="object 19892"/>
            <p:cNvSpPr/>
            <p:nvPr/>
          </p:nvSpPr>
          <p:spPr>
            <a:xfrm>
              <a:off x="3671455" y="53067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93" name="object 19893"/>
            <p:cNvSpPr/>
            <p:nvPr/>
          </p:nvSpPr>
          <p:spPr>
            <a:xfrm>
              <a:off x="3673043" y="529568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94" name="object 19894"/>
            <p:cNvSpPr/>
            <p:nvPr/>
          </p:nvSpPr>
          <p:spPr>
            <a:xfrm>
              <a:off x="3673043" y="53067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95" name="object 19895"/>
            <p:cNvSpPr/>
            <p:nvPr/>
          </p:nvSpPr>
          <p:spPr>
            <a:xfrm>
              <a:off x="3675418" y="529568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96" name="object 19896"/>
            <p:cNvSpPr/>
            <p:nvPr/>
          </p:nvSpPr>
          <p:spPr>
            <a:xfrm>
              <a:off x="3675418" y="53067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97" name="object 19897"/>
            <p:cNvSpPr/>
            <p:nvPr/>
          </p:nvSpPr>
          <p:spPr>
            <a:xfrm>
              <a:off x="3677005" y="529568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98" name="object 19898"/>
            <p:cNvSpPr/>
            <p:nvPr/>
          </p:nvSpPr>
          <p:spPr>
            <a:xfrm>
              <a:off x="3677005" y="53067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899" name="object 19899"/>
            <p:cNvSpPr/>
            <p:nvPr/>
          </p:nvSpPr>
          <p:spPr>
            <a:xfrm>
              <a:off x="3678580" y="529568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00" name="object 19900"/>
            <p:cNvSpPr/>
            <p:nvPr/>
          </p:nvSpPr>
          <p:spPr>
            <a:xfrm>
              <a:off x="3678580" y="53067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01" name="object 19901"/>
            <p:cNvSpPr/>
            <p:nvPr/>
          </p:nvSpPr>
          <p:spPr>
            <a:xfrm>
              <a:off x="3680968" y="529568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02" name="object 19902"/>
            <p:cNvSpPr/>
            <p:nvPr/>
          </p:nvSpPr>
          <p:spPr>
            <a:xfrm>
              <a:off x="3680968" y="5307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03" name="object 19903"/>
            <p:cNvSpPr/>
            <p:nvPr/>
          </p:nvSpPr>
          <p:spPr>
            <a:xfrm>
              <a:off x="3682542" y="529648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04" name="object 19904"/>
            <p:cNvSpPr/>
            <p:nvPr/>
          </p:nvSpPr>
          <p:spPr>
            <a:xfrm>
              <a:off x="3682542" y="5307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05" name="object 19905"/>
            <p:cNvSpPr/>
            <p:nvPr/>
          </p:nvSpPr>
          <p:spPr>
            <a:xfrm>
              <a:off x="3684130" y="529648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1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06" name="object 19906"/>
            <p:cNvSpPr/>
            <p:nvPr/>
          </p:nvSpPr>
          <p:spPr>
            <a:xfrm>
              <a:off x="3684917" y="53210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07" name="object 19907"/>
            <p:cNvSpPr/>
            <p:nvPr/>
          </p:nvSpPr>
          <p:spPr>
            <a:xfrm>
              <a:off x="3684917" y="53210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08" name="object 19908"/>
            <p:cNvSpPr/>
            <p:nvPr/>
          </p:nvSpPr>
          <p:spPr>
            <a:xfrm>
              <a:off x="3696017" y="52568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09" name="object 19909"/>
            <p:cNvSpPr/>
            <p:nvPr/>
          </p:nvSpPr>
          <p:spPr>
            <a:xfrm>
              <a:off x="3684917" y="5256860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11099"/>
                  </a:moveTo>
                  <a:lnTo>
                    <a:pt x="110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10" name="object 19910"/>
            <p:cNvSpPr/>
            <p:nvPr/>
          </p:nvSpPr>
          <p:spPr>
            <a:xfrm>
              <a:off x="3684917" y="52679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11" name="object 19911"/>
            <p:cNvSpPr/>
            <p:nvPr/>
          </p:nvSpPr>
          <p:spPr>
            <a:xfrm>
              <a:off x="3684130" y="527193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12" name="object 19912"/>
            <p:cNvSpPr/>
            <p:nvPr/>
          </p:nvSpPr>
          <p:spPr>
            <a:xfrm>
              <a:off x="3684130" y="52830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13" name="object 19913"/>
            <p:cNvSpPr/>
            <p:nvPr/>
          </p:nvSpPr>
          <p:spPr>
            <a:xfrm>
              <a:off x="3684130" y="52830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14" name="object 19914"/>
            <p:cNvSpPr/>
            <p:nvPr/>
          </p:nvSpPr>
          <p:spPr>
            <a:xfrm>
              <a:off x="3682542" y="527192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15" name="object 19915"/>
            <p:cNvSpPr/>
            <p:nvPr/>
          </p:nvSpPr>
          <p:spPr>
            <a:xfrm>
              <a:off x="3682542" y="528300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16" name="object 19916"/>
            <p:cNvSpPr/>
            <p:nvPr/>
          </p:nvSpPr>
          <p:spPr>
            <a:xfrm>
              <a:off x="3680968" y="527193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17" name="object 19917"/>
            <p:cNvSpPr/>
            <p:nvPr/>
          </p:nvSpPr>
          <p:spPr>
            <a:xfrm>
              <a:off x="3680968" y="528220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18" name="object 19918"/>
            <p:cNvSpPr/>
            <p:nvPr/>
          </p:nvSpPr>
          <p:spPr>
            <a:xfrm>
              <a:off x="3678580" y="527193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19" name="object 19919"/>
            <p:cNvSpPr/>
            <p:nvPr/>
          </p:nvSpPr>
          <p:spPr>
            <a:xfrm>
              <a:off x="3678580" y="528222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20" name="object 19920"/>
            <p:cNvSpPr/>
            <p:nvPr/>
          </p:nvSpPr>
          <p:spPr>
            <a:xfrm>
              <a:off x="3677005" y="527113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21" name="object 19921"/>
            <p:cNvSpPr/>
            <p:nvPr/>
          </p:nvSpPr>
          <p:spPr>
            <a:xfrm>
              <a:off x="3677005" y="528222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22" name="object 19922"/>
            <p:cNvSpPr/>
            <p:nvPr/>
          </p:nvSpPr>
          <p:spPr>
            <a:xfrm>
              <a:off x="3675418" y="527113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23" name="object 19923"/>
            <p:cNvSpPr/>
            <p:nvPr/>
          </p:nvSpPr>
          <p:spPr>
            <a:xfrm>
              <a:off x="3675418" y="528222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24" name="object 19924"/>
            <p:cNvSpPr/>
            <p:nvPr/>
          </p:nvSpPr>
          <p:spPr>
            <a:xfrm>
              <a:off x="3673043" y="527113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25" name="object 19925"/>
            <p:cNvSpPr/>
            <p:nvPr/>
          </p:nvSpPr>
          <p:spPr>
            <a:xfrm>
              <a:off x="3673043" y="528222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26" name="object 19926"/>
            <p:cNvSpPr/>
            <p:nvPr/>
          </p:nvSpPr>
          <p:spPr>
            <a:xfrm>
              <a:off x="3671455" y="527113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27" name="object 19927"/>
            <p:cNvSpPr/>
            <p:nvPr/>
          </p:nvSpPr>
          <p:spPr>
            <a:xfrm>
              <a:off x="3671455" y="528222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28" name="object 19928"/>
            <p:cNvSpPr/>
            <p:nvPr/>
          </p:nvSpPr>
          <p:spPr>
            <a:xfrm>
              <a:off x="3669868" y="527113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29" name="object 19929"/>
            <p:cNvSpPr/>
            <p:nvPr/>
          </p:nvSpPr>
          <p:spPr>
            <a:xfrm>
              <a:off x="3669881" y="528142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30" name="object 19930"/>
            <p:cNvSpPr/>
            <p:nvPr/>
          </p:nvSpPr>
          <p:spPr>
            <a:xfrm>
              <a:off x="3667493" y="527113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31" name="object 19931"/>
            <p:cNvSpPr/>
            <p:nvPr/>
          </p:nvSpPr>
          <p:spPr>
            <a:xfrm>
              <a:off x="3667493" y="52814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32" name="object 19932"/>
            <p:cNvSpPr/>
            <p:nvPr/>
          </p:nvSpPr>
          <p:spPr>
            <a:xfrm>
              <a:off x="3665905" y="527033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33" name="object 19933"/>
            <p:cNvSpPr/>
            <p:nvPr/>
          </p:nvSpPr>
          <p:spPr>
            <a:xfrm>
              <a:off x="3665905" y="52814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34" name="object 19934"/>
            <p:cNvSpPr/>
            <p:nvPr/>
          </p:nvSpPr>
          <p:spPr>
            <a:xfrm>
              <a:off x="3664331" y="527033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35" name="object 19935"/>
            <p:cNvSpPr/>
            <p:nvPr/>
          </p:nvSpPr>
          <p:spPr>
            <a:xfrm>
              <a:off x="3664331" y="52814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36" name="object 19936"/>
            <p:cNvSpPr/>
            <p:nvPr/>
          </p:nvSpPr>
          <p:spPr>
            <a:xfrm>
              <a:off x="3661956" y="527033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37" name="object 19937"/>
            <p:cNvSpPr/>
            <p:nvPr/>
          </p:nvSpPr>
          <p:spPr>
            <a:xfrm>
              <a:off x="3661956" y="52814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38" name="object 19938"/>
            <p:cNvSpPr/>
            <p:nvPr/>
          </p:nvSpPr>
          <p:spPr>
            <a:xfrm>
              <a:off x="3660368" y="527033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39" name="object 19939"/>
            <p:cNvSpPr/>
            <p:nvPr/>
          </p:nvSpPr>
          <p:spPr>
            <a:xfrm>
              <a:off x="3660368" y="52814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40" name="object 19940"/>
            <p:cNvSpPr/>
            <p:nvPr/>
          </p:nvSpPr>
          <p:spPr>
            <a:xfrm>
              <a:off x="3658781" y="527033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41" name="object 19941"/>
            <p:cNvSpPr/>
            <p:nvPr/>
          </p:nvSpPr>
          <p:spPr>
            <a:xfrm>
              <a:off x="3658793" y="528062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42" name="object 19942"/>
            <p:cNvSpPr/>
            <p:nvPr/>
          </p:nvSpPr>
          <p:spPr>
            <a:xfrm>
              <a:off x="3656406" y="527033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43" name="object 19943"/>
            <p:cNvSpPr/>
            <p:nvPr/>
          </p:nvSpPr>
          <p:spPr>
            <a:xfrm>
              <a:off x="3656393" y="52806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44" name="object 19944"/>
            <p:cNvSpPr/>
            <p:nvPr/>
          </p:nvSpPr>
          <p:spPr>
            <a:xfrm>
              <a:off x="3654818" y="526953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45" name="object 19945"/>
            <p:cNvSpPr/>
            <p:nvPr/>
          </p:nvSpPr>
          <p:spPr>
            <a:xfrm>
              <a:off x="3654831" y="52806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46" name="object 19946"/>
            <p:cNvSpPr/>
            <p:nvPr/>
          </p:nvSpPr>
          <p:spPr>
            <a:xfrm>
              <a:off x="3653231" y="526953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47" name="object 19947"/>
            <p:cNvSpPr/>
            <p:nvPr/>
          </p:nvSpPr>
          <p:spPr>
            <a:xfrm>
              <a:off x="3653231" y="52806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48" name="object 19948"/>
            <p:cNvSpPr/>
            <p:nvPr/>
          </p:nvSpPr>
          <p:spPr>
            <a:xfrm>
              <a:off x="3650856" y="526953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49" name="object 19949"/>
            <p:cNvSpPr/>
            <p:nvPr/>
          </p:nvSpPr>
          <p:spPr>
            <a:xfrm>
              <a:off x="3650856" y="52806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50" name="object 19950"/>
            <p:cNvSpPr/>
            <p:nvPr/>
          </p:nvSpPr>
          <p:spPr>
            <a:xfrm>
              <a:off x="3649281" y="526953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51" name="object 19951"/>
            <p:cNvSpPr/>
            <p:nvPr/>
          </p:nvSpPr>
          <p:spPr>
            <a:xfrm>
              <a:off x="3649281" y="52806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52" name="object 19952"/>
            <p:cNvSpPr/>
            <p:nvPr/>
          </p:nvSpPr>
          <p:spPr>
            <a:xfrm>
              <a:off x="3647694" y="526954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53" name="object 19953"/>
            <p:cNvSpPr/>
            <p:nvPr/>
          </p:nvSpPr>
          <p:spPr>
            <a:xfrm>
              <a:off x="3647694" y="527983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54" name="object 19954"/>
            <p:cNvSpPr/>
            <p:nvPr/>
          </p:nvSpPr>
          <p:spPr>
            <a:xfrm>
              <a:off x="3645319" y="526954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55" name="object 19955"/>
            <p:cNvSpPr/>
            <p:nvPr/>
          </p:nvSpPr>
          <p:spPr>
            <a:xfrm>
              <a:off x="3645319" y="527984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56" name="object 19956"/>
            <p:cNvSpPr/>
            <p:nvPr/>
          </p:nvSpPr>
          <p:spPr>
            <a:xfrm>
              <a:off x="3643731" y="526876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57" name="object 19957"/>
            <p:cNvSpPr/>
            <p:nvPr/>
          </p:nvSpPr>
          <p:spPr>
            <a:xfrm>
              <a:off x="3642144" y="527984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19958" name="object 19958"/>
          <p:cNvGrpSpPr/>
          <p:nvPr/>
        </p:nvGrpSpPr>
        <p:grpSpPr>
          <a:xfrm>
            <a:off x="3557603" y="3544638"/>
            <a:ext cx="81009" cy="48863"/>
            <a:chOff x="3577189" y="5251316"/>
            <a:chExt cx="120014" cy="72390"/>
          </a:xfrm>
        </p:grpSpPr>
        <p:sp>
          <p:nvSpPr>
            <p:cNvPr id="19959" name="object 19959"/>
            <p:cNvSpPr/>
            <p:nvPr/>
          </p:nvSpPr>
          <p:spPr>
            <a:xfrm>
              <a:off x="3577983" y="53146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60" name="object 19960"/>
            <p:cNvSpPr/>
            <p:nvPr/>
          </p:nvSpPr>
          <p:spPr>
            <a:xfrm>
              <a:off x="3578770" y="531073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61" name="object 19961"/>
            <p:cNvSpPr/>
            <p:nvPr/>
          </p:nvSpPr>
          <p:spPr>
            <a:xfrm>
              <a:off x="3577983" y="53107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62" name="object 19962"/>
            <p:cNvSpPr/>
            <p:nvPr/>
          </p:nvSpPr>
          <p:spPr>
            <a:xfrm>
              <a:off x="3577983" y="531073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63" name="object 19963"/>
            <p:cNvSpPr/>
            <p:nvPr/>
          </p:nvSpPr>
          <p:spPr>
            <a:xfrm>
              <a:off x="3589858" y="53004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64" name="object 19964"/>
            <p:cNvSpPr/>
            <p:nvPr/>
          </p:nvSpPr>
          <p:spPr>
            <a:xfrm>
              <a:off x="3589858" y="5287772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661"/>
                  </a:lnTo>
                </a:path>
                <a:path h="12700">
                  <a:moveTo>
                    <a:pt x="0" y="0"/>
                  </a:moveTo>
                  <a:lnTo>
                    <a:pt x="0" y="126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65" name="object 19965"/>
            <p:cNvSpPr/>
            <p:nvPr/>
          </p:nvSpPr>
          <p:spPr>
            <a:xfrm>
              <a:off x="3589858" y="53004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66" name="object 19966"/>
            <p:cNvSpPr/>
            <p:nvPr/>
          </p:nvSpPr>
          <p:spPr>
            <a:xfrm>
              <a:off x="3592232" y="528618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2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67" name="object 19967"/>
            <p:cNvSpPr/>
            <p:nvPr/>
          </p:nvSpPr>
          <p:spPr>
            <a:xfrm>
              <a:off x="3592232" y="530043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68" name="object 19968"/>
            <p:cNvSpPr/>
            <p:nvPr/>
          </p:nvSpPr>
          <p:spPr>
            <a:xfrm>
              <a:off x="3593807" y="528458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69" name="object 19969"/>
            <p:cNvSpPr/>
            <p:nvPr/>
          </p:nvSpPr>
          <p:spPr>
            <a:xfrm>
              <a:off x="3593820" y="530043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70" name="object 19970"/>
            <p:cNvSpPr/>
            <p:nvPr/>
          </p:nvSpPr>
          <p:spPr>
            <a:xfrm>
              <a:off x="3595407" y="528300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4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71" name="object 19971"/>
            <p:cNvSpPr/>
            <p:nvPr/>
          </p:nvSpPr>
          <p:spPr>
            <a:xfrm>
              <a:off x="3595395" y="5281422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39" h="19050">
                  <a:moveTo>
                    <a:pt x="2387" y="0"/>
                  </a:moveTo>
                  <a:lnTo>
                    <a:pt x="2387" y="19011"/>
                  </a:lnTo>
                  <a:lnTo>
                    <a:pt x="0" y="190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72" name="object 19972"/>
            <p:cNvSpPr/>
            <p:nvPr/>
          </p:nvSpPr>
          <p:spPr>
            <a:xfrm>
              <a:off x="3597795" y="5279847"/>
              <a:ext cx="1905" cy="21590"/>
            </a:xfrm>
            <a:custGeom>
              <a:avLst/>
              <a:gdLst/>
              <a:ahLst/>
              <a:cxnLst/>
              <a:rect l="l" t="t" r="r" b="b"/>
              <a:pathLst>
                <a:path w="1904" h="21589">
                  <a:moveTo>
                    <a:pt x="1574" y="0"/>
                  </a:moveTo>
                  <a:lnTo>
                    <a:pt x="1574" y="21386"/>
                  </a:lnTo>
                  <a:lnTo>
                    <a:pt x="0" y="205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73" name="object 19973"/>
            <p:cNvSpPr/>
            <p:nvPr/>
          </p:nvSpPr>
          <p:spPr>
            <a:xfrm>
              <a:off x="3599370" y="5278247"/>
              <a:ext cx="1905" cy="23495"/>
            </a:xfrm>
            <a:custGeom>
              <a:avLst/>
              <a:gdLst/>
              <a:ahLst/>
              <a:cxnLst/>
              <a:rect l="l" t="t" r="r" b="b"/>
              <a:pathLst>
                <a:path w="1904" h="23495">
                  <a:moveTo>
                    <a:pt x="1587" y="0"/>
                  </a:moveTo>
                  <a:lnTo>
                    <a:pt x="1587" y="22974"/>
                  </a:lnTo>
                  <a:lnTo>
                    <a:pt x="0" y="229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74" name="object 19974"/>
            <p:cNvSpPr/>
            <p:nvPr/>
          </p:nvSpPr>
          <p:spPr>
            <a:xfrm>
              <a:off x="3600957" y="5276672"/>
              <a:ext cx="2540" cy="24765"/>
            </a:xfrm>
            <a:custGeom>
              <a:avLst/>
              <a:gdLst/>
              <a:ahLst/>
              <a:cxnLst/>
              <a:rect l="l" t="t" r="r" b="b"/>
              <a:pathLst>
                <a:path w="2539" h="24764">
                  <a:moveTo>
                    <a:pt x="2374" y="0"/>
                  </a:moveTo>
                  <a:lnTo>
                    <a:pt x="2374" y="24549"/>
                  </a:lnTo>
                  <a:lnTo>
                    <a:pt x="0" y="24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75" name="object 19975"/>
            <p:cNvSpPr/>
            <p:nvPr/>
          </p:nvSpPr>
          <p:spPr>
            <a:xfrm>
              <a:off x="3603332" y="5275097"/>
              <a:ext cx="1905" cy="26670"/>
            </a:xfrm>
            <a:custGeom>
              <a:avLst/>
              <a:gdLst/>
              <a:ahLst/>
              <a:cxnLst/>
              <a:rect l="l" t="t" r="r" b="b"/>
              <a:pathLst>
                <a:path w="1904" h="26670">
                  <a:moveTo>
                    <a:pt x="1574" y="0"/>
                  </a:moveTo>
                  <a:lnTo>
                    <a:pt x="1574" y="26136"/>
                  </a:lnTo>
                  <a:lnTo>
                    <a:pt x="0" y="261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76" name="object 19976"/>
            <p:cNvSpPr/>
            <p:nvPr/>
          </p:nvSpPr>
          <p:spPr>
            <a:xfrm>
              <a:off x="3604907" y="5273509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4" h="27939">
                  <a:moveTo>
                    <a:pt x="1587" y="0"/>
                  </a:moveTo>
                  <a:lnTo>
                    <a:pt x="1587" y="27724"/>
                  </a:lnTo>
                  <a:lnTo>
                    <a:pt x="0" y="27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77" name="object 19977"/>
            <p:cNvSpPr/>
            <p:nvPr/>
          </p:nvSpPr>
          <p:spPr>
            <a:xfrm>
              <a:off x="3606495" y="5271922"/>
              <a:ext cx="2540" cy="30480"/>
            </a:xfrm>
            <a:custGeom>
              <a:avLst/>
              <a:gdLst/>
              <a:ahLst/>
              <a:cxnLst/>
              <a:rect l="l" t="t" r="r" b="b"/>
              <a:pathLst>
                <a:path w="2539" h="30479">
                  <a:moveTo>
                    <a:pt x="2374" y="0"/>
                  </a:moveTo>
                  <a:lnTo>
                    <a:pt x="2374" y="30099"/>
                  </a:lnTo>
                  <a:lnTo>
                    <a:pt x="0" y="292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78" name="object 19978"/>
            <p:cNvSpPr/>
            <p:nvPr/>
          </p:nvSpPr>
          <p:spPr>
            <a:xfrm>
              <a:off x="3608882" y="5270334"/>
              <a:ext cx="1905" cy="31750"/>
            </a:xfrm>
            <a:custGeom>
              <a:avLst/>
              <a:gdLst/>
              <a:ahLst/>
              <a:cxnLst/>
              <a:rect l="l" t="t" r="r" b="b"/>
              <a:pathLst>
                <a:path w="1904" h="31750">
                  <a:moveTo>
                    <a:pt x="1574" y="0"/>
                  </a:moveTo>
                  <a:lnTo>
                    <a:pt x="1574" y="31686"/>
                  </a:lnTo>
                  <a:lnTo>
                    <a:pt x="0" y="316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79" name="object 19979"/>
            <p:cNvSpPr/>
            <p:nvPr/>
          </p:nvSpPr>
          <p:spPr>
            <a:xfrm>
              <a:off x="3610457" y="5268760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4">
                  <a:moveTo>
                    <a:pt x="1587" y="0"/>
                  </a:moveTo>
                  <a:lnTo>
                    <a:pt x="1587" y="33261"/>
                  </a:lnTo>
                  <a:lnTo>
                    <a:pt x="0" y="332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80" name="object 19980"/>
            <p:cNvSpPr/>
            <p:nvPr/>
          </p:nvSpPr>
          <p:spPr>
            <a:xfrm>
              <a:off x="3612044" y="5267172"/>
              <a:ext cx="2540" cy="34925"/>
            </a:xfrm>
            <a:custGeom>
              <a:avLst/>
              <a:gdLst/>
              <a:ahLst/>
              <a:cxnLst/>
              <a:rect l="l" t="t" r="r" b="b"/>
              <a:pathLst>
                <a:path w="2539" h="34925">
                  <a:moveTo>
                    <a:pt x="2374" y="0"/>
                  </a:moveTo>
                  <a:lnTo>
                    <a:pt x="2374" y="34861"/>
                  </a:lnTo>
                  <a:lnTo>
                    <a:pt x="0" y="348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81" name="object 19981"/>
            <p:cNvSpPr/>
            <p:nvPr/>
          </p:nvSpPr>
          <p:spPr>
            <a:xfrm>
              <a:off x="3614419" y="5267172"/>
              <a:ext cx="1905" cy="34925"/>
            </a:xfrm>
            <a:custGeom>
              <a:avLst/>
              <a:gdLst/>
              <a:ahLst/>
              <a:cxnLst/>
              <a:rect l="l" t="t" r="r" b="b"/>
              <a:pathLst>
                <a:path w="1904" h="34925">
                  <a:moveTo>
                    <a:pt x="1587" y="0"/>
                  </a:moveTo>
                  <a:lnTo>
                    <a:pt x="1587" y="34861"/>
                  </a:lnTo>
                  <a:lnTo>
                    <a:pt x="0" y="348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82" name="object 19982"/>
            <p:cNvSpPr/>
            <p:nvPr/>
          </p:nvSpPr>
          <p:spPr>
            <a:xfrm>
              <a:off x="3616007" y="5267172"/>
              <a:ext cx="1905" cy="36195"/>
            </a:xfrm>
            <a:custGeom>
              <a:avLst/>
              <a:gdLst/>
              <a:ahLst/>
              <a:cxnLst/>
              <a:rect l="l" t="t" r="r" b="b"/>
              <a:pathLst>
                <a:path w="1904" h="36195">
                  <a:moveTo>
                    <a:pt x="1574" y="0"/>
                  </a:moveTo>
                  <a:lnTo>
                    <a:pt x="1574" y="35648"/>
                  </a:lnTo>
                  <a:lnTo>
                    <a:pt x="0" y="348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83" name="object 19983"/>
            <p:cNvSpPr/>
            <p:nvPr/>
          </p:nvSpPr>
          <p:spPr>
            <a:xfrm>
              <a:off x="3617582" y="5267172"/>
              <a:ext cx="2540" cy="36195"/>
            </a:xfrm>
            <a:custGeom>
              <a:avLst/>
              <a:gdLst/>
              <a:ahLst/>
              <a:cxnLst/>
              <a:rect l="l" t="t" r="r" b="b"/>
              <a:pathLst>
                <a:path w="2539" h="36195">
                  <a:moveTo>
                    <a:pt x="2387" y="0"/>
                  </a:moveTo>
                  <a:lnTo>
                    <a:pt x="2387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84" name="object 19984"/>
            <p:cNvSpPr/>
            <p:nvPr/>
          </p:nvSpPr>
          <p:spPr>
            <a:xfrm>
              <a:off x="3619969" y="5267172"/>
              <a:ext cx="1905" cy="36195"/>
            </a:xfrm>
            <a:custGeom>
              <a:avLst/>
              <a:gdLst/>
              <a:ahLst/>
              <a:cxnLst/>
              <a:rect l="l" t="t" r="r" b="b"/>
              <a:pathLst>
                <a:path w="1904" h="36195">
                  <a:moveTo>
                    <a:pt x="1574" y="0"/>
                  </a:moveTo>
                  <a:lnTo>
                    <a:pt x="1574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85" name="object 19985"/>
            <p:cNvSpPr/>
            <p:nvPr/>
          </p:nvSpPr>
          <p:spPr>
            <a:xfrm>
              <a:off x="3621544" y="5267172"/>
              <a:ext cx="1905" cy="36195"/>
            </a:xfrm>
            <a:custGeom>
              <a:avLst/>
              <a:gdLst/>
              <a:ahLst/>
              <a:cxnLst/>
              <a:rect l="l" t="t" r="r" b="b"/>
              <a:pathLst>
                <a:path w="1904" h="36195">
                  <a:moveTo>
                    <a:pt x="1587" y="0"/>
                  </a:moveTo>
                  <a:lnTo>
                    <a:pt x="1587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86" name="object 19986"/>
            <p:cNvSpPr/>
            <p:nvPr/>
          </p:nvSpPr>
          <p:spPr>
            <a:xfrm>
              <a:off x="3623132" y="5267960"/>
              <a:ext cx="2540" cy="34925"/>
            </a:xfrm>
            <a:custGeom>
              <a:avLst/>
              <a:gdLst/>
              <a:ahLst/>
              <a:cxnLst/>
              <a:rect l="l" t="t" r="r" b="b"/>
              <a:pathLst>
                <a:path w="2539" h="34925">
                  <a:moveTo>
                    <a:pt x="2374" y="0"/>
                  </a:moveTo>
                  <a:lnTo>
                    <a:pt x="2374" y="34848"/>
                  </a:lnTo>
                  <a:lnTo>
                    <a:pt x="0" y="348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87" name="object 19987"/>
            <p:cNvSpPr/>
            <p:nvPr/>
          </p:nvSpPr>
          <p:spPr>
            <a:xfrm>
              <a:off x="3625519" y="5267960"/>
              <a:ext cx="1905" cy="34925"/>
            </a:xfrm>
            <a:custGeom>
              <a:avLst/>
              <a:gdLst/>
              <a:ahLst/>
              <a:cxnLst/>
              <a:rect l="l" t="t" r="r" b="b"/>
              <a:pathLst>
                <a:path w="1904" h="34925">
                  <a:moveTo>
                    <a:pt x="1574" y="0"/>
                  </a:moveTo>
                  <a:lnTo>
                    <a:pt x="1574" y="34848"/>
                  </a:lnTo>
                  <a:lnTo>
                    <a:pt x="0" y="348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88" name="object 19988"/>
            <p:cNvSpPr/>
            <p:nvPr/>
          </p:nvSpPr>
          <p:spPr>
            <a:xfrm>
              <a:off x="3627094" y="5267960"/>
              <a:ext cx="1905" cy="36195"/>
            </a:xfrm>
            <a:custGeom>
              <a:avLst/>
              <a:gdLst/>
              <a:ahLst/>
              <a:cxnLst/>
              <a:rect l="l" t="t" r="r" b="b"/>
              <a:pathLst>
                <a:path w="1904" h="36195">
                  <a:moveTo>
                    <a:pt x="1587" y="0"/>
                  </a:moveTo>
                  <a:lnTo>
                    <a:pt x="1587" y="35636"/>
                  </a:lnTo>
                  <a:lnTo>
                    <a:pt x="0" y="348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89" name="object 19989"/>
            <p:cNvSpPr/>
            <p:nvPr/>
          </p:nvSpPr>
          <p:spPr>
            <a:xfrm>
              <a:off x="3631056" y="529252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90" name="object 19990"/>
            <p:cNvSpPr/>
            <p:nvPr/>
          </p:nvSpPr>
          <p:spPr>
            <a:xfrm>
              <a:off x="3631056" y="5267960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0"/>
                  </a:moveTo>
                  <a:lnTo>
                    <a:pt x="0" y="213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91" name="object 19991"/>
            <p:cNvSpPr/>
            <p:nvPr/>
          </p:nvSpPr>
          <p:spPr>
            <a:xfrm>
              <a:off x="3628681" y="530360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92" name="object 19992"/>
            <p:cNvSpPr/>
            <p:nvPr/>
          </p:nvSpPr>
          <p:spPr>
            <a:xfrm>
              <a:off x="3632631" y="529252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93" name="object 19993"/>
            <p:cNvSpPr/>
            <p:nvPr/>
          </p:nvSpPr>
          <p:spPr>
            <a:xfrm>
              <a:off x="3632631" y="526796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8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94" name="object 19994"/>
            <p:cNvSpPr/>
            <p:nvPr/>
          </p:nvSpPr>
          <p:spPr>
            <a:xfrm>
              <a:off x="3631056" y="53036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95" name="object 19995"/>
            <p:cNvSpPr/>
            <p:nvPr/>
          </p:nvSpPr>
          <p:spPr>
            <a:xfrm>
              <a:off x="3634219" y="529252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96" name="object 19996"/>
            <p:cNvSpPr/>
            <p:nvPr/>
          </p:nvSpPr>
          <p:spPr>
            <a:xfrm>
              <a:off x="3634219" y="5267960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82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97" name="object 19997"/>
            <p:cNvSpPr/>
            <p:nvPr/>
          </p:nvSpPr>
          <p:spPr>
            <a:xfrm>
              <a:off x="3632631" y="53036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98" name="object 19998"/>
            <p:cNvSpPr/>
            <p:nvPr/>
          </p:nvSpPr>
          <p:spPr>
            <a:xfrm>
              <a:off x="3636594" y="529252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19999" name="object 19999"/>
            <p:cNvSpPr/>
            <p:nvPr/>
          </p:nvSpPr>
          <p:spPr>
            <a:xfrm>
              <a:off x="3636594" y="526876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00" name="object 20000"/>
            <p:cNvSpPr/>
            <p:nvPr/>
          </p:nvSpPr>
          <p:spPr>
            <a:xfrm>
              <a:off x="3634219" y="530360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01" name="object 20001"/>
            <p:cNvSpPr/>
            <p:nvPr/>
          </p:nvSpPr>
          <p:spPr>
            <a:xfrm>
              <a:off x="3638181" y="5292521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02" name="object 20002"/>
            <p:cNvSpPr/>
            <p:nvPr/>
          </p:nvSpPr>
          <p:spPr>
            <a:xfrm>
              <a:off x="3638181" y="5268760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0"/>
                  </a:moveTo>
                  <a:lnTo>
                    <a:pt x="0" y="134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03" name="object 20003"/>
            <p:cNvSpPr/>
            <p:nvPr/>
          </p:nvSpPr>
          <p:spPr>
            <a:xfrm>
              <a:off x="3636594" y="530359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04" name="object 20004"/>
            <p:cNvSpPr/>
            <p:nvPr/>
          </p:nvSpPr>
          <p:spPr>
            <a:xfrm>
              <a:off x="3638194" y="53043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05" name="object 20005"/>
            <p:cNvSpPr/>
            <p:nvPr/>
          </p:nvSpPr>
          <p:spPr>
            <a:xfrm>
              <a:off x="3578770" y="531073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62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06" name="object 20006"/>
            <p:cNvSpPr/>
            <p:nvPr/>
          </p:nvSpPr>
          <p:spPr>
            <a:xfrm>
              <a:off x="3578770" y="53146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07" name="object 20007"/>
            <p:cNvSpPr/>
            <p:nvPr/>
          </p:nvSpPr>
          <p:spPr>
            <a:xfrm>
              <a:off x="3580358" y="531073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62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08" name="object 20008"/>
            <p:cNvSpPr/>
            <p:nvPr/>
          </p:nvSpPr>
          <p:spPr>
            <a:xfrm>
              <a:off x="3580358" y="53146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09" name="object 20009"/>
            <p:cNvSpPr/>
            <p:nvPr/>
          </p:nvSpPr>
          <p:spPr>
            <a:xfrm>
              <a:off x="3581945" y="531073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0"/>
                  </a:moveTo>
                  <a:lnTo>
                    <a:pt x="2374" y="3962"/>
                  </a:lnTo>
                </a:path>
                <a:path w="2539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10" name="object 20010"/>
            <p:cNvSpPr/>
            <p:nvPr/>
          </p:nvSpPr>
          <p:spPr>
            <a:xfrm>
              <a:off x="3581945" y="53146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11" name="object 20011"/>
            <p:cNvSpPr/>
            <p:nvPr/>
          </p:nvSpPr>
          <p:spPr>
            <a:xfrm>
              <a:off x="3584320" y="531073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1574" y="3962"/>
                  </a:lnTo>
                </a:path>
                <a:path w="1904" h="444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12" name="object 20012"/>
            <p:cNvSpPr/>
            <p:nvPr/>
          </p:nvSpPr>
          <p:spPr>
            <a:xfrm>
              <a:off x="3584320" y="53146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13" name="object 20013"/>
            <p:cNvSpPr/>
            <p:nvPr/>
          </p:nvSpPr>
          <p:spPr>
            <a:xfrm>
              <a:off x="3585895" y="5310733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87" y="0"/>
                  </a:moveTo>
                  <a:lnTo>
                    <a:pt x="1587" y="4762"/>
                  </a:lnTo>
                </a:path>
                <a:path w="1904" h="5079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14" name="object 20014"/>
            <p:cNvSpPr/>
            <p:nvPr/>
          </p:nvSpPr>
          <p:spPr>
            <a:xfrm>
              <a:off x="3585895" y="531469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15" name="object 20015"/>
            <p:cNvSpPr/>
            <p:nvPr/>
          </p:nvSpPr>
          <p:spPr>
            <a:xfrm>
              <a:off x="3587483" y="5310733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2374" y="800"/>
                  </a:moveTo>
                  <a:lnTo>
                    <a:pt x="2374" y="4762"/>
                  </a:lnTo>
                </a:path>
                <a:path w="2539" h="5079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16" name="object 20016"/>
            <p:cNvSpPr/>
            <p:nvPr/>
          </p:nvSpPr>
          <p:spPr>
            <a:xfrm>
              <a:off x="3587483" y="53154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17" name="object 20017"/>
            <p:cNvSpPr/>
            <p:nvPr/>
          </p:nvSpPr>
          <p:spPr>
            <a:xfrm>
              <a:off x="3589870" y="531153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1574" y="3962"/>
                  </a:lnTo>
                </a:path>
                <a:path w="1904" h="444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18" name="object 20018"/>
            <p:cNvSpPr/>
            <p:nvPr/>
          </p:nvSpPr>
          <p:spPr>
            <a:xfrm>
              <a:off x="3589870" y="53154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19" name="object 20019"/>
            <p:cNvSpPr/>
            <p:nvPr/>
          </p:nvSpPr>
          <p:spPr>
            <a:xfrm>
              <a:off x="3591445" y="531153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0"/>
                  </a:moveTo>
                  <a:lnTo>
                    <a:pt x="2374" y="3962"/>
                  </a:lnTo>
                </a:path>
                <a:path w="2539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20" name="object 20020"/>
            <p:cNvSpPr/>
            <p:nvPr/>
          </p:nvSpPr>
          <p:spPr>
            <a:xfrm>
              <a:off x="3591445" y="53154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21" name="object 20021"/>
            <p:cNvSpPr/>
            <p:nvPr/>
          </p:nvSpPr>
          <p:spPr>
            <a:xfrm>
              <a:off x="3593820" y="531153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62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22" name="object 20022"/>
            <p:cNvSpPr/>
            <p:nvPr/>
          </p:nvSpPr>
          <p:spPr>
            <a:xfrm>
              <a:off x="3593820" y="53154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23" name="object 20023"/>
            <p:cNvSpPr/>
            <p:nvPr/>
          </p:nvSpPr>
          <p:spPr>
            <a:xfrm>
              <a:off x="3595407" y="5311533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87" y="0"/>
                  </a:moveTo>
                  <a:lnTo>
                    <a:pt x="1587" y="4762"/>
                  </a:lnTo>
                </a:path>
                <a:path w="1904" h="5079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24" name="object 20024"/>
            <p:cNvSpPr/>
            <p:nvPr/>
          </p:nvSpPr>
          <p:spPr>
            <a:xfrm>
              <a:off x="3595407" y="531548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25" name="object 20025"/>
            <p:cNvSpPr/>
            <p:nvPr/>
          </p:nvSpPr>
          <p:spPr>
            <a:xfrm>
              <a:off x="3596995" y="5311521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2374" y="800"/>
                  </a:moveTo>
                  <a:lnTo>
                    <a:pt x="2374" y="4762"/>
                  </a:lnTo>
                </a:path>
                <a:path w="2539" h="5079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26" name="object 20026"/>
            <p:cNvSpPr/>
            <p:nvPr/>
          </p:nvSpPr>
          <p:spPr>
            <a:xfrm>
              <a:off x="3596995" y="53162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27" name="object 20027"/>
            <p:cNvSpPr/>
            <p:nvPr/>
          </p:nvSpPr>
          <p:spPr>
            <a:xfrm>
              <a:off x="3599370" y="531232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62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28" name="object 20028"/>
            <p:cNvSpPr/>
            <p:nvPr/>
          </p:nvSpPr>
          <p:spPr>
            <a:xfrm>
              <a:off x="3599370" y="53162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29" name="object 20029"/>
            <p:cNvSpPr/>
            <p:nvPr/>
          </p:nvSpPr>
          <p:spPr>
            <a:xfrm>
              <a:off x="3600957" y="531232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1574" y="3962"/>
                  </a:lnTo>
                </a:path>
                <a:path w="1904" h="444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30" name="object 20030"/>
            <p:cNvSpPr/>
            <p:nvPr/>
          </p:nvSpPr>
          <p:spPr>
            <a:xfrm>
              <a:off x="3600957" y="53162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31" name="object 20031"/>
            <p:cNvSpPr/>
            <p:nvPr/>
          </p:nvSpPr>
          <p:spPr>
            <a:xfrm>
              <a:off x="3602532" y="531232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0"/>
                  </a:moveTo>
                  <a:lnTo>
                    <a:pt x="2374" y="3962"/>
                  </a:lnTo>
                </a:path>
                <a:path w="2539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32" name="object 20032"/>
            <p:cNvSpPr/>
            <p:nvPr/>
          </p:nvSpPr>
          <p:spPr>
            <a:xfrm>
              <a:off x="3602532" y="53162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33" name="object 20033"/>
            <p:cNvSpPr/>
            <p:nvPr/>
          </p:nvSpPr>
          <p:spPr>
            <a:xfrm>
              <a:off x="3604907" y="5312321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87" y="0"/>
                  </a:moveTo>
                  <a:lnTo>
                    <a:pt x="1587" y="4762"/>
                  </a:lnTo>
                </a:path>
                <a:path w="1904" h="5079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34" name="object 20034"/>
            <p:cNvSpPr/>
            <p:nvPr/>
          </p:nvSpPr>
          <p:spPr>
            <a:xfrm>
              <a:off x="3604907" y="531628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35" name="object 20035"/>
            <p:cNvSpPr/>
            <p:nvPr/>
          </p:nvSpPr>
          <p:spPr>
            <a:xfrm>
              <a:off x="3606507" y="5312321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74" y="800"/>
                  </a:moveTo>
                  <a:lnTo>
                    <a:pt x="1574" y="4762"/>
                  </a:lnTo>
                </a:path>
                <a:path w="1904" h="5079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36" name="object 20036"/>
            <p:cNvSpPr/>
            <p:nvPr/>
          </p:nvSpPr>
          <p:spPr>
            <a:xfrm>
              <a:off x="3606507" y="53170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37" name="object 20037"/>
            <p:cNvSpPr/>
            <p:nvPr/>
          </p:nvSpPr>
          <p:spPr>
            <a:xfrm>
              <a:off x="3608082" y="531312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0"/>
                  </a:moveTo>
                  <a:lnTo>
                    <a:pt x="2374" y="3962"/>
                  </a:lnTo>
                </a:path>
                <a:path w="2539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38" name="object 20038"/>
            <p:cNvSpPr/>
            <p:nvPr/>
          </p:nvSpPr>
          <p:spPr>
            <a:xfrm>
              <a:off x="3608082" y="53170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39" name="object 20039"/>
            <p:cNvSpPr/>
            <p:nvPr/>
          </p:nvSpPr>
          <p:spPr>
            <a:xfrm>
              <a:off x="3610457" y="531312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62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40" name="object 20040"/>
            <p:cNvSpPr/>
            <p:nvPr/>
          </p:nvSpPr>
          <p:spPr>
            <a:xfrm>
              <a:off x="3610457" y="53170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41" name="object 20041"/>
            <p:cNvSpPr/>
            <p:nvPr/>
          </p:nvSpPr>
          <p:spPr>
            <a:xfrm>
              <a:off x="3612044" y="531312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1574" y="3962"/>
                  </a:lnTo>
                </a:path>
                <a:path w="1904" h="444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42" name="object 20042"/>
            <p:cNvSpPr/>
            <p:nvPr/>
          </p:nvSpPr>
          <p:spPr>
            <a:xfrm>
              <a:off x="3612044" y="53170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43" name="object 20043"/>
            <p:cNvSpPr/>
            <p:nvPr/>
          </p:nvSpPr>
          <p:spPr>
            <a:xfrm>
              <a:off x="3613619" y="531312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87" y="0"/>
                  </a:moveTo>
                  <a:lnTo>
                    <a:pt x="2387" y="3962"/>
                  </a:lnTo>
                </a:path>
                <a:path w="2539" h="4445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44" name="object 20044"/>
            <p:cNvSpPr/>
            <p:nvPr/>
          </p:nvSpPr>
          <p:spPr>
            <a:xfrm>
              <a:off x="3613619" y="53170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45" name="object 20045"/>
            <p:cNvSpPr/>
            <p:nvPr/>
          </p:nvSpPr>
          <p:spPr>
            <a:xfrm>
              <a:off x="3616007" y="5313121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74" y="0"/>
                  </a:moveTo>
                  <a:lnTo>
                    <a:pt x="1574" y="4749"/>
                  </a:lnTo>
                </a:path>
                <a:path w="1904" h="5079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46" name="object 20046"/>
            <p:cNvSpPr/>
            <p:nvPr/>
          </p:nvSpPr>
          <p:spPr>
            <a:xfrm>
              <a:off x="3616007" y="531708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47" name="object 20047"/>
            <p:cNvSpPr/>
            <p:nvPr/>
          </p:nvSpPr>
          <p:spPr>
            <a:xfrm>
              <a:off x="3617582" y="5313121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2387" y="787"/>
                  </a:moveTo>
                  <a:lnTo>
                    <a:pt x="2387" y="4749"/>
                  </a:lnTo>
                </a:path>
                <a:path w="2539" h="5079">
                  <a:moveTo>
                    <a:pt x="238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48" name="object 20048"/>
            <p:cNvSpPr/>
            <p:nvPr/>
          </p:nvSpPr>
          <p:spPr>
            <a:xfrm>
              <a:off x="3617582" y="53178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49" name="object 20049"/>
            <p:cNvSpPr/>
            <p:nvPr/>
          </p:nvSpPr>
          <p:spPr>
            <a:xfrm>
              <a:off x="3619969" y="531390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1574" y="3962"/>
                  </a:lnTo>
                </a:path>
                <a:path w="1904" h="444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50" name="object 20050"/>
            <p:cNvSpPr/>
            <p:nvPr/>
          </p:nvSpPr>
          <p:spPr>
            <a:xfrm>
              <a:off x="3619969" y="53178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51" name="object 20051"/>
            <p:cNvSpPr/>
            <p:nvPr/>
          </p:nvSpPr>
          <p:spPr>
            <a:xfrm>
              <a:off x="3621557" y="531390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62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52" name="object 20052"/>
            <p:cNvSpPr/>
            <p:nvPr/>
          </p:nvSpPr>
          <p:spPr>
            <a:xfrm>
              <a:off x="3621557" y="53178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53" name="object 20053"/>
            <p:cNvSpPr/>
            <p:nvPr/>
          </p:nvSpPr>
          <p:spPr>
            <a:xfrm>
              <a:off x="3623132" y="531390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0"/>
                  </a:moveTo>
                  <a:lnTo>
                    <a:pt x="2374" y="3962"/>
                  </a:lnTo>
                </a:path>
                <a:path w="2539" h="4445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54" name="object 20054"/>
            <p:cNvSpPr/>
            <p:nvPr/>
          </p:nvSpPr>
          <p:spPr>
            <a:xfrm>
              <a:off x="3623132" y="53178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55" name="object 20055"/>
            <p:cNvSpPr/>
            <p:nvPr/>
          </p:nvSpPr>
          <p:spPr>
            <a:xfrm>
              <a:off x="3625519" y="5313908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74" y="0"/>
                  </a:moveTo>
                  <a:lnTo>
                    <a:pt x="1574" y="4762"/>
                  </a:lnTo>
                </a:path>
                <a:path w="1904" h="5079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56" name="object 20056"/>
            <p:cNvSpPr/>
            <p:nvPr/>
          </p:nvSpPr>
          <p:spPr>
            <a:xfrm>
              <a:off x="3625519" y="531785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57" name="object 20057"/>
            <p:cNvSpPr/>
            <p:nvPr/>
          </p:nvSpPr>
          <p:spPr>
            <a:xfrm>
              <a:off x="3627094" y="5313895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87" y="800"/>
                  </a:moveTo>
                  <a:lnTo>
                    <a:pt x="1587" y="4762"/>
                  </a:lnTo>
                </a:path>
                <a:path w="1904" h="5079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58" name="object 20058"/>
            <p:cNvSpPr/>
            <p:nvPr/>
          </p:nvSpPr>
          <p:spPr>
            <a:xfrm>
              <a:off x="3627094" y="53186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59" name="object 20059"/>
            <p:cNvSpPr/>
            <p:nvPr/>
          </p:nvSpPr>
          <p:spPr>
            <a:xfrm>
              <a:off x="3631056" y="531469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60" name="object 20060"/>
            <p:cNvSpPr/>
            <p:nvPr/>
          </p:nvSpPr>
          <p:spPr>
            <a:xfrm>
              <a:off x="3628681" y="53146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61" name="object 20061"/>
            <p:cNvSpPr/>
            <p:nvPr/>
          </p:nvSpPr>
          <p:spPr>
            <a:xfrm>
              <a:off x="3628681" y="53186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62" name="object 20062"/>
            <p:cNvSpPr/>
            <p:nvPr/>
          </p:nvSpPr>
          <p:spPr>
            <a:xfrm>
              <a:off x="3577983" y="5300433"/>
              <a:ext cx="12065" cy="10795"/>
            </a:xfrm>
            <a:custGeom>
              <a:avLst/>
              <a:gdLst/>
              <a:ahLst/>
              <a:cxnLst/>
              <a:rect l="l" t="t" r="r" b="b"/>
              <a:pathLst>
                <a:path w="12064" h="10795">
                  <a:moveTo>
                    <a:pt x="11874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63" name="object 20063"/>
            <p:cNvSpPr/>
            <p:nvPr/>
          </p:nvSpPr>
          <p:spPr>
            <a:xfrm>
              <a:off x="3631056" y="53146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64" name="object 20064"/>
            <p:cNvSpPr/>
            <p:nvPr/>
          </p:nvSpPr>
          <p:spPr>
            <a:xfrm>
              <a:off x="3632631" y="53146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65" name="object 20065"/>
            <p:cNvSpPr/>
            <p:nvPr/>
          </p:nvSpPr>
          <p:spPr>
            <a:xfrm>
              <a:off x="3635019" y="53146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66" name="object 20066"/>
            <p:cNvSpPr/>
            <p:nvPr/>
          </p:nvSpPr>
          <p:spPr>
            <a:xfrm>
              <a:off x="3636606" y="53146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67" name="object 20067"/>
            <p:cNvSpPr/>
            <p:nvPr/>
          </p:nvSpPr>
          <p:spPr>
            <a:xfrm>
              <a:off x="3638194" y="531469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68" name="object 20068"/>
            <p:cNvSpPr/>
            <p:nvPr/>
          </p:nvSpPr>
          <p:spPr>
            <a:xfrm>
              <a:off x="3640569" y="53154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69" name="object 20069"/>
            <p:cNvSpPr/>
            <p:nvPr/>
          </p:nvSpPr>
          <p:spPr>
            <a:xfrm>
              <a:off x="3642156" y="53154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70" name="object 20070"/>
            <p:cNvSpPr/>
            <p:nvPr/>
          </p:nvSpPr>
          <p:spPr>
            <a:xfrm>
              <a:off x="3643731" y="53154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71" name="object 20071"/>
            <p:cNvSpPr/>
            <p:nvPr/>
          </p:nvSpPr>
          <p:spPr>
            <a:xfrm>
              <a:off x="3646119" y="53154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72" name="object 20072"/>
            <p:cNvSpPr/>
            <p:nvPr/>
          </p:nvSpPr>
          <p:spPr>
            <a:xfrm>
              <a:off x="3647693" y="53154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73" name="object 20073"/>
            <p:cNvSpPr/>
            <p:nvPr/>
          </p:nvSpPr>
          <p:spPr>
            <a:xfrm>
              <a:off x="3650068" y="53162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74" name="object 20074"/>
            <p:cNvSpPr/>
            <p:nvPr/>
          </p:nvSpPr>
          <p:spPr>
            <a:xfrm>
              <a:off x="3651656" y="53162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75" name="object 20075"/>
            <p:cNvSpPr/>
            <p:nvPr/>
          </p:nvSpPr>
          <p:spPr>
            <a:xfrm>
              <a:off x="3653231" y="53162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76" name="object 20076"/>
            <p:cNvSpPr/>
            <p:nvPr/>
          </p:nvSpPr>
          <p:spPr>
            <a:xfrm>
              <a:off x="3655631" y="53162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77" name="object 20077"/>
            <p:cNvSpPr/>
            <p:nvPr/>
          </p:nvSpPr>
          <p:spPr>
            <a:xfrm>
              <a:off x="3657206" y="53162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78" name="object 20078"/>
            <p:cNvSpPr/>
            <p:nvPr/>
          </p:nvSpPr>
          <p:spPr>
            <a:xfrm>
              <a:off x="3658793" y="53162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79" name="object 20079"/>
            <p:cNvSpPr/>
            <p:nvPr/>
          </p:nvSpPr>
          <p:spPr>
            <a:xfrm>
              <a:off x="3661168" y="53170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80" name="object 20080"/>
            <p:cNvSpPr/>
            <p:nvPr/>
          </p:nvSpPr>
          <p:spPr>
            <a:xfrm>
              <a:off x="3662743" y="53170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81" name="object 20081"/>
            <p:cNvSpPr/>
            <p:nvPr/>
          </p:nvSpPr>
          <p:spPr>
            <a:xfrm>
              <a:off x="3665130" y="53170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82" name="object 20082"/>
            <p:cNvSpPr/>
            <p:nvPr/>
          </p:nvSpPr>
          <p:spPr>
            <a:xfrm>
              <a:off x="3666705" y="53170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83" name="object 20083"/>
            <p:cNvSpPr/>
            <p:nvPr/>
          </p:nvSpPr>
          <p:spPr>
            <a:xfrm>
              <a:off x="3668293" y="53170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84" name="object 20084"/>
            <p:cNvSpPr/>
            <p:nvPr/>
          </p:nvSpPr>
          <p:spPr>
            <a:xfrm>
              <a:off x="3670680" y="531708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85" name="object 20085"/>
            <p:cNvSpPr/>
            <p:nvPr/>
          </p:nvSpPr>
          <p:spPr>
            <a:xfrm>
              <a:off x="3672255" y="53178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86" name="object 20086"/>
            <p:cNvSpPr/>
            <p:nvPr/>
          </p:nvSpPr>
          <p:spPr>
            <a:xfrm>
              <a:off x="3673843" y="53178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87" name="object 20087"/>
            <p:cNvSpPr/>
            <p:nvPr/>
          </p:nvSpPr>
          <p:spPr>
            <a:xfrm>
              <a:off x="3676218" y="53178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88" name="object 20088"/>
            <p:cNvSpPr/>
            <p:nvPr/>
          </p:nvSpPr>
          <p:spPr>
            <a:xfrm>
              <a:off x="3677805" y="53178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89" name="object 20089"/>
            <p:cNvSpPr/>
            <p:nvPr/>
          </p:nvSpPr>
          <p:spPr>
            <a:xfrm>
              <a:off x="3680180" y="531785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90" name="object 20090"/>
            <p:cNvSpPr/>
            <p:nvPr/>
          </p:nvSpPr>
          <p:spPr>
            <a:xfrm>
              <a:off x="3681755" y="53186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91" name="object 20091"/>
            <p:cNvSpPr/>
            <p:nvPr/>
          </p:nvSpPr>
          <p:spPr>
            <a:xfrm>
              <a:off x="3683355" y="53186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92" name="object 20092"/>
            <p:cNvSpPr/>
            <p:nvPr/>
          </p:nvSpPr>
          <p:spPr>
            <a:xfrm>
              <a:off x="3683342" y="531865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93" name="object 20093"/>
            <p:cNvSpPr/>
            <p:nvPr/>
          </p:nvSpPr>
          <p:spPr>
            <a:xfrm>
              <a:off x="3683355" y="53226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94" name="object 20094"/>
            <p:cNvSpPr/>
            <p:nvPr/>
          </p:nvSpPr>
          <p:spPr>
            <a:xfrm>
              <a:off x="3616794" y="52647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95" name="object 20095"/>
            <p:cNvSpPr/>
            <p:nvPr/>
          </p:nvSpPr>
          <p:spPr>
            <a:xfrm>
              <a:off x="3616007" y="52671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96" name="object 20096"/>
            <p:cNvSpPr/>
            <p:nvPr/>
          </p:nvSpPr>
          <p:spPr>
            <a:xfrm>
              <a:off x="3617582" y="526321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97" name="object 20097"/>
            <p:cNvSpPr/>
            <p:nvPr/>
          </p:nvSpPr>
          <p:spPr>
            <a:xfrm>
              <a:off x="3617582" y="526321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98" name="object 20098"/>
            <p:cNvSpPr/>
            <p:nvPr/>
          </p:nvSpPr>
          <p:spPr>
            <a:xfrm>
              <a:off x="3616007" y="526558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099" name="object 20099"/>
            <p:cNvSpPr/>
            <p:nvPr/>
          </p:nvSpPr>
          <p:spPr>
            <a:xfrm>
              <a:off x="3617582" y="52671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00" name="object 20100"/>
            <p:cNvSpPr/>
            <p:nvPr/>
          </p:nvSpPr>
          <p:spPr>
            <a:xfrm>
              <a:off x="3617582" y="526321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87" y="0"/>
                  </a:moveTo>
                  <a:lnTo>
                    <a:pt x="2387" y="3962"/>
                  </a:lnTo>
                </a:path>
                <a:path w="2539" h="4445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01" name="object 20101"/>
            <p:cNvSpPr/>
            <p:nvPr/>
          </p:nvSpPr>
          <p:spPr>
            <a:xfrm>
              <a:off x="3619969" y="52671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02" name="object 20102"/>
            <p:cNvSpPr/>
            <p:nvPr/>
          </p:nvSpPr>
          <p:spPr>
            <a:xfrm>
              <a:off x="3619982" y="526321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74" y="0"/>
                  </a:moveTo>
                  <a:lnTo>
                    <a:pt x="1574" y="3962"/>
                  </a:lnTo>
                </a:path>
                <a:path w="1904" h="444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03" name="object 20103"/>
            <p:cNvSpPr/>
            <p:nvPr/>
          </p:nvSpPr>
          <p:spPr>
            <a:xfrm>
              <a:off x="3621557" y="52671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04" name="object 20104"/>
            <p:cNvSpPr/>
            <p:nvPr/>
          </p:nvSpPr>
          <p:spPr>
            <a:xfrm>
              <a:off x="3621557" y="526321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62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05" name="object 20105"/>
            <p:cNvSpPr/>
            <p:nvPr/>
          </p:nvSpPr>
          <p:spPr>
            <a:xfrm>
              <a:off x="3623144" y="526717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06" name="object 20106"/>
            <p:cNvSpPr/>
            <p:nvPr/>
          </p:nvSpPr>
          <p:spPr>
            <a:xfrm>
              <a:off x="3623144" y="5263210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2374" y="0"/>
                  </a:moveTo>
                  <a:lnTo>
                    <a:pt x="2374" y="4762"/>
                  </a:lnTo>
                </a:path>
                <a:path w="2539" h="507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07" name="object 20107"/>
            <p:cNvSpPr/>
            <p:nvPr/>
          </p:nvSpPr>
          <p:spPr>
            <a:xfrm>
              <a:off x="3625519" y="52679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08" name="object 20108"/>
            <p:cNvSpPr/>
            <p:nvPr/>
          </p:nvSpPr>
          <p:spPr>
            <a:xfrm>
              <a:off x="3625519" y="526319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74" y="800"/>
                  </a:moveTo>
                  <a:lnTo>
                    <a:pt x="1574" y="4762"/>
                  </a:lnTo>
                </a:path>
                <a:path w="1904" h="5079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09" name="object 20109"/>
            <p:cNvSpPr/>
            <p:nvPr/>
          </p:nvSpPr>
          <p:spPr>
            <a:xfrm>
              <a:off x="3627094" y="52679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10" name="object 20110"/>
            <p:cNvSpPr/>
            <p:nvPr/>
          </p:nvSpPr>
          <p:spPr>
            <a:xfrm>
              <a:off x="3627094" y="526399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0"/>
                  </a:moveTo>
                  <a:lnTo>
                    <a:pt x="1587" y="3962"/>
                  </a:lnTo>
                </a:path>
                <a:path w="1904" h="444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11" name="object 20111"/>
            <p:cNvSpPr/>
            <p:nvPr/>
          </p:nvSpPr>
          <p:spPr>
            <a:xfrm>
              <a:off x="3628681" y="526796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12" name="object 20112"/>
            <p:cNvSpPr/>
            <p:nvPr/>
          </p:nvSpPr>
          <p:spPr>
            <a:xfrm>
              <a:off x="3631056" y="526399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13" name="object 20113"/>
            <p:cNvSpPr/>
            <p:nvPr/>
          </p:nvSpPr>
          <p:spPr>
            <a:xfrm>
              <a:off x="3628681" y="526399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14" name="object 20114"/>
            <p:cNvSpPr/>
            <p:nvPr/>
          </p:nvSpPr>
          <p:spPr>
            <a:xfrm>
              <a:off x="3630256" y="5252123"/>
              <a:ext cx="66040" cy="5080"/>
            </a:xfrm>
            <a:custGeom>
              <a:avLst/>
              <a:gdLst/>
              <a:ahLst/>
              <a:cxnLst/>
              <a:rect l="l" t="t" r="r" b="b"/>
              <a:pathLst>
                <a:path w="66039" h="5079">
                  <a:moveTo>
                    <a:pt x="65760" y="4749"/>
                  </a:moveTo>
                  <a:lnTo>
                    <a:pt x="60210" y="4749"/>
                  </a:lnTo>
                  <a:lnTo>
                    <a:pt x="58623" y="3949"/>
                  </a:lnTo>
                  <a:lnTo>
                    <a:pt x="49123" y="3949"/>
                  </a:lnTo>
                  <a:lnTo>
                    <a:pt x="47548" y="3174"/>
                  </a:lnTo>
                  <a:lnTo>
                    <a:pt x="38036" y="3174"/>
                  </a:lnTo>
                  <a:lnTo>
                    <a:pt x="36448" y="2374"/>
                  </a:lnTo>
                  <a:lnTo>
                    <a:pt x="30899" y="2374"/>
                  </a:lnTo>
                  <a:lnTo>
                    <a:pt x="23968" y="1789"/>
                  </a:lnTo>
                  <a:lnTo>
                    <a:pt x="17013" y="1330"/>
                  </a:lnTo>
                  <a:lnTo>
                    <a:pt x="10069" y="799"/>
                  </a:lnTo>
                  <a:lnTo>
                    <a:pt x="31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15" name="object 20115"/>
            <p:cNvSpPr/>
            <p:nvPr/>
          </p:nvSpPr>
          <p:spPr>
            <a:xfrm>
              <a:off x="3617582" y="5252110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0" y="11087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16" name="object 20116"/>
            <p:cNvSpPr/>
            <p:nvPr/>
          </p:nvSpPr>
          <p:spPr>
            <a:xfrm>
              <a:off x="3631056" y="52639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17" name="object 20117"/>
            <p:cNvSpPr/>
            <p:nvPr/>
          </p:nvSpPr>
          <p:spPr>
            <a:xfrm>
              <a:off x="3632631" y="526399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18" name="object 20118"/>
            <p:cNvSpPr/>
            <p:nvPr/>
          </p:nvSpPr>
          <p:spPr>
            <a:xfrm>
              <a:off x="3635031" y="526399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19" name="object 20119"/>
            <p:cNvSpPr/>
            <p:nvPr/>
          </p:nvSpPr>
          <p:spPr>
            <a:xfrm>
              <a:off x="3636606" y="52647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20" name="object 20120"/>
            <p:cNvSpPr/>
            <p:nvPr/>
          </p:nvSpPr>
          <p:spPr>
            <a:xfrm>
              <a:off x="3638194" y="52647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21" name="object 20121"/>
            <p:cNvSpPr/>
            <p:nvPr/>
          </p:nvSpPr>
          <p:spPr>
            <a:xfrm>
              <a:off x="3640569" y="52647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22" name="object 20122"/>
            <p:cNvSpPr/>
            <p:nvPr/>
          </p:nvSpPr>
          <p:spPr>
            <a:xfrm>
              <a:off x="3642156" y="52647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23" name="object 20123"/>
            <p:cNvSpPr/>
            <p:nvPr/>
          </p:nvSpPr>
          <p:spPr>
            <a:xfrm>
              <a:off x="3643731" y="52647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24" name="object 20124"/>
            <p:cNvSpPr/>
            <p:nvPr/>
          </p:nvSpPr>
          <p:spPr>
            <a:xfrm>
              <a:off x="3646119" y="526477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25" name="object 20125"/>
            <p:cNvSpPr/>
            <p:nvPr/>
          </p:nvSpPr>
          <p:spPr>
            <a:xfrm>
              <a:off x="3647693" y="52655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26" name="object 20126"/>
            <p:cNvSpPr/>
            <p:nvPr/>
          </p:nvSpPr>
          <p:spPr>
            <a:xfrm>
              <a:off x="3650081" y="52655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27" name="object 20127"/>
            <p:cNvSpPr/>
            <p:nvPr/>
          </p:nvSpPr>
          <p:spPr>
            <a:xfrm>
              <a:off x="3651656" y="52655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28" name="object 20128"/>
            <p:cNvSpPr/>
            <p:nvPr/>
          </p:nvSpPr>
          <p:spPr>
            <a:xfrm>
              <a:off x="3653231" y="52655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29" name="object 20129"/>
            <p:cNvSpPr/>
            <p:nvPr/>
          </p:nvSpPr>
          <p:spPr>
            <a:xfrm>
              <a:off x="3655631" y="52655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30" name="object 20130"/>
            <p:cNvSpPr/>
            <p:nvPr/>
          </p:nvSpPr>
          <p:spPr>
            <a:xfrm>
              <a:off x="3657206" y="526557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31" name="object 20131"/>
            <p:cNvSpPr/>
            <p:nvPr/>
          </p:nvSpPr>
          <p:spPr>
            <a:xfrm>
              <a:off x="3658793" y="52663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32" name="object 20132"/>
            <p:cNvSpPr/>
            <p:nvPr/>
          </p:nvSpPr>
          <p:spPr>
            <a:xfrm>
              <a:off x="3661168" y="52663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33" name="object 20133"/>
            <p:cNvSpPr/>
            <p:nvPr/>
          </p:nvSpPr>
          <p:spPr>
            <a:xfrm>
              <a:off x="3662743" y="52663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34" name="object 20134"/>
            <p:cNvSpPr/>
            <p:nvPr/>
          </p:nvSpPr>
          <p:spPr>
            <a:xfrm>
              <a:off x="3665130" y="52663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35" name="object 20135"/>
            <p:cNvSpPr/>
            <p:nvPr/>
          </p:nvSpPr>
          <p:spPr>
            <a:xfrm>
              <a:off x="3666705" y="526637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36" name="object 20136"/>
            <p:cNvSpPr/>
            <p:nvPr/>
          </p:nvSpPr>
          <p:spPr>
            <a:xfrm>
              <a:off x="3668293" y="52671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37" name="object 20137"/>
            <p:cNvSpPr/>
            <p:nvPr/>
          </p:nvSpPr>
          <p:spPr>
            <a:xfrm>
              <a:off x="3670680" y="52671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38" name="object 20138"/>
            <p:cNvSpPr/>
            <p:nvPr/>
          </p:nvSpPr>
          <p:spPr>
            <a:xfrm>
              <a:off x="3672255" y="52671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39" name="object 20139"/>
            <p:cNvSpPr/>
            <p:nvPr/>
          </p:nvSpPr>
          <p:spPr>
            <a:xfrm>
              <a:off x="3673843" y="52671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40" name="object 20140"/>
            <p:cNvSpPr/>
            <p:nvPr/>
          </p:nvSpPr>
          <p:spPr>
            <a:xfrm>
              <a:off x="3676218" y="52671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41" name="object 20141"/>
            <p:cNvSpPr/>
            <p:nvPr/>
          </p:nvSpPr>
          <p:spPr>
            <a:xfrm>
              <a:off x="3677805" y="526715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42" name="object 20142"/>
            <p:cNvSpPr/>
            <p:nvPr/>
          </p:nvSpPr>
          <p:spPr>
            <a:xfrm>
              <a:off x="3680180" y="52679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43" name="object 20143"/>
            <p:cNvSpPr/>
            <p:nvPr/>
          </p:nvSpPr>
          <p:spPr>
            <a:xfrm>
              <a:off x="3681755" y="52679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44" name="object 20144"/>
            <p:cNvSpPr/>
            <p:nvPr/>
          </p:nvSpPr>
          <p:spPr>
            <a:xfrm>
              <a:off x="3683355" y="52679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45" name="object 20145"/>
            <p:cNvSpPr/>
            <p:nvPr/>
          </p:nvSpPr>
          <p:spPr>
            <a:xfrm>
              <a:off x="3683342" y="526796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46" name="object 20146"/>
            <p:cNvSpPr/>
            <p:nvPr/>
          </p:nvSpPr>
          <p:spPr>
            <a:xfrm>
              <a:off x="3683355" y="527192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47" name="object 20147"/>
            <p:cNvSpPr/>
            <p:nvPr/>
          </p:nvSpPr>
          <p:spPr>
            <a:xfrm>
              <a:off x="3632644" y="526796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48" name="object 20148"/>
            <p:cNvSpPr/>
            <p:nvPr/>
          </p:nvSpPr>
          <p:spPr>
            <a:xfrm>
              <a:off x="3635019" y="52639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49" name="object 20149"/>
            <p:cNvSpPr/>
            <p:nvPr/>
          </p:nvSpPr>
          <p:spPr>
            <a:xfrm>
              <a:off x="3632644" y="526399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50" name="object 20150"/>
            <p:cNvSpPr/>
            <p:nvPr/>
          </p:nvSpPr>
          <p:spPr>
            <a:xfrm>
              <a:off x="3631056" y="52679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51" name="object 20151"/>
            <p:cNvSpPr/>
            <p:nvPr/>
          </p:nvSpPr>
          <p:spPr>
            <a:xfrm>
              <a:off x="3635019" y="52687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52" name="object 20152"/>
            <p:cNvSpPr/>
            <p:nvPr/>
          </p:nvSpPr>
          <p:spPr>
            <a:xfrm>
              <a:off x="3636606" y="526478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75"/>
                  </a:lnTo>
                  <a:lnTo>
                    <a:pt x="1587" y="39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53" name="object 20153"/>
            <p:cNvSpPr/>
            <p:nvPr/>
          </p:nvSpPr>
          <p:spPr>
            <a:xfrm>
              <a:off x="3638194" y="5264785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75"/>
                  </a:lnTo>
                  <a:lnTo>
                    <a:pt x="2374" y="39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54" name="object 20154"/>
            <p:cNvSpPr/>
            <p:nvPr/>
          </p:nvSpPr>
          <p:spPr>
            <a:xfrm>
              <a:off x="3640569" y="526478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75"/>
                  </a:lnTo>
                  <a:lnTo>
                    <a:pt x="1587" y="39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55" name="object 20155"/>
            <p:cNvSpPr/>
            <p:nvPr/>
          </p:nvSpPr>
          <p:spPr>
            <a:xfrm>
              <a:off x="3642156" y="526478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75"/>
                  </a:lnTo>
                  <a:lnTo>
                    <a:pt x="1574" y="39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56" name="object 20156"/>
            <p:cNvSpPr/>
            <p:nvPr/>
          </p:nvSpPr>
          <p:spPr>
            <a:xfrm>
              <a:off x="3643731" y="5264785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0"/>
                  </a:moveTo>
                  <a:lnTo>
                    <a:pt x="0" y="3975"/>
                  </a:lnTo>
                  <a:lnTo>
                    <a:pt x="2387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57" name="object 20157"/>
            <p:cNvSpPr/>
            <p:nvPr/>
          </p:nvSpPr>
          <p:spPr>
            <a:xfrm>
              <a:off x="3646119" y="5264785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4762"/>
                  </a:lnTo>
                  <a:lnTo>
                    <a:pt x="1574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58" name="object 20158"/>
            <p:cNvSpPr/>
            <p:nvPr/>
          </p:nvSpPr>
          <p:spPr>
            <a:xfrm>
              <a:off x="3647693" y="526557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62"/>
                  </a:ln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59" name="object 20159"/>
            <p:cNvSpPr/>
            <p:nvPr/>
          </p:nvSpPr>
          <p:spPr>
            <a:xfrm>
              <a:off x="3650068" y="526557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60" name="object 20160"/>
            <p:cNvSpPr/>
            <p:nvPr/>
          </p:nvSpPr>
          <p:spPr>
            <a:xfrm>
              <a:off x="3651656" y="526557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61" name="object 20161"/>
            <p:cNvSpPr/>
            <p:nvPr/>
          </p:nvSpPr>
          <p:spPr>
            <a:xfrm>
              <a:off x="3653243" y="526557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62"/>
                  </a:lnTo>
                  <a:lnTo>
                    <a:pt x="23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62" name="object 20162"/>
            <p:cNvSpPr/>
            <p:nvPr/>
          </p:nvSpPr>
          <p:spPr>
            <a:xfrm>
              <a:off x="3655631" y="5265572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3962"/>
                  </a:lnTo>
                  <a:lnTo>
                    <a:pt x="1574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63" name="object 20163"/>
            <p:cNvSpPr/>
            <p:nvPr/>
          </p:nvSpPr>
          <p:spPr>
            <a:xfrm>
              <a:off x="3657206" y="5265572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4762"/>
                  </a:lnTo>
                  <a:lnTo>
                    <a:pt x="1587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64" name="object 20164"/>
            <p:cNvSpPr/>
            <p:nvPr/>
          </p:nvSpPr>
          <p:spPr>
            <a:xfrm>
              <a:off x="3658793" y="526637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62"/>
                  </a:ln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65" name="object 20165"/>
            <p:cNvSpPr/>
            <p:nvPr/>
          </p:nvSpPr>
          <p:spPr>
            <a:xfrm>
              <a:off x="3661168" y="526637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66" name="object 20166"/>
            <p:cNvSpPr/>
            <p:nvPr/>
          </p:nvSpPr>
          <p:spPr>
            <a:xfrm>
              <a:off x="3662743" y="526637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62"/>
                  </a:lnTo>
                  <a:lnTo>
                    <a:pt x="23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67" name="object 20167"/>
            <p:cNvSpPr/>
            <p:nvPr/>
          </p:nvSpPr>
          <p:spPr>
            <a:xfrm>
              <a:off x="3665130" y="5266372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3962"/>
                  </a:lnTo>
                  <a:lnTo>
                    <a:pt x="1574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68" name="object 20168"/>
            <p:cNvSpPr/>
            <p:nvPr/>
          </p:nvSpPr>
          <p:spPr>
            <a:xfrm>
              <a:off x="3666705" y="5266372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4762"/>
                  </a:lnTo>
                  <a:lnTo>
                    <a:pt x="1587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69" name="object 20169"/>
            <p:cNvSpPr/>
            <p:nvPr/>
          </p:nvSpPr>
          <p:spPr>
            <a:xfrm>
              <a:off x="3668305" y="526717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62"/>
                  </a:ln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70" name="object 20170"/>
            <p:cNvSpPr/>
            <p:nvPr/>
          </p:nvSpPr>
          <p:spPr>
            <a:xfrm>
              <a:off x="3670668" y="526717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71" name="object 20171"/>
            <p:cNvSpPr/>
            <p:nvPr/>
          </p:nvSpPr>
          <p:spPr>
            <a:xfrm>
              <a:off x="3672255" y="526717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72" name="object 20172"/>
            <p:cNvSpPr/>
            <p:nvPr/>
          </p:nvSpPr>
          <p:spPr>
            <a:xfrm>
              <a:off x="3673843" y="526717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62"/>
                  </a:ln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73" name="object 20173"/>
            <p:cNvSpPr/>
            <p:nvPr/>
          </p:nvSpPr>
          <p:spPr>
            <a:xfrm>
              <a:off x="3676218" y="5267172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3962"/>
                  </a:lnTo>
                  <a:lnTo>
                    <a:pt x="1587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74" name="object 20174"/>
            <p:cNvSpPr/>
            <p:nvPr/>
          </p:nvSpPr>
          <p:spPr>
            <a:xfrm>
              <a:off x="3677805" y="5267172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0"/>
                  </a:moveTo>
                  <a:lnTo>
                    <a:pt x="0" y="4762"/>
                  </a:lnTo>
                  <a:lnTo>
                    <a:pt x="2374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75" name="object 20175"/>
            <p:cNvSpPr/>
            <p:nvPr/>
          </p:nvSpPr>
          <p:spPr>
            <a:xfrm>
              <a:off x="3680180" y="526796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76" name="object 20176"/>
            <p:cNvSpPr/>
            <p:nvPr/>
          </p:nvSpPr>
          <p:spPr>
            <a:xfrm>
              <a:off x="3681755" y="526796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77" name="object 20177"/>
            <p:cNvSpPr/>
            <p:nvPr/>
          </p:nvSpPr>
          <p:spPr>
            <a:xfrm>
              <a:off x="3614419" y="52671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78" name="object 20178"/>
            <p:cNvSpPr/>
            <p:nvPr/>
          </p:nvSpPr>
          <p:spPr>
            <a:xfrm>
              <a:off x="3631056" y="53186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79" name="object 20179"/>
            <p:cNvSpPr/>
            <p:nvPr/>
          </p:nvSpPr>
          <p:spPr>
            <a:xfrm>
              <a:off x="3632644" y="531469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62"/>
                  </a:lnTo>
                  <a:lnTo>
                    <a:pt x="23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80" name="object 20180"/>
            <p:cNvSpPr/>
            <p:nvPr/>
          </p:nvSpPr>
          <p:spPr>
            <a:xfrm>
              <a:off x="3635019" y="531469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81" name="object 20181"/>
            <p:cNvSpPr/>
            <p:nvPr/>
          </p:nvSpPr>
          <p:spPr>
            <a:xfrm>
              <a:off x="3636606" y="531469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3962"/>
                  </a:lnTo>
                  <a:lnTo>
                    <a:pt x="1587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82" name="object 20182"/>
            <p:cNvSpPr/>
            <p:nvPr/>
          </p:nvSpPr>
          <p:spPr>
            <a:xfrm>
              <a:off x="3638194" y="5314696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0"/>
                  </a:moveTo>
                  <a:lnTo>
                    <a:pt x="0" y="4749"/>
                  </a:lnTo>
                  <a:lnTo>
                    <a:pt x="2374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83" name="object 20183"/>
            <p:cNvSpPr/>
            <p:nvPr/>
          </p:nvSpPr>
          <p:spPr>
            <a:xfrm>
              <a:off x="3640569" y="531549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49"/>
                  </a:lnTo>
                  <a:lnTo>
                    <a:pt x="15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84" name="object 20184"/>
            <p:cNvSpPr/>
            <p:nvPr/>
          </p:nvSpPr>
          <p:spPr>
            <a:xfrm>
              <a:off x="3642156" y="531549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49"/>
                  </a:lnTo>
                  <a:lnTo>
                    <a:pt x="157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85" name="object 20185"/>
            <p:cNvSpPr/>
            <p:nvPr/>
          </p:nvSpPr>
          <p:spPr>
            <a:xfrm>
              <a:off x="3643731" y="531549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49"/>
                  </a:lnTo>
                  <a:lnTo>
                    <a:pt x="23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86" name="object 20186"/>
            <p:cNvSpPr/>
            <p:nvPr/>
          </p:nvSpPr>
          <p:spPr>
            <a:xfrm>
              <a:off x="3646119" y="531549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3949"/>
                  </a:lnTo>
                  <a:lnTo>
                    <a:pt x="1574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87" name="object 20187"/>
            <p:cNvSpPr/>
            <p:nvPr/>
          </p:nvSpPr>
          <p:spPr>
            <a:xfrm>
              <a:off x="3647693" y="5315496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0"/>
                  </a:moveTo>
                  <a:lnTo>
                    <a:pt x="0" y="4749"/>
                  </a:lnTo>
                  <a:lnTo>
                    <a:pt x="2374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88" name="object 20188"/>
            <p:cNvSpPr/>
            <p:nvPr/>
          </p:nvSpPr>
          <p:spPr>
            <a:xfrm>
              <a:off x="3650068" y="531628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49"/>
                  </a:lnTo>
                  <a:lnTo>
                    <a:pt x="157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89" name="object 20189"/>
            <p:cNvSpPr/>
            <p:nvPr/>
          </p:nvSpPr>
          <p:spPr>
            <a:xfrm>
              <a:off x="3651656" y="531628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49"/>
                  </a:lnTo>
                  <a:lnTo>
                    <a:pt x="15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90" name="object 20190"/>
            <p:cNvSpPr/>
            <p:nvPr/>
          </p:nvSpPr>
          <p:spPr>
            <a:xfrm>
              <a:off x="3653243" y="531628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49"/>
                  </a:lnTo>
                  <a:lnTo>
                    <a:pt x="23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91" name="object 20191"/>
            <p:cNvSpPr/>
            <p:nvPr/>
          </p:nvSpPr>
          <p:spPr>
            <a:xfrm>
              <a:off x="3655631" y="531628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49"/>
                  </a:lnTo>
                  <a:lnTo>
                    <a:pt x="157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92" name="object 20192"/>
            <p:cNvSpPr/>
            <p:nvPr/>
          </p:nvSpPr>
          <p:spPr>
            <a:xfrm>
              <a:off x="3657206" y="5316283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3949"/>
                  </a:lnTo>
                  <a:lnTo>
                    <a:pt x="1587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93" name="object 20193"/>
            <p:cNvSpPr/>
            <p:nvPr/>
          </p:nvSpPr>
          <p:spPr>
            <a:xfrm>
              <a:off x="3658793" y="5316283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0"/>
                  </a:moveTo>
                  <a:lnTo>
                    <a:pt x="0" y="4749"/>
                  </a:lnTo>
                  <a:lnTo>
                    <a:pt x="2374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94" name="object 20194"/>
            <p:cNvSpPr/>
            <p:nvPr/>
          </p:nvSpPr>
          <p:spPr>
            <a:xfrm>
              <a:off x="3661168" y="531708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49"/>
                  </a:lnTo>
                  <a:lnTo>
                    <a:pt x="157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95" name="object 20195"/>
            <p:cNvSpPr/>
            <p:nvPr/>
          </p:nvSpPr>
          <p:spPr>
            <a:xfrm>
              <a:off x="3662743" y="531708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49"/>
                  </a:lnTo>
                  <a:lnTo>
                    <a:pt x="23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96" name="object 20196"/>
            <p:cNvSpPr/>
            <p:nvPr/>
          </p:nvSpPr>
          <p:spPr>
            <a:xfrm>
              <a:off x="3665130" y="531708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49"/>
                  </a:lnTo>
                  <a:lnTo>
                    <a:pt x="157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97" name="object 20197"/>
            <p:cNvSpPr/>
            <p:nvPr/>
          </p:nvSpPr>
          <p:spPr>
            <a:xfrm>
              <a:off x="3666718" y="531708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49"/>
                  </a:lnTo>
                  <a:lnTo>
                    <a:pt x="15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98" name="object 20198"/>
            <p:cNvSpPr/>
            <p:nvPr/>
          </p:nvSpPr>
          <p:spPr>
            <a:xfrm>
              <a:off x="3668305" y="5317083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0"/>
                  </a:moveTo>
                  <a:lnTo>
                    <a:pt x="0" y="3949"/>
                  </a:lnTo>
                  <a:lnTo>
                    <a:pt x="2374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199" name="object 20199"/>
            <p:cNvSpPr/>
            <p:nvPr/>
          </p:nvSpPr>
          <p:spPr>
            <a:xfrm>
              <a:off x="3670680" y="5317083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4749"/>
                  </a:lnTo>
                  <a:lnTo>
                    <a:pt x="1574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00" name="object 20200"/>
            <p:cNvSpPr/>
            <p:nvPr/>
          </p:nvSpPr>
          <p:spPr>
            <a:xfrm>
              <a:off x="3672255" y="531787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01" name="object 20201"/>
            <p:cNvSpPr/>
            <p:nvPr/>
          </p:nvSpPr>
          <p:spPr>
            <a:xfrm>
              <a:off x="3673843" y="531787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3962"/>
                  </a:ln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02" name="object 20202"/>
            <p:cNvSpPr/>
            <p:nvPr/>
          </p:nvSpPr>
          <p:spPr>
            <a:xfrm>
              <a:off x="3676218" y="531787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62"/>
                  </a:lnTo>
                  <a:lnTo>
                    <a:pt x="15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03" name="object 20203"/>
            <p:cNvSpPr/>
            <p:nvPr/>
          </p:nvSpPr>
          <p:spPr>
            <a:xfrm>
              <a:off x="3677805" y="5317871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0"/>
                  </a:moveTo>
                  <a:lnTo>
                    <a:pt x="0" y="3962"/>
                  </a:lnTo>
                  <a:lnTo>
                    <a:pt x="2374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04" name="object 20204"/>
            <p:cNvSpPr/>
            <p:nvPr/>
          </p:nvSpPr>
          <p:spPr>
            <a:xfrm>
              <a:off x="3680180" y="5317871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4749"/>
                  </a:lnTo>
                  <a:lnTo>
                    <a:pt x="1574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05" name="object 20205"/>
            <p:cNvSpPr/>
            <p:nvPr/>
          </p:nvSpPr>
          <p:spPr>
            <a:xfrm>
              <a:off x="3681767" y="531865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3949"/>
                  </a:lnTo>
                  <a:lnTo>
                    <a:pt x="1587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206" name="object 20206"/>
          <p:cNvGrpSpPr/>
          <p:nvPr/>
        </p:nvGrpSpPr>
        <p:grpSpPr>
          <a:xfrm>
            <a:off x="3577392" y="2689583"/>
            <a:ext cx="10287" cy="1715"/>
            <a:chOff x="3606507" y="3984568"/>
            <a:chExt cx="15240" cy="2540"/>
          </a:xfrm>
        </p:grpSpPr>
        <p:sp>
          <p:nvSpPr>
            <p:cNvPr id="20207" name="object 20207"/>
            <p:cNvSpPr/>
            <p:nvPr/>
          </p:nvSpPr>
          <p:spPr>
            <a:xfrm>
              <a:off x="3606507" y="39853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08" name="object 20208"/>
            <p:cNvSpPr/>
            <p:nvPr/>
          </p:nvSpPr>
          <p:spPr>
            <a:xfrm>
              <a:off x="3607295" y="39853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09" name="object 20209"/>
            <p:cNvSpPr/>
            <p:nvPr/>
          </p:nvSpPr>
          <p:spPr>
            <a:xfrm>
              <a:off x="3620744" y="398616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10" name="object 20210"/>
            <p:cNvSpPr/>
            <p:nvPr/>
          </p:nvSpPr>
          <p:spPr>
            <a:xfrm>
              <a:off x="3620744" y="398616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211" name="object 20211"/>
          <p:cNvGrpSpPr/>
          <p:nvPr/>
        </p:nvGrpSpPr>
        <p:grpSpPr>
          <a:xfrm>
            <a:off x="3577384" y="2809367"/>
            <a:ext cx="10287" cy="2572"/>
            <a:chOff x="3606495" y="4162025"/>
            <a:chExt cx="15240" cy="3810"/>
          </a:xfrm>
        </p:grpSpPr>
        <p:sp>
          <p:nvSpPr>
            <p:cNvPr id="20212" name="object 20212"/>
            <p:cNvSpPr/>
            <p:nvPr/>
          </p:nvSpPr>
          <p:spPr>
            <a:xfrm>
              <a:off x="3606495" y="41628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13" name="object 20213"/>
            <p:cNvSpPr/>
            <p:nvPr/>
          </p:nvSpPr>
          <p:spPr>
            <a:xfrm>
              <a:off x="3620744" y="416361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14" name="object 20214"/>
            <p:cNvSpPr/>
            <p:nvPr/>
          </p:nvSpPr>
          <p:spPr>
            <a:xfrm>
              <a:off x="3620744" y="41644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15" name="object 20215"/>
            <p:cNvSpPr/>
            <p:nvPr/>
          </p:nvSpPr>
          <p:spPr>
            <a:xfrm>
              <a:off x="3620744" y="416361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216" name="object 20216"/>
          <p:cNvGrpSpPr/>
          <p:nvPr/>
        </p:nvGrpSpPr>
        <p:grpSpPr>
          <a:xfrm>
            <a:off x="3577384" y="3007760"/>
            <a:ext cx="10287" cy="1715"/>
            <a:chOff x="3606495" y="4455941"/>
            <a:chExt cx="15240" cy="2540"/>
          </a:xfrm>
        </p:grpSpPr>
        <p:sp>
          <p:nvSpPr>
            <p:cNvPr id="20217" name="object 20217"/>
            <p:cNvSpPr/>
            <p:nvPr/>
          </p:nvSpPr>
          <p:spPr>
            <a:xfrm>
              <a:off x="3620744" y="44575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18" name="object 20218"/>
            <p:cNvSpPr/>
            <p:nvPr/>
          </p:nvSpPr>
          <p:spPr>
            <a:xfrm>
              <a:off x="3620744" y="44575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19" name="object 20219"/>
            <p:cNvSpPr/>
            <p:nvPr/>
          </p:nvSpPr>
          <p:spPr>
            <a:xfrm>
              <a:off x="3606495" y="44567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20" name="object 20220"/>
            <p:cNvSpPr/>
            <p:nvPr/>
          </p:nvSpPr>
          <p:spPr>
            <a:xfrm>
              <a:off x="3607295" y="44567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221" name="object 20221"/>
          <p:cNvSpPr/>
          <p:nvPr/>
        </p:nvSpPr>
        <p:spPr>
          <a:xfrm>
            <a:off x="3512139" y="2767665"/>
            <a:ext cx="857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8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222" name="object 20222"/>
          <p:cNvGrpSpPr/>
          <p:nvPr/>
        </p:nvGrpSpPr>
        <p:grpSpPr>
          <a:xfrm>
            <a:off x="3542086" y="3446244"/>
            <a:ext cx="10287" cy="2143"/>
            <a:chOff x="3554202" y="5105546"/>
            <a:chExt cx="15240" cy="3175"/>
          </a:xfrm>
        </p:grpSpPr>
        <p:sp>
          <p:nvSpPr>
            <p:cNvPr id="20223" name="object 20223"/>
            <p:cNvSpPr/>
            <p:nvPr/>
          </p:nvSpPr>
          <p:spPr>
            <a:xfrm>
              <a:off x="3569258" y="51079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24" name="object 20224"/>
            <p:cNvSpPr/>
            <p:nvPr/>
          </p:nvSpPr>
          <p:spPr>
            <a:xfrm>
              <a:off x="3569271" y="51079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25" name="object 20225"/>
            <p:cNvSpPr/>
            <p:nvPr/>
          </p:nvSpPr>
          <p:spPr>
            <a:xfrm>
              <a:off x="3569271" y="51079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26" name="object 20226"/>
            <p:cNvSpPr/>
            <p:nvPr/>
          </p:nvSpPr>
          <p:spPr>
            <a:xfrm>
              <a:off x="3554996" y="5106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27" name="object 20227"/>
            <p:cNvSpPr/>
            <p:nvPr/>
          </p:nvSpPr>
          <p:spPr>
            <a:xfrm>
              <a:off x="3555796" y="51063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28" name="object 20228"/>
            <p:cNvSpPr/>
            <p:nvPr/>
          </p:nvSpPr>
          <p:spPr>
            <a:xfrm>
              <a:off x="3555796" y="51071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229" name="object 20229"/>
          <p:cNvGrpSpPr/>
          <p:nvPr/>
        </p:nvGrpSpPr>
        <p:grpSpPr>
          <a:xfrm>
            <a:off x="4637764" y="2170886"/>
            <a:ext cx="16716" cy="30861"/>
            <a:chOff x="5177428" y="3216128"/>
            <a:chExt cx="24765" cy="45720"/>
          </a:xfrm>
        </p:grpSpPr>
        <p:sp>
          <p:nvSpPr>
            <p:cNvPr id="20230" name="object 20230"/>
            <p:cNvSpPr/>
            <p:nvPr/>
          </p:nvSpPr>
          <p:spPr>
            <a:xfrm>
              <a:off x="5200421" y="3249409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29">
                  <a:moveTo>
                    <a:pt x="393" y="-793"/>
                  </a:moveTo>
                  <a:lnTo>
                    <a:pt x="393" y="1188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31" name="object 20231"/>
            <p:cNvSpPr/>
            <p:nvPr/>
          </p:nvSpPr>
          <p:spPr>
            <a:xfrm>
              <a:off x="5178221" y="3216922"/>
              <a:ext cx="23495" cy="43815"/>
            </a:xfrm>
            <a:custGeom>
              <a:avLst/>
              <a:gdLst/>
              <a:ahLst/>
              <a:cxnLst/>
              <a:rect l="l" t="t" r="r" b="b"/>
              <a:pathLst>
                <a:path w="23495" h="43814">
                  <a:moveTo>
                    <a:pt x="800" y="0"/>
                  </a:moveTo>
                  <a:lnTo>
                    <a:pt x="22974" y="32486"/>
                  </a:lnTo>
                </a:path>
                <a:path w="23495" h="43814">
                  <a:moveTo>
                    <a:pt x="800" y="0"/>
                  </a:moveTo>
                  <a:lnTo>
                    <a:pt x="0" y="11099"/>
                  </a:lnTo>
                  <a:lnTo>
                    <a:pt x="22199" y="435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32" name="object 20232"/>
            <p:cNvSpPr/>
            <p:nvPr/>
          </p:nvSpPr>
          <p:spPr>
            <a:xfrm>
              <a:off x="5201208" y="32494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33" name="object 20233"/>
            <p:cNvSpPr/>
            <p:nvPr/>
          </p:nvSpPr>
          <p:spPr>
            <a:xfrm>
              <a:off x="5179034" y="321692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2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34" name="object 20234"/>
            <p:cNvSpPr/>
            <p:nvPr/>
          </p:nvSpPr>
          <p:spPr>
            <a:xfrm>
              <a:off x="5200421" y="32604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235" name="object 20235"/>
          <p:cNvGrpSpPr/>
          <p:nvPr/>
        </p:nvGrpSpPr>
        <p:grpSpPr>
          <a:xfrm>
            <a:off x="4589651" y="3555878"/>
            <a:ext cx="6429" cy="44148"/>
            <a:chOff x="5106149" y="5267966"/>
            <a:chExt cx="9525" cy="65405"/>
          </a:xfrm>
        </p:grpSpPr>
        <p:sp>
          <p:nvSpPr>
            <p:cNvPr id="20236" name="object 20236"/>
            <p:cNvSpPr/>
            <p:nvPr/>
          </p:nvSpPr>
          <p:spPr>
            <a:xfrm>
              <a:off x="5112486" y="53321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37" name="object 20237"/>
            <p:cNvSpPr/>
            <p:nvPr/>
          </p:nvSpPr>
          <p:spPr>
            <a:xfrm>
              <a:off x="5112486" y="5279834"/>
              <a:ext cx="2540" cy="52705"/>
            </a:xfrm>
            <a:custGeom>
              <a:avLst/>
              <a:gdLst/>
              <a:ahLst/>
              <a:cxnLst/>
              <a:rect l="l" t="t" r="r" b="b"/>
              <a:pathLst>
                <a:path w="2539" h="52704">
                  <a:moveTo>
                    <a:pt x="2374" y="0"/>
                  </a:moveTo>
                  <a:lnTo>
                    <a:pt x="2374" y="52285"/>
                  </a:lnTo>
                </a:path>
                <a:path w="2539" h="52704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38" name="object 20238"/>
            <p:cNvSpPr/>
            <p:nvPr/>
          </p:nvSpPr>
          <p:spPr>
            <a:xfrm>
              <a:off x="5106149" y="5268760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2374" y="0"/>
                  </a:moveTo>
                  <a:lnTo>
                    <a:pt x="8712" y="11087"/>
                  </a:lnTo>
                </a:path>
                <a:path w="8889" h="1142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239" name="object 20239"/>
          <p:cNvGrpSpPr/>
          <p:nvPr/>
        </p:nvGrpSpPr>
        <p:grpSpPr>
          <a:xfrm>
            <a:off x="3592887" y="3563352"/>
            <a:ext cx="38148" cy="12430"/>
            <a:chOff x="3629462" y="5279040"/>
            <a:chExt cx="56515" cy="18415"/>
          </a:xfrm>
        </p:grpSpPr>
        <p:sp>
          <p:nvSpPr>
            <p:cNvPr id="20240" name="object 20240"/>
            <p:cNvSpPr/>
            <p:nvPr/>
          </p:nvSpPr>
          <p:spPr>
            <a:xfrm>
              <a:off x="3630256" y="5292508"/>
              <a:ext cx="55244" cy="4445"/>
            </a:xfrm>
            <a:custGeom>
              <a:avLst/>
              <a:gdLst/>
              <a:ahLst/>
              <a:cxnLst/>
              <a:rect l="l" t="t" r="r" b="b"/>
              <a:pathLst>
                <a:path w="55245" h="4445">
                  <a:moveTo>
                    <a:pt x="0" y="0"/>
                  </a:moveTo>
                  <a:lnTo>
                    <a:pt x="5466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41" name="object 20241"/>
            <p:cNvSpPr/>
            <p:nvPr/>
          </p:nvSpPr>
          <p:spPr>
            <a:xfrm>
              <a:off x="3630256" y="5290146"/>
              <a:ext cx="55244" cy="4445"/>
            </a:xfrm>
            <a:custGeom>
              <a:avLst/>
              <a:gdLst/>
              <a:ahLst/>
              <a:cxnLst/>
              <a:rect l="l" t="t" r="r" b="b"/>
              <a:pathLst>
                <a:path w="55245" h="4445">
                  <a:moveTo>
                    <a:pt x="0" y="0"/>
                  </a:moveTo>
                  <a:lnTo>
                    <a:pt x="5466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42" name="object 20242"/>
            <p:cNvSpPr/>
            <p:nvPr/>
          </p:nvSpPr>
          <p:spPr>
            <a:xfrm>
              <a:off x="3630256" y="529014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43" name="object 20243"/>
            <p:cNvSpPr/>
            <p:nvPr/>
          </p:nvSpPr>
          <p:spPr>
            <a:xfrm>
              <a:off x="3630256" y="5279834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299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244" name="object 20244"/>
          <p:cNvGrpSpPr/>
          <p:nvPr/>
        </p:nvGrpSpPr>
        <p:grpSpPr>
          <a:xfrm>
            <a:off x="2713246" y="2833969"/>
            <a:ext cx="8144" cy="14145"/>
            <a:chOff x="2326290" y="4198473"/>
            <a:chExt cx="12065" cy="20955"/>
          </a:xfrm>
        </p:grpSpPr>
        <p:sp>
          <p:nvSpPr>
            <p:cNvPr id="20245" name="object 20245"/>
            <p:cNvSpPr/>
            <p:nvPr/>
          </p:nvSpPr>
          <p:spPr>
            <a:xfrm>
              <a:off x="2327084" y="4215904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39">
                  <a:moveTo>
                    <a:pt x="0" y="2374"/>
                  </a:moveTo>
                  <a:lnTo>
                    <a:pt x="102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46" name="object 20246"/>
            <p:cNvSpPr/>
            <p:nvPr/>
          </p:nvSpPr>
          <p:spPr>
            <a:xfrm>
              <a:off x="2327084" y="4210354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39">
                  <a:moveTo>
                    <a:pt x="10299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47" name="object 20247"/>
            <p:cNvSpPr/>
            <p:nvPr/>
          </p:nvSpPr>
          <p:spPr>
            <a:xfrm>
              <a:off x="2335796" y="420006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48" name="object 20248"/>
            <p:cNvSpPr/>
            <p:nvPr/>
          </p:nvSpPr>
          <p:spPr>
            <a:xfrm>
              <a:off x="2327084" y="4199267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-793" y="400"/>
                  </a:moveTo>
                  <a:lnTo>
                    <a:pt x="9505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249" name="object 20249"/>
          <p:cNvGrpSpPr/>
          <p:nvPr/>
        </p:nvGrpSpPr>
        <p:grpSpPr>
          <a:xfrm>
            <a:off x="2579549" y="3345182"/>
            <a:ext cx="14573" cy="9858"/>
            <a:chOff x="2128221" y="4955825"/>
            <a:chExt cx="21590" cy="14604"/>
          </a:xfrm>
        </p:grpSpPr>
        <p:sp>
          <p:nvSpPr>
            <p:cNvPr id="20250" name="object 20250"/>
            <p:cNvSpPr/>
            <p:nvPr/>
          </p:nvSpPr>
          <p:spPr>
            <a:xfrm>
              <a:off x="2129028" y="4958994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19" h="7620">
                  <a:moveTo>
                    <a:pt x="0" y="0"/>
                  </a:moveTo>
                  <a:lnTo>
                    <a:pt x="19812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51" name="object 20251"/>
            <p:cNvSpPr/>
            <p:nvPr/>
          </p:nvSpPr>
          <p:spPr>
            <a:xfrm>
              <a:off x="2129028" y="4961369"/>
              <a:ext cx="20320" cy="8255"/>
            </a:xfrm>
            <a:custGeom>
              <a:avLst/>
              <a:gdLst/>
              <a:ahLst/>
              <a:cxnLst/>
              <a:rect l="l" t="t" r="r" b="b"/>
              <a:pathLst>
                <a:path w="20319" h="8254">
                  <a:moveTo>
                    <a:pt x="0" y="0"/>
                  </a:moveTo>
                  <a:lnTo>
                    <a:pt x="19812" y="79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52" name="object 20252"/>
            <p:cNvSpPr/>
            <p:nvPr/>
          </p:nvSpPr>
          <p:spPr>
            <a:xfrm>
              <a:off x="2129015" y="4956619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9512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253" name="object 20253"/>
          <p:cNvGrpSpPr/>
          <p:nvPr/>
        </p:nvGrpSpPr>
        <p:grpSpPr>
          <a:xfrm>
            <a:off x="2713246" y="2782638"/>
            <a:ext cx="8144" cy="14145"/>
            <a:chOff x="2326290" y="4122426"/>
            <a:chExt cx="12065" cy="20955"/>
          </a:xfrm>
        </p:grpSpPr>
        <p:sp>
          <p:nvSpPr>
            <p:cNvPr id="20254" name="object 20254"/>
            <p:cNvSpPr/>
            <p:nvPr/>
          </p:nvSpPr>
          <p:spPr>
            <a:xfrm>
              <a:off x="2327084" y="4139857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39">
                  <a:moveTo>
                    <a:pt x="0" y="2374"/>
                  </a:moveTo>
                  <a:lnTo>
                    <a:pt x="102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55" name="object 20255"/>
            <p:cNvSpPr/>
            <p:nvPr/>
          </p:nvSpPr>
          <p:spPr>
            <a:xfrm>
              <a:off x="2327084" y="4134307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39">
                  <a:moveTo>
                    <a:pt x="10299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56" name="object 20256"/>
            <p:cNvSpPr/>
            <p:nvPr/>
          </p:nvSpPr>
          <p:spPr>
            <a:xfrm>
              <a:off x="2335796" y="412322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57" name="object 20257"/>
            <p:cNvSpPr/>
            <p:nvPr/>
          </p:nvSpPr>
          <p:spPr>
            <a:xfrm>
              <a:off x="2327084" y="4123220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89">
                  <a:moveTo>
                    <a:pt x="0" y="0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258" name="object 20258"/>
          <p:cNvGrpSpPr/>
          <p:nvPr/>
        </p:nvGrpSpPr>
        <p:grpSpPr>
          <a:xfrm>
            <a:off x="2301492" y="2785843"/>
            <a:ext cx="362617" cy="145733"/>
            <a:chOff x="1716284" y="4127175"/>
            <a:chExt cx="537210" cy="215900"/>
          </a:xfrm>
        </p:grpSpPr>
        <p:sp>
          <p:nvSpPr>
            <p:cNvPr id="20259" name="object 20259"/>
            <p:cNvSpPr/>
            <p:nvPr/>
          </p:nvSpPr>
          <p:spPr>
            <a:xfrm>
              <a:off x="2246274" y="421590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633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60" name="object 20260"/>
            <p:cNvSpPr/>
            <p:nvPr/>
          </p:nvSpPr>
          <p:spPr>
            <a:xfrm>
              <a:off x="2219337" y="4215917"/>
              <a:ext cx="27305" cy="5715"/>
            </a:xfrm>
            <a:custGeom>
              <a:avLst/>
              <a:gdLst/>
              <a:ahLst/>
              <a:cxnLst/>
              <a:rect l="l" t="t" r="r" b="b"/>
              <a:pathLst>
                <a:path w="27305" h="5714">
                  <a:moveTo>
                    <a:pt x="0" y="5537"/>
                  </a:moveTo>
                  <a:lnTo>
                    <a:pt x="2693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61" name="object 20261"/>
            <p:cNvSpPr/>
            <p:nvPr/>
          </p:nvSpPr>
          <p:spPr>
            <a:xfrm>
              <a:off x="2168639" y="4229379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5" h="3175">
                  <a:moveTo>
                    <a:pt x="0" y="3162"/>
                  </a:moveTo>
                  <a:lnTo>
                    <a:pt x="142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62" name="object 20262"/>
            <p:cNvSpPr/>
            <p:nvPr/>
          </p:nvSpPr>
          <p:spPr>
            <a:xfrm>
              <a:off x="1745589" y="4230954"/>
              <a:ext cx="507365" cy="105410"/>
            </a:xfrm>
            <a:custGeom>
              <a:avLst/>
              <a:gdLst/>
              <a:ahLst/>
              <a:cxnLst/>
              <a:rect l="l" t="t" r="r" b="b"/>
              <a:pathLst>
                <a:path w="507364" h="105410">
                  <a:moveTo>
                    <a:pt x="0" y="94272"/>
                  </a:moveTo>
                  <a:lnTo>
                    <a:pt x="399275" y="7124"/>
                  </a:lnTo>
                </a:path>
                <a:path w="507364" h="105410">
                  <a:moveTo>
                    <a:pt x="0" y="94272"/>
                  </a:moveTo>
                  <a:lnTo>
                    <a:pt x="25361" y="105371"/>
                  </a:lnTo>
                  <a:lnTo>
                    <a:pt x="50702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63" name="object 20263"/>
            <p:cNvSpPr/>
            <p:nvPr/>
          </p:nvSpPr>
          <p:spPr>
            <a:xfrm>
              <a:off x="2245474" y="421351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00" y="2387"/>
                  </a:moveTo>
                  <a:lnTo>
                    <a:pt x="800" y="1587"/>
                  </a:lnTo>
                  <a:lnTo>
                    <a:pt x="0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64" name="object 20264"/>
            <p:cNvSpPr/>
            <p:nvPr/>
          </p:nvSpPr>
          <p:spPr>
            <a:xfrm>
              <a:off x="2219337" y="4213516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0" y="6350"/>
                  </a:moveTo>
                  <a:lnTo>
                    <a:pt x="261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65" name="object 20265"/>
            <p:cNvSpPr/>
            <p:nvPr/>
          </p:nvSpPr>
          <p:spPr>
            <a:xfrm>
              <a:off x="2172601" y="4227791"/>
              <a:ext cx="8890" cy="2540"/>
            </a:xfrm>
            <a:custGeom>
              <a:avLst/>
              <a:gdLst/>
              <a:ahLst/>
              <a:cxnLst/>
              <a:rect l="l" t="t" r="r" b="b"/>
              <a:pathLst>
                <a:path w="8889" h="2539">
                  <a:moveTo>
                    <a:pt x="0" y="2374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66" name="object 20266"/>
            <p:cNvSpPr/>
            <p:nvPr/>
          </p:nvSpPr>
          <p:spPr>
            <a:xfrm>
              <a:off x="1744814" y="4242041"/>
              <a:ext cx="373380" cy="81280"/>
            </a:xfrm>
            <a:custGeom>
              <a:avLst/>
              <a:gdLst/>
              <a:ahLst/>
              <a:cxnLst/>
              <a:rect l="l" t="t" r="r" b="b"/>
              <a:pathLst>
                <a:path w="373380" h="81279">
                  <a:moveTo>
                    <a:pt x="0" y="80810"/>
                  </a:moveTo>
                  <a:lnTo>
                    <a:pt x="37312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67" name="object 20267"/>
            <p:cNvSpPr/>
            <p:nvPr/>
          </p:nvSpPr>
          <p:spPr>
            <a:xfrm>
              <a:off x="1744802" y="432285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87" y="2374"/>
                  </a:moveTo>
                  <a:lnTo>
                    <a:pt x="787" y="1574"/>
                  </a:lnTo>
                  <a:lnTo>
                    <a:pt x="0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68" name="object 20268"/>
            <p:cNvSpPr/>
            <p:nvPr/>
          </p:nvSpPr>
          <p:spPr>
            <a:xfrm>
              <a:off x="2181313" y="422779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800" y="800"/>
                  </a:lnTo>
                  <a:lnTo>
                    <a:pt x="80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69" name="object 20269"/>
            <p:cNvSpPr/>
            <p:nvPr/>
          </p:nvSpPr>
          <p:spPr>
            <a:xfrm>
              <a:off x="2245487" y="4163618"/>
              <a:ext cx="2540" cy="50165"/>
            </a:xfrm>
            <a:custGeom>
              <a:avLst/>
              <a:gdLst/>
              <a:ahLst/>
              <a:cxnLst/>
              <a:rect l="l" t="t" r="r" b="b"/>
              <a:pathLst>
                <a:path w="2539" h="50164">
                  <a:moveTo>
                    <a:pt x="0" y="49911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70" name="object 20270"/>
            <p:cNvSpPr/>
            <p:nvPr/>
          </p:nvSpPr>
          <p:spPr>
            <a:xfrm>
              <a:off x="1744814" y="4256303"/>
              <a:ext cx="6350" cy="66675"/>
            </a:xfrm>
            <a:custGeom>
              <a:avLst/>
              <a:gdLst/>
              <a:ahLst/>
              <a:cxnLst/>
              <a:rect l="l" t="t" r="r" b="b"/>
              <a:pathLst>
                <a:path w="6350" h="66675">
                  <a:moveTo>
                    <a:pt x="3949" y="0"/>
                  </a:moveTo>
                  <a:lnTo>
                    <a:pt x="6337" y="0"/>
                  </a:lnTo>
                </a:path>
                <a:path w="6350" h="66675">
                  <a:moveTo>
                    <a:pt x="3949" y="0"/>
                  </a:moveTo>
                  <a:lnTo>
                    <a:pt x="0" y="665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71" name="object 20271"/>
            <p:cNvSpPr/>
            <p:nvPr/>
          </p:nvSpPr>
          <p:spPr>
            <a:xfrm>
              <a:off x="1748764" y="425550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72" name="object 20272"/>
            <p:cNvSpPr/>
            <p:nvPr/>
          </p:nvSpPr>
          <p:spPr>
            <a:xfrm>
              <a:off x="1774901" y="4157281"/>
              <a:ext cx="478155" cy="109855"/>
            </a:xfrm>
            <a:custGeom>
              <a:avLst/>
              <a:gdLst/>
              <a:ahLst/>
              <a:cxnLst/>
              <a:rect l="l" t="t" r="r" b="b"/>
              <a:pathLst>
                <a:path w="478155" h="109854">
                  <a:moveTo>
                    <a:pt x="0" y="103784"/>
                  </a:moveTo>
                  <a:lnTo>
                    <a:pt x="477710" y="0"/>
                  </a:lnTo>
                </a:path>
                <a:path w="478155" h="109854">
                  <a:moveTo>
                    <a:pt x="0" y="103784"/>
                  </a:moveTo>
                  <a:lnTo>
                    <a:pt x="0" y="109321"/>
                  </a:lnTo>
                  <a:lnTo>
                    <a:pt x="47771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73" name="object 20273"/>
            <p:cNvSpPr/>
            <p:nvPr/>
          </p:nvSpPr>
          <p:spPr>
            <a:xfrm>
              <a:off x="2221712" y="4127969"/>
              <a:ext cx="31115" cy="14604"/>
            </a:xfrm>
            <a:custGeom>
              <a:avLst/>
              <a:gdLst/>
              <a:ahLst/>
              <a:cxnLst/>
              <a:rect l="l" t="t" r="r" b="b"/>
              <a:pathLst>
                <a:path w="31114" h="14604">
                  <a:moveTo>
                    <a:pt x="30899" y="142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74" name="object 20274"/>
            <p:cNvSpPr/>
            <p:nvPr/>
          </p:nvSpPr>
          <p:spPr>
            <a:xfrm>
              <a:off x="1721040" y="4127969"/>
              <a:ext cx="501015" cy="133350"/>
            </a:xfrm>
            <a:custGeom>
              <a:avLst/>
              <a:gdLst/>
              <a:ahLst/>
              <a:cxnLst/>
              <a:rect l="l" t="t" r="r" b="b"/>
              <a:pathLst>
                <a:path w="501014" h="133350">
                  <a:moveTo>
                    <a:pt x="0" y="109321"/>
                  </a:moveTo>
                  <a:lnTo>
                    <a:pt x="500672" y="0"/>
                  </a:lnTo>
                </a:path>
                <a:path w="501014" h="133350">
                  <a:moveTo>
                    <a:pt x="0" y="109321"/>
                  </a:moveTo>
                  <a:lnTo>
                    <a:pt x="53873" y="13309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75" name="object 20275"/>
            <p:cNvSpPr/>
            <p:nvPr/>
          </p:nvSpPr>
          <p:spPr>
            <a:xfrm>
              <a:off x="1742427" y="432365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76" name="object 20276"/>
            <p:cNvSpPr/>
            <p:nvPr/>
          </p:nvSpPr>
          <p:spPr>
            <a:xfrm>
              <a:off x="1742414" y="43228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77" name="object 20277"/>
            <p:cNvSpPr/>
            <p:nvPr/>
          </p:nvSpPr>
          <p:spPr>
            <a:xfrm>
              <a:off x="1743214" y="43236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78" name="object 20278"/>
            <p:cNvSpPr/>
            <p:nvPr/>
          </p:nvSpPr>
          <p:spPr>
            <a:xfrm>
              <a:off x="1717078" y="4306214"/>
              <a:ext cx="27940" cy="17780"/>
            </a:xfrm>
            <a:custGeom>
              <a:avLst/>
              <a:gdLst/>
              <a:ahLst/>
              <a:cxnLst/>
              <a:rect l="l" t="t" r="r" b="b"/>
              <a:pathLst>
                <a:path w="27939" h="17779">
                  <a:moveTo>
                    <a:pt x="0" y="6337"/>
                  </a:moveTo>
                  <a:lnTo>
                    <a:pt x="27736" y="0"/>
                  </a:lnTo>
                </a:path>
                <a:path w="27939" h="17779">
                  <a:moveTo>
                    <a:pt x="0" y="6337"/>
                  </a:moveTo>
                  <a:lnTo>
                    <a:pt x="25349" y="174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79" name="object 20279"/>
            <p:cNvSpPr/>
            <p:nvPr/>
          </p:nvSpPr>
          <p:spPr>
            <a:xfrm>
              <a:off x="1770951" y="4236503"/>
              <a:ext cx="481965" cy="105410"/>
            </a:xfrm>
            <a:custGeom>
              <a:avLst/>
              <a:gdLst/>
              <a:ahLst/>
              <a:cxnLst/>
              <a:rect l="l" t="t" r="r" b="b"/>
              <a:pathLst>
                <a:path w="481964" h="105410">
                  <a:moveTo>
                    <a:pt x="0" y="99822"/>
                  </a:moveTo>
                  <a:lnTo>
                    <a:pt x="0" y="105359"/>
                  </a:lnTo>
                  <a:lnTo>
                    <a:pt x="48166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80" name="object 20280"/>
            <p:cNvSpPr/>
            <p:nvPr/>
          </p:nvSpPr>
          <p:spPr>
            <a:xfrm>
              <a:off x="1744814" y="43228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81" name="object 20281"/>
            <p:cNvSpPr/>
            <p:nvPr/>
          </p:nvSpPr>
          <p:spPr>
            <a:xfrm>
              <a:off x="1748764" y="42555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00"/>
                  </a:move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82" name="object 20282"/>
            <p:cNvSpPr/>
            <p:nvPr/>
          </p:nvSpPr>
          <p:spPr>
            <a:xfrm>
              <a:off x="1749552" y="4255503"/>
              <a:ext cx="25400" cy="11430"/>
            </a:xfrm>
            <a:custGeom>
              <a:avLst/>
              <a:gdLst/>
              <a:ahLst/>
              <a:cxnLst/>
              <a:rect l="l" t="t" r="r" b="b"/>
              <a:pathLst>
                <a:path w="25400" h="11429">
                  <a:moveTo>
                    <a:pt x="25349" y="110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83" name="object 20283"/>
            <p:cNvSpPr/>
            <p:nvPr/>
          </p:nvSpPr>
          <p:spPr>
            <a:xfrm>
              <a:off x="1721040" y="423729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84" name="object 20284"/>
            <p:cNvSpPr/>
            <p:nvPr/>
          </p:nvSpPr>
          <p:spPr>
            <a:xfrm>
              <a:off x="1721040" y="4242841"/>
              <a:ext cx="26670" cy="12700"/>
            </a:xfrm>
            <a:custGeom>
              <a:avLst/>
              <a:gdLst/>
              <a:ahLst/>
              <a:cxnLst/>
              <a:rect l="l" t="t" r="r" b="b"/>
              <a:pathLst>
                <a:path w="26669" h="12700">
                  <a:moveTo>
                    <a:pt x="25349" y="11087"/>
                  </a:moveTo>
                  <a:lnTo>
                    <a:pt x="0" y="0"/>
                  </a:lnTo>
                </a:path>
                <a:path w="26669" h="12700">
                  <a:moveTo>
                    <a:pt x="25349" y="11087"/>
                  </a:moveTo>
                  <a:lnTo>
                    <a:pt x="25349" y="11887"/>
                  </a:lnTo>
                  <a:lnTo>
                    <a:pt x="26149" y="11887"/>
                  </a:lnTo>
                  <a:lnTo>
                    <a:pt x="26149" y="126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85" name="object 20285"/>
            <p:cNvSpPr/>
            <p:nvPr/>
          </p:nvSpPr>
          <p:spPr>
            <a:xfrm>
              <a:off x="1743214" y="4255515"/>
              <a:ext cx="4445" cy="67945"/>
            </a:xfrm>
            <a:custGeom>
              <a:avLst/>
              <a:gdLst/>
              <a:ahLst/>
              <a:cxnLst/>
              <a:rect l="l" t="t" r="r" b="b"/>
              <a:pathLst>
                <a:path w="4444" h="67945">
                  <a:moveTo>
                    <a:pt x="0" y="67348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86" name="object 20286"/>
            <p:cNvSpPr/>
            <p:nvPr/>
          </p:nvSpPr>
          <p:spPr>
            <a:xfrm>
              <a:off x="1717078" y="431256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87" name="object 20287"/>
            <p:cNvSpPr/>
            <p:nvPr/>
          </p:nvSpPr>
          <p:spPr>
            <a:xfrm>
              <a:off x="1717078" y="4318101"/>
              <a:ext cx="53975" cy="24130"/>
            </a:xfrm>
            <a:custGeom>
              <a:avLst/>
              <a:gdLst/>
              <a:ahLst/>
              <a:cxnLst/>
              <a:rect l="l" t="t" r="r" b="b"/>
              <a:pathLst>
                <a:path w="53975" h="24129">
                  <a:moveTo>
                    <a:pt x="53873" y="237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288" name="object 20288"/>
          <p:cNvSpPr/>
          <p:nvPr/>
        </p:nvSpPr>
        <p:spPr>
          <a:xfrm>
            <a:off x="2714845" y="2628637"/>
            <a:ext cx="5144" cy="1286"/>
          </a:xfrm>
          <a:custGeom>
            <a:avLst/>
            <a:gdLst/>
            <a:ahLst/>
            <a:cxnLst/>
            <a:rect l="l" t="t" r="r" b="b"/>
            <a:pathLst>
              <a:path w="7619" h="1904">
                <a:moveTo>
                  <a:pt x="0" y="1574"/>
                </a:moveTo>
                <a:lnTo>
                  <a:pt x="7137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289" name="object 20289"/>
          <p:cNvGrpSpPr/>
          <p:nvPr/>
        </p:nvGrpSpPr>
        <p:grpSpPr>
          <a:xfrm>
            <a:off x="2641589" y="2622216"/>
            <a:ext cx="22717" cy="11573"/>
            <a:chOff x="2220131" y="3884764"/>
            <a:chExt cx="33655" cy="17145"/>
          </a:xfrm>
        </p:grpSpPr>
        <p:sp>
          <p:nvSpPr>
            <p:cNvPr id="20290" name="object 20290"/>
            <p:cNvSpPr/>
            <p:nvPr/>
          </p:nvSpPr>
          <p:spPr>
            <a:xfrm>
              <a:off x="2220925" y="3890302"/>
              <a:ext cx="31750" cy="10795"/>
            </a:xfrm>
            <a:custGeom>
              <a:avLst/>
              <a:gdLst/>
              <a:ahLst/>
              <a:cxnLst/>
              <a:rect l="l" t="t" r="r" b="b"/>
              <a:pathLst>
                <a:path w="31750" h="10795">
                  <a:moveTo>
                    <a:pt x="0" y="0"/>
                  </a:moveTo>
                  <a:lnTo>
                    <a:pt x="31686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91" name="object 20291"/>
            <p:cNvSpPr/>
            <p:nvPr/>
          </p:nvSpPr>
          <p:spPr>
            <a:xfrm>
              <a:off x="2220925" y="388476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292" name="object 20292"/>
          <p:cNvGrpSpPr/>
          <p:nvPr/>
        </p:nvGrpSpPr>
        <p:grpSpPr>
          <a:xfrm>
            <a:off x="2577955" y="3335024"/>
            <a:ext cx="9430" cy="46720"/>
            <a:chOff x="2125859" y="4940776"/>
            <a:chExt cx="13970" cy="69215"/>
          </a:xfrm>
        </p:grpSpPr>
        <p:sp>
          <p:nvSpPr>
            <p:cNvPr id="20293" name="object 20293"/>
            <p:cNvSpPr/>
            <p:nvPr/>
          </p:nvSpPr>
          <p:spPr>
            <a:xfrm>
              <a:off x="2126653" y="4940782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0"/>
                  </a:moveTo>
                  <a:lnTo>
                    <a:pt x="0" y="633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94" name="object 20294"/>
            <p:cNvSpPr/>
            <p:nvPr/>
          </p:nvSpPr>
          <p:spPr>
            <a:xfrm>
              <a:off x="2126653" y="500415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95" name="object 20295"/>
            <p:cNvSpPr/>
            <p:nvPr/>
          </p:nvSpPr>
          <p:spPr>
            <a:xfrm>
              <a:off x="2129028" y="4941570"/>
              <a:ext cx="9525" cy="67945"/>
            </a:xfrm>
            <a:custGeom>
              <a:avLst/>
              <a:gdLst/>
              <a:ahLst/>
              <a:cxnLst/>
              <a:rect l="l" t="t" r="r" b="b"/>
              <a:pathLst>
                <a:path w="9525" h="67945">
                  <a:moveTo>
                    <a:pt x="0" y="0"/>
                  </a:moveTo>
                  <a:lnTo>
                    <a:pt x="0" y="63385"/>
                  </a:lnTo>
                  <a:lnTo>
                    <a:pt x="9512" y="673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96" name="object 20296"/>
            <p:cNvSpPr/>
            <p:nvPr/>
          </p:nvSpPr>
          <p:spPr>
            <a:xfrm>
              <a:off x="2129028" y="5002568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0"/>
                  </a:moveTo>
                  <a:lnTo>
                    <a:pt x="9512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297" name="object 20297"/>
            <p:cNvSpPr/>
            <p:nvPr/>
          </p:nvSpPr>
          <p:spPr>
            <a:xfrm>
              <a:off x="2129015" y="5000980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512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298" name="object 20298"/>
          <p:cNvGrpSpPr/>
          <p:nvPr/>
        </p:nvGrpSpPr>
        <p:grpSpPr>
          <a:xfrm>
            <a:off x="2640518" y="2625418"/>
            <a:ext cx="23574" cy="8573"/>
            <a:chOff x="2218544" y="3889508"/>
            <a:chExt cx="34925" cy="12700"/>
          </a:xfrm>
        </p:grpSpPr>
        <p:sp>
          <p:nvSpPr>
            <p:cNvPr id="20299" name="object 20299"/>
            <p:cNvSpPr/>
            <p:nvPr/>
          </p:nvSpPr>
          <p:spPr>
            <a:xfrm>
              <a:off x="2219337" y="389030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00" name="object 20300"/>
            <p:cNvSpPr/>
            <p:nvPr/>
          </p:nvSpPr>
          <p:spPr>
            <a:xfrm>
              <a:off x="2219337" y="3890302"/>
              <a:ext cx="33655" cy="11430"/>
            </a:xfrm>
            <a:custGeom>
              <a:avLst/>
              <a:gdLst/>
              <a:ahLst/>
              <a:cxnLst/>
              <a:rect l="l" t="t" r="r" b="b"/>
              <a:pathLst>
                <a:path w="33655" h="11429">
                  <a:moveTo>
                    <a:pt x="33274" y="110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301" name="object 20301"/>
          <p:cNvGrpSpPr/>
          <p:nvPr/>
        </p:nvGrpSpPr>
        <p:grpSpPr>
          <a:xfrm>
            <a:off x="2732491" y="3464970"/>
            <a:ext cx="5144" cy="563642"/>
            <a:chOff x="2354802" y="5133289"/>
            <a:chExt cx="7620" cy="835025"/>
          </a:xfrm>
        </p:grpSpPr>
        <p:sp>
          <p:nvSpPr>
            <p:cNvPr id="20302" name="object 20302"/>
            <p:cNvSpPr/>
            <p:nvPr/>
          </p:nvSpPr>
          <p:spPr>
            <a:xfrm>
              <a:off x="2355595" y="5966688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787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03" name="object 20303"/>
            <p:cNvSpPr/>
            <p:nvPr/>
          </p:nvSpPr>
          <p:spPr>
            <a:xfrm>
              <a:off x="2361145" y="5133289"/>
              <a:ext cx="0" cy="833755"/>
            </a:xfrm>
            <a:custGeom>
              <a:avLst/>
              <a:gdLst/>
              <a:ahLst/>
              <a:cxnLst/>
              <a:rect l="l" t="t" r="r" b="b"/>
              <a:pathLst>
                <a:path h="833754">
                  <a:moveTo>
                    <a:pt x="0" y="0"/>
                  </a:moveTo>
                  <a:lnTo>
                    <a:pt x="0" y="8333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304" name="object 20304"/>
          <p:cNvSpPr/>
          <p:nvPr/>
        </p:nvSpPr>
        <p:spPr>
          <a:xfrm>
            <a:off x="2736773" y="3115246"/>
            <a:ext cx="0" cy="163306"/>
          </a:xfrm>
          <a:custGeom>
            <a:avLst/>
            <a:gdLst/>
            <a:ahLst/>
            <a:cxnLst/>
            <a:rect l="l" t="t" r="r" b="b"/>
            <a:pathLst>
              <a:path h="241935">
                <a:moveTo>
                  <a:pt x="0" y="0"/>
                </a:moveTo>
                <a:lnTo>
                  <a:pt x="0" y="24161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305" name="object 20305"/>
          <p:cNvSpPr/>
          <p:nvPr/>
        </p:nvSpPr>
        <p:spPr>
          <a:xfrm>
            <a:off x="2736773" y="3009899"/>
            <a:ext cx="0" cy="19288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524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306" name="object 20306"/>
          <p:cNvSpPr/>
          <p:nvPr/>
        </p:nvSpPr>
        <p:spPr>
          <a:xfrm>
            <a:off x="2733027" y="3115246"/>
            <a:ext cx="0" cy="162449"/>
          </a:xfrm>
          <a:custGeom>
            <a:avLst/>
            <a:gdLst/>
            <a:ahLst/>
            <a:cxnLst/>
            <a:rect l="l" t="t" r="r" b="b"/>
            <a:pathLst>
              <a:path h="240664">
                <a:moveTo>
                  <a:pt x="0" y="0"/>
                </a:moveTo>
                <a:lnTo>
                  <a:pt x="0" y="24004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307" name="object 20307"/>
          <p:cNvSpPr/>
          <p:nvPr/>
        </p:nvSpPr>
        <p:spPr>
          <a:xfrm>
            <a:off x="2733027" y="3008835"/>
            <a:ext cx="0" cy="20574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09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308" name="object 20308"/>
          <p:cNvGrpSpPr/>
          <p:nvPr/>
        </p:nvGrpSpPr>
        <p:grpSpPr>
          <a:xfrm>
            <a:off x="2718587" y="3463898"/>
            <a:ext cx="15002" cy="564928"/>
            <a:chOff x="2334202" y="5131701"/>
            <a:chExt cx="22225" cy="836930"/>
          </a:xfrm>
        </p:grpSpPr>
        <p:sp>
          <p:nvSpPr>
            <p:cNvPr id="20309" name="object 20309"/>
            <p:cNvSpPr/>
            <p:nvPr/>
          </p:nvSpPr>
          <p:spPr>
            <a:xfrm>
              <a:off x="2355596" y="5131701"/>
              <a:ext cx="0" cy="836294"/>
            </a:xfrm>
            <a:custGeom>
              <a:avLst/>
              <a:gdLst/>
              <a:ahLst/>
              <a:cxnLst/>
              <a:rect l="l" t="t" r="r" b="b"/>
              <a:pathLst>
                <a:path h="836295">
                  <a:moveTo>
                    <a:pt x="0" y="0"/>
                  </a:moveTo>
                  <a:lnTo>
                    <a:pt x="0" y="8357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10" name="object 20310"/>
            <p:cNvSpPr/>
            <p:nvPr/>
          </p:nvSpPr>
          <p:spPr>
            <a:xfrm>
              <a:off x="2334996" y="5961138"/>
              <a:ext cx="20955" cy="6350"/>
            </a:xfrm>
            <a:custGeom>
              <a:avLst/>
              <a:gdLst/>
              <a:ahLst/>
              <a:cxnLst/>
              <a:rect l="l" t="t" r="r" b="b"/>
              <a:pathLst>
                <a:path w="20955" h="6350">
                  <a:moveTo>
                    <a:pt x="0" y="0"/>
                  </a:moveTo>
                  <a:lnTo>
                    <a:pt x="20599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311" name="object 20311"/>
          <p:cNvGrpSpPr/>
          <p:nvPr/>
        </p:nvGrpSpPr>
        <p:grpSpPr>
          <a:xfrm>
            <a:off x="2718587" y="2628628"/>
            <a:ext cx="1286" cy="220313"/>
            <a:chOff x="2334202" y="3894264"/>
            <a:chExt cx="1905" cy="326390"/>
          </a:xfrm>
        </p:grpSpPr>
        <p:sp>
          <p:nvSpPr>
            <p:cNvPr id="20312" name="object 20312"/>
            <p:cNvSpPr/>
            <p:nvPr/>
          </p:nvSpPr>
          <p:spPr>
            <a:xfrm>
              <a:off x="2334996" y="389426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13" name="object 20313"/>
            <p:cNvSpPr/>
            <p:nvPr/>
          </p:nvSpPr>
          <p:spPr>
            <a:xfrm>
              <a:off x="2334996" y="3931501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0"/>
                  </a:moveTo>
                  <a:lnTo>
                    <a:pt x="0" y="19171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14" name="object 20314"/>
            <p:cNvSpPr/>
            <p:nvPr/>
          </p:nvSpPr>
          <p:spPr>
            <a:xfrm>
              <a:off x="2334996" y="4139857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6021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15" name="object 20315"/>
            <p:cNvSpPr/>
            <p:nvPr/>
          </p:nvSpPr>
          <p:spPr>
            <a:xfrm>
              <a:off x="2334996" y="421670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316" name="object 20316"/>
          <p:cNvSpPr/>
          <p:nvPr/>
        </p:nvSpPr>
        <p:spPr>
          <a:xfrm>
            <a:off x="2719122" y="2880497"/>
            <a:ext cx="0" cy="92583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045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317" name="object 20317"/>
          <p:cNvSpPr/>
          <p:nvPr/>
        </p:nvSpPr>
        <p:spPr>
          <a:xfrm>
            <a:off x="2719122" y="3115246"/>
            <a:ext cx="0" cy="158591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0"/>
                </a:moveTo>
                <a:lnTo>
                  <a:pt x="0" y="23449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318" name="object 20318"/>
          <p:cNvSpPr/>
          <p:nvPr/>
        </p:nvSpPr>
        <p:spPr>
          <a:xfrm>
            <a:off x="2719122" y="3005081"/>
            <a:ext cx="0" cy="24432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0"/>
                </a:moveTo>
                <a:lnTo>
                  <a:pt x="0" y="3566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319" name="object 20319"/>
          <p:cNvGrpSpPr/>
          <p:nvPr/>
        </p:nvGrpSpPr>
        <p:grpSpPr>
          <a:xfrm>
            <a:off x="2640517" y="3292782"/>
            <a:ext cx="79296" cy="748379"/>
            <a:chOff x="2218544" y="4878196"/>
            <a:chExt cx="117475" cy="1108710"/>
          </a:xfrm>
        </p:grpSpPr>
        <p:sp>
          <p:nvSpPr>
            <p:cNvPr id="20320" name="object 20320"/>
            <p:cNvSpPr/>
            <p:nvPr/>
          </p:nvSpPr>
          <p:spPr>
            <a:xfrm>
              <a:off x="2334996" y="4878196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h="102235">
                  <a:moveTo>
                    <a:pt x="0" y="0"/>
                  </a:moveTo>
                  <a:lnTo>
                    <a:pt x="0" y="10219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21" name="object 20321"/>
            <p:cNvSpPr/>
            <p:nvPr/>
          </p:nvSpPr>
          <p:spPr>
            <a:xfrm>
              <a:off x="2334996" y="5009692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h="74295">
                  <a:moveTo>
                    <a:pt x="0" y="0"/>
                  </a:moveTo>
                  <a:lnTo>
                    <a:pt x="0" y="7367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22" name="object 20322"/>
            <p:cNvSpPr/>
            <p:nvPr/>
          </p:nvSpPr>
          <p:spPr>
            <a:xfrm>
              <a:off x="2334996" y="5126138"/>
              <a:ext cx="0" cy="835025"/>
            </a:xfrm>
            <a:custGeom>
              <a:avLst/>
              <a:gdLst/>
              <a:ahLst/>
              <a:cxnLst/>
              <a:rect l="l" t="t" r="r" b="b"/>
              <a:pathLst>
                <a:path h="835025">
                  <a:moveTo>
                    <a:pt x="0" y="0"/>
                  </a:moveTo>
                  <a:lnTo>
                    <a:pt x="0" y="8349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23" name="object 20323"/>
            <p:cNvSpPr/>
            <p:nvPr/>
          </p:nvSpPr>
          <p:spPr>
            <a:xfrm>
              <a:off x="2324696" y="5960351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4" h="1270">
                  <a:moveTo>
                    <a:pt x="0" y="0"/>
                  </a:moveTo>
                  <a:lnTo>
                    <a:pt x="800" y="0"/>
                  </a:lnTo>
                  <a:lnTo>
                    <a:pt x="9512" y="0"/>
                  </a:lnTo>
                  <a:lnTo>
                    <a:pt x="10299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24" name="object 20324"/>
            <p:cNvSpPr/>
            <p:nvPr/>
          </p:nvSpPr>
          <p:spPr>
            <a:xfrm>
              <a:off x="2324696" y="496770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25" name="object 20325"/>
            <p:cNvSpPr/>
            <p:nvPr/>
          </p:nvSpPr>
          <p:spPr>
            <a:xfrm>
              <a:off x="2324696" y="5006530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79">
                  <a:moveTo>
                    <a:pt x="0" y="0"/>
                  </a:moveTo>
                  <a:lnTo>
                    <a:pt x="0" y="5546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26" name="object 20326"/>
            <p:cNvSpPr/>
            <p:nvPr/>
          </p:nvSpPr>
          <p:spPr>
            <a:xfrm>
              <a:off x="2324696" y="5122976"/>
              <a:ext cx="0" cy="837565"/>
            </a:xfrm>
            <a:custGeom>
              <a:avLst/>
              <a:gdLst/>
              <a:ahLst/>
              <a:cxnLst/>
              <a:rect l="l" t="t" r="r" b="b"/>
              <a:pathLst>
                <a:path h="837564">
                  <a:moveTo>
                    <a:pt x="0" y="0"/>
                  </a:moveTo>
                  <a:lnTo>
                    <a:pt x="0" y="837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27" name="object 20327"/>
            <p:cNvSpPr/>
            <p:nvPr/>
          </p:nvSpPr>
          <p:spPr>
            <a:xfrm>
              <a:off x="2278761" y="5965888"/>
              <a:ext cx="20955" cy="5080"/>
            </a:xfrm>
            <a:custGeom>
              <a:avLst/>
              <a:gdLst/>
              <a:ahLst/>
              <a:cxnLst/>
              <a:rect l="l" t="t" r="r" b="b"/>
              <a:pathLst>
                <a:path w="20955" h="5079">
                  <a:moveTo>
                    <a:pt x="0" y="4749"/>
                  </a:moveTo>
                  <a:lnTo>
                    <a:pt x="205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28" name="object 20328"/>
            <p:cNvSpPr/>
            <p:nvPr/>
          </p:nvSpPr>
          <p:spPr>
            <a:xfrm>
              <a:off x="2313609" y="5960351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30" h="2539">
                  <a:moveTo>
                    <a:pt x="0" y="2374"/>
                  </a:moveTo>
                  <a:lnTo>
                    <a:pt x="110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29" name="object 20329"/>
            <p:cNvSpPr/>
            <p:nvPr/>
          </p:nvSpPr>
          <p:spPr>
            <a:xfrm>
              <a:off x="2219337" y="5968263"/>
              <a:ext cx="53975" cy="17780"/>
            </a:xfrm>
            <a:custGeom>
              <a:avLst/>
              <a:gdLst/>
              <a:ahLst/>
              <a:cxnLst/>
              <a:rect l="l" t="t" r="r" b="b"/>
              <a:pathLst>
                <a:path w="53975" h="17779">
                  <a:moveTo>
                    <a:pt x="0" y="0"/>
                  </a:moveTo>
                  <a:lnTo>
                    <a:pt x="53873" y="174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30" name="object 20330"/>
            <p:cNvSpPr/>
            <p:nvPr/>
          </p:nvSpPr>
          <p:spPr>
            <a:xfrm>
              <a:off x="2273211" y="5107927"/>
              <a:ext cx="0" cy="878205"/>
            </a:xfrm>
            <a:custGeom>
              <a:avLst/>
              <a:gdLst/>
              <a:ahLst/>
              <a:cxnLst/>
              <a:rect l="l" t="t" r="r" b="b"/>
              <a:pathLst>
                <a:path h="878204">
                  <a:moveTo>
                    <a:pt x="0" y="0"/>
                  </a:moveTo>
                  <a:lnTo>
                    <a:pt x="0" y="8777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331" name="object 20331"/>
          <p:cNvGrpSpPr/>
          <p:nvPr/>
        </p:nvGrpSpPr>
        <p:grpSpPr>
          <a:xfrm>
            <a:off x="2640517" y="2625954"/>
            <a:ext cx="1286" cy="161163"/>
            <a:chOff x="2218544" y="3890302"/>
            <a:chExt cx="1905" cy="238760"/>
          </a:xfrm>
        </p:grpSpPr>
        <p:sp>
          <p:nvSpPr>
            <p:cNvPr id="20332" name="object 20332"/>
            <p:cNvSpPr/>
            <p:nvPr/>
          </p:nvSpPr>
          <p:spPr>
            <a:xfrm>
              <a:off x="2219337" y="389030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33" name="object 20333"/>
            <p:cNvSpPr/>
            <p:nvPr/>
          </p:nvSpPr>
          <p:spPr>
            <a:xfrm>
              <a:off x="2219337" y="3926751"/>
              <a:ext cx="0" cy="116205"/>
            </a:xfrm>
            <a:custGeom>
              <a:avLst/>
              <a:gdLst/>
              <a:ahLst/>
              <a:cxnLst/>
              <a:rect l="l" t="t" r="r" b="b"/>
              <a:pathLst>
                <a:path h="116204">
                  <a:moveTo>
                    <a:pt x="0" y="0"/>
                  </a:moveTo>
                  <a:lnTo>
                    <a:pt x="0" y="11565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34" name="object 20334"/>
            <p:cNvSpPr/>
            <p:nvPr/>
          </p:nvSpPr>
          <p:spPr>
            <a:xfrm>
              <a:off x="2219337" y="4070134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5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35" name="object 20335"/>
            <p:cNvSpPr/>
            <p:nvPr/>
          </p:nvSpPr>
          <p:spPr>
            <a:xfrm>
              <a:off x="2219337" y="412639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336" name="object 20336"/>
          <p:cNvSpPr/>
          <p:nvPr/>
        </p:nvSpPr>
        <p:spPr>
          <a:xfrm>
            <a:off x="2641052" y="2878354"/>
            <a:ext cx="0" cy="6429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51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337" name="object 20337"/>
          <p:cNvSpPr/>
          <p:nvPr/>
        </p:nvSpPr>
        <p:spPr>
          <a:xfrm>
            <a:off x="2641052" y="3041454"/>
            <a:ext cx="0" cy="55293"/>
          </a:xfrm>
          <a:custGeom>
            <a:avLst/>
            <a:gdLst/>
            <a:ahLst/>
            <a:cxnLst/>
            <a:rect l="l" t="t" r="r" b="b"/>
            <a:pathLst>
              <a:path h="81914">
                <a:moveTo>
                  <a:pt x="0" y="0"/>
                </a:moveTo>
                <a:lnTo>
                  <a:pt x="0" y="8159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338" name="object 20338"/>
          <p:cNvSpPr/>
          <p:nvPr/>
        </p:nvSpPr>
        <p:spPr>
          <a:xfrm>
            <a:off x="2641052" y="2903488"/>
            <a:ext cx="0" cy="103299"/>
          </a:xfrm>
          <a:custGeom>
            <a:avLst/>
            <a:gdLst/>
            <a:ahLst/>
            <a:cxnLst/>
            <a:rect l="l" t="t" r="r" b="b"/>
            <a:pathLst>
              <a:path h="153035">
                <a:moveTo>
                  <a:pt x="0" y="0"/>
                </a:moveTo>
                <a:lnTo>
                  <a:pt x="0" y="152895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339" name="object 20339"/>
          <p:cNvGrpSpPr/>
          <p:nvPr/>
        </p:nvGrpSpPr>
        <p:grpSpPr>
          <a:xfrm>
            <a:off x="2640517" y="3115246"/>
            <a:ext cx="1286" cy="913400"/>
            <a:chOff x="2218544" y="4615179"/>
            <a:chExt cx="1905" cy="1353185"/>
          </a:xfrm>
        </p:grpSpPr>
        <p:sp>
          <p:nvSpPr>
            <p:cNvPr id="20340" name="object 20340"/>
            <p:cNvSpPr/>
            <p:nvPr/>
          </p:nvSpPr>
          <p:spPr>
            <a:xfrm>
              <a:off x="2219337" y="4615179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h="286385">
                  <a:moveTo>
                    <a:pt x="0" y="0"/>
                  </a:moveTo>
                  <a:lnTo>
                    <a:pt x="0" y="28599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41" name="object 20341"/>
            <p:cNvSpPr/>
            <p:nvPr/>
          </p:nvSpPr>
          <p:spPr>
            <a:xfrm>
              <a:off x="2219337" y="4928895"/>
              <a:ext cx="0" cy="130175"/>
            </a:xfrm>
            <a:custGeom>
              <a:avLst/>
              <a:gdLst/>
              <a:ahLst/>
              <a:cxnLst/>
              <a:rect l="l" t="t" r="r" b="b"/>
              <a:pathLst>
                <a:path h="130175">
                  <a:moveTo>
                    <a:pt x="0" y="0"/>
                  </a:moveTo>
                  <a:lnTo>
                    <a:pt x="0" y="12992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42" name="object 20342"/>
            <p:cNvSpPr/>
            <p:nvPr/>
          </p:nvSpPr>
          <p:spPr>
            <a:xfrm>
              <a:off x="2219337" y="5086540"/>
              <a:ext cx="0" cy="882015"/>
            </a:xfrm>
            <a:custGeom>
              <a:avLst/>
              <a:gdLst/>
              <a:ahLst/>
              <a:cxnLst/>
              <a:rect l="l" t="t" r="r" b="b"/>
              <a:pathLst>
                <a:path h="882014">
                  <a:moveTo>
                    <a:pt x="0" y="0"/>
                  </a:moveTo>
                  <a:lnTo>
                    <a:pt x="0" y="88172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343" name="object 20343"/>
          <p:cNvGrpSpPr/>
          <p:nvPr/>
        </p:nvGrpSpPr>
        <p:grpSpPr>
          <a:xfrm>
            <a:off x="2644255" y="2640934"/>
            <a:ext cx="8144" cy="5144"/>
            <a:chOff x="2224081" y="3912495"/>
            <a:chExt cx="12065" cy="7620"/>
          </a:xfrm>
        </p:grpSpPr>
        <p:sp>
          <p:nvSpPr>
            <p:cNvPr id="20344" name="object 20344"/>
            <p:cNvSpPr/>
            <p:nvPr/>
          </p:nvSpPr>
          <p:spPr>
            <a:xfrm>
              <a:off x="2234399" y="391565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3175"/>
                  </a:moveTo>
                  <a:lnTo>
                    <a:pt x="0" y="2374"/>
                  </a:lnTo>
                  <a:lnTo>
                    <a:pt x="787" y="2374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45" name="object 20345"/>
            <p:cNvSpPr/>
            <p:nvPr/>
          </p:nvSpPr>
          <p:spPr>
            <a:xfrm>
              <a:off x="2224874" y="391328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374"/>
                  </a:moveTo>
                  <a:lnTo>
                    <a:pt x="800" y="2374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346" name="object 20346"/>
          <p:cNvGrpSpPr/>
          <p:nvPr/>
        </p:nvGrpSpPr>
        <p:grpSpPr>
          <a:xfrm>
            <a:off x="2644255" y="3317372"/>
            <a:ext cx="8144" cy="5144"/>
            <a:chOff x="2224081" y="4914626"/>
            <a:chExt cx="12065" cy="7620"/>
          </a:xfrm>
        </p:grpSpPr>
        <p:sp>
          <p:nvSpPr>
            <p:cNvPr id="20347" name="object 20347"/>
            <p:cNvSpPr/>
            <p:nvPr/>
          </p:nvSpPr>
          <p:spPr>
            <a:xfrm>
              <a:off x="2224874" y="491542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3175"/>
                  </a:moveTo>
                  <a:lnTo>
                    <a:pt x="800" y="3175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48" name="object 20348"/>
            <p:cNvSpPr/>
            <p:nvPr/>
          </p:nvSpPr>
          <p:spPr>
            <a:xfrm>
              <a:off x="2234399" y="491859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374"/>
                  </a:moveTo>
                  <a:lnTo>
                    <a:pt x="787" y="2374"/>
                  </a:lnTo>
                  <a:lnTo>
                    <a:pt x="787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349" name="object 20349"/>
          <p:cNvGrpSpPr/>
          <p:nvPr/>
        </p:nvGrpSpPr>
        <p:grpSpPr>
          <a:xfrm>
            <a:off x="2644255" y="2737709"/>
            <a:ext cx="8144" cy="5144"/>
            <a:chOff x="2224081" y="4055865"/>
            <a:chExt cx="12065" cy="7620"/>
          </a:xfrm>
        </p:grpSpPr>
        <p:sp>
          <p:nvSpPr>
            <p:cNvPr id="20350" name="object 20350"/>
            <p:cNvSpPr/>
            <p:nvPr/>
          </p:nvSpPr>
          <p:spPr>
            <a:xfrm>
              <a:off x="2224874" y="405665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387"/>
                  </a:moveTo>
                  <a:lnTo>
                    <a:pt x="800" y="23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51" name="object 20351"/>
            <p:cNvSpPr/>
            <p:nvPr/>
          </p:nvSpPr>
          <p:spPr>
            <a:xfrm>
              <a:off x="2234399" y="405983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387"/>
                  </a:moveTo>
                  <a:lnTo>
                    <a:pt x="787" y="1587"/>
                  </a:lnTo>
                  <a:lnTo>
                    <a:pt x="7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352" name="object 20352"/>
          <p:cNvGrpSpPr/>
          <p:nvPr/>
        </p:nvGrpSpPr>
        <p:grpSpPr>
          <a:xfrm>
            <a:off x="2644255" y="2893865"/>
            <a:ext cx="8144" cy="5144"/>
            <a:chOff x="2224081" y="4287208"/>
            <a:chExt cx="12065" cy="7620"/>
          </a:xfrm>
        </p:grpSpPr>
        <p:sp>
          <p:nvSpPr>
            <p:cNvPr id="20353" name="object 20353"/>
            <p:cNvSpPr/>
            <p:nvPr/>
          </p:nvSpPr>
          <p:spPr>
            <a:xfrm>
              <a:off x="2224874" y="42880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374"/>
                  </a:moveTo>
                  <a:lnTo>
                    <a:pt x="800" y="2374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54" name="object 20354"/>
            <p:cNvSpPr/>
            <p:nvPr/>
          </p:nvSpPr>
          <p:spPr>
            <a:xfrm>
              <a:off x="2234399" y="42911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374"/>
                  </a:moveTo>
                  <a:lnTo>
                    <a:pt x="787" y="1587"/>
                  </a:lnTo>
                  <a:lnTo>
                    <a:pt x="7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355" name="object 20355"/>
          <p:cNvGrpSpPr/>
          <p:nvPr/>
        </p:nvGrpSpPr>
        <p:grpSpPr>
          <a:xfrm>
            <a:off x="2644255" y="3105615"/>
            <a:ext cx="8144" cy="5144"/>
            <a:chOff x="2224081" y="4600911"/>
            <a:chExt cx="12065" cy="7620"/>
          </a:xfrm>
        </p:grpSpPr>
        <p:sp>
          <p:nvSpPr>
            <p:cNvPr id="20356" name="object 20356"/>
            <p:cNvSpPr/>
            <p:nvPr/>
          </p:nvSpPr>
          <p:spPr>
            <a:xfrm>
              <a:off x="2234399" y="460488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374"/>
                  </a:moveTo>
                  <a:lnTo>
                    <a:pt x="787" y="2374"/>
                  </a:lnTo>
                  <a:lnTo>
                    <a:pt x="7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57" name="object 20357"/>
            <p:cNvSpPr/>
            <p:nvPr/>
          </p:nvSpPr>
          <p:spPr>
            <a:xfrm>
              <a:off x="2224874" y="460170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3175"/>
                  </a:moveTo>
                  <a:lnTo>
                    <a:pt x="800" y="3175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358" name="object 20358"/>
          <p:cNvGrpSpPr/>
          <p:nvPr/>
        </p:nvGrpSpPr>
        <p:grpSpPr>
          <a:xfrm>
            <a:off x="2676881" y="3448922"/>
            <a:ext cx="5144" cy="592359"/>
            <a:chOff x="2272417" y="5109514"/>
            <a:chExt cx="7620" cy="877569"/>
          </a:xfrm>
        </p:grpSpPr>
        <p:sp>
          <p:nvSpPr>
            <p:cNvPr id="20359" name="object 20359"/>
            <p:cNvSpPr/>
            <p:nvPr/>
          </p:nvSpPr>
          <p:spPr>
            <a:xfrm>
              <a:off x="2273211" y="598490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800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60" name="object 20360"/>
            <p:cNvSpPr/>
            <p:nvPr/>
          </p:nvSpPr>
          <p:spPr>
            <a:xfrm>
              <a:off x="2278760" y="5109514"/>
              <a:ext cx="0" cy="875665"/>
            </a:xfrm>
            <a:custGeom>
              <a:avLst/>
              <a:gdLst/>
              <a:ahLst/>
              <a:cxnLst/>
              <a:rect l="l" t="t" r="r" b="b"/>
              <a:pathLst>
                <a:path h="875664">
                  <a:moveTo>
                    <a:pt x="0" y="0"/>
                  </a:moveTo>
                  <a:lnTo>
                    <a:pt x="0" y="8753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361" name="object 20361"/>
          <p:cNvGrpSpPr/>
          <p:nvPr/>
        </p:nvGrpSpPr>
        <p:grpSpPr>
          <a:xfrm>
            <a:off x="2579549" y="3337695"/>
            <a:ext cx="14573" cy="46720"/>
            <a:chOff x="2128221" y="4944732"/>
            <a:chExt cx="21590" cy="69215"/>
          </a:xfrm>
        </p:grpSpPr>
        <p:sp>
          <p:nvSpPr>
            <p:cNvPr id="20362" name="object 20362"/>
            <p:cNvSpPr/>
            <p:nvPr/>
          </p:nvSpPr>
          <p:spPr>
            <a:xfrm>
              <a:off x="2129028" y="4980381"/>
              <a:ext cx="20320" cy="8255"/>
            </a:xfrm>
            <a:custGeom>
              <a:avLst/>
              <a:gdLst/>
              <a:ahLst/>
              <a:cxnLst/>
              <a:rect l="l" t="t" r="r" b="b"/>
              <a:pathLst>
                <a:path w="20319" h="8254">
                  <a:moveTo>
                    <a:pt x="0" y="0"/>
                  </a:moveTo>
                  <a:lnTo>
                    <a:pt x="19812" y="79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63" name="object 20363"/>
            <p:cNvSpPr/>
            <p:nvPr/>
          </p:nvSpPr>
          <p:spPr>
            <a:xfrm>
              <a:off x="2129028" y="4983556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19" h="7620">
                  <a:moveTo>
                    <a:pt x="0" y="0"/>
                  </a:moveTo>
                  <a:lnTo>
                    <a:pt x="19812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64" name="object 20364"/>
            <p:cNvSpPr/>
            <p:nvPr/>
          </p:nvSpPr>
          <p:spPr>
            <a:xfrm>
              <a:off x="2129015" y="4978806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512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65" name="object 20365"/>
            <p:cNvSpPr/>
            <p:nvPr/>
          </p:nvSpPr>
          <p:spPr>
            <a:xfrm>
              <a:off x="2138527" y="49875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66" name="object 20366"/>
            <p:cNvSpPr/>
            <p:nvPr/>
          </p:nvSpPr>
          <p:spPr>
            <a:xfrm>
              <a:off x="2138527" y="498751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67" name="object 20367"/>
            <p:cNvSpPr/>
            <p:nvPr/>
          </p:nvSpPr>
          <p:spPr>
            <a:xfrm>
              <a:off x="2140915" y="498831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68" name="object 20368"/>
            <p:cNvSpPr/>
            <p:nvPr/>
          </p:nvSpPr>
          <p:spPr>
            <a:xfrm>
              <a:off x="2142502" y="498830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69" name="object 20369"/>
            <p:cNvSpPr/>
            <p:nvPr/>
          </p:nvSpPr>
          <p:spPr>
            <a:xfrm>
              <a:off x="2144090" y="498910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70" name="object 20370"/>
            <p:cNvSpPr/>
            <p:nvPr/>
          </p:nvSpPr>
          <p:spPr>
            <a:xfrm>
              <a:off x="2145665" y="498989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8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71" name="object 20371"/>
            <p:cNvSpPr/>
            <p:nvPr/>
          </p:nvSpPr>
          <p:spPr>
            <a:xfrm>
              <a:off x="2147252" y="499068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72" name="object 20372"/>
            <p:cNvSpPr/>
            <p:nvPr/>
          </p:nvSpPr>
          <p:spPr>
            <a:xfrm>
              <a:off x="2140915" y="4945532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5" h="18414">
                  <a:moveTo>
                    <a:pt x="0" y="17437"/>
                  </a:moveTo>
                  <a:lnTo>
                    <a:pt x="0" y="0"/>
                  </a:lnTo>
                </a:path>
                <a:path w="1905" h="18414">
                  <a:moveTo>
                    <a:pt x="0" y="17437"/>
                  </a:moveTo>
                  <a:lnTo>
                    <a:pt x="1574" y="182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73" name="object 20373"/>
            <p:cNvSpPr/>
            <p:nvPr/>
          </p:nvSpPr>
          <p:spPr>
            <a:xfrm>
              <a:off x="2142490" y="494631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4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74" name="object 20374"/>
            <p:cNvSpPr/>
            <p:nvPr/>
          </p:nvSpPr>
          <p:spPr>
            <a:xfrm>
              <a:off x="2138527" y="4944732"/>
              <a:ext cx="2540" cy="18415"/>
            </a:xfrm>
            <a:custGeom>
              <a:avLst/>
              <a:gdLst/>
              <a:ahLst/>
              <a:cxnLst/>
              <a:rect l="l" t="t" r="r" b="b"/>
              <a:pathLst>
                <a:path w="2539" h="18414">
                  <a:moveTo>
                    <a:pt x="0" y="17437"/>
                  </a:moveTo>
                  <a:lnTo>
                    <a:pt x="0" y="0"/>
                  </a:lnTo>
                </a:path>
                <a:path w="2539" h="18414">
                  <a:moveTo>
                    <a:pt x="0" y="17437"/>
                  </a:moveTo>
                  <a:lnTo>
                    <a:pt x="2387" y="182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75" name="object 20375"/>
            <p:cNvSpPr/>
            <p:nvPr/>
          </p:nvSpPr>
          <p:spPr>
            <a:xfrm>
              <a:off x="2147252" y="4947894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5" h="18414">
                  <a:moveTo>
                    <a:pt x="0" y="17437"/>
                  </a:moveTo>
                  <a:lnTo>
                    <a:pt x="0" y="0"/>
                  </a:lnTo>
                </a:path>
                <a:path w="1905" h="18414">
                  <a:moveTo>
                    <a:pt x="0" y="17437"/>
                  </a:moveTo>
                  <a:lnTo>
                    <a:pt x="1574" y="182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76" name="object 20376"/>
            <p:cNvSpPr/>
            <p:nvPr/>
          </p:nvSpPr>
          <p:spPr>
            <a:xfrm>
              <a:off x="2145665" y="4947907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5" h="17779">
                  <a:moveTo>
                    <a:pt x="0" y="16637"/>
                  </a:moveTo>
                  <a:lnTo>
                    <a:pt x="0" y="0"/>
                  </a:lnTo>
                </a:path>
                <a:path w="1905" h="17779">
                  <a:moveTo>
                    <a:pt x="0" y="16637"/>
                  </a:moveTo>
                  <a:lnTo>
                    <a:pt x="1587" y="174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77" name="object 20377"/>
            <p:cNvSpPr/>
            <p:nvPr/>
          </p:nvSpPr>
          <p:spPr>
            <a:xfrm>
              <a:off x="2144090" y="4947107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5" h="17779">
                  <a:moveTo>
                    <a:pt x="0" y="17437"/>
                  </a:moveTo>
                  <a:lnTo>
                    <a:pt x="0" y="0"/>
                  </a:lnTo>
                </a:path>
                <a:path w="1905" h="17779">
                  <a:moveTo>
                    <a:pt x="0" y="17437"/>
                  </a:moveTo>
                  <a:lnTo>
                    <a:pt x="1574" y="174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78" name="object 20378"/>
            <p:cNvSpPr/>
            <p:nvPr/>
          </p:nvSpPr>
          <p:spPr>
            <a:xfrm>
              <a:off x="2142490" y="496374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79" name="object 20379"/>
            <p:cNvSpPr/>
            <p:nvPr/>
          </p:nvSpPr>
          <p:spPr>
            <a:xfrm>
              <a:off x="2147252" y="4990680"/>
              <a:ext cx="1905" cy="22225"/>
            </a:xfrm>
            <a:custGeom>
              <a:avLst/>
              <a:gdLst/>
              <a:ahLst/>
              <a:cxnLst/>
              <a:rect l="l" t="t" r="r" b="b"/>
              <a:pathLst>
                <a:path w="1905" h="22225">
                  <a:moveTo>
                    <a:pt x="0" y="21399"/>
                  </a:moveTo>
                  <a:lnTo>
                    <a:pt x="1574" y="22186"/>
                  </a:lnTo>
                </a:path>
                <a:path w="1905" h="22225">
                  <a:moveTo>
                    <a:pt x="0" y="213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80" name="object 20380"/>
            <p:cNvSpPr/>
            <p:nvPr/>
          </p:nvSpPr>
          <p:spPr>
            <a:xfrm>
              <a:off x="2145665" y="4989906"/>
              <a:ext cx="1905" cy="22225"/>
            </a:xfrm>
            <a:custGeom>
              <a:avLst/>
              <a:gdLst/>
              <a:ahLst/>
              <a:cxnLst/>
              <a:rect l="l" t="t" r="r" b="b"/>
              <a:pathLst>
                <a:path w="1905" h="22225">
                  <a:moveTo>
                    <a:pt x="0" y="21386"/>
                  </a:moveTo>
                  <a:lnTo>
                    <a:pt x="1587" y="22186"/>
                  </a:lnTo>
                </a:path>
                <a:path w="1905" h="22225">
                  <a:moveTo>
                    <a:pt x="0" y="21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81" name="object 20381"/>
            <p:cNvSpPr/>
            <p:nvPr/>
          </p:nvSpPr>
          <p:spPr>
            <a:xfrm>
              <a:off x="2144090" y="4989106"/>
              <a:ext cx="1905" cy="22225"/>
            </a:xfrm>
            <a:custGeom>
              <a:avLst/>
              <a:gdLst/>
              <a:ahLst/>
              <a:cxnLst/>
              <a:rect l="l" t="t" r="r" b="b"/>
              <a:pathLst>
                <a:path w="1905" h="22225">
                  <a:moveTo>
                    <a:pt x="0" y="22186"/>
                  </a:moveTo>
                  <a:lnTo>
                    <a:pt x="1574" y="22186"/>
                  </a:lnTo>
                </a:path>
                <a:path w="1905"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82" name="object 20382"/>
            <p:cNvSpPr/>
            <p:nvPr/>
          </p:nvSpPr>
          <p:spPr>
            <a:xfrm>
              <a:off x="2142490" y="4988305"/>
              <a:ext cx="1905" cy="23495"/>
            </a:xfrm>
            <a:custGeom>
              <a:avLst/>
              <a:gdLst/>
              <a:ahLst/>
              <a:cxnLst/>
              <a:rect l="l" t="t" r="r" b="b"/>
              <a:pathLst>
                <a:path w="1905" h="23495">
                  <a:moveTo>
                    <a:pt x="0" y="22186"/>
                  </a:moveTo>
                  <a:lnTo>
                    <a:pt x="1587" y="22987"/>
                  </a:lnTo>
                </a:path>
                <a:path w="1905" h="2349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83" name="object 20383"/>
            <p:cNvSpPr/>
            <p:nvPr/>
          </p:nvSpPr>
          <p:spPr>
            <a:xfrm>
              <a:off x="2140915" y="4988305"/>
              <a:ext cx="1905" cy="22225"/>
            </a:xfrm>
            <a:custGeom>
              <a:avLst/>
              <a:gdLst/>
              <a:ahLst/>
              <a:cxnLst/>
              <a:rect l="l" t="t" r="r" b="b"/>
              <a:pathLst>
                <a:path w="1905" h="22225">
                  <a:moveTo>
                    <a:pt x="0" y="21386"/>
                  </a:moveTo>
                  <a:lnTo>
                    <a:pt x="1574" y="22186"/>
                  </a:lnTo>
                </a:path>
                <a:path w="1905" h="22225">
                  <a:moveTo>
                    <a:pt x="0" y="213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84" name="object 20384"/>
            <p:cNvSpPr/>
            <p:nvPr/>
          </p:nvSpPr>
          <p:spPr>
            <a:xfrm>
              <a:off x="2138527" y="500891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87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85" name="object 20385"/>
            <p:cNvSpPr/>
            <p:nvPr/>
          </p:nvSpPr>
          <p:spPr>
            <a:xfrm>
              <a:off x="2138527" y="4987518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0"/>
                  </a:moveTo>
                  <a:lnTo>
                    <a:pt x="0" y="213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86" name="object 20386"/>
            <p:cNvSpPr/>
            <p:nvPr/>
          </p:nvSpPr>
          <p:spPr>
            <a:xfrm>
              <a:off x="2140915" y="49851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87" name="object 20387"/>
            <p:cNvSpPr/>
            <p:nvPr/>
          </p:nvSpPr>
          <p:spPr>
            <a:xfrm>
              <a:off x="2142490" y="4966919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0"/>
                  </a:moveTo>
                  <a:lnTo>
                    <a:pt x="0" y="182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88" name="object 20388"/>
            <p:cNvSpPr/>
            <p:nvPr/>
          </p:nvSpPr>
          <p:spPr>
            <a:xfrm>
              <a:off x="2140915" y="496613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74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89" name="object 20389"/>
            <p:cNvSpPr/>
            <p:nvPr/>
          </p:nvSpPr>
          <p:spPr>
            <a:xfrm>
              <a:off x="2138527" y="4965331"/>
              <a:ext cx="2540" cy="20320"/>
            </a:xfrm>
            <a:custGeom>
              <a:avLst/>
              <a:gdLst/>
              <a:ahLst/>
              <a:cxnLst/>
              <a:rect l="l" t="t" r="r" b="b"/>
              <a:pathLst>
                <a:path w="2539" h="20320">
                  <a:moveTo>
                    <a:pt x="2387" y="19812"/>
                  </a:moveTo>
                  <a:lnTo>
                    <a:pt x="23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90" name="object 20390"/>
            <p:cNvSpPr/>
            <p:nvPr/>
          </p:nvSpPr>
          <p:spPr>
            <a:xfrm>
              <a:off x="2142502" y="496690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91" name="object 20391"/>
            <p:cNvSpPr/>
            <p:nvPr/>
          </p:nvSpPr>
          <p:spPr>
            <a:xfrm>
              <a:off x="2144090" y="496770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92" name="object 20392"/>
            <p:cNvSpPr/>
            <p:nvPr/>
          </p:nvSpPr>
          <p:spPr>
            <a:xfrm>
              <a:off x="2145665" y="496850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93" name="object 20393"/>
            <p:cNvSpPr/>
            <p:nvPr/>
          </p:nvSpPr>
          <p:spPr>
            <a:xfrm>
              <a:off x="2147252" y="496849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94" name="object 20394"/>
            <p:cNvSpPr/>
            <p:nvPr/>
          </p:nvSpPr>
          <p:spPr>
            <a:xfrm>
              <a:off x="2138527" y="49653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95" name="object 20395"/>
            <p:cNvSpPr/>
            <p:nvPr/>
          </p:nvSpPr>
          <p:spPr>
            <a:xfrm>
              <a:off x="2138527" y="49843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96" name="object 20396"/>
            <p:cNvSpPr/>
            <p:nvPr/>
          </p:nvSpPr>
          <p:spPr>
            <a:xfrm>
              <a:off x="2138527" y="496533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0"/>
                  </a:moveTo>
                  <a:lnTo>
                    <a:pt x="0" y="190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97" name="object 20397"/>
            <p:cNvSpPr/>
            <p:nvPr/>
          </p:nvSpPr>
          <p:spPr>
            <a:xfrm>
              <a:off x="2147252" y="4968506"/>
              <a:ext cx="1905" cy="20320"/>
            </a:xfrm>
            <a:custGeom>
              <a:avLst/>
              <a:gdLst/>
              <a:ahLst/>
              <a:cxnLst/>
              <a:rect l="l" t="t" r="r" b="b"/>
              <a:pathLst>
                <a:path w="1905" h="20320">
                  <a:moveTo>
                    <a:pt x="0" y="19011"/>
                  </a:moveTo>
                  <a:lnTo>
                    <a:pt x="1574" y="19811"/>
                  </a:lnTo>
                </a:path>
                <a:path w="1905" h="20320">
                  <a:moveTo>
                    <a:pt x="0" y="19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98" name="object 20398"/>
            <p:cNvSpPr/>
            <p:nvPr/>
          </p:nvSpPr>
          <p:spPr>
            <a:xfrm>
              <a:off x="2145665" y="4968506"/>
              <a:ext cx="1905" cy="19050"/>
            </a:xfrm>
            <a:custGeom>
              <a:avLst/>
              <a:gdLst/>
              <a:ahLst/>
              <a:cxnLst/>
              <a:rect l="l" t="t" r="r" b="b"/>
              <a:pathLst>
                <a:path w="1905" h="19050">
                  <a:moveTo>
                    <a:pt x="0" y="18211"/>
                  </a:moveTo>
                  <a:lnTo>
                    <a:pt x="1587" y="19011"/>
                  </a:lnTo>
                </a:path>
                <a:path w="1905" h="19050">
                  <a:moveTo>
                    <a:pt x="0" y="182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399" name="object 20399"/>
            <p:cNvSpPr/>
            <p:nvPr/>
          </p:nvSpPr>
          <p:spPr>
            <a:xfrm>
              <a:off x="2144090" y="4967706"/>
              <a:ext cx="1905" cy="19050"/>
            </a:xfrm>
            <a:custGeom>
              <a:avLst/>
              <a:gdLst/>
              <a:ahLst/>
              <a:cxnLst/>
              <a:rect l="l" t="t" r="r" b="b"/>
              <a:pathLst>
                <a:path w="1905" h="19050">
                  <a:moveTo>
                    <a:pt x="0" y="18224"/>
                  </a:moveTo>
                  <a:lnTo>
                    <a:pt x="1574" y="19024"/>
                  </a:lnTo>
                </a:path>
                <a:path w="1905" h="19050">
                  <a:moveTo>
                    <a:pt x="0" y="18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00" name="object 20400"/>
            <p:cNvSpPr/>
            <p:nvPr/>
          </p:nvSpPr>
          <p:spPr>
            <a:xfrm>
              <a:off x="2142490" y="498514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87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401" name="object 20401"/>
          <p:cNvGrpSpPr/>
          <p:nvPr/>
        </p:nvGrpSpPr>
        <p:grpSpPr>
          <a:xfrm>
            <a:off x="2631961" y="3345718"/>
            <a:ext cx="9858" cy="55293"/>
            <a:chOff x="2205869" y="4956619"/>
            <a:chExt cx="14604" cy="81915"/>
          </a:xfrm>
        </p:grpSpPr>
        <p:sp>
          <p:nvSpPr>
            <p:cNvPr id="20402" name="object 20402"/>
            <p:cNvSpPr/>
            <p:nvPr/>
          </p:nvSpPr>
          <p:spPr>
            <a:xfrm>
              <a:off x="2206663" y="50334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03" name="object 20403"/>
            <p:cNvSpPr/>
            <p:nvPr/>
          </p:nvSpPr>
          <p:spPr>
            <a:xfrm>
              <a:off x="2207450" y="4965331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0"/>
                  </a:moveTo>
                  <a:lnTo>
                    <a:pt x="0" y="681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04" name="object 20404"/>
            <p:cNvSpPr/>
            <p:nvPr/>
          </p:nvSpPr>
          <p:spPr>
            <a:xfrm>
              <a:off x="2206663" y="49645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05" name="object 20405"/>
            <p:cNvSpPr/>
            <p:nvPr/>
          </p:nvSpPr>
          <p:spPr>
            <a:xfrm>
              <a:off x="2207450" y="503346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06" name="object 20406"/>
            <p:cNvSpPr/>
            <p:nvPr/>
          </p:nvSpPr>
          <p:spPr>
            <a:xfrm>
              <a:off x="2209038" y="4966131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0"/>
                  </a:moveTo>
                  <a:lnTo>
                    <a:pt x="0" y="681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07" name="object 20407"/>
            <p:cNvSpPr/>
            <p:nvPr/>
          </p:nvSpPr>
          <p:spPr>
            <a:xfrm>
              <a:off x="2207450" y="496533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08" name="object 20408"/>
            <p:cNvSpPr/>
            <p:nvPr/>
          </p:nvSpPr>
          <p:spPr>
            <a:xfrm>
              <a:off x="2209038" y="503426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87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09" name="object 20409"/>
            <p:cNvSpPr/>
            <p:nvPr/>
          </p:nvSpPr>
          <p:spPr>
            <a:xfrm>
              <a:off x="2209038" y="4966131"/>
              <a:ext cx="1905" cy="69215"/>
            </a:xfrm>
            <a:custGeom>
              <a:avLst/>
              <a:gdLst/>
              <a:ahLst/>
              <a:cxnLst/>
              <a:rect l="l" t="t" r="r" b="b"/>
              <a:pathLst>
                <a:path w="1905" h="69214">
                  <a:moveTo>
                    <a:pt x="1587" y="0"/>
                  </a:moveTo>
                  <a:lnTo>
                    <a:pt x="1587" y="68922"/>
                  </a:lnTo>
                </a:path>
                <a:path w="1905" h="6921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10" name="object 20410"/>
            <p:cNvSpPr/>
            <p:nvPr/>
          </p:nvSpPr>
          <p:spPr>
            <a:xfrm>
              <a:off x="2213000" y="4966919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0"/>
                  </a:moveTo>
                  <a:lnTo>
                    <a:pt x="0" y="681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11" name="object 20411"/>
            <p:cNvSpPr/>
            <p:nvPr/>
          </p:nvSpPr>
          <p:spPr>
            <a:xfrm>
              <a:off x="2210625" y="49661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12" name="object 20412"/>
            <p:cNvSpPr/>
            <p:nvPr/>
          </p:nvSpPr>
          <p:spPr>
            <a:xfrm>
              <a:off x="2210625" y="503504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2374" y="0"/>
                  </a:moveTo>
                  <a:lnTo>
                    <a:pt x="0" y="0"/>
                  </a:lnTo>
                </a:path>
                <a:path w="4444" h="1270">
                  <a:moveTo>
                    <a:pt x="2374" y="0"/>
                  </a:moveTo>
                  <a:lnTo>
                    <a:pt x="3962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13" name="object 20413"/>
            <p:cNvSpPr/>
            <p:nvPr/>
          </p:nvSpPr>
          <p:spPr>
            <a:xfrm>
              <a:off x="2214587" y="4967706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0"/>
                  </a:moveTo>
                  <a:lnTo>
                    <a:pt x="0" y="681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14" name="object 20414"/>
            <p:cNvSpPr/>
            <p:nvPr/>
          </p:nvSpPr>
          <p:spPr>
            <a:xfrm>
              <a:off x="2213000" y="496691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15" name="object 20415"/>
            <p:cNvSpPr/>
            <p:nvPr/>
          </p:nvSpPr>
          <p:spPr>
            <a:xfrm>
              <a:off x="2214587" y="503584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16" name="object 20416"/>
            <p:cNvSpPr/>
            <p:nvPr/>
          </p:nvSpPr>
          <p:spPr>
            <a:xfrm>
              <a:off x="2216175" y="4968506"/>
              <a:ext cx="0" cy="68580"/>
            </a:xfrm>
            <a:custGeom>
              <a:avLst/>
              <a:gdLst/>
              <a:ahLst/>
              <a:cxnLst/>
              <a:rect l="l" t="t" r="r" b="b"/>
              <a:pathLst>
                <a:path h="68579">
                  <a:moveTo>
                    <a:pt x="0" y="0"/>
                  </a:moveTo>
                  <a:lnTo>
                    <a:pt x="0" y="681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17" name="object 20417"/>
            <p:cNvSpPr/>
            <p:nvPr/>
          </p:nvSpPr>
          <p:spPr>
            <a:xfrm>
              <a:off x="2214587" y="496770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18" name="object 20418"/>
            <p:cNvSpPr/>
            <p:nvPr/>
          </p:nvSpPr>
          <p:spPr>
            <a:xfrm>
              <a:off x="2216175" y="503664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19" name="object 20419"/>
            <p:cNvSpPr/>
            <p:nvPr/>
          </p:nvSpPr>
          <p:spPr>
            <a:xfrm>
              <a:off x="2216162" y="4968494"/>
              <a:ext cx="2540" cy="69215"/>
            </a:xfrm>
            <a:custGeom>
              <a:avLst/>
              <a:gdLst/>
              <a:ahLst/>
              <a:cxnLst/>
              <a:rect l="l" t="t" r="r" b="b"/>
              <a:pathLst>
                <a:path w="2539" h="69214">
                  <a:moveTo>
                    <a:pt x="2374" y="800"/>
                  </a:moveTo>
                  <a:lnTo>
                    <a:pt x="2374" y="68935"/>
                  </a:lnTo>
                </a:path>
                <a:path w="2539" h="69214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20" name="object 20420"/>
            <p:cNvSpPr/>
            <p:nvPr/>
          </p:nvSpPr>
          <p:spPr>
            <a:xfrm>
              <a:off x="2218537" y="503742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21" name="object 20421"/>
            <p:cNvSpPr/>
            <p:nvPr/>
          </p:nvSpPr>
          <p:spPr>
            <a:xfrm>
              <a:off x="2218537" y="49692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22" name="object 20422"/>
            <p:cNvSpPr/>
            <p:nvPr/>
          </p:nvSpPr>
          <p:spPr>
            <a:xfrm>
              <a:off x="2219337" y="495661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423" name="object 20423"/>
          <p:cNvGrpSpPr/>
          <p:nvPr/>
        </p:nvGrpSpPr>
        <p:grpSpPr>
          <a:xfrm>
            <a:off x="2665120" y="1197119"/>
            <a:ext cx="3429" cy="3429"/>
            <a:chOff x="2254992" y="1773510"/>
            <a:chExt cx="5080" cy="5080"/>
          </a:xfrm>
        </p:grpSpPr>
        <p:sp>
          <p:nvSpPr>
            <p:cNvPr id="20424" name="object 20424"/>
            <p:cNvSpPr/>
            <p:nvPr/>
          </p:nvSpPr>
          <p:spPr>
            <a:xfrm>
              <a:off x="2258949" y="17743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25" name="object 20425"/>
            <p:cNvSpPr/>
            <p:nvPr/>
          </p:nvSpPr>
          <p:spPr>
            <a:xfrm>
              <a:off x="2255786" y="17743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74" y="3175"/>
                  </a:moveTo>
                  <a:lnTo>
                    <a:pt x="1574" y="2374"/>
                  </a:lnTo>
                  <a:lnTo>
                    <a:pt x="787" y="2374"/>
                  </a:lnTo>
                  <a:lnTo>
                    <a:pt x="0" y="1587"/>
                  </a:lnTo>
                  <a:lnTo>
                    <a:pt x="787" y="787"/>
                  </a:lnTo>
                  <a:lnTo>
                    <a:pt x="1574" y="787"/>
                  </a:lnTo>
                  <a:lnTo>
                    <a:pt x="2374" y="0"/>
                  </a:ln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426" name="object 20426"/>
          <p:cNvSpPr/>
          <p:nvPr/>
        </p:nvSpPr>
        <p:spPr>
          <a:xfrm>
            <a:off x="2711905" y="2263406"/>
            <a:ext cx="0" cy="107585"/>
          </a:xfrm>
          <a:custGeom>
            <a:avLst/>
            <a:gdLst/>
            <a:ahLst/>
            <a:cxnLst/>
            <a:rect l="l" t="t" r="r" b="b"/>
            <a:pathLst>
              <a:path h="159385">
                <a:moveTo>
                  <a:pt x="0" y="0"/>
                </a:moveTo>
                <a:lnTo>
                  <a:pt x="0" y="15922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427" name="object 20427"/>
          <p:cNvSpPr/>
          <p:nvPr/>
        </p:nvSpPr>
        <p:spPr>
          <a:xfrm>
            <a:off x="2711905" y="2152177"/>
            <a:ext cx="0" cy="3429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74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428" name="object 20428"/>
          <p:cNvSpPr/>
          <p:nvPr/>
        </p:nvSpPr>
        <p:spPr>
          <a:xfrm>
            <a:off x="2711905" y="2037212"/>
            <a:ext cx="0" cy="6429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49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429" name="object 20429"/>
          <p:cNvGrpSpPr/>
          <p:nvPr/>
        </p:nvGrpSpPr>
        <p:grpSpPr>
          <a:xfrm>
            <a:off x="2667255" y="1187501"/>
            <a:ext cx="45863" cy="741521"/>
            <a:chOff x="2258155" y="1759261"/>
            <a:chExt cx="67945" cy="1098550"/>
          </a:xfrm>
        </p:grpSpPr>
        <p:sp>
          <p:nvSpPr>
            <p:cNvPr id="20430" name="object 20430"/>
            <p:cNvSpPr/>
            <p:nvPr/>
          </p:nvSpPr>
          <p:spPr>
            <a:xfrm>
              <a:off x="2324303" y="1759261"/>
              <a:ext cx="0" cy="1098550"/>
            </a:xfrm>
            <a:custGeom>
              <a:avLst/>
              <a:gdLst/>
              <a:ahLst/>
              <a:cxnLst/>
              <a:rect l="l" t="t" r="r" b="b"/>
              <a:pathLst>
                <a:path h="1098550">
                  <a:moveTo>
                    <a:pt x="0" y="0"/>
                  </a:moveTo>
                  <a:lnTo>
                    <a:pt x="0" y="109801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31" name="object 20431"/>
            <p:cNvSpPr/>
            <p:nvPr/>
          </p:nvSpPr>
          <p:spPr>
            <a:xfrm>
              <a:off x="2258948" y="1760054"/>
              <a:ext cx="65405" cy="14604"/>
            </a:xfrm>
            <a:custGeom>
              <a:avLst/>
              <a:gdLst/>
              <a:ahLst/>
              <a:cxnLst/>
              <a:rect l="l" t="t" r="r" b="b"/>
              <a:pathLst>
                <a:path w="65405" h="14605">
                  <a:moveTo>
                    <a:pt x="64960" y="0"/>
                  </a:moveTo>
                  <a:lnTo>
                    <a:pt x="0" y="142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432" name="object 20432"/>
          <p:cNvGrpSpPr/>
          <p:nvPr/>
        </p:nvGrpSpPr>
        <p:grpSpPr>
          <a:xfrm>
            <a:off x="2718587" y="2402957"/>
            <a:ext cx="1286" cy="150019"/>
            <a:chOff x="2334202" y="3559936"/>
            <a:chExt cx="1905" cy="222250"/>
          </a:xfrm>
        </p:grpSpPr>
        <p:sp>
          <p:nvSpPr>
            <p:cNvPr id="20433" name="object 20433"/>
            <p:cNvSpPr/>
            <p:nvPr/>
          </p:nvSpPr>
          <p:spPr>
            <a:xfrm>
              <a:off x="2334996" y="369779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h="84454">
                  <a:moveTo>
                    <a:pt x="0" y="0"/>
                  </a:moveTo>
                  <a:lnTo>
                    <a:pt x="0" y="8397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34" name="object 20434"/>
            <p:cNvSpPr/>
            <p:nvPr/>
          </p:nvSpPr>
          <p:spPr>
            <a:xfrm>
              <a:off x="2334996" y="3559936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h="109854">
                  <a:moveTo>
                    <a:pt x="0" y="0"/>
                  </a:moveTo>
                  <a:lnTo>
                    <a:pt x="0" y="10933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435" name="object 20435"/>
          <p:cNvSpPr/>
          <p:nvPr/>
        </p:nvSpPr>
        <p:spPr>
          <a:xfrm>
            <a:off x="2719122" y="2263406"/>
            <a:ext cx="0" cy="109299"/>
          </a:xfrm>
          <a:custGeom>
            <a:avLst/>
            <a:gdLst/>
            <a:ahLst/>
            <a:cxnLst/>
            <a:rect l="l" t="t" r="r" b="b"/>
            <a:pathLst>
              <a:path h="161925">
                <a:moveTo>
                  <a:pt x="0" y="0"/>
                </a:moveTo>
                <a:lnTo>
                  <a:pt x="0" y="16160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436" name="object 20436"/>
          <p:cNvSpPr/>
          <p:nvPr/>
        </p:nvSpPr>
        <p:spPr>
          <a:xfrm>
            <a:off x="2719122" y="2152177"/>
            <a:ext cx="0" cy="3429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74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437" name="object 20437"/>
          <p:cNvSpPr/>
          <p:nvPr/>
        </p:nvSpPr>
        <p:spPr>
          <a:xfrm>
            <a:off x="2719122" y="2037212"/>
            <a:ext cx="0" cy="6429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49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438" name="object 20438"/>
          <p:cNvGrpSpPr/>
          <p:nvPr/>
        </p:nvGrpSpPr>
        <p:grpSpPr>
          <a:xfrm>
            <a:off x="2711102" y="1186961"/>
            <a:ext cx="8573" cy="741950"/>
            <a:chOff x="2323115" y="1758461"/>
            <a:chExt cx="12700" cy="1099185"/>
          </a:xfrm>
        </p:grpSpPr>
        <p:sp>
          <p:nvSpPr>
            <p:cNvPr id="20439" name="object 20439"/>
            <p:cNvSpPr/>
            <p:nvPr/>
          </p:nvSpPr>
          <p:spPr>
            <a:xfrm>
              <a:off x="2334996" y="1760054"/>
              <a:ext cx="0" cy="1097280"/>
            </a:xfrm>
            <a:custGeom>
              <a:avLst/>
              <a:gdLst/>
              <a:ahLst/>
              <a:cxnLst/>
              <a:rect l="l" t="t" r="r" b="b"/>
              <a:pathLst>
                <a:path h="1097280">
                  <a:moveTo>
                    <a:pt x="0" y="0"/>
                  </a:moveTo>
                  <a:lnTo>
                    <a:pt x="0" y="109721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40" name="object 20440"/>
            <p:cNvSpPr/>
            <p:nvPr/>
          </p:nvSpPr>
          <p:spPr>
            <a:xfrm>
              <a:off x="2323909" y="175925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800"/>
                  </a:moveTo>
                  <a:lnTo>
                    <a:pt x="2374" y="800"/>
                  </a:lnTo>
                  <a:lnTo>
                    <a:pt x="3949" y="0"/>
                  </a:lnTo>
                  <a:lnTo>
                    <a:pt x="7137" y="0"/>
                  </a:lnTo>
                  <a:lnTo>
                    <a:pt x="8712" y="800"/>
                  </a:lnTo>
                  <a:lnTo>
                    <a:pt x="110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441" name="object 20441"/>
          <p:cNvGrpSpPr/>
          <p:nvPr/>
        </p:nvGrpSpPr>
        <p:grpSpPr>
          <a:xfrm>
            <a:off x="2732492" y="2263406"/>
            <a:ext cx="1286" cy="217313"/>
            <a:chOff x="2354802" y="3353193"/>
            <a:chExt cx="1905" cy="321945"/>
          </a:xfrm>
        </p:grpSpPr>
        <p:sp>
          <p:nvSpPr>
            <p:cNvPr id="20442" name="object 20442"/>
            <p:cNvSpPr/>
            <p:nvPr/>
          </p:nvSpPr>
          <p:spPr>
            <a:xfrm>
              <a:off x="2355595" y="3565499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h="109854">
                  <a:moveTo>
                    <a:pt x="0" y="0"/>
                  </a:moveTo>
                  <a:lnTo>
                    <a:pt x="0" y="10932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43" name="object 20443"/>
            <p:cNvSpPr/>
            <p:nvPr/>
          </p:nvSpPr>
          <p:spPr>
            <a:xfrm>
              <a:off x="2355595" y="3353193"/>
              <a:ext cx="0" cy="168275"/>
            </a:xfrm>
            <a:custGeom>
              <a:avLst/>
              <a:gdLst/>
              <a:ahLst/>
              <a:cxnLst/>
              <a:rect l="l" t="t" r="r" b="b"/>
              <a:pathLst>
                <a:path h="168275">
                  <a:moveTo>
                    <a:pt x="0" y="0"/>
                  </a:moveTo>
                  <a:lnTo>
                    <a:pt x="0" y="16793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444" name="object 20444"/>
          <p:cNvSpPr/>
          <p:nvPr/>
        </p:nvSpPr>
        <p:spPr>
          <a:xfrm>
            <a:off x="2733027" y="2152177"/>
            <a:ext cx="0" cy="3429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74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445" name="object 20445"/>
          <p:cNvSpPr/>
          <p:nvPr/>
        </p:nvSpPr>
        <p:spPr>
          <a:xfrm>
            <a:off x="2733027" y="2037212"/>
            <a:ext cx="0" cy="6429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49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446" name="object 20446"/>
          <p:cNvGrpSpPr/>
          <p:nvPr/>
        </p:nvGrpSpPr>
        <p:grpSpPr>
          <a:xfrm>
            <a:off x="2718587" y="1187493"/>
            <a:ext cx="15002" cy="741521"/>
            <a:chOff x="2334202" y="1759248"/>
            <a:chExt cx="22225" cy="1098550"/>
          </a:xfrm>
        </p:grpSpPr>
        <p:sp>
          <p:nvSpPr>
            <p:cNvPr id="20447" name="object 20447"/>
            <p:cNvSpPr/>
            <p:nvPr/>
          </p:nvSpPr>
          <p:spPr>
            <a:xfrm>
              <a:off x="2355596" y="1767179"/>
              <a:ext cx="0" cy="1090295"/>
            </a:xfrm>
            <a:custGeom>
              <a:avLst/>
              <a:gdLst/>
              <a:ahLst/>
              <a:cxnLst/>
              <a:rect l="l" t="t" r="r" b="b"/>
              <a:pathLst>
                <a:path h="1090295">
                  <a:moveTo>
                    <a:pt x="0" y="0"/>
                  </a:moveTo>
                  <a:lnTo>
                    <a:pt x="0" y="109009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48" name="object 20448"/>
            <p:cNvSpPr/>
            <p:nvPr/>
          </p:nvSpPr>
          <p:spPr>
            <a:xfrm>
              <a:off x="2334996" y="1760042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99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449" name="object 20449"/>
          <p:cNvGrpSpPr/>
          <p:nvPr/>
        </p:nvGrpSpPr>
        <p:grpSpPr>
          <a:xfrm>
            <a:off x="2736238" y="2263406"/>
            <a:ext cx="1286" cy="218170"/>
            <a:chOff x="2360352" y="3353193"/>
            <a:chExt cx="1905" cy="323215"/>
          </a:xfrm>
        </p:grpSpPr>
        <p:sp>
          <p:nvSpPr>
            <p:cNvPr id="20450" name="object 20450"/>
            <p:cNvSpPr/>
            <p:nvPr/>
          </p:nvSpPr>
          <p:spPr>
            <a:xfrm>
              <a:off x="2361145" y="3567087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h="109854">
                  <a:moveTo>
                    <a:pt x="0" y="0"/>
                  </a:moveTo>
                  <a:lnTo>
                    <a:pt x="0" y="10930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51" name="object 20451"/>
            <p:cNvSpPr/>
            <p:nvPr/>
          </p:nvSpPr>
          <p:spPr>
            <a:xfrm>
              <a:off x="2361145" y="3353193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5">
                  <a:moveTo>
                    <a:pt x="0" y="0"/>
                  </a:moveTo>
                  <a:lnTo>
                    <a:pt x="0" y="16951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452" name="object 20452"/>
          <p:cNvSpPr/>
          <p:nvPr/>
        </p:nvSpPr>
        <p:spPr>
          <a:xfrm>
            <a:off x="2736773" y="2152177"/>
            <a:ext cx="0" cy="3429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74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453" name="object 20453"/>
          <p:cNvSpPr/>
          <p:nvPr/>
        </p:nvSpPr>
        <p:spPr>
          <a:xfrm>
            <a:off x="2736773" y="2037212"/>
            <a:ext cx="0" cy="6429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49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454" name="object 20454"/>
          <p:cNvGrpSpPr/>
          <p:nvPr/>
        </p:nvGrpSpPr>
        <p:grpSpPr>
          <a:xfrm>
            <a:off x="2696667" y="1180540"/>
            <a:ext cx="40719" cy="748379"/>
            <a:chOff x="2301728" y="1748948"/>
            <a:chExt cx="60325" cy="1108710"/>
          </a:xfrm>
        </p:grpSpPr>
        <p:sp>
          <p:nvSpPr>
            <p:cNvPr id="20455" name="object 20455"/>
            <p:cNvSpPr/>
            <p:nvPr/>
          </p:nvSpPr>
          <p:spPr>
            <a:xfrm>
              <a:off x="2361145" y="1766392"/>
              <a:ext cx="0" cy="1090930"/>
            </a:xfrm>
            <a:custGeom>
              <a:avLst/>
              <a:gdLst/>
              <a:ahLst/>
              <a:cxnLst/>
              <a:rect l="l" t="t" r="r" b="b"/>
              <a:pathLst>
                <a:path h="1090930">
                  <a:moveTo>
                    <a:pt x="0" y="0"/>
                  </a:moveTo>
                  <a:lnTo>
                    <a:pt x="0" y="109087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56" name="object 20456"/>
            <p:cNvSpPr/>
            <p:nvPr/>
          </p:nvSpPr>
          <p:spPr>
            <a:xfrm>
              <a:off x="2355608" y="1766392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69">
                  <a:moveTo>
                    <a:pt x="55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57" name="object 20457"/>
            <p:cNvSpPr/>
            <p:nvPr/>
          </p:nvSpPr>
          <p:spPr>
            <a:xfrm>
              <a:off x="2323122" y="17560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58" name="object 20458"/>
            <p:cNvSpPr/>
            <p:nvPr/>
          </p:nvSpPr>
          <p:spPr>
            <a:xfrm>
              <a:off x="2302522" y="1749742"/>
              <a:ext cx="20955" cy="13970"/>
            </a:xfrm>
            <a:custGeom>
              <a:avLst/>
              <a:gdLst/>
              <a:ahLst/>
              <a:cxnLst/>
              <a:rect l="l" t="t" r="r" b="b"/>
              <a:pathLst>
                <a:path w="20955" h="13969">
                  <a:moveTo>
                    <a:pt x="20599" y="6337"/>
                  </a:moveTo>
                  <a:lnTo>
                    <a:pt x="0" y="0"/>
                  </a:lnTo>
                  <a:lnTo>
                    <a:pt x="0" y="134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459" name="object 20459"/>
          <p:cNvSpPr/>
          <p:nvPr/>
        </p:nvSpPr>
        <p:spPr>
          <a:xfrm>
            <a:off x="2641053" y="2618461"/>
            <a:ext cx="22717" cy="7715"/>
          </a:xfrm>
          <a:custGeom>
            <a:avLst/>
            <a:gdLst/>
            <a:ahLst/>
            <a:cxnLst/>
            <a:rect l="l" t="t" r="r" b="b"/>
            <a:pathLst>
              <a:path w="33655" h="11429">
                <a:moveTo>
                  <a:pt x="0" y="0"/>
                </a:moveTo>
                <a:lnTo>
                  <a:pt x="33274" y="1109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460" name="object 20460"/>
          <p:cNvSpPr/>
          <p:nvPr/>
        </p:nvSpPr>
        <p:spPr>
          <a:xfrm>
            <a:off x="2677417" y="2347888"/>
            <a:ext cx="0" cy="21431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0"/>
                </a:moveTo>
                <a:lnTo>
                  <a:pt x="0" y="3168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461" name="object 20461"/>
          <p:cNvSpPr/>
          <p:nvPr/>
        </p:nvSpPr>
        <p:spPr>
          <a:xfrm>
            <a:off x="2677417" y="2263406"/>
            <a:ext cx="0" cy="53578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0"/>
                </a:moveTo>
                <a:lnTo>
                  <a:pt x="0" y="7920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462" name="object 20462"/>
          <p:cNvSpPr/>
          <p:nvPr/>
        </p:nvSpPr>
        <p:spPr>
          <a:xfrm>
            <a:off x="2677417" y="2152177"/>
            <a:ext cx="0" cy="3429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74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463" name="object 20463"/>
          <p:cNvSpPr/>
          <p:nvPr/>
        </p:nvSpPr>
        <p:spPr>
          <a:xfrm>
            <a:off x="2677417" y="2037212"/>
            <a:ext cx="0" cy="6429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49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464" name="object 20464"/>
          <p:cNvGrpSpPr/>
          <p:nvPr/>
        </p:nvGrpSpPr>
        <p:grpSpPr>
          <a:xfrm>
            <a:off x="2640517" y="1179477"/>
            <a:ext cx="96869" cy="1452182"/>
            <a:chOff x="2218544" y="1747373"/>
            <a:chExt cx="143510" cy="2151380"/>
          </a:xfrm>
        </p:grpSpPr>
        <p:sp>
          <p:nvSpPr>
            <p:cNvPr id="20465" name="object 20465"/>
            <p:cNvSpPr/>
            <p:nvPr/>
          </p:nvSpPr>
          <p:spPr>
            <a:xfrm>
              <a:off x="2273211" y="1785404"/>
              <a:ext cx="0" cy="1071880"/>
            </a:xfrm>
            <a:custGeom>
              <a:avLst/>
              <a:gdLst/>
              <a:ahLst/>
              <a:cxnLst/>
              <a:rect l="l" t="t" r="r" b="b"/>
              <a:pathLst>
                <a:path h="1071880">
                  <a:moveTo>
                    <a:pt x="0" y="0"/>
                  </a:moveTo>
                  <a:lnTo>
                    <a:pt x="0" y="107186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66" name="object 20466"/>
            <p:cNvSpPr/>
            <p:nvPr/>
          </p:nvSpPr>
          <p:spPr>
            <a:xfrm>
              <a:off x="2219337" y="1767192"/>
              <a:ext cx="53975" cy="1725930"/>
            </a:xfrm>
            <a:custGeom>
              <a:avLst/>
              <a:gdLst/>
              <a:ahLst/>
              <a:cxnLst/>
              <a:rect l="l" t="t" r="r" b="b"/>
              <a:pathLst>
                <a:path w="53975" h="1725929">
                  <a:moveTo>
                    <a:pt x="53873" y="18211"/>
                  </a:moveTo>
                  <a:lnTo>
                    <a:pt x="0" y="0"/>
                  </a:lnTo>
                  <a:lnTo>
                    <a:pt x="0" y="172542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67" name="object 20467"/>
            <p:cNvSpPr/>
            <p:nvPr/>
          </p:nvSpPr>
          <p:spPr>
            <a:xfrm>
              <a:off x="2219337" y="352510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68" name="object 20468"/>
            <p:cNvSpPr/>
            <p:nvPr/>
          </p:nvSpPr>
          <p:spPr>
            <a:xfrm>
              <a:off x="2219337" y="3557562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5">
                  <a:moveTo>
                    <a:pt x="0" y="0"/>
                  </a:moveTo>
                  <a:lnTo>
                    <a:pt x="0" y="16319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69" name="object 20469"/>
            <p:cNvSpPr/>
            <p:nvPr/>
          </p:nvSpPr>
          <p:spPr>
            <a:xfrm>
              <a:off x="2219337" y="3748493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10">
                  <a:moveTo>
                    <a:pt x="0" y="0"/>
                  </a:moveTo>
                  <a:lnTo>
                    <a:pt x="0" y="13070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70" name="object 20470"/>
            <p:cNvSpPr/>
            <p:nvPr/>
          </p:nvSpPr>
          <p:spPr>
            <a:xfrm>
              <a:off x="2234399" y="354727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374"/>
                  </a:moveTo>
                  <a:lnTo>
                    <a:pt x="787" y="1574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71" name="object 20471"/>
            <p:cNvSpPr/>
            <p:nvPr/>
          </p:nvSpPr>
          <p:spPr>
            <a:xfrm>
              <a:off x="2224874" y="354410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374"/>
                  </a:moveTo>
                  <a:lnTo>
                    <a:pt x="800" y="2374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72" name="object 20472"/>
            <p:cNvSpPr/>
            <p:nvPr/>
          </p:nvSpPr>
          <p:spPr>
            <a:xfrm>
              <a:off x="2224874" y="373501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3175"/>
                  </a:moveTo>
                  <a:lnTo>
                    <a:pt x="800" y="3175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73" name="object 20473"/>
            <p:cNvSpPr/>
            <p:nvPr/>
          </p:nvSpPr>
          <p:spPr>
            <a:xfrm>
              <a:off x="2234399" y="373818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3175"/>
                  </a:moveTo>
                  <a:lnTo>
                    <a:pt x="0" y="2374"/>
                  </a:lnTo>
                  <a:lnTo>
                    <a:pt x="787" y="2374"/>
                  </a:lnTo>
                  <a:lnTo>
                    <a:pt x="7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74" name="object 20474"/>
            <p:cNvSpPr/>
            <p:nvPr/>
          </p:nvSpPr>
          <p:spPr>
            <a:xfrm>
              <a:off x="2278761" y="1783816"/>
              <a:ext cx="0" cy="1727835"/>
            </a:xfrm>
            <a:custGeom>
              <a:avLst/>
              <a:gdLst/>
              <a:ahLst/>
              <a:cxnLst/>
              <a:rect l="l" t="t" r="r" b="b"/>
              <a:pathLst>
                <a:path h="1727835">
                  <a:moveTo>
                    <a:pt x="0" y="1694535"/>
                  </a:moveTo>
                  <a:lnTo>
                    <a:pt x="0" y="1727809"/>
                  </a:lnTo>
                </a:path>
                <a:path h="1727835">
                  <a:moveTo>
                    <a:pt x="0" y="1569377"/>
                  </a:moveTo>
                  <a:lnTo>
                    <a:pt x="0" y="1648587"/>
                  </a:lnTo>
                </a:path>
                <a:path h="1727835">
                  <a:moveTo>
                    <a:pt x="0" y="1404594"/>
                  </a:moveTo>
                  <a:lnTo>
                    <a:pt x="0" y="1409344"/>
                  </a:lnTo>
                </a:path>
                <a:path h="1727835">
                  <a:moveTo>
                    <a:pt x="0" y="1234274"/>
                  </a:moveTo>
                  <a:lnTo>
                    <a:pt x="0" y="1243774"/>
                  </a:lnTo>
                </a:path>
                <a:path h="1727835">
                  <a:moveTo>
                    <a:pt x="0" y="0"/>
                  </a:moveTo>
                  <a:lnTo>
                    <a:pt x="0" y="107345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75" name="object 20475"/>
            <p:cNvSpPr/>
            <p:nvPr/>
          </p:nvSpPr>
          <p:spPr>
            <a:xfrm>
              <a:off x="2273211" y="1783816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5">
                  <a:moveTo>
                    <a:pt x="5549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76" name="object 20476"/>
            <p:cNvSpPr/>
            <p:nvPr/>
          </p:nvSpPr>
          <p:spPr>
            <a:xfrm>
              <a:off x="2257361" y="1777479"/>
              <a:ext cx="21590" cy="6350"/>
            </a:xfrm>
            <a:custGeom>
              <a:avLst/>
              <a:gdLst/>
              <a:ahLst/>
              <a:cxnLst/>
              <a:rect l="l" t="t" r="r" b="b"/>
              <a:pathLst>
                <a:path w="21589" h="6350">
                  <a:moveTo>
                    <a:pt x="0" y="0"/>
                  </a:moveTo>
                  <a:lnTo>
                    <a:pt x="21399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77" name="object 20477"/>
            <p:cNvSpPr/>
            <p:nvPr/>
          </p:nvSpPr>
          <p:spPr>
            <a:xfrm>
              <a:off x="2324696" y="1759254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4" h="1269">
                  <a:moveTo>
                    <a:pt x="0" y="800"/>
                  </a:moveTo>
                  <a:lnTo>
                    <a:pt x="1587" y="800"/>
                  </a:lnTo>
                  <a:lnTo>
                    <a:pt x="3162" y="0"/>
                  </a:lnTo>
                  <a:lnTo>
                    <a:pt x="6350" y="0"/>
                  </a:lnTo>
                  <a:lnTo>
                    <a:pt x="7924" y="800"/>
                  </a:lnTo>
                  <a:lnTo>
                    <a:pt x="10299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78" name="object 20478"/>
            <p:cNvSpPr/>
            <p:nvPr/>
          </p:nvSpPr>
          <p:spPr>
            <a:xfrm>
              <a:off x="2307272" y="1748167"/>
              <a:ext cx="53975" cy="18415"/>
            </a:xfrm>
            <a:custGeom>
              <a:avLst/>
              <a:gdLst/>
              <a:ahLst/>
              <a:cxnLst/>
              <a:rect l="l" t="t" r="r" b="b"/>
              <a:pathLst>
                <a:path w="53975" h="18414">
                  <a:moveTo>
                    <a:pt x="0" y="0"/>
                  </a:moveTo>
                  <a:lnTo>
                    <a:pt x="53873" y="182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79" name="object 20479"/>
            <p:cNvSpPr/>
            <p:nvPr/>
          </p:nvSpPr>
          <p:spPr>
            <a:xfrm>
              <a:off x="2302522" y="1748167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5">
                  <a:moveTo>
                    <a:pt x="0" y="1574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80" name="object 20480"/>
            <p:cNvSpPr/>
            <p:nvPr/>
          </p:nvSpPr>
          <p:spPr>
            <a:xfrm>
              <a:off x="2321534" y="17560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87" y="0"/>
                  </a:moveTo>
                  <a:lnTo>
                    <a:pt x="2387" y="800"/>
                  </a:lnTo>
                  <a:lnTo>
                    <a:pt x="3162" y="800"/>
                  </a:lnTo>
                  <a:lnTo>
                    <a:pt x="3162" y="2374"/>
                  </a:lnTo>
                  <a:lnTo>
                    <a:pt x="1587" y="2374"/>
                  </a:lnTo>
                  <a:lnTo>
                    <a:pt x="1587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81" name="object 20481"/>
            <p:cNvSpPr/>
            <p:nvPr/>
          </p:nvSpPr>
          <p:spPr>
            <a:xfrm>
              <a:off x="2245474" y="1759254"/>
              <a:ext cx="76200" cy="15240"/>
            </a:xfrm>
            <a:custGeom>
              <a:avLst/>
              <a:gdLst/>
              <a:ahLst/>
              <a:cxnLst/>
              <a:rect l="l" t="t" r="r" b="b"/>
              <a:pathLst>
                <a:path w="76200" h="15239">
                  <a:moveTo>
                    <a:pt x="11099" y="14262"/>
                  </a:moveTo>
                  <a:lnTo>
                    <a:pt x="76047" y="0"/>
                  </a:lnTo>
                </a:path>
                <a:path w="76200" h="15239">
                  <a:moveTo>
                    <a:pt x="11099" y="14262"/>
                  </a:moveTo>
                  <a:lnTo>
                    <a:pt x="8712" y="14262"/>
                  </a:lnTo>
                  <a:lnTo>
                    <a:pt x="7924" y="15062"/>
                  </a:lnTo>
                  <a:lnTo>
                    <a:pt x="3962" y="15062"/>
                  </a:lnTo>
                  <a:lnTo>
                    <a:pt x="3174" y="14262"/>
                  </a:lnTo>
                  <a:lnTo>
                    <a:pt x="0" y="142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82" name="object 20482"/>
            <p:cNvSpPr/>
            <p:nvPr/>
          </p:nvSpPr>
          <p:spPr>
            <a:xfrm>
              <a:off x="2224887" y="1766392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0" y="0"/>
                  </a:moveTo>
                  <a:lnTo>
                    <a:pt x="20599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83" name="object 20483"/>
            <p:cNvSpPr/>
            <p:nvPr/>
          </p:nvSpPr>
          <p:spPr>
            <a:xfrm>
              <a:off x="2219337" y="1766379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69">
                  <a:moveTo>
                    <a:pt x="0" y="80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84" name="object 20484"/>
            <p:cNvSpPr/>
            <p:nvPr/>
          </p:nvSpPr>
          <p:spPr>
            <a:xfrm>
              <a:off x="2296972" y="3895039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30" h="2539">
                  <a:moveTo>
                    <a:pt x="0" y="2387"/>
                  </a:moveTo>
                  <a:lnTo>
                    <a:pt x="110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85" name="object 20485"/>
            <p:cNvSpPr/>
            <p:nvPr/>
          </p:nvSpPr>
          <p:spPr>
            <a:xfrm>
              <a:off x="2296972" y="3889501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30" h="2539">
                  <a:moveTo>
                    <a:pt x="0" y="2387"/>
                  </a:moveTo>
                  <a:lnTo>
                    <a:pt x="110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86" name="object 20486"/>
            <p:cNvSpPr/>
            <p:nvPr/>
          </p:nvSpPr>
          <p:spPr>
            <a:xfrm>
              <a:off x="2220925" y="3884752"/>
              <a:ext cx="31750" cy="10795"/>
            </a:xfrm>
            <a:custGeom>
              <a:avLst/>
              <a:gdLst/>
              <a:ahLst/>
              <a:cxnLst/>
              <a:rect l="l" t="t" r="r" b="b"/>
              <a:pathLst>
                <a:path w="31750" h="10795">
                  <a:moveTo>
                    <a:pt x="0" y="0"/>
                  </a:moveTo>
                  <a:lnTo>
                    <a:pt x="31686" y="102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87" name="object 20487"/>
            <p:cNvSpPr/>
            <p:nvPr/>
          </p:nvSpPr>
          <p:spPr>
            <a:xfrm>
              <a:off x="2220925" y="388000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488" name="object 20488"/>
          <p:cNvGrpSpPr/>
          <p:nvPr/>
        </p:nvGrpSpPr>
        <p:grpSpPr>
          <a:xfrm>
            <a:off x="2614851" y="2813645"/>
            <a:ext cx="29147" cy="49292"/>
            <a:chOff x="2180520" y="4168362"/>
            <a:chExt cx="43180" cy="73025"/>
          </a:xfrm>
        </p:grpSpPr>
        <p:sp>
          <p:nvSpPr>
            <p:cNvPr id="20489" name="object 20489"/>
            <p:cNvSpPr/>
            <p:nvPr/>
          </p:nvSpPr>
          <p:spPr>
            <a:xfrm>
              <a:off x="2210625" y="41715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90" name="object 20490"/>
            <p:cNvSpPr/>
            <p:nvPr/>
          </p:nvSpPr>
          <p:spPr>
            <a:xfrm>
              <a:off x="2211412" y="4169155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30" h="2539">
                  <a:moveTo>
                    <a:pt x="11087" y="0"/>
                  </a:moveTo>
                  <a:lnTo>
                    <a:pt x="0" y="2374"/>
                  </a:lnTo>
                </a:path>
                <a:path w="11430" h="2539">
                  <a:moveTo>
                    <a:pt x="11087" y="0"/>
                  </a:moveTo>
                  <a:lnTo>
                    <a:pt x="102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91" name="object 20491"/>
            <p:cNvSpPr/>
            <p:nvPr/>
          </p:nvSpPr>
          <p:spPr>
            <a:xfrm>
              <a:off x="2207463" y="4169155"/>
              <a:ext cx="15240" cy="71755"/>
            </a:xfrm>
            <a:custGeom>
              <a:avLst/>
              <a:gdLst/>
              <a:ahLst/>
              <a:cxnLst/>
              <a:rect l="l" t="t" r="r" b="b"/>
              <a:pathLst>
                <a:path w="15239" h="71754">
                  <a:moveTo>
                    <a:pt x="0" y="71297"/>
                  </a:moveTo>
                  <a:lnTo>
                    <a:pt x="3962" y="2374"/>
                  </a:lnTo>
                </a:path>
                <a:path w="15239" h="71754">
                  <a:moveTo>
                    <a:pt x="0" y="71297"/>
                  </a:moveTo>
                  <a:lnTo>
                    <a:pt x="11087" y="68922"/>
                  </a:lnTo>
                  <a:lnTo>
                    <a:pt x="150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92" name="object 20492"/>
            <p:cNvSpPr/>
            <p:nvPr/>
          </p:nvSpPr>
          <p:spPr>
            <a:xfrm>
              <a:off x="2181313" y="4177080"/>
              <a:ext cx="3175" cy="50800"/>
            </a:xfrm>
            <a:custGeom>
              <a:avLst/>
              <a:gdLst/>
              <a:ahLst/>
              <a:cxnLst/>
              <a:rect l="l" t="t" r="r" b="b"/>
              <a:pathLst>
                <a:path w="3175" h="50800">
                  <a:moveTo>
                    <a:pt x="0" y="50698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93" name="object 20493"/>
            <p:cNvSpPr/>
            <p:nvPr/>
          </p:nvSpPr>
          <p:spPr>
            <a:xfrm>
              <a:off x="2182101" y="4229366"/>
              <a:ext cx="25400" cy="11430"/>
            </a:xfrm>
            <a:custGeom>
              <a:avLst/>
              <a:gdLst/>
              <a:ahLst/>
              <a:cxnLst/>
              <a:rect l="l" t="t" r="r" b="b"/>
              <a:pathLst>
                <a:path w="25400" h="11429">
                  <a:moveTo>
                    <a:pt x="0" y="0"/>
                  </a:moveTo>
                  <a:lnTo>
                    <a:pt x="25349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494" name="object 20494"/>
          <p:cNvSpPr/>
          <p:nvPr/>
        </p:nvSpPr>
        <p:spPr>
          <a:xfrm>
            <a:off x="2693456" y="2617930"/>
            <a:ext cx="1286" cy="857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0" y="0"/>
                </a:moveTo>
                <a:lnTo>
                  <a:pt x="800" y="0"/>
                </a:lnTo>
                <a:lnTo>
                  <a:pt x="1587" y="80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495" name="object 20495"/>
          <p:cNvSpPr/>
          <p:nvPr/>
        </p:nvSpPr>
        <p:spPr>
          <a:xfrm>
            <a:off x="2714845" y="2561779"/>
            <a:ext cx="6001" cy="1715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724" y="2387"/>
                </a:moveTo>
                <a:lnTo>
                  <a:pt x="7924" y="2387"/>
                </a:lnTo>
                <a:lnTo>
                  <a:pt x="7137" y="1587"/>
                </a:lnTo>
                <a:lnTo>
                  <a:pt x="4762" y="1587"/>
                </a:lnTo>
                <a:lnTo>
                  <a:pt x="3962" y="800"/>
                </a:lnTo>
                <a:lnTo>
                  <a:pt x="2387" y="800"/>
                </a:lnTo>
                <a:lnTo>
                  <a:pt x="1587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496" name="object 20496"/>
          <p:cNvGrpSpPr/>
          <p:nvPr/>
        </p:nvGrpSpPr>
        <p:grpSpPr>
          <a:xfrm>
            <a:off x="2693456" y="2617922"/>
            <a:ext cx="1715" cy="3858"/>
            <a:chOff x="2296972" y="3878402"/>
            <a:chExt cx="2540" cy="5715"/>
          </a:xfrm>
        </p:grpSpPr>
        <p:sp>
          <p:nvSpPr>
            <p:cNvPr id="20497" name="object 20497"/>
            <p:cNvSpPr/>
            <p:nvPr/>
          </p:nvSpPr>
          <p:spPr>
            <a:xfrm>
              <a:off x="2298560" y="388158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98" name="object 20498"/>
            <p:cNvSpPr/>
            <p:nvPr/>
          </p:nvSpPr>
          <p:spPr>
            <a:xfrm>
              <a:off x="2298560" y="38831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499" name="object 20499"/>
            <p:cNvSpPr/>
            <p:nvPr/>
          </p:nvSpPr>
          <p:spPr>
            <a:xfrm>
              <a:off x="2297772" y="3878402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0" y="3975"/>
                  </a:moveTo>
                  <a:lnTo>
                    <a:pt x="0" y="0"/>
                  </a:lnTo>
                </a:path>
                <a:path w="1269" h="5079">
                  <a:moveTo>
                    <a:pt x="0" y="3975"/>
                  </a:moveTo>
                  <a:lnTo>
                    <a:pt x="80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00" name="object 20500"/>
            <p:cNvSpPr/>
            <p:nvPr/>
          </p:nvSpPr>
          <p:spPr>
            <a:xfrm>
              <a:off x="2296972" y="38823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501" name="object 20501"/>
          <p:cNvGrpSpPr/>
          <p:nvPr/>
        </p:nvGrpSpPr>
        <p:grpSpPr>
          <a:xfrm>
            <a:off x="2693456" y="2576752"/>
            <a:ext cx="1715" cy="1715"/>
            <a:chOff x="2296972" y="3817410"/>
            <a:chExt cx="2540" cy="2540"/>
          </a:xfrm>
        </p:grpSpPr>
        <p:sp>
          <p:nvSpPr>
            <p:cNvPr id="20502" name="object 20502"/>
            <p:cNvSpPr/>
            <p:nvPr/>
          </p:nvSpPr>
          <p:spPr>
            <a:xfrm>
              <a:off x="2297772" y="38182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03" name="object 20503"/>
            <p:cNvSpPr/>
            <p:nvPr/>
          </p:nvSpPr>
          <p:spPr>
            <a:xfrm>
              <a:off x="2296972" y="38182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504" name="object 20504"/>
          <p:cNvSpPr/>
          <p:nvPr/>
        </p:nvSpPr>
        <p:spPr>
          <a:xfrm>
            <a:off x="2645331" y="2521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505" name="object 20505"/>
          <p:cNvGrpSpPr/>
          <p:nvPr/>
        </p:nvGrpSpPr>
        <p:grpSpPr>
          <a:xfrm>
            <a:off x="1809532" y="2473007"/>
            <a:ext cx="408908" cy="22289"/>
            <a:chOff x="987455" y="3663715"/>
            <a:chExt cx="605790" cy="33020"/>
          </a:xfrm>
        </p:grpSpPr>
        <p:sp>
          <p:nvSpPr>
            <p:cNvPr id="20506" name="object 20506"/>
            <p:cNvSpPr/>
            <p:nvPr/>
          </p:nvSpPr>
          <p:spPr>
            <a:xfrm>
              <a:off x="1567357" y="366689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07" name="object 20507"/>
            <p:cNvSpPr/>
            <p:nvPr/>
          </p:nvSpPr>
          <p:spPr>
            <a:xfrm>
              <a:off x="1507147" y="3667683"/>
              <a:ext cx="42545" cy="1270"/>
            </a:xfrm>
            <a:custGeom>
              <a:avLst/>
              <a:gdLst/>
              <a:ahLst/>
              <a:cxnLst/>
              <a:rect l="l" t="t" r="r" b="b"/>
              <a:pathLst>
                <a:path w="42544" h="1270">
                  <a:moveTo>
                    <a:pt x="0" y="800"/>
                  </a:moveTo>
                  <a:lnTo>
                    <a:pt x="4197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08" name="object 20508"/>
            <p:cNvSpPr/>
            <p:nvPr/>
          </p:nvSpPr>
          <p:spPr>
            <a:xfrm>
              <a:off x="988249" y="3669271"/>
              <a:ext cx="603885" cy="26670"/>
            </a:xfrm>
            <a:custGeom>
              <a:avLst/>
              <a:gdLst/>
              <a:ahLst/>
              <a:cxnLst/>
              <a:rect l="l" t="t" r="r" b="b"/>
              <a:pathLst>
                <a:path w="603885" h="26670">
                  <a:moveTo>
                    <a:pt x="0" y="12674"/>
                  </a:moveTo>
                  <a:lnTo>
                    <a:pt x="507809" y="0"/>
                  </a:lnTo>
                </a:path>
                <a:path w="603885" h="26670">
                  <a:moveTo>
                    <a:pt x="0" y="12674"/>
                  </a:moveTo>
                  <a:lnTo>
                    <a:pt x="3962" y="26136"/>
                  </a:lnTo>
                  <a:lnTo>
                    <a:pt x="603656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09" name="object 20509"/>
            <p:cNvSpPr/>
            <p:nvPr/>
          </p:nvSpPr>
          <p:spPr>
            <a:xfrm>
              <a:off x="1567357" y="366450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70">
                  <a:moveTo>
                    <a:pt x="0" y="800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10" name="object 20510"/>
            <p:cNvSpPr/>
            <p:nvPr/>
          </p:nvSpPr>
          <p:spPr>
            <a:xfrm>
              <a:off x="1507147" y="3665308"/>
              <a:ext cx="42545" cy="1905"/>
            </a:xfrm>
            <a:custGeom>
              <a:avLst/>
              <a:gdLst/>
              <a:ahLst/>
              <a:cxnLst/>
              <a:rect l="l" t="t" r="r" b="b"/>
              <a:pathLst>
                <a:path w="42544" h="1904">
                  <a:moveTo>
                    <a:pt x="0" y="1587"/>
                  </a:moveTo>
                  <a:lnTo>
                    <a:pt x="4197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11" name="object 20511"/>
            <p:cNvSpPr/>
            <p:nvPr/>
          </p:nvSpPr>
          <p:spPr>
            <a:xfrm>
              <a:off x="988249" y="3666896"/>
              <a:ext cx="508000" cy="13970"/>
            </a:xfrm>
            <a:custGeom>
              <a:avLst/>
              <a:gdLst/>
              <a:ahLst/>
              <a:cxnLst/>
              <a:rect l="l" t="t" r="r" b="b"/>
              <a:pathLst>
                <a:path w="508000" h="13970">
                  <a:moveTo>
                    <a:pt x="0" y="13462"/>
                  </a:moveTo>
                  <a:lnTo>
                    <a:pt x="50780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12" name="object 20512"/>
            <p:cNvSpPr/>
            <p:nvPr/>
          </p:nvSpPr>
          <p:spPr>
            <a:xfrm>
              <a:off x="988249" y="36803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13" name="object 20513"/>
            <p:cNvSpPr/>
            <p:nvPr/>
          </p:nvSpPr>
          <p:spPr>
            <a:xfrm>
              <a:off x="1549120" y="36653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514" name="object 20514"/>
          <p:cNvGrpSpPr/>
          <p:nvPr/>
        </p:nvGrpSpPr>
        <p:grpSpPr>
          <a:xfrm>
            <a:off x="1806319" y="2413659"/>
            <a:ext cx="411909" cy="85296"/>
            <a:chOff x="982694" y="3575792"/>
            <a:chExt cx="610235" cy="126364"/>
          </a:xfrm>
        </p:grpSpPr>
        <p:sp>
          <p:nvSpPr>
            <p:cNvPr id="20515" name="object 20515"/>
            <p:cNvSpPr/>
            <p:nvPr/>
          </p:nvSpPr>
          <p:spPr>
            <a:xfrm>
              <a:off x="988249" y="361382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16" name="object 20516"/>
            <p:cNvSpPr/>
            <p:nvPr/>
          </p:nvSpPr>
          <p:spPr>
            <a:xfrm>
              <a:off x="988249" y="3613823"/>
              <a:ext cx="0" cy="66675"/>
            </a:xfrm>
            <a:custGeom>
              <a:avLst/>
              <a:gdLst/>
              <a:ahLst/>
              <a:cxnLst/>
              <a:rect l="l" t="t" r="r" b="b"/>
              <a:pathLst>
                <a:path h="66675">
                  <a:moveTo>
                    <a:pt x="0" y="0"/>
                  </a:moveTo>
                  <a:lnTo>
                    <a:pt x="0" y="665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17" name="object 20517"/>
            <p:cNvSpPr/>
            <p:nvPr/>
          </p:nvSpPr>
          <p:spPr>
            <a:xfrm>
              <a:off x="988249" y="36130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18" name="object 20518"/>
            <p:cNvSpPr/>
            <p:nvPr/>
          </p:nvSpPr>
          <p:spPr>
            <a:xfrm>
              <a:off x="988249" y="36130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19" name="object 20519"/>
            <p:cNvSpPr/>
            <p:nvPr/>
          </p:nvSpPr>
          <p:spPr>
            <a:xfrm>
              <a:off x="992212" y="3605110"/>
              <a:ext cx="600075" cy="21590"/>
            </a:xfrm>
            <a:custGeom>
              <a:avLst/>
              <a:gdLst/>
              <a:ahLst/>
              <a:cxnLst/>
              <a:rect l="l" t="t" r="r" b="b"/>
              <a:pathLst>
                <a:path w="600075" h="21589">
                  <a:moveTo>
                    <a:pt x="0" y="15836"/>
                  </a:moveTo>
                  <a:lnTo>
                    <a:pt x="599694" y="0"/>
                  </a:lnTo>
                </a:path>
                <a:path w="600075" h="21589">
                  <a:moveTo>
                    <a:pt x="0" y="15836"/>
                  </a:moveTo>
                  <a:lnTo>
                    <a:pt x="0" y="21386"/>
                  </a:lnTo>
                  <a:lnTo>
                    <a:pt x="599694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20" name="object 20520"/>
            <p:cNvSpPr/>
            <p:nvPr/>
          </p:nvSpPr>
          <p:spPr>
            <a:xfrm>
              <a:off x="984286" y="3576586"/>
              <a:ext cx="607695" cy="44450"/>
            </a:xfrm>
            <a:custGeom>
              <a:avLst/>
              <a:gdLst/>
              <a:ahLst/>
              <a:cxnLst/>
              <a:rect l="l" t="t" r="r" b="b"/>
              <a:pathLst>
                <a:path w="607694" h="44450">
                  <a:moveTo>
                    <a:pt x="0" y="15849"/>
                  </a:moveTo>
                  <a:lnTo>
                    <a:pt x="607618" y="0"/>
                  </a:lnTo>
                </a:path>
                <a:path w="607694" h="44450">
                  <a:moveTo>
                    <a:pt x="0" y="15849"/>
                  </a:moveTo>
                  <a:lnTo>
                    <a:pt x="7924" y="443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21" name="object 20521"/>
            <p:cNvSpPr/>
            <p:nvPr/>
          </p:nvSpPr>
          <p:spPr>
            <a:xfrm>
              <a:off x="987455" y="36803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22" name="object 20522"/>
            <p:cNvSpPr/>
            <p:nvPr/>
          </p:nvSpPr>
          <p:spPr>
            <a:xfrm>
              <a:off x="987455" y="367957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23" name="object 20523"/>
            <p:cNvSpPr/>
            <p:nvPr/>
          </p:nvSpPr>
          <p:spPr>
            <a:xfrm>
              <a:off x="983491" y="3666896"/>
              <a:ext cx="4445" cy="13970"/>
            </a:xfrm>
            <a:custGeom>
              <a:avLst/>
              <a:gdLst/>
              <a:ahLst/>
              <a:cxnLst/>
              <a:rect l="l" t="t" r="r" b="b"/>
              <a:pathLst>
                <a:path w="4444" h="13970">
                  <a:moveTo>
                    <a:pt x="0" y="0"/>
                  </a:moveTo>
                  <a:lnTo>
                    <a:pt x="3962" y="0"/>
                  </a:lnTo>
                </a:path>
                <a:path w="4444" h="13970">
                  <a:moveTo>
                    <a:pt x="0" y="0"/>
                  </a:moveTo>
                  <a:lnTo>
                    <a:pt x="3962" y="134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24" name="object 20524"/>
            <p:cNvSpPr/>
            <p:nvPr/>
          </p:nvSpPr>
          <p:spPr>
            <a:xfrm>
              <a:off x="992212" y="3685120"/>
              <a:ext cx="600075" cy="15875"/>
            </a:xfrm>
            <a:custGeom>
              <a:avLst/>
              <a:gdLst/>
              <a:ahLst/>
              <a:cxnLst/>
              <a:rect l="l" t="t" r="r" b="b"/>
              <a:pathLst>
                <a:path w="600075" h="15875">
                  <a:moveTo>
                    <a:pt x="0" y="10287"/>
                  </a:moveTo>
                  <a:lnTo>
                    <a:pt x="0" y="15836"/>
                  </a:lnTo>
                  <a:lnTo>
                    <a:pt x="59969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25" name="object 20525"/>
            <p:cNvSpPr/>
            <p:nvPr/>
          </p:nvSpPr>
          <p:spPr>
            <a:xfrm>
              <a:off x="988249" y="36803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26" name="object 20526"/>
            <p:cNvSpPr/>
            <p:nvPr/>
          </p:nvSpPr>
          <p:spPr>
            <a:xfrm>
              <a:off x="988249" y="36130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27" name="object 20527"/>
            <p:cNvSpPr/>
            <p:nvPr/>
          </p:nvSpPr>
          <p:spPr>
            <a:xfrm>
              <a:off x="988250" y="3613023"/>
              <a:ext cx="4445" cy="13970"/>
            </a:xfrm>
            <a:custGeom>
              <a:avLst/>
              <a:gdLst/>
              <a:ahLst/>
              <a:cxnLst/>
              <a:rect l="l" t="t" r="r" b="b"/>
              <a:pathLst>
                <a:path w="4444" h="13970">
                  <a:moveTo>
                    <a:pt x="3962" y="134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28" name="object 20528"/>
            <p:cNvSpPr/>
            <p:nvPr/>
          </p:nvSpPr>
          <p:spPr>
            <a:xfrm>
              <a:off x="984286" y="359243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29" name="object 20529"/>
            <p:cNvSpPr/>
            <p:nvPr/>
          </p:nvSpPr>
          <p:spPr>
            <a:xfrm>
              <a:off x="984286" y="3597173"/>
              <a:ext cx="4445" cy="13970"/>
            </a:xfrm>
            <a:custGeom>
              <a:avLst/>
              <a:gdLst/>
              <a:ahLst/>
              <a:cxnLst/>
              <a:rect l="l" t="t" r="r" b="b"/>
              <a:pathLst>
                <a:path w="4444" h="13970">
                  <a:moveTo>
                    <a:pt x="3962" y="134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30" name="object 20530"/>
            <p:cNvSpPr/>
            <p:nvPr/>
          </p:nvSpPr>
          <p:spPr>
            <a:xfrm>
              <a:off x="988249" y="361064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31" name="object 20531"/>
            <p:cNvSpPr/>
            <p:nvPr/>
          </p:nvSpPr>
          <p:spPr>
            <a:xfrm>
              <a:off x="987454" y="3613023"/>
              <a:ext cx="1270" cy="66675"/>
            </a:xfrm>
            <a:custGeom>
              <a:avLst/>
              <a:gdLst/>
              <a:ahLst/>
              <a:cxnLst/>
              <a:rect l="l" t="t" r="r" b="b"/>
              <a:pathLst>
                <a:path w="1269" h="66675">
                  <a:moveTo>
                    <a:pt x="0" y="66548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32" name="object 20532"/>
            <p:cNvSpPr/>
            <p:nvPr/>
          </p:nvSpPr>
          <p:spPr>
            <a:xfrm>
              <a:off x="983491" y="366690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33" name="object 20533"/>
            <p:cNvSpPr/>
            <p:nvPr/>
          </p:nvSpPr>
          <p:spPr>
            <a:xfrm>
              <a:off x="983488" y="3672433"/>
              <a:ext cx="8890" cy="28575"/>
            </a:xfrm>
            <a:custGeom>
              <a:avLst/>
              <a:gdLst/>
              <a:ahLst/>
              <a:cxnLst/>
              <a:rect l="l" t="t" r="r" b="b"/>
              <a:pathLst>
                <a:path w="8890" h="28575">
                  <a:moveTo>
                    <a:pt x="8724" y="285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534" name="object 20534"/>
          <p:cNvGrpSpPr/>
          <p:nvPr/>
        </p:nvGrpSpPr>
        <p:grpSpPr>
          <a:xfrm>
            <a:off x="2231978" y="3751578"/>
            <a:ext cx="99870" cy="25718"/>
            <a:chOff x="1613300" y="5557894"/>
            <a:chExt cx="147955" cy="38100"/>
          </a:xfrm>
        </p:grpSpPr>
        <p:sp>
          <p:nvSpPr>
            <p:cNvPr id="20535" name="object 20535"/>
            <p:cNvSpPr/>
            <p:nvPr/>
          </p:nvSpPr>
          <p:spPr>
            <a:xfrm>
              <a:off x="1624393" y="5591962"/>
              <a:ext cx="135890" cy="3175"/>
            </a:xfrm>
            <a:custGeom>
              <a:avLst/>
              <a:gdLst/>
              <a:ahLst/>
              <a:cxnLst/>
              <a:rect l="l" t="t" r="r" b="b"/>
              <a:pathLst>
                <a:path w="135889" h="3175">
                  <a:moveTo>
                    <a:pt x="0" y="3175"/>
                  </a:moveTo>
                  <a:lnTo>
                    <a:pt x="13547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36" name="object 20536"/>
            <p:cNvSpPr/>
            <p:nvPr/>
          </p:nvSpPr>
          <p:spPr>
            <a:xfrm>
              <a:off x="1759864" y="558721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37" name="object 20537"/>
            <p:cNvSpPr/>
            <p:nvPr/>
          </p:nvSpPr>
          <p:spPr>
            <a:xfrm>
              <a:off x="1624393" y="5587225"/>
              <a:ext cx="135890" cy="8255"/>
            </a:xfrm>
            <a:custGeom>
              <a:avLst/>
              <a:gdLst/>
              <a:ahLst/>
              <a:cxnLst/>
              <a:rect l="l" t="t" r="r" b="b"/>
              <a:pathLst>
                <a:path w="135889" h="8254">
                  <a:moveTo>
                    <a:pt x="0" y="3949"/>
                  </a:moveTo>
                  <a:lnTo>
                    <a:pt x="135470" y="0"/>
                  </a:lnTo>
                </a:path>
                <a:path w="135889" h="8254">
                  <a:moveTo>
                    <a:pt x="0" y="3949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38" name="object 20538"/>
            <p:cNvSpPr/>
            <p:nvPr/>
          </p:nvSpPr>
          <p:spPr>
            <a:xfrm>
              <a:off x="1614093" y="5566613"/>
              <a:ext cx="10795" cy="28575"/>
            </a:xfrm>
            <a:custGeom>
              <a:avLst/>
              <a:gdLst/>
              <a:ahLst/>
              <a:cxnLst/>
              <a:rect l="l" t="t" r="r" b="b"/>
              <a:pathLst>
                <a:path w="10794" h="28575">
                  <a:moveTo>
                    <a:pt x="0" y="0"/>
                  </a:moveTo>
                  <a:lnTo>
                    <a:pt x="10299" y="285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39" name="object 20539"/>
            <p:cNvSpPr/>
            <p:nvPr/>
          </p:nvSpPr>
          <p:spPr>
            <a:xfrm>
              <a:off x="1614093" y="5562650"/>
              <a:ext cx="10795" cy="28575"/>
            </a:xfrm>
            <a:custGeom>
              <a:avLst/>
              <a:gdLst/>
              <a:ahLst/>
              <a:cxnLst/>
              <a:rect l="l" t="t" r="r" b="b"/>
              <a:pathLst>
                <a:path w="10794" h="28575">
                  <a:moveTo>
                    <a:pt x="0" y="0"/>
                  </a:moveTo>
                  <a:lnTo>
                    <a:pt x="10299" y="28524"/>
                  </a:lnTo>
                </a:path>
                <a:path w="10794" h="2857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40" name="object 20540"/>
            <p:cNvSpPr/>
            <p:nvPr/>
          </p:nvSpPr>
          <p:spPr>
            <a:xfrm>
              <a:off x="1747989" y="5558688"/>
              <a:ext cx="12065" cy="28575"/>
            </a:xfrm>
            <a:custGeom>
              <a:avLst/>
              <a:gdLst/>
              <a:ahLst/>
              <a:cxnLst/>
              <a:rect l="l" t="t" r="r" b="b"/>
              <a:pathLst>
                <a:path w="12064" h="28575">
                  <a:moveTo>
                    <a:pt x="11874" y="28524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41" name="object 20541"/>
            <p:cNvSpPr/>
            <p:nvPr/>
          </p:nvSpPr>
          <p:spPr>
            <a:xfrm>
              <a:off x="1614093" y="556185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-793" y="400"/>
                  </a:moveTo>
                  <a:lnTo>
                    <a:pt x="13468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542" name="object 20542"/>
          <p:cNvGrpSpPr/>
          <p:nvPr/>
        </p:nvGrpSpPr>
        <p:grpSpPr>
          <a:xfrm>
            <a:off x="2640517" y="2556975"/>
            <a:ext cx="1286" cy="3858"/>
            <a:chOff x="2218544" y="3788111"/>
            <a:chExt cx="1905" cy="5715"/>
          </a:xfrm>
        </p:grpSpPr>
        <p:sp>
          <p:nvSpPr>
            <p:cNvPr id="20543" name="object 20543"/>
            <p:cNvSpPr/>
            <p:nvPr/>
          </p:nvSpPr>
          <p:spPr>
            <a:xfrm>
              <a:off x="2219337" y="378890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  <a:path h="4445">
                  <a:moveTo>
                    <a:pt x="0" y="3949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44" name="object 20544"/>
            <p:cNvSpPr/>
            <p:nvPr/>
          </p:nvSpPr>
          <p:spPr>
            <a:xfrm>
              <a:off x="2219337" y="378890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545" name="object 20545"/>
          <p:cNvGrpSpPr/>
          <p:nvPr/>
        </p:nvGrpSpPr>
        <p:grpSpPr>
          <a:xfrm>
            <a:off x="2640517" y="2600283"/>
            <a:ext cx="1286" cy="3858"/>
            <a:chOff x="2218544" y="3852271"/>
            <a:chExt cx="1905" cy="5715"/>
          </a:xfrm>
        </p:grpSpPr>
        <p:sp>
          <p:nvSpPr>
            <p:cNvPr id="20546" name="object 20546"/>
            <p:cNvSpPr/>
            <p:nvPr/>
          </p:nvSpPr>
          <p:spPr>
            <a:xfrm>
              <a:off x="2219337" y="38530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47" name="object 20547"/>
            <p:cNvSpPr/>
            <p:nvPr/>
          </p:nvSpPr>
          <p:spPr>
            <a:xfrm>
              <a:off x="2219337" y="38530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48" name="object 20548"/>
            <p:cNvSpPr/>
            <p:nvPr/>
          </p:nvSpPr>
          <p:spPr>
            <a:xfrm>
              <a:off x="2219337" y="38570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549" name="object 20549"/>
          <p:cNvGrpSpPr/>
          <p:nvPr/>
        </p:nvGrpSpPr>
        <p:grpSpPr>
          <a:xfrm>
            <a:off x="2639454" y="2556975"/>
            <a:ext cx="1715" cy="3858"/>
            <a:chOff x="2216969" y="3788111"/>
            <a:chExt cx="2540" cy="5715"/>
          </a:xfrm>
        </p:grpSpPr>
        <p:sp>
          <p:nvSpPr>
            <p:cNvPr id="20550" name="object 20550"/>
            <p:cNvSpPr/>
            <p:nvPr/>
          </p:nvSpPr>
          <p:spPr>
            <a:xfrm>
              <a:off x="2217762" y="37889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51" name="object 20551"/>
            <p:cNvSpPr/>
            <p:nvPr/>
          </p:nvSpPr>
          <p:spPr>
            <a:xfrm>
              <a:off x="2217762" y="378890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52" name="object 20552"/>
            <p:cNvSpPr/>
            <p:nvPr/>
          </p:nvSpPr>
          <p:spPr>
            <a:xfrm>
              <a:off x="2217762" y="37928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553" name="object 20553"/>
          <p:cNvGrpSpPr/>
          <p:nvPr/>
        </p:nvGrpSpPr>
        <p:grpSpPr>
          <a:xfrm>
            <a:off x="2639454" y="2600283"/>
            <a:ext cx="1715" cy="3858"/>
            <a:chOff x="2216969" y="3852271"/>
            <a:chExt cx="2540" cy="5715"/>
          </a:xfrm>
        </p:grpSpPr>
        <p:sp>
          <p:nvSpPr>
            <p:cNvPr id="20554" name="object 20554"/>
            <p:cNvSpPr/>
            <p:nvPr/>
          </p:nvSpPr>
          <p:spPr>
            <a:xfrm>
              <a:off x="2217762" y="385306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55" name="object 20555"/>
            <p:cNvSpPr/>
            <p:nvPr/>
          </p:nvSpPr>
          <p:spPr>
            <a:xfrm>
              <a:off x="2217762" y="38530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56" name="object 20556"/>
            <p:cNvSpPr/>
            <p:nvPr/>
          </p:nvSpPr>
          <p:spPr>
            <a:xfrm>
              <a:off x="2217762" y="38570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557" name="object 20557"/>
          <p:cNvGrpSpPr/>
          <p:nvPr/>
        </p:nvGrpSpPr>
        <p:grpSpPr>
          <a:xfrm>
            <a:off x="2638913" y="2556435"/>
            <a:ext cx="1715" cy="4286"/>
            <a:chOff x="2216168" y="3787311"/>
            <a:chExt cx="2540" cy="6350"/>
          </a:xfrm>
        </p:grpSpPr>
        <p:sp>
          <p:nvSpPr>
            <p:cNvPr id="20558" name="object 20558"/>
            <p:cNvSpPr/>
            <p:nvPr/>
          </p:nvSpPr>
          <p:spPr>
            <a:xfrm>
              <a:off x="2216962" y="37881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59" name="object 20559"/>
            <p:cNvSpPr/>
            <p:nvPr/>
          </p:nvSpPr>
          <p:spPr>
            <a:xfrm>
              <a:off x="2216962" y="378810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60" name="object 20560"/>
            <p:cNvSpPr/>
            <p:nvPr/>
          </p:nvSpPr>
          <p:spPr>
            <a:xfrm>
              <a:off x="2216962" y="3792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561" name="object 20561"/>
          <p:cNvGrpSpPr/>
          <p:nvPr/>
        </p:nvGrpSpPr>
        <p:grpSpPr>
          <a:xfrm>
            <a:off x="2638913" y="2599743"/>
            <a:ext cx="1715" cy="4286"/>
            <a:chOff x="2216168" y="3851471"/>
            <a:chExt cx="2540" cy="6350"/>
          </a:xfrm>
        </p:grpSpPr>
        <p:sp>
          <p:nvSpPr>
            <p:cNvPr id="20562" name="object 20562"/>
            <p:cNvSpPr/>
            <p:nvPr/>
          </p:nvSpPr>
          <p:spPr>
            <a:xfrm>
              <a:off x="2216962" y="38522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63" name="object 20563"/>
            <p:cNvSpPr/>
            <p:nvPr/>
          </p:nvSpPr>
          <p:spPr>
            <a:xfrm>
              <a:off x="2216962" y="385227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64" name="object 20564"/>
            <p:cNvSpPr/>
            <p:nvPr/>
          </p:nvSpPr>
          <p:spPr>
            <a:xfrm>
              <a:off x="2216962" y="38570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565" name="object 20565"/>
          <p:cNvGrpSpPr/>
          <p:nvPr/>
        </p:nvGrpSpPr>
        <p:grpSpPr>
          <a:xfrm>
            <a:off x="2638374" y="2556435"/>
            <a:ext cx="1715" cy="4286"/>
            <a:chOff x="2215369" y="3787311"/>
            <a:chExt cx="2540" cy="6350"/>
          </a:xfrm>
        </p:grpSpPr>
        <p:sp>
          <p:nvSpPr>
            <p:cNvPr id="20566" name="object 20566"/>
            <p:cNvSpPr/>
            <p:nvPr/>
          </p:nvSpPr>
          <p:spPr>
            <a:xfrm>
              <a:off x="2216162" y="37881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67" name="object 20567"/>
            <p:cNvSpPr/>
            <p:nvPr/>
          </p:nvSpPr>
          <p:spPr>
            <a:xfrm>
              <a:off x="2216175" y="378810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68" name="object 20568"/>
            <p:cNvSpPr/>
            <p:nvPr/>
          </p:nvSpPr>
          <p:spPr>
            <a:xfrm>
              <a:off x="2216162" y="37920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569" name="object 20569"/>
          <p:cNvGrpSpPr/>
          <p:nvPr/>
        </p:nvGrpSpPr>
        <p:grpSpPr>
          <a:xfrm>
            <a:off x="2638374" y="2599752"/>
            <a:ext cx="1715" cy="4286"/>
            <a:chOff x="2215369" y="3851484"/>
            <a:chExt cx="2540" cy="6350"/>
          </a:xfrm>
        </p:grpSpPr>
        <p:sp>
          <p:nvSpPr>
            <p:cNvPr id="20570" name="object 20570"/>
            <p:cNvSpPr/>
            <p:nvPr/>
          </p:nvSpPr>
          <p:spPr>
            <a:xfrm>
              <a:off x="2216162" y="38522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71" name="object 20571"/>
            <p:cNvSpPr/>
            <p:nvPr/>
          </p:nvSpPr>
          <p:spPr>
            <a:xfrm>
              <a:off x="2216175" y="38522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72" name="object 20572"/>
            <p:cNvSpPr/>
            <p:nvPr/>
          </p:nvSpPr>
          <p:spPr>
            <a:xfrm>
              <a:off x="2216162" y="38562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573" name="object 20573"/>
          <p:cNvGrpSpPr/>
          <p:nvPr/>
        </p:nvGrpSpPr>
        <p:grpSpPr>
          <a:xfrm>
            <a:off x="2637842" y="2556435"/>
            <a:ext cx="1286" cy="3858"/>
            <a:chOff x="2214581" y="3787311"/>
            <a:chExt cx="1905" cy="5715"/>
          </a:xfrm>
        </p:grpSpPr>
        <p:sp>
          <p:nvSpPr>
            <p:cNvPr id="20574" name="object 20574"/>
            <p:cNvSpPr/>
            <p:nvPr/>
          </p:nvSpPr>
          <p:spPr>
            <a:xfrm>
              <a:off x="2215375" y="37881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75" name="object 20575"/>
            <p:cNvSpPr/>
            <p:nvPr/>
          </p:nvSpPr>
          <p:spPr>
            <a:xfrm>
              <a:off x="2215375" y="378810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76" name="object 20576"/>
            <p:cNvSpPr/>
            <p:nvPr/>
          </p:nvSpPr>
          <p:spPr>
            <a:xfrm>
              <a:off x="2215375" y="37920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577" name="object 20577"/>
          <p:cNvGrpSpPr/>
          <p:nvPr/>
        </p:nvGrpSpPr>
        <p:grpSpPr>
          <a:xfrm>
            <a:off x="2637842" y="2599752"/>
            <a:ext cx="1286" cy="3858"/>
            <a:chOff x="2214581" y="3851484"/>
            <a:chExt cx="1905" cy="5715"/>
          </a:xfrm>
        </p:grpSpPr>
        <p:sp>
          <p:nvSpPr>
            <p:cNvPr id="20578" name="object 20578"/>
            <p:cNvSpPr/>
            <p:nvPr/>
          </p:nvSpPr>
          <p:spPr>
            <a:xfrm>
              <a:off x="2215375" y="38522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79" name="object 20579"/>
            <p:cNvSpPr/>
            <p:nvPr/>
          </p:nvSpPr>
          <p:spPr>
            <a:xfrm>
              <a:off x="2215375" y="38522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80" name="object 20580"/>
            <p:cNvSpPr/>
            <p:nvPr/>
          </p:nvSpPr>
          <p:spPr>
            <a:xfrm>
              <a:off x="2215375" y="3856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581" name="object 20581"/>
          <p:cNvGrpSpPr/>
          <p:nvPr/>
        </p:nvGrpSpPr>
        <p:grpSpPr>
          <a:xfrm>
            <a:off x="2637311" y="2555895"/>
            <a:ext cx="1715" cy="4286"/>
            <a:chOff x="2213794" y="3786511"/>
            <a:chExt cx="2540" cy="6350"/>
          </a:xfrm>
        </p:grpSpPr>
        <p:sp>
          <p:nvSpPr>
            <p:cNvPr id="20582" name="object 20582"/>
            <p:cNvSpPr/>
            <p:nvPr/>
          </p:nvSpPr>
          <p:spPr>
            <a:xfrm>
              <a:off x="2214587" y="37873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83" name="object 20583"/>
            <p:cNvSpPr/>
            <p:nvPr/>
          </p:nvSpPr>
          <p:spPr>
            <a:xfrm>
              <a:off x="2214587" y="378731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84" name="object 20584"/>
            <p:cNvSpPr/>
            <p:nvPr/>
          </p:nvSpPr>
          <p:spPr>
            <a:xfrm>
              <a:off x="2214587" y="37912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585" name="object 20585"/>
          <p:cNvGrpSpPr/>
          <p:nvPr/>
        </p:nvGrpSpPr>
        <p:grpSpPr>
          <a:xfrm>
            <a:off x="2637311" y="2599212"/>
            <a:ext cx="1715" cy="4286"/>
            <a:chOff x="2213794" y="3850684"/>
            <a:chExt cx="2540" cy="6350"/>
          </a:xfrm>
        </p:grpSpPr>
        <p:sp>
          <p:nvSpPr>
            <p:cNvPr id="20586" name="object 20586"/>
            <p:cNvSpPr/>
            <p:nvPr/>
          </p:nvSpPr>
          <p:spPr>
            <a:xfrm>
              <a:off x="2214587" y="38514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87" name="object 20587"/>
            <p:cNvSpPr/>
            <p:nvPr/>
          </p:nvSpPr>
          <p:spPr>
            <a:xfrm>
              <a:off x="2214587" y="38514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88" name="object 20588"/>
            <p:cNvSpPr/>
            <p:nvPr/>
          </p:nvSpPr>
          <p:spPr>
            <a:xfrm>
              <a:off x="2214587" y="38554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8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589" name="object 20589"/>
          <p:cNvGrpSpPr/>
          <p:nvPr/>
        </p:nvGrpSpPr>
        <p:grpSpPr>
          <a:xfrm>
            <a:off x="2636779" y="2555903"/>
            <a:ext cx="1286" cy="3858"/>
            <a:chOff x="2213006" y="3786523"/>
            <a:chExt cx="1905" cy="5715"/>
          </a:xfrm>
        </p:grpSpPr>
        <p:sp>
          <p:nvSpPr>
            <p:cNvPr id="20590" name="object 20590"/>
            <p:cNvSpPr/>
            <p:nvPr/>
          </p:nvSpPr>
          <p:spPr>
            <a:xfrm>
              <a:off x="2213787" y="37873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91" name="object 20591"/>
            <p:cNvSpPr/>
            <p:nvPr/>
          </p:nvSpPr>
          <p:spPr>
            <a:xfrm>
              <a:off x="2213800" y="378731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92" name="object 20592"/>
            <p:cNvSpPr/>
            <p:nvPr/>
          </p:nvSpPr>
          <p:spPr>
            <a:xfrm>
              <a:off x="2213787" y="37912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593" name="object 20593"/>
          <p:cNvGrpSpPr/>
          <p:nvPr/>
        </p:nvGrpSpPr>
        <p:grpSpPr>
          <a:xfrm>
            <a:off x="2636779" y="2599212"/>
            <a:ext cx="1286" cy="3858"/>
            <a:chOff x="2213006" y="3850684"/>
            <a:chExt cx="1905" cy="5715"/>
          </a:xfrm>
        </p:grpSpPr>
        <p:sp>
          <p:nvSpPr>
            <p:cNvPr id="20594" name="object 20594"/>
            <p:cNvSpPr/>
            <p:nvPr/>
          </p:nvSpPr>
          <p:spPr>
            <a:xfrm>
              <a:off x="2213787" y="38514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95" name="object 20595"/>
            <p:cNvSpPr/>
            <p:nvPr/>
          </p:nvSpPr>
          <p:spPr>
            <a:xfrm>
              <a:off x="2213800" y="38514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96" name="object 20596"/>
            <p:cNvSpPr/>
            <p:nvPr/>
          </p:nvSpPr>
          <p:spPr>
            <a:xfrm>
              <a:off x="2213787" y="385544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597" name="object 20597"/>
          <p:cNvGrpSpPr/>
          <p:nvPr/>
        </p:nvGrpSpPr>
        <p:grpSpPr>
          <a:xfrm>
            <a:off x="2636239" y="2555903"/>
            <a:ext cx="1286" cy="3858"/>
            <a:chOff x="2212206" y="3786523"/>
            <a:chExt cx="1905" cy="5715"/>
          </a:xfrm>
        </p:grpSpPr>
        <p:sp>
          <p:nvSpPr>
            <p:cNvPr id="20598" name="object 20598"/>
            <p:cNvSpPr/>
            <p:nvPr/>
          </p:nvSpPr>
          <p:spPr>
            <a:xfrm>
              <a:off x="2213000" y="37873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599" name="object 20599"/>
            <p:cNvSpPr/>
            <p:nvPr/>
          </p:nvSpPr>
          <p:spPr>
            <a:xfrm>
              <a:off x="2213000" y="378731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00" name="object 20600"/>
            <p:cNvSpPr/>
            <p:nvPr/>
          </p:nvSpPr>
          <p:spPr>
            <a:xfrm>
              <a:off x="2213000" y="37912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601" name="object 20601"/>
          <p:cNvGrpSpPr/>
          <p:nvPr/>
        </p:nvGrpSpPr>
        <p:grpSpPr>
          <a:xfrm>
            <a:off x="2635699" y="2598681"/>
            <a:ext cx="1715" cy="4286"/>
            <a:chOff x="2211406" y="3849897"/>
            <a:chExt cx="2540" cy="6350"/>
          </a:xfrm>
        </p:grpSpPr>
        <p:sp>
          <p:nvSpPr>
            <p:cNvPr id="20602" name="object 20602"/>
            <p:cNvSpPr/>
            <p:nvPr/>
          </p:nvSpPr>
          <p:spPr>
            <a:xfrm>
              <a:off x="2213000" y="38514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03" name="object 20603"/>
            <p:cNvSpPr/>
            <p:nvPr/>
          </p:nvSpPr>
          <p:spPr>
            <a:xfrm>
              <a:off x="2213000" y="38514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3962"/>
                  </a:moveTo>
                  <a:lnTo>
                    <a:pt x="0" y="0"/>
                  </a:lnTo>
                </a:path>
                <a:path w="1269" h="4445">
                  <a:moveTo>
                    <a:pt x="0" y="3962"/>
                  </a:moveTo>
                  <a:lnTo>
                    <a:pt x="80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04" name="object 20604"/>
            <p:cNvSpPr/>
            <p:nvPr/>
          </p:nvSpPr>
          <p:spPr>
            <a:xfrm>
              <a:off x="2212200" y="38506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05" name="object 20605"/>
            <p:cNvSpPr/>
            <p:nvPr/>
          </p:nvSpPr>
          <p:spPr>
            <a:xfrm>
              <a:off x="2212200" y="38546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06" name="object 20606"/>
            <p:cNvSpPr/>
            <p:nvPr/>
          </p:nvSpPr>
          <p:spPr>
            <a:xfrm>
              <a:off x="2212200" y="38506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607" name="object 20607"/>
          <p:cNvGrpSpPr/>
          <p:nvPr/>
        </p:nvGrpSpPr>
        <p:grpSpPr>
          <a:xfrm>
            <a:off x="2635699" y="2555363"/>
            <a:ext cx="1715" cy="4286"/>
            <a:chOff x="2211406" y="3785723"/>
            <a:chExt cx="2540" cy="6350"/>
          </a:xfrm>
        </p:grpSpPr>
        <p:sp>
          <p:nvSpPr>
            <p:cNvPr id="20608" name="object 20608"/>
            <p:cNvSpPr/>
            <p:nvPr/>
          </p:nvSpPr>
          <p:spPr>
            <a:xfrm>
              <a:off x="2212200" y="37865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09" name="object 20609"/>
            <p:cNvSpPr/>
            <p:nvPr/>
          </p:nvSpPr>
          <p:spPr>
            <a:xfrm>
              <a:off x="2212200" y="378651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10" name="object 20610"/>
            <p:cNvSpPr/>
            <p:nvPr/>
          </p:nvSpPr>
          <p:spPr>
            <a:xfrm>
              <a:off x="2212200" y="37904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611" name="object 20611"/>
          <p:cNvGrpSpPr/>
          <p:nvPr/>
        </p:nvGrpSpPr>
        <p:grpSpPr>
          <a:xfrm>
            <a:off x="2635176" y="2598681"/>
            <a:ext cx="1286" cy="3858"/>
            <a:chOff x="2210631" y="3849897"/>
            <a:chExt cx="1905" cy="5715"/>
          </a:xfrm>
        </p:grpSpPr>
        <p:sp>
          <p:nvSpPr>
            <p:cNvPr id="20612" name="object 20612"/>
            <p:cNvSpPr/>
            <p:nvPr/>
          </p:nvSpPr>
          <p:spPr>
            <a:xfrm>
              <a:off x="2211412" y="38506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13" name="object 20613"/>
            <p:cNvSpPr/>
            <p:nvPr/>
          </p:nvSpPr>
          <p:spPr>
            <a:xfrm>
              <a:off x="2211425" y="385069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14" name="object 20614"/>
            <p:cNvSpPr/>
            <p:nvPr/>
          </p:nvSpPr>
          <p:spPr>
            <a:xfrm>
              <a:off x="2211412" y="38546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615" name="object 20615"/>
          <p:cNvGrpSpPr/>
          <p:nvPr/>
        </p:nvGrpSpPr>
        <p:grpSpPr>
          <a:xfrm>
            <a:off x="2635176" y="2555363"/>
            <a:ext cx="1286" cy="3858"/>
            <a:chOff x="2210631" y="3785723"/>
            <a:chExt cx="1905" cy="5715"/>
          </a:xfrm>
        </p:grpSpPr>
        <p:sp>
          <p:nvSpPr>
            <p:cNvPr id="20616" name="object 20616"/>
            <p:cNvSpPr/>
            <p:nvPr/>
          </p:nvSpPr>
          <p:spPr>
            <a:xfrm>
              <a:off x="2211412" y="37865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17" name="object 20617"/>
            <p:cNvSpPr/>
            <p:nvPr/>
          </p:nvSpPr>
          <p:spPr>
            <a:xfrm>
              <a:off x="2211425" y="378651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18" name="object 20618"/>
            <p:cNvSpPr/>
            <p:nvPr/>
          </p:nvSpPr>
          <p:spPr>
            <a:xfrm>
              <a:off x="2211412" y="37904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619" name="object 20619"/>
          <p:cNvGrpSpPr/>
          <p:nvPr/>
        </p:nvGrpSpPr>
        <p:grpSpPr>
          <a:xfrm>
            <a:off x="2634636" y="2598149"/>
            <a:ext cx="1715" cy="4286"/>
            <a:chOff x="2209831" y="3849109"/>
            <a:chExt cx="2540" cy="6350"/>
          </a:xfrm>
        </p:grpSpPr>
        <p:sp>
          <p:nvSpPr>
            <p:cNvPr id="20620" name="object 20620"/>
            <p:cNvSpPr/>
            <p:nvPr/>
          </p:nvSpPr>
          <p:spPr>
            <a:xfrm>
              <a:off x="2210625" y="3849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21" name="object 20621"/>
            <p:cNvSpPr/>
            <p:nvPr/>
          </p:nvSpPr>
          <p:spPr>
            <a:xfrm>
              <a:off x="2210625" y="384990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22" name="object 20622"/>
            <p:cNvSpPr/>
            <p:nvPr/>
          </p:nvSpPr>
          <p:spPr>
            <a:xfrm>
              <a:off x="2210625" y="38546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623" name="object 20623"/>
          <p:cNvGrpSpPr/>
          <p:nvPr/>
        </p:nvGrpSpPr>
        <p:grpSpPr>
          <a:xfrm>
            <a:off x="2634636" y="2554832"/>
            <a:ext cx="1715" cy="4286"/>
            <a:chOff x="2209831" y="3784936"/>
            <a:chExt cx="2540" cy="6350"/>
          </a:xfrm>
        </p:grpSpPr>
        <p:sp>
          <p:nvSpPr>
            <p:cNvPr id="20624" name="object 20624"/>
            <p:cNvSpPr/>
            <p:nvPr/>
          </p:nvSpPr>
          <p:spPr>
            <a:xfrm>
              <a:off x="2210625" y="37857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25" name="object 20625"/>
            <p:cNvSpPr/>
            <p:nvPr/>
          </p:nvSpPr>
          <p:spPr>
            <a:xfrm>
              <a:off x="2210625" y="378573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26" name="object 20626"/>
            <p:cNvSpPr/>
            <p:nvPr/>
          </p:nvSpPr>
          <p:spPr>
            <a:xfrm>
              <a:off x="2210625" y="37904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627" name="object 20627"/>
          <p:cNvGrpSpPr/>
          <p:nvPr/>
        </p:nvGrpSpPr>
        <p:grpSpPr>
          <a:xfrm>
            <a:off x="2634096" y="2598149"/>
            <a:ext cx="1715" cy="4286"/>
            <a:chOff x="2209031" y="3849109"/>
            <a:chExt cx="2540" cy="6350"/>
          </a:xfrm>
        </p:grpSpPr>
        <p:sp>
          <p:nvSpPr>
            <p:cNvPr id="20628" name="object 20628"/>
            <p:cNvSpPr/>
            <p:nvPr/>
          </p:nvSpPr>
          <p:spPr>
            <a:xfrm>
              <a:off x="2209825" y="3849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29" name="object 20629"/>
            <p:cNvSpPr/>
            <p:nvPr/>
          </p:nvSpPr>
          <p:spPr>
            <a:xfrm>
              <a:off x="2209838" y="384990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30" name="object 20630"/>
            <p:cNvSpPr/>
            <p:nvPr/>
          </p:nvSpPr>
          <p:spPr>
            <a:xfrm>
              <a:off x="2209825" y="38538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631" name="object 20631"/>
          <p:cNvGrpSpPr/>
          <p:nvPr/>
        </p:nvGrpSpPr>
        <p:grpSpPr>
          <a:xfrm>
            <a:off x="2633565" y="2554832"/>
            <a:ext cx="2572" cy="4286"/>
            <a:chOff x="2208244" y="3784936"/>
            <a:chExt cx="3810" cy="6350"/>
          </a:xfrm>
        </p:grpSpPr>
        <p:sp>
          <p:nvSpPr>
            <p:cNvPr id="20632" name="object 20632"/>
            <p:cNvSpPr/>
            <p:nvPr/>
          </p:nvSpPr>
          <p:spPr>
            <a:xfrm>
              <a:off x="2209825" y="37857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33" name="object 20633"/>
            <p:cNvSpPr/>
            <p:nvPr/>
          </p:nvSpPr>
          <p:spPr>
            <a:xfrm>
              <a:off x="2209838" y="3785742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0" y="3949"/>
                  </a:moveTo>
                  <a:lnTo>
                    <a:pt x="0" y="0"/>
                  </a:lnTo>
                </a:path>
                <a:path w="1269" h="5079">
                  <a:moveTo>
                    <a:pt x="0" y="3949"/>
                  </a:moveTo>
                  <a:lnTo>
                    <a:pt x="80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34" name="object 20634"/>
            <p:cNvSpPr/>
            <p:nvPr/>
          </p:nvSpPr>
          <p:spPr>
            <a:xfrm>
              <a:off x="2209038" y="378574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35" name="object 20635"/>
            <p:cNvSpPr/>
            <p:nvPr/>
          </p:nvSpPr>
          <p:spPr>
            <a:xfrm>
              <a:off x="2209038" y="378969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36" name="object 20636"/>
            <p:cNvSpPr/>
            <p:nvPr/>
          </p:nvSpPr>
          <p:spPr>
            <a:xfrm>
              <a:off x="2209038" y="37857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637" name="object 20637"/>
          <p:cNvGrpSpPr/>
          <p:nvPr/>
        </p:nvGrpSpPr>
        <p:grpSpPr>
          <a:xfrm>
            <a:off x="2633565" y="2598149"/>
            <a:ext cx="1286" cy="3858"/>
            <a:chOff x="2208244" y="3849109"/>
            <a:chExt cx="1905" cy="5715"/>
          </a:xfrm>
        </p:grpSpPr>
        <p:sp>
          <p:nvSpPr>
            <p:cNvPr id="20638" name="object 20638"/>
            <p:cNvSpPr/>
            <p:nvPr/>
          </p:nvSpPr>
          <p:spPr>
            <a:xfrm>
              <a:off x="2209038" y="3849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39" name="object 20639"/>
            <p:cNvSpPr/>
            <p:nvPr/>
          </p:nvSpPr>
          <p:spPr>
            <a:xfrm>
              <a:off x="2209038" y="384990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40" name="object 20640"/>
            <p:cNvSpPr/>
            <p:nvPr/>
          </p:nvSpPr>
          <p:spPr>
            <a:xfrm>
              <a:off x="2209038" y="38538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641" name="object 20641"/>
          <p:cNvGrpSpPr/>
          <p:nvPr/>
        </p:nvGrpSpPr>
        <p:grpSpPr>
          <a:xfrm>
            <a:off x="2633033" y="2554292"/>
            <a:ext cx="1715" cy="4286"/>
            <a:chOff x="2207456" y="3784136"/>
            <a:chExt cx="2540" cy="6350"/>
          </a:xfrm>
        </p:grpSpPr>
        <p:sp>
          <p:nvSpPr>
            <p:cNvPr id="20642" name="object 20642"/>
            <p:cNvSpPr/>
            <p:nvPr/>
          </p:nvSpPr>
          <p:spPr>
            <a:xfrm>
              <a:off x="2208250" y="37849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43" name="object 20643"/>
            <p:cNvSpPr/>
            <p:nvPr/>
          </p:nvSpPr>
          <p:spPr>
            <a:xfrm>
              <a:off x="2208250" y="378494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44" name="object 20644"/>
            <p:cNvSpPr/>
            <p:nvPr/>
          </p:nvSpPr>
          <p:spPr>
            <a:xfrm>
              <a:off x="2208250" y="37889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8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645" name="object 20645"/>
          <p:cNvGrpSpPr/>
          <p:nvPr/>
        </p:nvGrpSpPr>
        <p:grpSpPr>
          <a:xfrm>
            <a:off x="2633033" y="2597609"/>
            <a:ext cx="1715" cy="4286"/>
            <a:chOff x="2207456" y="3848309"/>
            <a:chExt cx="2540" cy="6350"/>
          </a:xfrm>
        </p:grpSpPr>
        <p:sp>
          <p:nvSpPr>
            <p:cNvPr id="20646" name="object 20646"/>
            <p:cNvSpPr/>
            <p:nvPr/>
          </p:nvSpPr>
          <p:spPr>
            <a:xfrm>
              <a:off x="2208250" y="38491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47" name="object 20647"/>
            <p:cNvSpPr/>
            <p:nvPr/>
          </p:nvSpPr>
          <p:spPr>
            <a:xfrm>
              <a:off x="2208250" y="384910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48" name="object 20648"/>
            <p:cNvSpPr/>
            <p:nvPr/>
          </p:nvSpPr>
          <p:spPr>
            <a:xfrm>
              <a:off x="2208250" y="38538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649" name="object 20649"/>
          <p:cNvGrpSpPr/>
          <p:nvPr/>
        </p:nvGrpSpPr>
        <p:grpSpPr>
          <a:xfrm>
            <a:off x="2632502" y="2554301"/>
            <a:ext cx="1286" cy="3858"/>
            <a:chOff x="2206669" y="3784149"/>
            <a:chExt cx="1905" cy="5715"/>
          </a:xfrm>
        </p:grpSpPr>
        <p:sp>
          <p:nvSpPr>
            <p:cNvPr id="20650" name="object 20650"/>
            <p:cNvSpPr/>
            <p:nvPr/>
          </p:nvSpPr>
          <p:spPr>
            <a:xfrm>
              <a:off x="2207450" y="37849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51" name="object 20651"/>
            <p:cNvSpPr/>
            <p:nvPr/>
          </p:nvSpPr>
          <p:spPr>
            <a:xfrm>
              <a:off x="2207463" y="378494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52" name="object 20652"/>
            <p:cNvSpPr/>
            <p:nvPr/>
          </p:nvSpPr>
          <p:spPr>
            <a:xfrm>
              <a:off x="2207450" y="37889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653" name="object 20653"/>
          <p:cNvGrpSpPr/>
          <p:nvPr/>
        </p:nvGrpSpPr>
        <p:grpSpPr>
          <a:xfrm>
            <a:off x="2632493" y="2597609"/>
            <a:ext cx="1715" cy="4286"/>
            <a:chOff x="2206656" y="3848309"/>
            <a:chExt cx="2540" cy="6350"/>
          </a:xfrm>
        </p:grpSpPr>
        <p:sp>
          <p:nvSpPr>
            <p:cNvPr id="20654" name="object 20654"/>
            <p:cNvSpPr/>
            <p:nvPr/>
          </p:nvSpPr>
          <p:spPr>
            <a:xfrm>
              <a:off x="2207450" y="38491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55" name="object 20655"/>
            <p:cNvSpPr/>
            <p:nvPr/>
          </p:nvSpPr>
          <p:spPr>
            <a:xfrm>
              <a:off x="2207463" y="384910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56" name="object 20656"/>
            <p:cNvSpPr/>
            <p:nvPr/>
          </p:nvSpPr>
          <p:spPr>
            <a:xfrm>
              <a:off x="2207450" y="38530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657" name="object 20657"/>
          <p:cNvGrpSpPr/>
          <p:nvPr/>
        </p:nvGrpSpPr>
        <p:grpSpPr>
          <a:xfrm>
            <a:off x="2632498" y="2554301"/>
            <a:ext cx="857" cy="3858"/>
            <a:chOff x="2206663" y="3784149"/>
            <a:chExt cx="1270" cy="5715"/>
          </a:xfrm>
        </p:grpSpPr>
        <p:sp>
          <p:nvSpPr>
            <p:cNvPr id="20658" name="object 20658"/>
            <p:cNvSpPr/>
            <p:nvPr/>
          </p:nvSpPr>
          <p:spPr>
            <a:xfrm>
              <a:off x="2206663" y="37849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59" name="object 20659"/>
            <p:cNvSpPr/>
            <p:nvPr/>
          </p:nvSpPr>
          <p:spPr>
            <a:xfrm>
              <a:off x="2206663" y="37889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660" name="object 20660"/>
          <p:cNvGrpSpPr/>
          <p:nvPr/>
        </p:nvGrpSpPr>
        <p:grpSpPr>
          <a:xfrm>
            <a:off x="2632498" y="2597609"/>
            <a:ext cx="857" cy="3858"/>
            <a:chOff x="2206663" y="3848309"/>
            <a:chExt cx="1270" cy="5715"/>
          </a:xfrm>
        </p:grpSpPr>
        <p:sp>
          <p:nvSpPr>
            <p:cNvPr id="20661" name="object 20661"/>
            <p:cNvSpPr/>
            <p:nvPr/>
          </p:nvSpPr>
          <p:spPr>
            <a:xfrm>
              <a:off x="2206663" y="38491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62" name="object 20662"/>
            <p:cNvSpPr/>
            <p:nvPr/>
          </p:nvSpPr>
          <p:spPr>
            <a:xfrm>
              <a:off x="2206663" y="38530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663" name="object 20663"/>
          <p:cNvSpPr/>
          <p:nvPr/>
        </p:nvSpPr>
        <p:spPr>
          <a:xfrm>
            <a:off x="2641052" y="25489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664" name="object 20664"/>
          <p:cNvGrpSpPr/>
          <p:nvPr/>
        </p:nvGrpSpPr>
        <p:grpSpPr>
          <a:xfrm>
            <a:off x="2693993" y="2577288"/>
            <a:ext cx="3000" cy="44148"/>
            <a:chOff x="2297766" y="3818204"/>
            <a:chExt cx="4445" cy="65405"/>
          </a:xfrm>
        </p:grpSpPr>
        <p:sp>
          <p:nvSpPr>
            <p:cNvPr id="20665" name="object 20665"/>
            <p:cNvSpPr/>
            <p:nvPr/>
          </p:nvSpPr>
          <p:spPr>
            <a:xfrm>
              <a:off x="2298560" y="3818204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0"/>
                  </a:moveTo>
                  <a:lnTo>
                    <a:pt x="0" y="633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66" name="object 20666"/>
            <p:cNvSpPr/>
            <p:nvPr/>
          </p:nvSpPr>
          <p:spPr>
            <a:xfrm>
              <a:off x="2298560" y="388158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667" name="object 20667"/>
          <p:cNvGrpSpPr/>
          <p:nvPr/>
        </p:nvGrpSpPr>
        <p:grpSpPr>
          <a:xfrm>
            <a:off x="2645331" y="2640925"/>
            <a:ext cx="6001" cy="3429"/>
            <a:chOff x="2225675" y="3912482"/>
            <a:chExt cx="8890" cy="5080"/>
          </a:xfrm>
        </p:grpSpPr>
        <p:sp>
          <p:nvSpPr>
            <p:cNvPr id="20668" name="object 20668"/>
            <p:cNvSpPr/>
            <p:nvPr/>
          </p:nvSpPr>
          <p:spPr>
            <a:xfrm>
              <a:off x="2225675" y="39132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69" name="object 20669"/>
            <p:cNvSpPr/>
            <p:nvPr/>
          </p:nvSpPr>
          <p:spPr>
            <a:xfrm>
              <a:off x="2234399" y="39164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670" name="object 20670"/>
          <p:cNvSpPr/>
          <p:nvPr/>
        </p:nvSpPr>
        <p:spPr>
          <a:xfrm>
            <a:off x="2645331" y="23928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671" name="object 20671"/>
          <p:cNvGrpSpPr/>
          <p:nvPr/>
        </p:nvGrpSpPr>
        <p:grpSpPr>
          <a:xfrm>
            <a:off x="2629818" y="4023764"/>
            <a:ext cx="118301" cy="23146"/>
            <a:chOff x="2202694" y="5961132"/>
            <a:chExt cx="175260" cy="34290"/>
          </a:xfrm>
        </p:grpSpPr>
        <p:sp>
          <p:nvSpPr>
            <p:cNvPr id="20672" name="object 20672"/>
            <p:cNvSpPr/>
            <p:nvPr/>
          </p:nvSpPr>
          <p:spPr>
            <a:xfrm>
              <a:off x="2271623" y="5971425"/>
              <a:ext cx="105410" cy="23495"/>
            </a:xfrm>
            <a:custGeom>
              <a:avLst/>
              <a:gdLst/>
              <a:ahLst/>
              <a:cxnLst/>
              <a:rect l="l" t="t" r="r" b="b"/>
              <a:pathLst>
                <a:path w="105410" h="23495">
                  <a:moveTo>
                    <a:pt x="0" y="22974"/>
                  </a:moveTo>
                  <a:lnTo>
                    <a:pt x="10535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73" name="object 20673"/>
            <p:cNvSpPr/>
            <p:nvPr/>
          </p:nvSpPr>
          <p:spPr>
            <a:xfrm>
              <a:off x="2376982" y="596668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74" name="object 20674"/>
            <p:cNvSpPr/>
            <p:nvPr/>
          </p:nvSpPr>
          <p:spPr>
            <a:xfrm>
              <a:off x="2271623" y="5966688"/>
              <a:ext cx="105410" cy="27940"/>
            </a:xfrm>
            <a:custGeom>
              <a:avLst/>
              <a:gdLst/>
              <a:ahLst/>
              <a:cxnLst/>
              <a:rect l="l" t="t" r="r" b="b"/>
              <a:pathLst>
                <a:path w="105410" h="27939">
                  <a:moveTo>
                    <a:pt x="0" y="22974"/>
                  </a:moveTo>
                  <a:lnTo>
                    <a:pt x="105359" y="0"/>
                  </a:lnTo>
                </a:path>
                <a:path w="105410" h="27939">
                  <a:moveTo>
                    <a:pt x="0" y="22974"/>
                  </a:moveTo>
                  <a:lnTo>
                    <a:pt x="0" y="27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75" name="object 20675"/>
            <p:cNvSpPr/>
            <p:nvPr/>
          </p:nvSpPr>
          <p:spPr>
            <a:xfrm>
              <a:off x="2203500" y="5971425"/>
              <a:ext cx="68580" cy="23495"/>
            </a:xfrm>
            <a:custGeom>
              <a:avLst/>
              <a:gdLst/>
              <a:ahLst/>
              <a:cxnLst/>
              <a:rect l="l" t="t" r="r" b="b"/>
              <a:pathLst>
                <a:path w="68580" h="23495">
                  <a:moveTo>
                    <a:pt x="0" y="0"/>
                  </a:moveTo>
                  <a:lnTo>
                    <a:pt x="68135" y="229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76" name="object 20676"/>
            <p:cNvSpPr/>
            <p:nvPr/>
          </p:nvSpPr>
          <p:spPr>
            <a:xfrm>
              <a:off x="2203500" y="5967463"/>
              <a:ext cx="68580" cy="22225"/>
            </a:xfrm>
            <a:custGeom>
              <a:avLst/>
              <a:gdLst/>
              <a:ahLst/>
              <a:cxnLst/>
              <a:rect l="l" t="t" r="r" b="b"/>
              <a:pathLst>
                <a:path w="68580" h="22225">
                  <a:moveTo>
                    <a:pt x="0" y="0"/>
                  </a:moveTo>
                  <a:lnTo>
                    <a:pt x="68135" y="22186"/>
                  </a:lnTo>
                </a:path>
                <a:path w="68580" h="2222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77" name="object 20677"/>
            <p:cNvSpPr/>
            <p:nvPr/>
          </p:nvSpPr>
          <p:spPr>
            <a:xfrm>
              <a:off x="2361133" y="5961926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79">
                  <a:moveTo>
                    <a:pt x="15849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78" name="object 20678"/>
            <p:cNvSpPr/>
            <p:nvPr/>
          </p:nvSpPr>
          <p:spPr>
            <a:xfrm>
              <a:off x="2203488" y="5964300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15849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679" name="object 20679"/>
          <p:cNvGrpSpPr/>
          <p:nvPr/>
        </p:nvGrpSpPr>
        <p:grpSpPr>
          <a:xfrm>
            <a:off x="2240533" y="1558596"/>
            <a:ext cx="83153" cy="18431"/>
            <a:chOff x="1625974" y="2309031"/>
            <a:chExt cx="123189" cy="27305"/>
          </a:xfrm>
        </p:grpSpPr>
        <p:sp>
          <p:nvSpPr>
            <p:cNvPr id="20680" name="object 20680"/>
            <p:cNvSpPr/>
            <p:nvPr/>
          </p:nvSpPr>
          <p:spPr>
            <a:xfrm>
              <a:off x="1634680" y="23351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1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81" name="object 20681"/>
            <p:cNvSpPr/>
            <p:nvPr/>
          </p:nvSpPr>
          <p:spPr>
            <a:xfrm>
              <a:off x="1638655" y="2324100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30">
                  <a:moveTo>
                    <a:pt x="0" y="2374"/>
                  </a:moveTo>
                  <a:lnTo>
                    <a:pt x="3162" y="11087"/>
                  </a:lnTo>
                </a:path>
                <a:path w="7619" h="11430">
                  <a:moveTo>
                    <a:pt x="0" y="2374"/>
                  </a:moveTo>
                  <a:lnTo>
                    <a:pt x="0" y="1574"/>
                  </a:lnTo>
                  <a:lnTo>
                    <a:pt x="787" y="1574"/>
                  </a:lnTo>
                  <a:lnTo>
                    <a:pt x="787" y="800"/>
                  </a:lnTo>
                  <a:lnTo>
                    <a:pt x="2374" y="800"/>
                  </a:lnTo>
                  <a:lnTo>
                    <a:pt x="3162" y="0"/>
                  </a:lnTo>
                  <a:lnTo>
                    <a:pt x="71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82" name="object 20682"/>
            <p:cNvSpPr/>
            <p:nvPr/>
          </p:nvSpPr>
          <p:spPr>
            <a:xfrm>
              <a:off x="1645780" y="2321725"/>
              <a:ext cx="92075" cy="2540"/>
            </a:xfrm>
            <a:custGeom>
              <a:avLst/>
              <a:gdLst/>
              <a:ahLst/>
              <a:cxnLst/>
              <a:rect l="l" t="t" r="r" b="b"/>
              <a:pathLst>
                <a:path w="92075" h="2539">
                  <a:moveTo>
                    <a:pt x="83972" y="0"/>
                  </a:moveTo>
                  <a:lnTo>
                    <a:pt x="0" y="2374"/>
                  </a:lnTo>
                </a:path>
                <a:path w="92075" h="2539">
                  <a:moveTo>
                    <a:pt x="83972" y="0"/>
                  </a:moveTo>
                  <a:lnTo>
                    <a:pt x="87134" y="0"/>
                  </a:lnTo>
                  <a:lnTo>
                    <a:pt x="88734" y="787"/>
                  </a:lnTo>
                  <a:lnTo>
                    <a:pt x="91109" y="787"/>
                  </a:lnTo>
                  <a:lnTo>
                    <a:pt x="91897" y="1574"/>
                  </a:lnTo>
                  <a:lnTo>
                    <a:pt x="9189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83" name="object 20683"/>
            <p:cNvSpPr/>
            <p:nvPr/>
          </p:nvSpPr>
          <p:spPr>
            <a:xfrm>
              <a:off x="1737677" y="2324100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3175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84" name="object 20684"/>
            <p:cNvSpPr/>
            <p:nvPr/>
          </p:nvSpPr>
          <p:spPr>
            <a:xfrm>
              <a:off x="1740839" y="233201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85" name="object 20685"/>
            <p:cNvSpPr/>
            <p:nvPr/>
          </p:nvSpPr>
          <p:spPr>
            <a:xfrm>
              <a:off x="1740052" y="2309837"/>
              <a:ext cx="8255" cy="22225"/>
            </a:xfrm>
            <a:custGeom>
              <a:avLst/>
              <a:gdLst/>
              <a:ahLst/>
              <a:cxnLst/>
              <a:rect l="l" t="t" r="r" b="b"/>
              <a:pathLst>
                <a:path w="8255" h="22225">
                  <a:moveTo>
                    <a:pt x="0" y="0"/>
                  </a:moveTo>
                  <a:lnTo>
                    <a:pt x="7924" y="221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86" name="object 20686"/>
            <p:cNvSpPr/>
            <p:nvPr/>
          </p:nvSpPr>
          <p:spPr>
            <a:xfrm>
              <a:off x="1732927" y="230983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87" name="object 20687"/>
            <p:cNvSpPr/>
            <p:nvPr/>
          </p:nvSpPr>
          <p:spPr>
            <a:xfrm>
              <a:off x="1728965" y="2309825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30">
                  <a:moveTo>
                    <a:pt x="7124" y="8724"/>
                  </a:moveTo>
                  <a:lnTo>
                    <a:pt x="3962" y="0"/>
                  </a:lnTo>
                </a:path>
                <a:path w="7619" h="11430">
                  <a:moveTo>
                    <a:pt x="7124" y="8724"/>
                  </a:moveTo>
                  <a:lnTo>
                    <a:pt x="7124" y="9512"/>
                  </a:lnTo>
                  <a:lnTo>
                    <a:pt x="6337" y="9512"/>
                  </a:lnTo>
                  <a:lnTo>
                    <a:pt x="6337" y="10299"/>
                  </a:lnTo>
                  <a:lnTo>
                    <a:pt x="3962" y="10299"/>
                  </a:lnTo>
                  <a:lnTo>
                    <a:pt x="3962" y="11099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88" name="object 20688"/>
            <p:cNvSpPr/>
            <p:nvPr/>
          </p:nvSpPr>
          <p:spPr>
            <a:xfrm>
              <a:off x="1637068" y="2320925"/>
              <a:ext cx="92075" cy="2540"/>
            </a:xfrm>
            <a:custGeom>
              <a:avLst/>
              <a:gdLst/>
              <a:ahLst/>
              <a:cxnLst/>
              <a:rect l="l" t="t" r="r" b="b"/>
              <a:pathLst>
                <a:path w="92075" h="2539">
                  <a:moveTo>
                    <a:pt x="7924" y="2374"/>
                  </a:moveTo>
                  <a:lnTo>
                    <a:pt x="91897" y="0"/>
                  </a:lnTo>
                </a:path>
                <a:path w="92075" h="2539">
                  <a:moveTo>
                    <a:pt x="7924" y="2374"/>
                  </a:moveTo>
                  <a:lnTo>
                    <a:pt x="4749" y="2374"/>
                  </a:lnTo>
                  <a:lnTo>
                    <a:pt x="3162" y="1574"/>
                  </a:lnTo>
                  <a:lnTo>
                    <a:pt x="787" y="1574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89" name="object 20689"/>
            <p:cNvSpPr/>
            <p:nvPr/>
          </p:nvSpPr>
          <p:spPr>
            <a:xfrm>
              <a:off x="1633893" y="2312212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0" y="0"/>
                  </a:moveTo>
                  <a:lnTo>
                    <a:pt x="3162" y="8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90" name="object 20690"/>
            <p:cNvSpPr/>
            <p:nvPr/>
          </p:nvSpPr>
          <p:spPr>
            <a:xfrm>
              <a:off x="1626768" y="231220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91" name="object 20691"/>
            <p:cNvSpPr/>
            <p:nvPr/>
          </p:nvSpPr>
          <p:spPr>
            <a:xfrm>
              <a:off x="1626768" y="2313000"/>
              <a:ext cx="8255" cy="22225"/>
            </a:xfrm>
            <a:custGeom>
              <a:avLst/>
              <a:gdLst/>
              <a:ahLst/>
              <a:cxnLst/>
              <a:rect l="l" t="t" r="r" b="b"/>
              <a:pathLst>
                <a:path w="8255" h="22225">
                  <a:moveTo>
                    <a:pt x="7924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92" name="object 20692"/>
            <p:cNvSpPr/>
            <p:nvPr/>
          </p:nvSpPr>
          <p:spPr>
            <a:xfrm>
              <a:off x="1736089" y="23185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93" name="object 20693"/>
            <p:cNvSpPr/>
            <p:nvPr/>
          </p:nvSpPr>
          <p:spPr>
            <a:xfrm>
              <a:off x="1732927" y="230983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694" name="object 20694"/>
          <p:cNvGrpSpPr/>
          <p:nvPr/>
        </p:nvGrpSpPr>
        <p:grpSpPr>
          <a:xfrm>
            <a:off x="2318076" y="3347321"/>
            <a:ext cx="5572" cy="423053"/>
            <a:chOff x="1740852" y="4958994"/>
            <a:chExt cx="8255" cy="626745"/>
          </a:xfrm>
        </p:grpSpPr>
        <p:sp>
          <p:nvSpPr>
            <p:cNvPr id="20695" name="object 20695"/>
            <p:cNvSpPr/>
            <p:nvPr/>
          </p:nvSpPr>
          <p:spPr>
            <a:xfrm>
              <a:off x="1740852" y="558483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696" name="object 20696"/>
            <p:cNvSpPr/>
            <p:nvPr/>
          </p:nvSpPr>
          <p:spPr>
            <a:xfrm>
              <a:off x="1747977" y="4958994"/>
              <a:ext cx="0" cy="626110"/>
            </a:xfrm>
            <a:custGeom>
              <a:avLst/>
              <a:gdLst/>
              <a:ahLst/>
              <a:cxnLst/>
              <a:rect l="l" t="t" r="r" b="b"/>
              <a:pathLst>
                <a:path h="626110">
                  <a:moveTo>
                    <a:pt x="0" y="0"/>
                  </a:moveTo>
                  <a:lnTo>
                    <a:pt x="0" y="62583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697" name="object 20697"/>
          <p:cNvSpPr/>
          <p:nvPr/>
        </p:nvSpPr>
        <p:spPr>
          <a:xfrm>
            <a:off x="2322884" y="3288496"/>
            <a:ext cx="0" cy="27861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198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698" name="object 20698"/>
          <p:cNvSpPr/>
          <p:nvPr/>
        </p:nvSpPr>
        <p:spPr>
          <a:xfrm>
            <a:off x="2322884" y="2715794"/>
            <a:ext cx="0" cy="130302"/>
          </a:xfrm>
          <a:custGeom>
            <a:avLst/>
            <a:gdLst/>
            <a:ahLst/>
            <a:cxnLst/>
            <a:rect l="l" t="t" r="r" b="b"/>
            <a:pathLst>
              <a:path h="193039">
                <a:moveTo>
                  <a:pt x="0" y="0"/>
                </a:moveTo>
                <a:lnTo>
                  <a:pt x="0" y="19250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699" name="object 20699"/>
          <p:cNvGrpSpPr/>
          <p:nvPr/>
        </p:nvGrpSpPr>
        <p:grpSpPr>
          <a:xfrm>
            <a:off x="2317539" y="1574116"/>
            <a:ext cx="6001" cy="603933"/>
            <a:chOff x="1740058" y="2332024"/>
            <a:chExt cx="8890" cy="894715"/>
          </a:xfrm>
        </p:grpSpPr>
        <p:sp>
          <p:nvSpPr>
            <p:cNvPr id="20700" name="object 20700"/>
            <p:cNvSpPr/>
            <p:nvPr/>
          </p:nvSpPr>
          <p:spPr>
            <a:xfrm>
              <a:off x="1747977" y="2332024"/>
              <a:ext cx="0" cy="894715"/>
            </a:xfrm>
            <a:custGeom>
              <a:avLst/>
              <a:gdLst/>
              <a:ahLst/>
              <a:cxnLst/>
              <a:rect l="l" t="t" r="r" b="b"/>
              <a:pathLst>
                <a:path h="894714">
                  <a:moveTo>
                    <a:pt x="0" y="0"/>
                  </a:moveTo>
                  <a:lnTo>
                    <a:pt x="0" y="89439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01" name="object 20701"/>
            <p:cNvSpPr/>
            <p:nvPr/>
          </p:nvSpPr>
          <p:spPr>
            <a:xfrm>
              <a:off x="1740852" y="2332824"/>
              <a:ext cx="0" cy="887730"/>
            </a:xfrm>
            <a:custGeom>
              <a:avLst/>
              <a:gdLst/>
              <a:ahLst/>
              <a:cxnLst/>
              <a:rect l="l" t="t" r="r" b="b"/>
              <a:pathLst>
                <a:path h="887730">
                  <a:moveTo>
                    <a:pt x="0" y="0"/>
                  </a:moveTo>
                  <a:lnTo>
                    <a:pt x="0" y="88727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702" name="object 20702"/>
          <p:cNvSpPr/>
          <p:nvPr/>
        </p:nvSpPr>
        <p:spPr>
          <a:xfrm>
            <a:off x="2318075" y="2712579"/>
            <a:ext cx="0" cy="129016"/>
          </a:xfrm>
          <a:custGeom>
            <a:avLst/>
            <a:gdLst/>
            <a:ahLst/>
            <a:cxnLst/>
            <a:rect l="l" t="t" r="r" b="b"/>
            <a:pathLst>
              <a:path h="191135">
                <a:moveTo>
                  <a:pt x="0" y="0"/>
                </a:moveTo>
                <a:lnTo>
                  <a:pt x="0" y="19091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703" name="object 20703"/>
          <p:cNvSpPr/>
          <p:nvPr/>
        </p:nvSpPr>
        <p:spPr>
          <a:xfrm>
            <a:off x="2318075" y="3347321"/>
            <a:ext cx="0" cy="422624"/>
          </a:xfrm>
          <a:custGeom>
            <a:avLst/>
            <a:gdLst/>
            <a:ahLst/>
            <a:cxnLst/>
            <a:rect l="l" t="t" r="r" b="b"/>
            <a:pathLst>
              <a:path h="626110">
                <a:moveTo>
                  <a:pt x="0" y="0"/>
                </a:moveTo>
                <a:lnTo>
                  <a:pt x="0" y="62583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704" name="object 20704"/>
          <p:cNvSpPr/>
          <p:nvPr/>
        </p:nvSpPr>
        <p:spPr>
          <a:xfrm>
            <a:off x="2318075" y="3285282"/>
            <a:ext cx="0" cy="31290"/>
          </a:xfrm>
          <a:custGeom>
            <a:avLst/>
            <a:gdLst/>
            <a:ahLst/>
            <a:cxnLst/>
            <a:rect l="l" t="t" r="r" b="b"/>
            <a:pathLst>
              <a:path h="46354">
                <a:moveTo>
                  <a:pt x="0" y="0"/>
                </a:moveTo>
                <a:lnTo>
                  <a:pt x="0" y="4596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705" name="object 20705"/>
          <p:cNvSpPr/>
          <p:nvPr/>
        </p:nvSpPr>
        <p:spPr>
          <a:xfrm>
            <a:off x="2315932" y="3763884"/>
            <a:ext cx="2143" cy="6001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0" y="0"/>
                </a:moveTo>
                <a:lnTo>
                  <a:pt x="3162" y="871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706" name="object 20706"/>
          <p:cNvSpPr/>
          <p:nvPr/>
        </p:nvSpPr>
        <p:spPr>
          <a:xfrm>
            <a:off x="2315932" y="1568767"/>
            <a:ext cx="0" cy="602647"/>
          </a:xfrm>
          <a:custGeom>
            <a:avLst/>
            <a:gdLst/>
            <a:ahLst/>
            <a:cxnLst/>
            <a:rect l="l" t="t" r="r" b="b"/>
            <a:pathLst>
              <a:path h="892810">
                <a:moveTo>
                  <a:pt x="0" y="0"/>
                </a:moveTo>
                <a:lnTo>
                  <a:pt x="0" y="89281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707" name="object 20707"/>
          <p:cNvSpPr/>
          <p:nvPr/>
        </p:nvSpPr>
        <p:spPr>
          <a:xfrm>
            <a:off x="2315932" y="2710966"/>
            <a:ext cx="0" cy="128588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13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708" name="object 20708"/>
          <p:cNvSpPr/>
          <p:nvPr/>
        </p:nvSpPr>
        <p:spPr>
          <a:xfrm>
            <a:off x="2315932" y="3347321"/>
            <a:ext cx="0" cy="416624"/>
          </a:xfrm>
          <a:custGeom>
            <a:avLst/>
            <a:gdLst/>
            <a:ahLst/>
            <a:cxnLst/>
            <a:rect l="l" t="t" r="r" b="b"/>
            <a:pathLst>
              <a:path h="617220">
                <a:moveTo>
                  <a:pt x="0" y="0"/>
                </a:moveTo>
                <a:lnTo>
                  <a:pt x="0" y="617118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709" name="object 20709"/>
          <p:cNvSpPr/>
          <p:nvPr/>
        </p:nvSpPr>
        <p:spPr>
          <a:xfrm>
            <a:off x="2315932" y="3283679"/>
            <a:ext cx="0" cy="33004"/>
          </a:xfrm>
          <a:custGeom>
            <a:avLst/>
            <a:gdLst/>
            <a:ahLst/>
            <a:cxnLst/>
            <a:rect l="l" t="t" r="r" b="b"/>
            <a:pathLst>
              <a:path h="48895">
                <a:moveTo>
                  <a:pt x="0" y="0"/>
                </a:moveTo>
                <a:lnTo>
                  <a:pt x="0" y="4833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710" name="object 20710"/>
          <p:cNvSpPr/>
          <p:nvPr/>
        </p:nvSpPr>
        <p:spPr>
          <a:xfrm>
            <a:off x="2310583" y="3762805"/>
            <a:ext cx="5572" cy="1286"/>
          </a:xfrm>
          <a:custGeom>
            <a:avLst/>
            <a:gdLst/>
            <a:ahLst/>
            <a:cxnLst/>
            <a:rect l="l" t="t" r="r" b="b"/>
            <a:pathLst>
              <a:path w="8255" h="1904">
                <a:moveTo>
                  <a:pt x="0" y="0"/>
                </a:moveTo>
                <a:lnTo>
                  <a:pt x="5549" y="0"/>
                </a:lnTo>
                <a:lnTo>
                  <a:pt x="6337" y="800"/>
                </a:lnTo>
                <a:lnTo>
                  <a:pt x="7924" y="800"/>
                </a:lnTo>
                <a:lnTo>
                  <a:pt x="7924" y="158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711" name="object 20711"/>
          <p:cNvGrpSpPr/>
          <p:nvPr/>
        </p:nvGrpSpPr>
        <p:grpSpPr>
          <a:xfrm>
            <a:off x="2310048" y="1567151"/>
            <a:ext cx="6429" cy="599218"/>
            <a:chOff x="1728959" y="2321705"/>
            <a:chExt cx="9525" cy="887730"/>
          </a:xfrm>
        </p:grpSpPr>
        <p:sp>
          <p:nvSpPr>
            <p:cNvPr id="20712" name="object 20712"/>
            <p:cNvSpPr/>
            <p:nvPr/>
          </p:nvSpPr>
          <p:spPr>
            <a:xfrm>
              <a:off x="1736090" y="23224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0"/>
                  </a:moveTo>
                  <a:lnTo>
                    <a:pt x="800" y="0"/>
                  </a:lnTo>
                  <a:lnTo>
                    <a:pt x="1587" y="800"/>
                  </a:lnTo>
                  <a:lnTo>
                    <a:pt x="1587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13" name="object 20713"/>
            <p:cNvSpPr/>
            <p:nvPr/>
          </p:nvSpPr>
          <p:spPr>
            <a:xfrm>
              <a:off x="1729752" y="2321712"/>
              <a:ext cx="0" cy="887730"/>
            </a:xfrm>
            <a:custGeom>
              <a:avLst/>
              <a:gdLst/>
              <a:ahLst/>
              <a:cxnLst/>
              <a:rect l="l" t="t" r="r" b="b"/>
              <a:pathLst>
                <a:path h="887730">
                  <a:moveTo>
                    <a:pt x="0" y="0"/>
                  </a:moveTo>
                  <a:lnTo>
                    <a:pt x="0" y="88727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714" name="object 20714"/>
          <p:cNvSpPr/>
          <p:nvPr/>
        </p:nvSpPr>
        <p:spPr>
          <a:xfrm>
            <a:off x="2310583" y="2707222"/>
            <a:ext cx="0" cy="126444"/>
          </a:xfrm>
          <a:custGeom>
            <a:avLst/>
            <a:gdLst/>
            <a:ahLst/>
            <a:cxnLst/>
            <a:rect l="l" t="t" r="r" b="b"/>
            <a:pathLst>
              <a:path h="187325">
                <a:moveTo>
                  <a:pt x="0" y="0"/>
                </a:moveTo>
                <a:lnTo>
                  <a:pt x="0" y="18695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715" name="object 20715"/>
          <p:cNvSpPr/>
          <p:nvPr/>
        </p:nvSpPr>
        <p:spPr>
          <a:xfrm>
            <a:off x="2310583" y="3347321"/>
            <a:ext cx="0" cy="415766"/>
          </a:xfrm>
          <a:custGeom>
            <a:avLst/>
            <a:gdLst/>
            <a:ahLst/>
            <a:cxnLst/>
            <a:rect l="l" t="t" r="r" b="b"/>
            <a:pathLst>
              <a:path h="615950">
                <a:moveTo>
                  <a:pt x="0" y="0"/>
                </a:moveTo>
                <a:lnTo>
                  <a:pt x="0" y="615518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716" name="object 20716"/>
          <p:cNvSpPr/>
          <p:nvPr/>
        </p:nvSpPr>
        <p:spPr>
          <a:xfrm>
            <a:off x="2310583" y="3279392"/>
            <a:ext cx="0" cy="37290"/>
          </a:xfrm>
          <a:custGeom>
            <a:avLst/>
            <a:gdLst/>
            <a:ahLst/>
            <a:cxnLst/>
            <a:rect l="l" t="t" r="r" b="b"/>
            <a:pathLst>
              <a:path h="55245">
                <a:moveTo>
                  <a:pt x="0" y="0"/>
                </a:moveTo>
                <a:lnTo>
                  <a:pt x="0" y="54686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717" name="object 20717"/>
          <p:cNvGrpSpPr/>
          <p:nvPr/>
        </p:nvGrpSpPr>
        <p:grpSpPr>
          <a:xfrm>
            <a:off x="2253366" y="3762260"/>
            <a:ext cx="57864" cy="3000"/>
            <a:chOff x="1644986" y="5573718"/>
            <a:chExt cx="85725" cy="4445"/>
          </a:xfrm>
        </p:grpSpPr>
        <p:sp>
          <p:nvSpPr>
            <p:cNvPr id="20718" name="object 20718"/>
            <p:cNvSpPr/>
            <p:nvPr/>
          </p:nvSpPr>
          <p:spPr>
            <a:xfrm>
              <a:off x="1645780" y="5575312"/>
              <a:ext cx="36830" cy="1905"/>
            </a:xfrm>
            <a:custGeom>
              <a:avLst/>
              <a:gdLst/>
              <a:ahLst/>
              <a:cxnLst/>
              <a:rect l="l" t="t" r="r" b="b"/>
              <a:pathLst>
                <a:path w="36830" h="1904">
                  <a:moveTo>
                    <a:pt x="0" y="1574"/>
                  </a:moveTo>
                  <a:lnTo>
                    <a:pt x="364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19" name="object 20719"/>
            <p:cNvSpPr/>
            <p:nvPr/>
          </p:nvSpPr>
          <p:spPr>
            <a:xfrm>
              <a:off x="1697266" y="5574512"/>
              <a:ext cx="33020" cy="1270"/>
            </a:xfrm>
            <a:custGeom>
              <a:avLst/>
              <a:gdLst/>
              <a:ahLst/>
              <a:cxnLst/>
              <a:rect l="l" t="t" r="r" b="b"/>
              <a:pathLst>
                <a:path w="33019" h="1270">
                  <a:moveTo>
                    <a:pt x="0" y="800"/>
                  </a:moveTo>
                  <a:lnTo>
                    <a:pt x="324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720" name="object 20720"/>
          <p:cNvSpPr/>
          <p:nvPr/>
        </p:nvSpPr>
        <p:spPr>
          <a:xfrm>
            <a:off x="2253902" y="1568750"/>
            <a:ext cx="0" cy="536210"/>
          </a:xfrm>
          <a:custGeom>
            <a:avLst/>
            <a:gdLst/>
            <a:ahLst/>
            <a:cxnLst/>
            <a:rect l="l" t="t" r="r" b="b"/>
            <a:pathLst>
              <a:path h="794385">
                <a:moveTo>
                  <a:pt x="0" y="0"/>
                </a:moveTo>
                <a:lnTo>
                  <a:pt x="0" y="793788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721" name="object 20721"/>
          <p:cNvSpPr/>
          <p:nvPr/>
        </p:nvSpPr>
        <p:spPr>
          <a:xfrm>
            <a:off x="2253902" y="2660158"/>
            <a:ext cx="0" cy="111871"/>
          </a:xfrm>
          <a:custGeom>
            <a:avLst/>
            <a:gdLst/>
            <a:ahLst/>
            <a:cxnLst/>
            <a:rect l="l" t="t" r="r" b="b"/>
            <a:pathLst>
              <a:path h="165735">
                <a:moveTo>
                  <a:pt x="0" y="0"/>
                </a:moveTo>
                <a:lnTo>
                  <a:pt x="0" y="16556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722" name="object 20722"/>
          <p:cNvGrpSpPr/>
          <p:nvPr/>
        </p:nvGrpSpPr>
        <p:grpSpPr>
          <a:xfrm>
            <a:off x="2240533" y="3218965"/>
            <a:ext cx="14145" cy="553783"/>
            <a:chOff x="1625974" y="4768837"/>
            <a:chExt cx="20955" cy="820419"/>
          </a:xfrm>
        </p:grpSpPr>
        <p:sp>
          <p:nvSpPr>
            <p:cNvPr id="20723" name="object 20723"/>
            <p:cNvSpPr/>
            <p:nvPr/>
          </p:nvSpPr>
          <p:spPr>
            <a:xfrm>
              <a:off x="1645780" y="4781511"/>
              <a:ext cx="0" cy="795655"/>
            </a:xfrm>
            <a:custGeom>
              <a:avLst/>
              <a:gdLst/>
              <a:ahLst/>
              <a:cxnLst/>
              <a:rect l="l" t="t" r="r" b="b"/>
              <a:pathLst>
                <a:path h="795654">
                  <a:moveTo>
                    <a:pt x="0" y="0"/>
                  </a:moveTo>
                  <a:lnTo>
                    <a:pt x="0" y="7953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24" name="object 20724"/>
            <p:cNvSpPr/>
            <p:nvPr/>
          </p:nvSpPr>
          <p:spPr>
            <a:xfrm>
              <a:off x="1626768" y="5565000"/>
              <a:ext cx="8255" cy="23495"/>
            </a:xfrm>
            <a:custGeom>
              <a:avLst/>
              <a:gdLst/>
              <a:ahLst/>
              <a:cxnLst/>
              <a:rect l="l" t="t" r="r" b="b"/>
              <a:pathLst>
                <a:path w="8255" h="23495">
                  <a:moveTo>
                    <a:pt x="0" y="0"/>
                  </a:moveTo>
                  <a:lnTo>
                    <a:pt x="7924" y="229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25" name="object 20725"/>
            <p:cNvSpPr/>
            <p:nvPr/>
          </p:nvSpPr>
          <p:spPr>
            <a:xfrm>
              <a:off x="1634693" y="4768837"/>
              <a:ext cx="0" cy="819150"/>
            </a:xfrm>
            <a:custGeom>
              <a:avLst/>
              <a:gdLst/>
              <a:ahLst/>
              <a:cxnLst/>
              <a:rect l="l" t="t" r="r" b="b"/>
              <a:pathLst>
                <a:path h="819150">
                  <a:moveTo>
                    <a:pt x="0" y="0"/>
                  </a:moveTo>
                  <a:lnTo>
                    <a:pt x="0" y="819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726" name="object 20726"/>
          <p:cNvSpPr/>
          <p:nvPr/>
        </p:nvSpPr>
        <p:spPr>
          <a:xfrm>
            <a:off x="2246418" y="2653206"/>
            <a:ext cx="0" cy="119586"/>
          </a:xfrm>
          <a:custGeom>
            <a:avLst/>
            <a:gdLst/>
            <a:ahLst/>
            <a:cxnLst/>
            <a:rect l="l" t="t" r="r" b="b"/>
            <a:pathLst>
              <a:path h="177164">
                <a:moveTo>
                  <a:pt x="0" y="0"/>
                </a:moveTo>
                <a:lnTo>
                  <a:pt x="0" y="17665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727" name="object 20727"/>
          <p:cNvGrpSpPr/>
          <p:nvPr/>
        </p:nvGrpSpPr>
        <p:grpSpPr>
          <a:xfrm>
            <a:off x="2240533" y="1561266"/>
            <a:ext cx="6429" cy="543497"/>
            <a:chOff x="1625974" y="2312987"/>
            <a:chExt cx="9525" cy="805180"/>
          </a:xfrm>
        </p:grpSpPr>
        <p:sp>
          <p:nvSpPr>
            <p:cNvPr id="20728" name="object 20728"/>
            <p:cNvSpPr/>
            <p:nvPr/>
          </p:nvSpPr>
          <p:spPr>
            <a:xfrm>
              <a:off x="1634693" y="2335161"/>
              <a:ext cx="0" cy="782955"/>
            </a:xfrm>
            <a:custGeom>
              <a:avLst/>
              <a:gdLst/>
              <a:ahLst/>
              <a:cxnLst/>
              <a:rect l="l" t="t" r="r" b="b"/>
              <a:pathLst>
                <a:path h="782955">
                  <a:moveTo>
                    <a:pt x="0" y="0"/>
                  </a:moveTo>
                  <a:lnTo>
                    <a:pt x="0" y="78270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29" name="object 20729"/>
            <p:cNvSpPr/>
            <p:nvPr/>
          </p:nvSpPr>
          <p:spPr>
            <a:xfrm>
              <a:off x="1626768" y="2312987"/>
              <a:ext cx="0" cy="796290"/>
            </a:xfrm>
            <a:custGeom>
              <a:avLst/>
              <a:gdLst/>
              <a:ahLst/>
              <a:cxnLst/>
              <a:rect l="l" t="t" r="r" b="b"/>
              <a:pathLst>
                <a:path h="796289">
                  <a:moveTo>
                    <a:pt x="0" y="0"/>
                  </a:moveTo>
                  <a:lnTo>
                    <a:pt x="0" y="796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730" name="object 20730"/>
          <p:cNvSpPr/>
          <p:nvPr/>
        </p:nvSpPr>
        <p:spPr>
          <a:xfrm>
            <a:off x="2241068" y="2647325"/>
            <a:ext cx="0" cy="118729"/>
          </a:xfrm>
          <a:custGeom>
            <a:avLst/>
            <a:gdLst/>
            <a:ahLst/>
            <a:cxnLst/>
            <a:rect l="l" t="t" r="r" b="b"/>
            <a:pathLst>
              <a:path h="175895">
                <a:moveTo>
                  <a:pt x="0" y="0"/>
                </a:moveTo>
                <a:lnTo>
                  <a:pt x="0" y="17588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731" name="object 20731"/>
          <p:cNvGrpSpPr/>
          <p:nvPr/>
        </p:nvGrpSpPr>
        <p:grpSpPr>
          <a:xfrm>
            <a:off x="2240532" y="3212012"/>
            <a:ext cx="13716" cy="560642"/>
            <a:chOff x="1625974" y="4758537"/>
            <a:chExt cx="20320" cy="830580"/>
          </a:xfrm>
        </p:grpSpPr>
        <p:sp>
          <p:nvSpPr>
            <p:cNvPr id="20732" name="object 20732"/>
            <p:cNvSpPr/>
            <p:nvPr/>
          </p:nvSpPr>
          <p:spPr>
            <a:xfrm>
              <a:off x="1626768" y="4758537"/>
              <a:ext cx="0" cy="807085"/>
            </a:xfrm>
            <a:custGeom>
              <a:avLst/>
              <a:gdLst/>
              <a:ahLst/>
              <a:cxnLst/>
              <a:rect l="l" t="t" r="r" b="b"/>
              <a:pathLst>
                <a:path h="807085">
                  <a:moveTo>
                    <a:pt x="0" y="0"/>
                  </a:moveTo>
                  <a:lnTo>
                    <a:pt x="0" y="8064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33" name="object 20733"/>
            <p:cNvSpPr/>
            <p:nvPr/>
          </p:nvSpPr>
          <p:spPr>
            <a:xfrm>
              <a:off x="1641817" y="557687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34" name="object 20734"/>
            <p:cNvSpPr/>
            <p:nvPr/>
          </p:nvSpPr>
          <p:spPr>
            <a:xfrm>
              <a:off x="1634693" y="558718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-793" y="393"/>
                  </a:moveTo>
                  <a:lnTo>
                    <a:pt x="7931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35" name="object 20735"/>
            <p:cNvSpPr/>
            <p:nvPr/>
          </p:nvSpPr>
          <p:spPr>
            <a:xfrm>
              <a:off x="1641817" y="4777549"/>
              <a:ext cx="0" cy="810260"/>
            </a:xfrm>
            <a:custGeom>
              <a:avLst/>
              <a:gdLst/>
              <a:ahLst/>
              <a:cxnLst/>
              <a:rect l="l" t="t" r="r" b="b"/>
              <a:pathLst>
                <a:path h="810260">
                  <a:moveTo>
                    <a:pt x="0" y="0"/>
                  </a:moveTo>
                  <a:lnTo>
                    <a:pt x="0" y="8096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736" name="object 20736"/>
          <p:cNvSpPr/>
          <p:nvPr/>
        </p:nvSpPr>
        <p:spPr>
          <a:xfrm>
            <a:off x="2251226" y="2657483"/>
            <a:ext cx="0" cy="114443"/>
          </a:xfrm>
          <a:custGeom>
            <a:avLst/>
            <a:gdLst/>
            <a:ahLst/>
            <a:cxnLst/>
            <a:rect l="l" t="t" r="r" b="b"/>
            <a:pathLst>
              <a:path h="169545">
                <a:moveTo>
                  <a:pt x="0" y="0"/>
                </a:moveTo>
                <a:lnTo>
                  <a:pt x="0" y="169545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0737" name="object 20737"/>
          <p:cNvSpPr/>
          <p:nvPr/>
        </p:nvSpPr>
        <p:spPr>
          <a:xfrm>
            <a:off x="2251226" y="1576234"/>
            <a:ext cx="0" cy="528495"/>
          </a:xfrm>
          <a:custGeom>
            <a:avLst/>
            <a:gdLst/>
            <a:ahLst/>
            <a:cxnLst/>
            <a:rect l="l" t="t" r="r" b="b"/>
            <a:pathLst>
              <a:path h="782955">
                <a:moveTo>
                  <a:pt x="0" y="0"/>
                </a:moveTo>
                <a:lnTo>
                  <a:pt x="0" y="782701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738" name="object 20738"/>
          <p:cNvGrpSpPr/>
          <p:nvPr/>
        </p:nvGrpSpPr>
        <p:grpSpPr>
          <a:xfrm>
            <a:off x="3111619" y="3503448"/>
            <a:ext cx="27003" cy="20145"/>
            <a:chOff x="2916472" y="5190293"/>
            <a:chExt cx="40005" cy="29845"/>
          </a:xfrm>
        </p:grpSpPr>
        <p:sp>
          <p:nvSpPr>
            <p:cNvPr id="20739" name="object 20739"/>
            <p:cNvSpPr/>
            <p:nvPr/>
          </p:nvSpPr>
          <p:spPr>
            <a:xfrm>
              <a:off x="2922028" y="52053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40" name="object 20740"/>
            <p:cNvSpPr/>
            <p:nvPr/>
          </p:nvSpPr>
          <p:spPr>
            <a:xfrm>
              <a:off x="2920441" y="520533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800"/>
                  </a:moveTo>
                  <a:lnTo>
                    <a:pt x="1587" y="0"/>
                  </a:lnTo>
                </a:path>
                <a:path w="4444" h="3175">
                  <a:moveTo>
                    <a:pt x="0" y="800"/>
                  </a:moveTo>
                  <a:lnTo>
                    <a:pt x="2387" y="3174"/>
                  </a:lnTo>
                  <a:lnTo>
                    <a:pt x="3962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41" name="object 20741"/>
            <p:cNvSpPr/>
            <p:nvPr/>
          </p:nvSpPr>
          <p:spPr>
            <a:xfrm>
              <a:off x="2920441" y="521167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2387" y="800"/>
                  </a:moveTo>
                  <a:lnTo>
                    <a:pt x="3962" y="0"/>
                  </a:lnTo>
                </a:path>
                <a:path w="4444" h="2539">
                  <a:moveTo>
                    <a:pt x="2387" y="800"/>
                  </a:moveTo>
                  <a:lnTo>
                    <a:pt x="0" y="2387"/>
                  </a:lnTo>
                  <a:lnTo>
                    <a:pt x="1587" y="16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42" name="object 20742"/>
            <p:cNvSpPr/>
            <p:nvPr/>
          </p:nvSpPr>
          <p:spPr>
            <a:xfrm>
              <a:off x="2922828" y="520851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43" name="object 20743"/>
            <p:cNvSpPr/>
            <p:nvPr/>
          </p:nvSpPr>
          <p:spPr>
            <a:xfrm>
              <a:off x="2917278" y="520614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74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44" name="object 20744"/>
            <p:cNvSpPr/>
            <p:nvPr/>
          </p:nvSpPr>
          <p:spPr>
            <a:xfrm>
              <a:off x="2917278" y="52077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45" name="object 20745"/>
            <p:cNvSpPr/>
            <p:nvPr/>
          </p:nvSpPr>
          <p:spPr>
            <a:xfrm>
              <a:off x="2917266" y="521167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46" name="object 20746"/>
            <p:cNvSpPr/>
            <p:nvPr/>
          </p:nvSpPr>
          <p:spPr>
            <a:xfrm>
              <a:off x="2922028" y="51910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47" name="object 20747"/>
            <p:cNvSpPr/>
            <p:nvPr/>
          </p:nvSpPr>
          <p:spPr>
            <a:xfrm>
              <a:off x="2920441" y="519108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0"/>
                  </a:moveTo>
                  <a:lnTo>
                    <a:pt x="1587" y="0"/>
                  </a:lnTo>
                </a:path>
                <a:path w="4444" h="2539">
                  <a:moveTo>
                    <a:pt x="0" y="0"/>
                  </a:moveTo>
                  <a:lnTo>
                    <a:pt x="2387" y="2374"/>
                  </a:lnTo>
                  <a:lnTo>
                    <a:pt x="3962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48" name="object 20748"/>
            <p:cNvSpPr/>
            <p:nvPr/>
          </p:nvSpPr>
          <p:spPr>
            <a:xfrm>
              <a:off x="2920441" y="519662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2387" y="800"/>
                  </a:moveTo>
                  <a:lnTo>
                    <a:pt x="3962" y="0"/>
                  </a:lnTo>
                </a:path>
                <a:path w="4444" h="2539">
                  <a:moveTo>
                    <a:pt x="2387" y="800"/>
                  </a:moveTo>
                  <a:lnTo>
                    <a:pt x="0" y="2374"/>
                  </a:lnTo>
                  <a:lnTo>
                    <a:pt x="1587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49" name="object 20749"/>
            <p:cNvSpPr/>
            <p:nvPr/>
          </p:nvSpPr>
          <p:spPr>
            <a:xfrm>
              <a:off x="2922828" y="519346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50" name="object 20750"/>
            <p:cNvSpPr/>
            <p:nvPr/>
          </p:nvSpPr>
          <p:spPr>
            <a:xfrm>
              <a:off x="2917278" y="519109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74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51" name="object 20751"/>
            <p:cNvSpPr/>
            <p:nvPr/>
          </p:nvSpPr>
          <p:spPr>
            <a:xfrm>
              <a:off x="2917278" y="51926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52" name="object 20752"/>
            <p:cNvSpPr/>
            <p:nvPr/>
          </p:nvSpPr>
          <p:spPr>
            <a:xfrm>
              <a:off x="2917266" y="519663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53" name="object 20753"/>
            <p:cNvSpPr/>
            <p:nvPr/>
          </p:nvSpPr>
          <p:spPr>
            <a:xfrm>
              <a:off x="2952140" y="521644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74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54" name="object 20754"/>
            <p:cNvSpPr/>
            <p:nvPr/>
          </p:nvSpPr>
          <p:spPr>
            <a:xfrm>
              <a:off x="2950540" y="521643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3175" y="787"/>
                  </a:moveTo>
                  <a:lnTo>
                    <a:pt x="4762" y="0"/>
                  </a:lnTo>
                </a:path>
                <a:path w="5080" h="2539">
                  <a:moveTo>
                    <a:pt x="3175" y="787"/>
                  </a:moveTo>
                  <a:lnTo>
                    <a:pt x="0" y="2374"/>
                  </a:lnTo>
                  <a:lnTo>
                    <a:pt x="160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55" name="object 20755"/>
            <p:cNvSpPr/>
            <p:nvPr/>
          </p:nvSpPr>
          <p:spPr>
            <a:xfrm>
              <a:off x="2955302" y="521326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56" name="object 20756"/>
            <p:cNvSpPr/>
            <p:nvPr/>
          </p:nvSpPr>
          <p:spPr>
            <a:xfrm>
              <a:off x="2953715" y="521327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0"/>
                  </a:moveTo>
                  <a:lnTo>
                    <a:pt x="1587" y="0"/>
                  </a:lnTo>
                </a:path>
                <a:path w="1905"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57" name="object 20757"/>
            <p:cNvSpPr/>
            <p:nvPr/>
          </p:nvSpPr>
          <p:spPr>
            <a:xfrm>
              <a:off x="2952127" y="521088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58" name="object 20758"/>
            <p:cNvSpPr/>
            <p:nvPr/>
          </p:nvSpPr>
          <p:spPr>
            <a:xfrm>
              <a:off x="2950552" y="521088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1587" y="0"/>
                  </a:lnTo>
                </a:path>
                <a:path w="3175" h="2539">
                  <a:moveTo>
                    <a:pt x="0" y="0"/>
                  </a:moveTo>
                  <a:lnTo>
                    <a:pt x="3175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59" name="object 20759"/>
            <p:cNvSpPr/>
            <p:nvPr/>
          </p:nvSpPr>
          <p:spPr>
            <a:xfrm>
              <a:off x="2948177" y="521247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60" name="object 20760"/>
            <p:cNvSpPr/>
            <p:nvPr/>
          </p:nvSpPr>
          <p:spPr>
            <a:xfrm>
              <a:off x="2948177" y="52164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61" name="object 20761"/>
            <p:cNvSpPr/>
            <p:nvPr/>
          </p:nvSpPr>
          <p:spPr>
            <a:xfrm>
              <a:off x="2948177" y="521088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15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62" name="object 20762"/>
            <p:cNvSpPr/>
            <p:nvPr/>
          </p:nvSpPr>
          <p:spPr>
            <a:xfrm>
              <a:off x="2952140" y="520217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63" name="object 20763"/>
            <p:cNvSpPr/>
            <p:nvPr/>
          </p:nvSpPr>
          <p:spPr>
            <a:xfrm>
              <a:off x="2950540" y="5202174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3175" y="0"/>
                  </a:moveTo>
                  <a:lnTo>
                    <a:pt x="4762" y="0"/>
                  </a:lnTo>
                </a:path>
                <a:path w="5080" h="1904">
                  <a:moveTo>
                    <a:pt x="3175" y="0"/>
                  </a:moveTo>
                  <a:lnTo>
                    <a:pt x="0" y="1574"/>
                  </a:lnTo>
                  <a:lnTo>
                    <a:pt x="160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64" name="object 20764"/>
            <p:cNvSpPr/>
            <p:nvPr/>
          </p:nvSpPr>
          <p:spPr>
            <a:xfrm>
              <a:off x="2955302" y="519821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65" name="object 20765"/>
            <p:cNvSpPr/>
            <p:nvPr/>
          </p:nvSpPr>
          <p:spPr>
            <a:xfrm>
              <a:off x="2953715" y="519821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66" name="object 20766"/>
            <p:cNvSpPr/>
            <p:nvPr/>
          </p:nvSpPr>
          <p:spPr>
            <a:xfrm>
              <a:off x="2953715" y="51990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67" name="object 20767"/>
            <p:cNvSpPr/>
            <p:nvPr/>
          </p:nvSpPr>
          <p:spPr>
            <a:xfrm>
              <a:off x="2952127" y="519583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68" name="object 20768"/>
            <p:cNvSpPr/>
            <p:nvPr/>
          </p:nvSpPr>
          <p:spPr>
            <a:xfrm>
              <a:off x="2950552" y="51958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800"/>
                  </a:moveTo>
                  <a:lnTo>
                    <a:pt x="1587" y="0"/>
                  </a:lnTo>
                </a:path>
                <a:path w="3175" h="3175">
                  <a:moveTo>
                    <a:pt x="0" y="800"/>
                  </a:moveTo>
                  <a:lnTo>
                    <a:pt x="3175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69" name="object 20769"/>
            <p:cNvSpPr/>
            <p:nvPr/>
          </p:nvSpPr>
          <p:spPr>
            <a:xfrm>
              <a:off x="2948177" y="51982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70" name="object 20770"/>
            <p:cNvSpPr/>
            <p:nvPr/>
          </p:nvSpPr>
          <p:spPr>
            <a:xfrm>
              <a:off x="2948177" y="52013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71" name="object 20771"/>
            <p:cNvSpPr/>
            <p:nvPr/>
          </p:nvSpPr>
          <p:spPr>
            <a:xfrm>
              <a:off x="2948177" y="519663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157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772" name="object 20772"/>
          <p:cNvGrpSpPr/>
          <p:nvPr/>
        </p:nvGrpSpPr>
        <p:grpSpPr>
          <a:xfrm>
            <a:off x="4549544" y="3572962"/>
            <a:ext cx="43719" cy="12002"/>
            <a:chOff x="5046732" y="5293277"/>
            <a:chExt cx="64769" cy="17780"/>
          </a:xfrm>
        </p:grpSpPr>
        <p:sp>
          <p:nvSpPr>
            <p:cNvPr id="20773" name="object 20773"/>
            <p:cNvSpPr/>
            <p:nvPr/>
          </p:nvSpPr>
          <p:spPr>
            <a:xfrm>
              <a:off x="5053863" y="5307533"/>
              <a:ext cx="56515" cy="2540"/>
            </a:xfrm>
            <a:custGeom>
              <a:avLst/>
              <a:gdLst/>
              <a:ahLst/>
              <a:cxnLst/>
              <a:rect l="l" t="t" r="r" b="b"/>
              <a:pathLst>
                <a:path w="56514" h="2539">
                  <a:moveTo>
                    <a:pt x="0" y="2387"/>
                  </a:moveTo>
                  <a:lnTo>
                    <a:pt x="5624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74" name="object 20774"/>
            <p:cNvSpPr/>
            <p:nvPr/>
          </p:nvSpPr>
          <p:spPr>
            <a:xfrm>
              <a:off x="5110111" y="530515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75" name="object 20775"/>
            <p:cNvSpPr/>
            <p:nvPr/>
          </p:nvSpPr>
          <p:spPr>
            <a:xfrm>
              <a:off x="5053863" y="5305158"/>
              <a:ext cx="56515" cy="2540"/>
            </a:xfrm>
            <a:custGeom>
              <a:avLst/>
              <a:gdLst/>
              <a:ahLst/>
              <a:cxnLst/>
              <a:rect l="l" t="t" r="r" b="b"/>
              <a:pathLst>
                <a:path w="56514" h="2539">
                  <a:moveTo>
                    <a:pt x="0" y="2374"/>
                  </a:moveTo>
                  <a:lnTo>
                    <a:pt x="5624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76" name="object 20776"/>
            <p:cNvSpPr/>
            <p:nvPr/>
          </p:nvSpPr>
          <p:spPr>
            <a:xfrm>
              <a:off x="5053863" y="530753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77" name="object 20777"/>
            <p:cNvSpPr/>
            <p:nvPr/>
          </p:nvSpPr>
          <p:spPr>
            <a:xfrm>
              <a:off x="5047526" y="5298033"/>
              <a:ext cx="6350" cy="12065"/>
            </a:xfrm>
            <a:custGeom>
              <a:avLst/>
              <a:gdLst/>
              <a:ahLst/>
              <a:cxnLst/>
              <a:rect l="l" t="t" r="r" b="b"/>
              <a:pathLst>
                <a:path w="6350" h="12064">
                  <a:moveTo>
                    <a:pt x="0" y="0"/>
                  </a:moveTo>
                  <a:lnTo>
                    <a:pt x="6337" y="118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78" name="object 20778"/>
            <p:cNvSpPr/>
            <p:nvPr/>
          </p:nvSpPr>
          <p:spPr>
            <a:xfrm>
              <a:off x="5047526" y="5296445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29">
                  <a:moveTo>
                    <a:pt x="0" y="0"/>
                  </a:moveTo>
                  <a:lnTo>
                    <a:pt x="6337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79" name="object 20779"/>
            <p:cNvSpPr/>
            <p:nvPr/>
          </p:nvSpPr>
          <p:spPr>
            <a:xfrm>
              <a:off x="5047526" y="529644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80" name="object 20780"/>
            <p:cNvSpPr/>
            <p:nvPr/>
          </p:nvSpPr>
          <p:spPr>
            <a:xfrm>
              <a:off x="5103774" y="5294071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29">
                  <a:moveTo>
                    <a:pt x="6337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781" name="object 20781"/>
          <p:cNvGrpSpPr/>
          <p:nvPr/>
        </p:nvGrpSpPr>
        <p:grpSpPr>
          <a:xfrm>
            <a:off x="5631857" y="3463877"/>
            <a:ext cx="18431" cy="37290"/>
            <a:chOff x="6650158" y="5131670"/>
            <a:chExt cx="27305" cy="55244"/>
          </a:xfrm>
        </p:grpSpPr>
        <p:sp>
          <p:nvSpPr>
            <p:cNvPr id="20782" name="object 20782"/>
            <p:cNvSpPr/>
            <p:nvPr/>
          </p:nvSpPr>
          <p:spPr>
            <a:xfrm>
              <a:off x="6671551" y="5134051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70">
                  <a:moveTo>
                    <a:pt x="0" y="0"/>
                  </a:moveTo>
                  <a:lnTo>
                    <a:pt x="0" y="514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83" name="object 20783"/>
            <p:cNvSpPr/>
            <p:nvPr/>
          </p:nvSpPr>
          <p:spPr>
            <a:xfrm>
              <a:off x="6671538" y="518553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84" name="object 20784"/>
            <p:cNvSpPr/>
            <p:nvPr/>
          </p:nvSpPr>
          <p:spPr>
            <a:xfrm>
              <a:off x="6671538" y="5133263"/>
              <a:ext cx="2540" cy="52705"/>
            </a:xfrm>
            <a:custGeom>
              <a:avLst/>
              <a:gdLst/>
              <a:ahLst/>
              <a:cxnLst/>
              <a:rect l="l" t="t" r="r" b="b"/>
              <a:pathLst>
                <a:path w="2540" h="52704">
                  <a:moveTo>
                    <a:pt x="2387" y="0"/>
                  </a:moveTo>
                  <a:lnTo>
                    <a:pt x="2387" y="52273"/>
                  </a:lnTo>
                </a:path>
                <a:path w="2540" h="52704">
                  <a:moveTo>
                    <a:pt x="23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85" name="object 20785"/>
            <p:cNvSpPr/>
            <p:nvPr/>
          </p:nvSpPr>
          <p:spPr>
            <a:xfrm>
              <a:off x="6671551" y="513246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86" name="object 20786"/>
            <p:cNvSpPr/>
            <p:nvPr/>
          </p:nvSpPr>
          <p:spPr>
            <a:xfrm>
              <a:off x="6671551" y="51855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87" name="object 20787"/>
            <p:cNvSpPr/>
            <p:nvPr/>
          </p:nvSpPr>
          <p:spPr>
            <a:xfrm>
              <a:off x="6675513" y="514355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88" name="object 20788"/>
            <p:cNvSpPr/>
            <p:nvPr/>
          </p:nvSpPr>
          <p:spPr>
            <a:xfrm>
              <a:off x="6675513" y="51411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800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89" name="object 20789"/>
            <p:cNvSpPr/>
            <p:nvPr/>
          </p:nvSpPr>
          <p:spPr>
            <a:xfrm>
              <a:off x="6656502" y="516651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5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90" name="object 20790"/>
            <p:cNvSpPr/>
            <p:nvPr/>
          </p:nvSpPr>
          <p:spPr>
            <a:xfrm>
              <a:off x="6654127" y="51665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787" y="800"/>
                  </a:moveTo>
                  <a:lnTo>
                    <a:pt x="3175" y="0"/>
                  </a:lnTo>
                </a:path>
                <a:path w="3175" h="3175">
                  <a:moveTo>
                    <a:pt x="787" y="800"/>
                  </a:moveTo>
                  <a:lnTo>
                    <a:pt x="0" y="3174"/>
                  </a:lnTo>
                  <a:lnTo>
                    <a:pt x="2374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91" name="object 20791"/>
            <p:cNvSpPr/>
            <p:nvPr/>
          </p:nvSpPr>
          <p:spPr>
            <a:xfrm>
              <a:off x="6656502" y="516335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92" name="object 20792"/>
            <p:cNvSpPr/>
            <p:nvPr/>
          </p:nvSpPr>
          <p:spPr>
            <a:xfrm>
              <a:off x="6654127" y="516336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7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93" name="object 20793"/>
            <p:cNvSpPr/>
            <p:nvPr/>
          </p:nvSpPr>
          <p:spPr>
            <a:xfrm>
              <a:off x="6650952" y="51641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94" name="object 20794"/>
            <p:cNvSpPr/>
            <p:nvPr/>
          </p:nvSpPr>
          <p:spPr>
            <a:xfrm>
              <a:off x="6650952" y="516493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787" y="39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95" name="object 20795"/>
            <p:cNvSpPr/>
            <p:nvPr/>
          </p:nvSpPr>
          <p:spPr>
            <a:xfrm>
              <a:off x="6651739" y="516890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8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96" name="object 20796"/>
            <p:cNvSpPr/>
            <p:nvPr/>
          </p:nvSpPr>
          <p:spPr>
            <a:xfrm>
              <a:off x="6675513" y="514037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800" y="800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97" name="object 20797"/>
            <p:cNvSpPr/>
            <p:nvPr/>
          </p:nvSpPr>
          <p:spPr>
            <a:xfrm>
              <a:off x="6675513" y="51704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98" name="object 20798"/>
            <p:cNvSpPr/>
            <p:nvPr/>
          </p:nvSpPr>
          <p:spPr>
            <a:xfrm>
              <a:off x="6675513" y="516811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5"/>
                  </a:moveTo>
                  <a:lnTo>
                    <a:pt x="800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799" name="object 20799"/>
            <p:cNvSpPr/>
            <p:nvPr/>
          </p:nvSpPr>
          <p:spPr>
            <a:xfrm>
              <a:off x="6656502" y="513960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62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00" name="object 20800"/>
            <p:cNvSpPr/>
            <p:nvPr/>
          </p:nvSpPr>
          <p:spPr>
            <a:xfrm>
              <a:off x="6654127" y="51395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787" y="0"/>
                  </a:moveTo>
                  <a:lnTo>
                    <a:pt x="3175" y="0"/>
                  </a:lnTo>
                </a:path>
                <a:path w="3175" h="3175">
                  <a:moveTo>
                    <a:pt x="787" y="0"/>
                  </a:moveTo>
                  <a:lnTo>
                    <a:pt x="0" y="3162"/>
                  </a:lnTo>
                  <a:lnTo>
                    <a:pt x="2374" y="23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01" name="object 20801"/>
            <p:cNvSpPr/>
            <p:nvPr/>
          </p:nvSpPr>
          <p:spPr>
            <a:xfrm>
              <a:off x="6654120" y="5139188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5">
                  <a:moveTo>
                    <a:pt x="2387" y="0"/>
                  </a:moveTo>
                  <a:lnTo>
                    <a:pt x="3975" y="0"/>
                  </a:lnTo>
                </a:path>
                <a:path w="4445" h="635">
                  <a:moveTo>
                    <a:pt x="0" y="12"/>
                  </a:moveTo>
                  <a:lnTo>
                    <a:pt x="1587" y="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02" name="object 20802"/>
            <p:cNvSpPr/>
            <p:nvPr/>
          </p:nvSpPr>
          <p:spPr>
            <a:xfrm>
              <a:off x="6651739" y="513960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1"/>
                  </a:moveTo>
                  <a:lnTo>
                    <a:pt x="793" y="11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03" name="object 20803"/>
            <p:cNvSpPr/>
            <p:nvPr/>
          </p:nvSpPr>
          <p:spPr>
            <a:xfrm>
              <a:off x="6651739" y="51419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04" name="object 20804"/>
            <p:cNvSpPr/>
            <p:nvPr/>
          </p:nvSpPr>
          <p:spPr>
            <a:xfrm>
              <a:off x="6667601" y="514433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4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05" name="object 20805"/>
            <p:cNvSpPr/>
            <p:nvPr/>
          </p:nvSpPr>
          <p:spPr>
            <a:xfrm>
              <a:off x="6665201" y="51443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00" y="800"/>
                  </a:moveTo>
                  <a:lnTo>
                    <a:pt x="3174" y="0"/>
                  </a:lnTo>
                </a:path>
                <a:path w="3175" h="3175">
                  <a:moveTo>
                    <a:pt x="800" y="800"/>
                  </a:moveTo>
                  <a:lnTo>
                    <a:pt x="0" y="3174"/>
                  </a:lnTo>
                  <a:lnTo>
                    <a:pt x="2387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06" name="object 20806"/>
            <p:cNvSpPr/>
            <p:nvPr/>
          </p:nvSpPr>
          <p:spPr>
            <a:xfrm>
              <a:off x="6667589" y="514116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87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07" name="object 20807"/>
            <p:cNvSpPr/>
            <p:nvPr/>
          </p:nvSpPr>
          <p:spPr>
            <a:xfrm>
              <a:off x="6665214" y="514117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2387" y="0"/>
                  </a:lnTo>
                </a:path>
                <a:path w="2540" h="4445">
                  <a:moveTo>
                    <a:pt x="0" y="0"/>
                  </a:moveTo>
                  <a:lnTo>
                    <a:pt x="80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08" name="object 20808"/>
            <p:cNvSpPr/>
            <p:nvPr/>
          </p:nvSpPr>
          <p:spPr>
            <a:xfrm>
              <a:off x="6666014" y="514037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09" name="object 20809"/>
            <p:cNvSpPr/>
            <p:nvPr/>
          </p:nvSpPr>
          <p:spPr>
            <a:xfrm>
              <a:off x="6663639" y="514037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74" y="0"/>
                  </a:lnTo>
                </a:path>
                <a:path w="2540" h="1270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10" name="object 20810"/>
            <p:cNvSpPr/>
            <p:nvPr/>
          </p:nvSpPr>
          <p:spPr>
            <a:xfrm>
              <a:off x="6662039" y="514037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4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11" name="object 20811"/>
            <p:cNvSpPr/>
            <p:nvPr/>
          </p:nvSpPr>
          <p:spPr>
            <a:xfrm>
              <a:off x="6662051" y="514353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8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12" name="object 20812"/>
            <p:cNvSpPr/>
            <p:nvPr/>
          </p:nvSpPr>
          <p:spPr>
            <a:xfrm>
              <a:off x="6663639" y="51467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13" name="object 20813"/>
            <p:cNvSpPr/>
            <p:nvPr/>
          </p:nvSpPr>
          <p:spPr>
            <a:xfrm>
              <a:off x="6667601" y="517207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14" name="object 20814"/>
            <p:cNvSpPr/>
            <p:nvPr/>
          </p:nvSpPr>
          <p:spPr>
            <a:xfrm>
              <a:off x="6665214" y="51720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00" y="0"/>
                  </a:moveTo>
                  <a:lnTo>
                    <a:pt x="3174" y="0"/>
                  </a:lnTo>
                </a:path>
                <a:path w="3175" h="3175">
                  <a:moveTo>
                    <a:pt x="800" y="0"/>
                  </a:moveTo>
                  <a:lnTo>
                    <a:pt x="0" y="3162"/>
                  </a:lnTo>
                  <a:lnTo>
                    <a:pt x="238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15" name="object 20815"/>
            <p:cNvSpPr/>
            <p:nvPr/>
          </p:nvSpPr>
          <p:spPr>
            <a:xfrm>
              <a:off x="6667589" y="516811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787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16" name="object 20816"/>
            <p:cNvSpPr/>
            <p:nvPr/>
          </p:nvSpPr>
          <p:spPr>
            <a:xfrm>
              <a:off x="6665214" y="516811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800"/>
                  </a:moveTo>
                  <a:lnTo>
                    <a:pt x="2387" y="0"/>
                  </a:lnTo>
                </a:path>
                <a:path w="2540" h="4445">
                  <a:moveTo>
                    <a:pt x="0" y="800"/>
                  </a:moveTo>
                  <a:lnTo>
                    <a:pt x="800" y="39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17" name="object 20817"/>
            <p:cNvSpPr/>
            <p:nvPr/>
          </p:nvSpPr>
          <p:spPr>
            <a:xfrm>
              <a:off x="6666014" y="516731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18" name="object 20818"/>
            <p:cNvSpPr/>
            <p:nvPr/>
          </p:nvSpPr>
          <p:spPr>
            <a:xfrm>
              <a:off x="6663639" y="516731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00"/>
                  </a:moveTo>
                  <a:lnTo>
                    <a:pt x="2374" y="0"/>
                  </a:lnTo>
                </a:path>
                <a:path w="2540" h="1904">
                  <a:moveTo>
                    <a:pt x="0" y="800"/>
                  </a:moveTo>
                  <a:lnTo>
                    <a:pt x="1574" y="16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19" name="object 20819"/>
            <p:cNvSpPr/>
            <p:nvPr/>
          </p:nvSpPr>
          <p:spPr>
            <a:xfrm>
              <a:off x="6662039" y="516811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20" name="object 20820"/>
            <p:cNvSpPr/>
            <p:nvPr/>
          </p:nvSpPr>
          <p:spPr>
            <a:xfrm>
              <a:off x="6662051" y="517048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587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21" name="object 20821"/>
            <p:cNvSpPr/>
            <p:nvPr/>
          </p:nvSpPr>
          <p:spPr>
            <a:xfrm>
              <a:off x="6663639" y="517445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22" name="object 20822"/>
            <p:cNvSpPr/>
            <p:nvPr/>
          </p:nvSpPr>
          <p:spPr>
            <a:xfrm>
              <a:off x="6675513" y="516811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787" y="0"/>
                  </a:lnTo>
                  <a:lnTo>
                    <a:pt x="7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823" name="object 20823"/>
          <p:cNvGrpSpPr/>
          <p:nvPr/>
        </p:nvGrpSpPr>
        <p:grpSpPr>
          <a:xfrm>
            <a:off x="4540988" y="3566536"/>
            <a:ext cx="48006" cy="25718"/>
            <a:chOff x="5034057" y="5283758"/>
            <a:chExt cx="71120" cy="38100"/>
          </a:xfrm>
        </p:grpSpPr>
        <p:sp>
          <p:nvSpPr>
            <p:cNvPr id="20824" name="object 20824"/>
            <p:cNvSpPr/>
            <p:nvPr/>
          </p:nvSpPr>
          <p:spPr>
            <a:xfrm>
              <a:off x="5103774" y="528773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3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25" name="object 20825"/>
            <p:cNvSpPr/>
            <p:nvPr/>
          </p:nvSpPr>
          <p:spPr>
            <a:xfrm>
              <a:off x="5082374" y="528375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26" name="object 20826"/>
            <p:cNvSpPr/>
            <p:nvPr/>
          </p:nvSpPr>
          <p:spPr>
            <a:xfrm>
              <a:off x="5082374" y="5294071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70">
                  <a:moveTo>
                    <a:pt x="-793" y="393"/>
                  </a:moveTo>
                  <a:lnTo>
                    <a:pt x="221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27" name="object 20827"/>
            <p:cNvSpPr/>
            <p:nvPr/>
          </p:nvSpPr>
          <p:spPr>
            <a:xfrm>
              <a:off x="5058613" y="528535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28" name="object 20828"/>
            <p:cNvSpPr/>
            <p:nvPr/>
          </p:nvSpPr>
          <p:spPr>
            <a:xfrm>
              <a:off x="5058613" y="5294858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237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29" name="object 20829"/>
            <p:cNvSpPr/>
            <p:nvPr/>
          </p:nvSpPr>
          <p:spPr>
            <a:xfrm>
              <a:off x="5034851" y="5286146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30" name="object 20830"/>
            <p:cNvSpPr/>
            <p:nvPr/>
          </p:nvSpPr>
          <p:spPr>
            <a:xfrm>
              <a:off x="5034851" y="5320207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23761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31" name="object 20831"/>
            <p:cNvSpPr/>
            <p:nvPr/>
          </p:nvSpPr>
          <p:spPr>
            <a:xfrm>
              <a:off x="5058613" y="530912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32" name="object 20832"/>
            <p:cNvSpPr/>
            <p:nvPr/>
          </p:nvSpPr>
          <p:spPr>
            <a:xfrm>
              <a:off x="5047526" y="529882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33" name="object 20833"/>
            <p:cNvSpPr/>
            <p:nvPr/>
          </p:nvSpPr>
          <p:spPr>
            <a:xfrm>
              <a:off x="5047526" y="529644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34" name="object 20834"/>
            <p:cNvSpPr/>
            <p:nvPr/>
          </p:nvSpPr>
          <p:spPr>
            <a:xfrm>
              <a:off x="5047526" y="529565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-793" y="400"/>
                  </a:moveTo>
                  <a:lnTo>
                    <a:pt x="11880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35" name="object 20835"/>
            <p:cNvSpPr/>
            <p:nvPr/>
          </p:nvSpPr>
          <p:spPr>
            <a:xfrm>
              <a:off x="5058613" y="5319420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237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36" name="object 20836"/>
            <p:cNvSpPr/>
            <p:nvPr/>
          </p:nvSpPr>
          <p:spPr>
            <a:xfrm>
              <a:off x="5082387" y="530833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37" name="object 20837"/>
            <p:cNvSpPr/>
            <p:nvPr/>
          </p:nvSpPr>
          <p:spPr>
            <a:xfrm>
              <a:off x="5082374" y="5318633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70">
                  <a:moveTo>
                    <a:pt x="-793" y="393"/>
                  </a:moveTo>
                  <a:lnTo>
                    <a:pt x="221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38" name="object 20838"/>
            <p:cNvSpPr/>
            <p:nvPr/>
          </p:nvSpPr>
          <p:spPr>
            <a:xfrm>
              <a:off x="5103774" y="53154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0839" name="object 20839"/>
          <p:cNvSpPr/>
          <p:nvPr/>
        </p:nvSpPr>
        <p:spPr>
          <a:xfrm>
            <a:off x="3677922" y="3570292"/>
            <a:ext cx="857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787" y="0"/>
                </a:moveTo>
                <a:lnTo>
                  <a:pt x="0" y="0"/>
                </a:lnTo>
                <a:lnTo>
                  <a:pt x="787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0840" name="object 20840"/>
          <p:cNvGrpSpPr/>
          <p:nvPr/>
        </p:nvGrpSpPr>
        <p:grpSpPr>
          <a:xfrm>
            <a:off x="3632998" y="3555312"/>
            <a:ext cx="50578" cy="12430"/>
            <a:chOff x="3688886" y="5267128"/>
            <a:chExt cx="74930" cy="18415"/>
          </a:xfrm>
        </p:grpSpPr>
        <p:sp>
          <p:nvSpPr>
            <p:cNvPr id="20841" name="object 20841"/>
            <p:cNvSpPr/>
            <p:nvPr/>
          </p:nvSpPr>
          <p:spPr>
            <a:xfrm>
              <a:off x="3699979" y="5277434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29" h="7620">
                  <a:moveTo>
                    <a:pt x="0" y="6324"/>
                  </a:moveTo>
                  <a:lnTo>
                    <a:pt x="0" y="0"/>
                  </a:lnTo>
                </a:path>
                <a:path w="24129" h="7620">
                  <a:moveTo>
                    <a:pt x="0" y="6324"/>
                  </a:moveTo>
                  <a:lnTo>
                    <a:pt x="23761" y="71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42" name="object 20842"/>
            <p:cNvSpPr/>
            <p:nvPr/>
          </p:nvSpPr>
          <p:spPr>
            <a:xfrm>
              <a:off x="3723741" y="527427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43" name="object 20843"/>
            <p:cNvSpPr/>
            <p:nvPr/>
          </p:nvSpPr>
          <p:spPr>
            <a:xfrm>
              <a:off x="3689680" y="5267921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74" y="800"/>
                  </a:moveTo>
                  <a:lnTo>
                    <a:pt x="1574" y="4749"/>
                  </a:lnTo>
                </a:path>
                <a:path w="1904" h="5079">
                  <a:moveTo>
                    <a:pt x="1574" y="800"/>
                  </a:moveTo>
                  <a:lnTo>
                    <a:pt x="0" y="0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44" name="object 20844"/>
            <p:cNvSpPr/>
            <p:nvPr/>
          </p:nvSpPr>
          <p:spPr>
            <a:xfrm>
              <a:off x="3689680" y="52726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45" name="object 20845"/>
            <p:cNvSpPr/>
            <p:nvPr/>
          </p:nvSpPr>
          <p:spPr>
            <a:xfrm>
              <a:off x="3691255" y="5268721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74" y="787"/>
                  </a:moveTo>
                  <a:lnTo>
                    <a:pt x="23774" y="4749"/>
                  </a:lnTo>
                </a:path>
                <a:path w="24129" h="5079">
                  <a:moveTo>
                    <a:pt x="23774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46" name="object 20846"/>
            <p:cNvSpPr/>
            <p:nvPr/>
          </p:nvSpPr>
          <p:spPr>
            <a:xfrm>
              <a:off x="3691255" y="5272671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237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47" name="object 20847"/>
            <p:cNvSpPr/>
            <p:nvPr/>
          </p:nvSpPr>
          <p:spPr>
            <a:xfrm>
              <a:off x="3738803" y="527109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48" name="object 20848"/>
            <p:cNvSpPr/>
            <p:nvPr/>
          </p:nvSpPr>
          <p:spPr>
            <a:xfrm>
              <a:off x="3714229" y="5268721"/>
              <a:ext cx="25400" cy="7620"/>
            </a:xfrm>
            <a:custGeom>
              <a:avLst/>
              <a:gdLst/>
              <a:ahLst/>
              <a:cxnLst/>
              <a:rect l="l" t="t" r="r" b="b"/>
              <a:pathLst>
                <a:path w="25400" h="7620">
                  <a:moveTo>
                    <a:pt x="25361" y="3962"/>
                  </a:moveTo>
                  <a:lnTo>
                    <a:pt x="0" y="3962"/>
                  </a:lnTo>
                  <a:lnTo>
                    <a:pt x="0" y="7137"/>
                  </a:lnTo>
                  <a:lnTo>
                    <a:pt x="25361" y="7137"/>
                  </a:lnTo>
                  <a:lnTo>
                    <a:pt x="25361" y="3962"/>
                  </a:lnTo>
                  <a:close/>
                </a:path>
                <a:path w="25400" h="7620">
                  <a:moveTo>
                    <a:pt x="25361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5361" y="3175"/>
                  </a:lnTo>
                  <a:lnTo>
                    <a:pt x="25361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49" name="object 20849"/>
            <p:cNvSpPr/>
            <p:nvPr/>
          </p:nvSpPr>
          <p:spPr>
            <a:xfrm>
              <a:off x="3762565" y="52726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50" name="object 20850"/>
            <p:cNvSpPr/>
            <p:nvPr/>
          </p:nvSpPr>
          <p:spPr>
            <a:xfrm>
              <a:off x="3738003" y="5270309"/>
              <a:ext cx="25400" cy="7620"/>
            </a:xfrm>
            <a:custGeom>
              <a:avLst/>
              <a:gdLst/>
              <a:ahLst/>
              <a:cxnLst/>
              <a:rect l="l" t="t" r="r" b="b"/>
              <a:pathLst>
                <a:path w="25400" h="7620">
                  <a:moveTo>
                    <a:pt x="25349" y="3975"/>
                  </a:moveTo>
                  <a:lnTo>
                    <a:pt x="0" y="3975"/>
                  </a:lnTo>
                  <a:lnTo>
                    <a:pt x="0" y="7137"/>
                  </a:lnTo>
                  <a:lnTo>
                    <a:pt x="25349" y="7137"/>
                  </a:lnTo>
                  <a:lnTo>
                    <a:pt x="25349" y="3975"/>
                  </a:lnTo>
                  <a:close/>
                </a:path>
                <a:path w="25400" h="7620">
                  <a:moveTo>
                    <a:pt x="25349" y="0"/>
                  </a:moveTo>
                  <a:lnTo>
                    <a:pt x="0" y="0"/>
                  </a:lnTo>
                  <a:lnTo>
                    <a:pt x="0" y="3162"/>
                  </a:lnTo>
                  <a:lnTo>
                    <a:pt x="25349" y="3162"/>
                  </a:lnTo>
                  <a:lnTo>
                    <a:pt x="25349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0851" name="object 20851"/>
          <p:cNvGrpSpPr/>
          <p:nvPr/>
        </p:nvGrpSpPr>
        <p:grpSpPr>
          <a:xfrm>
            <a:off x="3632998" y="3548368"/>
            <a:ext cx="961835" cy="61293"/>
            <a:chOff x="3688886" y="5256841"/>
            <a:chExt cx="1424940" cy="90805"/>
          </a:xfrm>
        </p:grpSpPr>
        <p:sp>
          <p:nvSpPr>
            <p:cNvPr id="20852" name="object 20852"/>
            <p:cNvSpPr/>
            <p:nvPr/>
          </p:nvSpPr>
          <p:spPr>
            <a:xfrm>
              <a:off x="3810088" y="527505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53" name="object 20853"/>
            <p:cNvSpPr/>
            <p:nvPr/>
          </p:nvSpPr>
          <p:spPr>
            <a:xfrm>
              <a:off x="3785533" y="5272678"/>
              <a:ext cx="25400" cy="3175"/>
            </a:xfrm>
            <a:custGeom>
              <a:avLst/>
              <a:gdLst/>
              <a:ahLst/>
              <a:cxnLst/>
              <a:rect l="l" t="t" r="r" b="b"/>
              <a:pathLst>
                <a:path w="25400" h="3175">
                  <a:moveTo>
                    <a:pt x="0" y="3174"/>
                  </a:moveTo>
                  <a:lnTo>
                    <a:pt x="25349" y="3174"/>
                  </a:lnTo>
                  <a:lnTo>
                    <a:pt x="25349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54" name="object 20854"/>
            <p:cNvSpPr/>
            <p:nvPr/>
          </p:nvSpPr>
          <p:spPr>
            <a:xfrm>
              <a:off x="3786327" y="52734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55" name="object 20855"/>
            <p:cNvSpPr/>
            <p:nvPr/>
          </p:nvSpPr>
          <p:spPr>
            <a:xfrm>
              <a:off x="3785533" y="5276653"/>
              <a:ext cx="25400" cy="3175"/>
            </a:xfrm>
            <a:custGeom>
              <a:avLst/>
              <a:gdLst/>
              <a:ahLst/>
              <a:cxnLst/>
              <a:rect l="l" t="t" r="r" b="b"/>
              <a:pathLst>
                <a:path w="25400" h="3175">
                  <a:moveTo>
                    <a:pt x="0" y="3162"/>
                  </a:moveTo>
                  <a:lnTo>
                    <a:pt x="25349" y="3162"/>
                  </a:lnTo>
                  <a:lnTo>
                    <a:pt x="25349" y="0"/>
                  </a:lnTo>
                  <a:lnTo>
                    <a:pt x="0" y="0"/>
                  </a:lnTo>
                  <a:lnTo>
                    <a:pt x="0" y="316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56" name="object 20856"/>
            <p:cNvSpPr/>
            <p:nvPr/>
          </p:nvSpPr>
          <p:spPr>
            <a:xfrm>
              <a:off x="3762552" y="5272671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237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57" name="object 20857"/>
            <p:cNvSpPr/>
            <p:nvPr/>
          </p:nvSpPr>
          <p:spPr>
            <a:xfrm>
              <a:off x="3762552" y="5276634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237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58" name="object 20858"/>
            <p:cNvSpPr/>
            <p:nvPr/>
          </p:nvSpPr>
          <p:spPr>
            <a:xfrm>
              <a:off x="3723741" y="5284558"/>
              <a:ext cx="23495" cy="1905"/>
            </a:xfrm>
            <a:custGeom>
              <a:avLst/>
              <a:gdLst/>
              <a:ahLst/>
              <a:cxnLst/>
              <a:rect l="l" t="t" r="r" b="b"/>
              <a:pathLst>
                <a:path w="23495" h="1904">
                  <a:moveTo>
                    <a:pt x="-793" y="793"/>
                  </a:moveTo>
                  <a:lnTo>
                    <a:pt x="23768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59" name="object 20859"/>
            <p:cNvSpPr/>
            <p:nvPr/>
          </p:nvSpPr>
          <p:spPr>
            <a:xfrm>
              <a:off x="3746715" y="527584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60" name="object 20860"/>
            <p:cNvSpPr/>
            <p:nvPr/>
          </p:nvSpPr>
          <p:spPr>
            <a:xfrm>
              <a:off x="3746715" y="529962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61" name="object 20861"/>
            <p:cNvSpPr/>
            <p:nvPr/>
          </p:nvSpPr>
          <p:spPr>
            <a:xfrm>
              <a:off x="3746715" y="5310708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-793" y="793"/>
                  </a:moveTo>
                  <a:lnTo>
                    <a:pt x="24568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62" name="object 20862"/>
            <p:cNvSpPr/>
            <p:nvPr/>
          </p:nvSpPr>
          <p:spPr>
            <a:xfrm>
              <a:off x="3770490" y="5276646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63" name="object 20863"/>
            <p:cNvSpPr/>
            <p:nvPr/>
          </p:nvSpPr>
          <p:spPr>
            <a:xfrm>
              <a:off x="3746715" y="528614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-793" y="400"/>
                  </a:moveTo>
                  <a:lnTo>
                    <a:pt x="10306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64" name="object 20864"/>
            <p:cNvSpPr/>
            <p:nvPr/>
          </p:nvSpPr>
          <p:spPr>
            <a:xfrm>
              <a:off x="3756228" y="528694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65" name="object 20865"/>
            <p:cNvSpPr/>
            <p:nvPr/>
          </p:nvSpPr>
          <p:spPr>
            <a:xfrm>
              <a:off x="3770490" y="5278221"/>
              <a:ext cx="24130" cy="34925"/>
            </a:xfrm>
            <a:custGeom>
              <a:avLst/>
              <a:gdLst/>
              <a:ahLst/>
              <a:cxnLst/>
              <a:rect l="l" t="t" r="r" b="b"/>
              <a:pathLst>
                <a:path w="24129" h="34925">
                  <a:moveTo>
                    <a:pt x="23761" y="0"/>
                  </a:moveTo>
                  <a:lnTo>
                    <a:pt x="23761" y="34861"/>
                  </a:lnTo>
                  <a:lnTo>
                    <a:pt x="0" y="340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66" name="object 20866"/>
            <p:cNvSpPr/>
            <p:nvPr/>
          </p:nvSpPr>
          <p:spPr>
            <a:xfrm>
              <a:off x="3794252" y="5279021"/>
              <a:ext cx="23495" cy="36195"/>
            </a:xfrm>
            <a:custGeom>
              <a:avLst/>
              <a:gdLst/>
              <a:ahLst/>
              <a:cxnLst/>
              <a:rect l="l" t="t" r="r" b="b"/>
              <a:pathLst>
                <a:path w="23495" h="36195">
                  <a:moveTo>
                    <a:pt x="22974" y="0"/>
                  </a:moveTo>
                  <a:lnTo>
                    <a:pt x="22974" y="35648"/>
                  </a:lnTo>
                  <a:lnTo>
                    <a:pt x="0" y="340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67" name="object 20867"/>
            <p:cNvSpPr/>
            <p:nvPr/>
          </p:nvSpPr>
          <p:spPr>
            <a:xfrm>
              <a:off x="3810088" y="5279021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0"/>
                  </a:moveTo>
                  <a:lnTo>
                    <a:pt x="237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68" name="object 20868"/>
            <p:cNvSpPr/>
            <p:nvPr/>
          </p:nvSpPr>
          <p:spPr>
            <a:xfrm>
              <a:off x="3810088" y="5275059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74" y="787"/>
                  </a:moveTo>
                  <a:lnTo>
                    <a:pt x="23774" y="4749"/>
                  </a:lnTo>
                </a:path>
                <a:path w="24129" h="5079">
                  <a:moveTo>
                    <a:pt x="23774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69" name="object 20869"/>
            <p:cNvSpPr/>
            <p:nvPr/>
          </p:nvSpPr>
          <p:spPr>
            <a:xfrm>
              <a:off x="3857625" y="52774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70" name="object 20870"/>
            <p:cNvSpPr/>
            <p:nvPr/>
          </p:nvSpPr>
          <p:spPr>
            <a:xfrm>
              <a:off x="3833050" y="5275059"/>
              <a:ext cx="25400" cy="7620"/>
            </a:xfrm>
            <a:custGeom>
              <a:avLst/>
              <a:gdLst/>
              <a:ahLst/>
              <a:cxnLst/>
              <a:rect l="l" t="t" r="r" b="b"/>
              <a:pathLst>
                <a:path w="25400" h="7620">
                  <a:moveTo>
                    <a:pt x="25361" y="3975"/>
                  </a:moveTo>
                  <a:lnTo>
                    <a:pt x="0" y="3975"/>
                  </a:lnTo>
                  <a:lnTo>
                    <a:pt x="0" y="7137"/>
                  </a:lnTo>
                  <a:lnTo>
                    <a:pt x="25361" y="7137"/>
                  </a:lnTo>
                  <a:lnTo>
                    <a:pt x="25361" y="3975"/>
                  </a:lnTo>
                  <a:close/>
                </a:path>
                <a:path w="25400" h="7620">
                  <a:moveTo>
                    <a:pt x="25361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5361" y="3175"/>
                  </a:lnTo>
                  <a:lnTo>
                    <a:pt x="25361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71" name="object 20871"/>
            <p:cNvSpPr/>
            <p:nvPr/>
          </p:nvSpPr>
          <p:spPr>
            <a:xfrm>
              <a:off x="3857625" y="5277434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61" y="787"/>
                  </a:moveTo>
                  <a:lnTo>
                    <a:pt x="23761" y="4749"/>
                  </a:lnTo>
                </a:path>
                <a:path w="24129" h="5079">
                  <a:moveTo>
                    <a:pt x="23761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72" name="object 20872"/>
            <p:cNvSpPr/>
            <p:nvPr/>
          </p:nvSpPr>
          <p:spPr>
            <a:xfrm>
              <a:off x="3857625" y="5281383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237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73" name="object 20873"/>
            <p:cNvSpPr/>
            <p:nvPr/>
          </p:nvSpPr>
          <p:spPr>
            <a:xfrm>
              <a:off x="3881386" y="5278221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24561" y="800"/>
                  </a:moveTo>
                  <a:lnTo>
                    <a:pt x="24561" y="4762"/>
                  </a:lnTo>
                </a:path>
                <a:path w="24764" h="5079">
                  <a:moveTo>
                    <a:pt x="245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74" name="object 20874"/>
            <p:cNvSpPr/>
            <p:nvPr/>
          </p:nvSpPr>
          <p:spPr>
            <a:xfrm>
              <a:off x="3881386" y="5282183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245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75" name="object 20875"/>
            <p:cNvSpPr/>
            <p:nvPr/>
          </p:nvSpPr>
          <p:spPr>
            <a:xfrm>
              <a:off x="3929710" y="528059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76" name="object 20876"/>
            <p:cNvSpPr/>
            <p:nvPr/>
          </p:nvSpPr>
          <p:spPr>
            <a:xfrm>
              <a:off x="3905148" y="5278234"/>
              <a:ext cx="25400" cy="7620"/>
            </a:xfrm>
            <a:custGeom>
              <a:avLst/>
              <a:gdLst/>
              <a:ahLst/>
              <a:cxnLst/>
              <a:rect l="l" t="t" r="r" b="b"/>
              <a:pathLst>
                <a:path w="25400" h="7620">
                  <a:moveTo>
                    <a:pt x="25349" y="3962"/>
                  </a:moveTo>
                  <a:lnTo>
                    <a:pt x="0" y="3962"/>
                  </a:lnTo>
                  <a:lnTo>
                    <a:pt x="0" y="7124"/>
                  </a:lnTo>
                  <a:lnTo>
                    <a:pt x="25349" y="7124"/>
                  </a:lnTo>
                  <a:lnTo>
                    <a:pt x="25349" y="3962"/>
                  </a:lnTo>
                  <a:close/>
                </a:path>
                <a:path w="25400" h="7620">
                  <a:moveTo>
                    <a:pt x="25349" y="0"/>
                  </a:moveTo>
                  <a:lnTo>
                    <a:pt x="0" y="0"/>
                  </a:lnTo>
                  <a:lnTo>
                    <a:pt x="0" y="3162"/>
                  </a:lnTo>
                  <a:lnTo>
                    <a:pt x="25349" y="3162"/>
                  </a:lnTo>
                  <a:lnTo>
                    <a:pt x="25349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77" name="object 20877"/>
            <p:cNvSpPr/>
            <p:nvPr/>
          </p:nvSpPr>
          <p:spPr>
            <a:xfrm>
              <a:off x="3929710" y="5280596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74" y="800"/>
                  </a:moveTo>
                  <a:lnTo>
                    <a:pt x="23774" y="4762"/>
                  </a:lnTo>
                </a:path>
                <a:path w="24129" h="5079">
                  <a:moveTo>
                    <a:pt x="237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78" name="object 20878"/>
            <p:cNvSpPr/>
            <p:nvPr/>
          </p:nvSpPr>
          <p:spPr>
            <a:xfrm>
              <a:off x="3929710" y="5284558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237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79" name="object 20879"/>
            <p:cNvSpPr/>
            <p:nvPr/>
          </p:nvSpPr>
          <p:spPr>
            <a:xfrm>
              <a:off x="3953484" y="5281383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74" y="800"/>
                  </a:moveTo>
                  <a:lnTo>
                    <a:pt x="23774" y="4762"/>
                  </a:lnTo>
                </a:path>
                <a:path w="24129" h="5079">
                  <a:moveTo>
                    <a:pt x="237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80" name="object 20880"/>
            <p:cNvSpPr/>
            <p:nvPr/>
          </p:nvSpPr>
          <p:spPr>
            <a:xfrm>
              <a:off x="3953484" y="5285346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237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81" name="object 20881"/>
            <p:cNvSpPr/>
            <p:nvPr/>
          </p:nvSpPr>
          <p:spPr>
            <a:xfrm>
              <a:off x="3977259" y="5282183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24549" y="800"/>
                  </a:moveTo>
                  <a:lnTo>
                    <a:pt x="24549" y="4762"/>
                  </a:lnTo>
                </a:path>
                <a:path w="24764" h="5079">
                  <a:moveTo>
                    <a:pt x="245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82" name="object 20882"/>
            <p:cNvSpPr/>
            <p:nvPr/>
          </p:nvSpPr>
          <p:spPr>
            <a:xfrm>
              <a:off x="3977259" y="5286146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245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83" name="object 20883"/>
            <p:cNvSpPr/>
            <p:nvPr/>
          </p:nvSpPr>
          <p:spPr>
            <a:xfrm>
              <a:off x="4001808" y="5282984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61" y="787"/>
                  </a:moveTo>
                  <a:lnTo>
                    <a:pt x="23761" y="4762"/>
                  </a:lnTo>
                </a:path>
                <a:path w="24129" h="5079">
                  <a:moveTo>
                    <a:pt x="23761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84" name="object 20884"/>
            <p:cNvSpPr/>
            <p:nvPr/>
          </p:nvSpPr>
          <p:spPr>
            <a:xfrm>
              <a:off x="4001808" y="5286933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237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85" name="object 20885"/>
            <p:cNvSpPr/>
            <p:nvPr/>
          </p:nvSpPr>
          <p:spPr>
            <a:xfrm>
              <a:off x="4025569" y="5283758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74" y="800"/>
                  </a:moveTo>
                  <a:lnTo>
                    <a:pt x="23774" y="4762"/>
                  </a:lnTo>
                </a:path>
                <a:path w="24129" h="5079">
                  <a:moveTo>
                    <a:pt x="237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86" name="object 20886"/>
            <p:cNvSpPr/>
            <p:nvPr/>
          </p:nvSpPr>
          <p:spPr>
            <a:xfrm>
              <a:off x="4025569" y="5287733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23774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87" name="object 20887"/>
            <p:cNvSpPr/>
            <p:nvPr/>
          </p:nvSpPr>
          <p:spPr>
            <a:xfrm>
              <a:off x="4049344" y="5284558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24561" y="800"/>
                  </a:moveTo>
                  <a:lnTo>
                    <a:pt x="24561" y="4762"/>
                  </a:lnTo>
                </a:path>
                <a:path w="24764" h="5079">
                  <a:moveTo>
                    <a:pt x="245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88" name="object 20888"/>
            <p:cNvSpPr/>
            <p:nvPr/>
          </p:nvSpPr>
          <p:spPr>
            <a:xfrm>
              <a:off x="4049344" y="5288521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245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89" name="object 20889"/>
            <p:cNvSpPr/>
            <p:nvPr/>
          </p:nvSpPr>
          <p:spPr>
            <a:xfrm>
              <a:off x="4073906" y="5285346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61" y="800"/>
                  </a:moveTo>
                  <a:lnTo>
                    <a:pt x="23761" y="4762"/>
                  </a:lnTo>
                </a:path>
                <a:path w="24129" h="5079">
                  <a:moveTo>
                    <a:pt x="237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90" name="object 20890"/>
            <p:cNvSpPr/>
            <p:nvPr/>
          </p:nvSpPr>
          <p:spPr>
            <a:xfrm>
              <a:off x="4073906" y="5289308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237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91" name="object 20891"/>
            <p:cNvSpPr/>
            <p:nvPr/>
          </p:nvSpPr>
          <p:spPr>
            <a:xfrm>
              <a:off x="4097667" y="5286146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24561" y="800"/>
                  </a:moveTo>
                  <a:lnTo>
                    <a:pt x="24561" y="4762"/>
                  </a:lnTo>
                </a:path>
                <a:path w="24764" h="5079">
                  <a:moveTo>
                    <a:pt x="245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92" name="object 20892"/>
            <p:cNvSpPr/>
            <p:nvPr/>
          </p:nvSpPr>
          <p:spPr>
            <a:xfrm>
              <a:off x="4097667" y="529010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245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93" name="object 20893"/>
            <p:cNvSpPr/>
            <p:nvPr/>
          </p:nvSpPr>
          <p:spPr>
            <a:xfrm>
              <a:off x="4122229" y="5286933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61" y="800"/>
                  </a:moveTo>
                  <a:lnTo>
                    <a:pt x="23761" y="4749"/>
                  </a:lnTo>
                </a:path>
                <a:path w="24129" h="5079">
                  <a:moveTo>
                    <a:pt x="237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94" name="object 20894"/>
            <p:cNvSpPr/>
            <p:nvPr/>
          </p:nvSpPr>
          <p:spPr>
            <a:xfrm>
              <a:off x="4122229" y="5290908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23761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95" name="object 20895"/>
            <p:cNvSpPr/>
            <p:nvPr/>
          </p:nvSpPr>
          <p:spPr>
            <a:xfrm>
              <a:off x="4145991" y="5287733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24561" y="0"/>
                  </a:moveTo>
                  <a:lnTo>
                    <a:pt x="24561" y="4749"/>
                  </a:lnTo>
                </a:path>
                <a:path w="24764" h="5079">
                  <a:moveTo>
                    <a:pt x="245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96" name="object 20896"/>
            <p:cNvSpPr/>
            <p:nvPr/>
          </p:nvSpPr>
          <p:spPr>
            <a:xfrm>
              <a:off x="4145991" y="5291683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245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97" name="object 20897"/>
            <p:cNvSpPr/>
            <p:nvPr/>
          </p:nvSpPr>
          <p:spPr>
            <a:xfrm>
              <a:off x="4170552" y="5287733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61" y="787"/>
                  </a:moveTo>
                  <a:lnTo>
                    <a:pt x="23761" y="4749"/>
                  </a:lnTo>
                </a:path>
                <a:path w="24129" h="5079">
                  <a:moveTo>
                    <a:pt x="23761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98" name="object 20898"/>
            <p:cNvSpPr/>
            <p:nvPr/>
          </p:nvSpPr>
          <p:spPr>
            <a:xfrm>
              <a:off x="4170552" y="529248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899" name="object 20899"/>
            <p:cNvSpPr/>
            <p:nvPr/>
          </p:nvSpPr>
          <p:spPr>
            <a:xfrm>
              <a:off x="4194314" y="5288521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24561" y="800"/>
                  </a:moveTo>
                  <a:lnTo>
                    <a:pt x="24561" y="4762"/>
                  </a:lnTo>
                </a:path>
                <a:path w="24764" h="5079">
                  <a:moveTo>
                    <a:pt x="245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00" name="object 20900"/>
            <p:cNvSpPr/>
            <p:nvPr/>
          </p:nvSpPr>
          <p:spPr>
            <a:xfrm>
              <a:off x="4194314" y="5292483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245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01" name="object 20901"/>
            <p:cNvSpPr/>
            <p:nvPr/>
          </p:nvSpPr>
          <p:spPr>
            <a:xfrm>
              <a:off x="4218876" y="5289321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1" y="0"/>
                  </a:moveTo>
                  <a:lnTo>
                    <a:pt x="23761" y="3962"/>
                  </a:lnTo>
                </a:path>
                <a:path w="24129" h="4445">
                  <a:moveTo>
                    <a:pt x="237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02" name="object 20902"/>
            <p:cNvSpPr/>
            <p:nvPr/>
          </p:nvSpPr>
          <p:spPr>
            <a:xfrm>
              <a:off x="4218876" y="529328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03" name="object 20903"/>
            <p:cNvSpPr/>
            <p:nvPr/>
          </p:nvSpPr>
          <p:spPr>
            <a:xfrm>
              <a:off x="4242650" y="5289308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24549" y="800"/>
                  </a:moveTo>
                  <a:lnTo>
                    <a:pt x="24549" y="4762"/>
                  </a:lnTo>
                </a:path>
                <a:path w="24764" h="5079">
                  <a:moveTo>
                    <a:pt x="245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04" name="object 20904"/>
            <p:cNvSpPr/>
            <p:nvPr/>
          </p:nvSpPr>
          <p:spPr>
            <a:xfrm>
              <a:off x="4242650" y="5293271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245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05" name="object 20905"/>
            <p:cNvSpPr/>
            <p:nvPr/>
          </p:nvSpPr>
          <p:spPr>
            <a:xfrm>
              <a:off x="4267187" y="5290108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74" y="0"/>
                  </a:moveTo>
                  <a:lnTo>
                    <a:pt x="23774" y="3962"/>
                  </a:lnTo>
                </a:path>
                <a:path w="24129" h="4445">
                  <a:moveTo>
                    <a:pt x="23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06" name="object 20906"/>
            <p:cNvSpPr/>
            <p:nvPr/>
          </p:nvSpPr>
          <p:spPr>
            <a:xfrm>
              <a:off x="4267187" y="529407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07" name="object 20907"/>
            <p:cNvSpPr/>
            <p:nvPr/>
          </p:nvSpPr>
          <p:spPr>
            <a:xfrm>
              <a:off x="4290961" y="5290108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24561" y="800"/>
                  </a:moveTo>
                  <a:lnTo>
                    <a:pt x="24561" y="4749"/>
                  </a:lnTo>
                </a:path>
                <a:path w="24764" h="5079">
                  <a:moveTo>
                    <a:pt x="245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08" name="object 20908"/>
            <p:cNvSpPr/>
            <p:nvPr/>
          </p:nvSpPr>
          <p:spPr>
            <a:xfrm>
              <a:off x="4290961" y="5294071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24561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09" name="object 20909"/>
            <p:cNvSpPr/>
            <p:nvPr/>
          </p:nvSpPr>
          <p:spPr>
            <a:xfrm>
              <a:off x="4315523" y="5290908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1" y="0"/>
                  </a:moveTo>
                  <a:lnTo>
                    <a:pt x="23761" y="3949"/>
                  </a:lnTo>
                </a:path>
                <a:path w="24129" h="4445">
                  <a:moveTo>
                    <a:pt x="237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10" name="object 20910"/>
            <p:cNvSpPr/>
            <p:nvPr/>
          </p:nvSpPr>
          <p:spPr>
            <a:xfrm>
              <a:off x="4315523" y="529485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11" name="object 20911"/>
            <p:cNvSpPr/>
            <p:nvPr/>
          </p:nvSpPr>
          <p:spPr>
            <a:xfrm>
              <a:off x="4339297" y="5290908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24549" y="0"/>
                  </a:moveTo>
                  <a:lnTo>
                    <a:pt x="24549" y="4749"/>
                  </a:lnTo>
                </a:path>
                <a:path w="24764" h="5079">
                  <a:moveTo>
                    <a:pt x="24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12" name="object 20912"/>
            <p:cNvSpPr/>
            <p:nvPr/>
          </p:nvSpPr>
          <p:spPr>
            <a:xfrm>
              <a:off x="4339297" y="529485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245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13" name="object 20913"/>
            <p:cNvSpPr/>
            <p:nvPr/>
          </p:nvSpPr>
          <p:spPr>
            <a:xfrm>
              <a:off x="4363847" y="5290908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24561" y="787"/>
                  </a:moveTo>
                  <a:lnTo>
                    <a:pt x="24561" y="4749"/>
                  </a:lnTo>
                </a:path>
                <a:path w="24764" h="5079">
                  <a:moveTo>
                    <a:pt x="24561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14" name="object 20914"/>
            <p:cNvSpPr/>
            <p:nvPr/>
          </p:nvSpPr>
          <p:spPr>
            <a:xfrm>
              <a:off x="4363847" y="529565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5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15" name="object 20915"/>
            <p:cNvSpPr/>
            <p:nvPr/>
          </p:nvSpPr>
          <p:spPr>
            <a:xfrm>
              <a:off x="4388408" y="5291696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74" y="0"/>
                  </a:moveTo>
                  <a:lnTo>
                    <a:pt x="23774" y="3962"/>
                  </a:lnTo>
                </a:path>
                <a:path w="24129" h="4445">
                  <a:moveTo>
                    <a:pt x="23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16" name="object 20916"/>
            <p:cNvSpPr/>
            <p:nvPr/>
          </p:nvSpPr>
          <p:spPr>
            <a:xfrm>
              <a:off x="4388408" y="529565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17" name="object 20917"/>
            <p:cNvSpPr/>
            <p:nvPr/>
          </p:nvSpPr>
          <p:spPr>
            <a:xfrm>
              <a:off x="4412183" y="5291696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49" y="0"/>
                  </a:moveTo>
                  <a:lnTo>
                    <a:pt x="24549" y="3962"/>
                  </a:lnTo>
                </a:path>
                <a:path w="24764" h="4445">
                  <a:moveTo>
                    <a:pt x="24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18" name="object 20918"/>
            <p:cNvSpPr/>
            <p:nvPr/>
          </p:nvSpPr>
          <p:spPr>
            <a:xfrm>
              <a:off x="4412183" y="529565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19" name="object 20919"/>
            <p:cNvSpPr/>
            <p:nvPr/>
          </p:nvSpPr>
          <p:spPr>
            <a:xfrm>
              <a:off x="4436732" y="5291696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1" y="0"/>
                  </a:moveTo>
                  <a:lnTo>
                    <a:pt x="23761" y="3962"/>
                  </a:lnTo>
                </a:path>
                <a:path w="24129" h="4445">
                  <a:moveTo>
                    <a:pt x="237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20" name="object 20920"/>
            <p:cNvSpPr/>
            <p:nvPr/>
          </p:nvSpPr>
          <p:spPr>
            <a:xfrm>
              <a:off x="4436732" y="529565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21" name="object 20921"/>
            <p:cNvSpPr/>
            <p:nvPr/>
          </p:nvSpPr>
          <p:spPr>
            <a:xfrm>
              <a:off x="4460494" y="5291696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61" y="0"/>
                  </a:moveTo>
                  <a:lnTo>
                    <a:pt x="24561" y="3962"/>
                  </a:lnTo>
                </a:path>
                <a:path w="24764" h="4445">
                  <a:moveTo>
                    <a:pt x="245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22" name="object 20922"/>
            <p:cNvSpPr/>
            <p:nvPr/>
          </p:nvSpPr>
          <p:spPr>
            <a:xfrm>
              <a:off x="4460494" y="529565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5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23" name="object 20923"/>
            <p:cNvSpPr/>
            <p:nvPr/>
          </p:nvSpPr>
          <p:spPr>
            <a:xfrm>
              <a:off x="4485068" y="5291696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49" y="0"/>
                  </a:moveTo>
                  <a:lnTo>
                    <a:pt x="24549" y="3962"/>
                  </a:lnTo>
                </a:path>
                <a:path w="24764" h="4445">
                  <a:moveTo>
                    <a:pt x="24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24" name="object 20924"/>
            <p:cNvSpPr/>
            <p:nvPr/>
          </p:nvSpPr>
          <p:spPr>
            <a:xfrm>
              <a:off x="4485068" y="529565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25" name="object 20925"/>
            <p:cNvSpPr/>
            <p:nvPr/>
          </p:nvSpPr>
          <p:spPr>
            <a:xfrm>
              <a:off x="4509604" y="5291696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74" y="0"/>
                  </a:moveTo>
                  <a:lnTo>
                    <a:pt x="23774" y="3962"/>
                  </a:lnTo>
                </a:path>
                <a:path w="24129" h="4445">
                  <a:moveTo>
                    <a:pt x="23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26" name="object 20926"/>
            <p:cNvSpPr/>
            <p:nvPr/>
          </p:nvSpPr>
          <p:spPr>
            <a:xfrm>
              <a:off x="4509604" y="529565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27" name="object 20927"/>
            <p:cNvSpPr/>
            <p:nvPr/>
          </p:nvSpPr>
          <p:spPr>
            <a:xfrm>
              <a:off x="4533391" y="5291696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49" y="0"/>
                  </a:moveTo>
                  <a:lnTo>
                    <a:pt x="24549" y="3962"/>
                  </a:lnTo>
                </a:path>
                <a:path w="24764" h="4445">
                  <a:moveTo>
                    <a:pt x="24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28" name="object 20928"/>
            <p:cNvSpPr/>
            <p:nvPr/>
          </p:nvSpPr>
          <p:spPr>
            <a:xfrm>
              <a:off x="4533391" y="529565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29" name="object 20929"/>
            <p:cNvSpPr/>
            <p:nvPr/>
          </p:nvSpPr>
          <p:spPr>
            <a:xfrm>
              <a:off x="4557941" y="5291696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1" y="0"/>
                  </a:moveTo>
                  <a:lnTo>
                    <a:pt x="23761" y="3962"/>
                  </a:lnTo>
                </a:path>
                <a:path w="24129" h="4445">
                  <a:moveTo>
                    <a:pt x="237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30" name="object 20930"/>
            <p:cNvSpPr/>
            <p:nvPr/>
          </p:nvSpPr>
          <p:spPr>
            <a:xfrm>
              <a:off x="4557941" y="529565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31" name="object 20931"/>
            <p:cNvSpPr/>
            <p:nvPr/>
          </p:nvSpPr>
          <p:spPr>
            <a:xfrm>
              <a:off x="4581702" y="5291696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61" y="0"/>
                  </a:moveTo>
                  <a:lnTo>
                    <a:pt x="24561" y="3962"/>
                  </a:lnTo>
                </a:path>
                <a:path w="24764" h="4445">
                  <a:moveTo>
                    <a:pt x="245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32" name="object 20932"/>
            <p:cNvSpPr/>
            <p:nvPr/>
          </p:nvSpPr>
          <p:spPr>
            <a:xfrm>
              <a:off x="4581702" y="529565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5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33" name="object 20933"/>
            <p:cNvSpPr/>
            <p:nvPr/>
          </p:nvSpPr>
          <p:spPr>
            <a:xfrm>
              <a:off x="4606264" y="5291696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61" y="0"/>
                  </a:moveTo>
                  <a:lnTo>
                    <a:pt x="24561" y="3962"/>
                  </a:lnTo>
                </a:path>
                <a:path w="24764" h="4445">
                  <a:moveTo>
                    <a:pt x="245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34" name="object 20934"/>
            <p:cNvSpPr/>
            <p:nvPr/>
          </p:nvSpPr>
          <p:spPr>
            <a:xfrm>
              <a:off x="4606264" y="529565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5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35" name="object 20935"/>
            <p:cNvSpPr/>
            <p:nvPr/>
          </p:nvSpPr>
          <p:spPr>
            <a:xfrm>
              <a:off x="4630826" y="5290908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1" y="0"/>
                  </a:moveTo>
                  <a:lnTo>
                    <a:pt x="23761" y="3949"/>
                  </a:lnTo>
                </a:path>
                <a:path w="24129" h="4445">
                  <a:moveTo>
                    <a:pt x="23761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36" name="object 20936"/>
            <p:cNvSpPr/>
            <p:nvPr/>
          </p:nvSpPr>
          <p:spPr>
            <a:xfrm>
              <a:off x="4630826" y="5294858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23761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37" name="object 20937"/>
            <p:cNvSpPr/>
            <p:nvPr/>
          </p:nvSpPr>
          <p:spPr>
            <a:xfrm>
              <a:off x="4654600" y="5290908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49" y="0"/>
                  </a:moveTo>
                  <a:lnTo>
                    <a:pt x="24549" y="3949"/>
                  </a:lnTo>
                </a:path>
                <a:path w="24764" h="4445">
                  <a:moveTo>
                    <a:pt x="24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38" name="object 20938"/>
            <p:cNvSpPr/>
            <p:nvPr/>
          </p:nvSpPr>
          <p:spPr>
            <a:xfrm>
              <a:off x="4654600" y="5294858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24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39" name="object 20939"/>
            <p:cNvSpPr/>
            <p:nvPr/>
          </p:nvSpPr>
          <p:spPr>
            <a:xfrm>
              <a:off x="4679137" y="5290908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74" y="0"/>
                  </a:moveTo>
                  <a:lnTo>
                    <a:pt x="23774" y="3949"/>
                  </a:lnTo>
                </a:path>
                <a:path w="24129" h="4445">
                  <a:moveTo>
                    <a:pt x="23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40" name="object 20940"/>
            <p:cNvSpPr/>
            <p:nvPr/>
          </p:nvSpPr>
          <p:spPr>
            <a:xfrm>
              <a:off x="4679137" y="529485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41" name="object 20941"/>
            <p:cNvSpPr/>
            <p:nvPr/>
          </p:nvSpPr>
          <p:spPr>
            <a:xfrm>
              <a:off x="4702911" y="5290108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61" y="0"/>
                  </a:moveTo>
                  <a:lnTo>
                    <a:pt x="24561" y="3962"/>
                  </a:lnTo>
                </a:path>
                <a:path w="24764" h="4445">
                  <a:moveTo>
                    <a:pt x="24561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42" name="object 20942"/>
            <p:cNvSpPr/>
            <p:nvPr/>
          </p:nvSpPr>
          <p:spPr>
            <a:xfrm>
              <a:off x="4702911" y="5294071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24561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43" name="object 20943"/>
            <p:cNvSpPr/>
            <p:nvPr/>
          </p:nvSpPr>
          <p:spPr>
            <a:xfrm>
              <a:off x="4727473" y="5290108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1" y="0"/>
                  </a:moveTo>
                  <a:lnTo>
                    <a:pt x="23761" y="3962"/>
                  </a:lnTo>
                </a:path>
                <a:path w="24129" h="4445">
                  <a:moveTo>
                    <a:pt x="237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44" name="object 20944"/>
            <p:cNvSpPr/>
            <p:nvPr/>
          </p:nvSpPr>
          <p:spPr>
            <a:xfrm>
              <a:off x="4727473" y="529407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45" name="object 20945"/>
            <p:cNvSpPr/>
            <p:nvPr/>
          </p:nvSpPr>
          <p:spPr>
            <a:xfrm>
              <a:off x="4751235" y="5289321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61" y="0"/>
                  </a:moveTo>
                  <a:lnTo>
                    <a:pt x="24561" y="3962"/>
                  </a:lnTo>
                </a:path>
                <a:path w="24764" h="4445">
                  <a:moveTo>
                    <a:pt x="24561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46" name="object 20946"/>
            <p:cNvSpPr/>
            <p:nvPr/>
          </p:nvSpPr>
          <p:spPr>
            <a:xfrm>
              <a:off x="4751235" y="5293283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24561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47" name="object 20947"/>
            <p:cNvSpPr/>
            <p:nvPr/>
          </p:nvSpPr>
          <p:spPr>
            <a:xfrm>
              <a:off x="4775796" y="5288521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61" y="0"/>
                  </a:moveTo>
                  <a:lnTo>
                    <a:pt x="23761" y="4762"/>
                  </a:lnTo>
                </a:path>
                <a:path w="24129" h="5079">
                  <a:moveTo>
                    <a:pt x="23761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48" name="object 20948"/>
            <p:cNvSpPr/>
            <p:nvPr/>
          </p:nvSpPr>
          <p:spPr>
            <a:xfrm>
              <a:off x="4775796" y="529328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49" name="object 20949"/>
            <p:cNvSpPr/>
            <p:nvPr/>
          </p:nvSpPr>
          <p:spPr>
            <a:xfrm>
              <a:off x="4799571" y="5288521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61" y="0"/>
                  </a:moveTo>
                  <a:lnTo>
                    <a:pt x="24561" y="3962"/>
                  </a:lnTo>
                </a:path>
                <a:path w="24764" h="4445">
                  <a:moveTo>
                    <a:pt x="245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50" name="object 20950"/>
            <p:cNvSpPr/>
            <p:nvPr/>
          </p:nvSpPr>
          <p:spPr>
            <a:xfrm>
              <a:off x="4799571" y="5292483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24561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51" name="object 20951"/>
            <p:cNvSpPr/>
            <p:nvPr/>
          </p:nvSpPr>
          <p:spPr>
            <a:xfrm>
              <a:off x="4824120" y="5287746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1" y="0"/>
                  </a:moveTo>
                  <a:lnTo>
                    <a:pt x="23761" y="3949"/>
                  </a:lnTo>
                </a:path>
                <a:path w="24129" h="4445">
                  <a:moveTo>
                    <a:pt x="23761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52" name="object 20952"/>
            <p:cNvSpPr/>
            <p:nvPr/>
          </p:nvSpPr>
          <p:spPr>
            <a:xfrm>
              <a:off x="4824120" y="5291696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23761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53" name="object 20953"/>
            <p:cNvSpPr/>
            <p:nvPr/>
          </p:nvSpPr>
          <p:spPr>
            <a:xfrm>
              <a:off x="4847894" y="5286946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49" y="0"/>
                  </a:moveTo>
                  <a:lnTo>
                    <a:pt x="24549" y="3962"/>
                  </a:lnTo>
                </a:path>
                <a:path w="24764" h="4445">
                  <a:moveTo>
                    <a:pt x="245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54" name="object 20954"/>
            <p:cNvSpPr/>
            <p:nvPr/>
          </p:nvSpPr>
          <p:spPr>
            <a:xfrm>
              <a:off x="4847894" y="529090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24549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55" name="object 20955"/>
            <p:cNvSpPr/>
            <p:nvPr/>
          </p:nvSpPr>
          <p:spPr>
            <a:xfrm>
              <a:off x="4872443" y="5286146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74" y="0"/>
                  </a:moveTo>
                  <a:lnTo>
                    <a:pt x="23774" y="4762"/>
                  </a:lnTo>
                </a:path>
                <a:path w="24129" h="5079">
                  <a:moveTo>
                    <a:pt x="237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56" name="object 20956"/>
            <p:cNvSpPr/>
            <p:nvPr/>
          </p:nvSpPr>
          <p:spPr>
            <a:xfrm>
              <a:off x="4872443" y="529090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57" name="object 20957"/>
            <p:cNvSpPr/>
            <p:nvPr/>
          </p:nvSpPr>
          <p:spPr>
            <a:xfrm>
              <a:off x="4896218" y="5286146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49" y="0"/>
                  </a:moveTo>
                  <a:lnTo>
                    <a:pt x="24549" y="3962"/>
                  </a:lnTo>
                </a:path>
                <a:path w="24764" h="4445">
                  <a:moveTo>
                    <a:pt x="24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58" name="object 20958"/>
            <p:cNvSpPr/>
            <p:nvPr/>
          </p:nvSpPr>
          <p:spPr>
            <a:xfrm>
              <a:off x="4896218" y="5290121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245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59" name="object 20959"/>
            <p:cNvSpPr/>
            <p:nvPr/>
          </p:nvSpPr>
          <p:spPr>
            <a:xfrm>
              <a:off x="4920767" y="5285358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74" y="0"/>
                  </a:moveTo>
                  <a:lnTo>
                    <a:pt x="23774" y="3962"/>
                  </a:lnTo>
                </a:path>
                <a:path w="24129" h="4445">
                  <a:moveTo>
                    <a:pt x="237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60" name="object 20960"/>
            <p:cNvSpPr/>
            <p:nvPr/>
          </p:nvSpPr>
          <p:spPr>
            <a:xfrm>
              <a:off x="4920767" y="5289321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237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61" name="object 20961"/>
            <p:cNvSpPr/>
            <p:nvPr/>
          </p:nvSpPr>
          <p:spPr>
            <a:xfrm>
              <a:off x="4944541" y="5284558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49" y="0"/>
                  </a:moveTo>
                  <a:lnTo>
                    <a:pt x="24549" y="3962"/>
                  </a:lnTo>
                </a:path>
                <a:path w="24764" h="4445">
                  <a:moveTo>
                    <a:pt x="245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62" name="object 20962"/>
            <p:cNvSpPr/>
            <p:nvPr/>
          </p:nvSpPr>
          <p:spPr>
            <a:xfrm>
              <a:off x="4944541" y="5288521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245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63" name="object 20963"/>
            <p:cNvSpPr/>
            <p:nvPr/>
          </p:nvSpPr>
          <p:spPr>
            <a:xfrm>
              <a:off x="4969090" y="5283771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74" y="0"/>
                  </a:moveTo>
                  <a:lnTo>
                    <a:pt x="23774" y="3975"/>
                  </a:lnTo>
                </a:path>
                <a:path w="24129" h="4445">
                  <a:moveTo>
                    <a:pt x="237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64" name="object 20964"/>
            <p:cNvSpPr/>
            <p:nvPr/>
          </p:nvSpPr>
          <p:spPr>
            <a:xfrm>
              <a:off x="4969090" y="5287746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237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65" name="object 20965"/>
            <p:cNvSpPr/>
            <p:nvPr/>
          </p:nvSpPr>
          <p:spPr>
            <a:xfrm>
              <a:off x="4992865" y="5282984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1" y="0"/>
                  </a:moveTo>
                  <a:lnTo>
                    <a:pt x="23761" y="3962"/>
                  </a:lnTo>
                </a:path>
                <a:path w="24129" h="4445">
                  <a:moveTo>
                    <a:pt x="23761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66" name="object 20966"/>
            <p:cNvSpPr/>
            <p:nvPr/>
          </p:nvSpPr>
          <p:spPr>
            <a:xfrm>
              <a:off x="4992865" y="5286946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23761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67" name="object 20967"/>
            <p:cNvSpPr/>
            <p:nvPr/>
          </p:nvSpPr>
          <p:spPr>
            <a:xfrm>
              <a:off x="5041188" y="528139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68" name="object 20968"/>
            <p:cNvSpPr/>
            <p:nvPr/>
          </p:nvSpPr>
          <p:spPr>
            <a:xfrm>
              <a:off x="5016627" y="5281396"/>
              <a:ext cx="24765" cy="1905"/>
            </a:xfrm>
            <a:custGeom>
              <a:avLst/>
              <a:gdLst/>
              <a:ahLst/>
              <a:cxnLst/>
              <a:rect l="l" t="t" r="r" b="b"/>
              <a:pathLst>
                <a:path w="24764" h="1904">
                  <a:moveTo>
                    <a:pt x="-793" y="793"/>
                  </a:moveTo>
                  <a:lnTo>
                    <a:pt x="25355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69" name="object 20969"/>
            <p:cNvSpPr/>
            <p:nvPr/>
          </p:nvSpPr>
          <p:spPr>
            <a:xfrm>
              <a:off x="5016627" y="528615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24561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70" name="object 20970"/>
            <p:cNvSpPr/>
            <p:nvPr/>
          </p:nvSpPr>
          <p:spPr>
            <a:xfrm>
              <a:off x="5064963" y="528059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71" name="object 20971"/>
            <p:cNvSpPr/>
            <p:nvPr/>
          </p:nvSpPr>
          <p:spPr>
            <a:xfrm>
              <a:off x="5041188" y="5280596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800"/>
                  </a:moveTo>
                  <a:lnTo>
                    <a:pt x="237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72" name="object 20972"/>
            <p:cNvSpPr/>
            <p:nvPr/>
          </p:nvSpPr>
          <p:spPr>
            <a:xfrm>
              <a:off x="5041188" y="5284558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-793" y="793"/>
                  </a:moveTo>
                  <a:lnTo>
                    <a:pt x="24568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73" name="object 20973"/>
            <p:cNvSpPr/>
            <p:nvPr/>
          </p:nvSpPr>
          <p:spPr>
            <a:xfrm>
              <a:off x="3794239" y="5262384"/>
              <a:ext cx="1310005" cy="18415"/>
            </a:xfrm>
            <a:custGeom>
              <a:avLst/>
              <a:gdLst/>
              <a:ahLst/>
              <a:cxnLst/>
              <a:rect l="l" t="t" r="r" b="b"/>
              <a:pathLst>
                <a:path w="1310004" h="18414">
                  <a:moveTo>
                    <a:pt x="-793" y="9058"/>
                  </a:moveTo>
                  <a:lnTo>
                    <a:pt x="1310328" y="9058"/>
                  </a:lnTo>
                </a:path>
              </a:pathLst>
            </a:custGeom>
            <a:ln w="19704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74" name="object 20974"/>
            <p:cNvSpPr/>
            <p:nvPr/>
          </p:nvSpPr>
          <p:spPr>
            <a:xfrm>
              <a:off x="3770490" y="5260809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-793" y="787"/>
                  </a:moveTo>
                  <a:lnTo>
                    <a:pt x="24555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75" name="object 20975"/>
            <p:cNvSpPr/>
            <p:nvPr/>
          </p:nvSpPr>
          <p:spPr>
            <a:xfrm>
              <a:off x="3689680" y="5257634"/>
              <a:ext cx="81280" cy="10795"/>
            </a:xfrm>
            <a:custGeom>
              <a:avLst/>
              <a:gdLst/>
              <a:ahLst/>
              <a:cxnLst/>
              <a:rect l="l" t="t" r="r" b="b"/>
              <a:pathLst>
                <a:path w="81279" h="10795">
                  <a:moveTo>
                    <a:pt x="80810" y="3175"/>
                  </a:moveTo>
                  <a:lnTo>
                    <a:pt x="57835" y="2374"/>
                  </a:lnTo>
                  <a:lnTo>
                    <a:pt x="34061" y="787"/>
                  </a:lnTo>
                  <a:lnTo>
                    <a:pt x="11099" y="0"/>
                  </a:lnTo>
                  <a:lnTo>
                    <a:pt x="0" y="103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76" name="object 20976"/>
            <p:cNvSpPr/>
            <p:nvPr/>
          </p:nvSpPr>
          <p:spPr>
            <a:xfrm>
              <a:off x="5064963" y="5279821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23761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77" name="object 20977"/>
            <p:cNvSpPr/>
            <p:nvPr/>
          </p:nvSpPr>
          <p:spPr>
            <a:xfrm>
              <a:off x="5088712" y="5279021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70">
                  <a:moveTo>
                    <a:pt x="-793" y="400"/>
                  </a:moveTo>
                  <a:lnTo>
                    <a:pt x="221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78" name="object 20978"/>
            <p:cNvSpPr/>
            <p:nvPr/>
          </p:nvSpPr>
          <p:spPr>
            <a:xfrm>
              <a:off x="5103774" y="5267934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29">
                  <a:moveTo>
                    <a:pt x="6337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79" name="object 20979"/>
            <p:cNvSpPr/>
            <p:nvPr/>
          </p:nvSpPr>
          <p:spPr>
            <a:xfrm>
              <a:off x="5088724" y="527982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80" name="object 20980"/>
            <p:cNvSpPr/>
            <p:nvPr/>
          </p:nvSpPr>
          <p:spPr>
            <a:xfrm>
              <a:off x="5088712" y="5282984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70">
                  <a:moveTo>
                    <a:pt x="-793" y="393"/>
                  </a:moveTo>
                  <a:lnTo>
                    <a:pt x="221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81" name="object 20981"/>
            <p:cNvSpPr/>
            <p:nvPr/>
          </p:nvSpPr>
          <p:spPr>
            <a:xfrm>
              <a:off x="5110111" y="527902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82" name="object 20982"/>
            <p:cNvSpPr/>
            <p:nvPr/>
          </p:nvSpPr>
          <p:spPr>
            <a:xfrm>
              <a:off x="3864762" y="5281396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83" name="object 20983"/>
            <p:cNvSpPr/>
            <p:nvPr/>
          </p:nvSpPr>
          <p:spPr>
            <a:xfrm>
              <a:off x="3840988" y="528060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84" name="object 20984"/>
            <p:cNvSpPr/>
            <p:nvPr/>
          </p:nvSpPr>
          <p:spPr>
            <a:xfrm>
              <a:off x="3817226" y="5314670"/>
              <a:ext cx="47625" cy="2540"/>
            </a:xfrm>
            <a:custGeom>
              <a:avLst/>
              <a:gdLst/>
              <a:ahLst/>
              <a:cxnLst/>
              <a:rect l="l" t="t" r="r" b="b"/>
              <a:pathLst>
                <a:path w="47625" h="2539">
                  <a:moveTo>
                    <a:pt x="47536" y="2374"/>
                  </a:moveTo>
                  <a:lnTo>
                    <a:pt x="23761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85" name="object 20985"/>
            <p:cNvSpPr/>
            <p:nvPr/>
          </p:nvSpPr>
          <p:spPr>
            <a:xfrm>
              <a:off x="3689680" y="532258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86" name="object 20986"/>
            <p:cNvSpPr/>
            <p:nvPr/>
          </p:nvSpPr>
          <p:spPr>
            <a:xfrm>
              <a:off x="3689680" y="5318632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574" y="0"/>
                  </a:moveTo>
                  <a:lnTo>
                    <a:pt x="1574" y="4749"/>
                  </a:lnTo>
                </a:path>
                <a:path w="1904" h="5079">
                  <a:moveTo>
                    <a:pt x="1574" y="0"/>
                  </a:moveTo>
                  <a:lnTo>
                    <a:pt x="0" y="0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87" name="object 20987"/>
            <p:cNvSpPr/>
            <p:nvPr/>
          </p:nvSpPr>
          <p:spPr>
            <a:xfrm>
              <a:off x="3691255" y="5323382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0"/>
                  </a:moveTo>
                  <a:lnTo>
                    <a:pt x="237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88" name="object 20988"/>
            <p:cNvSpPr/>
            <p:nvPr/>
          </p:nvSpPr>
          <p:spPr>
            <a:xfrm>
              <a:off x="3715029" y="532022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89" name="object 20989"/>
            <p:cNvSpPr/>
            <p:nvPr/>
          </p:nvSpPr>
          <p:spPr>
            <a:xfrm>
              <a:off x="3691255" y="5318645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-793" y="787"/>
                  </a:moveTo>
                  <a:lnTo>
                    <a:pt x="24568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90" name="object 20990"/>
            <p:cNvSpPr/>
            <p:nvPr/>
          </p:nvSpPr>
          <p:spPr>
            <a:xfrm>
              <a:off x="3714235" y="5323389"/>
              <a:ext cx="25400" cy="3175"/>
            </a:xfrm>
            <a:custGeom>
              <a:avLst/>
              <a:gdLst/>
              <a:ahLst/>
              <a:cxnLst/>
              <a:rect l="l" t="t" r="r" b="b"/>
              <a:pathLst>
                <a:path w="25400" h="3175">
                  <a:moveTo>
                    <a:pt x="0" y="3175"/>
                  </a:moveTo>
                  <a:lnTo>
                    <a:pt x="25361" y="3175"/>
                  </a:lnTo>
                  <a:lnTo>
                    <a:pt x="25361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91" name="object 20991"/>
            <p:cNvSpPr/>
            <p:nvPr/>
          </p:nvSpPr>
          <p:spPr>
            <a:xfrm>
              <a:off x="3738803" y="532180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92" name="object 20992"/>
            <p:cNvSpPr/>
            <p:nvPr/>
          </p:nvSpPr>
          <p:spPr>
            <a:xfrm>
              <a:off x="3714235" y="5319426"/>
              <a:ext cx="25400" cy="3175"/>
            </a:xfrm>
            <a:custGeom>
              <a:avLst/>
              <a:gdLst/>
              <a:ahLst/>
              <a:cxnLst/>
              <a:rect l="l" t="t" r="r" b="b"/>
              <a:pathLst>
                <a:path w="25400" h="3175">
                  <a:moveTo>
                    <a:pt x="0" y="3175"/>
                  </a:moveTo>
                  <a:lnTo>
                    <a:pt x="25361" y="3175"/>
                  </a:lnTo>
                  <a:lnTo>
                    <a:pt x="25361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93" name="object 20993"/>
            <p:cNvSpPr/>
            <p:nvPr/>
          </p:nvSpPr>
          <p:spPr>
            <a:xfrm>
              <a:off x="3738803" y="5325770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-793" y="787"/>
                  </a:moveTo>
                  <a:lnTo>
                    <a:pt x="24555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94" name="object 20994"/>
            <p:cNvSpPr/>
            <p:nvPr/>
          </p:nvSpPr>
          <p:spPr>
            <a:xfrm>
              <a:off x="3738803" y="5321795"/>
              <a:ext cx="24130" cy="5715"/>
            </a:xfrm>
            <a:custGeom>
              <a:avLst/>
              <a:gdLst/>
              <a:ahLst/>
              <a:cxnLst/>
              <a:rect l="l" t="t" r="r" b="b"/>
              <a:pathLst>
                <a:path w="24129" h="5714">
                  <a:moveTo>
                    <a:pt x="23761" y="787"/>
                  </a:moveTo>
                  <a:lnTo>
                    <a:pt x="23761" y="5549"/>
                  </a:lnTo>
                </a:path>
                <a:path w="24129" h="5714">
                  <a:moveTo>
                    <a:pt x="23761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95" name="object 20995"/>
            <p:cNvSpPr/>
            <p:nvPr/>
          </p:nvSpPr>
          <p:spPr>
            <a:xfrm>
              <a:off x="3762565" y="5327345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0"/>
                  </a:moveTo>
                  <a:lnTo>
                    <a:pt x="237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96" name="object 20996"/>
            <p:cNvSpPr/>
            <p:nvPr/>
          </p:nvSpPr>
          <p:spPr>
            <a:xfrm>
              <a:off x="3786327" y="532418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97" name="object 20997"/>
            <p:cNvSpPr/>
            <p:nvPr/>
          </p:nvSpPr>
          <p:spPr>
            <a:xfrm>
              <a:off x="3761759" y="5323389"/>
              <a:ext cx="49530" cy="5715"/>
            </a:xfrm>
            <a:custGeom>
              <a:avLst/>
              <a:gdLst/>
              <a:ahLst/>
              <a:cxnLst/>
              <a:rect l="l" t="t" r="r" b="b"/>
              <a:pathLst>
                <a:path w="49529" h="5714">
                  <a:moveTo>
                    <a:pt x="0" y="0"/>
                  </a:moveTo>
                  <a:lnTo>
                    <a:pt x="25361" y="0"/>
                  </a:lnTo>
                </a:path>
                <a:path w="49529" h="5714">
                  <a:moveTo>
                    <a:pt x="23774" y="5549"/>
                  </a:moveTo>
                  <a:lnTo>
                    <a:pt x="49123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98" name="object 20998"/>
            <p:cNvSpPr/>
            <p:nvPr/>
          </p:nvSpPr>
          <p:spPr>
            <a:xfrm>
              <a:off x="3786327" y="5324170"/>
              <a:ext cx="24130" cy="5715"/>
            </a:xfrm>
            <a:custGeom>
              <a:avLst/>
              <a:gdLst/>
              <a:ahLst/>
              <a:cxnLst/>
              <a:rect l="l" t="t" r="r" b="b"/>
              <a:pathLst>
                <a:path w="24129" h="5714">
                  <a:moveTo>
                    <a:pt x="23761" y="800"/>
                  </a:moveTo>
                  <a:lnTo>
                    <a:pt x="23761" y="5562"/>
                  </a:lnTo>
                </a:path>
                <a:path w="24129" h="5714">
                  <a:moveTo>
                    <a:pt x="237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0999" name="object 20999"/>
            <p:cNvSpPr/>
            <p:nvPr/>
          </p:nvSpPr>
          <p:spPr>
            <a:xfrm>
              <a:off x="3810088" y="5329732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0"/>
                  </a:moveTo>
                  <a:lnTo>
                    <a:pt x="23774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00" name="object 21000"/>
            <p:cNvSpPr/>
            <p:nvPr/>
          </p:nvSpPr>
          <p:spPr>
            <a:xfrm>
              <a:off x="3833863" y="532655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01" name="object 21001"/>
            <p:cNvSpPr/>
            <p:nvPr/>
          </p:nvSpPr>
          <p:spPr>
            <a:xfrm>
              <a:off x="3809295" y="5325764"/>
              <a:ext cx="49530" cy="5715"/>
            </a:xfrm>
            <a:custGeom>
              <a:avLst/>
              <a:gdLst/>
              <a:ahLst/>
              <a:cxnLst/>
              <a:rect l="l" t="t" r="r" b="b"/>
              <a:pathLst>
                <a:path w="49529" h="5714">
                  <a:moveTo>
                    <a:pt x="0" y="0"/>
                  </a:moveTo>
                  <a:lnTo>
                    <a:pt x="25361" y="0"/>
                  </a:lnTo>
                </a:path>
                <a:path w="49529" h="5714">
                  <a:moveTo>
                    <a:pt x="23774" y="5549"/>
                  </a:moveTo>
                  <a:lnTo>
                    <a:pt x="49136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02" name="object 21002"/>
            <p:cNvSpPr/>
            <p:nvPr/>
          </p:nvSpPr>
          <p:spPr>
            <a:xfrm>
              <a:off x="3857625" y="532734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03" name="object 21003"/>
            <p:cNvSpPr/>
            <p:nvPr/>
          </p:nvSpPr>
          <p:spPr>
            <a:xfrm>
              <a:off x="3833863" y="5326557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0"/>
                  </a:moveTo>
                  <a:lnTo>
                    <a:pt x="23774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04" name="object 21004"/>
            <p:cNvSpPr/>
            <p:nvPr/>
          </p:nvSpPr>
          <p:spPr>
            <a:xfrm>
              <a:off x="3864762" y="5317045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0"/>
                  </a:moveTo>
                  <a:lnTo>
                    <a:pt x="23761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05" name="object 21005"/>
            <p:cNvSpPr/>
            <p:nvPr/>
          </p:nvSpPr>
          <p:spPr>
            <a:xfrm>
              <a:off x="3888524" y="5282183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06" name="object 21006"/>
            <p:cNvSpPr/>
            <p:nvPr/>
          </p:nvSpPr>
          <p:spPr>
            <a:xfrm>
              <a:off x="3888524" y="5283771"/>
              <a:ext cx="24130" cy="34925"/>
            </a:xfrm>
            <a:custGeom>
              <a:avLst/>
              <a:gdLst/>
              <a:ahLst/>
              <a:cxnLst/>
              <a:rect l="l" t="t" r="r" b="b"/>
              <a:pathLst>
                <a:path w="24129" h="34925">
                  <a:moveTo>
                    <a:pt x="23774" y="0"/>
                  </a:moveTo>
                  <a:lnTo>
                    <a:pt x="23774" y="34861"/>
                  </a:lnTo>
                  <a:lnTo>
                    <a:pt x="0" y="340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07" name="object 21007"/>
            <p:cNvSpPr/>
            <p:nvPr/>
          </p:nvSpPr>
          <p:spPr>
            <a:xfrm>
              <a:off x="3912285" y="5284558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61" y="0"/>
                  </a:moveTo>
                  <a:lnTo>
                    <a:pt x="23761" y="35648"/>
                  </a:lnTo>
                  <a:lnTo>
                    <a:pt x="0" y="340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08" name="object 21008"/>
            <p:cNvSpPr/>
            <p:nvPr/>
          </p:nvSpPr>
          <p:spPr>
            <a:xfrm>
              <a:off x="3936047" y="5285358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74" y="0"/>
                  </a:moveTo>
                  <a:lnTo>
                    <a:pt x="23774" y="35648"/>
                  </a:lnTo>
                  <a:lnTo>
                    <a:pt x="0" y="348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09" name="object 21009"/>
            <p:cNvSpPr/>
            <p:nvPr/>
          </p:nvSpPr>
          <p:spPr>
            <a:xfrm>
              <a:off x="3959821" y="5286159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74" y="0"/>
                  </a:moveTo>
                  <a:lnTo>
                    <a:pt x="23774" y="35648"/>
                  </a:lnTo>
                  <a:lnTo>
                    <a:pt x="0" y="348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10" name="object 21010"/>
            <p:cNvSpPr/>
            <p:nvPr/>
          </p:nvSpPr>
          <p:spPr>
            <a:xfrm>
              <a:off x="3983596" y="5286946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61" y="0"/>
                  </a:moveTo>
                  <a:lnTo>
                    <a:pt x="23761" y="35636"/>
                  </a:lnTo>
                  <a:lnTo>
                    <a:pt x="0" y="348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11" name="object 21011"/>
            <p:cNvSpPr/>
            <p:nvPr/>
          </p:nvSpPr>
          <p:spPr>
            <a:xfrm>
              <a:off x="4007345" y="5287746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74" y="0"/>
                  </a:moveTo>
                  <a:lnTo>
                    <a:pt x="23774" y="35636"/>
                  </a:lnTo>
                  <a:lnTo>
                    <a:pt x="0" y="348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12" name="object 21012"/>
            <p:cNvSpPr/>
            <p:nvPr/>
          </p:nvSpPr>
          <p:spPr>
            <a:xfrm>
              <a:off x="4031119" y="5288521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61" y="0"/>
                  </a:moveTo>
                  <a:lnTo>
                    <a:pt x="23761" y="35648"/>
                  </a:lnTo>
                  <a:lnTo>
                    <a:pt x="0" y="348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13" name="object 21013"/>
            <p:cNvSpPr/>
            <p:nvPr/>
          </p:nvSpPr>
          <p:spPr>
            <a:xfrm>
              <a:off x="4054881" y="5289321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74" y="0"/>
                  </a:moveTo>
                  <a:lnTo>
                    <a:pt x="23774" y="35648"/>
                  </a:lnTo>
                  <a:lnTo>
                    <a:pt x="0" y="348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14" name="object 21014"/>
            <p:cNvSpPr/>
            <p:nvPr/>
          </p:nvSpPr>
          <p:spPr>
            <a:xfrm>
              <a:off x="4078643" y="5290121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74" y="0"/>
                  </a:moveTo>
                  <a:lnTo>
                    <a:pt x="23774" y="35648"/>
                  </a:lnTo>
                  <a:lnTo>
                    <a:pt x="0" y="348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15" name="object 21015"/>
            <p:cNvSpPr/>
            <p:nvPr/>
          </p:nvSpPr>
          <p:spPr>
            <a:xfrm>
              <a:off x="4102417" y="5290908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61" y="0"/>
                  </a:moveTo>
                  <a:lnTo>
                    <a:pt x="23761" y="35648"/>
                  </a:lnTo>
                  <a:lnTo>
                    <a:pt x="0" y="348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16" name="object 21016"/>
            <p:cNvSpPr/>
            <p:nvPr/>
          </p:nvSpPr>
          <p:spPr>
            <a:xfrm>
              <a:off x="4126179" y="5291696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74" y="0"/>
                  </a:moveTo>
                  <a:lnTo>
                    <a:pt x="23774" y="35648"/>
                  </a:lnTo>
                  <a:lnTo>
                    <a:pt x="0" y="348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17" name="object 21017"/>
            <p:cNvSpPr/>
            <p:nvPr/>
          </p:nvSpPr>
          <p:spPr>
            <a:xfrm>
              <a:off x="4149953" y="5292496"/>
              <a:ext cx="24130" cy="34925"/>
            </a:xfrm>
            <a:custGeom>
              <a:avLst/>
              <a:gdLst/>
              <a:ahLst/>
              <a:cxnLst/>
              <a:rect l="l" t="t" r="r" b="b"/>
              <a:pathLst>
                <a:path w="24129" h="34925">
                  <a:moveTo>
                    <a:pt x="23774" y="0"/>
                  </a:moveTo>
                  <a:lnTo>
                    <a:pt x="23774" y="34848"/>
                  </a:lnTo>
                  <a:lnTo>
                    <a:pt x="0" y="348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18" name="object 21018"/>
            <p:cNvSpPr/>
            <p:nvPr/>
          </p:nvSpPr>
          <p:spPr>
            <a:xfrm>
              <a:off x="4173727" y="5292496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61" y="0"/>
                  </a:moveTo>
                  <a:lnTo>
                    <a:pt x="23761" y="35648"/>
                  </a:lnTo>
                  <a:lnTo>
                    <a:pt x="0" y="348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19" name="object 21019"/>
            <p:cNvSpPr/>
            <p:nvPr/>
          </p:nvSpPr>
          <p:spPr>
            <a:xfrm>
              <a:off x="4197489" y="5293283"/>
              <a:ext cx="24765" cy="36195"/>
            </a:xfrm>
            <a:custGeom>
              <a:avLst/>
              <a:gdLst/>
              <a:ahLst/>
              <a:cxnLst/>
              <a:rect l="l" t="t" r="r" b="b"/>
              <a:pathLst>
                <a:path w="24764" h="36195">
                  <a:moveTo>
                    <a:pt x="24561" y="0"/>
                  </a:moveTo>
                  <a:lnTo>
                    <a:pt x="24561" y="35648"/>
                  </a:lnTo>
                  <a:lnTo>
                    <a:pt x="0" y="348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20" name="object 21020"/>
            <p:cNvSpPr/>
            <p:nvPr/>
          </p:nvSpPr>
          <p:spPr>
            <a:xfrm>
              <a:off x="4222051" y="5294083"/>
              <a:ext cx="24130" cy="34925"/>
            </a:xfrm>
            <a:custGeom>
              <a:avLst/>
              <a:gdLst/>
              <a:ahLst/>
              <a:cxnLst/>
              <a:rect l="l" t="t" r="r" b="b"/>
              <a:pathLst>
                <a:path w="24129" h="34925">
                  <a:moveTo>
                    <a:pt x="23761" y="0"/>
                  </a:moveTo>
                  <a:lnTo>
                    <a:pt x="23761" y="34848"/>
                  </a:lnTo>
                  <a:lnTo>
                    <a:pt x="0" y="348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21" name="object 21021"/>
            <p:cNvSpPr/>
            <p:nvPr/>
          </p:nvSpPr>
          <p:spPr>
            <a:xfrm>
              <a:off x="4245800" y="5294083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74" y="0"/>
                  </a:moveTo>
                  <a:lnTo>
                    <a:pt x="23774" y="35648"/>
                  </a:lnTo>
                  <a:lnTo>
                    <a:pt x="0" y="348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22" name="object 21022"/>
            <p:cNvSpPr/>
            <p:nvPr/>
          </p:nvSpPr>
          <p:spPr>
            <a:xfrm>
              <a:off x="4269574" y="5294871"/>
              <a:ext cx="24130" cy="34925"/>
            </a:xfrm>
            <a:custGeom>
              <a:avLst/>
              <a:gdLst/>
              <a:ahLst/>
              <a:cxnLst/>
              <a:rect l="l" t="t" r="r" b="b"/>
              <a:pathLst>
                <a:path w="24129" h="34925">
                  <a:moveTo>
                    <a:pt x="23761" y="0"/>
                  </a:moveTo>
                  <a:lnTo>
                    <a:pt x="23761" y="34861"/>
                  </a:lnTo>
                  <a:lnTo>
                    <a:pt x="0" y="348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23" name="object 21023"/>
            <p:cNvSpPr/>
            <p:nvPr/>
          </p:nvSpPr>
          <p:spPr>
            <a:xfrm>
              <a:off x="4293336" y="5294871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74" y="0"/>
                  </a:moveTo>
                  <a:lnTo>
                    <a:pt x="23774" y="35648"/>
                  </a:lnTo>
                  <a:lnTo>
                    <a:pt x="0" y="348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24" name="object 21024"/>
            <p:cNvSpPr/>
            <p:nvPr/>
          </p:nvSpPr>
          <p:spPr>
            <a:xfrm>
              <a:off x="4317111" y="5294871"/>
              <a:ext cx="24765" cy="36195"/>
            </a:xfrm>
            <a:custGeom>
              <a:avLst/>
              <a:gdLst/>
              <a:ahLst/>
              <a:cxnLst/>
              <a:rect l="l" t="t" r="r" b="b"/>
              <a:pathLst>
                <a:path w="24764" h="36195">
                  <a:moveTo>
                    <a:pt x="24549" y="0"/>
                  </a:moveTo>
                  <a:lnTo>
                    <a:pt x="24549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25" name="object 21025"/>
            <p:cNvSpPr/>
            <p:nvPr/>
          </p:nvSpPr>
          <p:spPr>
            <a:xfrm>
              <a:off x="4341660" y="5295658"/>
              <a:ext cx="24130" cy="34925"/>
            </a:xfrm>
            <a:custGeom>
              <a:avLst/>
              <a:gdLst/>
              <a:ahLst/>
              <a:cxnLst/>
              <a:rect l="l" t="t" r="r" b="b"/>
              <a:pathLst>
                <a:path w="24129" h="34925">
                  <a:moveTo>
                    <a:pt x="23774" y="0"/>
                  </a:moveTo>
                  <a:lnTo>
                    <a:pt x="23774" y="34861"/>
                  </a:lnTo>
                  <a:lnTo>
                    <a:pt x="0" y="348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26" name="object 21026"/>
            <p:cNvSpPr/>
            <p:nvPr/>
          </p:nvSpPr>
          <p:spPr>
            <a:xfrm>
              <a:off x="4365434" y="5295658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74" y="0"/>
                  </a:moveTo>
                  <a:lnTo>
                    <a:pt x="23774" y="35648"/>
                  </a:lnTo>
                  <a:lnTo>
                    <a:pt x="0" y="348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27" name="object 21027"/>
            <p:cNvSpPr/>
            <p:nvPr/>
          </p:nvSpPr>
          <p:spPr>
            <a:xfrm>
              <a:off x="4389208" y="5295658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61" y="0"/>
                  </a:moveTo>
                  <a:lnTo>
                    <a:pt x="23761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28" name="object 21028"/>
            <p:cNvSpPr/>
            <p:nvPr/>
          </p:nvSpPr>
          <p:spPr>
            <a:xfrm>
              <a:off x="4412970" y="5295658"/>
              <a:ext cx="24765" cy="36195"/>
            </a:xfrm>
            <a:custGeom>
              <a:avLst/>
              <a:gdLst/>
              <a:ahLst/>
              <a:cxnLst/>
              <a:rect l="l" t="t" r="r" b="b"/>
              <a:pathLst>
                <a:path w="24764" h="36195">
                  <a:moveTo>
                    <a:pt x="24561" y="0"/>
                  </a:moveTo>
                  <a:lnTo>
                    <a:pt x="24561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29" name="object 21029"/>
            <p:cNvSpPr/>
            <p:nvPr/>
          </p:nvSpPr>
          <p:spPr>
            <a:xfrm>
              <a:off x="4437532" y="5295658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61" y="0"/>
                  </a:moveTo>
                  <a:lnTo>
                    <a:pt x="23761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30" name="object 21030"/>
            <p:cNvSpPr/>
            <p:nvPr/>
          </p:nvSpPr>
          <p:spPr>
            <a:xfrm>
              <a:off x="4461294" y="5295658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74" y="0"/>
                  </a:moveTo>
                  <a:lnTo>
                    <a:pt x="23774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31" name="object 21031"/>
            <p:cNvSpPr/>
            <p:nvPr/>
          </p:nvSpPr>
          <p:spPr>
            <a:xfrm>
              <a:off x="4485055" y="5295658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61" y="0"/>
                  </a:moveTo>
                  <a:lnTo>
                    <a:pt x="23761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32" name="object 21032"/>
            <p:cNvSpPr/>
            <p:nvPr/>
          </p:nvSpPr>
          <p:spPr>
            <a:xfrm>
              <a:off x="4508830" y="5295658"/>
              <a:ext cx="24765" cy="36195"/>
            </a:xfrm>
            <a:custGeom>
              <a:avLst/>
              <a:gdLst/>
              <a:ahLst/>
              <a:cxnLst/>
              <a:rect l="l" t="t" r="r" b="b"/>
              <a:pathLst>
                <a:path w="24764" h="36195">
                  <a:moveTo>
                    <a:pt x="24561" y="0"/>
                  </a:moveTo>
                  <a:lnTo>
                    <a:pt x="24561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33" name="object 21033"/>
            <p:cNvSpPr/>
            <p:nvPr/>
          </p:nvSpPr>
          <p:spPr>
            <a:xfrm>
              <a:off x="4533379" y="5295658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61" y="0"/>
                  </a:moveTo>
                  <a:lnTo>
                    <a:pt x="23761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34" name="object 21034"/>
            <p:cNvSpPr/>
            <p:nvPr/>
          </p:nvSpPr>
          <p:spPr>
            <a:xfrm>
              <a:off x="4557141" y="5295658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74" y="0"/>
                  </a:moveTo>
                  <a:lnTo>
                    <a:pt x="23774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35" name="object 21035"/>
            <p:cNvSpPr/>
            <p:nvPr/>
          </p:nvSpPr>
          <p:spPr>
            <a:xfrm>
              <a:off x="4580915" y="5295658"/>
              <a:ext cx="24765" cy="36195"/>
            </a:xfrm>
            <a:custGeom>
              <a:avLst/>
              <a:gdLst/>
              <a:ahLst/>
              <a:cxnLst/>
              <a:rect l="l" t="t" r="r" b="b"/>
              <a:pathLst>
                <a:path w="24764" h="36195">
                  <a:moveTo>
                    <a:pt x="24561" y="0"/>
                  </a:moveTo>
                  <a:lnTo>
                    <a:pt x="24561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36" name="object 21036"/>
            <p:cNvSpPr/>
            <p:nvPr/>
          </p:nvSpPr>
          <p:spPr>
            <a:xfrm>
              <a:off x="4605464" y="5295658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74" y="0"/>
                  </a:moveTo>
                  <a:lnTo>
                    <a:pt x="23774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37" name="object 21037"/>
            <p:cNvSpPr/>
            <p:nvPr/>
          </p:nvSpPr>
          <p:spPr>
            <a:xfrm>
              <a:off x="4629238" y="5294871"/>
              <a:ext cx="24130" cy="36830"/>
            </a:xfrm>
            <a:custGeom>
              <a:avLst/>
              <a:gdLst/>
              <a:ahLst/>
              <a:cxnLst/>
              <a:rect l="l" t="t" r="r" b="b"/>
              <a:pathLst>
                <a:path w="24129" h="36829">
                  <a:moveTo>
                    <a:pt x="23774" y="0"/>
                  </a:moveTo>
                  <a:lnTo>
                    <a:pt x="23774" y="35648"/>
                  </a:ln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38" name="object 21038"/>
            <p:cNvSpPr/>
            <p:nvPr/>
          </p:nvSpPr>
          <p:spPr>
            <a:xfrm>
              <a:off x="4653013" y="5294871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61" y="0"/>
                  </a:moveTo>
                  <a:lnTo>
                    <a:pt x="23761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39" name="object 21039"/>
            <p:cNvSpPr/>
            <p:nvPr/>
          </p:nvSpPr>
          <p:spPr>
            <a:xfrm>
              <a:off x="4676775" y="5294871"/>
              <a:ext cx="24765" cy="36195"/>
            </a:xfrm>
            <a:custGeom>
              <a:avLst/>
              <a:gdLst/>
              <a:ahLst/>
              <a:cxnLst/>
              <a:rect l="l" t="t" r="r" b="b"/>
              <a:pathLst>
                <a:path w="24764" h="36195">
                  <a:moveTo>
                    <a:pt x="24549" y="0"/>
                  </a:moveTo>
                  <a:lnTo>
                    <a:pt x="24549" y="34861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40" name="object 21040"/>
            <p:cNvSpPr/>
            <p:nvPr/>
          </p:nvSpPr>
          <p:spPr>
            <a:xfrm>
              <a:off x="4701324" y="5294083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74" y="0"/>
                  </a:moveTo>
                  <a:lnTo>
                    <a:pt x="23774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41" name="object 21041"/>
            <p:cNvSpPr/>
            <p:nvPr/>
          </p:nvSpPr>
          <p:spPr>
            <a:xfrm>
              <a:off x="4725098" y="5294083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74" y="0"/>
                  </a:moveTo>
                  <a:lnTo>
                    <a:pt x="23774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42" name="object 21042"/>
            <p:cNvSpPr/>
            <p:nvPr/>
          </p:nvSpPr>
          <p:spPr>
            <a:xfrm>
              <a:off x="4748860" y="5293283"/>
              <a:ext cx="24130" cy="36830"/>
            </a:xfrm>
            <a:custGeom>
              <a:avLst/>
              <a:gdLst/>
              <a:ahLst/>
              <a:cxnLst/>
              <a:rect l="l" t="t" r="r" b="b"/>
              <a:pathLst>
                <a:path w="24129" h="36829">
                  <a:moveTo>
                    <a:pt x="23774" y="0"/>
                  </a:moveTo>
                  <a:lnTo>
                    <a:pt x="23774" y="35648"/>
                  </a:ln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43" name="object 21043"/>
            <p:cNvSpPr/>
            <p:nvPr/>
          </p:nvSpPr>
          <p:spPr>
            <a:xfrm>
              <a:off x="4772634" y="5293283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61" y="0"/>
                  </a:moveTo>
                  <a:lnTo>
                    <a:pt x="23761" y="34861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44" name="object 21044"/>
            <p:cNvSpPr/>
            <p:nvPr/>
          </p:nvSpPr>
          <p:spPr>
            <a:xfrm>
              <a:off x="4796408" y="5292496"/>
              <a:ext cx="24765" cy="36195"/>
            </a:xfrm>
            <a:custGeom>
              <a:avLst/>
              <a:gdLst/>
              <a:ahLst/>
              <a:cxnLst/>
              <a:rect l="l" t="t" r="r" b="b"/>
              <a:pathLst>
                <a:path w="24764" h="36195">
                  <a:moveTo>
                    <a:pt x="24549" y="0"/>
                  </a:moveTo>
                  <a:lnTo>
                    <a:pt x="24549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45" name="object 21045"/>
            <p:cNvSpPr/>
            <p:nvPr/>
          </p:nvSpPr>
          <p:spPr>
            <a:xfrm>
              <a:off x="4820945" y="5291696"/>
              <a:ext cx="24130" cy="36830"/>
            </a:xfrm>
            <a:custGeom>
              <a:avLst/>
              <a:gdLst/>
              <a:ahLst/>
              <a:cxnLst/>
              <a:rect l="l" t="t" r="r" b="b"/>
              <a:pathLst>
                <a:path w="24129" h="36829">
                  <a:moveTo>
                    <a:pt x="23774" y="0"/>
                  </a:moveTo>
                  <a:lnTo>
                    <a:pt x="23774" y="35648"/>
                  </a:ln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46" name="object 21046"/>
            <p:cNvSpPr/>
            <p:nvPr/>
          </p:nvSpPr>
          <p:spPr>
            <a:xfrm>
              <a:off x="4844719" y="5291696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74" y="0"/>
                  </a:moveTo>
                  <a:lnTo>
                    <a:pt x="23774" y="34861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47" name="object 21047"/>
            <p:cNvSpPr/>
            <p:nvPr/>
          </p:nvSpPr>
          <p:spPr>
            <a:xfrm>
              <a:off x="4868494" y="5290908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61" y="0"/>
                  </a:moveTo>
                  <a:lnTo>
                    <a:pt x="23761" y="348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48" name="object 21048"/>
            <p:cNvSpPr/>
            <p:nvPr/>
          </p:nvSpPr>
          <p:spPr>
            <a:xfrm>
              <a:off x="4892255" y="5290121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74" y="0"/>
                  </a:moveTo>
                  <a:lnTo>
                    <a:pt x="23774" y="35648"/>
                  </a:ln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49" name="object 21049"/>
            <p:cNvSpPr/>
            <p:nvPr/>
          </p:nvSpPr>
          <p:spPr>
            <a:xfrm>
              <a:off x="4916017" y="5289321"/>
              <a:ext cx="24130" cy="36830"/>
            </a:xfrm>
            <a:custGeom>
              <a:avLst/>
              <a:gdLst/>
              <a:ahLst/>
              <a:cxnLst/>
              <a:rect l="l" t="t" r="r" b="b"/>
              <a:pathLst>
                <a:path w="24129" h="36829">
                  <a:moveTo>
                    <a:pt x="23761" y="0"/>
                  </a:moveTo>
                  <a:lnTo>
                    <a:pt x="23761" y="35648"/>
                  </a:ln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50" name="object 21050"/>
            <p:cNvSpPr/>
            <p:nvPr/>
          </p:nvSpPr>
          <p:spPr>
            <a:xfrm>
              <a:off x="4939779" y="5288521"/>
              <a:ext cx="24130" cy="36830"/>
            </a:xfrm>
            <a:custGeom>
              <a:avLst/>
              <a:gdLst/>
              <a:ahLst/>
              <a:cxnLst/>
              <a:rect l="l" t="t" r="r" b="b"/>
              <a:pathLst>
                <a:path w="24129" h="36829">
                  <a:moveTo>
                    <a:pt x="23774" y="0"/>
                  </a:moveTo>
                  <a:lnTo>
                    <a:pt x="23774" y="35648"/>
                  </a:ln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51" name="object 21051"/>
            <p:cNvSpPr/>
            <p:nvPr/>
          </p:nvSpPr>
          <p:spPr>
            <a:xfrm>
              <a:off x="4963553" y="5287746"/>
              <a:ext cx="24130" cy="36830"/>
            </a:xfrm>
            <a:custGeom>
              <a:avLst/>
              <a:gdLst/>
              <a:ahLst/>
              <a:cxnLst/>
              <a:rect l="l" t="t" r="r" b="b"/>
              <a:pathLst>
                <a:path w="24129" h="36829">
                  <a:moveTo>
                    <a:pt x="23774" y="0"/>
                  </a:moveTo>
                  <a:lnTo>
                    <a:pt x="23774" y="35636"/>
                  </a:lnTo>
                  <a:lnTo>
                    <a:pt x="0" y="364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52" name="object 21052"/>
            <p:cNvSpPr/>
            <p:nvPr/>
          </p:nvSpPr>
          <p:spPr>
            <a:xfrm>
              <a:off x="4987328" y="5286946"/>
              <a:ext cx="24130" cy="36830"/>
            </a:xfrm>
            <a:custGeom>
              <a:avLst/>
              <a:gdLst/>
              <a:ahLst/>
              <a:cxnLst/>
              <a:rect l="l" t="t" r="r" b="b"/>
              <a:pathLst>
                <a:path w="24129" h="36829">
                  <a:moveTo>
                    <a:pt x="23761" y="0"/>
                  </a:moveTo>
                  <a:lnTo>
                    <a:pt x="23761" y="35636"/>
                  </a:lnTo>
                  <a:lnTo>
                    <a:pt x="0" y="364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53" name="object 21053"/>
            <p:cNvSpPr/>
            <p:nvPr/>
          </p:nvSpPr>
          <p:spPr>
            <a:xfrm>
              <a:off x="5011077" y="5321007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-793" y="787"/>
                  </a:moveTo>
                  <a:lnTo>
                    <a:pt x="24568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54" name="object 21054"/>
            <p:cNvSpPr/>
            <p:nvPr/>
          </p:nvSpPr>
          <p:spPr>
            <a:xfrm>
              <a:off x="3881399" y="5332895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0"/>
                  </a:moveTo>
                  <a:lnTo>
                    <a:pt x="24561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55" name="object 21055"/>
            <p:cNvSpPr/>
            <p:nvPr/>
          </p:nvSpPr>
          <p:spPr>
            <a:xfrm>
              <a:off x="3881399" y="5328932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24561" y="800"/>
                  </a:moveTo>
                  <a:lnTo>
                    <a:pt x="24561" y="4749"/>
                  </a:lnTo>
                </a:path>
                <a:path w="24764" h="5079">
                  <a:moveTo>
                    <a:pt x="245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56" name="object 21056"/>
            <p:cNvSpPr/>
            <p:nvPr/>
          </p:nvSpPr>
          <p:spPr>
            <a:xfrm>
              <a:off x="3857637" y="5327345"/>
              <a:ext cx="24130" cy="5715"/>
            </a:xfrm>
            <a:custGeom>
              <a:avLst/>
              <a:gdLst/>
              <a:ahLst/>
              <a:cxnLst/>
              <a:rect l="l" t="t" r="r" b="b"/>
              <a:pathLst>
                <a:path w="24129" h="5714">
                  <a:moveTo>
                    <a:pt x="23761" y="5549"/>
                  </a:moveTo>
                  <a:lnTo>
                    <a:pt x="23761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57" name="object 21057"/>
            <p:cNvSpPr/>
            <p:nvPr/>
          </p:nvSpPr>
          <p:spPr>
            <a:xfrm>
              <a:off x="3857637" y="5332107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0"/>
                  </a:moveTo>
                  <a:lnTo>
                    <a:pt x="23761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58" name="object 21058"/>
            <p:cNvSpPr/>
            <p:nvPr/>
          </p:nvSpPr>
          <p:spPr>
            <a:xfrm>
              <a:off x="3905961" y="5333682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-793" y="793"/>
                  </a:moveTo>
                  <a:lnTo>
                    <a:pt x="24555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59" name="object 21059"/>
            <p:cNvSpPr/>
            <p:nvPr/>
          </p:nvSpPr>
          <p:spPr>
            <a:xfrm>
              <a:off x="3905961" y="5329732"/>
              <a:ext cx="24130" cy="5715"/>
            </a:xfrm>
            <a:custGeom>
              <a:avLst/>
              <a:gdLst/>
              <a:ahLst/>
              <a:cxnLst/>
              <a:rect l="l" t="t" r="r" b="b"/>
              <a:pathLst>
                <a:path w="24129" h="5714">
                  <a:moveTo>
                    <a:pt x="23761" y="787"/>
                  </a:moveTo>
                  <a:lnTo>
                    <a:pt x="23761" y="5549"/>
                  </a:lnTo>
                </a:path>
                <a:path w="24129" h="5714">
                  <a:moveTo>
                    <a:pt x="23761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60" name="object 21060"/>
            <p:cNvSpPr/>
            <p:nvPr/>
          </p:nvSpPr>
          <p:spPr>
            <a:xfrm>
              <a:off x="3929722" y="5335269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0"/>
                  </a:moveTo>
                  <a:lnTo>
                    <a:pt x="237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61" name="object 21061"/>
            <p:cNvSpPr/>
            <p:nvPr/>
          </p:nvSpPr>
          <p:spPr>
            <a:xfrm>
              <a:off x="3953484" y="533210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62" name="object 21062"/>
            <p:cNvSpPr/>
            <p:nvPr/>
          </p:nvSpPr>
          <p:spPr>
            <a:xfrm>
              <a:off x="3929710" y="5330520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-793" y="793"/>
                  </a:moveTo>
                  <a:lnTo>
                    <a:pt x="24568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63" name="object 21063"/>
            <p:cNvSpPr/>
            <p:nvPr/>
          </p:nvSpPr>
          <p:spPr>
            <a:xfrm>
              <a:off x="3953484" y="5336070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0"/>
                  </a:moveTo>
                  <a:lnTo>
                    <a:pt x="23774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64" name="object 21064"/>
            <p:cNvSpPr/>
            <p:nvPr/>
          </p:nvSpPr>
          <p:spPr>
            <a:xfrm>
              <a:off x="3953484" y="5332094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74" y="800"/>
                  </a:moveTo>
                  <a:lnTo>
                    <a:pt x="23774" y="4749"/>
                  </a:lnTo>
                </a:path>
                <a:path w="24129" h="5079">
                  <a:moveTo>
                    <a:pt x="237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65" name="object 21065"/>
            <p:cNvSpPr/>
            <p:nvPr/>
          </p:nvSpPr>
          <p:spPr>
            <a:xfrm>
              <a:off x="3977259" y="5336857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0"/>
                  </a:moveTo>
                  <a:lnTo>
                    <a:pt x="24549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66" name="object 21066"/>
            <p:cNvSpPr/>
            <p:nvPr/>
          </p:nvSpPr>
          <p:spPr>
            <a:xfrm>
              <a:off x="3977271" y="5332895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24549" y="787"/>
                  </a:moveTo>
                  <a:lnTo>
                    <a:pt x="24549" y="4749"/>
                  </a:lnTo>
                </a:path>
                <a:path w="24764" h="5079">
                  <a:moveTo>
                    <a:pt x="24549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67" name="object 21067"/>
            <p:cNvSpPr/>
            <p:nvPr/>
          </p:nvSpPr>
          <p:spPr>
            <a:xfrm>
              <a:off x="4001820" y="5337644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0"/>
                  </a:moveTo>
                  <a:lnTo>
                    <a:pt x="23761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68" name="object 21068"/>
            <p:cNvSpPr/>
            <p:nvPr/>
          </p:nvSpPr>
          <p:spPr>
            <a:xfrm>
              <a:off x="4001808" y="5333682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61" y="800"/>
                  </a:moveTo>
                  <a:lnTo>
                    <a:pt x="23761" y="4749"/>
                  </a:lnTo>
                </a:path>
                <a:path w="24129" h="5079">
                  <a:moveTo>
                    <a:pt x="237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69" name="object 21069"/>
            <p:cNvSpPr/>
            <p:nvPr/>
          </p:nvSpPr>
          <p:spPr>
            <a:xfrm>
              <a:off x="4025569" y="5338432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0"/>
                  </a:moveTo>
                  <a:lnTo>
                    <a:pt x="237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70" name="object 21070"/>
            <p:cNvSpPr/>
            <p:nvPr/>
          </p:nvSpPr>
          <p:spPr>
            <a:xfrm>
              <a:off x="4025569" y="5334469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74" y="800"/>
                  </a:moveTo>
                  <a:lnTo>
                    <a:pt x="23774" y="4749"/>
                  </a:lnTo>
                </a:path>
                <a:path w="24129" h="5079">
                  <a:moveTo>
                    <a:pt x="237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71" name="object 21071"/>
            <p:cNvSpPr/>
            <p:nvPr/>
          </p:nvSpPr>
          <p:spPr>
            <a:xfrm>
              <a:off x="4049344" y="53392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0"/>
                  </a:moveTo>
                  <a:lnTo>
                    <a:pt x="24561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72" name="object 21072"/>
            <p:cNvSpPr/>
            <p:nvPr/>
          </p:nvSpPr>
          <p:spPr>
            <a:xfrm>
              <a:off x="4049344" y="5335269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24561" y="800"/>
                  </a:moveTo>
                  <a:lnTo>
                    <a:pt x="24561" y="4749"/>
                  </a:lnTo>
                </a:path>
                <a:path w="24764" h="5079">
                  <a:moveTo>
                    <a:pt x="245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73" name="object 21073"/>
            <p:cNvSpPr/>
            <p:nvPr/>
          </p:nvSpPr>
          <p:spPr>
            <a:xfrm>
              <a:off x="4073906" y="5340019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0"/>
                  </a:moveTo>
                  <a:lnTo>
                    <a:pt x="23761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74" name="object 21074"/>
            <p:cNvSpPr/>
            <p:nvPr/>
          </p:nvSpPr>
          <p:spPr>
            <a:xfrm>
              <a:off x="4073906" y="5336070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61" y="787"/>
                  </a:moveTo>
                  <a:lnTo>
                    <a:pt x="23761" y="4749"/>
                  </a:lnTo>
                </a:path>
                <a:path w="24129" h="5079">
                  <a:moveTo>
                    <a:pt x="23761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75" name="object 21075"/>
            <p:cNvSpPr/>
            <p:nvPr/>
          </p:nvSpPr>
          <p:spPr>
            <a:xfrm>
              <a:off x="4097667" y="53408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0"/>
                  </a:moveTo>
                  <a:lnTo>
                    <a:pt x="24561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76" name="object 21076"/>
            <p:cNvSpPr/>
            <p:nvPr/>
          </p:nvSpPr>
          <p:spPr>
            <a:xfrm>
              <a:off x="4097667" y="5336844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24561" y="800"/>
                  </a:moveTo>
                  <a:lnTo>
                    <a:pt x="24561" y="4762"/>
                  </a:lnTo>
                </a:path>
                <a:path w="24764" h="5079">
                  <a:moveTo>
                    <a:pt x="245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77" name="object 21077"/>
            <p:cNvSpPr/>
            <p:nvPr/>
          </p:nvSpPr>
          <p:spPr>
            <a:xfrm>
              <a:off x="4122229" y="5341607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0"/>
                  </a:moveTo>
                  <a:lnTo>
                    <a:pt x="23761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78" name="object 21078"/>
            <p:cNvSpPr/>
            <p:nvPr/>
          </p:nvSpPr>
          <p:spPr>
            <a:xfrm>
              <a:off x="4122229" y="5337644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61" y="0"/>
                  </a:moveTo>
                  <a:lnTo>
                    <a:pt x="23761" y="4749"/>
                  </a:lnTo>
                </a:path>
                <a:path w="24129" h="5079">
                  <a:moveTo>
                    <a:pt x="237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79" name="object 21079"/>
            <p:cNvSpPr/>
            <p:nvPr/>
          </p:nvSpPr>
          <p:spPr>
            <a:xfrm>
              <a:off x="4145991" y="534239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5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80" name="object 21080"/>
            <p:cNvSpPr/>
            <p:nvPr/>
          </p:nvSpPr>
          <p:spPr>
            <a:xfrm>
              <a:off x="4146003" y="5337644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24561" y="787"/>
                  </a:moveTo>
                  <a:lnTo>
                    <a:pt x="24561" y="4749"/>
                  </a:lnTo>
                </a:path>
                <a:path w="24764" h="5079">
                  <a:moveTo>
                    <a:pt x="24561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81" name="object 21081"/>
            <p:cNvSpPr/>
            <p:nvPr/>
          </p:nvSpPr>
          <p:spPr>
            <a:xfrm>
              <a:off x="4170565" y="5342394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0"/>
                  </a:moveTo>
                  <a:lnTo>
                    <a:pt x="23761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82" name="object 21082"/>
            <p:cNvSpPr/>
            <p:nvPr/>
          </p:nvSpPr>
          <p:spPr>
            <a:xfrm>
              <a:off x="4170552" y="5338419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61" y="800"/>
                  </a:moveTo>
                  <a:lnTo>
                    <a:pt x="23761" y="4762"/>
                  </a:lnTo>
                </a:path>
                <a:path w="24129" h="5079">
                  <a:moveTo>
                    <a:pt x="237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83" name="object 21083"/>
            <p:cNvSpPr/>
            <p:nvPr/>
          </p:nvSpPr>
          <p:spPr>
            <a:xfrm>
              <a:off x="4194314" y="5343194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0"/>
                  </a:moveTo>
                  <a:lnTo>
                    <a:pt x="24561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84" name="object 21084"/>
            <p:cNvSpPr/>
            <p:nvPr/>
          </p:nvSpPr>
          <p:spPr>
            <a:xfrm>
              <a:off x="4194327" y="5339219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24561" y="0"/>
                  </a:moveTo>
                  <a:lnTo>
                    <a:pt x="24561" y="4762"/>
                  </a:lnTo>
                </a:path>
                <a:path w="24764" h="5079">
                  <a:moveTo>
                    <a:pt x="245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85" name="object 21085"/>
            <p:cNvSpPr/>
            <p:nvPr/>
          </p:nvSpPr>
          <p:spPr>
            <a:xfrm>
              <a:off x="4218889" y="534398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86" name="object 21086"/>
            <p:cNvSpPr/>
            <p:nvPr/>
          </p:nvSpPr>
          <p:spPr>
            <a:xfrm>
              <a:off x="4218889" y="5339219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61" y="800"/>
                  </a:moveTo>
                  <a:lnTo>
                    <a:pt x="23761" y="4762"/>
                  </a:lnTo>
                </a:path>
                <a:path w="24129" h="5079">
                  <a:moveTo>
                    <a:pt x="237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87" name="object 21087"/>
            <p:cNvSpPr/>
            <p:nvPr/>
          </p:nvSpPr>
          <p:spPr>
            <a:xfrm>
              <a:off x="4242650" y="5343982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0"/>
                  </a:moveTo>
                  <a:lnTo>
                    <a:pt x="24549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88" name="object 21088"/>
            <p:cNvSpPr/>
            <p:nvPr/>
          </p:nvSpPr>
          <p:spPr>
            <a:xfrm>
              <a:off x="4242650" y="5340019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24549" y="800"/>
                  </a:moveTo>
                  <a:lnTo>
                    <a:pt x="24549" y="4762"/>
                  </a:lnTo>
                </a:path>
                <a:path w="24764" h="5079">
                  <a:moveTo>
                    <a:pt x="245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89" name="object 21089"/>
            <p:cNvSpPr/>
            <p:nvPr/>
          </p:nvSpPr>
          <p:spPr>
            <a:xfrm>
              <a:off x="4267200" y="534478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90" name="object 21090"/>
            <p:cNvSpPr/>
            <p:nvPr/>
          </p:nvSpPr>
          <p:spPr>
            <a:xfrm>
              <a:off x="4267200" y="5340819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74" y="0"/>
                  </a:moveTo>
                  <a:lnTo>
                    <a:pt x="23774" y="3962"/>
                  </a:lnTo>
                </a:path>
                <a:path w="24129" h="4445">
                  <a:moveTo>
                    <a:pt x="23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91" name="object 21091"/>
            <p:cNvSpPr/>
            <p:nvPr/>
          </p:nvSpPr>
          <p:spPr>
            <a:xfrm>
              <a:off x="4290974" y="5344782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0"/>
                  </a:moveTo>
                  <a:lnTo>
                    <a:pt x="24561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92" name="object 21092"/>
            <p:cNvSpPr/>
            <p:nvPr/>
          </p:nvSpPr>
          <p:spPr>
            <a:xfrm>
              <a:off x="4290974" y="5340807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24561" y="800"/>
                  </a:moveTo>
                  <a:lnTo>
                    <a:pt x="24561" y="4762"/>
                  </a:lnTo>
                </a:path>
                <a:path w="24764" h="5079">
                  <a:moveTo>
                    <a:pt x="24561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93" name="object 21093"/>
            <p:cNvSpPr/>
            <p:nvPr/>
          </p:nvSpPr>
          <p:spPr>
            <a:xfrm>
              <a:off x="4315536" y="534556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94" name="object 21094"/>
            <p:cNvSpPr/>
            <p:nvPr/>
          </p:nvSpPr>
          <p:spPr>
            <a:xfrm>
              <a:off x="4315536" y="5341607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1" y="0"/>
                  </a:moveTo>
                  <a:lnTo>
                    <a:pt x="23761" y="3962"/>
                  </a:lnTo>
                </a:path>
                <a:path w="24129" h="4445">
                  <a:moveTo>
                    <a:pt x="237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95" name="object 21095"/>
            <p:cNvSpPr/>
            <p:nvPr/>
          </p:nvSpPr>
          <p:spPr>
            <a:xfrm>
              <a:off x="4339297" y="534556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96" name="object 21096"/>
            <p:cNvSpPr/>
            <p:nvPr/>
          </p:nvSpPr>
          <p:spPr>
            <a:xfrm>
              <a:off x="4339297" y="5341607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49" y="0"/>
                  </a:moveTo>
                  <a:lnTo>
                    <a:pt x="24549" y="3962"/>
                  </a:lnTo>
                </a:path>
                <a:path w="24764" h="4445">
                  <a:moveTo>
                    <a:pt x="24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97" name="object 21097"/>
            <p:cNvSpPr/>
            <p:nvPr/>
          </p:nvSpPr>
          <p:spPr>
            <a:xfrm>
              <a:off x="4363847" y="534556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0"/>
                  </a:moveTo>
                  <a:lnTo>
                    <a:pt x="24561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98" name="object 21098"/>
            <p:cNvSpPr/>
            <p:nvPr/>
          </p:nvSpPr>
          <p:spPr>
            <a:xfrm>
              <a:off x="4363847" y="5341607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24561" y="787"/>
                  </a:moveTo>
                  <a:lnTo>
                    <a:pt x="24561" y="4749"/>
                  </a:lnTo>
                </a:path>
                <a:path w="24764" h="5079">
                  <a:moveTo>
                    <a:pt x="24561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099" name="object 21099"/>
            <p:cNvSpPr/>
            <p:nvPr/>
          </p:nvSpPr>
          <p:spPr>
            <a:xfrm>
              <a:off x="4388408" y="534635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00" name="object 21100"/>
            <p:cNvSpPr/>
            <p:nvPr/>
          </p:nvSpPr>
          <p:spPr>
            <a:xfrm>
              <a:off x="4388408" y="5342394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74" y="0"/>
                  </a:moveTo>
                  <a:lnTo>
                    <a:pt x="23774" y="3962"/>
                  </a:lnTo>
                </a:path>
                <a:path w="24129" h="4445">
                  <a:moveTo>
                    <a:pt x="23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01" name="object 21101"/>
            <p:cNvSpPr/>
            <p:nvPr/>
          </p:nvSpPr>
          <p:spPr>
            <a:xfrm>
              <a:off x="4412183" y="534635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02" name="object 21102"/>
            <p:cNvSpPr/>
            <p:nvPr/>
          </p:nvSpPr>
          <p:spPr>
            <a:xfrm>
              <a:off x="4412195" y="5342394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49" y="0"/>
                  </a:moveTo>
                  <a:lnTo>
                    <a:pt x="24549" y="3962"/>
                  </a:lnTo>
                </a:path>
                <a:path w="24764" h="4445">
                  <a:moveTo>
                    <a:pt x="24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03" name="object 21103"/>
            <p:cNvSpPr/>
            <p:nvPr/>
          </p:nvSpPr>
          <p:spPr>
            <a:xfrm>
              <a:off x="4436745" y="534635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04" name="object 21104"/>
            <p:cNvSpPr/>
            <p:nvPr/>
          </p:nvSpPr>
          <p:spPr>
            <a:xfrm>
              <a:off x="4436745" y="5342394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1" y="0"/>
                  </a:moveTo>
                  <a:lnTo>
                    <a:pt x="23761" y="3962"/>
                  </a:lnTo>
                </a:path>
                <a:path w="24129" h="4445">
                  <a:moveTo>
                    <a:pt x="237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05" name="object 21105"/>
            <p:cNvSpPr/>
            <p:nvPr/>
          </p:nvSpPr>
          <p:spPr>
            <a:xfrm>
              <a:off x="4460506" y="534635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5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06" name="object 21106"/>
            <p:cNvSpPr/>
            <p:nvPr/>
          </p:nvSpPr>
          <p:spPr>
            <a:xfrm>
              <a:off x="4460506" y="5342394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61" y="0"/>
                  </a:moveTo>
                  <a:lnTo>
                    <a:pt x="24561" y="3962"/>
                  </a:lnTo>
                </a:path>
                <a:path w="24764" h="4445">
                  <a:moveTo>
                    <a:pt x="245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07" name="object 21107"/>
            <p:cNvSpPr/>
            <p:nvPr/>
          </p:nvSpPr>
          <p:spPr>
            <a:xfrm>
              <a:off x="4485068" y="534635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08" name="object 21108"/>
            <p:cNvSpPr/>
            <p:nvPr/>
          </p:nvSpPr>
          <p:spPr>
            <a:xfrm>
              <a:off x="4485055" y="5342394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61" y="0"/>
                  </a:moveTo>
                  <a:lnTo>
                    <a:pt x="24561" y="3962"/>
                  </a:lnTo>
                </a:path>
                <a:path w="24764" h="4445">
                  <a:moveTo>
                    <a:pt x="245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09" name="object 21109"/>
            <p:cNvSpPr/>
            <p:nvPr/>
          </p:nvSpPr>
          <p:spPr>
            <a:xfrm>
              <a:off x="4509617" y="534635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10" name="object 21110"/>
            <p:cNvSpPr/>
            <p:nvPr/>
          </p:nvSpPr>
          <p:spPr>
            <a:xfrm>
              <a:off x="4509617" y="5342394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74" y="0"/>
                  </a:moveTo>
                  <a:lnTo>
                    <a:pt x="23774" y="3962"/>
                  </a:lnTo>
                </a:path>
                <a:path w="24129" h="4445">
                  <a:moveTo>
                    <a:pt x="237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11" name="object 21111"/>
            <p:cNvSpPr/>
            <p:nvPr/>
          </p:nvSpPr>
          <p:spPr>
            <a:xfrm>
              <a:off x="4533391" y="534635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12" name="object 21112"/>
            <p:cNvSpPr/>
            <p:nvPr/>
          </p:nvSpPr>
          <p:spPr>
            <a:xfrm>
              <a:off x="4533379" y="5342394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61" y="0"/>
                  </a:moveTo>
                  <a:lnTo>
                    <a:pt x="24561" y="3962"/>
                  </a:lnTo>
                </a:path>
                <a:path w="24764" h="4445">
                  <a:moveTo>
                    <a:pt x="245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13" name="object 21113"/>
            <p:cNvSpPr/>
            <p:nvPr/>
          </p:nvSpPr>
          <p:spPr>
            <a:xfrm>
              <a:off x="4557941" y="534635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14" name="object 21114"/>
            <p:cNvSpPr/>
            <p:nvPr/>
          </p:nvSpPr>
          <p:spPr>
            <a:xfrm>
              <a:off x="4557941" y="5342394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1" y="0"/>
                  </a:moveTo>
                  <a:lnTo>
                    <a:pt x="23761" y="3962"/>
                  </a:lnTo>
                </a:path>
                <a:path w="24129" h="4445">
                  <a:moveTo>
                    <a:pt x="237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15" name="object 21115"/>
            <p:cNvSpPr/>
            <p:nvPr/>
          </p:nvSpPr>
          <p:spPr>
            <a:xfrm>
              <a:off x="4581702" y="534635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5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16" name="object 21116"/>
            <p:cNvSpPr/>
            <p:nvPr/>
          </p:nvSpPr>
          <p:spPr>
            <a:xfrm>
              <a:off x="4581702" y="5342394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61" y="0"/>
                  </a:moveTo>
                  <a:lnTo>
                    <a:pt x="24561" y="3962"/>
                  </a:lnTo>
                </a:path>
                <a:path w="24764" h="4445">
                  <a:moveTo>
                    <a:pt x="245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17" name="object 21117"/>
            <p:cNvSpPr/>
            <p:nvPr/>
          </p:nvSpPr>
          <p:spPr>
            <a:xfrm>
              <a:off x="4606264" y="5346357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5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18" name="object 21118"/>
            <p:cNvSpPr/>
            <p:nvPr/>
          </p:nvSpPr>
          <p:spPr>
            <a:xfrm>
              <a:off x="4606277" y="5341607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24561" y="0"/>
                  </a:moveTo>
                  <a:lnTo>
                    <a:pt x="24561" y="4749"/>
                  </a:lnTo>
                </a:path>
                <a:path w="24764" h="5079">
                  <a:moveTo>
                    <a:pt x="24561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19" name="object 21119"/>
            <p:cNvSpPr/>
            <p:nvPr/>
          </p:nvSpPr>
          <p:spPr>
            <a:xfrm>
              <a:off x="4630839" y="5345569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787"/>
                  </a:moveTo>
                  <a:lnTo>
                    <a:pt x="237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20" name="object 21120"/>
            <p:cNvSpPr/>
            <p:nvPr/>
          </p:nvSpPr>
          <p:spPr>
            <a:xfrm>
              <a:off x="4630839" y="5341607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1" y="0"/>
                  </a:moveTo>
                  <a:lnTo>
                    <a:pt x="23761" y="3962"/>
                  </a:lnTo>
                </a:path>
                <a:path w="24129" h="4445">
                  <a:moveTo>
                    <a:pt x="237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21" name="object 21121"/>
            <p:cNvSpPr/>
            <p:nvPr/>
          </p:nvSpPr>
          <p:spPr>
            <a:xfrm>
              <a:off x="4654600" y="534556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22" name="object 21122"/>
            <p:cNvSpPr/>
            <p:nvPr/>
          </p:nvSpPr>
          <p:spPr>
            <a:xfrm>
              <a:off x="4654600" y="5341607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49" y="0"/>
                  </a:moveTo>
                  <a:lnTo>
                    <a:pt x="24549" y="3962"/>
                  </a:lnTo>
                </a:path>
                <a:path w="24764" h="4445">
                  <a:moveTo>
                    <a:pt x="24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23" name="object 21123"/>
            <p:cNvSpPr/>
            <p:nvPr/>
          </p:nvSpPr>
          <p:spPr>
            <a:xfrm>
              <a:off x="4679149" y="534556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24" name="object 21124"/>
            <p:cNvSpPr/>
            <p:nvPr/>
          </p:nvSpPr>
          <p:spPr>
            <a:xfrm>
              <a:off x="4679149" y="5340819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74" y="0"/>
                  </a:moveTo>
                  <a:lnTo>
                    <a:pt x="23774" y="4762"/>
                  </a:lnTo>
                </a:path>
                <a:path w="24129" h="5079">
                  <a:moveTo>
                    <a:pt x="237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25" name="object 21125"/>
            <p:cNvSpPr/>
            <p:nvPr/>
          </p:nvSpPr>
          <p:spPr>
            <a:xfrm>
              <a:off x="4702924" y="534476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800"/>
                  </a:moveTo>
                  <a:lnTo>
                    <a:pt x="245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26" name="object 21126"/>
            <p:cNvSpPr/>
            <p:nvPr/>
          </p:nvSpPr>
          <p:spPr>
            <a:xfrm>
              <a:off x="4702924" y="5340819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61" y="0"/>
                  </a:moveTo>
                  <a:lnTo>
                    <a:pt x="24561" y="3962"/>
                  </a:lnTo>
                </a:path>
                <a:path w="24764" h="4445">
                  <a:moveTo>
                    <a:pt x="245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27" name="object 21127"/>
            <p:cNvSpPr/>
            <p:nvPr/>
          </p:nvSpPr>
          <p:spPr>
            <a:xfrm>
              <a:off x="4727486" y="534478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28" name="object 21128"/>
            <p:cNvSpPr/>
            <p:nvPr/>
          </p:nvSpPr>
          <p:spPr>
            <a:xfrm>
              <a:off x="4727486" y="5340019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61" y="0"/>
                  </a:moveTo>
                  <a:lnTo>
                    <a:pt x="23761" y="4762"/>
                  </a:lnTo>
                </a:path>
                <a:path w="24129" h="5079">
                  <a:moveTo>
                    <a:pt x="23761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29" name="object 21129"/>
            <p:cNvSpPr/>
            <p:nvPr/>
          </p:nvSpPr>
          <p:spPr>
            <a:xfrm>
              <a:off x="4751247" y="5343982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800"/>
                  </a:moveTo>
                  <a:lnTo>
                    <a:pt x="245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30" name="object 21130"/>
            <p:cNvSpPr/>
            <p:nvPr/>
          </p:nvSpPr>
          <p:spPr>
            <a:xfrm>
              <a:off x="4751247" y="5340019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61" y="0"/>
                  </a:moveTo>
                  <a:lnTo>
                    <a:pt x="24561" y="3962"/>
                  </a:lnTo>
                </a:path>
                <a:path w="24764" h="4445">
                  <a:moveTo>
                    <a:pt x="245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31" name="object 21131"/>
            <p:cNvSpPr/>
            <p:nvPr/>
          </p:nvSpPr>
          <p:spPr>
            <a:xfrm>
              <a:off x="4775809" y="5343182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800"/>
                  </a:moveTo>
                  <a:lnTo>
                    <a:pt x="237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32" name="object 21132"/>
            <p:cNvSpPr/>
            <p:nvPr/>
          </p:nvSpPr>
          <p:spPr>
            <a:xfrm>
              <a:off x="4775809" y="5339232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1" y="0"/>
                  </a:moveTo>
                  <a:lnTo>
                    <a:pt x="23761" y="3962"/>
                  </a:lnTo>
                </a:path>
                <a:path w="24129" h="4445">
                  <a:moveTo>
                    <a:pt x="23761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33" name="object 21133"/>
            <p:cNvSpPr/>
            <p:nvPr/>
          </p:nvSpPr>
          <p:spPr>
            <a:xfrm>
              <a:off x="4799571" y="534319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5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34" name="object 21134"/>
            <p:cNvSpPr/>
            <p:nvPr/>
          </p:nvSpPr>
          <p:spPr>
            <a:xfrm>
              <a:off x="4799571" y="5339232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61" y="0"/>
                  </a:moveTo>
                  <a:lnTo>
                    <a:pt x="24561" y="3962"/>
                  </a:lnTo>
                </a:path>
                <a:path w="24764" h="4445">
                  <a:moveTo>
                    <a:pt x="245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35" name="object 21135"/>
            <p:cNvSpPr/>
            <p:nvPr/>
          </p:nvSpPr>
          <p:spPr>
            <a:xfrm>
              <a:off x="4824133" y="5342394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800"/>
                  </a:moveTo>
                  <a:lnTo>
                    <a:pt x="237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36" name="object 21136"/>
            <p:cNvSpPr/>
            <p:nvPr/>
          </p:nvSpPr>
          <p:spPr>
            <a:xfrm>
              <a:off x="4824133" y="5338432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1" y="0"/>
                  </a:moveTo>
                  <a:lnTo>
                    <a:pt x="23761" y="3962"/>
                  </a:lnTo>
                </a:path>
                <a:path w="24129" h="4445">
                  <a:moveTo>
                    <a:pt x="23761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37" name="object 21137"/>
            <p:cNvSpPr/>
            <p:nvPr/>
          </p:nvSpPr>
          <p:spPr>
            <a:xfrm>
              <a:off x="4847894" y="5341607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787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38" name="object 21138"/>
            <p:cNvSpPr/>
            <p:nvPr/>
          </p:nvSpPr>
          <p:spPr>
            <a:xfrm>
              <a:off x="4847907" y="5337644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49" y="0"/>
                  </a:moveTo>
                  <a:lnTo>
                    <a:pt x="24549" y="3962"/>
                  </a:lnTo>
                </a:path>
                <a:path w="24764" h="4445">
                  <a:moveTo>
                    <a:pt x="24549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39" name="object 21139"/>
            <p:cNvSpPr/>
            <p:nvPr/>
          </p:nvSpPr>
          <p:spPr>
            <a:xfrm>
              <a:off x="4872456" y="5340807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800"/>
                  </a:moveTo>
                  <a:lnTo>
                    <a:pt x="237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40" name="object 21140"/>
            <p:cNvSpPr/>
            <p:nvPr/>
          </p:nvSpPr>
          <p:spPr>
            <a:xfrm>
              <a:off x="4872443" y="5336857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74" y="0"/>
                  </a:moveTo>
                  <a:lnTo>
                    <a:pt x="23774" y="3962"/>
                  </a:lnTo>
                </a:path>
                <a:path w="24129" h="4445">
                  <a:moveTo>
                    <a:pt x="237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41" name="object 21141"/>
            <p:cNvSpPr/>
            <p:nvPr/>
          </p:nvSpPr>
          <p:spPr>
            <a:xfrm>
              <a:off x="4896218" y="534081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42" name="object 21142"/>
            <p:cNvSpPr/>
            <p:nvPr/>
          </p:nvSpPr>
          <p:spPr>
            <a:xfrm>
              <a:off x="4896230" y="5336070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24549" y="0"/>
                  </a:moveTo>
                  <a:lnTo>
                    <a:pt x="24549" y="4749"/>
                  </a:lnTo>
                </a:path>
                <a:path w="24764" h="5079">
                  <a:moveTo>
                    <a:pt x="24549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43" name="object 21143"/>
            <p:cNvSpPr/>
            <p:nvPr/>
          </p:nvSpPr>
          <p:spPr>
            <a:xfrm>
              <a:off x="4920780" y="5340019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800"/>
                  </a:moveTo>
                  <a:lnTo>
                    <a:pt x="237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44" name="object 21144"/>
            <p:cNvSpPr/>
            <p:nvPr/>
          </p:nvSpPr>
          <p:spPr>
            <a:xfrm>
              <a:off x="4920767" y="5335269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74" y="0"/>
                  </a:moveTo>
                  <a:lnTo>
                    <a:pt x="23774" y="4749"/>
                  </a:lnTo>
                </a:path>
                <a:path w="24129" h="5079">
                  <a:moveTo>
                    <a:pt x="237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45" name="object 21145"/>
            <p:cNvSpPr/>
            <p:nvPr/>
          </p:nvSpPr>
          <p:spPr>
            <a:xfrm>
              <a:off x="4944541" y="53392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800"/>
                  </a:moveTo>
                  <a:lnTo>
                    <a:pt x="24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46" name="object 21146"/>
            <p:cNvSpPr/>
            <p:nvPr/>
          </p:nvSpPr>
          <p:spPr>
            <a:xfrm>
              <a:off x="4944554" y="5334482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24549" y="0"/>
                  </a:moveTo>
                  <a:lnTo>
                    <a:pt x="24549" y="4749"/>
                  </a:lnTo>
                </a:path>
                <a:path w="24764" h="5079">
                  <a:moveTo>
                    <a:pt x="245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47" name="object 21147"/>
            <p:cNvSpPr/>
            <p:nvPr/>
          </p:nvSpPr>
          <p:spPr>
            <a:xfrm>
              <a:off x="4969103" y="5338432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800"/>
                  </a:moveTo>
                  <a:lnTo>
                    <a:pt x="237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48" name="object 21148"/>
            <p:cNvSpPr/>
            <p:nvPr/>
          </p:nvSpPr>
          <p:spPr>
            <a:xfrm>
              <a:off x="4969090" y="5333682"/>
              <a:ext cx="24130" cy="5080"/>
            </a:xfrm>
            <a:custGeom>
              <a:avLst/>
              <a:gdLst/>
              <a:ahLst/>
              <a:cxnLst/>
              <a:rect l="l" t="t" r="r" b="b"/>
              <a:pathLst>
                <a:path w="24129" h="5079">
                  <a:moveTo>
                    <a:pt x="23774" y="0"/>
                  </a:moveTo>
                  <a:lnTo>
                    <a:pt x="23774" y="4749"/>
                  </a:lnTo>
                </a:path>
                <a:path w="24129" h="5079">
                  <a:moveTo>
                    <a:pt x="237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49" name="object 21149"/>
            <p:cNvSpPr/>
            <p:nvPr/>
          </p:nvSpPr>
          <p:spPr>
            <a:xfrm>
              <a:off x="4992865" y="5336857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-793" y="787"/>
                  </a:moveTo>
                  <a:lnTo>
                    <a:pt x="24555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50" name="object 21150"/>
            <p:cNvSpPr/>
            <p:nvPr/>
          </p:nvSpPr>
          <p:spPr>
            <a:xfrm>
              <a:off x="4992865" y="5332895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1" y="0"/>
                  </a:moveTo>
                  <a:lnTo>
                    <a:pt x="23761" y="3949"/>
                  </a:lnTo>
                </a:path>
                <a:path w="24129" h="4445">
                  <a:moveTo>
                    <a:pt x="23761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51" name="object 21151"/>
            <p:cNvSpPr/>
            <p:nvPr/>
          </p:nvSpPr>
          <p:spPr>
            <a:xfrm>
              <a:off x="5016627" y="5336070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70">
                  <a:moveTo>
                    <a:pt x="0" y="787"/>
                  </a:moveTo>
                  <a:lnTo>
                    <a:pt x="245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52" name="object 21152"/>
            <p:cNvSpPr/>
            <p:nvPr/>
          </p:nvSpPr>
          <p:spPr>
            <a:xfrm>
              <a:off x="5016627" y="5332107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24561" y="0"/>
                  </a:moveTo>
                  <a:lnTo>
                    <a:pt x="24561" y="3962"/>
                  </a:lnTo>
                </a:path>
                <a:path w="24764" h="4445">
                  <a:moveTo>
                    <a:pt x="24561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53" name="object 21153"/>
            <p:cNvSpPr/>
            <p:nvPr/>
          </p:nvSpPr>
          <p:spPr>
            <a:xfrm>
              <a:off x="5041188" y="5335269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800"/>
                  </a:moveTo>
                  <a:lnTo>
                    <a:pt x="237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54" name="object 21154"/>
            <p:cNvSpPr/>
            <p:nvPr/>
          </p:nvSpPr>
          <p:spPr>
            <a:xfrm>
              <a:off x="5064963" y="533130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55" name="object 21155"/>
            <p:cNvSpPr/>
            <p:nvPr/>
          </p:nvSpPr>
          <p:spPr>
            <a:xfrm>
              <a:off x="5041188" y="5331307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800"/>
                  </a:moveTo>
                  <a:lnTo>
                    <a:pt x="237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56" name="object 21156"/>
            <p:cNvSpPr/>
            <p:nvPr/>
          </p:nvSpPr>
          <p:spPr>
            <a:xfrm>
              <a:off x="3723741" y="5309133"/>
              <a:ext cx="23495" cy="1905"/>
            </a:xfrm>
            <a:custGeom>
              <a:avLst/>
              <a:gdLst/>
              <a:ahLst/>
              <a:cxnLst/>
              <a:rect l="l" t="t" r="r" b="b"/>
              <a:pathLst>
                <a:path w="23495" h="1904">
                  <a:moveTo>
                    <a:pt x="-793" y="787"/>
                  </a:moveTo>
                  <a:lnTo>
                    <a:pt x="23768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57" name="object 21157"/>
            <p:cNvSpPr/>
            <p:nvPr/>
          </p:nvSpPr>
          <p:spPr>
            <a:xfrm>
              <a:off x="3689692" y="5308333"/>
              <a:ext cx="34290" cy="10795"/>
            </a:xfrm>
            <a:custGeom>
              <a:avLst/>
              <a:gdLst/>
              <a:ahLst/>
              <a:cxnLst/>
              <a:rect l="l" t="t" r="r" b="b"/>
              <a:pathLst>
                <a:path w="34289" h="10795">
                  <a:moveTo>
                    <a:pt x="10299" y="0"/>
                  </a:moveTo>
                  <a:lnTo>
                    <a:pt x="34061" y="800"/>
                  </a:lnTo>
                </a:path>
                <a:path w="34289" h="10795">
                  <a:moveTo>
                    <a:pt x="10299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58" name="object 21158"/>
            <p:cNvSpPr/>
            <p:nvPr/>
          </p:nvSpPr>
          <p:spPr>
            <a:xfrm>
              <a:off x="5064963" y="5330520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23761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59" name="object 21159"/>
            <p:cNvSpPr/>
            <p:nvPr/>
          </p:nvSpPr>
          <p:spPr>
            <a:xfrm>
              <a:off x="5088724" y="5329732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70">
                  <a:moveTo>
                    <a:pt x="-793" y="393"/>
                  </a:moveTo>
                  <a:lnTo>
                    <a:pt x="221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60" name="object 21160"/>
            <p:cNvSpPr/>
            <p:nvPr/>
          </p:nvSpPr>
          <p:spPr>
            <a:xfrm>
              <a:off x="5103787" y="5318632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29">
                  <a:moveTo>
                    <a:pt x="6337" y="110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61" name="object 21161"/>
            <p:cNvSpPr/>
            <p:nvPr/>
          </p:nvSpPr>
          <p:spPr>
            <a:xfrm>
              <a:off x="5088724" y="533052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62" name="object 21162"/>
            <p:cNvSpPr/>
            <p:nvPr/>
          </p:nvSpPr>
          <p:spPr>
            <a:xfrm>
              <a:off x="5088724" y="5333682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70">
                  <a:moveTo>
                    <a:pt x="-793" y="400"/>
                  </a:moveTo>
                  <a:lnTo>
                    <a:pt x="221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63" name="object 21163"/>
            <p:cNvSpPr/>
            <p:nvPr/>
          </p:nvSpPr>
          <p:spPr>
            <a:xfrm>
              <a:off x="5110124" y="532973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64" name="object 21164"/>
            <p:cNvSpPr/>
            <p:nvPr/>
          </p:nvSpPr>
          <p:spPr>
            <a:xfrm>
              <a:off x="5064963" y="5334469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800"/>
                  </a:moveTo>
                  <a:lnTo>
                    <a:pt x="237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65" name="object 21165"/>
            <p:cNvSpPr/>
            <p:nvPr/>
          </p:nvSpPr>
          <p:spPr>
            <a:xfrm>
              <a:off x="3723741" y="529883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66" name="object 21166"/>
            <p:cNvSpPr/>
            <p:nvPr/>
          </p:nvSpPr>
          <p:spPr>
            <a:xfrm>
              <a:off x="3699992" y="53051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67" name="object 21167"/>
            <p:cNvSpPr/>
            <p:nvPr/>
          </p:nvSpPr>
          <p:spPr>
            <a:xfrm>
              <a:off x="5064963" y="5283758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800"/>
                  </a:moveTo>
                  <a:lnTo>
                    <a:pt x="237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68" name="object 21168"/>
            <p:cNvSpPr/>
            <p:nvPr/>
          </p:nvSpPr>
          <p:spPr>
            <a:xfrm>
              <a:off x="5047538" y="52988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69" name="object 21169"/>
            <p:cNvSpPr/>
            <p:nvPr/>
          </p:nvSpPr>
          <p:spPr>
            <a:xfrm>
              <a:off x="5110124" y="52829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0"/>
                  </a:moveTo>
                  <a:lnTo>
                    <a:pt x="0" y="467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70" name="object 21170"/>
            <p:cNvSpPr/>
            <p:nvPr/>
          </p:nvSpPr>
          <p:spPr>
            <a:xfrm>
              <a:off x="5110124" y="533210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71" name="object 21171"/>
            <p:cNvSpPr/>
            <p:nvPr/>
          </p:nvSpPr>
          <p:spPr>
            <a:xfrm>
              <a:off x="5110124" y="5279821"/>
              <a:ext cx="2540" cy="52705"/>
            </a:xfrm>
            <a:custGeom>
              <a:avLst/>
              <a:gdLst/>
              <a:ahLst/>
              <a:cxnLst/>
              <a:rect l="l" t="t" r="r" b="b"/>
              <a:pathLst>
                <a:path w="2539" h="52704">
                  <a:moveTo>
                    <a:pt x="2374" y="0"/>
                  </a:moveTo>
                  <a:lnTo>
                    <a:pt x="2374" y="52285"/>
                  </a:lnTo>
                </a:path>
                <a:path w="2539" h="52704">
                  <a:moveTo>
                    <a:pt x="23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72" name="object 21172"/>
            <p:cNvSpPr/>
            <p:nvPr/>
          </p:nvSpPr>
          <p:spPr>
            <a:xfrm>
              <a:off x="5104574" y="526873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1587" y="0"/>
                  </a:moveTo>
                  <a:lnTo>
                    <a:pt x="7924" y="11087"/>
                  </a:lnTo>
                </a:path>
                <a:path w="8254" h="11429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173" name="object 21173"/>
          <p:cNvGrpSpPr/>
          <p:nvPr/>
        </p:nvGrpSpPr>
        <p:grpSpPr>
          <a:xfrm>
            <a:off x="2280103" y="3190097"/>
            <a:ext cx="69866" cy="71152"/>
            <a:chOff x="1684597" y="4726070"/>
            <a:chExt cx="103505" cy="105410"/>
          </a:xfrm>
        </p:grpSpPr>
        <p:sp>
          <p:nvSpPr>
            <p:cNvPr id="21174" name="object 21174"/>
            <p:cNvSpPr/>
            <p:nvPr/>
          </p:nvSpPr>
          <p:spPr>
            <a:xfrm>
              <a:off x="1685391" y="47379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87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75" name="object 21175"/>
            <p:cNvSpPr/>
            <p:nvPr/>
          </p:nvSpPr>
          <p:spPr>
            <a:xfrm>
              <a:off x="1724202" y="4779149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79">
                  <a:moveTo>
                    <a:pt x="0" y="0"/>
                  </a:moveTo>
                  <a:lnTo>
                    <a:pt x="5537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76" name="object 21176"/>
            <p:cNvSpPr/>
            <p:nvPr/>
          </p:nvSpPr>
          <p:spPr>
            <a:xfrm>
              <a:off x="1729752" y="4726863"/>
              <a:ext cx="4445" cy="60325"/>
            </a:xfrm>
            <a:custGeom>
              <a:avLst/>
              <a:gdLst/>
              <a:ahLst/>
              <a:cxnLst/>
              <a:rect l="l" t="t" r="r" b="b"/>
              <a:pathLst>
                <a:path w="4444" h="60325">
                  <a:moveTo>
                    <a:pt x="0" y="0"/>
                  </a:moveTo>
                  <a:lnTo>
                    <a:pt x="0" y="57035"/>
                  </a:lnTo>
                  <a:lnTo>
                    <a:pt x="3962" y="6021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77" name="object 21177"/>
            <p:cNvSpPr/>
            <p:nvPr/>
          </p:nvSpPr>
          <p:spPr>
            <a:xfrm>
              <a:off x="1770951" y="481876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0"/>
                  </a:moveTo>
                  <a:lnTo>
                    <a:pt x="2374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78" name="object 21178"/>
            <p:cNvSpPr/>
            <p:nvPr/>
          </p:nvSpPr>
          <p:spPr>
            <a:xfrm>
              <a:off x="1773326" y="4760925"/>
              <a:ext cx="7620" cy="65405"/>
            </a:xfrm>
            <a:custGeom>
              <a:avLst/>
              <a:gdLst/>
              <a:ahLst/>
              <a:cxnLst/>
              <a:rect l="l" t="t" r="r" b="b"/>
              <a:pathLst>
                <a:path w="7619" h="65404">
                  <a:moveTo>
                    <a:pt x="0" y="0"/>
                  </a:moveTo>
                  <a:lnTo>
                    <a:pt x="0" y="59410"/>
                  </a:lnTo>
                  <a:lnTo>
                    <a:pt x="7137" y="6494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79" name="object 21179"/>
            <p:cNvSpPr/>
            <p:nvPr/>
          </p:nvSpPr>
          <p:spPr>
            <a:xfrm>
              <a:off x="1780463" y="4765675"/>
              <a:ext cx="6350" cy="65405"/>
            </a:xfrm>
            <a:custGeom>
              <a:avLst/>
              <a:gdLst/>
              <a:ahLst/>
              <a:cxnLst/>
              <a:rect l="l" t="t" r="r" b="b"/>
              <a:pathLst>
                <a:path w="6350" h="65404">
                  <a:moveTo>
                    <a:pt x="0" y="0"/>
                  </a:moveTo>
                  <a:lnTo>
                    <a:pt x="0" y="60210"/>
                  </a:lnTo>
                  <a:lnTo>
                    <a:pt x="6337" y="6496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180" name="object 21180"/>
          <p:cNvGrpSpPr/>
          <p:nvPr/>
        </p:nvGrpSpPr>
        <p:grpSpPr>
          <a:xfrm>
            <a:off x="2405236" y="3255866"/>
            <a:ext cx="172307" cy="119586"/>
            <a:chOff x="1869979" y="4823504"/>
            <a:chExt cx="255270" cy="177165"/>
          </a:xfrm>
        </p:grpSpPr>
        <p:sp>
          <p:nvSpPr>
            <p:cNvPr id="21181" name="object 21181"/>
            <p:cNvSpPr/>
            <p:nvPr/>
          </p:nvSpPr>
          <p:spPr>
            <a:xfrm>
              <a:off x="1870773" y="488529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74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82" name="object 21182"/>
            <p:cNvSpPr/>
            <p:nvPr/>
          </p:nvSpPr>
          <p:spPr>
            <a:xfrm>
              <a:off x="1872348" y="4824298"/>
              <a:ext cx="8890" cy="66675"/>
            </a:xfrm>
            <a:custGeom>
              <a:avLst/>
              <a:gdLst/>
              <a:ahLst/>
              <a:cxnLst/>
              <a:rect l="l" t="t" r="r" b="b"/>
              <a:pathLst>
                <a:path w="8889" h="66675">
                  <a:moveTo>
                    <a:pt x="0" y="0"/>
                  </a:moveTo>
                  <a:lnTo>
                    <a:pt x="0" y="61785"/>
                  </a:lnTo>
                  <a:lnTo>
                    <a:pt x="8712" y="665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83" name="object 21183"/>
            <p:cNvSpPr/>
            <p:nvPr/>
          </p:nvSpPr>
          <p:spPr>
            <a:xfrm>
              <a:off x="1881060" y="4829047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h="62229">
                  <a:moveTo>
                    <a:pt x="0" y="0"/>
                  </a:moveTo>
                  <a:lnTo>
                    <a:pt x="0" y="617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84" name="object 21184"/>
            <p:cNvSpPr/>
            <p:nvPr/>
          </p:nvSpPr>
          <p:spPr>
            <a:xfrm>
              <a:off x="1881060" y="489083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5549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85" name="object 21185"/>
            <p:cNvSpPr/>
            <p:nvPr/>
          </p:nvSpPr>
          <p:spPr>
            <a:xfrm>
              <a:off x="1924646" y="4852822"/>
              <a:ext cx="1905" cy="62865"/>
            </a:xfrm>
            <a:custGeom>
              <a:avLst/>
              <a:gdLst/>
              <a:ahLst/>
              <a:cxnLst/>
              <a:rect l="l" t="t" r="r" b="b"/>
              <a:pathLst>
                <a:path w="1905" h="62864">
                  <a:moveTo>
                    <a:pt x="1574" y="0"/>
                  </a:moveTo>
                  <a:lnTo>
                    <a:pt x="1574" y="62585"/>
                  </a:lnTo>
                  <a:lnTo>
                    <a:pt x="0" y="617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86" name="object 21186"/>
            <p:cNvSpPr/>
            <p:nvPr/>
          </p:nvSpPr>
          <p:spPr>
            <a:xfrm>
              <a:off x="1926221" y="491540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0" y="0"/>
                  </a:moveTo>
                  <a:lnTo>
                    <a:pt x="8724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87" name="object 21187"/>
            <p:cNvSpPr/>
            <p:nvPr/>
          </p:nvSpPr>
          <p:spPr>
            <a:xfrm>
              <a:off x="1934946" y="4857572"/>
              <a:ext cx="9525" cy="67945"/>
            </a:xfrm>
            <a:custGeom>
              <a:avLst/>
              <a:gdLst/>
              <a:ahLst/>
              <a:cxnLst/>
              <a:rect l="l" t="t" r="r" b="b"/>
              <a:pathLst>
                <a:path w="9525" h="67945">
                  <a:moveTo>
                    <a:pt x="0" y="0"/>
                  </a:moveTo>
                  <a:lnTo>
                    <a:pt x="0" y="62572"/>
                  </a:lnTo>
                  <a:lnTo>
                    <a:pt x="9512" y="6732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88" name="object 21188"/>
            <p:cNvSpPr/>
            <p:nvPr/>
          </p:nvSpPr>
          <p:spPr>
            <a:xfrm>
              <a:off x="1944446" y="4862321"/>
              <a:ext cx="1270" cy="63500"/>
            </a:xfrm>
            <a:custGeom>
              <a:avLst/>
              <a:gdLst/>
              <a:ahLst/>
              <a:cxnLst/>
              <a:rect l="l" t="t" r="r" b="b"/>
              <a:pathLst>
                <a:path w="1269" h="63500">
                  <a:moveTo>
                    <a:pt x="0" y="0"/>
                  </a:moveTo>
                  <a:lnTo>
                    <a:pt x="0" y="62572"/>
                  </a:lnTo>
                  <a:lnTo>
                    <a:pt x="787" y="633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89" name="object 21189"/>
            <p:cNvSpPr/>
            <p:nvPr/>
          </p:nvSpPr>
          <p:spPr>
            <a:xfrm>
              <a:off x="1983270" y="49439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90" name="object 21190"/>
            <p:cNvSpPr/>
            <p:nvPr/>
          </p:nvSpPr>
          <p:spPr>
            <a:xfrm>
              <a:off x="1984057" y="4881333"/>
              <a:ext cx="7620" cy="66040"/>
            </a:xfrm>
            <a:custGeom>
              <a:avLst/>
              <a:gdLst/>
              <a:ahLst/>
              <a:cxnLst/>
              <a:rect l="l" t="t" r="r" b="b"/>
              <a:pathLst>
                <a:path w="7619" h="66039">
                  <a:moveTo>
                    <a:pt x="0" y="0"/>
                  </a:moveTo>
                  <a:lnTo>
                    <a:pt x="0" y="62572"/>
                  </a:lnTo>
                  <a:lnTo>
                    <a:pt x="7137" y="6574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91" name="object 21191"/>
            <p:cNvSpPr/>
            <p:nvPr/>
          </p:nvSpPr>
          <p:spPr>
            <a:xfrm>
              <a:off x="1994357" y="4886083"/>
              <a:ext cx="0" cy="62865"/>
            </a:xfrm>
            <a:custGeom>
              <a:avLst/>
              <a:gdLst/>
              <a:ahLst/>
              <a:cxnLst/>
              <a:rect l="l" t="t" r="r" b="b"/>
              <a:pathLst>
                <a:path h="62864">
                  <a:moveTo>
                    <a:pt x="0" y="0"/>
                  </a:moveTo>
                  <a:lnTo>
                    <a:pt x="0" y="625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92" name="object 21192"/>
            <p:cNvSpPr/>
            <p:nvPr/>
          </p:nvSpPr>
          <p:spPr>
            <a:xfrm>
              <a:off x="1994357" y="4890846"/>
              <a:ext cx="10795" cy="62865"/>
            </a:xfrm>
            <a:custGeom>
              <a:avLst/>
              <a:gdLst/>
              <a:ahLst/>
              <a:cxnLst/>
              <a:rect l="l" t="t" r="r" b="b"/>
              <a:pathLst>
                <a:path w="10794" h="62864">
                  <a:moveTo>
                    <a:pt x="10299" y="0"/>
                  </a:moveTo>
                  <a:lnTo>
                    <a:pt x="10299" y="62585"/>
                  </a:lnTo>
                  <a:lnTo>
                    <a:pt x="0" y="586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93" name="object 21193"/>
            <p:cNvSpPr/>
            <p:nvPr/>
          </p:nvSpPr>
          <p:spPr>
            <a:xfrm>
              <a:off x="2004656" y="4953431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0"/>
                  </a:moveTo>
                  <a:lnTo>
                    <a:pt x="3962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94" name="object 21194"/>
            <p:cNvSpPr/>
            <p:nvPr/>
          </p:nvSpPr>
          <p:spPr>
            <a:xfrm>
              <a:off x="2046643" y="4909057"/>
              <a:ext cx="11430" cy="68580"/>
            </a:xfrm>
            <a:custGeom>
              <a:avLst/>
              <a:gdLst/>
              <a:ahLst/>
              <a:cxnLst/>
              <a:rect l="l" t="t" r="r" b="b"/>
              <a:pathLst>
                <a:path w="11430" h="68579">
                  <a:moveTo>
                    <a:pt x="0" y="0"/>
                  </a:moveTo>
                  <a:lnTo>
                    <a:pt x="0" y="63385"/>
                  </a:lnTo>
                  <a:lnTo>
                    <a:pt x="11087" y="681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95" name="object 21195"/>
            <p:cNvSpPr/>
            <p:nvPr/>
          </p:nvSpPr>
          <p:spPr>
            <a:xfrm>
              <a:off x="2057730" y="4913820"/>
              <a:ext cx="11430" cy="67945"/>
            </a:xfrm>
            <a:custGeom>
              <a:avLst/>
              <a:gdLst/>
              <a:ahLst/>
              <a:cxnLst/>
              <a:rect l="l" t="t" r="r" b="b"/>
              <a:pathLst>
                <a:path w="11430" h="67945">
                  <a:moveTo>
                    <a:pt x="0" y="0"/>
                  </a:moveTo>
                  <a:lnTo>
                    <a:pt x="0" y="63373"/>
                  </a:lnTo>
                  <a:lnTo>
                    <a:pt x="11099" y="673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96" name="object 21196"/>
            <p:cNvSpPr/>
            <p:nvPr/>
          </p:nvSpPr>
          <p:spPr>
            <a:xfrm>
              <a:off x="2068817" y="4917782"/>
              <a:ext cx="8255" cy="67945"/>
            </a:xfrm>
            <a:custGeom>
              <a:avLst/>
              <a:gdLst/>
              <a:ahLst/>
              <a:cxnLst/>
              <a:rect l="l" t="t" r="r" b="b"/>
              <a:pathLst>
                <a:path w="8255" h="67945">
                  <a:moveTo>
                    <a:pt x="0" y="0"/>
                  </a:moveTo>
                  <a:lnTo>
                    <a:pt x="0" y="63373"/>
                  </a:lnTo>
                  <a:lnTo>
                    <a:pt x="7924" y="6733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97" name="object 21197"/>
            <p:cNvSpPr/>
            <p:nvPr/>
          </p:nvSpPr>
          <p:spPr>
            <a:xfrm>
              <a:off x="2116353" y="4995417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-793" y="393"/>
                  </a:moveTo>
                  <a:lnTo>
                    <a:pt x="8718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98" name="object 21198"/>
            <p:cNvSpPr/>
            <p:nvPr/>
          </p:nvSpPr>
          <p:spPr>
            <a:xfrm>
              <a:off x="2116353" y="4991442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7924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199" name="object 21199"/>
            <p:cNvSpPr/>
            <p:nvPr/>
          </p:nvSpPr>
          <p:spPr>
            <a:xfrm>
              <a:off x="2114765" y="49993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00" name="object 21200"/>
            <p:cNvSpPr/>
            <p:nvPr/>
          </p:nvSpPr>
          <p:spPr>
            <a:xfrm>
              <a:off x="2116353" y="4978780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4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01" name="object 21201"/>
            <p:cNvSpPr/>
            <p:nvPr/>
          </p:nvSpPr>
          <p:spPr>
            <a:xfrm>
              <a:off x="2114765" y="49779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02" name="object 21202"/>
            <p:cNvSpPr/>
            <p:nvPr/>
          </p:nvSpPr>
          <p:spPr>
            <a:xfrm>
              <a:off x="2114765" y="499699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03" name="object 21203"/>
            <p:cNvSpPr/>
            <p:nvPr/>
          </p:nvSpPr>
          <p:spPr>
            <a:xfrm>
              <a:off x="2114778" y="499620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04" name="object 21204"/>
            <p:cNvSpPr/>
            <p:nvPr/>
          </p:nvSpPr>
          <p:spPr>
            <a:xfrm>
              <a:off x="2114765" y="49558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05" name="object 21205"/>
            <p:cNvSpPr/>
            <p:nvPr/>
          </p:nvSpPr>
          <p:spPr>
            <a:xfrm>
              <a:off x="2113978" y="49359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06" name="object 21206"/>
            <p:cNvSpPr/>
            <p:nvPr/>
          </p:nvSpPr>
          <p:spPr>
            <a:xfrm>
              <a:off x="2114765" y="4936794"/>
              <a:ext cx="1905" cy="15875"/>
            </a:xfrm>
            <a:custGeom>
              <a:avLst/>
              <a:gdLst/>
              <a:ahLst/>
              <a:cxnLst/>
              <a:rect l="l" t="t" r="r" b="b"/>
              <a:pathLst>
                <a:path w="1905" h="15875">
                  <a:moveTo>
                    <a:pt x="0" y="15836"/>
                  </a:moveTo>
                  <a:lnTo>
                    <a:pt x="1574" y="15836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07" name="object 21207"/>
            <p:cNvSpPr/>
            <p:nvPr/>
          </p:nvSpPr>
          <p:spPr>
            <a:xfrm>
              <a:off x="2114765" y="4956606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5" h="18414">
                  <a:moveTo>
                    <a:pt x="0" y="18211"/>
                  </a:moveTo>
                  <a:lnTo>
                    <a:pt x="1574" y="17411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208" name="object 21208"/>
          <p:cNvGrpSpPr/>
          <p:nvPr/>
        </p:nvGrpSpPr>
        <p:grpSpPr>
          <a:xfrm>
            <a:off x="3301989" y="3526439"/>
            <a:ext cx="6429" cy="25289"/>
            <a:chOff x="3198501" y="5224354"/>
            <a:chExt cx="9525" cy="37465"/>
          </a:xfrm>
        </p:grpSpPr>
        <p:sp>
          <p:nvSpPr>
            <p:cNvPr id="21209" name="object 21209"/>
            <p:cNvSpPr/>
            <p:nvPr/>
          </p:nvSpPr>
          <p:spPr>
            <a:xfrm>
              <a:off x="3207219" y="525525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10" name="object 21210"/>
            <p:cNvSpPr/>
            <p:nvPr/>
          </p:nvSpPr>
          <p:spPr>
            <a:xfrm>
              <a:off x="3205645" y="5255259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787"/>
                  </a:moveTo>
                  <a:lnTo>
                    <a:pt x="1574" y="0"/>
                  </a:lnTo>
                </a:path>
                <a:path w="1905" h="4445">
                  <a:moveTo>
                    <a:pt x="0" y="787"/>
                  </a:moveTo>
                  <a:lnTo>
                    <a:pt x="0" y="3949"/>
                  </a:lnTo>
                  <a:lnTo>
                    <a:pt x="1574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11" name="object 21211"/>
            <p:cNvSpPr/>
            <p:nvPr/>
          </p:nvSpPr>
          <p:spPr>
            <a:xfrm>
              <a:off x="3204044" y="525287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12" name="object 21212"/>
            <p:cNvSpPr/>
            <p:nvPr/>
          </p:nvSpPr>
          <p:spPr>
            <a:xfrm>
              <a:off x="3202470" y="525287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800"/>
                  </a:moveTo>
                  <a:lnTo>
                    <a:pt x="1574" y="0"/>
                  </a:lnTo>
                </a:path>
                <a:path w="3175" h="3175">
                  <a:moveTo>
                    <a:pt x="0" y="800"/>
                  </a:moveTo>
                  <a:lnTo>
                    <a:pt x="3162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13" name="object 21213"/>
            <p:cNvSpPr/>
            <p:nvPr/>
          </p:nvSpPr>
          <p:spPr>
            <a:xfrm>
              <a:off x="3203270" y="52528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14" name="object 21214"/>
            <p:cNvSpPr/>
            <p:nvPr/>
          </p:nvSpPr>
          <p:spPr>
            <a:xfrm>
              <a:off x="3199295" y="525367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87"/>
                  </a:moveTo>
                  <a:lnTo>
                    <a:pt x="1587" y="787"/>
                  </a:lnTo>
                </a:path>
                <a:path w="3175" h="1904">
                  <a:moveTo>
                    <a:pt x="0" y="15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15" name="object 21215"/>
            <p:cNvSpPr/>
            <p:nvPr/>
          </p:nvSpPr>
          <p:spPr>
            <a:xfrm>
              <a:off x="3199295" y="525525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16" name="object 21216"/>
            <p:cNvSpPr/>
            <p:nvPr/>
          </p:nvSpPr>
          <p:spPr>
            <a:xfrm>
              <a:off x="3199295" y="52584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87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17" name="object 21217"/>
            <p:cNvSpPr/>
            <p:nvPr/>
          </p:nvSpPr>
          <p:spPr>
            <a:xfrm>
              <a:off x="3203270" y="525920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74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18" name="object 21218"/>
            <p:cNvSpPr/>
            <p:nvPr/>
          </p:nvSpPr>
          <p:spPr>
            <a:xfrm>
              <a:off x="3207219" y="52275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19" name="object 21219"/>
            <p:cNvSpPr/>
            <p:nvPr/>
          </p:nvSpPr>
          <p:spPr>
            <a:xfrm>
              <a:off x="3205645" y="5227523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0" y="800"/>
                  </a:moveTo>
                  <a:lnTo>
                    <a:pt x="1574" y="0"/>
                  </a:lnTo>
                </a:path>
                <a:path w="1905" h="5079">
                  <a:moveTo>
                    <a:pt x="0" y="800"/>
                  </a:moveTo>
                  <a:lnTo>
                    <a:pt x="0" y="4762"/>
                  </a:lnTo>
                  <a:lnTo>
                    <a:pt x="15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20" name="object 21220"/>
            <p:cNvSpPr/>
            <p:nvPr/>
          </p:nvSpPr>
          <p:spPr>
            <a:xfrm>
              <a:off x="3204044" y="52251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21" name="object 21221"/>
            <p:cNvSpPr/>
            <p:nvPr/>
          </p:nvSpPr>
          <p:spPr>
            <a:xfrm>
              <a:off x="3202470" y="52251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800"/>
                  </a:moveTo>
                  <a:lnTo>
                    <a:pt x="1574" y="0"/>
                  </a:lnTo>
                </a:path>
                <a:path w="3175" h="3175">
                  <a:moveTo>
                    <a:pt x="0" y="800"/>
                  </a:moveTo>
                  <a:lnTo>
                    <a:pt x="3162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22" name="object 21222"/>
            <p:cNvSpPr/>
            <p:nvPr/>
          </p:nvSpPr>
          <p:spPr>
            <a:xfrm>
              <a:off x="3203270" y="52251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23" name="object 21223"/>
            <p:cNvSpPr/>
            <p:nvPr/>
          </p:nvSpPr>
          <p:spPr>
            <a:xfrm>
              <a:off x="3199295" y="522594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74"/>
                  </a:moveTo>
                  <a:lnTo>
                    <a:pt x="1587" y="787"/>
                  </a:lnTo>
                </a:path>
                <a:path w="3175" h="1904">
                  <a:moveTo>
                    <a:pt x="0" y="1574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24" name="object 21224"/>
            <p:cNvSpPr/>
            <p:nvPr/>
          </p:nvSpPr>
          <p:spPr>
            <a:xfrm>
              <a:off x="3199295" y="52275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25" name="object 21225"/>
            <p:cNvSpPr/>
            <p:nvPr/>
          </p:nvSpPr>
          <p:spPr>
            <a:xfrm>
              <a:off x="3199295" y="52314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26" name="object 21226"/>
            <p:cNvSpPr/>
            <p:nvPr/>
          </p:nvSpPr>
          <p:spPr>
            <a:xfrm>
              <a:off x="3202470" y="523228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227" name="object 21227"/>
          <p:cNvGrpSpPr/>
          <p:nvPr/>
        </p:nvGrpSpPr>
        <p:grpSpPr>
          <a:xfrm>
            <a:off x="5648435" y="3469757"/>
            <a:ext cx="34290" cy="14145"/>
            <a:chOff x="6674719" y="5140381"/>
            <a:chExt cx="50800" cy="20955"/>
          </a:xfrm>
        </p:grpSpPr>
        <p:sp>
          <p:nvSpPr>
            <p:cNvPr id="21228" name="object 21228"/>
            <p:cNvSpPr/>
            <p:nvPr/>
          </p:nvSpPr>
          <p:spPr>
            <a:xfrm>
              <a:off x="6675513" y="5150688"/>
              <a:ext cx="49530" cy="7620"/>
            </a:xfrm>
            <a:custGeom>
              <a:avLst/>
              <a:gdLst/>
              <a:ahLst/>
              <a:cxnLst/>
              <a:rect l="l" t="t" r="r" b="b"/>
              <a:pathLst>
                <a:path w="49529" h="7620">
                  <a:moveTo>
                    <a:pt x="49123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29" name="object 21229"/>
            <p:cNvSpPr/>
            <p:nvPr/>
          </p:nvSpPr>
          <p:spPr>
            <a:xfrm>
              <a:off x="6675513" y="5152275"/>
              <a:ext cx="49530" cy="8255"/>
            </a:xfrm>
            <a:custGeom>
              <a:avLst/>
              <a:gdLst/>
              <a:ahLst/>
              <a:cxnLst/>
              <a:rect l="l" t="t" r="r" b="b"/>
              <a:pathLst>
                <a:path w="49529" h="8254">
                  <a:moveTo>
                    <a:pt x="49123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30" name="object 21230"/>
            <p:cNvSpPr/>
            <p:nvPr/>
          </p:nvSpPr>
          <p:spPr>
            <a:xfrm>
              <a:off x="6724637" y="515068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31" name="object 21231"/>
            <p:cNvSpPr/>
            <p:nvPr/>
          </p:nvSpPr>
          <p:spPr>
            <a:xfrm>
              <a:off x="6704037" y="5141175"/>
              <a:ext cx="20955" cy="9525"/>
            </a:xfrm>
            <a:custGeom>
              <a:avLst/>
              <a:gdLst/>
              <a:ahLst/>
              <a:cxnLst/>
              <a:rect l="l" t="t" r="r" b="b"/>
              <a:pathLst>
                <a:path w="20954" h="9525">
                  <a:moveTo>
                    <a:pt x="0" y="0"/>
                  </a:moveTo>
                  <a:lnTo>
                    <a:pt x="20599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232" name="object 21232"/>
          <p:cNvGrpSpPr/>
          <p:nvPr/>
        </p:nvGrpSpPr>
        <p:grpSpPr>
          <a:xfrm>
            <a:off x="2569931" y="3337141"/>
            <a:ext cx="17145" cy="36433"/>
            <a:chOff x="2113972" y="4943912"/>
            <a:chExt cx="25400" cy="53975"/>
          </a:xfrm>
        </p:grpSpPr>
        <p:sp>
          <p:nvSpPr>
            <p:cNvPr id="21233" name="object 21233"/>
            <p:cNvSpPr/>
            <p:nvPr/>
          </p:nvSpPr>
          <p:spPr>
            <a:xfrm>
              <a:off x="2133777" y="496689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175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34" name="object 21234"/>
            <p:cNvSpPr/>
            <p:nvPr/>
          </p:nvSpPr>
          <p:spPr>
            <a:xfrm>
              <a:off x="2131402" y="496610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2374" y="0"/>
                  </a:moveTo>
                  <a:lnTo>
                    <a:pt x="4749" y="787"/>
                  </a:lnTo>
                </a:path>
                <a:path w="5080" h="4445">
                  <a:moveTo>
                    <a:pt x="2374" y="0"/>
                  </a:moveTo>
                  <a:lnTo>
                    <a:pt x="0" y="2374"/>
                  </a:lnTo>
                  <a:lnTo>
                    <a:pt x="23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35" name="object 21235"/>
            <p:cNvSpPr/>
            <p:nvPr/>
          </p:nvSpPr>
          <p:spPr>
            <a:xfrm>
              <a:off x="2133777" y="497324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7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36" name="object 21236"/>
            <p:cNvSpPr/>
            <p:nvPr/>
          </p:nvSpPr>
          <p:spPr>
            <a:xfrm>
              <a:off x="2131415" y="4972443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0" y="0"/>
                  </a:moveTo>
                  <a:lnTo>
                    <a:pt x="2374" y="800"/>
                  </a:lnTo>
                </a:path>
                <a:path w="5080" h="2539">
                  <a:moveTo>
                    <a:pt x="0" y="0"/>
                  </a:moveTo>
                  <a:lnTo>
                    <a:pt x="2374" y="1574"/>
                  </a:lnTo>
                  <a:lnTo>
                    <a:pt x="4749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37" name="object 21237"/>
            <p:cNvSpPr/>
            <p:nvPr/>
          </p:nvSpPr>
          <p:spPr>
            <a:xfrm>
              <a:off x="2133777" y="497006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38" name="object 21238"/>
            <p:cNvSpPr/>
            <p:nvPr/>
          </p:nvSpPr>
          <p:spPr>
            <a:xfrm>
              <a:off x="2131415" y="496848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39" name="object 21239"/>
            <p:cNvSpPr/>
            <p:nvPr/>
          </p:nvSpPr>
          <p:spPr>
            <a:xfrm>
              <a:off x="2136152" y="49724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7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40" name="object 21240"/>
            <p:cNvSpPr/>
            <p:nvPr/>
          </p:nvSpPr>
          <p:spPr>
            <a:xfrm>
              <a:off x="2136152" y="496689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0"/>
                  </a:moveTo>
                  <a:lnTo>
                    <a:pt x="2374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41" name="object 21241"/>
            <p:cNvSpPr/>
            <p:nvPr/>
          </p:nvSpPr>
          <p:spPr>
            <a:xfrm>
              <a:off x="2134577" y="4968468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2374" y="800"/>
                  </a:moveTo>
                  <a:lnTo>
                    <a:pt x="2374" y="0"/>
                  </a:lnTo>
                  <a:lnTo>
                    <a:pt x="1574" y="0"/>
                  </a:lnTo>
                  <a:lnTo>
                    <a:pt x="1574" y="800"/>
                  </a:lnTo>
                  <a:lnTo>
                    <a:pt x="787" y="800"/>
                  </a:lnTo>
                  <a:lnTo>
                    <a:pt x="0" y="1600"/>
                  </a:lnTo>
                  <a:lnTo>
                    <a:pt x="0" y="3975"/>
                  </a:lnTo>
                  <a:lnTo>
                    <a:pt x="787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42" name="object 21242"/>
            <p:cNvSpPr/>
            <p:nvPr/>
          </p:nvSpPr>
          <p:spPr>
            <a:xfrm>
              <a:off x="2135352" y="496928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800" y="3962"/>
                  </a:moveTo>
                  <a:lnTo>
                    <a:pt x="0" y="3162"/>
                  </a:ln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2387" y="0"/>
                  </a:lnTo>
                  <a:lnTo>
                    <a:pt x="16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43" name="object 21243"/>
            <p:cNvSpPr/>
            <p:nvPr/>
          </p:nvSpPr>
          <p:spPr>
            <a:xfrm>
              <a:off x="2135365" y="49732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44" name="object 21244"/>
            <p:cNvSpPr/>
            <p:nvPr/>
          </p:nvSpPr>
          <p:spPr>
            <a:xfrm>
              <a:off x="2135111" y="49692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6" y="3175"/>
                  </a:moveTo>
                  <a:lnTo>
                    <a:pt x="3416" y="3975"/>
                  </a:lnTo>
                  <a:lnTo>
                    <a:pt x="2628" y="3975"/>
                  </a:lnTo>
                  <a:lnTo>
                    <a:pt x="533" y="4216"/>
                  </a:lnTo>
                  <a:lnTo>
                    <a:pt x="0" y="3682"/>
                  </a:lnTo>
                  <a:lnTo>
                    <a:pt x="241" y="1587"/>
                  </a:lnTo>
                  <a:lnTo>
                    <a:pt x="241" y="800"/>
                  </a:lnTo>
                  <a:lnTo>
                    <a:pt x="1041" y="800"/>
                  </a:lnTo>
                  <a:lnTo>
                    <a:pt x="1041" y="0"/>
                  </a:lnTo>
                  <a:lnTo>
                    <a:pt x="3416" y="0"/>
                  </a:lnTo>
                  <a:lnTo>
                    <a:pt x="3416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45" name="object 21245"/>
            <p:cNvSpPr/>
            <p:nvPr/>
          </p:nvSpPr>
          <p:spPr>
            <a:xfrm>
              <a:off x="2133777" y="494550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37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46" name="object 21246"/>
            <p:cNvSpPr/>
            <p:nvPr/>
          </p:nvSpPr>
          <p:spPr>
            <a:xfrm>
              <a:off x="2131402" y="4944706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2374" y="0"/>
                  </a:moveTo>
                  <a:lnTo>
                    <a:pt x="4749" y="800"/>
                  </a:lnTo>
                </a:path>
                <a:path w="5080" h="3175">
                  <a:moveTo>
                    <a:pt x="2374" y="0"/>
                  </a:moveTo>
                  <a:lnTo>
                    <a:pt x="0" y="2374"/>
                  </a:lnTo>
                  <a:lnTo>
                    <a:pt x="2374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47" name="object 21247"/>
            <p:cNvSpPr/>
            <p:nvPr/>
          </p:nvSpPr>
          <p:spPr>
            <a:xfrm>
              <a:off x="2133777" y="495183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48" name="object 21248"/>
            <p:cNvSpPr/>
            <p:nvPr/>
          </p:nvSpPr>
          <p:spPr>
            <a:xfrm>
              <a:off x="2131415" y="4951056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2374" y="787"/>
                  </a:lnTo>
                </a:path>
                <a:path w="5080" h="1904">
                  <a:moveTo>
                    <a:pt x="0" y="0"/>
                  </a:moveTo>
                  <a:lnTo>
                    <a:pt x="2374" y="787"/>
                  </a:lnTo>
                  <a:lnTo>
                    <a:pt x="4749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49" name="object 21249"/>
            <p:cNvSpPr/>
            <p:nvPr/>
          </p:nvSpPr>
          <p:spPr>
            <a:xfrm>
              <a:off x="2133777" y="494788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50" name="object 21250"/>
            <p:cNvSpPr/>
            <p:nvPr/>
          </p:nvSpPr>
          <p:spPr>
            <a:xfrm>
              <a:off x="2131415" y="494708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51" name="object 21251"/>
            <p:cNvSpPr/>
            <p:nvPr/>
          </p:nvSpPr>
          <p:spPr>
            <a:xfrm>
              <a:off x="2136152" y="495105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7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52" name="object 21252"/>
            <p:cNvSpPr/>
            <p:nvPr/>
          </p:nvSpPr>
          <p:spPr>
            <a:xfrm>
              <a:off x="2136152" y="49455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53" name="object 21253"/>
            <p:cNvSpPr/>
            <p:nvPr/>
          </p:nvSpPr>
          <p:spPr>
            <a:xfrm>
              <a:off x="2134577" y="494708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3975"/>
                  </a:lnTo>
                  <a:lnTo>
                    <a:pt x="787" y="39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54" name="object 21254"/>
            <p:cNvSpPr/>
            <p:nvPr/>
          </p:nvSpPr>
          <p:spPr>
            <a:xfrm>
              <a:off x="2135352" y="4947081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800" y="4762"/>
                  </a:moveTo>
                  <a:lnTo>
                    <a:pt x="800" y="3975"/>
                  </a:lnTo>
                  <a:lnTo>
                    <a:pt x="0" y="3975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800" y="800"/>
                  </a:lnTo>
                  <a:lnTo>
                    <a:pt x="1600" y="0"/>
                  </a:lnTo>
                  <a:lnTo>
                    <a:pt x="2387" y="0"/>
                  </a:lnTo>
                  <a:lnTo>
                    <a:pt x="16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55" name="object 21255"/>
            <p:cNvSpPr/>
            <p:nvPr/>
          </p:nvSpPr>
          <p:spPr>
            <a:xfrm>
              <a:off x="2135365" y="49510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56" name="object 21256"/>
            <p:cNvSpPr/>
            <p:nvPr/>
          </p:nvSpPr>
          <p:spPr>
            <a:xfrm>
              <a:off x="2135352" y="494945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800"/>
                  </a:moveTo>
                  <a:lnTo>
                    <a:pt x="3175" y="1600"/>
                  </a:lnTo>
                  <a:lnTo>
                    <a:pt x="2387" y="1600"/>
                  </a:lnTo>
                  <a:lnTo>
                    <a:pt x="2387" y="2374"/>
                  </a:lnTo>
                  <a:lnTo>
                    <a:pt x="800" y="2374"/>
                  </a:lnTo>
                  <a:lnTo>
                    <a:pt x="800" y="1600"/>
                  </a:lnTo>
                  <a:lnTo>
                    <a:pt x="0" y="16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57" name="object 21257"/>
            <p:cNvSpPr/>
            <p:nvPr/>
          </p:nvSpPr>
          <p:spPr>
            <a:xfrm>
              <a:off x="2135365" y="494708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87"/>
                  </a:moveTo>
                  <a:lnTo>
                    <a:pt x="800" y="1587"/>
                  </a:lnTo>
                  <a:lnTo>
                    <a:pt x="800" y="787"/>
                  </a:lnTo>
                  <a:lnTo>
                    <a:pt x="1587" y="0"/>
                  </a:lnTo>
                  <a:lnTo>
                    <a:pt x="2387" y="0"/>
                  </a:lnTo>
                  <a:lnTo>
                    <a:pt x="3162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58" name="object 21258"/>
            <p:cNvSpPr/>
            <p:nvPr/>
          </p:nvSpPr>
          <p:spPr>
            <a:xfrm>
              <a:off x="2135352" y="4990655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800" y="4762"/>
                  </a:moveTo>
                  <a:lnTo>
                    <a:pt x="800" y="3962"/>
                  </a:lnTo>
                  <a:lnTo>
                    <a:pt x="0" y="3962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800" y="800"/>
                  </a:lnTo>
                  <a:lnTo>
                    <a:pt x="1600" y="800"/>
                  </a:lnTo>
                  <a:lnTo>
                    <a:pt x="1600" y="0"/>
                  </a:lnTo>
                  <a:lnTo>
                    <a:pt x="2387" y="0"/>
                  </a:lnTo>
                  <a:lnTo>
                    <a:pt x="2387" y="800"/>
                  </a:lnTo>
                  <a:lnTo>
                    <a:pt x="16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59" name="object 21259"/>
            <p:cNvSpPr/>
            <p:nvPr/>
          </p:nvSpPr>
          <p:spPr>
            <a:xfrm>
              <a:off x="2135365" y="49954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60" name="object 21260"/>
            <p:cNvSpPr/>
            <p:nvPr/>
          </p:nvSpPr>
          <p:spPr>
            <a:xfrm>
              <a:off x="2136152" y="49938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74" y="0"/>
                  </a:moveTo>
                  <a:lnTo>
                    <a:pt x="2374" y="800"/>
                  </a:lnTo>
                  <a:lnTo>
                    <a:pt x="1587" y="15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61" name="object 21261"/>
            <p:cNvSpPr/>
            <p:nvPr/>
          </p:nvSpPr>
          <p:spPr>
            <a:xfrm>
              <a:off x="2135365" y="499065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387"/>
                  </a:moveTo>
                  <a:lnTo>
                    <a:pt x="0" y="1587"/>
                  </a:lnTo>
                  <a:lnTo>
                    <a:pt x="800" y="1587"/>
                  </a:lnTo>
                  <a:lnTo>
                    <a:pt x="800" y="800"/>
                  </a:lnTo>
                  <a:lnTo>
                    <a:pt x="1587" y="800"/>
                  </a:lnTo>
                  <a:lnTo>
                    <a:pt x="1587" y="0"/>
                  </a:lnTo>
                  <a:lnTo>
                    <a:pt x="2387" y="0"/>
                  </a:lnTo>
                  <a:lnTo>
                    <a:pt x="2387" y="800"/>
                  </a:lnTo>
                  <a:lnTo>
                    <a:pt x="3162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62" name="object 21262"/>
            <p:cNvSpPr/>
            <p:nvPr/>
          </p:nvSpPr>
          <p:spPr>
            <a:xfrm>
              <a:off x="2135365" y="49930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63" name="object 21263"/>
            <p:cNvSpPr/>
            <p:nvPr/>
          </p:nvSpPr>
          <p:spPr>
            <a:xfrm>
              <a:off x="2133777" y="49890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37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64" name="object 21264"/>
            <p:cNvSpPr/>
            <p:nvPr/>
          </p:nvSpPr>
          <p:spPr>
            <a:xfrm>
              <a:off x="2131402" y="498828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2374" y="0"/>
                  </a:moveTo>
                  <a:lnTo>
                    <a:pt x="4749" y="800"/>
                  </a:lnTo>
                </a:path>
                <a:path w="5080" h="3175">
                  <a:moveTo>
                    <a:pt x="2374" y="0"/>
                  </a:moveTo>
                  <a:lnTo>
                    <a:pt x="0" y="2374"/>
                  </a:lnTo>
                  <a:lnTo>
                    <a:pt x="2374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65" name="object 21265"/>
            <p:cNvSpPr/>
            <p:nvPr/>
          </p:nvSpPr>
          <p:spPr>
            <a:xfrm>
              <a:off x="2133777" y="499541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7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66" name="object 21266"/>
            <p:cNvSpPr/>
            <p:nvPr/>
          </p:nvSpPr>
          <p:spPr>
            <a:xfrm>
              <a:off x="2131415" y="4994617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0" y="0"/>
                  </a:moveTo>
                  <a:lnTo>
                    <a:pt x="2374" y="800"/>
                  </a:lnTo>
                </a:path>
                <a:path w="5080" h="2539">
                  <a:moveTo>
                    <a:pt x="0" y="0"/>
                  </a:moveTo>
                  <a:lnTo>
                    <a:pt x="2374" y="800"/>
                  </a:lnTo>
                  <a:lnTo>
                    <a:pt x="4749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67" name="object 21267"/>
            <p:cNvSpPr/>
            <p:nvPr/>
          </p:nvSpPr>
          <p:spPr>
            <a:xfrm>
              <a:off x="2133777" y="499145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68" name="object 21268"/>
            <p:cNvSpPr/>
            <p:nvPr/>
          </p:nvSpPr>
          <p:spPr>
            <a:xfrm>
              <a:off x="2131415" y="499065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69" name="object 21269"/>
            <p:cNvSpPr/>
            <p:nvPr/>
          </p:nvSpPr>
          <p:spPr>
            <a:xfrm>
              <a:off x="2136152" y="49946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7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70" name="object 21270"/>
            <p:cNvSpPr/>
            <p:nvPr/>
          </p:nvSpPr>
          <p:spPr>
            <a:xfrm>
              <a:off x="2136152" y="498908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0"/>
                  </a:moveTo>
                  <a:lnTo>
                    <a:pt x="2374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71" name="object 21271"/>
            <p:cNvSpPr/>
            <p:nvPr/>
          </p:nvSpPr>
          <p:spPr>
            <a:xfrm>
              <a:off x="2134577" y="4990655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787" y="4762"/>
                  </a:moveTo>
                  <a:lnTo>
                    <a:pt x="787" y="3962"/>
                  </a:lnTo>
                  <a:lnTo>
                    <a:pt x="0" y="3962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72" name="object 21272"/>
            <p:cNvSpPr/>
            <p:nvPr/>
          </p:nvSpPr>
          <p:spPr>
            <a:xfrm>
              <a:off x="2114765" y="4953431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0"/>
                  </a:moveTo>
                  <a:lnTo>
                    <a:pt x="9512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73" name="object 21273"/>
            <p:cNvSpPr/>
            <p:nvPr/>
          </p:nvSpPr>
          <p:spPr>
            <a:xfrm>
              <a:off x="2114765" y="4955806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5">
                  <a:moveTo>
                    <a:pt x="0" y="0"/>
                  </a:moveTo>
                  <a:lnTo>
                    <a:pt x="9512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74" name="object 21274"/>
            <p:cNvSpPr/>
            <p:nvPr/>
          </p:nvSpPr>
          <p:spPr>
            <a:xfrm>
              <a:off x="2116353" y="4947881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0" y="0"/>
                  </a:moveTo>
                  <a:lnTo>
                    <a:pt x="7924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275" name="object 21275"/>
          <p:cNvGrpSpPr/>
          <p:nvPr/>
        </p:nvGrpSpPr>
        <p:grpSpPr>
          <a:xfrm>
            <a:off x="3631395" y="3548899"/>
            <a:ext cx="8573" cy="44148"/>
            <a:chOff x="3686511" y="5257628"/>
            <a:chExt cx="12700" cy="65405"/>
          </a:xfrm>
        </p:grpSpPr>
        <p:sp>
          <p:nvSpPr>
            <p:cNvPr id="21276" name="object 21276"/>
            <p:cNvSpPr/>
            <p:nvPr/>
          </p:nvSpPr>
          <p:spPr>
            <a:xfrm>
              <a:off x="3687305" y="5269509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70">
                  <a:moveTo>
                    <a:pt x="0" y="0"/>
                  </a:moveTo>
                  <a:lnTo>
                    <a:pt x="0" y="514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77" name="object 21277"/>
            <p:cNvSpPr/>
            <p:nvPr/>
          </p:nvSpPr>
          <p:spPr>
            <a:xfrm>
              <a:off x="3687305" y="532100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78" name="object 21278"/>
            <p:cNvSpPr/>
            <p:nvPr/>
          </p:nvSpPr>
          <p:spPr>
            <a:xfrm>
              <a:off x="3689680" y="5296458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21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79" name="object 21279"/>
            <p:cNvSpPr/>
            <p:nvPr/>
          </p:nvSpPr>
          <p:spPr>
            <a:xfrm>
              <a:off x="3689680" y="5272684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21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80" name="object 21280"/>
            <p:cNvSpPr/>
            <p:nvPr/>
          </p:nvSpPr>
          <p:spPr>
            <a:xfrm>
              <a:off x="3687305" y="52695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81" name="object 21281"/>
            <p:cNvSpPr/>
            <p:nvPr/>
          </p:nvSpPr>
          <p:spPr>
            <a:xfrm>
              <a:off x="3687305" y="5258422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087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82" name="object 21282"/>
            <p:cNvSpPr/>
            <p:nvPr/>
          </p:nvSpPr>
          <p:spPr>
            <a:xfrm>
              <a:off x="3698379" y="52584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283" name="object 21283"/>
          <p:cNvGrpSpPr/>
          <p:nvPr/>
        </p:nvGrpSpPr>
        <p:grpSpPr>
          <a:xfrm>
            <a:off x="2569931" y="3370840"/>
            <a:ext cx="7715" cy="7287"/>
            <a:chOff x="2113972" y="4993837"/>
            <a:chExt cx="11430" cy="10795"/>
          </a:xfrm>
        </p:grpSpPr>
        <p:sp>
          <p:nvSpPr>
            <p:cNvPr id="21284" name="object 21284"/>
            <p:cNvSpPr/>
            <p:nvPr/>
          </p:nvSpPr>
          <p:spPr>
            <a:xfrm>
              <a:off x="2114765" y="4996992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5">
                  <a:moveTo>
                    <a:pt x="9512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85" name="object 21285"/>
            <p:cNvSpPr/>
            <p:nvPr/>
          </p:nvSpPr>
          <p:spPr>
            <a:xfrm>
              <a:off x="2114765" y="4999380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5">
                  <a:moveTo>
                    <a:pt x="9512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86" name="object 21286"/>
            <p:cNvSpPr/>
            <p:nvPr/>
          </p:nvSpPr>
          <p:spPr>
            <a:xfrm>
              <a:off x="2116353" y="4994630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5" h="1904">
                  <a:moveTo>
                    <a:pt x="0" y="1574"/>
                  </a:moveTo>
                  <a:lnTo>
                    <a:pt x="79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287" name="object 21287"/>
          <p:cNvGrpSpPr/>
          <p:nvPr/>
        </p:nvGrpSpPr>
        <p:grpSpPr>
          <a:xfrm>
            <a:off x="3287021" y="3524305"/>
            <a:ext cx="14145" cy="32147"/>
            <a:chOff x="3176327" y="5221192"/>
            <a:chExt cx="20955" cy="47625"/>
          </a:xfrm>
        </p:grpSpPr>
        <p:sp>
          <p:nvSpPr>
            <p:cNvPr id="21288" name="object 21288"/>
            <p:cNvSpPr/>
            <p:nvPr/>
          </p:nvSpPr>
          <p:spPr>
            <a:xfrm>
              <a:off x="3178708" y="5221985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4">
                  <a:moveTo>
                    <a:pt x="0" y="459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89" name="object 21289"/>
            <p:cNvSpPr/>
            <p:nvPr/>
          </p:nvSpPr>
          <p:spPr>
            <a:xfrm>
              <a:off x="3177120" y="5221985"/>
              <a:ext cx="1905" cy="46355"/>
            </a:xfrm>
            <a:custGeom>
              <a:avLst/>
              <a:gdLst/>
              <a:ahLst/>
              <a:cxnLst/>
              <a:rect l="l" t="t" r="r" b="b"/>
              <a:pathLst>
                <a:path w="1905" h="46354">
                  <a:moveTo>
                    <a:pt x="0" y="0"/>
                  </a:moveTo>
                  <a:lnTo>
                    <a:pt x="1587" y="0"/>
                  </a:lnTo>
                </a:path>
                <a:path w="1905" h="46354">
                  <a:moveTo>
                    <a:pt x="0" y="0"/>
                  </a:moveTo>
                  <a:lnTo>
                    <a:pt x="0" y="45948"/>
                  </a:lnTo>
                  <a:lnTo>
                    <a:pt x="1587" y="459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90" name="object 21290"/>
            <p:cNvSpPr/>
            <p:nvPr/>
          </p:nvSpPr>
          <p:spPr>
            <a:xfrm>
              <a:off x="3178708" y="52219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91" name="object 21291"/>
            <p:cNvSpPr/>
            <p:nvPr/>
          </p:nvSpPr>
          <p:spPr>
            <a:xfrm>
              <a:off x="3177120" y="52219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92" name="object 21292"/>
            <p:cNvSpPr/>
            <p:nvPr/>
          </p:nvSpPr>
          <p:spPr>
            <a:xfrm>
              <a:off x="3178708" y="5258422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424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293" name="object 21293"/>
          <p:cNvGrpSpPr/>
          <p:nvPr/>
        </p:nvGrpSpPr>
        <p:grpSpPr>
          <a:xfrm>
            <a:off x="2839973" y="3444092"/>
            <a:ext cx="5572" cy="23574"/>
            <a:chOff x="2514034" y="5102358"/>
            <a:chExt cx="8255" cy="34925"/>
          </a:xfrm>
        </p:grpSpPr>
        <p:sp>
          <p:nvSpPr>
            <p:cNvPr id="21294" name="object 21294"/>
            <p:cNvSpPr/>
            <p:nvPr/>
          </p:nvSpPr>
          <p:spPr>
            <a:xfrm>
              <a:off x="2519591" y="51348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87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95" name="object 21295"/>
            <p:cNvSpPr/>
            <p:nvPr/>
          </p:nvSpPr>
          <p:spPr>
            <a:xfrm>
              <a:off x="2518003" y="513483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587" y="800"/>
                  </a:moveTo>
                  <a:lnTo>
                    <a:pt x="3162" y="0"/>
                  </a:lnTo>
                </a:path>
                <a:path w="3175" h="1904">
                  <a:moveTo>
                    <a:pt x="1587" y="800"/>
                  </a:moveTo>
                  <a:lnTo>
                    <a:pt x="0" y="16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96" name="object 21296"/>
            <p:cNvSpPr/>
            <p:nvPr/>
          </p:nvSpPr>
          <p:spPr>
            <a:xfrm>
              <a:off x="2521165" y="513166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97" name="object 21297"/>
            <p:cNvSpPr/>
            <p:nvPr/>
          </p:nvSpPr>
          <p:spPr>
            <a:xfrm>
              <a:off x="2519591" y="513167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0"/>
                  </a:moveTo>
                  <a:lnTo>
                    <a:pt x="1574" y="0"/>
                  </a:lnTo>
                </a:path>
                <a:path w="1905"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98" name="object 21298"/>
            <p:cNvSpPr/>
            <p:nvPr/>
          </p:nvSpPr>
          <p:spPr>
            <a:xfrm>
              <a:off x="2518791" y="512850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74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299" name="object 21299"/>
            <p:cNvSpPr/>
            <p:nvPr/>
          </p:nvSpPr>
          <p:spPr>
            <a:xfrm>
              <a:off x="2517216" y="512850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800"/>
                  </a:moveTo>
                  <a:lnTo>
                    <a:pt x="1574" y="0"/>
                  </a:lnTo>
                </a:path>
                <a:path w="2539" h="3175">
                  <a:moveTo>
                    <a:pt x="0" y="800"/>
                  </a:moveTo>
                  <a:lnTo>
                    <a:pt x="2374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00" name="object 21300"/>
            <p:cNvSpPr/>
            <p:nvPr/>
          </p:nvSpPr>
          <p:spPr>
            <a:xfrm>
              <a:off x="2514828" y="513087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01" name="object 21301"/>
            <p:cNvSpPr/>
            <p:nvPr/>
          </p:nvSpPr>
          <p:spPr>
            <a:xfrm>
              <a:off x="2514828" y="51348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87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02" name="object 21302"/>
            <p:cNvSpPr/>
            <p:nvPr/>
          </p:nvSpPr>
          <p:spPr>
            <a:xfrm>
              <a:off x="2514828" y="512930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1574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03" name="object 21303"/>
            <p:cNvSpPr/>
            <p:nvPr/>
          </p:nvSpPr>
          <p:spPr>
            <a:xfrm>
              <a:off x="2518791" y="510790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15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04" name="object 21304"/>
            <p:cNvSpPr/>
            <p:nvPr/>
          </p:nvSpPr>
          <p:spPr>
            <a:xfrm>
              <a:off x="2517216" y="5107901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2374" y="800"/>
                  </a:moveTo>
                  <a:lnTo>
                    <a:pt x="3949" y="0"/>
                  </a:lnTo>
                </a:path>
                <a:path w="4444" h="1904">
                  <a:moveTo>
                    <a:pt x="2374" y="800"/>
                  </a:moveTo>
                  <a:lnTo>
                    <a:pt x="0" y="1600"/>
                  </a:lnTo>
                  <a:lnTo>
                    <a:pt x="1574" y="16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05" name="object 21305"/>
            <p:cNvSpPr/>
            <p:nvPr/>
          </p:nvSpPr>
          <p:spPr>
            <a:xfrm>
              <a:off x="2521165" y="510472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06" name="object 21306"/>
            <p:cNvSpPr/>
            <p:nvPr/>
          </p:nvSpPr>
          <p:spPr>
            <a:xfrm>
              <a:off x="2519591" y="5103939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0" y="787"/>
                  </a:moveTo>
                  <a:lnTo>
                    <a:pt x="800" y="0"/>
                  </a:lnTo>
                </a:path>
                <a:path w="1269" h="5079">
                  <a:moveTo>
                    <a:pt x="0" y="787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07" name="object 21307"/>
            <p:cNvSpPr/>
            <p:nvPr/>
          </p:nvSpPr>
          <p:spPr>
            <a:xfrm>
              <a:off x="2518791" y="51039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08" name="object 21308"/>
            <p:cNvSpPr/>
            <p:nvPr/>
          </p:nvSpPr>
          <p:spPr>
            <a:xfrm>
              <a:off x="2514828" y="510315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09" name="object 21309"/>
            <p:cNvSpPr/>
            <p:nvPr/>
          </p:nvSpPr>
          <p:spPr>
            <a:xfrm>
              <a:off x="2514828" y="51071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8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10" name="object 21310"/>
            <p:cNvSpPr/>
            <p:nvPr/>
          </p:nvSpPr>
          <p:spPr>
            <a:xfrm>
              <a:off x="2514828" y="51031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pic>
        <p:nvPicPr>
          <p:cNvPr id="21311" name="object 21311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6648950" y="1674633"/>
            <a:ext cx="298382" cy="137948"/>
          </a:xfrm>
          <a:prstGeom prst="rect">
            <a:avLst/>
          </a:prstGeom>
        </p:spPr>
      </p:pic>
      <p:grpSp>
        <p:nvGrpSpPr>
          <p:cNvPr id="21312" name="object 21312"/>
          <p:cNvGrpSpPr/>
          <p:nvPr/>
        </p:nvGrpSpPr>
        <p:grpSpPr>
          <a:xfrm>
            <a:off x="5724911" y="3282595"/>
            <a:ext cx="101156" cy="96012"/>
            <a:chOff x="6788016" y="4863103"/>
            <a:chExt cx="149860" cy="142240"/>
          </a:xfrm>
        </p:grpSpPr>
        <p:sp>
          <p:nvSpPr>
            <p:cNvPr id="21313" name="object 21313"/>
            <p:cNvSpPr/>
            <p:nvPr/>
          </p:nvSpPr>
          <p:spPr>
            <a:xfrm>
              <a:off x="6878332" y="489717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0" y="25349"/>
                  </a:moveTo>
                  <a:lnTo>
                    <a:pt x="253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14" name="object 21314"/>
            <p:cNvSpPr/>
            <p:nvPr/>
          </p:nvSpPr>
          <p:spPr>
            <a:xfrm>
              <a:off x="6930618" y="486468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337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15" name="object 21315"/>
            <p:cNvSpPr/>
            <p:nvPr/>
          </p:nvSpPr>
          <p:spPr>
            <a:xfrm>
              <a:off x="6930618" y="4864684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0" y="5549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16" name="object 21316"/>
            <p:cNvSpPr/>
            <p:nvPr/>
          </p:nvSpPr>
          <p:spPr>
            <a:xfrm>
              <a:off x="6877532" y="4895596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70" h="24764">
                  <a:moveTo>
                    <a:pt x="0" y="24549"/>
                  </a:moveTo>
                  <a:lnTo>
                    <a:pt x="261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17" name="object 21317"/>
            <p:cNvSpPr/>
            <p:nvPr/>
          </p:nvSpPr>
          <p:spPr>
            <a:xfrm>
              <a:off x="6930618" y="486389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3962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18" name="object 21318"/>
            <p:cNvSpPr/>
            <p:nvPr/>
          </p:nvSpPr>
          <p:spPr>
            <a:xfrm>
              <a:off x="6859308" y="4870234"/>
              <a:ext cx="44450" cy="50165"/>
            </a:xfrm>
            <a:custGeom>
              <a:avLst/>
              <a:gdLst/>
              <a:ahLst/>
              <a:cxnLst/>
              <a:rect l="l" t="t" r="r" b="b"/>
              <a:pathLst>
                <a:path w="44450" h="50164">
                  <a:moveTo>
                    <a:pt x="18224" y="49911"/>
                  </a:moveTo>
                  <a:lnTo>
                    <a:pt x="44373" y="23761"/>
                  </a:lnTo>
                </a:path>
                <a:path w="44450" h="50164">
                  <a:moveTo>
                    <a:pt x="18224" y="49911"/>
                  </a:moveTo>
                  <a:lnTo>
                    <a:pt x="44373" y="7924"/>
                  </a:lnTo>
                </a:path>
                <a:path w="44450" h="50164">
                  <a:moveTo>
                    <a:pt x="18224" y="49911"/>
                  </a:moveTo>
                  <a:lnTo>
                    <a:pt x="0" y="44373"/>
                  </a:lnTo>
                  <a:lnTo>
                    <a:pt x="4437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19" name="object 21319"/>
            <p:cNvSpPr/>
            <p:nvPr/>
          </p:nvSpPr>
          <p:spPr>
            <a:xfrm>
              <a:off x="6830009" y="4914595"/>
              <a:ext cx="29845" cy="41275"/>
            </a:xfrm>
            <a:custGeom>
              <a:avLst/>
              <a:gdLst/>
              <a:ahLst/>
              <a:cxnLst/>
              <a:rect l="l" t="t" r="r" b="b"/>
              <a:pathLst>
                <a:path w="29845" h="41275">
                  <a:moveTo>
                    <a:pt x="0" y="41198"/>
                  </a:moveTo>
                  <a:lnTo>
                    <a:pt x="2931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20" name="object 21320"/>
            <p:cNvSpPr/>
            <p:nvPr/>
          </p:nvSpPr>
          <p:spPr>
            <a:xfrm>
              <a:off x="6829996" y="4920145"/>
              <a:ext cx="47625" cy="45720"/>
            </a:xfrm>
            <a:custGeom>
              <a:avLst/>
              <a:gdLst/>
              <a:ahLst/>
              <a:cxnLst/>
              <a:rect l="l" t="t" r="r" b="b"/>
              <a:pathLst>
                <a:path w="47625" h="45720">
                  <a:moveTo>
                    <a:pt x="47536" y="0"/>
                  </a:moveTo>
                  <a:lnTo>
                    <a:pt x="0" y="451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21" name="object 21321"/>
            <p:cNvSpPr/>
            <p:nvPr/>
          </p:nvSpPr>
          <p:spPr>
            <a:xfrm>
              <a:off x="6830009" y="4914595"/>
              <a:ext cx="29845" cy="27940"/>
            </a:xfrm>
            <a:custGeom>
              <a:avLst/>
              <a:gdLst/>
              <a:ahLst/>
              <a:cxnLst/>
              <a:rect l="l" t="t" r="r" b="b"/>
              <a:pathLst>
                <a:path w="29845" h="27939">
                  <a:moveTo>
                    <a:pt x="0" y="27724"/>
                  </a:moveTo>
                  <a:lnTo>
                    <a:pt x="2931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22" name="object 21322"/>
            <p:cNvSpPr/>
            <p:nvPr/>
          </p:nvSpPr>
          <p:spPr>
            <a:xfrm>
              <a:off x="6788810" y="4993030"/>
              <a:ext cx="12065" cy="11430"/>
            </a:xfrm>
            <a:custGeom>
              <a:avLst/>
              <a:gdLst/>
              <a:ahLst/>
              <a:cxnLst/>
              <a:rect l="l" t="t" r="r" b="b"/>
              <a:pathLst>
                <a:path w="12065" h="11429">
                  <a:moveTo>
                    <a:pt x="11874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323" name="object 21323"/>
          <p:cNvGrpSpPr/>
          <p:nvPr/>
        </p:nvGrpSpPr>
        <p:grpSpPr>
          <a:xfrm>
            <a:off x="5619571" y="3453710"/>
            <a:ext cx="8573" cy="6429"/>
            <a:chOff x="6631958" y="5116607"/>
            <a:chExt cx="12700" cy="9525"/>
          </a:xfrm>
        </p:grpSpPr>
        <p:sp>
          <p:nvSpPr>
            <p:cNvPr id="21324" name="object 21324"/>
            <p:cNvSpPr/>
            <p:nvPr/>
          </p:nvSpPr>
          <p:spPr>
            <a:xfrm>
              <a:off x="6638289" y="5117401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0" y="7124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25" name="object 21325"/>
            <p:cNvSpPr/>
            <p:nvPr/>
          </p:nvSpPr>
          <p:spPr>
            <a:xfrm>
              <a:off x="6632752" y="5118188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0" y="7137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326" name="object 21326"/>
          <p:cNvGrpSpPr/>
          <p:nvPr/>
        </p:nvGrpSpPr>
        <p:grpSpPr>
          <a:xfrm>
            <a:off x="5457544" y="3510923"/>
            <a:ext cx="119586" cy="92154"/>
            <a:chOff x="6391916" y="5201367"/>
            <a:chExt cx="177165" cy="136525"/>
          </a:xfrm>
        </p:grpSpPr>
        <p:sp>
          <p:nvSpPr>
            <p:cNvPr id="21327" name="object 21327"/>
            <p:cNvSpPr/>
            <p:nvPr/>
          </p:nvSpPr>
          <p:spPr>
            <a:xfrm>
              <a:off x="6517081" y="5204548"/>
              <a:ext cx="34290" cy="41275"/>
            </a:xfrm>
            <a:custGeom>
              <a:avLst/>
              <a:gdLst/>
              <a:ahLst/>
              <a:cxnLst/>
              <a:rect l="l" t="t" r="r" b="b"/>
              <a:pathLst>
                <a:path w="34290" h="41275">
                  <a:moveTo>
                    <a:pt x="0" y="41198"/>
                  </a:moveTo>
                  <a:lnTo>
                    <a:pt x="340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28" name="object 21328"/>
            <p:cNvSpPr/>
            <p:nvPr/>
          </p:nvSpPr>
          <p:spPr>
            <a:xfrm>
              <a:off x="6501244" y="5202161"/>
              <a:ext cx="66675" cy="43815"/>
            </a:xfrm>
            <a:custGeom>
              <a:avLst/>
              <a:gdLst/>
              <a:ahLst/>
              <a:cxnLst/>
              <a:rect l="l" t="t" r="r" b="b"/>
              <a:pathLst>
                <a:path w="66675" h="43814">
                  <a:moveTo>
                    <a:pt x="66548" y="0"/>
                  </a:moveTo>
                  <a:lnTo>
                    <a:pt x="15836" y="43573"/>
                  </a:lnTo>
                  <a:lnTo>
                    <a:pt x="0" y="38023"/>
                  </a:lnTo>
                  <a:lnTo>
                    <a:pt x="38811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29" name="object 21329"/>
            <p:cNvSpPr/>
            <p:nvPr/>
          </p:nvSpPr>
          <p:spPr>
            <a:xfrm>
              <a:off x="6441033" y="5240184"/>
              <a:ext cx="60325" cy="69850"/>
            </a:xfrm>
            <a:custGeom>
              <a:avLst/>
              <a:gdLst/>
              <a:ahLst/>
              <a:cxnLst/>
              <a:rect l="l" t="t" r="r" b="b"/>
              <a:pathLst>
                <a:path w="60325" h="69850">
                  <a:moveTo>
                    <a:pt x="0" y="69723"/>
                  </a:moveTo>
                  <a:lnTo>
                    <a:pt x="6021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30" name="object 21330"/>
            <p:cNvSpPr/>
            <p:nvPr/>
          </p:nvSpPr>
          <p:spPr>
            <a:xfrm>
              <a:off x="6425984" y="5240197"/>
              <a:ext cx="91440" cy="69850"/>
            </a:xfrm>
            <a:custGeom>
              <a:avLst/>
              <a:gdLst/>
              <a:ahLst/>
              <a:cxnLst/>
              <a:rect l="l" t="t" r="r" b="b"/>
              <a:pathLst>
                <a:path w="91440" h="69850">
                  <a:moveTo>
                    <a:pt x="91097" y="5549"/>
                  </a:moveTo>
                  <a:lnTo>
                    <a:pt x="15049" y="69723"/>
                  </a:lnTo>
                  <a:lnTo>
                    <a:pt x="0" y="63373"/>
                  </a:lnTo>
                  <a:lnTo>
                    <a:pt x="7526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31" name="object 21331"/>
            <p:cNvSpPr/>
            <p:nvPr/>
          </p:nvSpPr>
          <p:spPr>
            <a:xfrm>
              <a:off x="6399047" y="5303557"/>
              <a:ext cx="27305" cy="30480"/>
            </a:xfrm>
            <a:custGeom>
              <a:avLst/>
              <a:gdLst/>
              <a:ahLst/>
              <a:cxnLst/>
              <a:rect l="l" t="t" r="r" b="b"/>
              <a:pathLst>
                <a:path w="27304" h="30479">
                  <a:moveTo>
                    <a:pt x="0" y="30111"/>
                  </a:moveTo>
                  <a:lnTo>
                    <a:pt x="2693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32" name="object 21332"/>
            <p:cNvSpPr/>
            <p:nvPr/>
          </p:nvSpPr>
          <p:spPr>
            <a:xfrm>
              <a:off x="6406959" y="5309907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34074" y="0"/>
                  </a:moveTo>
                  <a:lnTo>
                    <a:pt x="0" y="269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33" name="object 21333"/>
            <p:cNvSpPr/>
            <p:nvPr/>
          </p:nvSpPr>
          <p:spPr>
            <a:xfrm>
              <a:off x="6392710" y="5303570"/>
              <a:ext cx="33655" cy="27305"/>
            </a:xfrm>
            <a:custGeom>
              <a:avLst/>
              <a:gdLst/>
              <a:ahLst/>
              <a:cxnLst/>
              <a:rect l="l" t="t" r="r" b="b"/>
              <a:pathLst>
                <a:path w="33654" h="27304">
                  <a:moveTo>
                    <a:pt x="0" y="26936"/>
                  </a:moveTo>
                  <a:lnTo>
                    <a:pt x="332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334" name="object 21334"/>
          <p:cNvGrpSpPr/>
          <p:nvPr/>
        </p:nvGrpSpPr>
        <p:grpSpPr>
          <a:xfrm>
            <a:off x="4928681" y="3644080"/>
            <a:ext cx="489918" cy="351900"/>
            <a:chOff x="5608415" y="5398636"/>
            <a:chExt cx="725805" cy="521334"/>
          </a:xfrm>
        </p:grpSpPr>
        <p:sp>
          <p:nvSpPr>
            <p:cNvPr id="21335" name="object 21335"/>
            <p:cNvSpPr/>
            <p:nvPr/>
          </p:nvSpPr>
          <p:spPr>
            <a:xfrm>
              <a:off x="6284963" y="5410517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5" h="25400">
                  <a:moveTo>
                    <a:pt x="0" y="25361"/>
                  </a:moveTo>
                  <a:lnTo>
                    <a:pt x="229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36" name="object 21336"/>
            <p:cNvSpPr/>
            <p:nvPr/>
          </p:nvSpPr>
          <p:spPr>
            <a:xfrm>
              <a:off x="6270701" y="5399430"/>
              <a:ext cx="59690" cy="36830"/>
            </a:xfrm>
            <a:custGeom>
              <a:avLst/>
              <a:gdLst/>
              <a:ahLst/>
              <a:cxnLst/>
              <a:rect l="l" t="t" r="r" b="b"/>
              <a:pathLst>
                <a:path w="59689" h="36829">
                  <a:moveTo>
                    <a:pt x="59423" y="0"/>
                  </a:moveTo>
                  <a:lnTo>
                    <a:pt x="14262" y="36449"/>
                  </a:lnTo>
                  <a:lnTo>
                    <a:pt x="0" y="30111"/>
                  </a:lnTo>
                  <a:lnTo>
                    <a:pt x="33273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37" name="object 21337"/>
            <p:cNvSpPr/>
            <p:nvPr/>
          </p:nvSpPr>
          <p:spPr>
            <a:xfrm>
              <a:off x="6204953" y="5429542"/>
              <a:ext cx="66040" cy="68580"/>
            </a:xfrm>
            <a:custGeom>
              <a:avLst/>
              <a:gdLst/>
              <a:ahLst/>
              <a:cxnLst/>
              <a:rect l="l" t="t" r="r" b="b"/>
              <a:pathLst>
                <a:path w="66039" h="68579">
                  <a:moveTo>
                    <a:pt x="0" y="68122"/>
                  </a:moveTo>
                  <a:lnTo>
                    <a:pt x="6576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38" name="object 21338"/>
            <p:cNvSpPr/>
            <p:nvPr/>
          </p:nvSpPr>
          <p:spPr>
            <a:xfrm>
              <a:off x="6191491" y="5429542"/>
              <a:ext cx="93980" cy="68580"/>
            </a:xfrm>
            <a:custGeom>
              <a:avLst/>
              <a:gdLst/>
              <a:ahLst/>
              <a:cxnLst/>
              <a:rect l="l" t="t" r="r" b="b"/>
              <a:pathLst>
                <a:path w="93979" h="68579">
                  <a:moveTo>
                    <a:pt x="93472" y="6337"/>
                  </a:moveTo>
                  <a:lnTo>
                    <a:pt x="13462" y="68122"/>
                  </a:lnTo>
                  <a:lnTo>
                    <a:pt x="0" y="61785"/>
                  </a:lnTo>
                  <a:lnTo>
                    <a:pt x="7922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39" name="object 21339"/>
            <p:cNvSpPr/>
            <p:nvPr/>
          </p:nvSpPr>
          <p:spPr>
            <a:xfrm>
              <a:off x="6124143" y="5491315"/>
              <a:ext cx="67945" cy="68580"/>
            </a:xfrm>
            <a:custGeom>
              <a:avLst/>
              <a:gdLst/>
              <a:ahLst/>
              <a:cxnLst/>
              <a:rect l="l" t="t" r="r" b="b"/>
              <a:pathLst>
                <a:path w="67945" h="68579">
                  <a:moveTo>
                    <a:pt x="0" y="68135"/>
                  </a:moveTo>
                  <a:lnTo>
                    <a:pt x="6734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40" name="object 21340"/>
            <p:cNvSpPr/>
            <p:nvPr/>
          </p:nvSpPr>
          <p:spPr>
            <a:xfrm>
              <a:off x="6111468" y="5491327"/>
              <a:ext cx="93980" cy="68580"/>
            </a:xfrm>
            <a:custGeom>
              <a:avLst/>
              <a:gdLst/>
              <a:ahLst/>
              <a:cxnLst/>
              <a:rect l="l" t="t" r="r" b="b"/>
              <a:pathLst>
                <a:path w="93979" h="68579">
                  <a:moveTo>
                    <a:pt x="93484" y="6337"/>
                  </a:moveTo>
                  <a:lnTo>
                    <a:pt x="12674" y="68135"/>
                  </a:lnTo>
                  <a:lnTo>
                    <a:pt x="0" y="61798"/>
                  </a:lnTo>
                  <a:lnTo>
                    <a:pt x="8002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41" name="object 21341"/>
            <p:cNvSpPr/>
            <p:nvPr/>
          </p:nvSpPr>
          <p:spPr>
            <a:xfrm>
              <a:off x="6042545" y="5553113"/>
              <a:ext cx="69215" cy="67945"/>
            </a:xfrm>
            <a:custGeom>
              <a:avLst/>
              <a:gdLst/>
              <a:ahLst/>
              <a:cxnLst/>
              <a:rect l="l" t="t" r="r" b="b"/>
              <a:pathLst>
                <a:path w="69214" h="67945">
                  <a:moveTo>
                    <a:pt x="0" y="67335"/>
                  </a:moveTo>
                  <a:lnTo>
                    <a:pt x="6892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42" name="object 21342"/>
            <p:cNvSpPr/>
            <p:nvPr/>
          </p:nvSpPr>
          <p:spPr>
            <a:xfrm>
              <a:off x="6029871" y="5553113"/>
              <a:ext cx="94615" cy="67945"/>
            </a:xfrm>
            <a:custGeom>
              <a:avLst/>
              <a:gdLst/>
              <a:ahLst/>
              <a:cxnLst/>
              <a:rect l="l" t="t" r="r" b="b"/>
              <a:pathLst>
                <a:path w="94614" h="67945">
                  <a:moveTo>
                    <a:pt x="94272" y="6337"/>
                  </a:moveTo>
                  <a:lnTo>
                    <a:pt x="12674" y="67335"/>
                  </a:lnTo>
                  <a:lnTo>
                    <a:pt x="0" y="60998"/>
                  </a:lnTo>
                  <a:lnTo>
                    <a:pt x="8159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43" name="object 21343"/>
            <p:cNvSpPr/>
            <p:nvPr/>
          </p:nvSpPr>
          <p:spPr>
            <a:xfrm>
              <a:off x="5959373" y="5614111"/>
              <a:ext cx="71120" cy="66675"/>
            </a:xfrm>
            <a:custGeom>
              <a:avLst/>
              <a:gdLst/>
              <a:ahLst/>
              <a:cxnLst/>
              <a:rect l="l" t="t" r="r" b="b"/>
              <a:pathLst>
                <a:path w="71120" h="66675">
                  <a:moveTo>
                    <a:pt x="0" y="66548"/>
                  </a:moveTo>
                  <a:lnTo>
                    <a:pt x="7051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44" name="object 21344"/>
            <p:cNvSpPr/>
            <p:nvPr/>
          </p:nvSpPr>
          <p:spPr>
            <a:xfrm>
              <a:off x="5947473" y="5614111"/>
              <a:ext cx="95250" cy="66675"/>
            </a:xfrm>
            <a:custGeom>
              <a:avLst/>
              <a:gdLst/>
              <a:ahLst/>
              <a:cxnLst/>
              <a:rect l="l" t="t" r="r" b="b"/>
              <a:pathLst>
                <a:path w="95250" h="66675">
                  <a:moveTo>
                    <a:pt x="95072" y="6337"/>
                  </a:moveTo>
                  <a:lnTo>
                    <a:pt x="11887" y="66547"/>
                  </a:lnTo>
                  <a:lnTo>
                    <a:pt x="0" y="60197"/>
                  </a:lnTo>
                  <a:lnTo>
                    <a:pt x="8239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45" name="object 21345"/>
            <p:cNvSpPr/>
            <p:nvPr/>
          </p:nvSpPr>
          <p:spPr>
            <a:xfrm>
              <a:off x="5875388" y="5674322"/>
              <a:ext cx="72390" cy="66675"/>
            </a:xfrm>
            <a:custGeom>
              <a:avLst/>
              <a:gdLst/>
              <a:ahLst/>
              <a:cxnLst/>
              <a:rect l="l" t="t" r="r" b="b"/>
              <a:pathLst>
                <a:path w="72389" h="66675">
                  <a:moveTo>
                    <a:pt x="0" y="66547"/>
                  </a:moveTo>
                  <a:lnTo>
                    <a:pt x="7208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46" name="object 21346"/>
            <p:cNvSpPr/>
            <p:nvPr/>
          </p:nvSpPr>
          <p:spPr>
            <a:xfrm>
              <a:off x="5864301" y="5674322"/>
              <a:ext cx="95250" cy="66675"/>
            </a:xfrm>
            <a:custGeom>
              <a:avLst/>
              <a:gdLst/>
              <a:ahLst/>
              <a:cxnLst/>
              <a:rect l="l" t="t" r="r" b="b"/>
              <a:pathLst>
                <a:path w="95250" h="66675">
                  <a:moveTo>
                    <a:pt x="95072" y="6337"/>
                  </a:moveTo>
                  <a:lnTo>
                    <a:pt x="11099" y="66547"/>
                  </a:lnTo>
                  <a:lnTo>
                    <a:pt x="0" y="59423"/>
                  </a:lnTo>
                  <a:lnTo>
                    <a:pt x="8318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47" name="object 21347"/>
            <p:cNvSpPr/>
            <p:nvPr/>
          </p:nvSpPr>
          <p:spPr>
            <a:xfrm>
              <a:off x="5790628" y="5733732"/>
              <a:ext cx="74295" cy="66675"/>
            </a:xfrm>
            <a:custGeom>
              <a:avLst/>
              <a:gdLst/>
              <a:ahLst/>
              <a:cxnLst/>
              <a:rect l="l" t="t" r="r" b="b"/>
              <a:pathLst>
                <a:path w="74295" h="66675">
                  <a:moveTo>
                    <a:pt x="0" y="66547"/>
                  </a:moveTo>
                  <a:lnTo>
                    <a:pt x="7367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48" name="object 21348"/>
            <p:cNvSpPr/>
            <p:nvPr/>
          </p:nvSpPr>
          <p:spPr>
            <a:xfrm>
              <a:off x="5780316" y="5733732"/>
              <a:ext cx="95250" cy="66675"/>
            </a:xfrm>
            <a:custGeom>
              <a:avLst/>
              <a:gdLst/>
              <a:ahLst/>
              <a:cxnLst/>
              <a:rect l="l" t="t" r="r" b="b"/>
              <a:pathLst>
                <a:path w="95250" h="66675">
                  <a:moveTo>
                    <a:pt x="95072" y="7137"/>
                  </a:moveTo>
                  <a:lnTo>
                    <a:pt x="10299" y="66547"/>
                  </a:lnTo>
                  <a:lnTo>
                    <a:pt x="0" y="59410"/>
                  </a:lnTo>
                  <a:lnTo>
                    <a:pt x="8397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49" name="object 21349"/>
            <p:cNvSpPr/>
            <p:nvPr/>
          </p:nvSpPr>
          <p:spPr>
            <a:xfrm>
              <a:off x="5705068" y="5793143"/>
              <a:ext cx="75565" cy="66040"/>
            </a:xfrm>
            <a:custGeom>
              <a:avLst/>
              <a:gdLst/>
              <a:ahLst/>
              <a:cxnLst/>
              <a:rect l="l" t="t" r="r" b="b"/>
              <a:pathLst>
                <a:path w="75564" h="66039">
                  <a:moveTo>
                    <a:pt x="0" y="65760"/>
                  </a:moveTo>
                  <a:lnTo>
                    <a:pt x="7526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50" name="object 21350"/>
            <p:cNvSpPr/>
            <p:nvPr/>
          </p:nvSpPr>
          <p:spPr>
            <a:xfrm>
              <a:off x="5705068" y="5800280"/>
              <a:ext cx="85725" cy="59055"/>
            </a:xfrm>
            <a:custGeom>
              <a:avLst/>
              <a:gdLst/>
              <a:ahLst/>
              <a:cxnLst/>
              <a:rect l="l" t="t" r="r" b="b"/>
              <a:pathLst>
                <a:path w="85725" h="59054">
                  <a:moveTo>
                    <a:pt x="85559" y="0"/>
                  </a:moveTo>
                  <a:lnTo>
                    <a:pt x="0" y="586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51" name="object 21351"/>
            <p:cNvSpPr/>
            <p:nvPr/>
          </p:nvSpPr>
          <p:spPr>
            <a:xfrm>
              <a:off x="5695569" y="5793155"/>
              <a:ext cx="85090" cy="59055"/>
            </a:xfrm>
            <a:custGeom>
              <a:avLst/>
              <a:gdLst/>
              <a:ahLst/>
              <a:cxnLst/>
              <a:rect l="l" t="t" r="r" b="b"/>
              <a:pathLst>
                <a:path w="85089" h="59054">
                  <a:moveTo>
                    <a:pt x="0" y="58623"/>
                  </a:moveTo>
                  <a:lnTo>
                    <a:pt x="8475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52" name="object 21352"/>
            <p:cNvSpPr/>
            <p:nvPr/>
          </p:nvSpPr>
          <p:spPr>
            <a:xfrm>
              <a:off x="5609209" y="5851779"/>
              <a:ext cx="86360" cy="59055"/>
            </a:xfrm>
            <a:custGeom>
              <a:avLst/>
              <a:gdLst/>
              <a:ahLst/>
              <a:cxnLst/>
              <a:rect l="l" t="t" r="r" b="b"/>
              <a:pathLst>
                <a:path w="86360" h="59054">
                  <a:moveTo>
                    <a:pt x="0" y="58623"/>
                  </a:moveTo>
                  <a:lnTo>
                    <a:pt x="8636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53" name="object 21353"/>
            <p:cNvSpPr/>
            <p:nvPr/>
          </p:nvSpPr>
          <p:spPr>
            <a:xfrm>
              <a:off x="5609209" y="5858903"/>
              <a:ext cx="95885" cy="59055"/>
            </a:xfrm>
            <a:custGeom>
              <a:avLst/>
              <a:gdLst/>
              <a:ahLst/>
              <a:cxnLst/>
              <a:rect l="l" t="t" r="r" b="b"/>
              <a:pathLst>
                <a:path w="95885" h="59054">
                  <a:moveTo>
                    <a:pt x="95859" y="0"/>
                  </a:moveTo>
                  <a:lnTo>
                    <a:pt x="0" y="51498"/>
                  </a:lnTo>
                </a:path>
                <a:path w="95885" h="59054">
                  <a:moveTo>
                    <a:pt x="95859" y="0"/>
                  </a:moveTo>
                  <a:lnTo>
                    <a:pt x="9512" y="58623"/>
                  </a:lnTo>
                  <a:lnTo>
                    <a:pt x="0" y="514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54" name="object 21354"/>
            <p:cNvSpPr/>
            <p:nvPr/>
          </p:nvSpPr>
          <p:spPr>
            <a:xfrm>
              <a:off x="5618721" y="591753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55" name="object 21355"/>
            <p:cNvSpPr/>
            <p:nvPr/>
          </p:nvSpPr>
          <p:spPr>
            <a:xfrm>
              <a:off x="5619508" y="5858903"/>
              <a:ext cx="86360" cy="60325"/>
            </a:xfrm>
            <a:custGeom>
              <a:avLst/>
              <a:gdLst/>
              <a:ahLst/>
              <a:cxnLst/>
              <a:rect l="l" t="t" r="r" b="b"/>
              <a:pathLst>
                <a:path w="86360" h="60325">
                  <a:moveTo>
                    <a:pt x="85559" y="0"/>
                  </a:moveTo>
                  <a:lnTo>
                    <a:pt x="0" y="60210"/>
                  </a:lnTo>
                </a:path>
                <a:path w="86360" h="60325">
                  <a:moveTo>
                    <a:pt x="85559" y="0"/>
                  </a:moveTo>
                  <a:lnTo>
                    <a:pt x="86360" y="2374"/>
                  </a:lnTo>
                  <a:lnTo>
                    <a:pt x="0" y="6021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56" name="object 21356"/>
            <p:cNvSpPr/>
            <p:nvPr/>
          </p:nvSpPr>
          <p:spPr>
            <a:xfrm>
              <a:off x="5705868" y="5800280"/>
              <a:ext cx="85725" cy="61594"/>
            </a:xfrm>
            <a:custGeom>
              <a:avLst/>
              <a:gdLst/>
              <a:ahLst/>
              <a:cxnLst/>
              <a:rect l="l" t="t" r="r" b="b"/>
              <a:pathLst>
                <a:path w="85725" h="61595">
                  <a:moveTo>
                    <a:pt x="84759" y="0"/>
                  </a:moveTo>
                  <a:lnTo>
                    <a:pt x="0" y="60998"/>
                  </a:lnTo>
                </a:path>
                <a:path w="85725" h="61595">
                  <a:moveTo>
                    <a:pt x="84759" y="0"/>
                  </a:moveTo>
                  <a:lnTo>
                    <a:pt x="85559" y="2387"/>
                  </a:lnTo>
                  <a:lnTo>
                    <a:pt x="0" y="609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57" name="object 21357"/>
            <p:cNvSpPr/>
            <p:nvPr/>
          </p:nvSpPr>
          <p:spPr>
            <a:xfrm>
              <a:off x="5791416" y="5740870"/>
              <a:ext cx="85725" cy="62230"/>
            </a:xfrm>
            <a:custGeom>
              <a:avLst/>
              <a:gdLst/>
              <a:ahLst/>
              <a:cxnLst/>
              <a:rect l="l" t="t" r="r" b="b"/>
              <a:pathLst>
                <a:path w="85725" h="62229">
                  <a:moveTo>
                    <a:pt x="83972" y="0"/>
                  </a:moveTo>
                  <a:lnTo>
                    <a:pt x="0" y="61798"/>
                  </a:lnTo>
                </a:path>
                <a:path w="85725" h="62229">
                  <a:moveTo>
                    <a:pt x="83972" y="0"/>
                  </a:moveTo>
                  <a:lnTo>
                    <a:pt x="85547" y="2374"/>
                  </a:lnTo>
                  <a:lnTo>
                    <a:pt x="0" y="617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58" name="object 21358"/>
            <p:cNvSpPr/>
            <p:nvPr/>
          </p:nvSpPr>
          <p:spPr>
            <a:xfrm>
              <a:off x="5876975" y="5680659"/>
              <a:ext cx="83820" cy="62865"/>
            </a:xfrm>
            <a:custGeom>
              <a:avLst/>
              <a:gdLst/>
              <a:ahLst/>
              <a:cxnLst/>
              <a:rect l="l" t="t" r="r" b="b"/>
              <a:pathLst>
                <a:path w="83820" h="62864">
                  <a:moveTo>
                    <a:pt x="82397" y="0"/>
                  </a:moveTo>
                  <a:lnTo>
                    <a:pt x="0" y="62585"/>
                  </a:lnTo>
                </a:path>
                <a:path w="83820" h="62864">
                  <a:moveTo>
                    <a:pt x="82397" y="0"/>
                  </a:moveTo>
                  <a:lnTo>
                    <a:pt x="83197" y="2387"/>
                  </a:lnTo>
                  <a:lnTo>
                    <a:pt x="0" y="625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59" name="object 21359"/>
            <p:cNvSpPr/>
            <p:nvPr/>
          </p:nvSpPr>
          <p:spPr>
            <a:xfrm>
              <a:off x="5960160" y="5620448"/>
              <a:ext cx="83185" cy="62865"/>
            </a:xfrm>
            <a:custGeom>
              <a:avLst/>
              <a:gdLst/>
              <a:ahLst/>
              <a:cxnLst/>
              <a:rect l="l" t="t" r="r" b="b"/>
              <a:pathLst>
                <a:path w="83185" h="62864">
                  <a:moveTo>
                    <a:pt x="82384" y="0"/>
                  </a:moveTo>
                  <a:lnTo>
                    <a:pt x="0" y="62585"/>
                  </a:lnTo>
                </a:path>
                <a:path w="83185" h="62864">
                  <a:moveTo>
                    <a:pt x="82384" y="0"/>
                  </a:moveTo>
                  <a:lnTo>
                    <a:pt x="83185" y="2374"/>
                  </a:lnTo>
                  <a:lnTo>
                    <a:pt x="0" y="625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60" name="object 21360"/>
            <p:cNvSpPr/>
            <p:nvPr/>
          </p:nvSpPr>
          <p:spPr>
            <a:xfrm>
              <a:off x="6043345" y="5559450"/>
              <a:ext cx="82550" cy="63500"/>
            </a:xfrm>
            <a:custGeom>
              <a:avLst/>
              <a:gdLst/>
              <a:ahLst/>
              <a:cxnLst/>
              <a:rect l="l" t="t" r="r" b="b"/>
              <a:pathLst>
                <a:path w="82550" h="63500">
                  <a:moveTo>
                    <a:pt x="80797" y="0"/>
                  </a:moveTo>
                  <a:lnTo>
                    <a:pt x="0" y="63373"/>
                  </a:lnTo>
                </a:path>
                <a:path w="82550" h="63500">
                  <a:moveTo>
                    <a:pt x="80797" y="0"/>
                  </a:moveTo>
                  <a:lnTo>
                    <a:pt x="82384" y="2374"/>
                  </a:lnTo>
                  <a:lnTo>
                    <a:pt x="0" y="633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61" name="object 21361"/>
            <p:cNvSpPr/>
            <p:nvPr/>
          </p:nvSpPr>
          <p:spPr>
            <a:xfrm>
              <a:off x="6125730" y="5497665"/>
              <a:ext cx="81280" cy="64769"/>
            </a:xfrm>
            <a:custGeom>
              <a:avLst/>
              <a:gdLst/>
              <a:ahLst/>
              <a:cxnLst/>
              <a:rect l="l" t="t" r="r" b="b"/>
              <a:pathLst>
                <a:path w="81279" h="64770">
                  <a:moveTo>
                    <a:pt x="79222" y="0"/>
                  </a:moveTo>
                  <a:lnTo>
                    <a:pt x="0" y="64173"/>
                  </a:lnTo>
                </a:path>
                <a:path w="81279" h="64770">
                  <a:moveTo>
                    <a:pt x="79222" y="0"/>
                  </a:moveTo>
                  <a:lnTo>
                    <a:pt x="80810" y="2374"/>
                  </a:lnTo>
                  <a:lnTo>
                    <a:pt x="0" y="641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62" name="object 21362"/>
            <p:cNvSpPr/>
            <p:nvPr/>
          </p:nvSpPr>
          <p:spPr>
            <a:xfrm>
              <a:off x="6206540" y="5435879"/>
              <a:ext cx="79375" cy="64769"/>
            </a:xfrm>
            <a:custGeom>
              <a:avLst/>
              <a:gdLst/>
              <a:ahLst/>
              <a:cxnLst/>
              <a:rect l="l" t="t" r="r" b="b"/>
              <a:pathLst>
                <a:path w="79375" h="64770">
                  <a:moveTo>
                    <a:pt x="78422" y="0"/>
                  </a:moveTo>
                  <a:lnTo>
                    <a:pt x="0" y="64160"/>
                  </a:lnTo>
                </a:path>
                <a:path w="79375" h="64770">
                  <a:moveTo>
                    <a:pt x="78422" y="0"/>
                  </a:moveTo>
                  <a:lnTo>
                    <a:pt x="79222" y="1574"/>
                  </a:lnTo>
                  <a:lnTo>
                    <a:pt x="0" y="6416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63" name="object 21363"/>
            <p:cNvSpPr/>
            <p:nvPr/>
          </p:nvSpPr>
          <p:spPr>
            <a:xfrm>
              <a:off x="6285750" y="5399430"/>
              <a:ext cx="46355" cy="38100"/>
            </a:xfrm>
            <a:custGeom>
              <a:avLst/>
              <a:gdLst/>
              <a:ahLst/>
              <a:cxnLst/>
              <a:rect l="l" t="t" r="r" b="b"/>
              <a:pathLst>
                <a:path w="46354" h="38100">
                  <a:moveTo>
                    <a:pt x="45948" y="0"/>
                  </a:moveTo>
                  <a:lnTo>
                    <a:pt x="0" y="380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64" name="object 21364"/>
            <p:cNvSpPr/>
            <p:nvPr/>
          </p:nvSpPr>
          <p:spPr>
            <a:xfrm>
              <a:off x="6285750" y="5400217"/>
              <a:ext cx="47625" cy="37465"/>
            </a:xfrm>
            <a:custGeom>
              <a:avLst/>
              <a:gdLst/>
              <a:ahLst/>
              <a:cxnLst/>
              <a:rect l="l" t="t" r="r" b="b"/>
              <a:pathLst>
                <a:path w="47625" h="37464">
                  <a:moveTo>
                    <a:pt x="47536" y="0"/>
                  </a:moveTo>
                  <a:lnTo>
                    <a:pt x="0" y="372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365" name="object 21365"/>
          <p:cNvGrpSpPr/>
          <p:nvPr/>
        </p:nvGrpSpPr>
        <p:grpSpPr>
          <a:xfrm>
            <a:off x="5468234" y="3510923"/>
            <a:ext cx="111871" cy="93440"/>
            <a:chOff x="6407753" y="5201367"/>
            <a:chExt cx="165735" cy="138430"/>
          </a:xfrm>
        </p:grpSpPr>
        <p:sp>
          <p:nvSpPr>
            <p:cNvPr id="21366" name="object 21366"/>
            <p:cNvSpPr/>
            <p:nvPr/>
          </p:nvSpPr>
          <p:spPr>
            <a:xfrm>
              <a:off x="6408546" y="5309907"/>
              <a:ext cx="33655" cy="28575"/>
            </a:xfrm>
            <a:custGeom>
              <a:avLst/>
              <a:gdLst/>
              <a:ahLst/>
              <a:cxnLst/>
              <a:rect l="l" t="t" r="r" b="b"/>
              <a:pathLst>
                <a:path w="33654" h="28575">
                  <a:moveTo>
                    <a:pt x="32486" y="0"/>
                  </a:moveTo>
                  <a:lnTo>
                    <a:pt x="0" y="27724"/>
                  </a:lnTo>
                </a:path>
                <a:path w="33654" h="28575">
                  <a:moveTo>
                    <a:pt x="32486" y="0"/>
                  </a:moveTo>
                  <a:lnTo>
                    <a:pt x="33286" y="2374"/>
                  </a:lnTo>
                  <a:lnTo>
                    <a:pt x="1600" y="285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67" name="object 21367"/>
            <p:cNvSpPr/>
            <p:nvPr/>
          </p:nvSpPr>
          <p:spPr>
            <a:xfrm>
              <a:off x="6441820" y="5245747"/>
              <a:ext cx="76200" cy="66675"/>
            </a:xfrm>
            <a:custGeom>
              <a:avLst/>
              <a:gdLst/>
              <a:ahLst/>
              <a:cxnLst/>
              <a:rect l="l" t="t" r="r" b="b"/>
              <a:pathLst>
                <a:path w="76200" h="66675">
                  <a:moveTo>
                    <a:pt x="75260" y="0"/>
                  </a:moveTo>
                  <a:lnTo>
                    <a:pt x="0" y="66548"/>
                  </a:lnTo>
                </a:path>
                <a:path w="76200" h="66675">
                  <a:moveTo>
                    <a:pt x="75260" y="0"/>
                  </a:moveTo>
                  <a:lnTo>
                    <a:pt x="76047" y="2374"/>
                  </a:lnTo>
                  <a:lnTo>
                    <a:pt x="0" y="665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68" name="object 21368"/>
            <p:cNvSpPr/>
            <p:nvPr/>
          </p:nvSpPr>
          <p:spPr>
            <a:xfrm>
              <a:off x="6517868" y="5202161"/>
              <a:ext cx="52069" cy="46355"/>
            </a:xfrm>
            <a:custGeom>
              <a:avLst/>
              <a:gdLst/>
              <a:ahLst/>
              <a:cxnLst/>
              <a:rect l="l" t="t" r="r" b="b"/>
              <a:pathLst>
                <a:path w="52070" h="46354">
                  <a:moveTo>
                    <a:pt x="51498" y="0"/>
                  </a:moveTo>
                  <a:lnTo>
                    <a:pt x="0" y="459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69" name="object 21369"/>
            <p:cNvSpPr/>
            <p:nvPr/>
          </p:nvSpPr>
          <p:spPr>
            <a:xfrm>
              <a:off x="6517868" y="5202161"/>
              <a:ext cx="55244" cy="46355"/>
            </a:xfrm>
            <a:custGeom>
              <a:avLst/>
              <a:gdLst/>
              <a:ahLst/>
              <a:cxnLst/>
              <a:rect l="l" t="t" r="r" b="b"/>
              <a:pathLst>
                <a:path w="55245" h="46354">
                  <a:moveTo>
                    <a:pt x="54660" y="0"/>
                  </a:moveTo>
                  <a:lnTo>
                    <a:pt x="0" y="459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370" name="object 21370"/>
          <p:cNvGrpSpPr/>
          <p:nvPr/>
        </p:nvGrpSpPr>
        <p:grpSpPr>
          <a:xfrm>
            <a:off x="5725974" y="3320562"/>
            <a:ext cx="60436" cy="57864"/>
            <a:chOff x="6789591" y="4919351"/>
            <a:chExt cx="89535" cy="85725"/>
          </a:xfrm>
        </p:grpSpPr>
        <p:sp>
          <p:nvSpPr>
            <p:cNvPr id="21371" name="object 21371"/>
            <p:cNvSpPr/>
            <p:nvPr/>
          </p:nvSpPr>
          <p:spPr>
            <a:xfrm>
              <a:off x="6790385" y="4993817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10299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72" name="object 21372"/>
            <p:cNvSpPr/>
            <p:nvPr/>
          </p:nvSpPr>
          <p:spPr>
            <a:xfrm>
              <a:off x="6792773" y="4996192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20">
                  <a:moveTo>
                    <a:pt x="7912" y="0"/>
                  </a:moveTo>
                  <a:lnTo>
                    <a:pt x="0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73" name="object 21373"/>
            <p:cNvSpPr/>
            <p:nvPr/>
          </p:nvSpPr>
          <p:spPr>
            <a:xfrm>
              <a:off x="6829996" y="492014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36" y="0"/>
                  </a:moveTo>
                  <a:lnTo>
                    <a:pt x="0" y="475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74" name="object 21374"/>
            <p:cNvSpPr/>
            <p:nvPr/>
          </p:nvSpPr>
          <p:spPr>
            <a:xfrm>
              <a:off x="6830009" y="4922519"/>
              <a:ext cx="48895" cy="46355"/>
            </a:xfrm>
            <a:custGeom>
              <a:avLst/>
              <a:gdLst/>
              <a:ahLst/>
              <a:cxnLst/>
              <a:rect l="l" t="t" r="r" b="b"/>
              <a:pathLst>
                <a:path w="48895" h="46354">
                  <a:moveTo>
                    <a:pt x="48323" y="0"/>
                  </a:moveTo>
                  <a:lnTo>
                    <a:pt x="0" y="459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1375" name="object 21375"/>
          <p:cNvSpPr/>
          <p:nvPr/>
        </p:nvSpPr>
        <p:spPr>
          <a:xfrm>
            <a:off x="5783731" y="3280995"/>
            <a:ext cx="19288" cy="6001"/>
          </a:xfrm>
          <a:custGeom>
            <a:avLst/>
            <a:gdLst/>
            <a:ahLst/>
            <a:cxnLst/>
            <a:rect l="l" t="t" r="r" b="b"/>
            <a:pathLst>
              <a:path w="28575" h="8889">
                <a:moveTo>
                  <a:pt x="28524" y="0"/>
                </a:moveTo>
                <a:lnTo>
                  <a:pt x="0" y="8712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1376" name="object 21376"/>
          <p:cNvSpPr/>
          <p:nvPr/>
        </p:nvSpPr>
        <p:spPr>
          <a:xfrm>
            <a:off x="5598171" y="3458523"/>
            <a:ext cx="2143" cy="4286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350"/>
                </a:moveTo>
                <a:lnTo>
                  <a:pt x="3175" y="0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1377" name="object 21377"/>
          <p:cNvGrpSpPr/>
          <p:nvPr/>
        </p:nvGrpSpPr>
        <p:grpSpPr>
          <a:xfrm>
            <a:off x="5444710" y="3515741"/>
            <a:ext cx="98584" cy="77581"/>
            <a:chOff x="6372904" y="5208504"/>
            <a:chExt cx="146050" cy="114935"/>
          </a:xfrm>
        </p:grpSpPr>
        <p:sp>
          <p:nvSpPr>
            <p:cNvPr id="21378" name="object 21378"/>
            <p:cNvSpPr/>
            <p:nvPr/>
          </p:nvSpPr>
          <p:spPr>
            <a:xfrm>
              <a:off x="6488556" y="5209298"/>
              <a:ext cx="29845" cy="31115"/>
            </a:xfrm>
            <a:custGeom>
              <a:avLst/>
              <a:gdLst/>
              <a:ahLst/>
              <a:cxnLst/>
              <a:rect l="l" t="t" r="r" b="b"/>
              <a:pathLst>
                <a:path w="29845" h="31114">
                  <a:moveTo>
                    <a:pt x="12674" y="30886"/>
                  </a:moveTo>
                  <a:lnTo>
                    <a:pt x="29311" y="0"/>
                  </a:lnTo>
                </a:path>
                <a:path w="29845" h="31114">
                  <a:moveTo>
                    <a:pt x="12674" y="30886"/>
                  </a:moveTo>
                  <a:lnTo>
                    <a:pt x="0" y="71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79" name="object 21379"/>
            <p:cNvSpPr/>
            <p:nvPr/>
          </p:nvSpPr>
          <p:spPr>
            <a:xfrm>
              <a:off x="6412509" y="5238610"/>
              <a:ext cx="50165" cy="65405"/>
            </a:xfrm>
            <a:custGeom>
              <a:avLst/>
              <a:gdLst/>
              <a:ahLst/>
              <a:cxnLst/>
              <a:rect l="l" t="t" r="r" b="b"/>
              <a:pathLst>
                <a:path w="50164" h="65404">
                  <a:moveTo>
                    <a:pt x="13474" y="64960"/>
                  </a:moveTo>
                  <a:lnTo>
                    <a:pt x="49910" y="0"/>
                  </a:lnTo>
                </a:path>
                <a:path w="50164" h="65404">
                  <a:moveTo>
                    <a:pt x="13474" y="64960"/>
                  </a:moveTo>
                  <a:lnTo>
                    <a:pt x="0" y="411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80" name="object 21380"/>
            <p:cNvSpPr/>
            <p:nvPr/>
          </p:nvSpPr>
          <p:spPr>
            <a:xfrm>
              <a:off x="6373698" y="5300395"/>
              <a:ext cx="12700" cy="22225"/>
            </a:xfrm>
            <a:custGeom>
              <a:avLst/>
              <a:gdLst/>
              <a:ahLst/>
              <a:cxnLst/>
              <a:rect l="l" t="t" r="r" b="b"/>
              <a:pathLst>
                <a:path w="12700" h="22225">
                  <a:moveTo>
                    <a:pt x="0" y="22186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381" name="object 21381"/>
          <p:cNvGrpSpPr/>
          <p:nvPr/>
        </p:nvGrpSpPr>
        <p:grpSpPr>
          <a:xfrm>
            <a:off x="4880563" y="3635524"/>
            <a:ext cx="512636" cy="376761"/>
            <a:chOff x="5537130" y="5385961"/>
            <a:chExt cx="759460" cy="558165"/>
          </a:xfrm>
        </p:grpSpPr>
        <p:sp>
          <p:nvSpPr>
            <p:cNvPr id="21382" name="object 21382"/>
            <p:cNvSpPr/>
            <p:nvPr/>
          </p:nvSpPr>
          <p:spPr>
            <a:xfrm>
              <a:off x="6257226" y="5386755"/>
              <a:ext cx="38100" cy="43180"/>
            </a:xfrm>
            <a:custGeom>
              <a:avLst/>
              <a:gdLst/>
              <a:ahLst/>
              <a:cxnLst/>
              <a:rect l="l" t="t" r="r" b="b"/>
              <a:pathLst>
                <a:path w="38100" h="43179">
                  <a:moveTo>
                    <a:pt x="13474" y="42786"/>
                  </a:moveTo>
                  <a:lnTo>
                    <a:pt x="38023" y="0"/>
                  </a:lnTo>
                </a:path>
                <a:path w="38100" h="43179">
                  <a:moveTo>
                    <a:pt x="13474" y="42786"/>
                  </a:moveTo>
                  <a:lnTo>
                    <a:pt x="0" y="174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83" name="object 21383"/>
            <p:cNvSpPr/>
            <p:nvPr/>
          </p:nvSpPr>
          <p:spPr>
            <a:xfrm>
              <a:off x="6177229" y="5423191"/>
              <a:ext cx="55244" cy="68580"/>
            </a:xfrm>
            <a:custGeom>
              <a:avLst/>
              <a:gdLst/>
              <a:ahLst/>
              <a:cxnLst/>
              <a:rect l="l" t="t" r="r" b="b"/>
              <a:pathLst>
                <a:path w="55245" h="68579">
                  <a:moveTo>
                    <a:pt x="14262" y="68135"/>
                  </a:moveTo>
                  <a:lnTo>
                    <a:pt x="54660" y="0"/>
                  </a:lnTo>
                </a:path>
                <a:path w="55245" h="68579">
                  <a:moveTo>
                    <a:pt x="14262" y="68135"/>
                  </a:moveTo>
                  <a:lnTo>
                    <a:pt x="0" y="419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84" name="object 21384"/>
            <p:cNvSpPr/>
            <p:nvPr/>
          </p:nvSpPr>
          <p:spPr>
            <a:xfrm>
              <a:off x="6096419" y="5484190"/>
              <a:ext cx="56515" cy="69215"/>
            </a:xfrm>
            <a:custGeom>
              <a:avLst/>
              <a:gdLst/>
              <a:ahLst/>
              <a:cxnLst/>
              <a:rect l="l" t="t" r="r" b="b"/>
              <a:pathLst>
                <a:path w="56514" h="69214">
                  <a:moveTo>
                    <a:pt x="15049" y="68922"/>
                  </a:moveTo>
                  <a:lnTo>
                    <a:pt x="56248" y="0"/>
                  </a:lnTo>
                </a:path>
                <a:path w="56514" h="69214">
                  <a:moveTo>
                    <a:pt x="15049" y="68922"/>
                  </a:moveTo>
                  <a:lnTo>
                    <a:pt x="0" y="419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85" name="object 21385"/>
            <p:cNvSpPr/>
            <p:nvPr/>
          </p:nvSpPr>
          <p:spPr>
            <a:xfrm>
              <a:off x="6014821" y="5544400"/>
              <a:ext cx="58419" cy="69850"/>
            </a:xfrm>
            <a:custGeom>
              <a:avLst/>
              <a:gdLst/>
              <a:ahLst/>
              <a:cxnLst/>
              <a:rect l="l" t="t" r="r" b="b"/>
              <a:pathLst>
                <a:path w="58420" h="69850">
                  <a:moveTo>
                    <a:pt x="15049" y="69710"/>
                  </a:moveTo>
                  <a:lnTo>
                    <a:pt x="57835" y="0"/>
                  </a:lnTo>
                </a:path>
                <a:path w="58420" h="69850">
                  <a:moveTo>
                    <a:pt x="15049" y="69710"/>
                  </a:moveTo>
                  <a:lnTo>
                    <a:pt x="0" y="427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86" name="object 21386"/>
            <p:cNvSpPr/>
            <p:nvPr/>
          </p:nvSpPr>
          <p:spPr>
            <a:xfrm>
              <a:off x="5932424" y="5603811"/>
              <a:ext cx="59055" cy="71120"/>
            </a:xfrm>
            <a:custGeom>
              <a:avLst/>
              <a:gdLst/>
              <a:ahLst/>
              <a:cxnLst/>
              <a:rect l="l" t="t" r="r" b="b"/>
              <a:pathLst>
                <a:path w="59054" h="71120">
                  <a:moveTo>
                    <a:pt x="15049" y="70510"/>
                  </a:moveTo>
                  <a:lnTo>
                    <a:pt x="58623" y="0"/>
                  </a:lnTo>
                </a:path>
                <a:path w="59054" h="71120">
                  <a:moveTo>
                    <a:pt x="15049" y="70510"/>
                  </a:moveTo>
                  <a:lnTo>
                    <a:pt x="0" y="427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87" name="object 21387"/>
            <p:cNvSpPr/>
            <p:nvPr/>
          </p:nvSpPr>
          <p:spPr>
            <a:xfrm>
              <a:off x="5848451" y="5663234"/>
              <a:ext cx="61594" cy="71120"/>
            </a:xfrm>
            <a:custGeom>
              <a:avLst/>
              <a:gdLst/>
              <a:ahLst/>
              <a:cxnLst/>
              <a:rect l="l" t="t" r="r" b="b"/>
              <a:pathLst>
                <a:path w="61595" h="71120">
                  <a:moveTo>
                    <a:pt x="15849" y="70510"/>
                  </a:moveTo>
                  <a:lnTo>
                    <a:pt x="61010" y="0"/>
                  </a:lnTo>
                </a:path>
                <a:path w="61595" h="71120">
                  <a:moveTo>
                    <a:pt x="15849" y="70510"/>
                  </a:moveTo>
                  <a:lnTo>
                    <a:pt x="0" y="427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88" name="object 21388"/>
            <p:cNvSpPr/>
            <p:nvPr/>
          </p:nvSpPr>
          <p:spPr>
            <a:xfrm>
              <a:off x="5763704" y="5721870"/>
              <a:ext cx="62865" cy="71755"/>
            </a:xfrm>
            <a:custGeom>
              <a:avLst/>
              <a:gdLst/>
              <a:ahLst/>
              <a:cxnLst/>
              <a:rect l="l" t="t" r="r" b="b"/>
              <a:pathLst>
                <a:path w="62864" h="71754">
                  <a:moveTo>
                    <a:pt x="16624" y="71285"/>
                  </a:moveTo>
                  <a:lnTo>
                    <a:pt x="62572" y="0"/>
                  </a:lnTo>
                </a:path>
                <a:path w="62864" h="71754">
                  <a:moveTo>
                    <a:pt x="16624" y="71285"/>
                  </a:moveTo>
                  <a:lnTo>
                    <a:pt x="0" y="435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89" name="object 21389"/>
            <p:cNvSpPr/>
            <p:nvPr/>
          </p:nvSpPr>
          <p:spPr>
            <a:xfrm>
              <a:off x="5678131" y="5779680"/>
              <a:ext cx="64769" cy="72390"/>
            </a:xfrm>
            <a:custGeom>
              <a:avLst/>
              <a:gdLst/>
              <a:ahLst/>
              <a:cxnLst/>
              <a:rect l="l" t="t" r="r" b="b"/>
              <a:pathLst>
                <a:path w="64770" h="72389">
                  <a:moveTo>
                    <a:pt x="17437" y="72097"/>
                  </a:moveTo>
                  <a:lnTo>
                    <a:pt x="64173" y="0"/>
                  </a:lnTo>
                </a:path>
                <a:path w="64770" h="72389">
                  <a:moveTo>
                    <a:pt x="17437" y="72097"/>
                  </a:moveTo>
                  <a:lnTo>
                    <a:pt x="0" y="435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90" name="object 21390"/>
            <p:cNvSpPr/>
            <p:nvPr/>
          </p:nvSpPr>
          <p:spPr>
            <a:xfrm>
              <a:off x="5651982" y="5837516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4">
                  <a:moveTo>
                    <a:pt x="0" y="7924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91" name="object 21391"/>
            <p:cNvSpPr/>
            <p:nvPr/>
          </p:nvSpPr>
          <p:spPr>
            <a:xfrm>
              <a:off x="5595747" y="5849404"/>
              <a:ext cx="53975" cy="61594"/>
            </a:xfrm>
            <a:custGeom>
              <a:avLst/>
              <a:gdLst/>
              <a:ahLst/>
              <a:cxnLst/>
              <a:rect l="l" t="t" r="r" b="b"/>
              <a:pathLst>
                <a:path w="53975" h="61595">
                  <a:moveTo>
                    <a:pt x="13462" y="60998"/>
                  </a:moveTo>
                  <a:lnTo>
                    <a:pt x="53873" y="0"/>
                  </a:lnTo>
                </a:path>
                <a:path w="53975" h="61595">
                  <a:moveTo>
                    <a:pt x="13462" y="60998"/>
                  </a:moveTo>
                  <a:lnTo>
                    <a:pt x="0" y="380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92" name="object 21392"/>
            <p:cNvSpPr/>
            <p:nvPr/>
          </p:nvSpPr>
          <p:spPr>
            <a:xfrm>
              <a:off x="5572772" y="5886627"/>
              <a:ext cx="11430" cy="47625"/>
            </a:xfrm>
            <a:custGeom>
              <a:avLst/>
              <a:gdLst/>
              <a:ahLst/>
              <a:cxnLst/>
              <a:rect l="l" t="t" r="r" b="b"/>
              <a:pathLst>
                <a:path w="11429" h="47625">
                  <a:moveTo>
                    <a:pt x="0" y="47536"/>
                  </a:moveTo>
                  <a:lnTo>
                    <a:pt x="110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93" name="object 21393"/>
            <p:cNvSpPr/>
            <p:nvPr/>
          </p:nvSpPr>
          <p:spPr>
            <a:xfrm>
              <a:off x="5537923" y="5910402"/>
              <a:ext cx="71755" cy="24130"/>
            </a:xfrm>
            <a:custGeom>
              <a:avLst/>
              <a:gdLst/>
              <a:ahLst/>
              <a:cxnLst/>
              <a:rect l="l" t="t" r="r" b="b"/>
              <a:pathLst>
                <a:path w="71754" h="24129">
                  <a:moveTo>
                    <a:pt x="71285" y="0"/>
                  </a:moveTo>
                  <a:lnTo>
                    <a:pt x="34848" y="23761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94" name="object 21394"/>
            <p:cNvSpPr/>
            <p:nvPr/>
          </p:nvSpPr>
          <p:spPr>
            <a:xfrm>
              <a:off x="5584647" y="5917539"/>
              <a:ext cx="34925" cy="25400"/>
            </a:xfrm>
            <a:custGeom>
              <a:avLst/>
              <a:gdLst/>
              <a:ahLst/>
              <a:cxnLst/>
              <a:rect l="l" t="t" r="r" b="b"/>
              <a:pathLst>
                <a:path w="34925" h="25400">
                  <a:moveTo>
                    <a:pt x="0" y="25349"/>
                  </a:moveTo>
                  <a:lnTo>
                    <a:pt x="34074" y="0"/>
                  </a:lnTo>
                </a:path>
                <a:path w="34925" h="25400">
                  <a:moveTo>
                    <a:pt x="0" y="25349"/>
                  </a:moveTo>
                  <a:lnTo>
                    <a:pt x="34848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95" name="object 21395"/>
            <p:cNvSpPr/>
            <p:nvPr/>
          </p:nvSpPr>
          <p:spPr>
            <a:xfrm>
              <a:off x="5581484" y="5917526"/>
              <a:ext cx="37465" cy="25400"/>
            </a:xfrm>
            <a:custGeom>
              <a:avLst/>
              <a:gdLst/>
              <a:ahLst/>
              <a:cxnLst/>
              <a:rect l="l" t="t" r="r" b="b"/>
              <a:pathLst>
                <a:path w="37464" h="25400">
                  <a:moveTo>
                    <a:pt x="0" y="23774"/>
                  </a:moveTo>
                  <a:lnTo>
                    <a:pt x="3175" y="25349"/>
                  </a:lnTo>
                </a:path>
                <a:path w="37464" h="25400">
                  <a:moveTo>
                    <a:pt x="0" y="23774"/>
                  </a:moveTo>
                  <a:lnTo>
                    <a:pt x="3723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96" name="object 21396"/>
            <p:cNvSpPr/>
            <p:nvPr/>
          </p:nvSpPr>
          <p:spPr>
            <a:xfrm>
              <a:off x="5572772" y="5917539"/>
              <a:ext cx="46355" cy="24130"/>
            </a:xfrm>
            <a:custGeom>
              <a:avLst/>
              <a:gdLst/>
              <a:ahLst/>
              <a:cxnLst/>
              <a:rect l="l" t="t" r="r" b="b"/>
              <a:pathLst>
                <a:path w="46354" h="24129">
                  <a:moveTo>
                    <a:pt x="0" y="16624"/>
                  </a:moveTo>
                  <a:lnTo>
                    <a:pt x="45948" y="0"/>
                  </a:lnTo>
                </a:path>
                <a:path w="46354" h="24129">
                  <a:moveTo>
                    <a:pt x="0" y="16624"/>
                  </a:moveTo>
                  <a:lnTo>
                    <a:pt x="8712" y="237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397" name="object 21397"/>
          <p:cNvGrpSpPr/>
          <p:nvPr/>
        </p:nvGrpSpPr>
        <p:grpSpPr>
          <a:xfrm>
            <a:off x="5752712" y="3260135"/>
            <a:ext cx="46720" cy="37719"/>
            <a:chOff x="6829202" y="4829829"/>
            <a:chExt cx="69215" cy="55880"/>
          </a:xfrm>
        </p:grpSpPr>
        <p:sp>
          <p:nvSpPr>
            <p:cNvPr id="21398" name="object 21398"/>
            <p:cNvSpPr/>
            <p:nvPr/>
          </p:nvSpPr>
          <p:spPr>
            <a:xfrm>
              <a:off x="6830008" y="4830622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4">
                  <a:moveTo>
                    <a:pt x="30886" y="0"/>
                  </a:moveTo>
                  <a:lnTo>
                    <a:pt x="0" y="308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399" name="object 21399"/>
            <p:cNvSpPr/>
            <p:nvPr/>
          </p:nvSpPr>
          <p:spPr>
            <a:xfrm>
              <a:off x="6829996" y="4873409"/>
              <a:ext cx="28575" cy="8890"/>
            </a:xfrm>
            <a:custGeom>
              <a:avLst/>
              <a:gdLst/>
              <a:ahLst/>
              <a:cxnLst/>
              <a:rect l="l" t="t" r="r" b="b"/>
              <a:pathLst>
                <a:path w="28575" h="8889">
                  <a:moveTo>
                    <a:pt x="28524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00" name="object 21400"/>
            <p:cNvSpPr/>
            <p:nvPr/>
          </p:nvSpPr>
          <p:spPr>
            <a:xfrm>
              <a:off x="6858520" y="4836960"/>
              <a:ext cx="17145" cy="45720"/>
            </a:xfrm>
            <a:custGeom>
              <a:avLst/>
              <a:gdLst/>
              <a:ahLst/>
              <a:cxnLst/>
              <a:rect l="l" t="t" r="r" b="b"/>
              <a:pathLst>
                <a:path w="17145" h="45720">
                  <a:moveTo>
                    <a:pt x="16636" y="0"/>
                  </a:moveTo>
                  <a:lnTo>
                    <a:pt x="0" y="451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01" name="object 21401"/>
            <p:cNvSpPr/>
            <p:nvPr/>
          </p:nvSpPr>
          <p:spPr>
            <a:xfrm>
              <a:off x="6858520" y="4845672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29" h="36829">
                  <a:moveTo>
                    <a:pt x="36449" y="0"/>
                  </a:move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02" name="object 21402"/>
            <p:cNvSpPr/>
            <p:nvPr/>
          </p:nvSpPr>
          <p:spPr>
            <a:xfrm>
              <a:off x="6858520" y="4846472"/>
              <a:ext cx="38100" cy="36195"/>
            </a:xfrm>
            <a:custGeom>
              <a:avLst/>
              <a:gdLst/>
              <a:ahLst/>
              <a:cxnLst/>
              <a:rect l="l" t="t" r="r" b="b"/>
              <a:pathLst>
                <a:path w="38100" h="36195">
                  <a:moveTo>
                    <a:pt x="38036" y="0"/>
                  </a:moveTo>
                  <a:lnTo>
                    <a:pt x="0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03" name="object 21403"/>
            <p:cNvSpPr/>
            <p:nvPr/>
          </p:nvSpPr>
          <p:spPr>
            <a:xfrm>
              <a:off x="6858520" y="4847259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4">
                  <a:moveTo>
                    <a:pt x="38823" y="0"/>
                  </a:moveTo>
                  <a:lnTo>
                    <a:pt x="800" y="37236"/>
                  </a:lnTo>
                  <a:lnTo>
                    <a:pt x="0" y="348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404" name="object 21404"/>
          <p:cNvGrpSpPr/>
          <p:nvPr/>
        </p:nvGrpSpPr>
        <p:grpSpPr>
          <a:xfrm>
            <a:off x="4865578" y="3960113"/>
            <a:ext cx="50578" cy="35576"/>
            <a:chOff x="5514930" y="5866834"/>
            <a:chExt cx="74930" cy="52705"/>
          </a:xfrm>
        </p:grpSpPr>
        <p:sp>
          <p:nvSpPr>
            <p:cNvPr id="21405" name="object 21405"/>
            <p:cNvSpPr/>
            <p:nvPr/>
          </p:nvSpPr>
          <p:spPr>
            <a:xfrm>
              <a:off x="5535536" y="5881890"/>
              <a:ext cx="53340" cy="36830"/>
            </a:xfrm>
            <a:custGeom>
              <a:avLst/>
              <a:gdLst/>
              <a:ahLst/>
              <a:cxnLst/>
              <a:rect l="l" t="t" r="r" b="b"/>
              <a:pathLst>
                <a:path w="53339" h="36829">
                  <a:moveTo>
                    <a:pt x="0" y="36436"/>
                  </a:moveTo>
                  <a:lnTo>
                    <a:pt x="53086" y="1587"/>
                  </a:lnTo>
                </a:path>
                <a:path w="53339" h="36829">
                  <a:moveTo>
                    <a:pt x="0" y="36436"/>
                  </a:moveTo>
                  <a:lnTo>
                    <a:pt x="5071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06" name="object 21406"/>
            <p:cNvSpPr/>
            <p:nvPr/>
          </p:nvSpPr>
          <p:spPr>
            <a:xfrm>
              <a:off x="5533161" y="5881878"/>
              <a:ext cx="53340" cy="36830"/>
            </a:xfrm>
            <a:custGeom>
              <a:avLst/>
              <a:gdLst/>
              <a:ahLst/>
              <a:cxnLst/>
              <a:rect l="l" t="t" r="r" b="b"/>
              <a:pathLst>
                <a:path w="53339" h="36829">
                  <a:moveTo>
                    <a:pt x="0" y="34861"/>
                  </a:moveTo>
                  <a:lnTo>
                    <a:pt x="2374" y="36436"/>
                  </a:lnTo>
                </a:path>
                <a:path w="53339" h="36829">
                  <a:moveTo>
                    <a:pt x="0" y="34861"/>
                  </a:moveTo>
                  <a:lnTo>
                    <a:pt x="530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07" name="object 21407"/>
            <p:cNvSpPr/>
            <p:nvPr/>
          </p:nvSpPr>
          <p:spPr>
            <a:xfrm>
              <a:off x="5515724" y="5867628"/>
              <a:ext cx="68580" cy="49530"/>
            </a:xfrm>
            <a:custGeom>
              <a:avLst/>
              <a:gdLst/>
              <a:ahLst/>
              <a:cxnLst/>
              <a:rect l="l" t="t" r="r" b="b"/>
              <a:pathLst>
                <a:path w="68579" h="49529">
                  <a:moveTo>
                    <a:pt x="0" y="34861"/>
                  </a:moveTo>
                  <a:lnTo>
                    <a:pt x="68135" y="12674"/>
                  </a:lnTo>
                </a:path>
                <a:path w="68579" h="49529">
                  <a:moveTo>
                    <a:pt x="0" y="34861"/>
                  </a:moveTo>
                  <a:lnTo>
                    <a:pt x="17437" y="49110"/>
                  </a:lnTo>
                </a:path>
                <a:path w="68579" h="49529">
                  <a:moveTo>
                    <a:pt x="0" y="34861"/>
                  </a:moveTo>
                  <a:lnTo>
                    <a:pt x="530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408" name="object 21408"/>
          <p:cNvGrpSpPr/>
          <p:nvPr/>
        </p:nvGrpSpPr>
        <p:grpSpPr>
          <a:xfrm>
            <a:off x="5723308" y="3320022"/>
            <a:ext cx="10716" cy="24432"/>
            <a:chOff x="6785641" y="4918551"/>
            <a:chExt cx="15875" cy="36195"/>
          </a:xfrm>
        </p:grpSpPr>
        <p:sp>
          <p:nvSpPr>
            <p:cNvPr id="21409" name="object 21409"/>
            <p:cNvSpPr/>
            <p:nvPr/>
          </p:nvSpPr>
          <p:spPr>
            <a:xfrm>
              <a:off x="6786435" y="494706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10" name="object 21410"/>
            <p:cNvSpPr/>
            <p:nvPr/>
          </p:nvSpPr>
          <p:spPr>
            <a:xfrm>
              <a:off x="6788810" y="4919345"/>
              <a:ext cx="12065" cy="28575"/>
            </a:xfrm>
            <a:custGeom>
              <a:avLst/>
              <a:gdLst/>
              <a:ahLst/>
              <a:cxnLst/>
              <a:rect l="l" t="t" r="r" b="b"/>
              <a:pathLst>
                <a:path w="12065" h="28575">
                  <a:moveTo>
                    <a:pt x="11874" y="0"/>
                  </a:moveTo>
                  <a:lnTo>
                    <a:pt x="0" y="285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11" name="object 21411"/>
            <p:cNvSpPr/>
            <p:nvPr/>
          </p:nvSpPr>
          <p:spPr>
            <a:xfrm>
              <a:off x="6788810" y="4936782"/>
              <a:ext cx="12065" cy="11430"/>
            </a:xfrm>
            <a:custGeom>
              <a:avLst/>
              <a:gdLst/>
              <a:ahLst/>
              <a:cxnLst/>
              <a:rect l="l" t="t" r="r" b="b"/>
              <a:pathLst>
                <a:path w="12065" h="11429">
                  <a:moveTo>
                    <a:pt x="11874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12" name="object 21412"/>
            <p:cNvSpPr/>
            <p:nvPr/>
          </p:nvSpPr>
          <p:spPr>
            <a:xfrm>
              <a:off x="6788810" y="494786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13" name="object 21413"/>
            <p:cNvSpPr/>
            <p:nvPr/>
          </p:nvSpPr>
          <p:spPr>
            <a:xfrm>
              <a:off x="6789597" y="493915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087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14" name="object 21414"/>
            <p:cNvSpPr/>
            <p:nvPr/>
          </p:nvSpPr>
          <p:spPr>
            <a:xfrm>
              <a:off x="6789610" y="4939957"/>
              <a:ext cx="11430" cy="10795"/>
            </a:xfrm>
            <a:custGeom>
              <a:avLst/>
              <a:gdLst/>
              <a:ahLst/>
              <a:cxnLst/>
              <a:rect l="l" t="t" r="r" b="b"/>
              <a:pathLst>
                <a:path w="11429" h="10795">
                  <a:moveTo>
                    <a:pt x="0" y="10299"/>
                  </a:moveTo>
                  <a:lnTo>
                    <a:pt x="110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15" name="object 21415"/>
            <p:cNvSpPr/>
            <p:nvPr/>
          </p:nvSpPr>
          <p:spPr>
            <a:xfrm>
              <a:off x="6786435" y="49478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3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16" name="object 21416"/>
            <p:cNvSpPr/>
            <p:nvPr/>
          </p:nvSpPr>
          <p:spPr>
            <a:xfrm>
              <a:off x="6786435" y="495024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174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17" name="object 21417"/>
            <p:cNvSpPr/>
            <p:nvPr/>
          </p:nvSpPr>
          <p:spPr>
            <a:xfrm>
              <a:off x="6786435" y="49478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3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418" name="object 21418"/>
          <p:cNvGrpSpPr/>
          <p:nvPr/>
        </p:nvGrpSpPr>
        <p:grpSpPr>
          <a:xfrm>
            <a:off x="5586405" y="3458520"/>
            <a:ext cx="9430" cy="6429"/>
            <a:chOff x="6582822" y="5123732"/>
            <a:chExt cx="13970" cy="9525"/>
          </a:xfrm>
        </p:grpSpPr>
        <p:sp>
          <p:nvSpPr>
            <p:cNvPr id="21419" name="object 21419"/>
            <p:cNvSpPr/>
            <p:nvPr/>
          </p:nvSpPr>
          <p:spPr>
            <a:xfrm>
              <a:off x="6586804" y="5125313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20">
                  <a:moveTo>
                    <a:pt x="0" y="7137"/>
                  </a:moveTo>
                  <a:lnTo>
                    <a:pt x="79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20" name="object 21420"/>
            <p:cNvSpPr/>
            <p:nvPr/>
          </p:nvSpPr>
          <p:spPr>
            <a:xfrm>
              <a:off x="6587591" y="5124526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20">
                  <a:moveTo>
                    <a:pt x="0" y="7137"/>
                  </a:moveTo>
                  <a:lnTo>
                    <a:pt x="79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21" name="object 21421"/>
            <p:cNvSpPr/>
            <p:nvPr/>
          </p:nvSpPr>
          <p:spPr>
            <a:xfrm>
              <a:off x="6583616" y="5125313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20">
                  <a:moveTo>
                    <a:pt x="0" y="7137"/>
                  </a:moveTo>
                  <a:lnTo>
                    <a:pt x="79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422" name="object 21422"/>
          <p:cNvGrpSpPr/>
          <p:nvPr/>
        </p:nvGrpSpPr>
        <p:grpSpPr>
          <a:xfrm>
            <a:off x="4919594" y="3518416"/>
            <a:ext cx="606504" cy="450485"/>
            <a:chOff x="5594953" y="5212467"/>
            <a:chExt cx="898525" cy="667385"/>
          </a:xfrm>
        </p:grpSpPr>
        <p:sp>
          <p:nvSpPr>
            <p:cNvPr id="21423" name="object 21423"/>
            <p:cNvSpPr/>
            <p:nvPr/>
          </p:nvSpPr>
          <p:spPr>
            <a:xfrm>
              <a:off x="6419646" y="5213261"/>
              <a:ext cx="73025" cy="59690"/>
            </a:xfrm>
            <a:custGeom>
              <a:avLst/>
              <a:gdLst/>
              <a:ahLst/>
              <a:cxnLst/>
              <a:rect l="l" t="t" r="r" b="b"/>
              <a:pathLst>
                <a:path w="73025" h="59689">
                  <a:moveTo>
                    <a:pt x="787" y="59410"/>
                  </a:moveTo>
                  <a:lnTo>
                    <a:pt x="68922" y="800"/>
                  </a:lnTo>
                </a:path>
                <a:path w="73025" h="59689">
                  <a:moveTo>
                    <a:pt x="787" y="59410"/>
                  </a:moveTo>
                  <a:lnTo>
                    <a:pt x="72885" y="0"/>
                  </a:lnTo>
                </a:path>
                <a:path w="73025" h="59689">
                  <a:moveTo>
                    <a:pt x="787" y="59410"/>
                  </a:moveTo>
                  <a:lnTo>
                    <a:pt x="0" y="57835"/>
                  </a:lnTo>
                  <a:lnTo>
                    <a:pt x="68922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24" name="object 21424"/>
            <p:cNvSpPr/>
            <p:nvPr/>
          </p:nvSpPr>
          <p:spPr>
            <a:xfrm>
              <a:off x="6364185" y="5271097"/>
              <a:ext cx="55880" cy="46990"/>
            </a:xfrm>
            <a:custGeom>
              <a:avLst/>
              <a:gdLst/>
              <a:ahLst/>
              <a:cxnLst/>
              <a:rect l="l" t="t" r="r" b="b"/>
              <a:pathLst>
                <a:path w="55879" h="46989">
                  <a:moveTo>
                    <a:pt x="0" y="46735"/>
                  </a:moveTo>
                  <a:lnTo>
                    <a:pt x="5546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25" name="object 21425"/>
            <p:cNvSpPr/>
            <p:nvPr/>
          </p:nvSpPr>
          <p:spPr>
            <a:xfrm>
              <a:off x="6364985" y="5272671"/>
              <a:ext cx="55880" cy="46355"/>
            </a:xfrm>
            <a:custGeom>
              <a:avLst/>
              <a:gdLst/>
              <a:ahLst/>
              <a:cxnLst/>
              <a:rect l="l" t="t" r="r" b="b"/>
              <a:pathLst>
                <a:path w="55879" h="46354">
                  <a:moveTo>
                    <a:pt x="0" y="45948"/>
                  </a:moveTo>
                  <a:lnTo>
                    <a:pt x="5544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26" name="object 21426"/>
            <p:cNvSpPr/>
            <p:nvPr/>
          </p:nvSpPr>
          <p:spPr>
            <a:xfrm>
              <a:off x="6361810" y="5271097"/>
              <a:ext cx="58419" cy="46355"/>
            </a:xfrm>
            <a:custGeom>
              <a:avLst/>
              <a:gdLst/>
              <a:ahLst/>
              <a:cxnLst/>
              <a:rect l="l" t="t" r="r" b="b"/>
              <a:pathLst>
                <a:path w="58420" h="46354">
                  <a:moveTo>
                    <a:pt x="0" y="45935"/>
                  </a:moveTo>
                  <a:lnTo>
                    <a:pt x="5783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27" name="object 21427"/>
            <p:cNvSpPr/>
            <p:nvPr/>
          </p:nvSpPr>
          <p:spPr>
            <a:xfrm>
              <a:off x="6330124" y="534079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175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28" name="object 21428"/>
            <p:cNvSpPr/>
            <p:nvPr/>
          </p:nvSpPr>
          <p:spPr>
            <a:xfrm>
              <a:off x="6264363" y="5362181"/>
              <a:ext cx="43815" cy="36830"/>
            </a:xfrm>
            <a:custGeom>
              <a:avLst/>
              <a:gdLst/>
              <a:ahLst/>
              <a:cxnLst/>
              <a:rect l="l" t="t" r="r" b="b"/>
              <a:pathLst>
                <a:path w="43814" h="36829">
                  <a:moveTo>
                    <a:pt x="0" y="36449"/>
                  </a:moveTo>
                  <a:lnTo>
                    <a:pt x="43561" y="0"/>
                  </a:lnTo>
                </a:path>
                <a:path w="43814" h="36829">
                  <a:moveTo>
                    <a:pt x="0" y="36449"/>
                  </a:moveTo>
                  <a:lnTo>
                    <a:pt x="43561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29" name="object 21429"/>
            <p:cNvSpPr/>
            <p:nvPr/>
          </p:nvSpPr>
          <p:spPr>
            <a:xfrm>
              <a:off x="6333286" y="53439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30" name="object 21430"/>
            <p:cNvSpPr/>
            <p:nvPr/>
          </p:nvSpPr>
          <p:spPr>
            <a:xfrm>
              <a:off x="6262776" y="5340794"/>
              <a:ext cx="71120" cy="58419"/>
            </a:xfrm>
            <a:custGeom>
              <a:avLst/>
              <a:gdLst/>
              <a:ahLst/>
              <a:cxnLst/>
              <a:rect l="l" t="t" r="r" b="b"/>
              <a:pathLst>
                <a:path w="71120" h="58420">
                  <a:moveTo>
                    <a:pt x="1587" y="57835"/>
                  </a:moveTo>
                  <a:lnTo>
                    <a:pt x="0" y="55460"/>
                  </a:lnTo>
                  <a:lnTo>
                    <a:pt x="7051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31" name="object 21431"/>
            <p:cNvSpPr/>
            <p:nvPr/>
          </p:nvSpPr>
          <p:spPr>
            <a:xfrm>
              <a:off x="6182778" y="5396255"/>
              <a:ext cx="81915" cy="64769"/>
            </a:xfrm>
            <a:custGeom>
              <a:avLst/>
              <a:gdLst/>
              <a:ahLst/>
              <a:cxnLst/>
              <a:rect l="l" t="t" r="r" b="b"/>
              <a:pathLst>
                <a:path w="81914" h="64770">
                  <a:moveTo>
                    <a:pt x="1574" y="64173"/>
                  </a:moveTo>
                  <a:lnTo>
                    <a:pt x="80010" y="0"/>
                  </a:lnTo>
                </a:path>
                <a:path w="81914" h="64770">
                  <a:moveTo>
                    <a:pt x="1574" y="64173"/>
                  </a:moveTo>
                  <a:lnTo>
                    <a:pt x="81597" y="2374"/>
                  </a:lnTo>
                </a:path>
                <a:path w="81914" h="64770">
                  <a:moveTo>
                    <a:pt x="1574" y="64173"/>
                  </a:moveTo>
                  <a:lnTo>
                    <a:pt x="0" y="61785"/>
                  </a:lnTo>
                  <a:lnTo>
                    <a:pt x="8001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32" name="object 21432"/>
            <p:cNvSpPr/>
            <p:nvPr/>
          </p:nvSpPr>
          <p:spPr>
            <a:xfrm>
              <a:off x="6101181" y="5458041"/>
              <a:ext cx="83185" cy="64769"/>
            </a:xfrm>
            <a:custGeom>
              <a:avLst/>
              <a:gdLst/>
              <a:ahLst/>
              <a:cxnLst/>
              <a:rect l="l" t="t" r="r" b="b"/>
              <a:pathLst>
                <a:path w="83185" h="64770">
                  <a:moveTo>
                    <a:pt x="1574" y="64173"/>
                  </a:moveTo>
                  <a:lnTo>
                    <a:pt x="81584" y="0"/>
                  </a:lnTo>
                </a:path>
                <a:path w="83185" h="64770">
                  <a:moveTo>
                    <a:pt x="1574" y="64173"/>
                  </a:moveTo>
                  <a:lnTo>
                    <a:pt x="83159" y="2387"/>
                  </a:lnTo>
                </a:path>
                <a:path w="83185" h="64770">
                  <a:moveTo>
                    <a:pt x="1574" y="64173"/>
                  </a:moveTo>
                  <a:lnTo>
                    <a:pt x="0" y="61798"/>
                  </a:lnTo>
                  <a:lnTo>
                    <a:pt x="8158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33" name="object 21433"/>
            <p:cNvSpPr/>
            <p:nvPr/>
          </p:nvSpPr>
          <p:spPr>
            <a:xfrm>
              <a:off x="6019571" y="5519839"/>
              <a:ext cx="83185" cy="62865"/>
            </a:xfrm>
            <a:custGeom>
              <a:avLst/>
              <a:gdLst/>
              <a:ahLst/>
              <a:cxnLst/>
              <a:rect l="l" t="t" r="r" b="b"/>
              <a:pathLst>
                <a:path w="83185" h="62864">
                  <a:moveTo>
                    <a:pt x="800" y="62585"/>
                  </a:moveTo>
                  <a:lnTo>
                    <a:pt x="81610" y="0"/>
                  </a:lnTo>
                </a:path>
                <a:path w="83185" h="62864">
                  <a:moveTo>
                    <a:pt x="800" y="62585"/>
                  </a:moveTo>
                  <a:lnTo>
                    <a:pt x="83184" y="2374"/>
                  </a:lnTo>
                </a:path>
                <a:path w="83185" h="62864">
                  <a:moveTo>
                    <a:pt x="800" y="62585"/>
                  </a:moveTo>
                  <a:lnTo>
                    <a:pt x="0" y="60998"/>
                  </a:lnTo>
                  <a:lnTo>
                    <a:pt x="8161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34" name="object 21434"/>
            <p:cNvSpPr/>
            <p:nvPr/>
          </p:nvSpPr>
          <p:spPr>
            <a:xfrm>
              <a:off x="5936386" y="5580850"/>
              <a:ext cx="84455" cy="62865"/>
            </a:xfrm>
            <a:custGeom>
              <a:avLst/>
              <a:gdLst/>
              <a:ahLst/>
              <a:cxnLst/>
              <a:rect l="l" t="t" r="r" b="b"/>
              <a:pathLst>
                <a:path w="84454" h="62864">
                  <a:moveTo>
                    <a:pt x="800" y="62585"/>
                  </a:moveTo>
                  <a:lnTo>
                    <a:pt x="83184" y="0"/>
                  </a:lnTo>
                </a:path>
                <a:path w="84454" h="62864">
                  <a:moveTo>
                    <a:pt x="800" y="62585"/>
                  </a:moveTo>
                  <a:lnTo>
                    <a:pt x="83985" y="1587"/>
                  </a:lnTo>
                </a:path>
                <a:path w="84454" h="62864">
                  <a:moveTo>
                    <a:pt x="800" y="62585"/>
                  </a:moveTo>
                  <a:lnTo>
                    <a:pt x="0" y="60197"/>
                  </a:lnTo>
                  <a:lnTo>
                    <a:pt x="8318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35" name="object 21435"/>
            <p:cNvSpPr/>
            <p:nvPr/>
          </p:nvSpPr>
          <p:spPr>
            <a:xfrm>
              <a:off x="5851626" y="5641048"/>
              <a:ext cx="85725" cy="62230"/>
            </a:xfrm>
            <a:custGeom>
              <a:avLst/>
              <a:gdLst/>
              <a:ahLst/>
              <a:cxnLst/>
              <a:rect l="l" t="t" r="r" b="b"/>
              <a:pathLst>
                <a:path w="85725" h="62229">
                  <a:moveTo>
                    <a:pt x="1587" y="61798"/>
                  </a:moveTo>
                  <a:lnTo>
                    <a:pt x="84772" y="0"/>
                  </a:lnTo>
                </a:path>
                <a:path w="85725" h="62229">
                  <a:moveTo>
                    <a:pt x="1587" y="61798"/>
                  </a:moveTo>
                  <a:lnTo>
                    <a:pt x="85559" y="2374"/>
                  </a:lnTo>
                </a:path>
                <a:path w="85725" h="62229">
                  <a:moveTo>
                    <a:pt x="1587" y="61798"/>
                  </a:moveTo>
                  <a:lnTo>
                    <a:pt x="0" y="59410"/>
                  </a:lnTo>
                  <a:lnTo>
                    <a:pt x="8477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36" name="object 21436"/>
            <p:cNvSpPr/>
            <p:nvPr/>
          </p:nvSpPr>
          <p:spPr>
            <a:xfrm>
              <a:off x="5766853" y="5700458"/>
              <a:ext cx="86360" cy="62230"/>
            </a:xfrm>
            <a:custGeom>
              <a:avLst/>
              <a:gdLst/>
              <a:ahLst/>
              <a:cxnLst/>
              <a:rect l="l" t="t" r="r" b="b"/>
              <a:pathLst>
                <a:path w="86360" h="62229">
                  <a:moveTo>
                    <a:pt x="1587" y="61798"/>
                  </a:moveTo>
                  <a:lnTo>
                    <a:pt x="84772" y="0"/>
                  </a:lnTo>
                </a:path>
                <a:path w="86360" h="62229">
                  <a:moveTo>
                    <a:pt x="1587" y="61798"/>
                  </a:moveTo>
                  <a:lnTo>
                    <a:pt x="86360" y="2387"/>
                  </a:lnTo>
                </a:path>
                <a:path w="86360" h="62229">
                  <a:moveTo>
                    <a:pt x="1587" y="61798"/>
                  </a:moveTo>
                  <a:lnTo>
                    <a:pt x="0" y="59423"/>
                  </a:lnTo>
                  <a:lnTo>
                    <a:pt x="8477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37" name="object 21437"/>
            <p:cNvSpPr/>
            <p:nvPr/>
          </p:nvSpPr>
          <p:spPr>
            <a:xfrm>
              <a:off x="5681294" y="5759881"/>
              <a:ext cx="87630" cy="61594"/>
            </a:xfrm>
            <a:custGeom>
              <a:avLst/>
              <a:gdLst/>
              <a:ahLst/>
              <a:cxnLst/>
              <a:rect l="l" t="t" r="r" b="b"/>
              <a:pathLst>
                <a:path w="87629" h="61595">
                  <a:moveTo>
                    <a:pt x="800" y="60998"/>
                  </a:moveTo>
                  <a:lnTo>
                    <a:pt x="85559" y="0"/>
                  </a:lnTo>
                </a:path>
                <a:path w="87629" h="61595">
                  <a:moveTo>
                    <a:pt x="800" y="60998"/>
                  </a:moveTo>
                  <a:lnTo>
                    <a:pt x="87147" y="2374"/>
                  </a:lnTo>
                </a:path>
                <a:path w="87629" h="61595">
                  <a:moveTo>
                    <a:pt x="800" y="60998"/>
                  </a:moveTo>
                  <a:lnTo>
                    <a:pt x="0" y="58610"/>
                  </a:lnTo>
                  <a:lnTo>
                    <a:pt x="8555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38" name="object 21438"/>
            <p:cNvSpPr/>
            <p:nvPr/>
          </p:nvSpPr>
          <p:spPr>
            <a:xfrm>
              <a:off x="5648020" y="5818505"/>
              <a:ext cx="33655" cy="23495"/>
            </a:xfrm>
            <a:custGeom>
              <a:avLst/>
              <a:gdLst/>
              <a:ahLst/>
              <a:cxnLst/>
              <a:rect l="l" t="t" r="r" b="b"/>
              <a:pathLst>
                <a:path w="33654" h="23495">
                  <a:moveTo>
                    <a:pt x="0" y="22987"/>
                  </a:moveTo>
                  <a:lnTo>
                    <a:pt x="332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39" name="object 21439"/>
            <p:cNvSpPr/>
            <p:nvPr/>
          </p:nvSpPr>
          <p:spPr>
            <a:xfrm>
              <a:off x="5595746" y="5850191"/>
              <a:ext cx="42545" cy="28575"/>
            </a:xfrm>
            <a:custGeom>
              <a:avLst/>
              <a:gdLst/>
              <a:ahLst/>
              <a:cxnLst/>
              <a:rect l="l" t="t" r="r" b="b"/>
              <a:pathLst>
                <a:path w="42545" h="28575">
                  <a:moveTo>
                    <a:pt x="0" y="28524"/>
                  </a:moveTo>
                  <a:lnTo>
                    <a:pt x="39598" y="800"/>
                  </a:lnTo>
                </a:path>
                <a:path w="42545" h="28575">
                  <a:moveTo>
                    <a:pt x="0" y="28524"/>
                  </a:moveTo>
                  <a:lnTo>
                    <a:pt x="419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40" name="object 21440"/>
            <p:cNvSpPr/>
            <p:nvPr/>
          </p:nvSpPr>
          <p:spPr>
            <a:xfrm>
              <a:off x="5649620" y="5820880"/>
              <a:ext cx="33020" cy="22225"/>
            </a:xfrm>
            <a:custGeom>
              <a:avLst/>
              <a:gdLst/>
              <a:ahLst/>
              <a:cxnLst/>
              <a:rect l="l" t="t" r="r" b="b"/>
              <a:pathLst>
                <a:path w="33020" h="22225">
                  <a:moveTo>
                    <a:pt x="0" y="22186"/>
                  </a:moveTo>
                  <a:lnTo>
                    <a:pt x="324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41" name="object 21441"/>
            <p:cNvSpPr/>
            <p:nvPr/>
          </p:nvSpPr>
          <p:spPr>
            <a:xfrm>
              <a:off x="5647245" y="5818505"/>
              <a:ext cx="34290" cy="23495"/>
            </a:xfrm>
            <a:custGeom>
              <a:avLst/>
              <a:gdLst/>
              <a:ahLst/>
              <a:cxnLst/>
              <a:rect l="l" t="t" r="r" b="b"/>
              <a:pathLst>
                <a:path w="34289" h="23495">
                  <a:moveTo>
                    <a:pt x="0" y="22987"/>
                  </a:moveTo>
                  <a:lnTo>
                    <a:pt x="340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42" name="object 21442"/>
            <p:cNvSpPr/>
            <p:nvPr/>
          </p:nvSpPr>
          <p:spPr>
            <a:xfrm>
              <a:off x="5595746" y="5850991"/>
              <a:ext cx="37465" cy="24765"/>
            </a:xfrm>
            <a:custGeom>
              <a:avLst/>
              <a:gdLst/>
              <a:ahLst/>
              <a:cxnLst/>
              <a:rect l="l" t="t" r="r" b="b"/>
              <a:pathLst>
                <a:path w="37464" h="24764">
                  <a:moveTo>
                    <a:pt x="0" y="24549"/>
                  </a:moveTo>
                  <a:lnTo>
                    <a:pt x="37223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43" name="object 21443"/>
            <p:cNvSpPr/>
            <p:nvPr/>
          </p:nvSpPr>
          <p:spPr>
            <a:xfrm>
              <a:off x="5640107" y="5818505"/>
              <a:ext cx="41275" cy="17145"/>
            </a:xfrm>
            <a:custGeom>
              <a:avLst/>
              <a:gdLst/>
              <a:ahLst/>
              <a:cxnLst/>
              <a:rect l="l" t="t" r="r" b="b"/>
              <a:pathLst>
                <a:path w="41275" h="17145">
                  <a:moveTo>
                    <a:pt x="0" y="16637"/>
                  </a:moveTo>
                  <a:lnTo>
                    <a:pt x="41198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44" name="object 21444"/>
            <p:cNvSpPr/>
            <p:nvPr/>
          </p:nvSpPr>
          <p:spPr>
            <a:xfrm>
              <a:off x="5661494" y="5745619"/>
              <a:ext cx="85090" cy="59055"/>
            </a:xfrm>
            <a:custGeom>
              <a:avLst/>
              <a:gdLst/>
              <a:ahLst/>
              <a:cxnLst/>
              <a:rect l="l" t="t" r="r" b="b"/>
              <a:pathLst>
                <a:path w="85089" h="59054">
                  <a:moveTo>
                    <a:pt x="0" y="58623"/>
                  </a:moveTo>
                  <a:lnTo>
                    <a:pt x="8477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45" name="object 21445"/>
            <p:cNvSpPr/>
            <p:nvPr/>
          </p:nvSpPr>
          <p:spPr>
            <a:xfrm>
              <a:off x="5629008" y="5804243"/>
              <a:ext cx="33020" cy="22225"/>
            </a:xfrm>
            <a:custGeom>
              <a:avLst/>
              <a:gdLst/>
              <a:ahLst/>
              <a:cxnLst/>
              <a:rect l="l" t="t" r="r" b="b"/>
              <a:pathLst>
                <a:path w="33020" h="22225">
                  <a:moveTo>
                    <a:pt x="0" y="22186"/>
                  </a:moveTo>
                  <a:lnTo>
                    <a:pt x="324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46" name="object 21446"/>
            <p:cNvSpPr/>
            <p:nvPr/>
          </p:nvSpPr>
          <p:spPr>
            <a:xfrm>
              <a:off x="5681306" y="5745619"/>
              <a:ext cx="65405" cy="73025"/>
            </a:xfrm>
            <a:custGeom>
              <a:avLst/>
              <a:gdLst/>
              <a:ahLst/>
              <a:cxnLst/>
              <a:rect l="l" t="t" r="r" b="b"/>
              <a:pathLst>
                <a:path w="65404" h="73025">
                  <a:moveTo>
                    <a:pt x="64960" y="0"/>
                  </a:moveTo>
                  <a:lnTo>
                    <a:pt x="0" y="7288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447" name="object 21447"/>
          <p:cNvGrpSpPr/>
          <p:nvPr/>
        </p:nvGrpSpPr>
        <p:grpSpPr>
          <a:xfrm>
            <a:off x="5547915" y="3460131"/>
            <a:ext cx="37290" cy="10716"/>
            <a:chOff x="6525800" y="5126120"/>
            <a:chExt cx="55244" cy="15875"/>
          </a:xfrm>
        </p:grpSpPr>
        <p:sp>
          <p:nvSpPr>
            <p:cNvPr id="21448" name="object 21448"/>
            <p:cNvSpPr/>
            <p:nvPr/>
          </p:nvSpPr>
          <p:spPr>
            <a:xfrm>
              <a:off x="6576504" y="5126913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0" y="7124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49" name="object 21449"/>
            <p:cNvSpPr/>
            <p:nvPr/>
          </p:nvSpPr>
          <p:spPr>
            <a:xfrm>
              <a:off x="6541643" y="5132451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12674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50" name="object 21450"/>
            <p:cNvSpPr/>
            <p:nvPr/>
          </p:nvSpPr>
          <p:spPr>
            <a:xfrm>
              <a:off x="6532918" y="5133251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0" y="6337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51" name="object 21451"/>
            <p:cNvSpPr/>
            <p:nvPr/>
          </p:nvSpPr>
          <p:spPr>
            <a:xfrm>
              <a:off x="6526593" y="5133251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4">
                  <a:moveTo>
                    <a:pt x="0" y="7912"/>
                  </a:moveTo>
                  <a:lnTo>
                    <a:pt x="871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452" name="object 21452"/>
          <p:cNvGrpSpPr/>
          <p:nvPr/>
        </p:nvGrpSpPr>
        <p:grpSpPr>
          <a:xfrm>
            <a:off x="5021195" y="3522162"/>
            <a:ext cx="476202" cy="366474"/>
            <a:chOff x="5745473" y="5218017"/>
            <a:chExt cx="705485" cy="542925"/>
          </a:xfrm>
        </p:grpSpPr>
        <p:sp>
          <p:nvSpPr>
            <p:cNvPr id="21453" name="object 21453"/>
            <p:cNvSpPr/>
            <p:nvPr/>
          </p:nvSpPr>
          <p:spPr>
            <a:xfrm>
              <a:off x="6388747" y="5218810"/>
              <a:ext cx="61594" cy="52705"/>
            </a:xfrm>
            <a:custGeom>
              <a:avLst/>
              <a:gdLst/>
              <a:ahLst/>
              <a:cxnLst/>
              <a:rect l="l" t="t" r="r" b="b"/>
              <a:pathLst>
                <a:path w="61595" h="52704">
                  <a:moveTo>
                    <a:pt x="30899" y="52285"/>
                  </a:moveTo>
                  <a:lnTo>
                    <a:pt x="60998" y="0"/>
                  </a:lnTo>
                </a:path>
                <a:path w="61595" h="52704">
                  <a:moveTo>
                    <a:pt x="30899" y="52285"/>
                  </a:moveTo>
                  <a:lnTo>
                    <a:pt x="0" y="39598"/>
                  </a:lnTo>
                  <a:lnTo>
                    <a:pt x="43573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54" name="object 21454"/>
            <p:cNvSpPr/>
            <p:nvPr/>
          </p:nvSpPr>
          <p:spPr>
            <a:xfrm>
              <a:off x="6353886" y="5258409"/>
              <a:ext cx="34925" cy="55880"/>
            </a:xfrm>
            <a:custGeom>
              <a:avLst/>
              <a:gdLst/>
              <a:ahLst/>
              <a:cxnLst/>
              <a:rect l="l" t="t" r="r" b="b"/>
              <a:pathLst>
                <a:path w="34925" h="55879">
                  <a:moveTo>
                    <a:pt x="0" y="55460"/>
                  </a:moveTo>
                  <a:lnTo>
                    <a:pt x="348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55" name="object 21455"/>
            <p:cNvSpPr/>
            <p:nvPr/>
          </p:nvSpPr>
          <p:spPr>
            <a:xfrm>
              <a:off x="6311900" y="5258409"/>
              <a:ext cx="77470" cy="64769"/>
            </a:xfrm>
            <a:custGeom>
              <a:avLst/>
              <a:gdLst/>
              <a:ahLst/>
              <a:cxnLst/>
              <a:rect l="l" t="t" r="r" b="b"/>
              <a:pathLst>
                <a:path w="77470" h="64770">
                  <a:moveTo>
                    <a:pt x="4749" y="64173"/>
                  </a:moveTo>
                  <a:lnTo>
                    <a:pt x="0" y="62598"/>
                  </a:lnTo>
                  <a:lnTo>
                    <a:pt x="7684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56" name="object 21456"/>
            <p:cNvSpPr/>
            <p:nvPr/>
          </p:nvSpPr>
          <p:spPr>
            <a:xfrm>
              <a:off x="6234252" y="5320995"/>
              <a:ext cx="78105" cy="75565"/>
            </a:xfrm>
            <a:custGeom>
              <a:avLst/>
              <a:gdLst/>
              <a:ahLst/>
              <a:cxnLst/>
              <a:rect l="l" t="t" r="r" b="b"/>
              <a:pathLst>
                <a:path w="78104" h="75564">
                  <a:moveTo>
                    <a:pt x="28524" y="75260"/>
                  </a:moveTo>
                  <a:lnTo>
                    <a:pt x="77647" y="0"/>
                  </a:lnTo>
                </a:path>
                <a:path w="78104" h="75564">
                  <a:moveTo>
                    <a:pt x="28524" y="75260"/>
                  </a:moveTo>
                  <a:lnTo>
                    <a:pt x="0" y="61785"/>
                  </a:lnTo>
                  <a:lnTo>
                    <a:pt x="7764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57" name="object 21457"/>
            <p:cNvSpPr/>
            <p:nvPr/>
          </p:nvSpPr>
          <p:spPr>
            <a:xfrm>
              <a:off x="6155842" y="5382780"/>
              <a:ext cx="78740" cy="75565"/>
            </a:xfrm>
            <a:custGeom>
              <a:avLst/>
              <a:gdLst/>
              <a:ahLst/>
              <a:cxnLst/>
              <a:rect l="l" t="t" r="r" b="b"/>
              <a:pathLst>
                <a:path w="78739" h="75564">
                  <a:moveTo>
                    <a:pt x="26924" y="75260"/>
                  </a:moveTo>
                  <a:lnTo>
                    <a:pt x="78422" y="0"/>
                  </a:lnTo>
                </a:path>
                <a:path w="78739" h="75564">
                  <a:moveTo>
                    <a:pt x="26924" y="75260"/>
                  </a:moveTo>
                  <a:lnTo>
                    <a:pt x="0" y="61798"/>
                  </a:lnTo>
                  <a:lnTo>
                    <a:pt x="7842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58" name="object 21458"/>
            <p:cNvSpPr/>
            <p:nvPr/>
          </p:nvSpPr>
          <p:spPr>
            <a:xfrm>
              <a:off x="6075832" y="5444578"/>
              <a:ext cx="80010" cy="75565"/>
            </a:xfrm>
            <a:custGeom>
              <a:avLst/>
              <a:gdLst/>
              <a:ahLst/>
              <a:cxnLst/>
              <a:rect l="l" t="t" r="r" b="b"/>
              <a:pathLst>
                <a:path w="80010" h="75564">
                  <a:moveTo>
                    <a:pt x="25349" y="75260"/>
                  </a:moveTo>
                  <a:lnTo>
                    <a:pt x="80009" y="0"/>
                  </a:lnTo>
                </a:path>
                <a:path w="80010" h="75564">
                  <a:moveTo>
                    <a:pt x="25349" y="75260"/>
                  </a:moveTo>
                  <a:lnTo>
                    <a:pt x="0" y="61798"/>
                  </a:lnTo>
                  <a:lnTo>
                    <a:pt x="8000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59" name="object 21459"/>
            <p:cNvSpPr/>
            <p:nvPr/>
          </p:nvSpPr>
          <p:spPr>
            <a:xfrm>
              <a:off x="5995022" y="5506377"/>
              <a:ext cx="81280" cy="74930"/>
            </a:xfrm>
            <a:custGeom>
              <a:avLst/>
              <a:gdLst/>
              <a:ahLst/>
              <a:cxnLst/>
              <a:rect l="l" t="t" r="r" b="b"/>
              <a:pathLst>
                <a:path w="81279" h="74929">
                  <a:moveTo>
                    <a:pt x="24549" y="74460"/>
                  </a:moveTo>
                  <a:lnTo>
                    <a:pt x="80797" y="0"/>
                  </a:lnTo>
                </a:path>
                <a:path w="81279" h="74929">
                  <a:moveTo>
                    <a:pt x="24549" y="74460"/>
                  </a:moveTo>
                  <a:lnTo>
                    <a:pt x="0" y="60210"/>
                  </a:lnTo>
                  <a:lnTo>
                    <a:pt x="8079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60" name="object 21460"/>
            <p:cNvSpPr/>
            <p:nvPr/>
          </p:nvSpPr>
          <p:spPr>
            <a:xfrm>
              <a:off x="5912624" y="5566587"/>
              <a:ext cx="82550" cy="74930"/>
            </a:xfrm>
            <a:custGeom>
              <a:avLst/>
              <a:gdLst/>
              <a:ahLst/>
              <a:cxnLst/>
              <a:rect l="l" t="t" r="r" b="b"/>
              <a:pathLst>
                <a:path w="82550" h="74929">
                  <a:moveTo>
                    <a:pt x="23774" y="74460"/>
                  </a:moveTo>
                  <a:lnTo>
                    <a:pt x="82397" y="0"/>
                  </a:lnTo>
                </a:path>
                <a:path w="82550" h="74929">
                  <a:moveTo>
                    <a:pt x="23774" y="74460"/>
                  </a:moveTo>
                  <a:lnTo>
                    <a:pt x="0" y="60210"/>
                  </a:lnTo>
                  <a:lnTo>
                    <a:pt x="8239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61" name="object 21461"/>
            <p:cNvSpPr/>
            <p:nvPr/>
          </p:nvSpPr>
          <p:spPr>
            <a:xfrm>
              <a:off x="5830239" y="5626785"/>
              <a:ext cx="82550" cy="74295"/>
            </a:xfrm>
            <a:custGeom>
              <a:avLst/>
              <a:gdLst/>
              <a:ahLst/>
              <a:cxnLst/>
              <a:rect l="l" t="t" r="r" b="b"/>
              <a:pathLst>
                <a:path w="82550" h="74295">
                  <a:moveTo>
                    <a:pt x="21386" y="73672"/>
                  </a:moveTo>
                  <a:lnTo>
                    <a:pt x="82384" y="0"/>
                  </a:lnTo>
                </a:path>
                <a:path w="82550" h="74295">
                  <a:moveTo>
                    <a:pt x="21386" y="73672"/>
                  </a:moveTo>
                  <a:lnTo>
                    <a:pt x="0" y="60210"/>
                  </a:lnTo>
                  <a:lnTo>
                    <a:pt x="8238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62" name="object 21462"/>
            <p:cNvSpPr/>
            <p:nvPr/>
          </p:nvSpPr>
          <p:spPr>
            <a:xfrm>
              <a:off x="5746267" y="5686996"/>
              <a:ext cx="84455" cy="73025"/>
            </a:xfrm>
            <a:custGeom>
              <a:avLst/>
              <a:gdLst/>
              <a:ahLst/>
              <a:cxnLst/>
              <a:rect l="l" t="t" r="r" b="b"/>
              <a:pathLst>
                <a:path w="84454" h="73025">
                  <a:moveTo>
                    <a:pt x="20586" y="72885"/>
                  </a:moveTo>
                  <a:lnTo>
                    <a:pt x="83972" y="0"/>
                  </a:lnTo>
                </a:path>
                <a:path w="84454" h="73025">
                  <a:moveTo>
                    <a:pt x="20586" y="72885"/>
                  </a:moveTo>
                  <a:lnTo>
                    <a:pt x="0" y="58623"/>
                  </a:lnTo>
                  <a:lnTo>
                    <a:pt x="8397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463" name="object 21463"/>
          <p:cNvGrpSpPr/>
          <p:nvPr/>
        </p:nvGrpSpPr>
        <p:grpSpPr>
          <a:xfrm>
            <a:off x="4859697" y="4032302"/>
            <a:ext cx="59150" cy="16288"/>
            <a:chOff x="5506218" y="5973781"/>
            <a:chExt cx="87630" cy="24130"/>
          </a:xfrm>
        </p:grpSpPr>
        <p:sp>
          <p:nvSpPr>
            <p:cNvPr id="21464" name="object 21464"/>
            <p:cNvSpPr/>
            <p:nvPr/>
          </p:nvSpPr>
          <p:spPr>
            <a:xfrm>
              <a:off x="5526817" y="5990418"/>
              <a:ext cx="66675" cy="7620"/>
            </a:xfrm>
            <a:custGeom>
              <a:avLst/>
              <a:gdLst/>
              <a:ahLst/>
              <a:cxnLst/>
              <a:rect l="l" t="t" r="r" b="b"/>
              <a:pathLst>
                <a:path w="66675" h="7620">
                  <a:moveTo>
                    <a:pt x="0" y="7124"/>
                  </a:moveTo>
                  <a:lnTo>
                    <a:pt x="66535" y="7124"/>
                  </a:lnTo>
                  <a:lnTo>
                    <a:pt x="66535" y="0"/>
                  </a:lnTo>
                  <a:lnTo>
                    <a:pt x="0" y="0"/>
                  </a:lnTo>
                  <a:lnTo>
                    <a:pt x="0" y="712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65" name="object 21465"/>
            <p:cNvSpPr/>
            <p:nvPr/>
          </p:nvSpPr>
          <p:spPr>
            <a:xfrm>
              <a:off x="5592571" y="59872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66" name="object 21466"/>
            <p:cNvSpPr/>
            <p:nvPr/>
          </p:nvSpPr>
          <p:spPr>
            <a:xfrm>
              <a:off x="5526817" y="5986456"/>
              <a:ext cx="66675" cy="7620"/>
            </a:xfrm>
            <a:custGeom>
              <a:avLst/>
              <a:gdLst/>
              <a:ahLst/>
              <a:cxnLst/>
              <a:rect l="l" t="t" r="r" b="b"/>
              <a:pathLst>
                <a:path w="66675" h="7620">
                  <a:moveTo>
                    <a:pt x="0" y="7124"/>
                  </a:moveTo>
                  <a:lnTo>
                    <a:pt x="66535" y="7124"/>
                  </a:lnTo>
                  <a:lnTo>
                    <a:pt x="66535" y="0"/>
                  </a:lnTo>
                  <a:lnTo>
                    <a:pt x="0" y="0"/>
                  </a:lnTo>
                  <a:lnTo>
                    <a:pt x="0" y="712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67" name="object 21467"/>
            <p:cNvSpPr/>
            <p:nvPr/>
          </p:nvSpPr>
          <p:spPr>
            <a:xfrm>
              <a:off x="5527611" y="599278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68" name="object 21468"/>
            <p:cNvSpPr/>
            <p:nvPr/>
          </p:nvSpPr>
          <p:spPr>
            <a:xfrm>
              <a:off x="5507011" y="5979325"/>
              <a:ext cx="20955" cy="17780"/>
            </a:xfrm>
            <a:custGeom>
              <a:avLst/>
              <a:gdLst/>
              <a:ahLst/>
              <a:cxnLst/>
              <a:rect l="l" t="t" r="r" b="b"/>
              <a:pathLst>
                <a:path w="20954" h="17779">
                  <a:moveTo>
                    <a:pt x="0" y="0"/>
                  </a:moveTo>
                  <a:lnTo>
                    <a:pt x="20599" y="174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69" name="object 21469"/>
            <p:cNvSpPr/>
            <p:nvPr/>
          </p:nvSpPr>
          <p:spPr>
            <a:xfrm>
              <a:off x="5507011" y="5975362"/>
              <a:ext cx="20955" cy="17780"/>
            </a:xfrm>
            <a:custGeom>
              <a:avLst/>
              <a:gdLst/>
              <a:ahLst/>
              <a:cxnLst/>
              <a:rect l="l" t="t" r="r" b="b"/>
              <a:pathLst>
                <a:path w="20954" h="17779">
                  <a:moveTo>
                    <a:pt x="0" y="0"/>
                  </a:moveTo>
                  <a:lnTo>
                    <a:pt x="20599" y="17424"/>
                  </a:lnTo>
                </a:path>
                <a:path w="20954" h="17779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70" name="object 21470"/>
            <p:cNvSpPr/>
            <p:nvPr/>
          </p:nvSpPr>
          <p:spPr>
            <a:xfrm>
              <a:off x="5583859" y="5980112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89" h="7620">
                  <a:moveTo>
                    <a:pt x="8712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71" name="object 21471"/>
            <p:cNvSpPr/>
            <p:nvPr/>
          </p:nvSpPr>
          <p:spPr>
            <a:xfrm>
              <a:off x="5507011" y="5974575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-793" y="400"/>
                  </a:moveTo>
                  <a:lnTo>
                    <a:pt x="9505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1472" name="object 21472"/>
          <p:cNvSpPr/>
          <p:nvPr/>
        </p:nvSpPr>
        <p:spPr>
          <a:xfrm>
            <a:off x="5825445" y="3283662"/>
            <a:ext cx="3000" cy="1286"/>
          </a:xfrm>
          <a:custGeom>
            <a:avLst/>
            <a:gdLst/>
            <a:ahLst/>
            <a:cxnLst/>
            <a:rect l="l" t="t" r="r" b="b"/>
            <a:pathLst>
              <a:path w="4445" h="1904">
                <a:moveTo>
                  <a:pt x="0" y="0"/>
                </a:moveTo>
                <a:lnTo>
                  <a:pt x="3962" y="1587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1473" name="object 21473"/>
          <p:cNvGrpSpPr/>
          <p:nvPr/>
        </p:nvGrpSpPr>
        <p:grpSpPr>
          <a:xfrm>
            <a:off x="4905148" y="4006096"/>
            <a:ext cx="7715" cy="6001"/>
            <a:chOff x="5573553" y="5934957"/>
            <a:chExt cx="11430" cy="8890"/>
          </a:xfrm>
        </p:grpSpPr>
        <p:sp>
          <p:nvSpPr>
            <p:cNvPr id="21474" name="object 21474"/>
            <p:cNvSpPr/>
            <p:nvPr/>
          </p:nvSpPr>
          <p:spPr>
            <a:xfrm>
              <a:off x="5574347" y="5935751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20" h="5714">
                  <a:moveTo>
                    <a:pt x="7137" y="5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75" name="object 21475"/>
            <p:cNvSpPr/>
            <p:nvPr/>
          </p:nvSpPr>
          <p:spPr>
            <a:xfrm>
              <a:off x="5581484" y="594130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74" y="1574"/>
                  </a:moveTo>
                  <a:lnTo>
                    <a:pt x="0" y="0"/>
                  </a:lnTo>
                </a:path>
                <a:path w="2539" h="1904">
                  <a:moveTo>
                    <a:pt x="2374" y="1574"/>
                  </a:moveTo>
                  <a:lnTo>
                    <a:pt x="2374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476" name="object 21476"/>
          <p:cNvGrpSpPr/>
          <p:nvPr/>
        </p:nvGrpSpPr>
        <p:grpSpPr>
          <a:xfrm>
            <a:off x="4865578" y="3983636"/>
            <a:ext cx="47149" cy="60436"/>
            <a:chOff x="5514930" y="5901683"/>
            <a:chExt cx="69850" cy="89535"/>
          </a:xfrm>
        </p:grpSpPr>
        <p:sp>
          <p:nvSpPr>
            <p:cNvPr id="21477" name="object 21477"/>
            <p:cNvSpPr/>
            <p:nvPr/>
          </p:nvSpPr>
          <p:spPr>
            <a:xfrm>
              <a:off x="5515724" y="59024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78" name="object 21478"/>
            <p:cNvSpPr/>
            <p:nvPr/>
          </p:nvSpPr>
          <p:spPr>
            <a:xfrm>
              <a:off x="5515724" y="5902477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89" h="7620">
                  <a:moveTo>
                    <a:pt x="8724" y="7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79" name="object 21479"/>
            <p:cNvSpPr/>
            <p:nvPr/>
          </p:nvSpPr>
          <p:spPr>
            <a:xfrm>
              <a:off x="5533161" y="59167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80" name="object 21480"/>
            <p:cNvSpPr/>
            <p:nvPr/>
          </p:nvSpPr>
          <p:spPr>
            <a:xfrm>
              <a:off x="5535536" y="59183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81" name="object 21481"/>
            <p:cNvSpPr/>
            <p:nvPr/>
          </p:nvSpPr>
          <p:spPr>
            <a:xfrm>
              <a:off x="5537911" y="5916739"/>
              <a:ext cx="30480" cy="15240"/>
            </a:xfrm>
            <a:custGeom>
              <a:avLst/>
              <a:gdLst/>
              <a:ahLst/>
              <a:cxnLst/>
              <a:rect l="l" t="t" r="r" b="b"/>
              <a:pathLst>
                <a:path w="30479" h="15239">
                  <a:moveTo>
                    <a:pt x="30099" y="15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82" name="object 21482"/>
            <p:cNvSpPr/>
            <p:nvPr/>
          </p:nvSpPr>
          <p:spPr>
            <a:xfrm>
              <a:off x="5568010" y="593178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6337" y="3962"/>
                  </a:moveTo>
                  <a:lnTo>
                    <a:pt x="5537" y="3162"/>
                  </a:lnTo>
                  <a:lnTo>
                    <a:pt x="4762" y="3162"/>
                  </a:lnTo>
                  <a:lnTo>
                    <a:pt x="3962" y="2374"/>
                  </a:lnTo>
                  <a:lnTo>
                    <a:pt x="3162" y="1587"/>
                  </a:lnTo>
                  <a:lnTo>
                    <a:pt x="2374" y="1587"/>
                  </a:lnTo>
                  <a:lnTo>
                    <a:pt x="1587" y="787"/>
                  </a:lnTo>
                  <a:lnTo>
                    <a:pt x="80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83" name="object 21483"/>
            <p:cNvSpPr/>
            <p:nvPr/>
          </p:nvSpPr>
          <p:spPr>
            <a:xfrm>
              <a:off x="5581484" y="5941301"/>
              <a:ext cx="2540" cy="45720"/>
            </a:xfrm>
            <a:custGeom>
              <a:avLst/>
              <a:gdLst/>
              <a:ahLst/>
              <a:cxnLst/>
              <a:rect l="l" t="t" r="r" b="b"/>
              <a:pathLst>
                <a:path w="2539" h="45720">
                  <a:moveTo>
                    <a:pt x="0" y="45148"/>
                  </a:moveTo>
                  <a:lnTo>
                    <a:pt x="0" y="0"/>
                  </a:lnTo>
                </a:path>
                <a:path w="2539" h="45720">
                  <a:moveTo>
                    <a:pt x="0" y="45148"/>
                  </a:moveTo>
                  <a:lnTo>
                    <a:pt x="2374" y="45148"/>
                  </a:lnTo>
                  <a:lnTo>
                    <a:pt x="2374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84" name="object 21484"/>
            <p:cNvSpPr/>
            <p:nvPr/>
          </p:nvSpPr>
          <p:spPr>
            <a:xfrm>
              <a:off x="5515724" y="5902490"/>
              <a:ext cx="17780" cy="88265"/>
            </a:xfrm>
            <a:custGeom>
              <a:avLst/>
              <a:gdLst/>
              <a:ahLst/>
              <a:cxnLst/>
              <a:rect l="l" t="t" r="r" b="b"/>
              <a:pathLst>
                <a:path w="17779" h="88264">
                  <a:moveTo>
                    <a:pt x="0" y="73660"/>
                  </a:moveTo>
                  <a:lnTo>
                    <a:pt x="0" y="0"/>
                  </a:lnTo>
                </a:path>
                <a:path w="17779" h="88264">
                  <a:moveTo>
                    <a:pt x="0" y="73660"/>
                  </a:moveTo>
                  <a:lnTo>
                    <a:pt x="17437" y="87922"/>
                  </a:lnTo>
                  <a:lnTo>
                    <a:pt x="17437" y="142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85" name="object 21485"/>
            <p:cNvSpPr/>
            <p:nvPr/>
          </p:nvSpPr>
          <p:spPr>
            <a:xfrm>
              <a:off x="5533161" y="5918314"/>
              <a:ext cx="2540" cy="72390"/>
            </a:xfrm>
            <a:custGeom>
              <a:avLst/>
              <a:gdLst/>
              <a:ahLst/>
              <a:cxnLst/>
              <a:rect l="l" t="t" r="r" b="b"/>
              <a:pathLst>
                <a:path w="2539" h="72389">
                  <a:moveTo>
                    <a:pt x="0" y="72097"/>
                  </a:moveTo>
                  <a:lnTo>
                    <a:pt x="2374" y="72097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86" name="object 21486"/>
            <p:cNvSpPr/>
            <p:nvPr/>
          </p:nvSpPr>
          <p:spPr>
            <a:xfrm>
              <a:off x="5535536" y="5981699"/>
              <a:ext cx="15875" cy="1270"/>
            </a:xfrm>
            <a:custGeom>
              <a:avLst/>
              <a:gdLst/>
              <a:ahLst/>
              <a:cxnLst/>
              <a:rect l="l" t="t" r="r" b="b"/>
              <a:pathLst>
                <a:path w="15875" h="1270">
                  <a:moveTo>
                    <a:pt x="-793" y="400"/>
                  </a:moveTo>
                  <a:lnTo>
                    <a:pt x="16630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87" name="object 21487"/>
            <p:cNvSpPr/>
            <p:nvPr/>
          </p:nvSpPr>
          <p:spPr>
            <a:xfrm>
              <a:off x="5560898" y="5931788"/>
              <a:ext cx="7620" cy="49530"/>
            </a:xfrm>
            <a:custGeom>
              <a:avLst/>
              <a:gdLst/>
              <a:ahLst/>
              <a:cxnLst/>
              <a:rect l="l" t="t" r="r" b="b"/>
              <a:pathLst>
                <a:path w="7620" h="49529">
                  <a:moveTo>
                    <a:pt x="0" y="49123"/>
                  </a:moveTo>
                  <a:lnTo>
                    <a:pt x="7124" y="48323"/>
                  </a:lnTo>
                  <a:lnTo>
                    <a:pt x="71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88" name="object 21488"/>
            <p:cNvSpPr/>
            <p:nvPr/>
          </p:nvSpPr>
          <p:spPr>
            <a:xfrm>
              <a:off x="5568010" y="593178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87"/>
                  </a:moveTo>
                  <a:lnTo>
                    <a:pt x="2374" y="1587"/>
                  </a:lnTo>
                  <a:lnTo>
                    <a:pt x="1600" y="787"/>
                  </a:lnTo>
                  <a:lnTo>
                    <a:pt x="80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89" name="object 21489"/>
            <p:cNvSpPr/>
            <p:nvPr/>
          </p:nvSpPr>
          <p:spPr>
            <a:xfrm>
              <a:off x="5568010" y="5935751"/>
              <a:ext cx="13970" cy="50800"/>
            </a:xfrm>
            <a:custGeom>
              <a:avLst/>
              <a:gdLst/>
              <a:ahLst/>
              <a:cxnLst/>
              <a:rect l="l" t="t" r="r" b="b"/>
              <a:pathLst>
                <a:path w="13970" h="50800">
                  <a:moveTo>
                    <a:pt x="6337" y="45161"/>
                  </a:moveTo>
                  <a:lnTo>
                    <a:pt x="5537" y="44361"/>
                  </a:lnTo>
                  <a:lnTo>
                    <a:pt x="800" y="44361"/>
                  </a:lnTo>
                  <a:lnTo>
                    <a:pt x="0" y="44361"/>
                  </a:lnTo>
                </a:path>
                <a:path w="13970" h="50800">
                  <a:moveTo>
                    <a:pt x="6337" y="45161"/>
                  </a:moveTo>
                  <a:lnTo>
                    <a:pt x="6337" y="0"/>
                  </a:lnTo>
                </a:path>
                <a:path w="13970" h="50800">
                  <a:moveTo>
                    <a:pt x="6337" y="45161"/>
                  </a:moveTo>
                  <a:lnTo>
                    <a:pt x="13474" y="506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490" name="object 21490"/>
          <p:cNvGrpSpPr/>
          <p:nvPr/>
        </p:nvGrpSpPr>
        <p:grpSpPr>
          <a:xfrm>
            <a:off x="5824909" y="3283126"/>
            <a:ext cx="1286" cy="1286"/>
            <a:chOff x="6936161" y="4863890"/>
            <a:chExt cx="1905" cy="1905"/>
          </a:xfrm>
        </p:grpSpPr>
        <p:sp>
          <p:nvSpPr>
            <p:cNvPr id="21491" name="object 21491"/>
            <p:cNvSpPr/>
            <p:nvPr/>
          </p:nvSpPr>
          <p:spPr>
            <a:xfrm>
              <a:off x="6936955" y="48646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92" name="object 21492"/>
            <p:cNvSpPr/>
            <p:nvPr/>
          </p:nvSpPr>
          <p:spPr>
            <a:xfrm>
              <a:off x="6936955" y="486389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493" name="object 21493"/>
          <p:cNvGrpSpPr/>
          <p:nvPr/>
        </p:nvGrpSpPr>
        <p:grpSpPr>
          <a:xfrm>
            <a:off x="5388560" y="3620548"/>
            <a:ext cx="27432" cy="34290"/>
            <a:chOff x="6289719" y="5363775"/>
            <a:chExt cx="40640" cy="50800"/>
          </a:xfrm>
        </p:grpSpPr>
        <p:sp>
          <p:nvSpPr>
            <p:cNvPr id="21494" name="object 21494"/>
            <p:cNvSpPr/>
            <p:nvPr/>
          </p:nvSpPr>
          <p:spPr>
            <a:xfrm>
              <a:off x="6290513" y="5364569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79" h="13970">
                  <a:moveTo>
                    <a:pt x="800" y="13461"/>
                  </a:moveTo>
                  <a:lnTo>
                    <a:pt x="0" y="12661"/>
                  </a:lnTo>
                </a:path>
                <a:path w="17779" h="13970">
                  <a:moveTo>
                    <a:pt x="800" y="13461"/>
                  </a:moveTo>
                  <a:lnTo>
                    <a:pt x="174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95" name="object 21495"/>
            <p:cNvSpPr/>
            <p:nvPr/>
          </p:nvSpPr>
          <p:spPr>
            <a:xfrm>
              <a:off x="6290513" y="5378031"/>
              <a:ext cx="19050" cy="36195"/>
            </a:xfrm>
            <a:custGeom>
              <a:avLst/>
              <a:gdLst/>
              <a:ahLst/>
              <a:cxnLst/>
              <a:rect l="l" t="t" r="r" b="b"/>
              <a:pathLst>
                <a:path w="19050" h="36195">
                  <a:moveTo>
                    <a:pt x="0" y="0"/>
                  </a:moveTo>
                  <a:lnTo>
                    <a:pt x="19011" y="356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96" name="object 21496"/>
            <p:cNvSpPr/>
            <p:nvPr/>
          </p:nvSpPr>
          <p:spPr>
            <a:xfrm>
              <a:off x="6291300" y="5378031"/>
              <a:ext cx="20320" cy="36195"/>
            </a:xfrm>
            <a:custGeom>
              <a:avLst/>
              <a:gdLst/>
              <a:ahLst/>
              <a:cxnLst/>
              <a:rect l="l" t="t" r="r" b="b"/>
              <a:pathLst>
                <a:path w="20320" h="36195">
                  <a:moveTo>
                    <a:pt x="19812" y="35648"/>
                  </a:moveTo>
                  <a:lnTo>
                    <a:pt x="18224" y="35648"/>
                  </a:lnTo>
                </a:path>
                <a:path w="20320" h="36195">
                  <a:moveTo>
                    <a:pt x="19812" y="35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497" name="object 21497"/>
            <p:cNvSpPr/>
            <p:nvPr/>
          </p:nvSpPr>
          <p:spPr>
            <a:xfrm>
              <a:off x="6311125" y="5399430"/>
              <a:ext cx="18415" cy="14604"/>
            </a:xfrm>
            <a:custGeom>
              <a:avLst/>
              <a:gdLst/>
              <a:ahLst/>
              <a:cxnLst/>
              <a:rect l="l" t="t" r="r" b="b"/>
              <a:pathLst>
                <a:path w="18414" h="14604">
                  <a:moveTo>
                    <a:pt x="18211" y="0"/>
                  </a:moveTo>
                  <a:lnTo>
                    <a:pt x="0" y="142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498" name="object 21498"/>
          <p:cNvGrpSpPr/>
          <p:nvPr/>
        </p:nvGrpSpPr>
        <p:grpSpPr>
          <a:xfrm>
            <a:off x="5927042" y="3262809"/>
            <a:ext cx="178737" cy="90440"/>
            <a:chOff x="7087469" y="4833791"/>
            <a:chExt cx="264795" cy="133985"/>
          </a:xfrm>
        </p:grpSpPr>
        <p:sp>
          <p:nvSpPr>
            <p:cNvPr id="21499" name="object 21499"/>
            <p:cNvSpPr/>
            <p:nvPr/>
          </p:nvSpPr>
          <p:spPr>
            <a:xfrm>
              <a:off x="7223734" y="4935981"/>
              <a:ext cx="66675" cy="19050"/>
            </a:xfrm>
            <a:custGeom>
              <a:avLst/>
              <a:gdLst/>
              <a:ahLst/>
              <a:cxnLst/>
              <a:rect l="l" t="t" r="r" b="b"/>
              <a:pathLst>
                <a:path w="66675" h="19050">
                  <a:moveTo>
                    <a:pt x="0" y="0"/>
                  </a:moveTo>
                  <a:lnTo>
                    <a:pt x="66548" y="190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00" name="object 21500"/>
            <p:cNvSpPr/>
            <p:nvPr/>
          </p:nvSpPr>
          <p:spPr>
            <a:xfrm>
              <a:off x="7127887" y="4908257"/>
              <a:ext cx="69215" cy="20320"/>
            </a:xfrm>
            <a:custGeom>
              <a:avLst/>
              <a:gdLst/>
              <a:ahLst/>
              <a:cxnLst/>
              <a:rect l="l" t="t" r="r" b="b"/>
              <a:pathLst>
                <a:path w="69215" h="20320">
                  <a:moveTo>
                    <a:pt x="0" y="0"/>
                  </a:moveTo>
                  <a:lnTo>
                    <a:pt x="68910" y="197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01" name="object 21501"/>
            <p:cNvSpPr/>
            <p:nvPr/>
          </p:nvSpPr>
          <p:spPr>
            <a:xfrm>
              <a:off x="7099363" y="49090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02" name="object 21502"/>
            <p:cNvSpPr/>
            <p:nvPr/>
          </p:nvSpPr>
          <p:spPr>
            <a:xfrm>
              <a:off x="7127887" y="4916970"/>
              <a:ext cx="69215" cy="20320"/>
            </a:xfrm>
            <a:custGeom>
              <a:avLst/>
              <a:gdLst/>
              <a:ahLst/>
              <a:cxnLst/>
              <a:rect l="l" t="t" r="r" b="b"/>
              <a:pathLst>
                <a:path w="69215" h="20320">
                  <a:moveTo>
                    <a:pt x="0" y="0"/>
                  </a:moveTo>
                  <a:lnTo>
                    <a:pt x="68910" y="198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03" name="object 21503"/>
            <p:cNvSpPr/>
            <p:nvPr/>
          </p:nvSpPr>
          <p:spPr>
            <a:xfrm>
              <a:off x="7223734" y="4944694"/>
              <a:ext cx="66675" cy="19050"/>
            </a:xfrm>
            <a:custGeom>
              <a:avLst/>
              <a:gdLst/>
              <a:ahLst/>
              <a:cxnLst/>
              <a:rect l="l" t="t" r="r" b="b"/>
              <a:pathLst>
                <a:path w="66675" h="19050">
                  <a:moveTo>
                    <a:pt x="0" y="0"/>
                  </a:moveTo>
                  <a:lnTo>
                    <a:pt x="66548" y="190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04" name="object 21504"/>
            <p:cNvSpPr/>
            <p:nvPr/>
          </p:nvSpPr>
          <p:spPr>
            <a:xfrm>
              <a:off x="7223734" y="4928857"/>
              <a:ext cx="66675" cy="19050"/>
            </a:xfrm>
            <a:custGeom>
              <a:avLst/>
              <a:gdLst/>
              <a:ahLst/>
              <a:cxnLst/>
              <a:rect l="l" t="t" r="r" b="b"/>
              <a:pathLst>
                <a:path w="66675" h="19050">
                  <a:moveTo>
                    <a:pt x="0" y="0"/>
                  </a:moveTo>
                  <a:lnTo>
                    <a:pt x="66548" y="190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05" name="object 21505"/>
            <p:cNvSpPr/>
            <p:nvPr/>
          </p:nvSpPr>
          <p:spPr>
            <a:xfrm>
              <a:off x="7127887" y="4901920"/>
              <a:ext cx="69215" cy="19050"/>
            </a:xfrm>
            <a:custGeom>
              <a:avLst/>
              <a:gdLst/>
              <a:ahLst/>
              <a:cxnLst/>
              <a:rect l="l" t="t" r="r" b="b"/>
              <a:pathLst>
                <a:path w="69215" h="19050">
                  <a:moveTo>
                    <a:pt x="0" y="0"/>
                  </a:moveTo>
                  <a:lnTo>
                    <a:pt x="68910" y="190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06" name="object 21506"/>
            <p:cNvSpPr/>
            <p:nvPr/>
          </p:nvSpPr>
          <p:spPr>
            <a:xfrm>
              <a:off x="7223734" y="4895583"/>
              <a:ext cx="66675" cy="19050"/>
            </a:xfrm>
            <a:custGeom>
              <a:avLst/>
              <a:gdLst/>
              <a:ahLst/>
              <a:cxnLst/>
              <a:rect l="l" t="t" r="r" b="b"/>
              <a:pathLst>
                <a:path w="66675" h="19050">
                  <a:moveTo>
                    <a:pt x="0" y="0"/>
                  </a:moveTo>
                  <a:lnTo>
                    <a:pt x="66548" y="190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07" name="object 21507"/>
            <p:cNvSpPr/>
            <p:nvPr/>
          </p:nvSpPr>
          <p:spPr>
            <a:xfrm>
              <a:off x="7127887" y="4867859"/>
              <a:ext cx="69215" cy="20320"/>
            </a:xfrm>
            <a:custGeom>
              <a:avLst/>
              <a:gdLst/>
              <a:ahLst/>
              <a:cxnLst/>
              <a:rect l="l" t="t" r="r" b="b"/>
              <a:pathLst>
                <a:path w="69215" h="20320">
                  <a:moveTo>
                    <a:pt x="0" y="0"/>
                  </a:moveTo>
                  <a:lnTo>
                    <a:pt x="68910" y="198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08" name="object 21508"/>
            <p:cNvSpPr/>
            <p:nvPr/>
          </p:nvSpPr>
          <p:spPr>
            <a:xfrm>
              <a:off x="7088263" y="4856772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0" y="0"/>
                  </a:moveTo>
                  <a:lnTo>
                    <a:pt x="12674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09" name="object 21509"/>
            <p:cNvSpPr/>
            <p:nvPr/>
          </p:nvSpPr>
          <p:spPr>
            <a:xfrm>
              <a:off x="7088263" y="4859146"/>
              <a:ext cx="12700" cy="4445"/>
            </a:xfrm>
            <a:custGeom>
              <a:avLst/>
              <a:gdLst/>
              <a:ahLst/>
              <a:cxnLst/>
              <a:rect l="l" t="t" r="r" b="b"/>
              <a:pathLst>
                <a:path w="12700" h="4445">
                  <a:moveTo>
                    <a:pt x="0" y="0"/>
                  </a:moveTo>
                  <a:lnTo>
                    <a:pt x="12674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10" name="object 21510"/>
            <p:cNvSpPr/>
            <p:nvPr/>
          </p:nvSpPr>
          <p:spPr>
            <a:xfrm>
              <a:off x="7127887" y="4871021"/>
              <a:ext cx="69215" cy="20320"/>
            </a:xfrm>
            <a:custGeom>
              <a:avLst/>
              <a:gdLst/>
              <a:ahLst/>
              <a:cxnLst/>
              <a:rect l="l" t="t" r="r" b="b"/>
              <a:pathLst>
                <a:path w="69215" h="20320">
                  <a:moveTo>
                    <a:pt x="0" y="0"/>
                  </a:moveTo>
                  <a:lnTo>
                    <a:pt x="68910" y="198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11" name="object 21511"/>
            <p:cNvSpPr/>
            <p:nvPr/>
          </p:nvSpPr>
          <p:spPr>
            <a:xfrm>
              <a:off x="7223734" y="4898758"/>
              <a:ext cx="66675" cy="19050"/>
            </a:xfrm>
            <a:custGeom>
              <a:avLst/>
              <a:gdLst/>
              <a:ahLst/>
              <a:cxnLst/>
              <a:rect l="l" t="t" r="r" b="b"/>
              <a:pathLst>
                <a:path w="66675" h="19050">
                  <a:moveTo>
                    <a:pt x="0" y="0"/>
                  </a:moveTo>
                  <a:lnTo>
                    <a:pt x="66548" y="190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12" name="object 21512"/>
            <p:cNvSpPr/>
            <p:nvPr/>
          </p:nvSpPr>
          <p:spPr>
            <a:xfrm>
              <a:off x="7317219" y="4900333"/>
              <a:ext cx="34290" cy="9525"/>
            </a:xfrm>
            <a:custGeom>
              <a:avLst/>
              <a:gdLst/>
              <a:ahLst/>
              <a:cxnLst/>
              <a:rect l="l" t="t" r="r" b="b"/>
              <a:pathLst>
                <a:path w="34290" h="9525">
                  <a:moveTo>
                    <a:pt x="0" y="0"/>
                  </a:moveTo>
                  <a:lnTo>
                    <a:pt x="34061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13" name="object 21513"/>
            <p:cNvSpPr/>
            <p:nvPr/>
          </p:nvSpPr>
          <p:spPr>
            <a:xfrm>
              <a:off x="7223734" y="4873409"/>
              <a:ext cx="66675" cy="19050"/>
            </a:xfrm>
            <a:custGeom>
              <a:avLst/>
              <a:gdLst/>
              <a:ahLst/>
              <a:cxnLst/>
              <a:rect l="l" t="t" r="r" b="b"/>
              <a:pathLst>
                <a:path w="66675" h="19050">
                  <a:moveTo>
                    <a:pt x="0" y="0"/>
                  </a:moveTo>
                  <a:lnTo>
                    <a:pt x="66548" y="190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14" name="object 21514"/>
            <p:cNvSpPr/>
            <p:nvPr/>
          </p:nvSpPr>
          <p:spPr>
            <a:xfrm>
              <a:off x="7127887" y="4845672"/>
              <a:ext cx="69215" cy="20320"/>
            </a:xfrm>
            <a:custGeom>
              <a:avLst/>
              <a:gdLst/>
              <a:ahLst/>
              <a:cxnLst/>
              <a:rect l="l" t="t" r="r" b="b"/>
              <a:pathLst>
                <a:path w="69215" h="20320">
                  <a:moveTo>
                    <a:pt x="0" y="0"/>
                  </a:moveTo>
                  <a:lnTo>
                    <a:pt x="68910" y="198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15" name="object 21515"/>
            <p:cNvSpPr/>
            <p:nvPr/>
          </p:nvSpPr>
          <p:spPr>
            <a:xfrm>
              <a:off x="7089850" y="4834585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0"/>
                  </a:moveTo>
                  <a:lnTo>
                    <a:pt x="11087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16" name="object 21516"/>
            <p:cNvSpPr/>
            <p:nvPr/>
          </p:nvSpPr>
          <p:spPr>
            <a:xfrm>
              <a:off x="7091438" y="4909045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0"/>
                  </a:moveTo>
                  <a:lnTo>
                    <a:pt x="9499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17" name="object 21517"/>
            <p:cNvSpPr/>
            <p:nvPr/>
          </p:nvSpPr>
          <p:spPr>
            <a:xfrm>
              <a:off x="7127887" y="4920145"/>
              <a:ext cx="69215" cy="20320"/>
            </a:xfrm>
            <a:custGeom>
              <a:avLst/>
              <a:gdLst/>
              <a:ahLst/>
              <a:cxnLst/>
              <a:rect l="l" t="t" r="r" b="b"/>
              <a:pathLst>
                <a:path w="69215" h="20320">
                  <a:moveTo>
                    <a:pt x="0" y="0"/>
                  </a:moveTo>
                  <a:lnTo>
                    <a:pt x="68910" y="198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18" name="object 21518"/>
            <p:cNvSpPr/>
            <p:nvPr/>
          </p:nvSpPr>
          <p:spPr>
            <a:xfrm>
              <a:off x="7223734" y="4947869"/>
              <a:ext cx="66675" cy="19050"/>
            </a:xfrm>
            <a:custGeom>
              <a:avLst/>
              <a:gdLst/>
              <a:ahLst/>
              <a:cxnLst/>
              <a:rect l="l" t="t" r="r" b="b"/>
              <a:pathLst>
                <a:path w="66675" h="19050">
                  <a:moveTo>
                    <a:pt x="0" y="0"/>
                  </a:moveTo>
                  <a:lnTo>
                    <a:pt x="66548" y="1901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519" name="object 21519"/>
          <p:cNvGrpSpPr/>
          <p:nvPr/>
        </p:nvGrpSpPr>
        <p:grpSpPr>
          <a:xfrm>
            <a:off x="5837742" y="3289011"/>
            <a:ext cx="3429" cy="1715"/>
            <a:chOff x="6955173" y="4872609"/>
            <a:chExt cx="5080" cy="2540"/>
          </a:xfrm>
        </p:grpSpPr>
        <p:sp>
          <p:nvSpPr>
            <p:cNvPr id="21520" name="object 21520"/>
            <p:cNvSpPr/>
            <p:nvPr/>
          </p:nvSpPr>
          <p:spPr>
            <a:xfrm>
              <a:off x="6955967" y="487260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21" name="object 21521"/>
            <p:cNvSpPr/>
            <p:nvPr/>
          </p:nvSpPr>
          <p:spPr>
            <a:xfrm>
              <a:off x="6955967" y="487340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522" name="object 21522"/>
          <p:cNvGrpSpPr/>
          <p:nvPr/>
        </p:nvGrpSpPr>
        <p:grpSpPr>
          <a:xfrm>
            <a:off x="6081587" y="3313069"/>
            <a:ext cx="30004" cy="8573"/>
            <a:chOff x="7316425" y="4908251"/>
            <a:chExt cx="44450" cy="12700"/>
          </a:xfrm>
        </p:grpSpPr>
        <p:sp>
          <p:nvSpPr>
            <p:cNvPr id="21523" name="object 21523"/>
            <p:cNvSpPr/>
            <p:nvPr/>
          </p:nvSpPr>
          <p:spPr>
            <a:xfrm>
              <a:off x="7317219" y="4909045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38823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24" name="object 21524"/>
            <p:cNvSpPr/>
            <p:nvPr/>
          </p:nvSpPr>
          <p:spPr>
            <a:xfrm>
              <a:off x="7317219" y="49201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25" name="object 21525"/>
            <p:cNvSpPr/>
            <p:nvPr/>
          </p:nvSpPr>
          <p:spPr>
            <a:xfrm>
              <a:off x="7356043" y="490904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1526" name="object 21526"/>
          <p:cNvSpPr/>
          <p:nvPr/>
        </p:nvSpPr>
        <p:spPr>
          <a:xfrm>
            <a:off x="3367769" y="1698152"/>
            <a:ext cx="10716" cy="8144"/>
          </a:xfrm>
          <a:custGeom>
            <a:avLst/>
            <a:gdLst/>
            <a:ahLst/>
            <a:cxnLst/>
            <a:rect l="l" t="t" r="r" b="b"/>
            <a:pathLst>
              <a:path w="15875" h="12064">
                <a:moveTo>
                  <a:pt x="0" y="0"/>
                </a:moveTo>
                <a:lnTo>
                  <a:pt x="0" y="3162"/>
                </a:lnTo>
                <a:lnTo>
                  <a:pt x="12687" y="11874"/>
                </a:lnTo>
              </a:path>
              <a:path w="15875" h="12064">
                <a:moveTo>
                  <a:pt x="0" y="0"/>
                </a:moveTo>
                <a:lnTo>
                  <a:pt x="15849" y="11099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1527" name="object 21527"/>
          <p:cNvGrpSpPr/>
          <p:nvPr/>
        </p:nvGrpSpPr>
        <p:grpSpPr>
          <a:xfrm>
            <a:off x="4642581" y="3181525"/>
            <a:ext cx="13716" cy="51435"/>
            <a:chOff x="5184565" y="4713370"/>
            <a:chExt cx="20320" cy="76200"/>
          </a:xfrm>
        </p:grpSpPr>
        <p:sp>
          <p:nvSpPr>
            <p:cNvPr id="21528" name="object 21528"/>
            <p:cNvSpPr/>
            <p:nvPr/>
          </p:nvSpPr>
          <p:spPr>
            <a:xfrm>
              <a:off x="5193283" y="47181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29" name="object 21529"/>
            <p:cNvSpPr/>
            <p:nvPr/>
          </p:nvSpPr>
          <p:spPr>
            <a:xfrm>
              <a:off x="5190921" y="47141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30" name="object 21530"/>
            <p:cNvSpPr/>
            <p:nvPr/>
          </p:nvSpPr>
          <p:spPr>
            <a:xfrm>
              <a:off x="5187746" y="4714163"/>
              <a:ext cx="5715" cy="74930"/>
            </a:xfrm>
            <a:custGeom>
              <a:avLst/>
              <a:gdLst/>
              <a:ahLst/>
              <a:cxnLst/>
              <a:rect l="l" t="t" r="r" b="b"/>
              <a:pathLst>
                <a:path w="5714" h="74929">
                  <a:moveTo>
                    <a:pt x="5537" y="3962"/>
                  </a:moveTo>
                  <a:lnTo>
                    <a:pt x="3174" y="0"/>
                  </a:lnTo>
                </a:path>
                <a:path w="5714" h="74929">
                  <a:moveTo>
                    <a:pt x="5537" y="3962"/>
                  </a:moveTo>
                  <a:lnTo>
                    <a:pt x="0" y="7447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31" name="object 21531"/>
            <p:cNvSpPr/>
            <p:nvPr/>
          </p:nvSpPr>
          <p:spPr>
            <a:xfrm>
              <a:off x="5185371" y="4714163"/>
              <a:ext cx="5715" cy="71120"/>
            </a:xfrm>
            <a:custGeom>
              <a:avLst/>
              <a:gdLst/>
              <a:ahLst/>
              <a:cxnLst/>
              <a:rect l="l" t="t" r="r" b="b"/>
              <a:pathLst>
                <a:path w="5714" h="71120">
                  <a:moveTo>
                    <a:pt x="5549" y="0"/>
                  </a:moveTo>
                  <a:lnTo>
                    <a:pt x="0" y="7051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32" name="object 21532"/>
            <p:cNvSpPr/>
            <p:nvPr/>
          </p:nvSpPr>
          <p:spPr>
            <a:xfrm>
              <a:off x="5185359" y="4784674"/>
              <a:ext cx="19050" cy="4445"/>
            </a:xfrm>
            <a:custGeom>
              <a:avLst/>
              <a:gdLst/>
              <a:ahLst/>
              <a:cxnLst/>
              <a:rect l="l" t="t" r="r" b="b"/>
              <a:pathLst>
                <a:path w="19050" h="4445">
                  <a:moveTo>
                    <a:pt x="2387" y="3962"/>
                  </a:moveTo>
                  <a:lnTo>
                    <a:pt x="0" y="0"/>
                  </a:lnTo>
                </a:path>
                <a:path w="19050" h="4445">
                  <a:moveTo>
                    <a:pt x="2387" y="3962"/>
                  </a:moveTo>
                  <a:lnTo>
                    <a:pt x="19011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533" name="object 21533"/>
          <p:cNvGrpSpPr/>
          <p:nvPr/>
        </p:nvGrpSpPr>
        <p:grpSpPr>
          <a:xfrm>
            <a:off x="4640447" y="3457979"/>
            <a:ext cx="11573" cy="3429"/>
            <a:chOff x="5181403" y="5122932"/>
            <a:chExt cx="17145" cy="5080"/>
          </a:xfrm>
        </p:grpSpPr>
        <p:sp>
          <p:nvSpPr>
            <p:cNvPr id="21534" name="object 21534"/>
            <p:cNvSpPr/>
            <p:nvPr/>
          </p:nvSpPr>
          <p:spPr>
            <a:xfrm>
              <a:off x="5182209" y="512452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2387"/>
                  </a:lnTo>
                  <a:lnTo>
                    <a:pt x="787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35" name="object 21535"/>
            <p:cNvSpPr/>
            <p:nvPr/>
          </p:nvSpPr>
          <p:spPr>
            <a:xfrm>
              <a:off x="5182196" y="51261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36" name="object 21536"/>
            <p:cNvSpPr/>
            <p:nvPr/>
          </p:nvSpPr>
          <p:spPr>
            <a:xfrm>
              <a:off x="5182996" y="51269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37" name="object 21537"/>
            <p:cNvSpPr/>
            <p:nvPr/>
          </p:nvSpPr>
          <p:spPr>
            <a:xfrm>
              <a:off x="5182996" y="51245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38" name="object 21538"/>
            <p:cNvSpPr/>
            <p:nvPr/>
          </p:nvSpPr>
          <p:spPr>
            <a:xfrm>
              <a:off x="5182996" y="51253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39" name="object 21539"/>
            <p:cNvSpPr/>
            <p:nvPr/>
          </p:nvSpPr>
          <p:spPr>
            <a:xfrm>
              <a:off x="5182996" y="51245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40" name="object 21540"/>
            <p:cNvSpPr/>
            <p:nvPr/>
          </p:nvSpPr>
          <p:spPr>
            <a:xfrm>
              <a:off x="5182196" y="51261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41" name="object 21541"/>
            <p:cNvSpPr/>
            <p:nvPr/>
          </p:nvSpPr>
          <p:spPr>
            <a:xfrm>
              <a:off x="5182996" y="51269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42" name="object 21542"/>
            <p:cNvSpPr/>
            <p:nvPr/>
          </p:nvSpPr>
          <p:spPr>
            <a:xfrm>
              <a:off x="5196446" y="51237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2374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43" name="object 21543"/>
            <p:cNvSpPr/>
            <p:nvPr/>
          </p:nvSpPr>
          <p:spPr>
            <a:xfrm>
              <a:off x="5196458" y="51261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44" name="object 21544"/>
            <p:cNvSpPr/>
            <p:nvPr/>
          </p:nvSpPr>
          <p:spPr>
            <a:xfrm>
              <a:off x="5197246" y="51245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45" name="object 21545"/>
            <p:cNvSpPr/>
            <p:nvPr/>
          </p:nvSpPr>
          <p:spPr>
            <a:xfrm>
              <a:off x="5196458" y="51245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46" name="object 21546"/>
            <p:cNvSpPr/>
            <p:nvPr/>
          </p:nvSpPr>
          <p:spPr>
            <a:xfrm>
              <a:off x="5196458" y="51245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47" name="object 21547"/>
            <p:cNvSpPr/>
            <p:nvPr/>
          </p:nvSpPr>
          <p:spPr>
            <a:xfrm>
              <a:off x="5196446" y="51237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548" name="object 21548"/>
          <p:cNvGrpSpPr/>
          <p:nvPr/>
        </p:nvGrpSpPr>
        <p:grpSpPr>
          <a:xfrm>
            <a:off x="4640447" y="2818436"/>
            <a:ext cx="11573" cy="3429"/>
            <a:chOff x="5181403" y="4175461"/>
            <a:chExt cx="17145" cy="5080"/>
          </a:xfrm>
        </p:grpSpPr>
        <p:sp>
          <p:nvSpPr>
            <p:cNvPr id="21549" name="object 21549"/>
            <p:cNvSpPr/>
            <p:nvPr/>
          </p:nvSpPr>
          <p:spPr>
            <a:xfrm>
              <a:off x="5182209" y="417704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1587"/>
                  </a:lnTo>
                  <a:lnTo>
                    <a:pt x="787" y="1587"/>
                  </a:lnTo>
                  <a:lnTo>
                    <a:pt x="78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50" name="object 21550"/>
            <p:cNvSpPr/>
            <p:nvPr/>
          </p:nvSpPr>
          <p:spPr>
            <a:xfrm>
              <a:off x="5182196" y="41778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51" name="object 21551"/>
            <p:cNvSpPr/>
            <p:nvPr/>
          </p:nvSpPr>
          <p:spPr>
            <a:xfrm>
              <a:off x="5182996" y="417863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52" name="object 21552"/>
            <p:cNvSpPr/>
            <p:nvPr/>
          </p:nvSpPr>
          <p:spPr>
            <a:xfrm>
              <a:off x="5182996" y="41794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53" name="object 21553"/>
            <p:cNvSpPr/>
            <p:nvPr/>
          </p:nvSpPr>
          <p:spPr>
            <a:xfrm>
              <a:off x="5182996" y="41770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54" name="object 21554"/>
            <p:cNvSpPr/>
            <p:nvPr/>
          </p:nvSpPr>
          <p:spPr>
            <a:xfrm>
              <a:off x="5182996" y="41770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55" name="object 21555"/>
            <p:cNvSpPr/>
            <p:nvPr/>
          </p:nvSpPr>
          <p:spPr>
            <a:xfrm>
              <a:off x="5182996" y="41770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56" name="object 21556"/>
            <p:cNvSpPr/>
            <p:nvPr/>
          </p:nvSpPr>
          <p:spPr>
            <a:xfrm>
              <a:off x="5182196" y="41778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57" name="object 21557"/>
            <p:cNvSpPr/>
            <p:nvPr/>
          </p:nvSpPr>
          <p:spPr>
            <a:xfrm>
              <a:off x="5182996" y="4178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58" name="object 21558"/>
            <p:cNvSpPr/>
            <p:nvPr/>
          </p:nvSpPr>
          <p:spPr>
            <a:xfrm>
              <a:off x="5196446" y="417625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59" name="object 21559"/>
            <p:cNvSpPr/>
            <p:nvPr/>
          </p:nvSpPr>
          <p:spPr>
            <a:xfrm>
              <a:off x="5195665" y="417744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87" y="0"/>
                  </a:lnTo>
                </a:path>
                <a:path w="1904" h="1270">
                  <a:moveTo>
                    <a:pt x="0" y="787"/>
                  </a:moveTo>
                  <a:lnTo>
                    <a:pt x="1587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60" name="object 21560"/>
            <p:cNvSpPr/>
            <p:nvPr/>
          </p:nvSpPr>
          <p:spPr>
            <a:xfrm>
              <a:off x="5196458" y="417863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61" name="object 21561"/>
            <p:cNvSpPr/>
            <p:nvPr/>
          </p:nvSpPr>
          <p:spPr>
            <a:xfrm>
              <a:off x="5197246" y="41762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62" name="object 21562"/>
            <p:cNvSpPr/>
            <p:nvPr/>
          </p:nvSpPr>
          <p:spPr>
            <a:xfrm>
              <a:off x="5196458" y="41762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63" name="object 21563"/>
            <p:cNvSpPr/>
            <p:nvPr/>
          </p:nvSpPr>
          <p:spPr>
            <a:xfrm>
              <a:off x="5196458" y="41770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64" name="object 21564"/>
            <p:cNvSpPr/>
            <p:nvPr/>
          </p:nvSpPr>
          <p:spPr>
            <a:xfrm>
              <a:off x="5196446" y="417625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565" name="object 21565"/>
          <p:cNvGrpSpPr/>
          <p:nvPr/>
        </p:nvGrpSpPr>
        <p:grpSpPr>
          <a:xfrm>
            <a:off x="4640447" y="3271896"/>
            <a:ext cx="11573" cy="3429"/>
            <a:chOff x="5181403" y="4847253"/>
            <a:chExt cx="17145" cy="5080"/>
          </a:xfrm>
        </p:grpSpPr>
        <p:sp>
          <p:nvSpPr>
            <p:cNvPr id="21566" name="object 21566"/>
            <p:cNvSpPr/>
            <p:nvPr/>
          </p:nvSpPr>
          <p:spPr>
            <a:xfrm>
              <a:off x="5196446" y="48480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67" name="object 21567"/>
            <p:cNvSpPr/>
            <p:nvPr/>
          </p:nvSpPr>
          <p:spPr>
            <a:xfrm>
              <a:off x="5195665" y="484923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87" y="0"/>
                  </a:lnTo>
                </a:path>
                <a:path w="1904" h="1270">
                  <a:moveTo>
                    <a:pt x="0" y="787"/>
                  </a:moveTo>
                  <a:lnTo>
                    <a:pt x="1587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68" name="object 21568"/>
            <p:cNvSpPr/>
            <p:nvPr/>
          </p:nvSpPr>
          <p:spPr>
            <a:xfrm>
              <a:off x="5196458" y="48504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69" name="object 21569"/>
            <p:cNvSpPr/>
            <p:nvPr/>
          </p:nvSpPr>
          <p:spPr>
            <a:xfrm>
              <a:off x="5197246" y="48480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70" name="object 21570"/>
            <p:cNvSpPr/>
            <p:nvPr/>
          </p:nvSpPr>
          <p:spPr>
            <a:xfrm>
              <a:off x="5196458" y="484804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71" name="object 21571"/>
            <p:cNvSpPr/>
            <p:nvPr/>
          </p:nvSpPr>
          <p:spPr>
            <a:xfrm>
              <a:off x="5196458" y="48488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72" name="object 21572"/>
            <p:cNvSpPr/>
            <p:nvPr/>
          </p:nvSpPr>
          <p:spPr>
            <a:xfrm>
              <a:off x="5196446" y="48480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73" name="object 21573"/>
            <p:cNvSpPr/>
            <p:nvPr/>
          </p:nvSpPr>
          <p:spPr>
            <a:xfrm>
              <a:off x="5182209" y="484883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1587"/>
                  </a:lnTo>
                  <a:lnTo>
                    <a:pt x="787" y="1587"/>
                  </a:lnTo>
                  <a:lnTo>
                    <a:pt x="787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74" name="object 21574"/>
            <p:cNvSpPr/>
            <p:nvPr/>
          </p:nvSpPr>
          <p:spPr>
            <a:xfrm>
              <a:off x="5182196" y="484962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75" name="object 21575"/>
            <p:cNvSpPr/>
            <p:nvPr/>
          </p:nvSpPr>
          <p:spPr>
            <a:xfrm>
              <a:off x="5182996" y="48504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76" name="object 21576"/>
            <p:cNvSpPr/>
            <p:nvPr/>
          </p:nvSpPr>
          <p:spPr>
            <a:xfrm>
              <a:off x="5182996" y="48512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77" name="object 21577"/>
            <p:cNvSpPr/>
            <p:nvPr/>
          </p:nvSpPr>
          <p:spPr>
            <a:xfrm>
              <a:off x="5182996" y="48488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78" name="object 21578"/>
            <p:cNvSpPr/>
            <p:nvPr/>
          </p:nvSpPr>
          <p:spPr>
            <a:xfrm>
              <a:off x="5182996" y="48496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79" name="object 21579"/>
            <p:cNvSpPr/>
            <p:nvPr/>
          </p:nvSpPr>
          <p:spPr>
            <a:xfrm>
              <a:off x="5182996" y="48488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80" name="object 21580"/>
            <p:cNvSpPr/>
            <p:nvPr/>
          </p:nvSpPr>
          <p:spPr>
            <a:xfrm>
              <a:off x="5181415" y="485003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1587" y="0"/>
                  </a:lnTo>
                </a:path>
                <a:path w="2539" h="1270">
                  <a:moveTo>
                    <a:pt x="787" y="787"/>
                  </a:moveTo>
                  <a:lnTo>
                    <a:pt x="2374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581" name="object 21581"/>
          <p:cNvGrpSpPr/>
          <p:nvPr/>
        </p:nvGrpSpPr>
        <p:grpSpPr>
          <a:xfrm>
            <a:off x="4676811" y="3456376"/>
            <a:ext cx="10716" cy="3429"/>
            <a:chOff x="5235276" y="5120557"/>
            <a:chExt cx="15875" cy="5080"/>
          </a:xfrm>
        </p:grpSpPr>
        <p:sp>
          <p:nvSpPr>
            <p:cNvPr id="21582" name="object 21582"/>
            <p:cNvSpPr/>
            <p:nvPr/>
          </p:nvSpPr>
          <p:spPr>
            <a:xfrm>
              <a:off x="5236070" y="512215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83" name="object 21583"/>
            <p:cNvSpPr/>
            <p:nvPr/>
          </p:nvSpPr>
          <p:spPr>
            <a:xfrm>
              <a:off x="5236070" y="512215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84" name="object 21584"/>
            <p:cNvSpPr/>
            <p:nvPr/>
          </p:nvSpPr>
          <p:spPr>
            <a:xfrm>
              <a:off x="5236070" y="51221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85" name="object 21585"/>
            <p:cNvSpPr/>
            <p:nvPr/>
          </p:nvSpPr>
          <p:spPr>
            <a:xfrm>
              <a:off x="5236070" y="51229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86" name="object 21586"/>
            <p:cNvSpPr/>
            <p:nvPr/>
          </p:nvSpPr>
          <p:spPr>
            <a:xfrm>
              <a:off x="5236070" y="51229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87" name="object 21587"/>
            <p:cNvSpPr/>
            <p:nvPr/>
          </p:nvSpPr>
          <p:spPr>
            <a:xfrm>
              <a:off x="5236070" y="51245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88" name="object 21588"/>
            <p:cNvSpPr/>
            <p:nvPr/>
          </p:nvSpPr>
          <p:spPr>
            <a:xfrm>
              <a:off x="5236070" y="512215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89" name="object 21589"/>
            <p:cNvSpPr/>
            <p:nvPr/>
          </p:nvSpPr>
          <p:spPr>
            <a:xfrm>
              <a:off x="5236070" y="51245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90" name="object 21590"/>
            <p:cNvSpPr/>
            <p:nvPr/>
          </p:nvSpPr>
          <p:spPr>
            <a:xfrm>
              <a:off x="5249545" y="512215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91" name="object 21591"/>
            <p:cNvSpPr/>
            <p:nvPr/>
          </p:nvSpPr>
          <p:spPr>
            <a:xfrm>
              <a:off x="5250332" y="51221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92" name="object 21592"/>
            <p:cNvSpPr/>
            <p:nvPr/>
          </p:nvSpPr>
          <p:spPr>
            <a:xfrm>
              <a:off x="5250332" y="51213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93" name="object 21593"/>
            <p:cNvSpPr/>
            <p:nvPr/>
          </p:nvSpPr>
          <p:spPr>
            <a:xfrm>
              <a:off x="5249545" y="51221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94" name="object 21594"/>
            <p:cNvSpPr/>
            <p:nvPr/>
          </p:nvSpPr>
          <p:spPr>
            <a:xfrm>
              <a:off x="5249545" y="51237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95" name="object 21595"/>
            <p:cNvSpPr/>
            <p:nvPr/>
          </p:nvSpPr>
          <p:spPr>
            <a:xfrm>
              <a:off x="5249532" y="51237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96" name="object 21596"/>
            <p:cNvSpPr/>
            <p:nvPr/>
          </p:nvSpPr>
          <p:spPr>
            <a:xfrm>
              <a:off x="5249532" y="512135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23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597" name="object 21597"/>
          <p:cNvGrpSpPr/>
          <p:nvPr/>
        </p:nvGrpSpPr>
        <p:grpSpPr>
          <a:xfrm>
            <a:off x="4676811" y="2816293"/>
            <a:ext cx="10716" cy="3429"/>
            <a:chOff x="5235276" y="4172286"/>
            <a:chExt cx="15875" cy="5080"/>
          </a:xfrm>
        </p:grpSpPr>
        <p:sp>
          <p:nvSpPr>
            <p:cNvPr id="21598" name="object 21598"/>
            <p:cNvSpPr/>
            <p:nvPr/>
          </p:nvSpPr>
          <p:spPr>
            <a:xfrm>
              <a:off x="5249545" y="41738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599" name="object 21599"/>
            <p:cNvSpPr/>
            <p:nvPr/>
          </p:nvSpPr>
          <p:spPr>
            <a:xfrm>
              <a:off x="5250332" y="41738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00" name="object 21600"/>
            <p:cNvSpPr/>
            <p:nvPr/>
          </p:nvSpPr>
          <p:spPr>
            <a:xfrm>
              <a:off x="5249545" y="417388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01" name="object 21601"/>
            <p:cNvSpPr/>
            <p:nvPr/>
          </p:nvSpPr>
          <p:spPr>
            <a:xfrm>
              <a:off x="5249545" y="41754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02" name="object 21602"/>
            <p:cNvSpPr/>
            <p:nvPr/>
          </p:nvSpPr>
          <p:spPr>
            <a:xfrm>
              <a:off x="5249532" y="41754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03" name="object 21603"/>
            <p:cNvSpPr/>
            <p:nvPr/>
          </p:nvSpPr>
          <p:spPr>
            <a:xfrm>
              <a:off x="5249532" y="417308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800" y="800"/>
                  </a:lnTo>
                  <a:lnTo>
                    <a:pt x="0" y="1574"/>
                  </a:lnTo>
                  <a:lnTo>
                    <a:pt x="0" y="23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04" name="object 21604"/>
            <p:cNvSpPr/>
            <p:nvPr/>
          </p:nvSpPr>
          <p:spPr>
            <a:xfrm>
              <a:off x="5236070" y="417388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05" name="object 21605"/>
            <p:cNvSpPr/>
            <p:nvPr/>
          </p:nvSpPr>
          <p:spPr>
            <a:xfrm>
              <a:off x="5236070" y="41738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06" name="object 21606"/>
            <p:cNvSpPr/>
            <p:nvPr/>
          </p:nvSpPr>
          <p:spPr>
            <a:xfrm>
              <a:off x="5236070" y="417466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07" name="object 21607"/>
            <p:cNvSpPr/>
            <p:nvPr/>
          </p:nvSpPr>
          <p:spPr>
            <a:xfrm>
              <a:off x="5235276" y="417505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87" y="0"/>
                  </a:lnTo>
                </a:path>
                <a:path w="1904" h="1270">
                  <a:moveTo>
                    <a:pt x="0" y="80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08" name="object 21608"/>
            <p:cNvSpPr/>
            <p:nvPr/>
          </p:nvSpPr>
          <p:spPr>
            <a:xfrm>
              <a:off x="5236070" y="41762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09" name="object 21609"/>
            <p:cNvSpPr/>
            <p:nvPr/>
          </p:nvSpPr>
          <p:spPr>
            <a:xfrm>
              <a:off x="5236070" y="417388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610" name="object 21610"/>
          <p:cNvGrpSpPr/>
          <p:nvPr/>
        </p:nvGrpSpPr>
        <p:grpSpPr>
          <a:xfrm>
            <a:off x="4640447" y="3115747"/>
            <a:ext cx="11573" cy="3429"/>
            <a:chOff x="5181403" y="4615922"/>
            <a:chExt cx="17145" cy="5080"/>
          </a:xfrm>
        </p:grpSpPr>
        <p:sp>
          <p:nvSpPr>
            <p:cNvPr id="21611" name="object 21611"/>
            <p:cNvSpPr/>
            <p:nvPr/>
          </p:nvSpPr>
          <p:spPr>
            <a:xfrm>
              <a:off x="5196458" y="461671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800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12" name="object 21612"/>
            <p:cNvSpPr/>
            <p:nvPr/>
          </p:nvSpPr>
          <p:spPr>
            <a:xfrm>
              <a:off x="5196458" y="46175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13" name="object 21613"/>
            <p:cNvSpPr/>
            <p:nvPr/>
          </p:nvSpPr>
          <p:spPr>
            <a:xfrm>
              <a:off x="5196458" y="46191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14" name="object 21614"/>
            <p:cNvSpPr/>
            <p:nvPr/>
          </p:nvSpPr>
          <p:spPr>
            <a:xfrm>
              <a:off x="5197259" y="46167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15" name="object 21615"/>
            <p:cNvSpPr/>
            <p:nvPr/>
          </p:nvSpPr>
          <p:spPr>
            <a:xfrm>
              <a:off x="5196458" y="46167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  <a:path w="1270" h="1270">
                  <a:moveTo>
                    <a:pt x="0" y="80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16" name="object 21616"/>
            <p:cNvSpPr/>
            <p:nvPr/>
          </p:nvSpPr>
          <p:spPr>
            <a:xfrm>
              <a:off x="5196458" y="461671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80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17" name="object 21617"/>
            <p:cNvSpPr/>
            <p:nvPr/>
          </p:nvSpPr>
          <p:spPr>
            <a:xfrm>
              <a:off x="5196458" y="46191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18" name="object 21618"/>
            <p:cNvSpPr/>
            <p:nvPr/>
          </p:nvSpPr>
          <p:spPr>
            <a:xfrm>
              <a:off x="5182209" y="461751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1587"/>
                  </a:lnTo>
                  <a:lnTo>
                    <a:pt x="787" y="1587"/>
                  </a:lnTo>
                  <a:lnTo>
                    <a:pt x="78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19" name="object 21619"/>
            <p:cNvSpPr/>
            <p:nvPr/>
          </p:nvSpPr>
          <p:spPr>
            <a:xfrm>
              <a:off x="5182209" y="46183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20" name="object 21620"/>
            <p:cNvSpPr/>
            <p:nvPr/>
          </p:nvSpPr>
          <p:spPr>
            <a:xfrm>
              <a:off x="5182996" y="46191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21" name="object 21621"/>
            <p:cNvSpPr/>
            <p:nvPr/>
          </p:nvSpPr>
          <p:spPr>
            <a:xfrm>
              <a:off x="5182996" y="46198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22" name="object 21622"/>
            <p:cNvSpPr/>
            <p:nvPr/>
          </p:nvSpPr>
          <p:spPr>
            <a:xfrm>
              <a:off x="5182996" y="46175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23" name="object 21623"/>
            <p:cNvSpPr/>
            <p:nvPr/>
          </p:nvSpPr>
          <p:spPr>
            <a:xfrm>
              <a:off x="5182209" y="46183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24" name="object 21624"/>
            <p:cNvSpPr/>
            <p:nvPr/>
          </p:nvSpPr>
          <p:spPr>
            <a:xfrm>
              <a:off x="5182996" y="46175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25" name="object 21625"/>
            <p:cNvSpPr/>
            <p:nvPr/>
          </p:nvSpPr>
          <p:spPr>
            <a:xfrm>
              <a:off x="5182196" y="46183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26" name="object 21626"/>
            <p:cNvSpPr/>
            <p:nvPr/>
          </p:nvSpPr>
          <p:spPr>
            <a:xfrm>
              <a:off x="5182996" y="46191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627" name="object 21627"/>
          <p:cNvGrpSpPr/>
          <p:nvPr/>
        </p:nvGrpSpPr>
        <p:grpSpPr>
          <a:xfrm>
            <a:off x="4676811" y="2567639"/>
            <a:ext cx="10716" cy="3429"/>
            <a:chOff x="5235276" y="3803910"/>
            <a:chExt cx="15875" cy="5080"/>
          </a:xfrm>
        </p:grpSpPr>
        <p:sp>
          <p:nvSpPr>
            <p:cNvPr id="21628" name="object 21628"/>
            <p:cNvSpPr/>
            <p:nvPr/>
          </p:nvSpPr>
          <p:spPr>
            <a:xfrm>
              <a:off x="5236070" y="380549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87"/>
                  </a:move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29" name="object 21629"/>
            <p:cNvSpPr/>
            <p:nvPr/>
          </p:nvSpPr>
          <p:spPr>
            <a:xfrm>
              <a:off x="5236070" y="38054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30" name="object 21630"/>
            <p:cNvSpPr/>
            <p:nvPr/>
          </p:nvSpPr>
          <p:spPr>
            <a:xfrm>
              <a:off x="5236070" y="38062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31" name="object 21631"/>
            <p:cNvSpPr/>
            <p:nvPr/>
          </p:nvSpPr>
          <p:spPr>
            <a:xfrm>
              <a:off x="5235276" y="380667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87" y="0"/>
                  </a:lnTo>
                </a:path>
                <a:path w="1904" h="1270">
                  <a:moveTo>
                    <a:pt x="0" y="80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32" name="object 21632"/>
            <p:cNvSpPr/>
            <p:nvPr/>
          </p:nvSpPr>
          <p:spPr>
            <a:xfrm>
              <a:off x="5236070" y="380549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33" name="object 21633"/>
            <p:cNvSpPr/>
            <p:nvPr/>
          </p:nvSpPr>
          <p:spPr>
            <a:xfrm>
              <a:off x="5249545" y="38054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34" name="object 21634"/>
            <p:cNvSpPr/>
            <p:nvPr/>
          </p:nvSpPr>
          <p:spPr>
            <a:xfrm>
              <a:off x="5250332" y="38047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35" name="object 21635"/>
            <p:cNvSpPr/>
            <p:nvPr/>
          </p:nvSpPr>
          <p:spPr>
            <a:xfrm>
              <a:off x="5249545" y="38054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36" name="object 21636"/>
            <p:cNvSpPr/>
            <p:nvPr/>
          </p:nvSpPr>
          <p:spPr>
            <a:xfrm>
              <a:off x="5249545" y="38062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37" name="object 21637"/>
            <p:cNvSpPr/>
            <p:nvPr/>
          </p:nvSpPr>
          <p:spPr>
            <a:xfrm>
              <a:off x="5249532" y="38070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38" name="object 21638"/>
            <p:cNvSpPr/>
            <p:nvPr/>
          </p:nvSpPr>
          <p:spPr>
            <a:xfrm>
              <a:off x="5249532" y="38047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800" y="787"/>
                  </a:lnTo>
                  <a:lnTo>
                    <a:pt x="0" y="787"/>
                  </a:lnTo>
                  <a:lnTo>
                    <a:pt x="0" y="15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639" name="object 21639"/>
          <p:cNvGrpSpPr/>
          <p:nvPr/>
        </p:nvGrpSpPr>
        <p:grpSpPr>
          <a:xfrm>
            <a:off x="4676811" y="2696510"/>
            <a:ext cx="10716" cy="3429"/>
            <a:chOff x="5235276" y="3994829"/>
            <a:chExt cx="15875" cy="5080"/>
          </a:xfrm>
        </p:grpSpPr>
        <p:sp>
          <p:nvSpPr>
            <p:cNvPr id="21640" name="object 21640"/>
            <p:cNvSpPr/>
            <p:nvPr/>
          </p:nvSpPr>
          <p:spPr>
            <a:xfrm>
              <a:off x="5249545" y="39972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41" name="object 21641"/>
            <p:cNvSpPr/>
            <p:nvPr/>
          </p:nvSpPr>
          <p:spPr>
            <a:xfrm>
              <a:off x="5249545" y="39964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42" name="object 21642"/>
            <p:cNvSpPr/>
            <p:nvPr/>
          </p:nvSpPr>
          <p:spPr>
            <a:xfrm>
              <a:off x="5250332" y="39964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43" name="object 21643"/>
            <p:cNvSpPr/>
            <p:nvPr/>
          </p:nvSpPr>
          <p:spPr>
            <a:xfrm>
              <a:off x="5250332" y="39956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44" name="object 21644"/>
            <p:cNvSpPr/>
            <p:nvPr/>
          </p:nvSpPr>
          <p:spPr>
            <a:xfrm>
              <a:off x="5249545" y="39964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45" name="object 21645"/>
            <p:cNvSpPr/>
            <p:nvPr/>
          </p:nvSpPr>
          <p:spPr>
            <a:xfrm>
              <a:off x="5249545" y="39979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46" name="object 21646"/>
            <p:cNvSpPr/>
            <p:nvPr/>
          </p:nvSpPr>
          <p:spPr>
            <a:xfrm>
              <a:off x="5249532" y="39979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47" name="object 21647"/>
            <p:cNvSpPr/>
            <p:nvPr/>
          </p:nvSpPr>
          <p:spPr>
            <a:xfrm>
              <a:off x="5249532" y="39956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48" name="object 21648"/>
            <p:cNvSpPr/>
            <p:nvPr/>
          </p:nvSpPr>
          <p:spPr>
            <a:xfrm>
              <a:off x="5249545" y="39972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87"/>
                  </a:lnTo>
                  <a:lnTo>
                    <a:pt x="80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49" name="object 21649"/>
            <p:cNvSpPr/>
            <p:nvPr/>
          </p:nvSpPr>
          <p:spPr>
            <a:xfrm>
              <a:off x="5236070" y="39964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50" name="object 21650"/>
            <p:cNvSpPr/>
            <p:nvPr/>
          </p:nvSpPr>
          <p:spPr>
            <a:xfrm>
              <a:off x="5236070" y="39964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51" name="object 21651"/>
            <p:cNvSpPr/>
            <p:nvPr/>
          </p:nvSpPr>
          <p:spPr>
            <a:xfrm>
              <a:off x="5236070" y="39972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52" name="object 21652"/>
            <p:cNvSpPr/>
            <p:nvPr/>
          </p:nvSpPr>
          <p:spPr>
            <a:xfrm>
              <a:off x="5236070" y="399722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53" name="object 21653"/>
            <p:cNvSpPr/>
            <p:nvPr/>
          </p:nvSpPr>
          <p:spPr>
            <a:xfrm>
              <a:off x="5236070" y="39987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54" name="object 21654"/>
            <p:cNvSpPr/>
            <p:nvPr/>
          </p:nvSpPr>
          <p:spPr>
            <a:xfrm>
              <a:off x="5236070" y="39964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655" name="object 21655"/>
          <p:cNvGrpSpPr/>
          <p:nvPr/>
        </p:nvGrpSpPr>
        <p:grpSpPr>
          <a:xfrm>
            <a:off x="4640455" y="2569242"/>
            <a:ext cx="11573" cy="3429"/>
            <a:chOff x="5181415" y="3806285"/>
            <a:chExt cx="17145" cy="5080"/>
          </a:xfrm>
        </p:grpSpPr>
        <p:sp>
          <p:nvSpPr>
            <p:cNvPr id="21656" name="object 21656"/>
            <p:cNvSpPr/>
            <p:nvPr/>
          </p:nvSpPr>
          <p:spPr>
            <a:xfrm>
              <a:off x="5196459" y="380707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2374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57" name="object 21657"/>
            <p:cNvSpPr/>
            <p:nvPr/>
          </p:nvSpPr>
          <p:spPr>
            <a:xfrm>
              <a:off x="5196459" y="38094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58" name="object 21658"/>
            <p:cNvSpPr/>
            <p:nvPr/>
          </p:nvSpPr>
          <p:spPr>
            <a:xfrm>
              <a:off x="5197259" y="38070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59" name="object 21659"/>
            <p:cNvSpPr/>
            <p:nvPr/>
          </p:nvSpPr>
          <p:spPr>
            <a:xfrm>
              <a:off x="5196459" y="38078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  <a:path w="127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60" name="object 21660"/>
            <p:cNvSpPr/>
            <p:nvPr/>
          </p:nvSpPr>
          <p:spPr>
            <a:xfrm>
              <a:off x="5196459" y="380707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80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61" name="object 21661"/>
            <p:cNvSpPr/>
            <p:nvPr/>
          </p:nvSpPr>
          <p:spPr>
            <a:xfrm>
              <a:off x="5182209" y="380787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2374"/>
                  </a:lnTo>
                  <a:lnTo>
                    <a:pt x="78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62" name="object 21662"/>
            <p:cNvSpPr/>
            <p:nvPr/>
          </p:nvSpPr>
          <p:spPr>
            <a:xfrm>
              <a:off x="5182209" y="38086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63" name="object 21663"/>
            <p:cNvSpPr/>
            <p:nvPr/>
          </p:nvSpPr>
          <p:spPr>
            <a:xfrm>
              <a:off x="5182997" y="38102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64" name="object 21664"/>
            <p:cNvSpPr/>
            <p:nvPr/>
          </p:nvSpPr>
          <p:spPr>
            <a:xfrm>
              <a:off x="5182997" y="38078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65" name="object 21665"/>
            <p:cNvSpPr/>
            <p:nvPr/>
          </p:nvSpPr>
          <p:spPr>
            <a:xfrm>
              <a:off x="5182997" y="38078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66" name="object 21666"/>
            <p:cNvSpPr/>
            <p:nvPr/>
          </p:nvSpPr>
          <p:spPr>
            <a:xfrm>
              <a:off x="5182997" y="38086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67" name="object 21667"/>
            <p:cNvSpPr/>
            <p:nvPr/>
          </p:nvSpPr>
          <p:spPr>
            <a:xfrm>
              <a:off x="5182997" y="38078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68" name="object 21668"/>
            <p:cNvSpPr/>
            <p:nvPr/>
          </p:nvSpPr>
          <p:spPr>
            <a:xfrm>
              <a:off x="5182209" y="380866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69" name="object 21669"/>
            <p:cNvSpPr/>
            <p:nvPr/>
          </p:nvSpPr>
          <p:spPr>
            <a:xfrm>
              <a:off x="5182997" y="38102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670" name="object 21670"/>
          <p:cNvGrpSpPr/>
          <p:nvPr/>
        </p:nvGrpSpPr>
        <p:grpSpPr>
          <a:xfrm>
            <a:off x="4640455" y="2698653"/>
            <a:ext cx="11573" cy="3000"/>
            <a:chOff x="5181415" y="3998004"/>
            <a:chExt cx="17145" cy="4445"/>
          </a:xfrm>
        </p:grpSpPr>
        <p:sp>
          <p:nvSpPr>
            <p:cNvPr id="21671" name="object 21671"/>
            <p:cNvSpPr/>
            <p:nvPr/>
          </p:nvSpPr>
          <p:spPr>
            <a:xfrm>
              <a:off x="5182209" y="399879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0"/>
                  </a:moveTo>
                  <a:lnTo>
                    <a:pt x="787" y="800"/>
                  </a:lnTo>
                  <a:lnTo>
                    <a:pt x="787" y="1587"/>
                  </a:lnTo>
                  <a:lnTo>
                    <a:pt x="0" y="1587"/>
                  </a:lnTo>
                  <a:lnTo>
                    <a:pt x="0" y="2387"/>
                  </a:lnTo>
                  <a:lnTo>
                    <a:pt x="787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72" name="object 21672"/>
            <p:cNvSpPr/>
            <p:nvPr/>
          </p:nvSpPr>
          <p:spPr>
            <a:xfrm>
              <a:off x="5182209" y="40003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73" name="object 21673"/>
            <p:cNvSpPr/>
            <p:nvPr/>
          </p:nvSpPr>
          <p:spPr>
            <a:xfrm>
              <a:off x="5182997" y="40011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74" name="object 21674"/>
            <p:cNvSpPr/>
            <p:nvPr/>
          </p:nvSpPr>
          <p:spPr>
            <a:xfrm>
              <a:off x="5182997" y="39995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75" name="object 21675"/>
            <p:cNvSpPr/>
            <p:nvPr/>
          </p:nvSpPr>
          <p:spPr>
            <a:xfrm>
              <a:off x="5182997" y="39995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76" name="object 21676"/>
            <p:cNvSpPr/>
            <p:nvPr/>
          </p:nvSpPr>
          <p:spPr>
            <a:xfrm>
              <a:off x="5182997" y="399879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80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77" name="object 21677"/>
            <p:cNvSpPr/>
            <p:nvPr/>
          </p:nvSpPr>
          <p:spPr>
            <a:xfrm>
              <a:off x="5182209" y="40003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78" name="object 21678"/>
            <p:cNvSpPr/>
            <p:nvPr/>
          </p:nvSpPr>
          <p:spPr>
            <a:xfrm>
              <a:off x="5182997" y="40011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79" name="object 21679"/>
            <p:cNvSpPr/>
            <p:nvPr/>
          </p:nvSpPr>
          <p:spPr>
            <a:xfrm>
              <a:off x="5196459" y="399879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80" name="object 21680"/>
            <p:cNvSpPr/>
            <p:nvPr/>
          </p:nvSpPr>
          <p:spPr>
            <a:xfrm>
              <a:off x="5196459" y="39995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81" name="object 21681"/>
            <p:cNvSpPr/>
            <p:nvPr/>
          </p:nvSpPr>
          <p:spPr>
            <a:xfrm>
              <a:off x="5196459" y="40003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82" name="object 21682"/>
            <p:cNvSpPr/>
            <p:nvPr/>
          </p:nvSpPr>
          <p:spPr>
            <a:xfrm>
              <a:off x="5196459" y="40011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83" name="object 21683"/>
            <p:cNvSpPr/>
            <p:nvPr/>
          </p:nvSpPr>
          <p:spPr>
            <a:xfrm>
              <a:off x="5197259" y="39987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84" name="object 21684"/>
            <p:cNvSpPr/>
            <p:nvPr/>
          </p:nvSpPr>
          <p:spPr>
            <a:xfrm>
              <a:off x="5196459" y="39987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85" name="object 21685"/>
            <p:cNvSpPr/>
            <p:nvPr/>
          </p:nvSpPr>
          <p:spPr>
            <a:xfrm>
              <a:off x="5196459" y="39987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86" name="object 21686"/>
            <p:cNvSpPr/>
            <p:nvPr/>
          </p:nvSpPr>
          <p:spPr>
            <a:xfrm>
              <a:off x="5196459" y="399879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687" name="object 21687"/>
          <p:cNvGrpSpPr/>
          <p:nvPr/>
        </p:nvGrpSpPr>
        <p:grpSpPr>
          <a:xfrm>
            <a:off x="4676811" y="3114145"/>
            <a:ext cx="10716" cy="3429"/>
            <a:chOff x="5235276" y="4613548"/>
            <a:chExt cx="15875" cy="5080"/>
          </a:xfrm>
        </p:grpSpPr>
        <p:sp>
          <p:nvSpPr>
            <p:cNvPr id="21688" name="object 21688"/>
            <p:cNvSpPr/>
            <p:nvPr/>
          </p:nvSpPr>
          <p:spPr>
            <a:xfrm>
              <a:off x="5249545" y="46151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89" name="object 21689"/>
            <p:cNvSpPr/>
            <p:nvPr/>
          </p:nvSpPr>
          <p:spPr>
            <a:xfrm>
              <a:off x="5250332" y="46143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90" name="object 21690"/>
            <p:cNvSpPr/>
            <p:nvPr/>
          </p:nvSpPr>
          <p:spPr>
            <a:xfrm>
              <a:off x="5249545" y="46151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91" name="object 21691"/>
            <p:cNvSpPr/>
            <p:nvPr/>
          </p:nvSpPr>
          <p:spPr>
            <a:xfrm>
              <a:off x="5249545" y="46159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92" name="object 21692"/>
            <p:cNvSpPr/>
            <p:nvPr/>
          </p:nvSpPr>
          <p:spPr>
            <a:xfrm>
              <a:off x="5249532" y="46167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93" name="object 21693"/>
            <p:cNvSpPr/>
            <p:nvPr/>
          </p:nvSpPr>
          <p:spPr>
            <a:xfrm>
              <a:off x="5249532" y="461434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800"/>
                  </a:lnTo>
                  <a:lnTo>
                    <a:pt x="0" y="1587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94" name="object 21694"/>
            <p:cNvSpPr/>
            <p:nvPr/>
          </p:nvSpPr>
          <p:spPr>
            <a:xfrm>
              <a:off x="5236070" y="46151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95" name="object 21695"/>
            <p:cNvSpPr/>
            <p:nvPr/>
          </p:nvSpPr>
          <p:spPr>
            <a:xfrm>
              <a:off x="5236070" y="46151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96" name="object 21696"/>
            <p:cNvSpPr/>
            <p:nvPr/>
          </p:nvSpPr>
          <p:spPr>
            <a:xfrm>
              <a:off x="5236070" y="46151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97" name="object 21697"/>
            <p:cNvSpPr/>
            <p:nvPr/>
          </p:nvSpPr>
          <p:spPr>
            <a:xfrm>
              <a:off x="5236070" y="46159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98" name="object 21698"/>
            <p:cNvSpPr/>
            <p:nvPr/>
          </p:nvSpPr>
          <p:spPr>
            <a:xfrm>
              <a:off x="5236070" y="46167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699" name="object 21699"/>
            <p:cNvSpPr/>
            <p:nvPr/>
          </p:nvSpPr>
          <p:spPr>
            <a:xfrm>
              <a:off x="5236070" y="461434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0" y="800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700" name="object 21700"/>
          <p:cNvGrpSpPr/>
          <p:nvPr/>
        </p:nvGrpSpPr>
        <p:grpSpPr>
          <a:xfrm>
            <a:off x="5731323" y="3190080"/>
            <a:ext cx="9858" cy="37719"/>
            <a:chOff x="6797516" y="4726044"/>
            <a:chExt cx="14604" cy="55880"/>
          </a:xfrm>
        </p:grpSpPr>
        <p:sp>
          <p:nvSpPr>
            <p:cNvPr id="21701" name="object 21701"/>
            <p:cNvSpPr/>
            <p:nvPr/>
          </p:nvSpPr>
          <p:spPr>
            <a:xfrm>
              <a:off x="6799897" y="474901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3962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02" name="object 21702"/>
            <p:cNvSpPr/>
            <p:nvPr/>
          </p:nvSpPr>
          <p:spPr>
            <a:xfrm>
              <a:off x="6799884" y="4749012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2387" y="3175"/>
                  </a:moveTo>
                  <a:lnTo>
                    <a:pt x="0" y="2387"/>
                  </a:lnTo>
                </a:path>
                <a:path w="5715" h="3175">
                  <a:moveTo>
                    <a:pt x="2387" y="3175"/>
                  </a:moveTo>
                  <a:lnTo>
                    <a:pt x="5562" y="800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03" name="object 21703"/>
            <p:cNvSpPr/>
            <p:nvPr/>
          </p:nvSpPr>
          <p:spPr>
            <a:xfrm>
              <a:off x="6799897" y="475140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04" name="object 21704"/>
            <p:cNvSpPr/>
            <p:nvPr/>
          </p:nvSpPr>
          <p:spPr>
            <a:xfrm>
              <a:off x="6799897" y="4752187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1587" y="4762"/>
                  </a:moveTo>
                  <a:lnTo>
                    <a:pt x="0" y="3962"/>
                  </a:lnTo>
                </a:path>
                <a:path w="2540" h="5079">
                  <a:moveTo>
                    <a:pt x="1587" y="4762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05" name="object 21705"/>
            <p:cNvSpPr/>
            <p:nvPr/>
          </p:nvSpPr>
          <p:spPr>
            <a:xfrm>
              <a:off x="6799897" y="475614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3175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06" name="object 21706"/>
            <p:cNvSpPr/>
            <p:nvPr/>
          </p:nvSpPr>
          <p:spPr>
            <a:xfrm>
              <a:off x="6801484" y="475693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3962" y="2374"/>
                  </a:moveTo>
                  <a:lnTo>
                    <a:pt x="1574" y="1574"/>
                  </a:lnTo>
                </a:path>
                <a:path w="4445" h="2539">
                  <a:moveTo>
                    <a:pt x="3962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07" name="object 21707"/>
            <p:cNvSpPr/>
            <p:nvPr/>
          </p:nvSpPr>
          <p:spPr>
            <a:xfrm>
              <a:off x="6808609" y="4751400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80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08" name="object 21708"/>
            <p:cNvSpPr/>
            <p:nvPr/>
          </p:nvSpPr>
          <p:spPr>
            <a:xfrm>
              <a:off x="6805447" y="4749812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0"/>
                  </a:moveTo>
                  <a:lnTo>
                    <a:pt x="3962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09" name="object 21709"/>
            <p:cNvSpPr/>
            <p:nvPr/>
          </p:nvSpPr>
          <p:spPr>
            <a:xfrm>
              <a:off x="6805447" y="475614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75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10" name="object 21710"/>
            <p:cNvSpPr/>
            <p:nvPr/>
          </p:nvSpPr>
          <p:spPr>
            <a:xfrm>
              <a:off x="6798309" y="4770399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962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11" name="object 21711"/>
            <p:cNvSpPr/>
            <p:nvPr/>
          </p:nvSpPr>
          <p:spPr>
            <a:xfrm>
              <a:off x="6798309" y="4770399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2374" y="3962"/>
                  </a:moveTo>
                  <a:lnTo>
                    <a:pt x="0" y="3175"/>
                  </a:lnTo>
                </a:path>
                <a:path w="5715" h="4445">
                  <a:moveTo>
                    <a:pt x="2374" y="3962"/>
                  </a:moveTo>
                  <a:lnTo>
                    <a:pt x="5549" y="787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12" name="object 21712"/>
            <p:cNvSpPr/>
            <p:nvPr/>
          </p:nvSpPr>
          <p:spPr>
            <a:xfrm>
              <a:off x="6798309" y="47735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13" name="object 21713"/>
            <p:cNvSpPr/>
            <p:nvPr/>
          </p:nvSpPr>
          <p:spPr>
            <a:xfrm>
              <a:off x="6798322" y="4774361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1574" y="4762"/>
                  </a:moveTo>
                  <a:lnTo>
                    <a:pt x="0" y="3962"/>
                  </a:lnTo>
                </a:path>
                <a:path w="2540" h="5079">
                  <a:moveTo>
                    <a:pt x="1574" y="4762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14" name="object 21714"/>
            <p:cNvSpPr/>
            <p:nvPr/>
          </p:nvSpPr>
          <p:spPr>
            <a:xfrm>
              <a:off x="6798309" y="477833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175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15" name="object 21715"/>
            <p:cNvSpPr/>
            <p:nvPr/>
          </p:nvSpPr>
          <p:spPr>
            <a:xfrm>
              <a:off x="6799897" y="4779124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962" y="1587"/>
                  </a:moveTo>
                  <a:lnTo>
                    <a:pt x="1587" y="787"/>
                  </a:lnTo>
                </a:path>
                <a:path w="4445" h="1904">
                  <a:moveTo>
                    <a:pt x="3962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16" name="object 21716"/>
            <p:cNvSpPr/>
            <p:nvPr/>
          </p:nvSpPr>
          <p:spPr>
            <a:xfrm>
              <a:off x="6807022" y="4773586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80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17" name="object 21717"/>
            <p:cNvSpPr/>
            <p:nvPr/>
          </p:nvSpPr>
          <p:spPr>
            <a:xfrm>
              <a:off x="6803859" y="477119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0"/>
                  </a:moveTo>
                  <a:lnTo>
                    <a:pt x="3962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18" name="object 21718"/>
            <p:cNvSpPr/>
            <p:nvPr/>
          </p:nvSpPr>
          <p:spPr>
            <a:xfrm>
              <a:off x="6803847" y="477833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19" name="object 21719"/>
            <p:cNvSpPr/>
            <p:nvPr/>
          </p:nvSpPr>
          <p:spPr>
            <a:xfrm>
              <a:off x="6801484" y="472683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3962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20" name="object 21720"/>
            <p:cNvSpPr/>
            <p:nvPr/>
          </p:nvSpPr>
          <p:spPr>
            <a:xfrm>
              <a:off x="6801484" y="4727625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2374" y="2374"/>
                  </a:moveTo>
                  <a:lnTo>
                    <a:pt x="0" y="1574"/>
                  </a:lnTo>
                </a:path>
                <a:path w="5715" h="2539">
                  <a:moveTo>
                    <a:pt x="2374" y="2374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21" name="object 21721"/>
            <p:cNvSpPr/>
            <p:nvPr/>
          </p:nvSpPr>
          <p:spPr>
            <a:xfrm>
              <a:off x="6801484" y="472921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22" name="object 21722"/>
            <p:cNvSpPr/>
            <p:nvPr/>
          </p:nvSpPr>
          <p:spPr>
            <a:xfrm>
              <a:off x="6801484" y="4730000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1574" y="4762"/>
                  </a:moveTo>
                  <a:lnTo>
                    <a:pt x="0" y="3962"/>
                  </a:lnTo>
                </a:path>
                <a:path w="2540" h="5079">
                  <a:moveTo>
                    <a:pt x="1574" y="4762"/>
                  </a:moveTo>
                  <a:lnTo>
                    <a:pt x="23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23" name="object 21723"/>
            <p:cNvSpPr/>
            <p:nvPr/>
          </p:nvSpPr>
          <p:spPr>
            <a:xfrm>
              <a:off x="6801484" y="47339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3175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24" name="object 21724"/>
            <p:cNvSpPr/>
            <p:nvPr/>
          </p:nvSpPr>
          <p:spPr>
            <a:xfrm>
              <a:off x="6803059" y="473476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3962" y="2374"/>
                  </a:moveTo>
                  <a:lnTo>
                    <a:pt x="1587" y="1574"/>
                  </a:lnTo>
                </a:path>
                <a:path w="4445" h="2539">
                  <a:moveTo>
                    <a:pt x="3962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25" name="object 21725"/>
            <p:cNvSpPr/>
            <p:nvPr/>
          </p:nvSpPr>
          <p:spPr>
            <a:xfrm>
              <a:off x="6810197" y="4729213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80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26" name="object 21726"/>
            <p:cNvSpPr/>
            <p:nvPr/>
          </p:nvSpPr>
          <p:spPr>
            <a:xfrm>
              <a:off x="6810197" y="47292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27" name="object 21727"/>
            <p:cNvSpPr/>
            <p:nvPr/>
          </p:nvSpPr>
          <p:spPr>
            <a:xfrm>
              <a:off x="6807022" y="473396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75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728" name="object 21728"/>
          <p:cNvGrpSpPr/>
          <p:nvPr/>
        </p:nvGrpSpPr>
        <p:grpSpPr>
          <a:xfrm>
            <a:off x="3536214" y="3092756"/>
            <a:ext cx="29147" cy="42005"/>
            <a:chOff x="3545503" y="4581861"/>
            <a:chExt cx="43180" cy="62230"/>
          </a:xfrm>
        </p:grpSpPr>
        <p:sp>
          <p:nvSpPr>
            <p:cNvPr id="21729" name="object 21729"/>
            <p:cNvSpPr/>
            <p:nvPr/>
          </p:nvSpPr>
          <p:spPr>
            <a:xfrm>
              <a:off x="3554209" y="4610379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800" y="4762"/>
                  </a:moveTo>
                  <a:lnTo>
                    <a:pt x="0" y="4762"/>
                  </a:lnTo>
                  <a:lnTo>
                    <a:pt x="0" y="1587"/>
                  </a:lnTo>
                  <a:lnTo>
                    <a:pt x="80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30" name="object 21730"/>
            <p:cNvSpPr/>
            <p:nvPr/>
          </p:nvSpPr>
          <p:spPr>
            <a:xfrm>
              <a:off x="3553409" y="461434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31" name="object 21731"/>
            <p:cNvSpPr/>
            <p:nvPr/>
          </p:nvSpPr>
          <p:spPr>
            <a:xfrm>
              <a:off x="3552615" y="46119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1587" y="23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32" name="object 21732"/>
            <p:cNvSpPr/>
            <p:nvPr/>
          </p:nvSpPr>
          <p:spPr>
            <a:xfrm>
              <a:off x="3554209" y="4609579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4" h="5714">
                  <a:moveTo>
                    <a:pt x="1587" y="0"/>
                  </a:moveTo>
                  <a:lnTo>
                    <a:pt x="1587" y="4762"/>
                  </a:lnTo>
                  <a:lnTo>
                    <a:pt x="787" y="4762"/>
                  </a:lnTo>
                  <a:lnTo>
                    <a:pt x="787" y="5549"/>
                  </a:lnTo>
                  <a:lnTo>
                    <a:pt x="0" y="5549"/>
                  </a:lnTo>
                  <a:lnTo>
                    <a:pt x="0" y="2387"/>
                  </a:lnTo>
                  <a:lnTo>
                    <a:pt x="787" y="1587"/>
                  </a:lnTo>
                  <a:lnTo>
                    <a:pt x="7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33" name="object 21733"/>
            <p:cNvSpPr/>
            <p:nvPr/>
          </p:nvSpPr>
          <p:spPr>
            <a:xfrm>
              <a:off x="3552621" y="461514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34" name="object 21734"/>
            <p:cNvSpPr/>
            <p:nvPr/>
          </p:nvSpPr>
          <p:spPr>
            <a:xfrm>
              <a:off x="3549459" y="461514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35" name="object 21735"/>
            <p:cNvSpPr/>
            <p:nvPr/>
          </p:nvSpPr>
          <p:spPr>
            <a:xfrm>
              <a:off x="3548672" y="4615929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4749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36" name="object 21736"/>
            <p:cNvSpPr/>
            <p:nvPr/>
          </p:nvSpPr>
          <p:spPr>
            <a:xfrm>
              <a:off x="3551840" y="46127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1587" y="23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37" name="object 21737"/>
            <p:cNvSpPr/>
            <p:nvPr/>
          </p:nvSpPr>
          <p:spPr>
            <a:xfrm>
              <a:off x="3553409" y="461514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38" name="object 21738"/>
            <p:cNvSpPr/>
            <p:nvPr/>
          </p:nvSpPr>
          <p:spPr>
            <a:xfrm>
              <a:off x="3552634" y="46309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39" name="object 21739"/>
            <p:cNvSpPr/>
            <p:nvPr/>
          </p:nvSpPr>
          <p:spPr>
            <a:xfrm>
              <a:off x="3551034" y="4630991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4">
                  <a:moveTo>
                    <a:pt x="800" y="5537"/>
                  </a:moveTo>
                  <a:lnTo>
                    <a:pt x="2374" y="5537"/>
                  </a:lnTo>
                </a:path>
                <a:path w="2539" h="5714">
                  <a:moveTo>
                    <a:pt x="800" y="5537"/>
                  </a:moveTo>
                  <a:lnTo>
                    <a:pt x="800" y="4749"/>
                  </a:lnTo>
                  <a:lnTo>
                    <a:pt x="0" y="4749"/>
                  </a:lnTo>
                  <a:lnTo>
                    <a:pt x="0" y="3962"/>
                  </a:lnTo>
                  <a:lnTo>
                    <a:pt x="800" y="3162"/>
                  </a:lnTo>
                  <a:lnTo>
                    <a:pt x="800" y="774"/>
                  </a:lnTo>
                  <a:lnTo>
                    <a:pt x="16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40" name="object 21740"/>
            <p:cNvSpPr/>
            <p:nvPr/>
          </p:nvSpPr>
          <p:spPr>
            <a:xfrm>
              <a:off x="3552621" y="4630991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4" h="5714">
                  <a:moveTo>
                    <a:pt x="787" y="5537"/>
                  </a:moveTo>
                  <a:lnTo>
                    <a:pt x="0" y="5537"/>
                  </a:lnTo>
                  <a:lnTo>
                    <a:pt x="0" y="2362"/>
                  </a:lnTo>
                  <a:lnTo>
                    <a:pt x="787" y="1587"/>
                  </a:lnTo>
                  <a:lnTo>
                    <a:pt x="787" y="0"/>
                  </a:lnTo>
                  <a:lnTo>
                    <a:pt x="1587" y="0"/>
                  </a:lnTo>
                  <a:lnTo>
                    <a:pt x="1587" y="4749"/>
                  </a:lnTo>
                  <a:lnTo>
                    <a:pt x="787" y="4749"/>
                  </a:lnTo>
                  <a:lnTo>
                    <a:pt x="787" y="5537"/>
                  </a:lnTo>
                  <a:lnTo>
                    <a:pt x="0" y="5537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41" name="object 21741"/>
            <p:cNvSpPr/>
            <p:nvPr/>
          </p:nvSpPr>
          <p:spPr>
            <a:xfrm>
              <a:off x="3552634" y="463097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787" y="1587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42" name="object 21742"/>
            <p:cNvSpPr/>
            <p:nvPr/>
          </p:nvSpPr>
          <p:spPr>
            <a:xfrm>
              <a:off x="3552634" y="463494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43" name="object 21743"/>
            <p:cNvSpPr/>
            <p:nvPr/>
          </p:nvSpPr>
          <p:spPr>
            <a:xfrm>
              <a:off x="3551046" y="462859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975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44" name="object 21744"/>
            <p:cNvSpPr/>
            <p:nvPr/>
          </p:nvSpPr>
          <p:spPr>
            <a:xfrm>
              <a:off x="3546297" y="4627816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574" y="0"/>
                  </a:moveTo>
                  <a:lnTo>
                    <a:pt x="6337" y="787"/>
                  </a:lnTo>
                </a:path>
                <a:path w="6350" h="5079">
                  <a:moveTo>
                    <a:pt x="1574" y="0"/>
                  </a:moveTo>
                  <a:lnTo>
                    <a:pt x="0" y="3949"/>
                  </a:lnTo>
                  <a:lnTo>
                    <a:pt x="4737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45" name="object 21745"/>
            <p:cNvSpPr/>
            <p:nvPr/>
          </p:nvSpPr>
          <p:spPr>
            <a:xfrm>
              <a:off x="3551034" y="46373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46" name="object 21746"/>
            <p:cNvSpPr/>
            <p:nvPr/>
          </p:nvSpPr>
          <p:spPr>
            <a:xfrm>
              <a:off x="3546297" y="4636528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0" y="0"/>
                  </a:moveTo>
                  <a:lnTo>
                    <a:pt x="4749" y="800"/>
                  </a:lnTo>
                </a:path>
                <a:path w="5714" h="1904">
                  <a:moveTo>
                    <a:pt x="0" y="0"/>
                  </a:moveTo>
                  <a:lnTo>
                    <a:pt x="800" y="800"/>
                  </a:lnTo>
                  <a:lnTo>
                    <a:pt x="5537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47" name="object 21747"/>
            <p:cNvSpPr/>
            <p:nvPr/>
          </p:nvSpPr>
          <p:spPr>
            <a:xfrm>
              <a:off x="3551046" y="463256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48" name="object 21748"/>
            <p:cNvSpPr/>
            <p:nvPr/>
          </p:nvSpPr>
          <p:spPr>
            <a:xfrm>
              <a:off x="3546297" y="463176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49" name="object 21749"/>
            <p:cNvSpPr/>
            <p:nvPr/>
          </p:nvSpPr>
          <p:spPr>
            <a:xfrm>
              <a:off x="3551834" y="463652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50" name="object 21750"/>
            <p:cNvSpPr/>
            <p:nvPr/>
          </p:nvSpPr>
          <p:spPr>
            <a:xfrm>
              <a:off x="3553409" y="46301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51" name="object 21751"/>
            <p:cNvSpPr/>
            <p:nvPr/>
          </p:nvSpPr>
          <p:spPr>
            <a:xfrm>
              <a:off x="3552634" y="462859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787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52" name="object 21752"/>
            <p:cNvSpPr/>
            <p:nvPr/>
          </p:nvSpPr>
          <p:spPr>
            <a:xfrm>
              <a:off x="3581152" y="4582661"/>
              <a:ext cx="6350" cy="61594"/>
            </a:xfrm>
            <a:custGeom>
              <a:avLst/>
              <a:gdLst/>
              <a:ahLst/>
              <a:cxnLst/>
              <a:rect l="l" t="t" r="r" b="b"/>
              <a:pathLst>
                <a:path w="6350" h="61595">
                  <a:moveTo>
                    <a:pt x="0" y="60998"/>
                  </a:moveTo>
                  <a:lnTo>
                    <a:pt x="6337" y="60998"/>
                  </a:lnTo>
                  <a:lnTo>
                    <a:pt x="6337" y="0"/>
                  </a:lnTo>
                  <a:lnTo>
                    <a:pt x="0" y="0"/>
                  </a:lnTo>
                  <a:lnTo>
                    <a:pt x="0" y="60998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53" name="object 21753"/>
            <p:cNvSpPr/>
            <p:nvPr/>
          </p:nvSpPr>
          <p:spPr>
            <a:xfrm>
              <a:off x="3581946" y="46420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54" name="object 21754"/>
            <p:cNvSpPr/>
            <p:nvPr/>
          </p:nvSpPr>
          <p:spPr>
            <a:xfrm>
              <a:off x="3581926" y="4581861"/>
              <a:ext cx="6350" cy="61594"/>
            </a:xfrm>
            <a:custGeom>
              <a:avLst/>
              <a:gdLst/>
              <a:ahLst/>
              <a:cxnLst/>
              <a:rect l="l" t="t" r="r" b="b"/>
              <a:pathLst>
                <a:path w="6350" h="61595">
                  <a:moveTo>
                    <a:pt x="0" y="61010"/>
                  </a:moveTo>
                  <a:lnTo>
                    <a:pt x="6350" y="61010"/>
                  </a:lnTo>
                  <a:lnTo>
                    <a:pt x="6350" y="0"/>
                  </a:lnTo>
                  <a:lnTo>
                    <a:pt x="0" y="0"/>
                  </a:lnTo>
                  <a:lnTo>
                    <a:pt x="0" y="6101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55" name="object 21755"/>
            <p:cNvSpPr/>
            <p:nvPr/>
          </p:nvSpPr>
          <p:spPr>
            <a:xfrm>
              <a:off x="3581145" y="46428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756" name="object 21756"/>
          <p:cNvGrpSpPr/>
          <p:nvPr/>
        </p:nvGrpSpPr>
        <p:grpSpPr>
          <a:xfrm>
            <a:off x="5721156" y="3185262"/>
            <a:ext cx="37290" cy="50578"/>
            <a:chOff x="6782454" y="4718907"/>
            <a:chExt cx="55244" cy="74930"/>
          </a:xfrm>
        </p:grpSpPr>
        <p:sp>
          <p:nvSpPr>
            <p:cNvPr id="21757" name="object 21757"/>
            <p:cNvSpPr/>
            <p:nvPr/>
          </p:nvSpPr>
          <p:spPr>
            <a:xfrm>
              <a:off x="6785635" y="4720501"/>
              <a:ext cx="4445" cy="66040"/>
            </a:xfrm>
            <a:custGeom>
              <a:avLst/>
              <a:gdLst/>
              <a:ahLst/>
              <a:cxnLst/>
              <a:rect l="l" t="t" r="r" b="b"/>
              <a:pathLst>
                <a:path w="4445" h="66039">
                  <a:moveTo>
                    <a:pt x="0" y="65747"/>
                  </a:moveTo>
                  <a:lnTo>
                    <a:pt x="3962" y="0"/>
                  </a:lnTo>
                </a:path>
                <a:path w="4445" h="66039">
                  <a:moveTo>
                    <a:pt x="0" y="65747"/>
                  </a:moveTo>
                  <a:lnTo>
                    <a:pt x="800" y="6574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58" name="object 21758"/>
            <p:cNvSpPr/>
            <p:nvPr/>
          </p:nvSpPr>
          <p:spPr>
            <a:xfrm>
              <a:off x="6783247" y="4719701"/>
              <a:ext cx="5080" cy="66675"/>
            </a:xfrm>
            <a:custGeom>
              <a:avLst/>
              <a:gdLst/>
              <a:ahLst/>
              <a:cxnLst/>
              <a:rect l="l" t="t" r="r" b="b"/>
              <a:pathLst>
                <a:path w="5079" h="66675">
                  <a:moveTo>
                    <a:pt x="4762" y="0"/>
                  </a:moveTo>
                  <a:lnTo>
                    <a:pt x="0" y="65760"/>
                  </a:lnTo>
                  <a:lnTo>
                    <a:pt x="2387" y="665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59" name="object 21759"/>
            <p:cNvSpPr/>
            <p:nvPr/>
          </p:nvSpPr>
          <p:spPr>
            <a:xfrm>
              <a:off x="6786435" y="4720501"/>
              <a:ext cx="4445" cy="66040"/>
            </a:xfrm>
            <a:custGeom>
              <a:avLst/>
              <a:gdLst/>
              <a:ahLst/>
              <a:cxnLst/>
              <a:rect l="l" t="t" r="r" b="b"/>
              <a:pathLst>
                <a:path w="4445" h="66039">
                  <a:moveTo>
                    <a:pt x="0" y="65747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60" name="object 21760"/>
            <p:cNvSpPr/>
            <p:nvPr/>
          </p:nvSpPr>
          <p:spPr>
            <a:xfrm>
              <a:off x="6786435" y="478623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61" name="object 21761"/>
            <p:cNvSpPr/>
            <p:nvPr/>
          </p:nvSpPr>
          <p:spPr>
            <a:xfrm>
              <a:off x="6788010" y="4721288"/>
              <a:ext cx="26670" cy="66040"/>
            </a:xfrm>
            <a:custGeom>
              <a:avLst/>
              <a:gdLst/>
              <a:ahLst/>
              <a:cxnLst/>
              <a:rect l="l" t="t" r="r" b="b"/>
              <a:pathLst>
                <a:path w="26670" h="66039">
                  <a:moveTo>
                    <a:pt x="4762" y="0"/>
                  </a:moveTo>
                  <a:lnTo>
                    <a:pt x="0" y="65747"/>
                  </a:lnTo>
                  <a:lnTo>
                    <a:pt x="26149" y="641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62" name="object 21762"/>
            <p:cNvSpPr/>
            <p:nvPr/>
          </p:nvSpPr>
          <p:spPr>
            <a:xfrm>
              <a:off x="6814159" y="4732375"/>
              <a:ext cx="15875" cy="60325"/>
            </a:xfrm>
            <a:custGeom>
              <a:avLst/>
              <a:gdLst/>
              <a:ahLst/>
              <a:cxnLst/>
              <a:rect l="l" t="t" r="r" b="b"/>
              <a:pathLst>
                <a:path w="15875" h="60325">
                  <a:moveTo>
                    <a:pt x="3962" y="0"/>
                  </a:moveTo>
                  <a:lnTo>
                    <a:pt x="0" y="53086"/>
                  </a:lnTo>
                  <a:lnTo>
                    <a:pt x="15836" y="6021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63" name="object 21763"/>
            <p:cNvSpPr/>
            <p:nvPr/>
          </p:nvSpPr>
          <p:spPr>
            <a:xfrm>
              <a:off x="6830009" y="4739513"/>
              <a:ext cx="4445" cy="53340"/>
            </a:xfrm>
            <a:custGeom>
              <a:avLst/>
              <a:gdLst/>
              <a:ahLst/>
              <a:cxnLst/>
              <a:rect l="l" t="t" r="r" b="b"/>
              <a:pathLst>
                <a:path w="4445" h="53339">
                  <a:moveTo>
                    <a:pt x="1981" y="-793"/>
                  </a:moveTo>
                  <a:lnTo>
                    <a:pt x="1981" y="53879"/>
                  </a:lnTo>
                </a:path>
              </a:pathLst>
            </a:custGeom>
            <a:ln w="5549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64" name="object 21764"/>
            <p:cNvSpPr/>
            <p:nvPr/>
          </p:nvSpPr>
          <p:spPr>
            <a:xfrm>
              <a:off x="6833171" y="4741100"/>
              <a:ext cx="3175" cy="52069"/>
            </a:xfrm>
            <a:custGeom>
              <a:avLst/>
              <a:gdLst/>
              <a:ahLst/>
              <a:cxnLst/>
              <a:rect l="l" t="t" r="r" b="b"/>
              <a:pathLst>
                <a:path w="3175" h="52070">
                  <a:moveTo>
                    <a:pt x="0" y="51498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65" name="object 21765"/>
            <p:cNvSpPr/>
            <p:nvPr/>
          </p:nvSpPr>
          <p:spPr>
            <a:xfrm>
              <a:off x="6830009" y="47925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766" name="object 21766"/>
          <p:cNvGrpSpPr/>
          <p:nvPr/>
        </p:nvGrpSpPr>
        <p:grpSpPr>
          <a:xfrm>
            <a:off x="3530856" y="3093287"/>
            <a:ext cx="33433" cy="44577"/>
            <a:chOff x="3537565" y="4582648"/>
            <a:chExt cx="49530" cy="66040"/>
          </a:xfrm>
        </p:grpSpPr>
        <p:sp>
          <p:nvSpPr>
            <p:cNvPr id="21767" name="object 21767"/>
            <p:cNvSpPr/>
            <p:nvPr/>
          </p:nvSpPr>
          <p:spPr>
            <a:xfrm>
              <a:off x="3538359" y="4623054"/>
              <a:ext cx="2540" cy="24130"/>
            </a:xfrm>
            <a:custGeom>
              <a:avLst/>
              <a:gdLst/>
              <a:ahLst/>
              <a:cxnLst/>
              <a:rect l="l" t="t" r="r" b="b"/>
              <a:pathLst>
                <a:path w="2539" h="24129">
                  <a:moveTo>
                    <a:pt x="1193" y="-793"/>
                  </a:moveTo>
                  <a:lnTo>
                    <a:pt x="1193" y="24568"/>
                  </a:lnTo>
                </a:path>
              </a:pathLst>
            </a:custGeom>
            <a:ln w="39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68" name="object 21768"/>
            <p:cNvSpPr/>
            <p:nvPr/>
          </p:nvSpPr>
          <p:spPr>
            <a:xfrm>
              <a:off x="3538372" y="464682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69" name="object 21769"/>
            <p:cNvSpPr/>
            <p:nvPr/>
          </p:nvSpPr>
          <p:spPr>
            <a:xfrm>
              <a:off x="3542334" y="4619891"/>
              <a:ext cx="8890" cy="27940"/>
            </a:xfrm>
            <a:custGeom>
              <a:avLst/>
              <a:gdLst/>
              <a:ahLst/>
              <a:cxnLst/>
              <a:rect l="l" t="t" r="r" b="b"/>
              <a:pathLst>
                <a:path w="8889" h="27939">
                  <a:moveTo>
                    <a:pt x="1587" y="0"/>
                  </a:moveTo>
                  <a:lnTo>
                    <a:pt x="0" y="27724"/>
                  </a:lnTo>
                  <a:lnTo>
                    <a:pt x="8712" y="198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70" name="object 21770"/>
            <p:cNvSpPr/>
            <p:nvPr/>
          </p:nvSpPr>
          <p:spPr>
            <a:xfrm>
              <a:off x="3551046" y="46381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71" name="object 21771"/>
            <p:cNvSpPr/>
            <p:nvPr/>
          </p:nvSpPr>
          <p:spPr>
            <a:xfrm>
              <a:off x="3551834" y="4616716"/>
              <a:ext cx="1270" cy="12065"/>
            </a:xfrm>
            <a:custGeom>
              <a:avLst/>
              <a:gdLst/>
              <a:ahLst/>
              <a:cxnLst/>
              <a:rect l="l" t="t" r="r" b="b"/>
              <a:pathLst>
                <a:path w="1270" h="12064">
                  <a:moveTo>
                    <a:pt x="400" y="-793"/>
                  </a:moveTo>
                  <a:lnTo>
                    <a:pt x="400" y="1266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72" name="object 21772"/>
            <p:cNvSpPr/>
            <p:nvPr/>
          </p:nvSpPr>
          <p:spPr>
            <a:xfrm>
              <a:off x="3551046" y="4639691"/>
              <a:ext cx="29845" cy="5080"/>
            </a:xfrm>
            <a:custGeom>
              <a:avLst/>
              <a:gdLst/>
              <a:ahLst/>
              <a:cxnLst/>
              <a:rect l="l" t="t" r="r" b="b"/>
              <a:pathLst>
                <a:path w="29845" h="5079">
                  <a:moveTo>
                    <a:pt x="0" y="0"/>
                  </a:moveTo>
                  <a:lnTo>
                    <a:pt x="29311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73" name="object 21773"/>
            <p:cNvSpPr/>
            <p:nvPr/>
          </p:nvSpPr>
          <p:spPr>
            <a:xfrm>
              <a:off x="3579545" y="4582655"/>
              <a:ext cx="7620" cy="62865"/>
            </a:xfrm>
            <a:custGeom>
              <a:avLst/>
              <a:gdLst/>
              <a:ahLst/>
              <a:cxnLst/>
              <a:rect l="l" t="t" r="r" b="b"/>
              <a:pathLst>
                <a:path w="7620" h="62864">
                  <a:moveTo>
                    <a:pt x="7137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62598"/>
                  </a:lnTo>
                  <a:lnTo>
                    <a:pt x="6337" y="62598"/>
                  </a:lnTo>
                  <a:lnTo>
                    <a:pt x="6337" y="61798"/>
                  </a:lnTo>
                  <a:lnTo>
                    <a:pt x="7137" y="61798"/>
                  </a:lnTo>
                  <a:lnTo>
                    <a:pt x="7137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74" name="object 21774"/>
            <p:cNvSpPr/>
            <p:nvPr/>
          </p:nvSpPr>
          <p:spPr>
            <a:xfrm>
              <a:off x="3580358" y="46436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775" name="object 21775"/>
          <p:cNvGrpSpPr/>
          <p:nvPr/>
        </p:nvGrpSpPr>
        <p:grpSpPr>
          <a:xfrm>
            <a:off x="4655424" y="3199175"/>
            <a:ext cx="28718" cy="48006"/>
            <a:chOff x="5203590" y="4739519"/>
            <a:chExt cx="42545" cy="71120"/>
          </a:xfrm>
        </p:grpSpPr>
        <p:sp>
          <p:nvSpPr>
            <p:cNvPr id="21776" name="object 21776"/>
            <p:cNvSpPr/>
            <p:nvPr/>
          </p:nvSpPr>
          <p:spPr>
            <a:xfrm>
              <a:off x="5204383" y="4740312"/>
              <a:ext cx="5080" cy="59055"/>
            </a:xfrm>
            <a:custGeom>
              <a:avLst/>
              <a:gdLst/>
              <a:ahLst/>
              <a:cxnLst/>
              <a:rect l="l" t="t" r="r" b="b"/>
              <a:pathLst>
                <a:path w="5079" h="59054">
                  <a:moveTo>
                    <a:pt x="2381" y="-793"/>
                  </a:moveTo>
                  <a:lnTo>
                    <a:pt x="2381" y="59416"/>
                  </a:lnTo>
                </a:path>
              </a:pathLst>
            </a:custGeom>
            <a:ln w="6350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77" name="object 21777"/>
            <p:cNvSpPr/>
            <p:nvPr/>
          </p:nvSpPr>
          <p:spPr>
            <a:xfrm>
              <a:off x="5204383" y="47989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78" name="object 21778"/>
            <p:cNvSpPr/>
            <p:nvPr/>
          </p:nvSpPr>
          <p:spPr>
            <a:xfrm>
              <a:off x="5204383" y="4741100"/>
              <a:ext cx="31115" cy="60325"/>
            </a:xfrm>
            <a:custGeom>
              <a:avLst/>
              <a:gdLst/>
              <a:ahLst/>
              <a:cxnLst/>
              <a:rect l="l" t="t" r="r" b="b"/>
              <a:pathLst>
                <a:path w="31114" h="60325">
                  <a:moveTo>
                    <a:pt x="5549" y="0"/>
                  </a:moveTo>
                  <a:lnTo>
                    <a:pt x="0" y="59410"/>
                  </a:lnTo>
                  <a:lnTo>
                    <a:pt x="30886" y="6021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79" name="object 21779"/>
            <p:cNvSpPr/>
            <p:nvPr/>
          </p:nvSpPr>
          <p:spPr>
            <a:xfrm>
              <a:off x="5235270" y="479893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80" name="object 21780"/>
            <p:cNvSpPr/>
            <p:nvPr/>
          </p:nvSpPr>
          <p:spPr>
            <a:xfrm>
              <a:off x="5236057" y="4780711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400" y="-793"/>
                  </a:moveTo>
                  <a:lnTo>
                    <a:pt x="400" y="94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81" name="object 21781"/>
            <p:cNvSpPr/>
            <p:nvPr/>
          </p:nvSpPr>
          <p:spPr>
            <a:xfrm>
              <a:off x="5235270" y="4801311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79" h="8254">
                  <a:moveTo>
                    <a:pt x="0" y="0"/>
                  </a:moveTo>
                  <a:lnTo>
                    <a:pt x="4762" y="79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82" name="object 21782"/>
            <p:cNvSpPr/>
            <p:nvPr/>
          </p:nvSpPr>
          <p:spPr>
            <a:xfrm>
              <a:off x="5240020" y="4788636"/>
              <a:ext cx="2540" cy="20955"/>
            </a:xfrm>
            <a:custGeom>
              <a:avLst/>
              <a:gdLst/>
              <a:ahLst/>
              <a:cxnLst/>
              <a:rect l="l" t="t" r="r" b="b"/>
              <a:pathLst>
                <a:path w="2539" h="20954">
                  <a:moveTo>
                    <a:pt x="2387" y="0"/>
                  </a:moveTo>
                  <a:lnTo>
                    <a:pt x="0" y="2058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83" name="object 21783"/>
            <p:cNvSpPr/>
            <p:nvPr/>
          </p:nvSpPr>
          <p:spPr>
            <a:xfrm>
              <a:off x="5243995" y="4793386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400" y="-793"/>
                  </a:moveTo>
                  <a:lnTo>
                    <a:pt x="400" y="1663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84" name="object 21784"/>
            <p:cNvSpPr/>
            <p:nvPr/>
          </p:nvSpPr>
          <p:spPr>
            <a:xfrm>
              <a:off x="5240032" y="480922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785" name="object 21785"/>
          <p:cNvGrpSpPr/>
          <p:nvPr/>
        </p:nvGrpSpPr>
        <p:grpSpPr>
          <a:xfrm>
            <a:off x="3546364" y="3107724"/>
            <a:ext cx="8573" cy="22717"/>
            <a:chOff x="3560540" y="4604035"/>
            <a:chExt cx="12700" cy="33655"/>
          </a:xfrm>
        </p:grpSpPr>
        <p:sp>
          <p:nvSpPr>
            <p:cNvPr id="21786" name="object 21786"/>
            <p:cNvSpPr/>
            <p:nvPr/>
          </p:nvSpPr>
          <p:spPr>
            <a:xfrm>
              <a:off x="3566884" y="462621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962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87" name="object 21787"/>
            <p:cNvSpPr/>
            <p:nvPr/>
          </p:nvSpPr>
          <p:spPr>
            <a:xfrm>
              <a:off x="3565309" y="4626228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0" y="1587"/>
                  </a:moveTo>
                  <a:lnTo>
                    <a:pt x="1574" y="0"/>
                  </a:lnTo>
                </a:path>
                <a:path w="5714" h="4445">
                  <a:moveTo>
                    <a:pt x="0" y="1587"/>
                  </a:moveTo>
                  <a:lnTo>
                    <a:pt x="3949" y="3962"/>
                  </a:lnTo>
                  <a:lnTo>
                    <a:pt x="553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88" name="object 21788"/>
            <p:cNvSpPr/>
            <p:nvPr/>
          </p:nvSpPr>
          <p:spPr>
            <a:xfrm>
              <a:off x="3562134" y="462622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4749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89" name="object 21789"/>
            <p:cNvSpPr/>
            <p:nvPr/>
          </p:nvSpPr>
          <p:spPr>
            <a:xfrm>
              <a:off x="3561346" y="462781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1574"/>
                  </a:moveTo>
                  <a:lnTo>
                    <a:pt x="800" y="774"/>
                  </a:lnTo>
                </a:path>
                <a:path w="4445" h="1904">
                  <a:moveTo>
                    <a:pt x="0" y="1574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90" name="object 21790"/>
            <p:cNvSpPr/>
            <p:nvPr/>
          </p:nvSpPr>
          <p:spPr>
            <a:xfrm>
              <a:off x="3570046" y="4629391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4762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91" name="object 21791"/>
            <p:cNvSpPr/>
            <p:nvPr/>
          </p:nvSpPr>
          <p:spPr>
            <a:xfrm>
              <a:off x="3569258" y="4630191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0"/>
                  </a:moveTo>
                  <a:lnTo>
                    <a:pt x="0" y="4762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92" name="object 21792"/>
            <p:cNvSpPr/>
            <p:nvPr/>
          </p:nvSpPr>
          <p:spPr>
            <a:xfrm>
              <a:off x="3561346" y="462939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93" name="object 21793"/>
            <p:cNvSpPr/>
            <p:nvPr/>
          </p:nvSpPr>
          <p:spPr>
            <a:xfrm>
              <a:off x="3561334" y="463415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94" name="object 21794"/>
            <p:cNvSpPr/>
            <p:nvPr/>
          </p:nvSpPr>
          <p:spPr>
            <a:xfrm>
              <a:off x="3564509" y="4634941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4749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95" name="object 21795"/>
            <p:cNvSpPr/>
            <p:nvPr/>
          </p:nvSpPr>
          <p:spPr>
            <a:xfrm>
              <a:off x="3568471" y="4604829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949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96" name="object 21796"/>
            <p:cNvSpPr/>
            <p:nvPr/>
          </p:nvSpPr>
          <p:spPr>
            <a:xfrm>
              <a:off x="3566884" y="4604829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0" y="800"/>
                  </a:moveTo>
                  <a:lnTo>
                    <a:pt x="1587" y="0"/>
                  </a:lnTo>
                </a:path>
                <a:path w="5714" h="4445">
                  <a:moveTo>
                    <a:pt x="0" y="800"/>
                  </a:moveTo>
                  <a:lnTo>
                    <a:pt x="3962" y="3975"/>
                  </a:lnTo>
                  <a:lnTo>
                    <a:pt x="5537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97" name="object 21797"/>
            <p:cNvSpPr/>
            <p:nvPr/>
          </p:nvSpPr>
          <p:spPr>
            <a:xfrm>
              <a:off x="3563709" y="4604842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4762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98" name="object 21798"/>
            <p:cNvSpPr/>
            <p:nvPr/>
          </p:nvSpPr>
          <p:spPr>
            <a:xfrm>
              <a:off x="3562921" y="4605629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1574"/>
                  </a:moveTo>
                  <a:lnTo>
                    <a:pt x="800" y="774"/>
                  </a:lnTo>
                </a:path>
                <a:path w="4445" h="1904">
                  <a:moveTo>
                    <a:pt x="0" y="1574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799" name="object 21799"/>
            <p:cNvSpPr/>
            <p:nvPr/>
          </p:nvSpPr>
          <p:spPr>
            <a:xfrm>
              <a:off x="3571633" y="4608004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4762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00" name="object 21800"/>
            <p:cNvSpPr/>
            <p:nvPr/>
          </p:nvSpPr>
          <p:spPr>
            <a:xfrm>
              <a:off x="3570846" y="4608804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0"/>
                  </a:moveTo>
                  <a:lnTo>
                    <a:pt x="0" y="4749"/>
                  </a:lnTo>
                  <a:lnTo>
                    <a:pt x="7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01" name="object 21801"/>
            <p:cNvSpPr/>
            <p:nvPr/>
          </p:nvSpPr>
          <p:spPr>
            <a:xfrm>
              <a:off x="3562921" y="46072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02" name="object 21802"/>
            <p:cNvSpPr/>
            <p:nvPr/>
          </p:nvSpPr>
          <p:spPr>
            <a:xfrm>
              <a:off x="3562921" y="461196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962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03" name="object 21803"/>
            <p:cNvSpPr/>
            <p:nvPr/>
          </p:nvSpPr>
          <p:spPr>
            <a:xfrm>
              <a:off x="3566884" y="4613541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962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804" name="object 21804"/>
          <p:cNvGrpSpPr/>
          <p:nvPr/>
        </p:nvGrpSpPr>
        <p:grpSpPr>
          <a:xfrm>
            <a:off x="2571003" y="2820571"/>
            <a:ext cx="40719" cy="45863"/>
            <a:chOff x="2115559" y="4178624"/>
            <a:chExt cx="60325" cy="67945"/>
          </a:xfrm>
        </p:grpSpPr>
        <p:sp>
          <p:nvSpPr>
            <p:cNvPr id="21805" name="object 21805"/>
            <p:cNvSpPr/>
            <p:nvPr/>
          </p:nvSpPr>
          <p:spPr>
            <a:xfrm>
              <a:off x="2165476" y="4180205"/>
              <a:ext cx="4445" cy="64769"/>
            </a:xfrm>
            <a:custGeom>
              <a:avLst/>
              <a:gdLst/>
              <a:ahLst/>
              <a:cxnLst/>
              <a:rect l="l" t="t" r="r" b="b"/>
              <a:pathLst>
                <a:path w="4444" h="64770">
                  <a:moveTo>
                    <a:pt x="0" y="64173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06" name="object 21806"/>
            <p:cNvSpPr/>
            <p:nvPr/>
          </p:nvSpPr>
          <p:spPr>
            <a:xfrm>
              <a:off x="2165464" y="424359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07" name="object 21807"/>
            <p:cNvSpPr/>
            <p:nvPr/>
          </p:nvSpPr>
          <p:spPr>
            <a:xfrm>
              <a:off x="2168639" y="4180205"/>
              <a:ext cx="3175" cy="63500"/>
            </a:xfrm>
            <a:custGeom>
              <a:avLst/>
              <a:gdLst/>
              <a:ahLst/>
              <a:cxnLst/>
              <a:rect l="l" t="t" r="r" b="b"/>
              <a:pathLst>
                <a:path w="3175" h="63500">
                  <a:moveTo>
                    <a:pt x="3175" y="0"/>
                  </a:moveTo>
                  <a:lnTo>
                    <a:pt x="0" y="633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08" name="object 21808"/>
            <p:cNvSpPr/>
            <p:nvPr/>
          </p:nvSpPr>
          <p:spPr>
            <a:xfrm>
              <a:off x="2164676" y="42435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09" name="object 21809"/>
            <p:cNvSpPr/>
            <p:nvPr/>
          </p:nvSpPr>
          <p:spPr>
            <a:xfrm>
              <a:off x="2169439" y="423011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10" name="object 21810"/>
            <p:cNvSpPr/>
            <p:nvPr/>
          </p:nvSpPr>
          <p:spPr>
            <a:xfrm>
              <a:off x="2172601" y="4179417"/>
              <a:ext cx="2540" cy="50800"/>
            </a:xfrm>
            <a:custGeom>
              <a:avLst/>
              <a:gdLst/>
              <a:ahLst/>
              <a:cxnLst/>
              <a:rect l="l" t="t" r="r" b="b"/>
              <a:pathLst>
                <a:path w="2539" h="50800">
                  <a:moveTo>
                    <a:pt x="2374" y="0"/>
                  </a:moveTo>
                  <a:lnTo>
                    <a:pt x="0" y="506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11" name="object 21811"/>
            <p:cNvSpPr/>
            <p:nvPr/>
          </p:nvSpPr>
          <p:spPr>
            <a:xfrm>
              <a:off x="2152789" y="422536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12" name="object 21812"/>
            <p:cNvSpPr/>
            <p:nvPr/>
          </p:nvSpPr>
          <p:spPr>
            <a:xfrm>
              <a:off x="2149627" y="4225366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0" y="800"/>
                  </a:moveTo>
                  <a:lnTo>
                    <a:pt x="3162" y="0"/>
                  </a:lnTo>
                </a:path>
                <a:path w="5714" h="4445">
                  <a:moveTo>
                    <a:pt x="0" y="800"/>
                  </a:moveTo>
                  <a:lnTo>
                    <a:pt x="3162" y="3975"/>
                  </a:lnTo>
                  <a:lnTo>
                    <a:pt x="5537" y="39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13" name="object 21813"/>
            <p:cNvSpPr/>
            <p:nvPr/>
          </p:nvSpPr>
          <p:spPr>
            <a:xfrm>
              <a:off x="2152002" y="423329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87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14" name="object 21814"/>
            <p:cNvSpPr/>
            <p:nvPr/>
          </p:nvSpPr>
          <p:spPr>
            <a:xfrm>
              <a:off x="2149627" y="4233278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2374" y="800"/>
                  </a:moveTo>
                  <a:lnTo>
                    <a:pt x="5537" y="0"/>
                  </a:lnTo>
                </a:path>
                <a:path w="5714" h="2539">
                  <a:moveTo>
                    <a:pt x="2374" y="800"/>
                  </a:moveTo>
                  <a:lnTo>
                    <a:pt x="0" y="2374"/>
                  </a:lnTo>
                  <a:lnTo>
                    <a:pt x="2374" y="16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15" name="object 21815"/>
            <p:cNvSpPr/>
            <p:nvPr/>
          </p:nvSpPr>
          <p:spPr>
            <a:xfrm>
              <a:off x="2155164" y="422934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16" name="object 21816"/>
            <p:cNvSpPr/>
            <p:nvPr/>
          </p:nvSpPr>
          <p:spPr>
            <a:xfrm>
              <a:off x="2152002" y="4229328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80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17" name="object 21817"/>
            <p:cNvSpPr/>
            <p:nvPr/>
          </p:nvSpPr>
          <p:spPr>
            <a:xfrm>
              <a:off x="2147252" y="422615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18" name="object 21818"/>
            <p:cNvSpPr/>
            <p:nvPr/>
          </p:nvSpPr>
          <p:spPr>
            <a:xfrm>
              <a:off x="2146465" y="4226953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0" y="4749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19" name="object 21819"/>
            <p:cNvSpPr/>
            <p:nvPr/>
          </p:nvSpPr>
          <p:spPr>
            <a:xfrm>
              <a:off x="2146452" y="423171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175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20" name="object 21820"/>
            <p:cNvSpPr/>
            <p:nvPr/>
          </p:nvSpPr>
          <p:spPr>
            <a:xfrm>
              <a:off x="2153589" y="420399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175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21" name="object 21821"/>
            <p:cNvSpPr/>
            <p:nvPr/>
          </p:nvSpPr>
          <p:spPr>
            <a:xfrm>
              <a:off x="2151214" y="4203979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0" y="787"/>
                  </a:moveTo>
                  <a:lnTo>
                    <a:pt x="2387" y="0"/>
                  </a:lnTo>
                </a:path>
                <a:path w="5714" h="4445">
                  <a:moveTo>
                    <a:pt x="0" y="787"/>
                  </a:moveTo>
                  <a:lnTo>
                    <a:pt x="2387" y="3949"/>
                  </a:lnTo>
                  <a:lnTo>
                    <a:pt x="5549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22" name="object 21822"/>
            <p:cNvSpPr/>
            <p:nvPr/>
          </p:nvSpPr>
          <p:spPr>
            <a:xfrm>
              <a:off x="2153589" y="421190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157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23" name="object 21823"/>
            <p:cNvSpPr/>
            <p:nvPr/>
          </p:nvSpPr>
          <p:spPr>
            <a:xfrm>
              <a:off x="2150414" y="4211891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3175" y="800"/>
                  </a:moveTo>
                  <a:lnTo>
                    <a:pt x="5549" y="0"/>
                  </a:lnTo>
                </a:path>
                <a:path w="5714" h="2539">
                  <a:moveTo>
                    <a:pt x="3175" y="800"/>
                  </a:moveTo>
                  <a:lnTo>
                    <a:pt x="0" y="2374"/>
                  </a:lnTo>
                  <a:lnTo>
                    <a:pt x="3175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24" name="object 21824"/>
            <p:cNvSpPr/>
            <p:nvPr/>
          </p:nvSpPr>
          <p:spPr>
            <a:xfrm>
              <a:off x="2155964" y="420794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3962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25" name="object 21825"/>
            <p:cNvSpPr/>
            <p:nvPr/>
          </p:nvSpPr>
          <p:spPr>
            <a:xfrm>
              <a:off x="2153589" y="420794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26" name="object 21826"/>
            <p:cNvSpPr/>
            <p:nvPr/>
          </p:nvSpPr>
          <p:spPr>
            <a:xfrm>
              <a:off x="2148039" y="420476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27" name="object 21827"/>
            <p:cNvSpPr/>
            <p:nvPr/>
          </p:nvSpPr>
          <p:spPr>
            <a:xfrm>
              <a:off x="2148039" y="420556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28" name="object 21828"/>
            <p:cNvSpPr/>
            <p:nvPr/>
          </p:nvSpPr>
          <p:spPr>
            <a:xfrm>
              <a:off x="2148039" y="421031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87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29" name="object 21829"/>
            <p:cNvSpPr/>
            <p:nvPr/>
          </p:nvSpPr>
          <p:spPr>
            <a:xfrm>
              <a:off x="2155164" y="41833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30" name="object 21830"/>
            <p:cNvSpPr/>
            <p:nvPr/>
          </p:nvSpPr>
          <p:spPr>
            <a:xfrm>
              <a:off x="2152802" y="4184180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0" y="0"/>
                  </a:moveTo>
                  <a:lnTo>
                    <a:pt x="1574" y="2374"/>
                  </a:lnTo>
                  <a:lnTo>
                    <a:pt x="4749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31" name="object 21831"/>
            <p:cNvSpPr/>
            <p:nvPr/>
          </p:nvSpPr>
          <p:spPr>
            <a:xfrm>
              <a:off x="2154377" y="419051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74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32" name="object 21832"/>
            <p:cNvSpPr/>
            <p:nvPr/>
          </p:nvSpPr>
          <p:spPr>
            <a:xfrm>
              <a:off x="2151202" y="4190517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3175" y="787"/>
                  </a:moveTo>
                  <a:lnTo>
                    <a:pt x="6337" y="0"/>
                  </a:lnTo>
                </a:path>
                <a:path w="6350" h="2539">
                  <a:moveTo>
                    <a:pt x="3175" y="787"/>
                  </a:moveTo>
                  <a:lnTo>
                    <a:pt x="0" y="2374"/>
                  </a:lnTo>
                  <a:lnTo>
                    <a:pt x="3175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33" name="object 21833"/>
            <p:cNvSpPr/>
            <p:nvPr/>
          </p:nvSpPr>
          <p:spPr>
            <a:xfrm>
              <a:off x="2157539" y="418575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34" name="object 21834"/>
            <p:cNvSpPr/>
            <p:nvPr/>
          </p:nvSpPr>
          <p:spPr>
            <a:xfrm>
              <a:off x="2154377" y="418655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35" name="object 21835"/>
            <p:cNvSpPr/>
            <p:nvPr/>
          </p:nvSpPr>
          <p:spPr>
            <a:xfrm>
              <a:off x="2148827" y="418498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36" name="object 21836"/>
            <p:cNvSpPr/>
            <p:nvPr/>
          </p:nvSpPr>
          <p:spPr>
            <a:xfrm>
              <a:off x="2148839" y="418893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374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37" name="object 21837"/>
            <p:cNvSpPr/>
            <p:nvPr/>
          </p:nvSpPr>
          <p:spPr>
            <a:xfrm>
              <a:off x="2116353" y="4191304"/>
              <a:ext cx="2540" cy="50165"/>
            </a:xfrm>
            <a:custGeom>
              <a:avLst/>
              <a:gdLst/>
              <a:ahLst/>
              <a:cxnLst/>
              <a:rect l="l" t="t" r="r" b="b"/>
              <a:pathLst>
                <a:path w="2539" h="50164">
                  <a:moveTo>
                    <a:pt x="0" y="49911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38" name="object 21838"/>
            <p:cNvSpPr/>
            <p:nvPr/>
          </p:nvSpPr>
          <p:spPr>
            <a:xfrm>
              <a:off x="2116353" y="424120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39" name="object 21839"/>
            <p:cNvSpPr/>
            <p:nvPr/>
          </p:nvSpPr>
          <p:spPr>
            <a:xfrm>
              <a:off x="2118728" y="4191304"/>
              <a:ext cx="24130" cy="50800"/>
            </a:xfrm>
            <a:custGeom>
              <a:avLst/>
              <a:gdLst/>
              <a:ahLst/>
              <a:cxnLst/>
              <a:rect l="l" t="t" r="r" b="b"/>
              <a:pathLst>
                <a:path w="24130" h="50800">
                  <a:moveTo>
                    <a:pt x="2387" y="0"/>
                  </a:moveTo>
                  <a:lnTo>
                    <a:pt x="0" y="50711"/>
                  </a:lnTo>
                  <a:lnTo>
                    <a:pt x="23774" y="4516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40" name="object 21840"/>
            <p:cNvSpPr/>
            <p:nvPr/>
          </p:nvSpPr>
          <p:spPr>
            <a:xfrm>
              <a:off x="2142502" y="4185755"/>
              <a:ext cx="19050" cy="59690"/>
            </a:xfrm>
            <a:custGeom>
              <a:avLst/>
              <a:gdLst/>
              <a:ahLst/>
              <a:cxnLst/>
              <a:rect l="l" t="t" r="r" b="b"/>
              <a:pathLst>
                <a:path w="19050" h="59689">
                  <a:moveTo>
                    <a:pt x="2374" y="0"/>
                  </a:moveTo>
                  <a:lnTo>
                    <a:pt x="0" y="50711"/>
                  </a:lnTo>
                  <a:lnTo>
                    <a:pt x="19011" y="594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41" name="object 21841"/>
            <p:cNvSpPr/>
            <p:nvPr/>
          </p:nvSpPr>
          <p:spPr>
            <a:xfrm>
              <a:off x="2161514" y="4181005"/>
              <a:ext cx="4445" cy="64769"/>
            </a:xfrm>
            <a:custGeom>
              <a:avLst/>
              <a:gdLst/>
              <a:ahLst/>
              <a:cxnLst/>
              <a:rect l="l" t="t" r="r" b="b"/>
              <a:pathLst>
                <a:path w="4444" h="64770">
                  <a:moveTo>
                    <a:pt x="3962" y="0"/>
                  </a:moveTo>
                  <a:lnTo>
                    <a:pt x="0" y="641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42" name="object 21842"/>
            <p:cNvSpPr/>
            <p:nvPr/>
          </p:nvSpPr>
          <p:spPr>
            <a:xfrm>
              <a:off x="2164676" y="4181005"/>
              <a:ext cx="3175" cy="63500"/>
            </a:xfrm>
            <a:custGeom>
              <a:avLst/>
              <a:gdLst/>
              <a:ahLst/>
              <a:cxnLst/>
              <a:rect l="l" t="t" r="r" b="b"/>
              <a:pathLst>
                <a:path w="3175" h="63500">
                  <a:moveTo>
                    <a:pt x="0" y="63373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43" name="object 21843"/>
            <p:cNvSpPr/>
            <p:nvPr/>
          </p:nvSpPr>
          <p:spPr>
            <a:xfrm>
              <a:off x="2161514" y="424437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844" name="object 21844"/>
          <p:cNvGrpSpPr/>
          <p:nvPr/>
        </p:nvGrpSpPr>
        <p:grpSpPr>
          <a:xfrm>
            <a:off x="4663439" y="3214675"/>
            <a:ext cx="16716" cy="25289"/>
            <a:chOff x="5215464" y="4762481"/>
            <a:chExt cx="24765" cy="37465"/>
          </a:xfrm>
        </p:grpSpPr>
        <p:sp>
          <p:nvSpPr>
            <p:cNvPr id="21845" name="object 21845"/>
            <p:cNvSpPr/>
            <p:nvPr/>
          </p:nvSpPr>
          <p:spPr>
            <a:xfrm>
              <a:off x="5239258" y="47894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46" name="object 21846"/>
            <p:cNvSpPr/>
            <p:nvPr/>
          </p:nvSpPr>
          <p:spPr>
            <a:xfrm>
              <a:off x="5235282" y="4789411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0"/>
                  </a:moveTo>
                  <a:lnTo>
                    <a:pt x="3975" y="0"/>
                  </a:lnTo>
                </a:path>
                <a:path w="4445" h="3175">
                  <a:moveTo>
                    <a:pt x="0" y="0"/>
                  </a:moveTo>
                  <a:lnTo>
                    <a:pt x="800" y="3174"/>
                  </a:lnTo>
                  <a:lnTo>
                    <a:pt x="3975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47" name="object 21847"/>
            <p:cNvSpPr/>
            <p:nvPr/>
          </p:nvSpPr>
          <p:spPr>
            <a:xfrm>
              <a:off x="5238445" y="479734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48" name="object 21848"/>
            <p:cNvSpPr/>
            <p:nvPr/>
          </p:nvSpPr>
          <p:spPr>
            <a:xfrm>
              <a:off x="5234495" y="4797336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787" y="0"/>
                  </a:moveTo>
                  <a:lnTo>
                    <a:pt x="4762" y="0"/>
                  </a:lnTo>
                </a:path>
                <a:path w="5079" h="1904">
                  <a:moveTo>
                    <a:pt x="787" y="0"/>
                  </a:moveTo>
                  <a:lnTo>
                    <a:pt x="0" y="1587"/>
                  </a:lnTo>
                  <a:lnTo>
                    <a:pt x="3962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49" name="object 21849"/>
            <p:cNvSpPr/>
            <p:nvPr/>
          </p:nvSpPr>
          <p:spPr>
            <a:xfrm>
              <a:off x="5239258" y="47925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50" name="object 21850"/>
            <p:cNvSpPr/>
            <p:nvPr/>
          </p:nvSpPr>
          <p:spPr>
            <a:xfrm>
              <a:off x="5235270" y="4792599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80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51" name="object 21851"/>
            <p:cNvSpPr/>
            <p:nvPr/>
          </p:nvSpPr>
          <p:spPr>
            <a:xfrm>
              <a:off x="5234495" y="478941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8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52" name="object 21852"/>
            <p:cNvSpPr/>
            <p:nvPr/>
          </p:nvSpPr>
          <p:spPr>
            <a:xfrm>
              <a:off x="5233708" y="4790998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4762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53" name="object 21853"/>
            <p:cNvSpPr/>
            <p:nvPr/>
          </p:nvSpPr>
          <p:spPr>
            <a:xfrm>
              <a:off x="5233695" y="479576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54" name="object 21854"/>
            <p:cNvSpPr/>
            <p:nvPr/>
          </p:nvSpPr>
          <p:spPr>
            <a:xfrm>
              <a:off x="5221020" y="4784661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962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55" name="object 21855"/>
            <p:cNvSpPr/>
            <p:nvPr/>
          </p:nvSpPr>
          <p:spPr>
            <a:xfrm>
              <a:off x="5221020" y="4784674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800" y="1574"/>
                  </a:moveTo>
                  <a:lnTo>
                    <a:pt x="0" y="0"/>
                  </a:lnTo>
                </a:path>
                <a:path w="5079" h="4445">
                  <a:moveTo>
                    <a:pt x="800" y="1574"/>
                  </a:moveTo>
                  <a:lnTo>
                    <a:pt x="4762" y="3962"/>
                  </a:lnTo>
                  <a:lnTo>
                    <a:pt x="3975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56" name="object 21856"/>
            <p:cNvSpPr/>
            <p:nvPr/>
          </p:nvSpPr>
          <p:spPr>
            <a:xfrm>
              <a:off x="5217071" y="4784661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3962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57" name="object 21857"/>
            <p:cNvSpPr/>
            <p:nvPr/>
          </p:nvSpPr>
          <p:spPr>
            <a:xfrm>
              <a:off x="5217058" y="478623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800" y="2387"/>
                  </a:moveTo>
                  <a:lnTo>
                    <a:pt x="0" y="800"/>
                  </a:lnTo>
                </a:path>
                <a:path w="5079" h="2539">
                  <a:moveTo>
                    <a:pt x="800" y="2387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58" name="object 21858"/>
            <p:cNvSpPr/>
            <p:nvPr/>
          </p:nvSpPr>
          <p:spPr>
            <a:xfrm>
              <a:off x="5216258" y="4787036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80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59" name="object 21859"/>
            <p:cNvSpPr/>
            <p:nvPr/>
          </p:nvSpPr>
          <p:spPr>
            <a:xfrm>
              <a:off x="5216258" y="478863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800" y="3962"/>
                  </a:moveTo>
                  <a:lnTo>
                    <a:pt x="0" y="3162"/>
                  </a:lnTo>
                </a:path>
                <a:path w="1904" h="4445">
                  <a:moveTo>
                    <a:pt x="800" y="3962"/>
                  </a:moveTo>
                  <a:lnTo>
                    <a:pt x="16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60" name="object 21860"/>
            <p:cNvSpPr/>
            <p:nvPr/>
          </p:nvSpPr>
          <p:spPr>
            <a:xfrm>
              <a:off x="5225783" y="478862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61" name="object 21861"/>
            <p:cNvSpPr/>
            <p:nvPr/>
          </p:nvSpPr>
          <p:spPr>
            <a:xfrm>
              <a:off x="5217071" y="479258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962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62" name="object 21862"/>
            <p:cNvSpPr/>
            <p:nvPr/>
          </p:nvSpPr>
          <p:spPr>
            <a:xfrm>
              <a:off x="5221020" y="479338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4762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63" name="object 21863"/>
            <p:cNvSpPr/>
            <p:nvPr/>
          </p:nvSpPr>
          <p:spPr>
            <a:xfrm>
              <a:off x="5223395" y="476328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64" name="object 21864"/>
            <p:cNvSpPr/>
            <p:nvPr/>
          </p:nvSpPr>
          <p:spPr>
            <a:xfrm>
              <a:off x="5223395" y="476327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65" name="object 21865"/>
            <p:cNvSpPr/>
            <p:nvPr/>
          </p:nvSpPr>
          <p:spPr>
            <a:xfrm>
              <a:off x="5223395" y="476406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175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66" name="object 21866"/>
            <p:cNvSpPr/>
            <p:nvPr/>
          </p:nvSpPr>
          <p:spPr>
            <a:xfrm>
              <a:off x="5218645" y="4763274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4749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67" name="object 21867"/>
            <p:cNvSpPr/>
            <p:nvPr/>
          </p:nvSpPr>
          <p:spPr>
            <a:xfrm>
              <a:off x="5218645" y="4764062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800" y="2387"/>
                  </a:moveTo>
                  <a:lnTo>
                    <a:pt x="0" y="1587"/>
                  </a:lnTo>
                </a:path>
                <a:path w="5079" h="2539">
                  <a:moveTo>
                    <a:pt x="800" y="2387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68" name="object 21868"/>
            <p:cNvSpPr/>
            <p:nvPr/>
          </p:nvSpPr>
          <p:spPr>
            <a:xfrm>
              <a:off x="5218645" y="476564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69" name="object 21869"/>
            <p:cNvSpPr/>
            <p:nvPr/>
          </p:nvSpPr>
          <p:spPr>
            <a:xfrm>
              <a:off x="5218645" y="477039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70" name="object 21870"/>
            <p:cNvSpPr/>
            <p:nvPr/>
          </p:nvSpPr>
          <p:spPr>
            <a:xfrm>
              <a:off x="5218645" y="4766449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4749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71" name="object 21871"/>
            <p:cNvSpPr/>
            <p:nvPr/>
          </p:nvSpPr>
          <p:spPr>
            <a:xfrm>
              <a:off x="5227358" y="47680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72" name="object 21872"/>
            <p:cNvSpPr/>
            <p:nvPr/>
          </p:nvSpPr>
          <p:spPr>
            <a:xfrm>
              <a:off x="5218658" y="4771186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3962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73" name="object 21873"/>
            <p:cNvSpPr/>
            <p:nvPr/>
          </p:nvSpPr>
          <p:spPr>
            <a:xfrm>
              <a:off x="5222608" y="477119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4749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1874" name="object 21874"/>
          <p:cNvGrpSpPr/>
          <p:nvPr/>
        </p:nvGrpSpPr>
        <p:grpSpPr>
          <a:xfrm>
            <a:off x="2131448" y="2437697"/>
            <a:ext cx="41576" cy="45006"/>
            <a:chOff x="1464367" y="3611403"/>
            <a:chExt cx="61594" cy="66675"/>
          </a:xfrm>
        </p:grpSpPr>
        <p:sp>
          <p:nvSpPr>
            <p:cNvPr id="21875" name="object 21875"/>
            <p:cNvSpPr/>
            <p:nvPr/>
          </p:nvSpPr>
          <p:spPr>
            <a:xfrm>
              <a:off x="1477048" y="365339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3162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76" name="object 21876"/>
            <p:cNvSpPr/>
            <p:nvPr/>
          </p:nvSpPr>
          <p:spPr>
            <a:xfrm>
              <a:off x="1481010" y="36518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77" name="object 21877"/>
            <p:cNvSpPr/>
            <p:nvPr/>
          </p:nvSpPr>
          <p:spPr>
            <a:xfrm>
              <a:off x="1476247" y="365180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762" y="0"/>
                  </a:moveTo>
                  <a:lnTo>
                    <a:pt x="0" y="2374"/>
                  </a:lnTo>
                  <a:lnTo>
                    <a:pt x="80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78" name="object 21878"/>
            <p:cNvSpPr/>
            <p:nvPr/>
          </p:nvSpPr>
          <p:spPr>
            <a:xfrm>
              <a:off x="1481010" y="365339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0" y="0"/>
                  </a:moveTo>
                  <a:lnTo>
                    <a:pt x="4749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79" name="object 21879"/>
            <p:cNvSpPr/>
            <p:nvPr/>
          </p:nvSpPr>
          <p:spPr>
            <a:xfrm>
              <a:off x="1481010" y="365180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3949" y="2374"/>
                  </a:moveTo>
                  <a:lnTo>
                    <a:pt x="4749" y="3962"/>
                  </a:lnTo>
                </a:path>
                <a:path w="5080" h="4445">
                  <a:moveTo>
                    <a:pt x="3949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80" name="object 21880"/>
            <p:cNvSpPr/>
            <p:nvPr/>
          </p:nvSpPr>
          <p:spPr>
            <a:xfrm>
              <a:off x="1477048" y="365655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81" name="object 21881"/>
            <p:cNvSpPr/>
            <p:nvPr/>
          </p:nvSpPr>
          <p:spPr>
            <a:xfrm>
              <a:off x="1476247" y="3654183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69" h="6350">
                  <a:moveTo>
                    <a:pt x="0" y="0"/>
                  </a:moveTo>
                  <a:lnTo>
                    <a:pt x="0" y="4762"/>
                  </a:lnTo>
                  <a:lnTo>
                    <a:pt x="800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82" name="object 21882"/>
            <p:cNvSpPr/>
            <p:nvPr/>
          </p:nvSpPr>
          <p:spPr>
            <a:xfrm>
              <a:off x="1477048" y="366050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3962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83" name="object 21883"/>
            <p:cNvSpPr/>
            <p:nvPr/>
          </p:nvSpPr>
          <p:spPr>
            <a:xfrm>
              <a:off x="1480997" y="3660520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4749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84" name="object 21884"/>
            <p:cNvSpPr/>
            <p:nvPr/>
          </p:nvSpPr>
          <p:spPr>
            <a:xfrm>
              <a:off x="1485747" y="365577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85" name="object 21885"/>
            <p:cNvSpPr/>
            <p:nvPr/>
          </p:nvSpPr>
          <p:spPr>
            <a:xfrm>
              <a:off x="1478622" y="3655771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549" y="1574"/>
                  </a:moveTo>
                  <a:lnTo>
                    <a:pt x="4749" y="1574"/>
                  </a:lnTo>
                  <a:lnTo>
                    <a:pt x="4749" y="774"/>
                  </a:lnTo>
                  <a:lnTo>
                    <a:pt x="3962" y="774"/>
                  </a:lnTo>
                  <a:lnTo>
                    <a:pt x="3962" y="0"/>
                  </a:lnTo>
                  <a:lnTo>
                    <a:pt x="1587" y="0"/>
                  </a:lnTo>
                  <a:lnTo>
                    <a:pt x="787" y="774"/>
                  </a:lnTo>
                  <a:lnTo>
                    <a:pt x="0" y="1574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86" name="object 21886"/>
            <p:cNvSpPr/>
            <p:nvPr/>
          </p:nvSpPr>
          <p:spPr>
            <a:xfrm>
              <a:off x="1477048" y="363279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0" y="2374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87" name="object 21887"/>
            <p:cNvSpPr/>
            <p:nvPr/>
          </p:nvSpPr>
          <p:spPr>
            <a:xfrm>
              <a:off x="1477048" y="363042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3962" y="0"/>
                  </a:moveTo>
                  <a:lnTo>
                    <a:pt x="4749" y="2374"/>
                  </a:lnTo>
                </a:path>
                <a:path w="5080" h="5079">
                  <a:moveTo>
                    <a:pt x="3962" y="0"/>
                  </a:moveTo>
                  <a:lnTo>
                    <a:pt x="0" y="2374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88" name="object 21888"/>
            <p:cNvSpPr/>
            <p:nvPr/>
          </p:nvSpPr>
          <p:spPr>
            <a:xfrm>
              <a:off x="1481785" y="363279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0" y="0"/>
                  </a:moveTo>
                  <a:lnTo>
                    <a:pt x="3962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89" name="object 21889"/>
            <p:cNvSpPr/>
            <p:nvPr/>
          </p:nvSpPr>
          <p:spPr>
            <a:xfrm>
              <a:off x="1481010" y="363042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3949" y="2374"/>
                  </a:moveTo>
                  <a:lnTo>
                    <a:pt x="4749" y="3962"/>
                  </a:lnTo>
                </a:path>
                <a:path w="5080" h="4445">
                  <a:moveTo>
                    <a:pt x="3949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90" name="object 21890"/>
            <p:cNvSpPr/>
            <p:nvPr/>
          </p:nvSpPr>
          <p:spPr>
            <a:xfrm>
              <a:off x="1477048" y="36351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91" name="object 21891"/>
            <p:cNvSpPr/>
            <p:nvPr/>
          </p:nvSpPr>
          <p:spPr>
            <a:xfrm>
              <a:off x="1477048" y="36327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92" name="object 21892"/>
            <p:cNvSpPr/>
            <p:nvPr/>
          </p:nvSpPr>
          <p:spPr>
            <a:xfrm>
              <a:off x="1477048" y="363913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3962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93" name="object 21893"/>
            <p:cNvSpPr/>
            <p:nvPr/>
          </p:nvSpPr>
          <p:spPr>
            <a:xfrm>
              <a:off x="1480997" y="3639134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4749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94" name="object 21894"/>
            <p:cNvSpPr/>
            <p:nvPr/>
          </p:nvSpPr>
          <p:spPr>
            <a:xfrm>
              <a:off x="1485747" y="36343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95" name="object 21895"/>
            <p:cNvSpPr/>
            <p:nvPr/>
          </p:nvSpPr>
          <p:spPr>
            <a:xfrm>
              <a:off x="1478622" y="3634384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549" y="1574"/>
                  </a:moveTo>
                  <a:lnTo>
                    <a:pt x="4749" y="774"/>
                  </a:lnTo>
                  <a:lnTo>
                    <a:pt x="3962" y="0"/>
                  </a:lnTo>
                  <a:lnTo>
                    <a:pt x="1587" y="0"/>
                  </a:lnTo>
                  <a:lnTo>
                    <a:pt x="787" y="774"/>
                  </a:lnTo>
                  <a:lnTo>
                    <a:pt x="0" y="1574"/>
                  </a:lnTo>
                  <a:lnTo>
                    <a:pt x="0" y="31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96" name="object 21896"/>
            <p:cNvSpPr/>
            <p:nvPr/>
          </p:nvSpPr>
          <p:spPr>
            <a:xfrm>
              <a:off x="1477829" y="363635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5549" y="0"/>
                  </a:moveTo>
                  <a:lnTo>
                    <a:pt x="7137" y="0"/>
                  </a:lnTo>
                </a:path>
                <a:path w="7619" h="1904">
                  <a:moveTo>
                    <a:pt x="0" y="1587"/>
                  </a:moveTo>
                  <a:lnTo>
                    <a:pt x="1587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97" name="object 21897"/>
            <p:cNvSpPr/>
            <p:nvPr/>
          </p:nvSpPr>
          <p:spPr>
            <a:xfrm>
              <a:off x="1478622" y="3635158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549" y="800"/>
                  </a:moveTo>
                  <a:lnTo>
                    <a:pt x="5549" y="3975"/>
                  </a:lnTo>
                  <a:lnTo>
                    <a:pt x="4749" y="3975"/>
                  </a:lnTo>
                  <a:lnTo>
                    <a:pt x="4749" y="4762"/>
                  </a:lnTo>
                  <a:lnTo>
                    <a:pt x="1587" y="4762"/>
                  </a:lnTo>
                  <a:lnTo>
                    <a:pt x="0" y="3174"/>
                  </a:lnTo>
                  <a:lnTo>
                    <a:pt x="0" y="1600"/>
                  </a:lnTo>
                  <a:lnTo>
                    <a:pt x="787" y="1600"/>
                  </a:lnTo>
                  <a:lnTo>
                    <a:pt x="787" y="800"/>
                  </a:lnTo>
                  <a:lnTo>
                    <a:pt x="1587" y="0"/>
                  </a:lnTo>
                  <a:lnTo>
                    <a:pt x="4749" y="0"/>
                  </a:lnTo>
                  <a:lnTo>
                    <a:pt x="4749" y="800"/>
                  </a:lnTo>
                  <a:lnTo>
                    <a:pt x="5549" y="800"/>
                  </a:lnTo>
                  <a:lnTo>
                    <a:pt x="5549" y="16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98" name="object 21898"/>
            <p:cNvSpPr/>
            <p:nvPr/>
          </p:nvSpPr>
          <p:spPr>
            <a:xfrm>
              <a:off x="1483385" y="363517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899" name="object 21899"/>
            <p:cNvSpPr/>
            <p:nvPr/>
          </p:nvSpPr>
          <p:spPr>
            <a:xfrm>
              <a:off x="1482585" y="36351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00" name="object 21900"/>
            <p:cNvSpPr/>
            <p:nvPr/>
          </p:nvSpPr>
          <p:spPr>
            <a:xfrm>
              <a:off x="1479410" y="363515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800" y="0"/>
                  </a:lnTo>
                  <a:lnTo>
                    <a:pt x="3162" y="0"/>
                  </a:lnTo>
                </a:path>
                <a:path w="3175" h="1270">
                  <a:moveTo>
                    <a:pt x="0" y="80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01" name="object 21901"/>
            <p:cNvSpPr/>
            <p:nvPr/>
          </p:nvSpPr>
          <p:spPr>
            <a:xfrm>
              <a:off x="1478622" y="36367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02" name="object 21902"/>
            <p:cNvSpPr/>
            <p:nvPr/>
          </p:nvSpPr>
          <p:spPr>
            <a:xfrm>
              <a:off x="1482585" y="36137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800" y="0"/>
                  </a:lnTo>
                  <a:lnTo>
                    <a:pt x="1587" y="800"/>
                  </a:lnTo>
                  <a:lnTo>
                    <a:pt x="1587" y="1587"/>
                  </a:lnTo>
                  <a:lnTo>
                    <a:pt x="15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03" name="object 21903"/>
            <p:cNvSpPr/>
            <p:nvPr/>
          </p:nvSpPr>
          <p:spPr>
            <a:xfrm>
              <a:off x="1478622" y="36161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04" name="object 21904"/>
            <p:cNvSpPr/>
            <p:nvPr/>
          </p:nvSpPr>
          <p:spPr>
            <a:xfrm>
              <a:off x="1483385" y="36137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05" name="object 21905"/>
            <p:cNvSpPr/>
            <p:nvPr/>
          </p:nvSpPr>
          <p:spPr>
            <a:xfrm>
              <a:off x="1478622" y="361378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0" y="2374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06" name="object 21906"/>
            <p:cNvSpPr/>
            <p:nvPr/>
          </p:nvSpPr>
          <p:spPr>
            <a:xfrm>
              <a:off x="1478622" y="3613772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5549" y="800"/>
                  </a:moveTo>
                  <a:lnTo>
                    <a:pt x="5549" y="2374"/>
                  </a:lnTo>
                  <a:lnTo>
                    <a:pt x="5791" y="4470"/>
                  </a:lnTo>
                  <a:lnTo>
                    <a:pt x="5245" y="4991"/>
                  </a:lnTo>
                  <a:lnTo>
                    <a:pt x="3162" y="4749"/>
                  </a:lnTo>
                  <a:lnTo>
                    <a:pt x="1587" y="4749"/>
                  </a:lnTo>
                  <a:lnTo>
                    <a:pt x="787" y="3962"/>
                  </a:lnTo>
                  <a:lnTo>
                    <a:pt x="0" y="3174"/>
                  </a:lnTo>
                  <a:lnTo>
                    <a:pt x="0" y="2374"/>
                  </a:lnTo>
                  <a:lnTo>
                    <a:pt x="787" y="1600"/>
                  </a:lnTo>
                  <a:lnTo>
                    <a:pt x="787" y="800"/>
                  </a:lnTo>
                  <a:lnTo>
                    <a:pt x="1587" y="0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07" name="object 21907"/>
            <p:cNvSpPr/>
            <p:nvPr/>
          </p:nvSpPr>
          <p:spPr>
            <a:xfrm>
              <a:off x="1483385" y="36137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08" name="object 21908"/>
            <p:cNvSpPr/>
            <p:nvPr/>
          </p:nvSpPr>
          <p:spPr>
            <a:xfrm>
              <a:off x="1482585" y="36137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09" name="object 21909"/>
            <p:cNvSpPr/>
            <p:nvPr/>
          </p:nvSpPr>
          <p:spPr>
            <a:xfrm>
              <a:off x="1479410" y="361377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800"/>
                  </a:moveTo>
                  <a:lnTo>
                    <a:pt x="80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10" name="object 21910"/>
            <p:cNvSpPr/>
            <p:nvPr/>
          </p:nvSpPr>
          <p:spPr>
            <a:xfrm>
              <a:off x="1479410" y="36145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11" name="object 21911"/>
            <p:cNvSpPr/>
            <p:nvPr/>
          </p:nvSpPr>
          <p:spPr>
            <a:xfrm>
              <a:off x="1478622" y="361537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574"/>
                  </a:moveTo>
                  <a:lnTo>
                    <a:pt x="0" y="774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12" name="object 21912"/>
            <p:cNvSpPr/>
            <p:nvPr/>
          </p:nvSpPr>
          <p:spPr>
            <a:xfrm>
              <a:off x="1484172" y="36573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13" name="object 21913"/>
            <p:cNvSpPr/>
            <p:nvPr/>
          </p:nvSpPr>
          <p:spPr>
            <a:xfrm>
              <a:off x="1478622" y="365893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14" name="object 21914"/>
            <p:cNvSpPr/>
            <p:nvPr/>
          </p:nvSpPr>
          <p:spPr>
            <a:xfrm>
              <a:off x="1478622" y="3656545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4762" y="800"/>
                  </a:moveTo>
                  <a:lnTo>
                    <a:pt x="5562" y="800"/>
                  </a:lnTo>
                  <a:lnTo>
                    <a:pt x="5562" y="3174"/>
                  </a:lnTo>
                  <a:lnTo>
                    <a:pt x="4762" y="3962"/>
                  </a:lnTo>
                  <a:lnTo>
                    <a:pt x="4762" y="4762"/>
                  </a:lnTo>
                  <a:lnTo>
                    <a:pt x="800" y="4762"/>
                  </a:lnTo>
                  <a:lnTo>
                    <a:pt x="800" y="3962"/>
                  </a:lnTo>
                  <a:lnTo>
                    <a:pt x="0" y="3962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4762" y="0"/>
                  </a:lnTo>
                  <a:lnTo>
                    <a:pt x="4762" y="800"/>
                  </a:lnTo>
                  <a:lnTo>
                    <a:pt x="5562" y="800"/>
                  </a:lnTo>
                  <a:lnTo>
                    <a:pt x="5562" y="16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15" name="object 21915"/>
            <p:cNvSpPr/>
            <p:nvPr/>
          </p:nvSpPr>
          <p:spPr>
            <a:xfrm>
              <a:off x="1482585" y="36565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</a:path>
                <a:path w="1269" h="127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16" name="object 21916"/>
            <p:cNvSpPr/>
            <p:nvPr/>
          </p:nvSpPr>
          <p:spPr>
            <a:xfrm>
              <a:off x="1479410" y="365654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0" y="0"/>
                  </a:ln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17" name="object 21917"/>
            <p:cNvSpPr/>
            <p:nvPr/>
          </p:nvSpPr>
          <p:spPr>
            <a:xfrm>
              <a:off x="1478622" y="36573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18" name="object 21918"/>
            <p:cNvSpPr/>
            <p:nvPr/>
          </p:nvSpPr>
          <p:spPr>
            <a:xfrm>
              <a:off x="1478622" y="365814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19" name="object 21919"/>
            <p:cNvSpPr/>
            <p:nvPr/>
          </p:nvSpPr>
          <p:spPr>
            <a:xfrm>
              <a:off x="1477035" y="3613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793" y="1974"/>
                  </a:moveTo>
                  <a:lnTo>
                    <a:pt x="793" y="1974"/>
                  </a:lnTo>
                </a:path>
              </a:pathLst>
            </a:custGeom>
            <a:ln w="3949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20" name="object 21920"/>
            <p:cNvSpPr/>
            <p:nvPr/>
          </p:nvSpPr>
          <p:spPr>
            <a:xfrm>
              <a:off x="1477035" y="3617734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4749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21" name="object 21921"/>
            <p:cNvSpPr/>
            <p:nvPr/>
          </p:nvSpPr>
          <p:spPr>
            <a:xfrm>
              <a:off x="1481785" y="361773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3962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22" name="object 21922"/>
            <p:cNvSpPr/>
            <p:nvPr/>
          </p:nvSpPr>
          <p:spPr>
            <a:xfrm>
              <a:off x="1485747" y="3613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23" name="object 21923"/>
            <p:cNvSpPr/>
            <p:nvPr/>
          </p:nvSpPr>
          <p:spPr>
            <a:xfrm>
              <a:off x="1511096" y="3613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80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24" name="object 21924"/>
            <p:cNvSpPr/>
            <p:nvPr/>
          </p:nvSpPr>
          <p:spPr>
            <a:xfrm>
              <a:off x="1507934" y="36137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25" name="object 21925"/>
            <p:cNvSpPr/>
            <p:nvPr/>
          </p:nvSpPr>
          <p:spPr>
            <a:xfrm>
              <a:off x="1507934" y="36177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26" name="object 21926"/>
            <p:cNvSpPr/>
            <p:nvPr/>
          </p:nvSpPr>
          <p:spPr>
            <a:xfrm>
              <a:off x="1511096" y="362169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5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27" name="object 21927"/>
            <p:cNvSpPr/>
            <p:nvPr/>
          </p:nvSpPr>
          <p:spPr>
            <a:xfrm>
              <a:off x="1507934" y="362169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80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28" name="object 21928"/>
            <p:cNvSpPr/>
            <p:nvPr/>
          </p:nvSpPr>
          <p:spPr>
            <a:xfrm>
              <a:off x="1507934" y="36232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29" name="object 21929"/>
            <p:cNvSpPr/>
            <p:nvPr/>
          </p:nvSpPr>
          <p:spPr>
            <a:xfrm>
              <a:off x="1511896" y="36177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30" name="object 21930"/>
            <p:cNvSpPr/>
            <p:nvPr/>
          </p:nvSpPr>
          <p:spPr>
            <a:xfrm>
              <a:off x="1503184" y="36216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31" name="object 21931"/>
            <p:cNvSpPr/>
            <p:nvPr/>
          </p:nvSpPr>
          <p:spPr>
            <a:xfrm>
              <a:off x="1503184" y="361615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-793" y="2768"/>
                  </a:moveTo>
                  <a:lnTo>
                    <a:pt x="793" y="2768"/>
                  </a:lnTo>
                </a:path>
              </a:pathLst>
            </a:custGeom>
            <a:ln w="5537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32" name="object 21932"/>
            <p:cNvSpPr/>
            <p:nvPr/>
          </p:nvSpPr>
          <p:spPr>
            <a:xfrm>
              <a:off x="1503184" y="361932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33" name="object 21933"/>
            <p:cNvSpPr/>
            <p:nvPr/>
          </p:nvSpPr>
          <p:spPr>
            <a:xfrm>
              <a:off x="1503184" y="36185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34" name="object 21934"/>
            <p:cNvSpPr/>
            <p:nvPr/>
          </p:nvSpPr>
          <p:spPr>
            <a:xfrm>
              <a:off x="1503184" y="361615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35" name="object 21935"/>
            <p:cNvSpPr/>
            <p:nvPr/>
          </p:nvSpPr>
          <p:spPr>
            <a:xfrm>
              <a:off x="1503184" y="361615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-793" y="2768"/>
                  </a:moveTo>
                  <a:lnTo>
                    <a:pt x="793" y="2768"/>
                  </a:lnTo>
                </a:path>
              </a:pathLst>
            </a:custGeom>
            <a:ln w="5537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36" name="object 21936"/>
            <p:cNvSpPr/>
            <p:nvPr/>
          </p:nvSpPr>
          <p:spPr>
            <a:xfrm>
              <a:off x="1497622" y="36137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80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37" name="object 21937"/>
            <p:cNvSpPr/>
            <p:nvPr/>
          </p:nvSpPr>
          <p:spPr>
            <a:xfrm>
              <a:off x="1494459" y="36137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800"/>
                  </a:moveTo>
                  <a:lnTo>
                    <a:pt x="3162" y="0"/>
                  </a:lnTo>
                </a:path>
                <a:path w="4444" h="4445">
                  <a:moveTo>
                    <a:pt x="0" y="800"/>
                  </a:moveTo>
                  <a:lnTo>
                    <a:pt x="0" y="3962"/>
                  </a:lnTo>
                  <a:lnTo>
                    <a:pt x="3962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38" name="object 21938"/>
            <p:cNvSpPr/>
            <p:nvPr/>
          </p:nvSpPr>
          <p:spPr>
            <a:xfrm>
              <a:off x="1497634" y="3622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39" name="object 21939"/>
            <p:cNvSpPr/>
            <p:nvPr/>
          </p:nvSpPr>
          <p:spPr>
            <a:xfrm>
              <a:off x="1493672" y="362249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787" y="0"/>
                  </a:moveTo>
                  <a:lnTo>
                    <a:pt x="4749" y="0"/>
                  </a:lnTo>
                </a:path>
                <a:path w="5080" h="1270">
                  <a:moveTo>
                    <a:pt x="787" y="0"/>
                  </a:moveTo>
                  <a:lnTo>
                    <a:pt x="0" y="800"/>
                  </a:lnTo>
                  <a:lnTo>
                    <a:pt x="3949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40" name="object 21940"/>
            <p:cNvSpPr/>
            <p:nvPr/>
          </p:nvSpPr>
          <p:spPr>
            <a:xfrm>
              <a:off x="1498422" y="36177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41" name="object 21941"/>
            <p:cNvSpPr/>
            <p:nvPr/>
          </p:nvSpPr>
          <p:spPr>
            <a:xfrm>
              <a:off x="1494459" y="36177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42" name="object 21942"/>
            <p:cNvSpPr/>
            <p:nvPr/>
          </p:nvSpPr>
          <p:spPr>
            <a:xfrm>
              <a:off x="1493672" y="36145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43" name="object 21943"/>
            <p:cNvSpPr/>
            <p:nvPr/>
          </p:nvSpPr>
          <p:spPr>
            <a:xfrm>
              <a:off x="1493672" y="361537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44" name="object 21944"/>
            <p:cNvSpPr/>
            <p:nvPr/>
          </p:nvSpPr>
          <p:spPr>
            <a:xfrm>
              <a:off x="1493672" y="36193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45" name="object 21945"/>
            <p:cNvSpPr/>
            <p:nvPr/>
          </p:nvSpPr>
          <p:spPr>
            <a:xfrm>
              <a:off x="1511096" y="3636759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4">
                  <a:moveTo>
                    <a:pt x="2387" y="5537"/>
                  </a:moveTo>
                  <a:lnTo>
                    <a:pt x="2387" y="774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46" name="object 21946"/>
            <p:cNvSpPr/>
            <p:nvPr/>
          </p:nvSpPr>
          <p:spPr>
            <a:xfrm>
              <a:off x="1511896" y="36422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47" name="object 21947"/>
            <p:cNvSpPr/>
            <p:nvPr/>
          </p:nvSpPr>
          <p:spPr>
            <a:xfrm>
              <a:off x="1502384" y="3637546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0" y="0"/>
                  </a:moveTo>
                  <a:lnTo>
                    <a:pt x="800" y="800"/>
                  </a:lnTo>
                  <a:lnTo>
                    <a:pt x="800" y="4762"/>
                  </a:lnTo>
                  <a:lnTo>
                    <a:pt x="0" y="4762"/>
                  </a:lnTo>
                  <a:lnTo>
                    <a:pt x="0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48" name="object 21948"/>
            <p:cNvSpPr/>
            <p:nvPr/>
          </p:nvSpPr>
          <p:spPr>
            <a:xfrm>
              <a:off x="1511096" y="363517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80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49" name="object 21949"/>
            <p:cNvSpPr/>
            <p:nvPr/>
          </p:nvSpPr>
          <p:spPr>
            <a:xfrm>
              <a:off x="1507934" y="36351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50" name="object 21950"/>
            <p:cNvSpPr/>
            <p:nvPr/>
          </p:nvSpPr>
          <p:spPr>
            <a:xfrm>
              <a:off x="1507934" y="363913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51" name="object 21951"/>
            <p:cNvSpPr/>
            <p:nvPr/>
          </p:nvSpPr>
          <p:spPr>
            <a:xfrm>
              <a:off x="1511096" y="36430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52" name="object 21952"/>
            <p:cNvSpPr/>
            <p:nvPr/>
          </p:nvSpPr>
          <p:spPr>
            <a:xfrm>
              <a:off x="1507934" y="364308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80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53" name="object 21953"/>
            <p:cNvSpPr/>
            <p:nvPr/>
          </p:nvSpPr>
          <p:spPr>
            <a:xfrm>
              <a:off x="1507934" y="364388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87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54" name="object 21954"/>
            <p:cNvSpPr/>
            <p:nvPr/>
          </p:nvSpPr>
          <p:spPr>
            <a:xfrm>
              <a:off x="1511896" y="36391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55" name="object 21955"/>
            <p:cNvSpPr/>
            <p:nvPr/>
          </p:nvSpPr>
          <p:spPr>
            <a:xfrm>
              <a:off x="1511109" y="3658145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4">
                  <a:moveTo>
                    <a:pt x="1587" y="5549"/>
                  </a:moveTo>
                  <a:lnTo>
                    <a:pt x="2387" y="5549"/>
                  </a:lnTo>
                  <a:lnTo>
                    <a:pt x="2387" y="1574"/>
                  </a:lnTo>
                  <a:lnTo>
                    <a:pt x="1587" y="787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56" name="object 21956"/>
            <p:cNvSpPr/>
            <p:nvPr/>
          </p:nvSpPr>
          <p:spPr>
            <a:xfrm>
              <a:off x="1511096" y="36636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57" name="object 21957"/>
            <p:cNvSpPr/>
            <p:nvPr/>
          </p:nvSpPr>
          <p:spPr>
            <a:xfrm>
              <a:off x="1502384" y="365893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58" name="object 21958"/>
            <p:cNvSpPr/>
            <p:nvPr/>
          </p:nvSpPr>
          <p:spPr>
            <a:xfrm>
              <a:off x="1511096" y="3615372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4">
                  <a:moveTo>
                    <a:pt x="2387" y="5537"/>
                  </a:moveTo>
                  <a:lnTo>
                    <a:pt x="2387" y="4749"/>
                  </a:lnTo>
                  <a:lnTo>
                    <a:pt x="2387" y="787"/>
                  </a:lnTo>
                  <a:lnTo>
                    <a:pt x="23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59" name="object 21959"/>
            <p:cNvSpPr/>
            <p:nvPr/>
          </p:nvSpPr>
          <p:spPr>
            <a:xfrm>
              <a:off x="1511896" y="362090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60" name="object 21960"/>
            <p:cNvSpPr/>
            <p:nvPr/>
          </p:nvSpPr>
          <p:spPr>
            <a:xfrm>
              <a:off x="1503184" y="361694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61" name="object 21961"/>
            <p:cNvSpPr/>
            <p:nvPr/>
          </p:nvSpPr>
          <p:spPr>
            <a:xfrm>
              <a:off x="1502384" y="36430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62" name="object 21962"/>
            <p:cNvSpPr/>
            <p:nvPr/>
          </p:nvSpPr>
          <p:spPr>
            <a:xfrm>
              <a:off x="1502384" y="3637546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0" y="0"/>
                  </a:moveTo>
                  <a:lnTo>
                    <a:pt x="800" y="800"/>
                  </a:lnTo>
                  <a:lnTo>
                    <a:pt x="800" y="4762"/>
                  </a:lnTo>
                  <a:lnTo>
                    <a:pt x="800" y="5549"/>
                  </a:lnTo>
                  <a:lnTo>
                    <a:pt x="0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63" name="object 21963"/>
            <p:cNvSpPr/>
            <p:nvPr/>
          </p:nvSpPr>
          <p:spPr>
            <a:xfrm>
              <a:off x="1503184" y="363992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64" name="object 21964"/>
            <p:cNvSpPr/>
            <p:nvPr/>
          </p:nvSpPr>
          <p:spPr>
            <a:xfrm>
              <a:off x="1503184" y="36399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65" name="object 21965"/>
            <p:cNvSpPr/>
            <p:nvPr/>
          </p:nvSpPr>
          <p:spPr>
            <a:xfrm>
              <a:off x="1502384" y="36375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800" y="800"/>
                  </a:lnTo>
                  <a:lnTo>
                    <a:pt x="80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66" name="object 21966"/>
            <p:cNvSpPr/>
            <p:nvPr/>
          </p:nvSpPr>
          <p:spPr>
            <a:xfrm>
              <a:off x="1502384" y="3638333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0" y="4762"/>
                  </a:moveTo>
                  <a:lnTo>
                    <a:pt x="0" y="3962"/>
                  </a:lnTo>
                  <a:lnTo>
                    <a:pt x="800" y="3175"/>
                  </a:lnTo>
                  <a:lnTo>
                    <a:pt x="800" y="1587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67" name="object 21967"/>
            <p:cNvSpPr/>
            <p:nvPr/>
          </p:nvSpPr>
          <p:spPr>
            <a:xfrm>
              <a:off x="1497634" y="36351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68" name="object 21968"/>
            <p:cNvSpPr/>
            <p:nvPr/>
          </p:nvSpPr>
          <p:spPr>
            <a:xfrm>
              <a:off x="1493672" y="3635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0"/>
                  </a:moveTo>
                  <a:lnTo>
                    <a:pt x="3949" y="0"/>
                  </a:lnTo>
                </a:path>
                <a:path w="4444" h="4445">
                  <a:moveTo>
                    <a:pt x="0" y="0"/>
                  </a:moveTo>
                  <a:lnTo>
                    <a:pt x="787" y="3962"/>
                  </a:lnTo>
                  <a:lnTo>
                    <a:pt x="3949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69" name="object 21969"/>
            <p:cNvSpPr/>
            <p:nvPr/>
          </p:nvSpPr>
          <p:spPr>
            <a:xfrm>
              <a:off x="1497634" y="36438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70" name="object 21970"/>
            <p:cNvSpPr/>
            <p:nvPr/>
          </p:nvSpPr>
          <p:spPr>
            <a:xfrm>
              <a:off x="1493672" y="364388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787" y="0"/>
                  </a:moveTo>
                  <a:lnTo>
                    <a:pt x="3949" y="0"/>
                  </a:lnTo>
                </a:path>
                <a:path w="4444" h="1270">
                  <a:moveTo>
                    <a:pt x="787" y="0"/>
                  </a:moveTo>
                  <a:lnTo>
                    <a:pt x="0" y="787"/>
                  </a:lnTo>
                  <a:lnTo>
                    <a:pt x="3949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71" name="object 21971"/>
            <p:cNvSpPr/>
            <p:nvPr/>
          </p:nvSpPr>
          <p:spPr>
            <a:xfrm>
              <a:off x="1497634" y="363912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72" name="object 21972"/>
            <p:cNvSpPr/>
            <p:nvPr/>
          </p:nvSpPr>
          <p:spPr>
            <a:xfrm>
              <a:off x="1494459" y="36391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73" name="object 21973"/>
            <p:cNvSpPr/>
            <p:nvPr/>
          </p:nvSpPr>
          <p:spPr>
            <a:xfrm>
              <a:off x="1493672" y="36351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74" name="object 21974"/>
            <p:cNvSpPr/>
            <p:nvPr/>
          </p:nvSpPr>
          <p:spPr>
            <a:xfrm>
              <a:off x="1493672" y="363675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75" name="object 21975"/>
            <p:cNvSpPr/>
            <p:nvPr/>
          </p:nvSpPr>
          <p:spPr>
            <a:xfrm>
              <a:off x="1493672" y="364070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76" name="object 21976"/>
            <p:cNvSpPr/>
            <p:nvPr/>
          </p:nvSpPr>
          <p:spPr>
            <a:xfrm>
              <a:off x="1502384" y="36644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77" name="object 21977"/>
            <p:cNvSpPr/>
            <p:nvPr/>
          </p:nvSpPr>
          <p:spPr>
            <a:xfrm>
              <a:off x="1502384" y="365814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793" y="3168"/>
                  </a:moveTo>
                  <a:lnTo>
                    <a:pt x="793" y="3168"/>
                  </a:lnTo>
                </a:path>
              </a:pathLst>
            </a:custGeom>
            <a:ln w="6337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78" name="object 21978"/>
            <p:cNvSpPr/>
            <p:nvPr/>
          </p:nvSpPr>
          <p:spPr>
            <a:xfrm>
              <a:off x="1502384" y="36613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79" name="object 21979"/>
            <p:cNvSpPr/>
            <p:nvPr/>
          </p:nvSpPr>
          <p:spPr>
            <a:xfrm>
              <a:off x="1502384" y="36613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80" name="object 21980"/>
            <p:cNvSpPr/>
            <p:nvPr/>
          </p:nvSpPr>
          <p:spPr>
            <a:xfrm>
              <a:off x="1502384" y="36581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1"/>
                  </a:moveTo>
                  <a:lnTo>
                    <a:pt x="793" y="158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81" name="object 21981"/>
            <p:cNvSpPr/>
            <p:nvPr/>
          </p:nvSpPr>
          <p:spPr>
            <a:xfrm>
              <a:off x="1497634" y="365655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82" name="object 21982"/>
            <p:cNvSpPr/>
            <p:nvPr/>
          </p:nvSpPr>
          <p:spPr>
            <a:xfrm>
              <a:off x="1493672" y="36565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0"/>
                  </a:moveTo>
                  <a:lnTo>
                    <a:pt x="3949" y="0"/>
                  </a:lnTo>
                </a:path>
                <a:path w="4444" h="4445">
                  <a:moveTo>
                    <a:pt x="0" y="0"/>
                  </a:moveTo>
                  <a:lnTo>
                    <a:pt x="787" y="3962"/>
                  </a:lnTo>
                  <a:lnTo>
                    <a:pt x="3949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83" name="object 21983"/>
            <p:cNvSpPr/>
            <p:nvPr/>
          </p:nvSpPr>
          <p:spPr>
            <a:xfrm>
              <a:off x="1497634" y="366527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84" name="object 21984"/>
            <p:cNvSpPr/>
            <p:nvPr/>
          </p:nvSpPr>
          <p:spPr>
            <a:xfrm>
              <a:off x="1493672" y="366527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787" y="0"/>
                  </a:moveTo>
                  <a:lnTo>
                    <a:pt x="3949" y="0"/>
                  </a:lnTo>
                </a:path>
                <a:path w="4444" h="1270">
                  <a:moveTo>
                    <a:pt x="787" y="0"/>
                  </a:moveTo>
                  <a:lnTo>
                    <a:pt x="0" y="800"/>
                  </a:lnTo>
                  <a:lnTo>
                    <a:pt x="3949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85" name="object 21985"/>
            <p:cNvSpPr/>
            <p:nvPr/>
          </p:nvSpPr>
          <p:spPr>
            <a:xfrm>
              <a:off x="1497634" y="366050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86" name="object 21986"/>
            <p:cNvSpPr/>
            <p:nvPr/>
          </p:nvSpPr>
          <p:spPr>
            <a:xfrm>
              <a:off x="1494459" y="36605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87" name="object 21987"/>
            <p:cNvSpPr/>
            <p:nvPr/>
          </p:nvSpPr>
          <p:spPr>
            <a:xfrm>
              <a:off x="1492884" y="36565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88" name="object 21988"/>
            <p:cNvSpPr/>
            <p:nvPr/>
          </p:nvSpPr>
          <p:spPr>
            <a:xfrm>
              <a:off x="1492884" y="365734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89" name="object 21989"/>
            <p:cNvSpPr/>
            <p:nvPr/>
          </p:nvSpPr>
          <p:spPr>
            <a:xfrm>
              <a:off x="1492872" y="366210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80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90" name="object 21990"/>
            <p:cNvSpPr/>
            <p:nvPr/>
          </p:nvSpPr>
          <p:spPr>
            <a:xfrm>
              <a:off x="1502384" y="365894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-793" y="2768"/>
                  </a:moveTo>
                  <a:lnTo>
                    <a:pt x="793" y="2768"/>
                  </a:lnTo>
                </a:path>
              </a:pathLst>
            </a:custGeom>
            <a:ln w="5537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91" name="object 21991"/>
            <p:cNvSpPr/>
            <p:nvPr/>
          </p:nvSpPr>
          <p:spPr>
            <a:xfrm>
              <a:off x="1511096" y="365654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92" name="object 21992"/>
            <p:cNvSpPr/>
            <p:nvPr/>
          </p:nvSpPr>
          <p:spPr>
            <a:xfrm>
              <a:off x="1507934" y="36565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93" name="object 21993"/>
            <p:cNvSpPr/>
            <p:nvPr/>
          </p:nvSpPr>
          <p:spPr>
            <a:xfrm>
              <a:off x="1507934" y="365972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94" name="object 21994"/>
            <p:cNvSpPr/>
            <p:nvPr/>
          </p:nvSpPr>
          <p:spPr>
            <a:xfrm>
              <a:off x="1511096" y="366447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95" name="object 21995"/>
            <p:cNvSpPr/>
            <p:nvPr/>
          </p:nvSpPr>
          <p:spPr>
            <a:xfrm>
              <a:off x="1507147" y="36644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96" name="object 21996"/>
            <p:cNvSpPr/>
            <p:nvPr/>
          </p:nvSpPr>
          <p:spPr>
            <a:xfrm>
              <a:off x="1507147" y="366527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80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97" name="object 21997"/>
            <p:cNvSpPr/>
            <p:nvPr/>
          </p:nvSpPr>
          <p:spPr>
            <a:xfrm>
              <a:off x="1511096" y="365972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98" name="object 21998"/>
            <p:cNvSpPr/>
            <p:nvPr/>
          </p:nvSpPr>
          <p:spPr>
            <a:xfrm>
              <a:off x="1465160" y="3613784"/>
              <a:ext cx="0" cy="53340"/>
            </a:xfrm>
            <a:custGeom>
              <a:avLst/>
              <a:gdLst/>
              <a:ahLst/>
              <a:cxnLst/>
              <a:rect l="l" t="t" r="r" b="b"/>
              <a:pathLst>
                <a:path h="53339">
                  <a:moveTo>
                    <a:pt x="0" y="530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1999" name="object 21999"/>
            <p:cNvSpPr/>
            <p:nvPr/>
          </p:nvSpPr>
          <p:spPr>
            <a:xfrm>
              <a:off x="1465160" y="36668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00" name="object 22000"/>
            <p:cNvSpPr/>
            <p:nvPr/>
          </p:nvSpPr>
          <p:spPr>
            <a:xfrm>
              <a:off x="1465160" y="3613784"/>
              <a:ext cx="1270" cy="53975"/>
            </a:xfrm>
            <a:custGeom>
              <a:avLst/>
              <a:gdLst/>
              <a:ahLst/>
              <a:cxnLst/>
              <a:rect l="l" t="t" r="r" b="b"/>
              <a:pathLst>
                <a:path w="1269" h="53975">
                  <a:moveTo>
                    <a:pt x="787" y="0"/>
                  </a:moveTo>
                  <a:lnTo>
                    <a:pt x="0" y="538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01" name="object 22001"/>
            <p:cNvSpPr/>
            <p:nvPr/>
          </p:nvSpPr>
          <p:spPr>
            <a:xfrm>
              <a:off x="1499222" y="36129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02" name="object 22002"/>
            <p:cNvSpPr/>
            <p:nvPr/>
          </p:nvSpPr>
          <p:spPr>
            <a:xfrm>
              <a:off x="1499222" y="361298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62" y="0"/>
                  </a:moveTo>
                  <a:lnTo>
                    <a:pt x="0" y="0"/>
                  </a:lnTo>
                </a:path>
                <a:path w="4444">
                  <a:moveTo>
                    <a:pt x="3962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03" name="object 22003"/>
            <p:cNvSpPr/>
            <p:nvPr/>
          </p:nvSpPr>
          <p:spPr>
            <a:xfrm>
              <a:off x="1465160" y="3666858"/>
              <a:ext cx="31115" cy="1270"/>
            </a:xfrm>
            <a:custGeom>
              <a:avLst/>
              <a:gdLst/>
              <a:ahLst/>
              <a:cxnLst/>
              <a:rect l="l" t="t" r="r" b="b"/>
              <a:pathLst>
                <a:path w="31115" h="1270">
                  <a:moveTo>
                    <a:pt x="0" y="787"/>
                  </a:moveTo>
                  <a:lnTo>
                    <a:pt x="308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04" name="object 22004"/>
            <p:cNvSpPr/>
            <p:nvPr/>
          </p:nvSpPr>
          <p:spPr>
            <a:xfrm>
              <a:off x="1496047" y="366607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05" name="object 22005"/>
            <p:cNvSpPr/>
            <p:nvPr/>
          </p:nvSpPr>
          <p:spPr>
            <a:xfrm>
              <a:off x="1496047" y="3644671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06" name="object 22006"/>
            <p:cNvSpPr/>
            <p:nvPr/>
          </p:nvSpPr>
          <p:spPr>
            <a:xfrm>
              <a:off x="1496047" y="362328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07" name="object 22007"/>
            <p:cNvSpPr/>
            <p:nvPr/>
          </p:nvSpPr>
          <p:spPr>
            <a:xfrm>
              <a:off x="1496047" y="36129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08" name="object 22008"/>
            <p:cNvSpPr/>
            <p:nvPr/>
          </p:nvSpPr>
          <p:spPr>
            <a:xfrm>
              <a:off x="1496047" y="3666870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0" y="0"/>
                  </a:moveTo>
                  <a:lnTo>
                    <a:pt x="3162" y="102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09" name="object 22009"/>
            <p:cNvSpPr/>
            <p:nvPr/>
          </p:nvSpPr>
          <p:spPr>
            <a:xfrm>
              <a:off x="1499222" y="3612984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h="64770">
                  <a:moveTo>
                    <a:pt x="0" y="0"/>
                  </a:moveTo>
                  <a:lnTo>
                    <a:pt x="0" y="6417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10" name="object 22010"/>
            <p:cNvSpPr/>
            <p:nvPr/>
          </p:nvSpPr>
          <p:spPr>
            <a:xfrm>
              <a:off x="1502384" y="3612984"/>
              <a:ext cx="1270" cy="64769"/>
            </a:xfrm>
            <a:custGeom>
              <a:avLst/>
              <a:gdLst/>
              <a:ahLst/>
              <a:cxnLst/>
              <a:rect l="l" t="t" r="r" b="b"/>
              <a:pathLst>
                <a:path w="1269" h="64770">
                  <a:moveTo>
                    <a:pt x="0" y="64173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11" name="object 22011"/>
            <p:cNvSpPr/>
            <p:nvPr/>
          </p:nvSpPr>
          <p:spPr>
            <a:xfrm>
              <a:off x="1499222" y="367715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12" name="object 22012"/>
            <p:cNvSpPr/>
            <p:nvPr/>
          </p:nvSpPr>
          <p:spPr>
            <a:xfrm>
              <a:off x="1515859" y="36129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13" name="object 22013"/>
            <p:cNvSpPr/>
            <p:nvPr/>
          </p:nvSpPr>
          <p:spPr>
            <a:xfrm>
              <a:off x="1515059" y="361298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2387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14" name="object 22014"/>
            <p:cNvSpPr/>
            <p:nvPr/>
          </p:nvSpPr>
          <p:spPr>
            <a:xfrm>
              <a:off x="1515859" y="361694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3962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15" name="object 22015"/>
            <p:cNvSpPr/>
            <p:nvPr/>
          </p:nvSpPr>
          <p:spPr>
            <a:xfrm>
              <a:off x="1519821" y="361694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3949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16" name="object 22016"/>
            <p:cNvSpPr/>
            <p:nvPr/>
          </p:nvSpPr>
          <p:spPr>
            <a:xfrm>
              <a:off x="1523771" y="3612197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80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17" name="object 22017"/>
            <p:cNvSpPr/>
            <p:nvPr/>
          </p:nvSpPr>
          <p:spPr>
            <a:xfrm>
              <a:off x="1517434" y="361298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00" y="0"/>
                  </a:moveTo>
                  <a:lnTo>
                    <a:pt x="0" y="800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18" name="object 22018"/>
            <p:cNvSpPr/>
            <p:nvPr/>
          </p:nvSpPr>
          <p:spPr>
            <a:xfrm>
              <a:off x="1521409" y="36122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87" y="1574"/>
                  </a:moveTo>
                  <a:lnTo>
                    <a:pt x="787" y="1574"/>
                  </a:lnTo>
                  <a:lnTo>
                    <a:pt x="787" y="774"/>
                  </a:lnTo>
                  <a:lnTo>
                    <a:pt x="0" y="7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19" name="object 22019"/>
            <p:cNvSpPr/>
            <p:nvPr/>
          </p:nvSpPr>
          <p:spPr>
            <a:xfrm>
              <a:off x="1515859" y="363120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2374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20" name="object 22020"/>
            <p:cNvSpPr/>
            <p:nvPr/>
          </p:nvSpPr>
          <p:spPr>
            <a:xfrm>
              <a:off x="1515059" y="362962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3962" y="0"/>
                  </a:moveTo>
                  <a:lnTo>
                    <a:pt x="4762" y="1587"/>
                  </a:lnTo>
                </a:path>
                <a:path w="5080" h="4445">
                  <a:moveTo>
                    <a:pt x="3962" y="0"/>
                  </a:moveTo>
                  <a:lnTo>
                    <a:pt x="0" y="2374"/>
                  </a:lnTo>
                  <a:lnTo>
                    <a:pt x="787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21" name="object 22021"/>
            <p:cNvSpPr/>
            <p:nvPr/>
          </p:nvSpPr>
          <p:spPr>
            <a:xfrm>
              <a:off x="1519821" y="363120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0"/>
                  </a:moveTo>
                  <a:lnTo>
                    <a:pt x="3949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22" name="object 22022"/>
            <p:cNvSpPr/>
            <p:nvPr/>
          </p:nvSpPr>
          <p:spPr>
            <a:xfrm>
              <a:off x="1523771" y="363199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23" name="object 22023"/>
            <p:cNvSpPr/>
            <p:nvPr/>
          </p:nvSpPr>
          <p:spPr>
            <a:xfrm>
              <a:off x="1519021" y="3629621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4749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24" name="object 22024"/>
            <p:cNvSpPr/>
            <p:nvPr/>
          </p:nvSpPr>
          <p:spPr>
            <a:xfrm>
              <a:off x="1515859" y="36335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25" name="object 22025"/>
            <p:cNvSpPr/>
            <p:nvPr/>
          </p:nvSpPr>
          <p:spPr>
            <a:xfrm>
              <a:off x="1515071" y="3631996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69" h="6350">
                  <a:moveTo>
                    <a:pt x="0" y="0"/>
                  </a:moveTo>
                  <a:lnTo>
                    <a:pt x="0" y="4762"/>
                  </a:lnTo>
                  <a:lnTo>
                    <a:pt x="800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26" name="object 22026"/>
            <p:cNvSpPr/>
            <p:nvPr/>
          </p:nvSpPr>
          <p:spPr>
            <a:xfrm>
              <a:off x="1515859" y="363833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3962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27" name="object 22027"/>
            <p:cNvSpPr/>
            <p:nvPr/>
          </p:nvSpPr>
          <p:spPr>
            <a:xfrm>
              <a:off x="1519821" y="363833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3949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28" name="object 22028"/>
            <p:cNvSpPr/>
            <p:nvPr/>
          </p:nvSpPr>
          <p:spPr>
            <a:xfrm>
              <a:off x="1523771" y="363358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29" name="object 22029"/>
            <p:cNvSpPr/>
            <p:nvPr/>
          </p:nvSpPr>
          <p:spPr>
            <a:xfrm>
              <a:off x="1516659" y="3633596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537" y="1574"/>
                  </a:moveTo>
                  <a:lnTo>
                    <a:pt x="5537" y="787"/>
                  </a:lnTo>
                  <a:lnTo>
                    <a:pt x="4737" y="787"/>
                  </a:lnTo>
                  <a:lnTo>
                    <a:pt x="4737" y="0"/>
                  </a:lnTo>
                  <a:lnTo>
                    <a:pt x="1574" y="0"/>
                  </a:lnTo>
                  <a:lnTo>
                    <a:pt x="774" y="787"/>
                  </a:lnTo>
                  <a:lnTo>
                    <a:pt x="774" y="1574"/>
                  </a:lnTo>
                  <a:lnTo>
                    <a:pt x="0" y="2374"/>
                  </a:lnTo>
                  <a:lnTo>
                    <a:pt x="0" y="3162"/>
                  </a:lnTo>
                  <a:lnTo>
                    <a:pt x="774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30" name="object 22030"/>
            <p:cNvSpPr/>
            <p:nvPr/>
          </p:nvSpPr>
          <p:spPr>
            <a:xfrm>
              <a:off x="1520609" y="361298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1587" y="0"/>
                  </a:lnTo>
                  <a:lnTo>
                    <a:pt x="1587" y="800"/>
                  </a:lnTo>
                  <a:lnTo>
                    <a:pt x="2387" y="1587"/>
                  </a:lnTo>
                  <a:lnTo>
                    <a:pt x="2387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31" name="object 22031"/>
            <p:cNvSpPr/>
            <p:nvPr/>
          </p:nvSpPr>
          <p:spPr>
            <a:xfrm>
              <a:off x="1517434" y="36153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32" name="object 22032"/>
            <p:cNvSpPr/>
            <p:nvPr/>
          </p:nvSpPr>
          <p:spPr>
            <a:xfrm>
              <a:off x="1517434" y="361298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4762" y="800"/>
                  </a:moveTo>
                  <a:lnTo>
                    <a:pt x="5562" y="1600"/>
                  </a:lnTo>
                  <a:lnTo>
                    <a:pt x="5562" y="3174"/>
                  </a:lnTo>
                  <a:lnTo>
                    <a:pt x="4762" y="3174"/>
                  </a:lnTo>
                  <a:lnTo>
                    <a:pt x="4762" y="3962"/>
                  </a:lnTo>
                  <a:lnTo>
                    <a:pt x="3962" y="3962"/>
                  </a:lnTo>
                  <a:lnTo>
                    <a:pt x="3962" y="4749"/>
                  </a:lnTo>
                  <a:lnTo>
                    <a:pt x="800" y="4749"/>
                  </a:lnTo>
                  <a:lnTo>
                    <a:pt x="800" y="3962"/>
                  </a:lnTo>
                  <a:lnTo>
                    <a:pt x="0" y="3962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33" name="object 22033"/>
            <p:cNvSpPr/>
            <p:nvPr/>
          </p:nvSpPr>
          <p:spPr>
            <a:xfrm>
              <a:off x="1521409" y="36129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</a:path>
                <a:path w="1269" h="127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34" name="object 22034"/>
            <p:cNvSpPr/>
            <p:nvPr/>
          </p:nvSpPr>
          <p:spPr>
            <a:xfrm>
              <a:off x="1518234" y="36129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00"/>
                  </a:move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35" name="object 22035"/>
            <p:cNvSpPr/>
            <p:nvPr/>
          </p:nvSpPr>
          <p:spPr>
            <a:xfrm>
              <a:off x="1517434" y="36137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36" name="object 22036"/>
            <p:cNvSpPr/>
            <p:nvPr/>
          </p:nvSpPr>
          <p:spPr>
            <a:xfrm>
              <a:off x="1517434" y="36145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37" name="object 22037"/>
            <p:cNvSpPr/>
            <p:nvPr/>
          </p:nvSpPr>
          <p:spPr>
            <a:xfrm>
              <a:off x="1522196" y="36351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38" name="object 22038"/>
            <p:cNvSpPr/>
            <p:nvPr/>
          </p:nvSpPr>
          <p:spPr>
            <a:xfrm>
              <a:off x="1517434" y="36367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39" name="object 22039"/>
            <p:cNvSpPr/>
            <p:nvPr/>
          </p:nvSpPr>
          <p:spPr>
            <a:xfrm>
              <a:off x="1517434" y="363359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4762" y="1574"/>
                  </a:moveTo>
                  <a:lnTo>
                    <a:pt x="5562" y="2374"/>
                  </a:lnTo>
                  <a:lnTo>
                    <a:pt x="5562" y="3949"/>
                  </a:lnTo>
                  <a:lnTo>
                    <a:pt x="4762" y="3949"/>
                  </a:lnTo>
                  <a:lnTo>
                    <a:pt x="4762" y="4737"/>
                  </a:lnTo>
                  <a:lnTo>
                    <a:pt x="3962" y="4737"/>
                  </a:lnTo>
                  <a:lnTo>
                    <a:pt x="3962" y="5537"/>
                  </a:lnTo>
                  <a:lnTo>
                    <a:pt x="1587" y="5537"/>
                  </a:lnTo>
                  <a:lnTo>
                    <a:pt x="800" y="4737"/>
                  </a:lnTo>
                  <a:lnTo>
                    <a:pt x="0" y="4737"/>
                  </a:lnTo>
                  <a:lnTo>
                    <a:pt x="0" y="1574"/>
                  </a:lnTo>
                  <a:lnTo>
                    <a:pt x="800" y="787"/>
                  </a:lnTo>
                  <a:lnTo>
                    <a:pt x="1587" y="787"/>
                  </a:lnTo>
                  <a:lnTo>
                    <a:pt x="1587" y="0"/>
                  </a:lnTo>
                  <a:lnTo>
                    <a:pt x="3175" y="0"/>
                  </a:lnTo>
                  <a:lnTo>
                    <a:pt x="3175" y="787"/>
                  </a:lnTo>
                  <a:lnTo>
                    <a:pt x="4762" y="787"/>
                  </a:lnTo>
                  <a:lnTo>
                    <a:pt x="4762" y="1574"/>
                  </a:lnTo>
                  <a:lnTo>
                    <a:pt x="5562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40" name="object 22040"/>
            <p:cNvSpPr/>
            <p:nvPr/>
          </p:nvSpPr>
          <p:spPr>
            <a:xfrm>
              <a:off x="1521409" y="36343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41" name="object 22041"/>
            <p:cNvSpPr/>
            <p:nvPr/>
          </p:nvSpPr>
          <p:spPr>
            <a:xfrm>
              <a:off x="1520609" y="36343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42" name="object 22042"/>
            <p:cNvSpPr/>
            <p:nvPr/>
          </p:nvSpPr>
          <p:spPr>
            <a:xfrm>
              <a:off x="1517434" y="363359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74"/>
                  </a:moveTo>
                  <a:lnTo>
                    <a:pt x="800" y="787"/>
                  </a:lnTo>
                  <a:lnTo>
                    <a:pt x="1587" y="787"/>
                  </a:lnTo>
                  <a:lnTo>
                    <a:pt x="1587" y="0"/>
                  </a:lnTo>
                  <a:lnTo>
                    <a:pt x="3162" y="0"/>
                  </a:lnTo>
                  <a:lnTo>
                    <a:pt x="3162" y="787"/>
                  </a:lnTo>
                </a:path>
                <a:path w="3175" h="1904">
                  <a:moveTo>
                    <a:pt x="0" y="1574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43" name="object 22043"/>
            <p:cNvSpPr/>
            <p:nvPr/>
          </p:nvSpPr>
          <p:spPr>
            <a:xfrm>
              <a:off x="1517434" y="36359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44" name="object 22044"/>
            <p:cNvSpPr/>
            <p:nvPr/>
          </p:nvSpPr>
          <p:spPr>
            <a:xfrm>
              <a:off x="1515059" y="365259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0" y="2374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45" name="object 22045"/>
            <p:cNvSpPr/>
            <p:nvPr/>
          </p:nvSpPr>
          <p:spPr>
            <a:xfrm>
              <a:off x="1515059" y="365102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3962" y="0"/>
                  </a:moveTo>
                  <a:lnTo>
                    <a:pt x="4762" y="1574"/>
                  </a:lnTo>
                </a:path>
                <a:path w="5080" h="4445">
                  <a:moveTo>
                    <a:pt x="3962" y="0"/>
                  </a:moveTo>
                  <a:lnTo>
                    <a:pt x="0" y="2374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46" name="object 22046"/>
            <p:cNvSpPr/>
            <p:nvPr/>
          </p:nvSpPr>
          <p:spPr>
            <a:xfrm>
              <a:off x="1519821" y="3652596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0"/>
                  </a:moveTo>
                  <a:lnTo>
                    <a:pt x="3949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47" name="object 22047"/>
            <p:cNvSpPr/>
            <p:nvPr/>
          </p:nvSpPr>
          <p:spPr>
            <a:xfrm>
              <a:off x="1519034" y="365102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3962" y="2374"/>
                  </a:moveTo>
                  <a:lnTo>
                    <a:pt x="4749" y="3949"/>
                  </a:lnTo>
                </a:path>
                <a:path w="5080" h="4445">
                  <a:moveTo>
                    <a:pt x="3962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48" name="object 22048"/>
            <p:cNvSpPr/>
            <p:nvPr/>
          </p:nvSpPr>
          <p:spPr>
            <a:xfrm>
              <a:off x="1515059" y="365497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49" name="object 22049"/>
            <p:cNvSpPr/>
            <p:nvPr/>
          </p:nvSpPr>
          <p:spPr>
            <a:xfrm>
              <a:off x="1515059" y="365339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3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50" name="object 22050"/>
            <p:cNvSpPr/>
            <p:nvPr/>
          </p:nvSpPr>
          <p:spPr>
            <a:xfrm>
              <a:off x="1515059" y="3659720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4762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51" name="object 22051"/>
            <p:cNvSpPr/>
            <p:nvPr/>
          </p:nvSpPr>
          <p:spPr>
            <a:xfrm>
              <a:off x="1519821" y="365972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3949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52" name="object 22052"/>
            <p:cNvSpPr/>
            <p:nvPr/>
          </p:nvSpPr>
          <p:spPr>
            <a:xfrm>
              <a:off x="1523771" y="365497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53" name="object 22053"/>
            <p:cNvSpPr/>
            <p:nvPr/>
          </p:nvSpPr>
          <p:spPr>
            <a:xfrm>
              <a:off x="1516659" y="365498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537" y="1574"/>
                  </a:moveTo>
                  <a:lnTo>
                    <a:pt x="5537" y="787"/>
                  </a:lnTo>
                  <a:lnTo>
                    <a:pt x="4737" y="787"/>
                  </a:lnTo>
                  <a:lnTo>
                    <a:pt x="4737" y="0"/>
                  </a:lnTo>
                  <a:lnTo>
                    <a:pt x="1574" y="0"/>
                  </a:lnTo>
                  <a:lnTo>
                    <a:pt x="774" y="787"/>
                  </a:lnTo>
                  <a:lnTo>
                    <a:pt x="774" y="1574"/>
                  </a:lnTo>
                  <a:lnTo>
                    <a:pt x="0" y="1574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54" name="object 22054"/>
            <p:cNvSpPr/>
            <p:nvPr/>
          </p:nvSpPr>
          <p:spPr>
            <a:xfrm>
              <a:off x="1515865" y="3656945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5537" y="0"/>
                  </a:moveTo>
                  <a:lnTo>
                    <a:pt x="7124" y="0"/>
                  </a:lnTo>
                </a:path>
                <a:path w="7619" h="1904">
                  <a:moveTo>
                    <a:pt x="0" y="1600"/>
                  </a:moveTo>
                  <a:lnTo>
                    <a:pt x="1587" y="16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55" name="object 22055"/>
            <p:cNvSpPr/>
            <p:nvPr/>
          </p:nvSpPr>
          <p:spPr>
            <a:xfrm>
              <a:off x="1516659" y="365498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37" y="1574"/>
                  </a:moveTo>
                  <a:lnTo>
                    <a:pt x="5537" y="4737"/>
                  </a:lnTo>
                  <a:lnTo>
                    <a:pt x="4737" y="4737"/>
                  </a:lnTo>
                  <a:lnTo>
                    <a:pt x="3949" y="5537"/>
                  </a:lnTo>
                  <a:lnTo>
                    <a:pt x="1574" y="5537"/>
                  </a:lnTo>
                  <a:lnTo>
                    <a:pt x="1574" y="4737"/>
                  </a:lnTo>
                  <a:lnTo>
                    <a:pt x="774" y="4737"/>
                  </a:lnTo>
                  <a:lnTo>
                    <a:pt x="774" y="3962"/>
                  </a:lnTo>
                  <a:lnTo>
                    <a:pt x="0" y="3962"/>
                  </a:lnTo>
                  <a:lnTo>
                    <a:pt x="0" y="2374"/>
                  </a:lnTo>
                  <a:lnTo>
                    <a:pt x="774" y="2374"/>
                  </a:lnTo>
                  <a:lnTo>
                    <a:pt x="774" y="787"/>
                  </a:lnTo>
                  <a:lnTo>
                    <a:pt x="1574" y="787"/>
                  </a:lnTo>
                  <a:lnTo>
                    <a:pt x="2374" y="0"/>
                  </a:lnTo>
                  <a:lnTo>
                    <a:pt x="3949" y="0"/>
                  </a:lnTo>
                  <a:lnTo>
                    <a:pt x="3949" y="787"/>
                  </a:lnTo>
                  <a:lnTo>
                    <a:pt x="5537" y="787"/>
                  </a:lnTo>
                  <a:lnTo>
                    <a:pt x="5537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56" name="object 22056"/>
            <p:cNvSpPr/>
            <p:nvPr/>
          </p:nvSpPr>
          <p:spPr>
            <a:xfrm>
              <a:off x="1521409" y="36557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57" name="object 22057"/>
            <p:cNvSpPr/>
            <p:nvPr/>
          </p:nvSpPr>
          <p:spPr>
            <a:xfrm>
              <a:off x="1520609" y="36549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58" name="object 22058"/>
            <p:cNvSpPr/>
            <p:nvPr/>
          </p:nvSpPr>
          <p:spPr>
            <a:xfrm>
              <a:off x="1517434" y="365498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74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1587" y="0"/>
                  </a:lnTo>
                  <a:lnTo>
                    <a:pt x="3162" y="0"/>
                  </a:lnTo>
                </a:path>
                <a:path w="3175" h="1904">
                  <a:moveTo>
                    <a:pt x="0" y="1574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59" name="object 22059"/>
            <p:cNvSpPr/>
            <p:nvPr/>
          </p:nvSpPr>
          <p:spPr>
            <a:xfrm>
              <a:off x="1516659" y="36573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00"/>
                  </a:move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060" name="object 22060"/>
          <p:cNvGrpSpPr/>
          <p:nvPr/>
        </p:nvGrpSpPr>
        <p:grpSpPr>
          <a:xfrm>
            <a:off x="4092869" y="2981532"/>
            <a:ext cx="342043" cy="188595"/>
            <a:chOff x="4370177" y="4417085"/>
            <a:chExt cx="506730" cy="279400"/>
          </a:xfrm>
        </p:grpSpPr>
        <p:sp>
          <p:nvSpPr>
            <p:cNvPr id="22061" name="object 22061"/>
            <p:cNvSpPr/>
            <p:nvPr/>
          </p:nvSpPr>
          <p:spPr>
            <a:xfrm>
              <a:off x="4875618" y="4417085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5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62" name="object 22062"/>
            <p:cNvSpPr/>
            <p:nvPr/>
          </p:nvSpPr>
          <p:spPr>
            <a:xfrm>
              <a:off x="4858194" y="4421047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3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63" name="object 22063"/>
            <p:cNvSpPr/>
            <p:nvPr/>
          </p:nvSpPr>
          <p:spPr>
            <a:xfrm>
              <a:off x="4839969" y="4424210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0" y="41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64" name="object 22064"/>
            <p:cNvSpPr/>
            <p:nvPr/>
          </p:nvSpPr>
          <p:spPr>
            <a:xfrm>
              <a:off x="4822545" y="4428172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8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65" name="object 22065"/>
            <p:cNvSpPr/>
            <p:nvPr/>
          </p:nvSpPr>
          <p:spPr>
            <a:xfrm>
              <a:off x="4805108" y="4431347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66" name="object 22066"/>
            <p:cNvSpPr/>
            <p:nvPr/>
          </p:nvSpPr>
          <p:spPr>
            <a:xfrm>
              <a:off x="4788484" y="4435309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6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67" name="object 22067"/>
            <p:cNvSpPr/>
            <p:nvPr/>
          </p:nvSpPr>
          <p:spPr>
            <a:xfrm>
              <a:off x="4755210" y="444323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68" name="object 22068"/>
            <p:cNvSpPr/>
            <p:nvPr/>
          </p:nvSpPr>
          <p:spPr>
            <a:xfrm>
              <a:off x="4739360" y="444719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5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69" name="object 22069"/>
            <p:cNvSpPr/>
            <p:nvPr/>
          </p:nvSpPr>
          <p:spPr>
            <a:xfrm>
              <a:off x="4723510" y="445114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4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70" name="object 22070"/>
            <p:cNvSpPr/>
            <p:nvPr/>
          </p:nvSpPr>
          <p:spPr>
            <a:xfrm>
              <a:off x="4707673" y="445510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0" y="134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71" name="object 22071"/>
            <p:cNvSpPr/>
            <p:nvPr/>
          </p:nvSpPr>
          <p:spPr>
            <a:xfrm>
              <a:off x="4691837" y="445905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72" name="object 22072"/>
            <p:cNvSpPr/>
            <p:nvPr/>
          </p:nvSpPr>
          <p:spPr>
            <a:xfrm>
              <a:off x="4691837" y="45105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73" name="object 22073"/>
            <p:cNvSpPr/>
            <p:nvPr/>
          </p:nvSpPr>
          <p:spPr>
            <a:xfrm>
              <a:off x="4691824" y="451055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74" name="object 22074"/>
            <p:cNvSpPr/>
            <p:nvPr/>
          </p:nvSpPr>
          <p:spPr>
            <a:xfrm>
              <a:off x="4676774" y="446383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75" name="object 22075"/>
            <p:cNvSpPr/>
            <p:nvPr/>
          </p:nvSpPr>
          <p:spPr>
            <a:xfrm>
              <a:off x="4676774" y="451055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7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76" name="object 22076"/>
            <p:cNvSpPr/>
            <p:nvPr/>
          </p:nvSpPr>
          <p:spPr>
            <a:xfrm>
              <a:off x="4676774" y="4511357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5062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77" name="object 22077"/>
            <p:cNvSpPr/>
            <p:nvPr/>
          </p:nvSpPr>
          <p:spPr>
            <a:xfrm>
              <a:off x="4662512" y="44677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78" name="object 22078"/>
            <p:cNvSpPr/>
            <p:nvPr/>
          </p:nvSpPr>
          <p:spPr>
            <a:xfrm>
              <a:off x="4662512" y="451135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79" name="object 22079"/>
            <p:cNvSpPr/>
            <p:nvPr/>
          </p:nvSpPr>
          <p:spPr>
            <a:xfrm>
              <a:off x="4660137" y="4515319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4">
                  <a:moveTo>
                    <a:pt x="16637" y="0"/>
                  </a:moveTo>
                  <a:lnTo>
                    <a:pt x="2374" y="4749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80" name="object 22080"/>
            <p:cNvSpPr/>
            <p:nvPr/>
          </p:nvSpPr>
          <p:spPr>
            <a:xfrm>
              <a:off x="4634001" y="4511357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174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81" name="object 22081"/>
            <p:cNvSpPr/>
            <p:nvPr/>
          </p:nvSpPr>
          <p:spPr>
            <a:xfrm>
              <a:off x="4634013" y="4527194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55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82" name="object 22082"/>
            <p:cNvSpPr/>
            <p:nvPr/>
          </p:nvSpPr>
          <p:spPr>
            <a:xfrm>
              <a:off x="4619739" y="4511344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83" name="object 22083"/>
            <p:cNvSpPr/>
            <p:nvPr/>
          </p:nvSpPr>
          <p:spPr>
            <a:xfrm>
              <a:off x="4619739" y="4528781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4" h="5079">
                  <a:moveTo>
                    <a:pt x="14262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84" name="object 22084"/>
            <p:cNvSpPr/>
            <p:nvPr/>
          </p:nvSpPr>
          <p:spPr>
            <a:xfrm>
              <a:off x="4606264" y="451214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1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85" name="object 22085"/>
            <p:cNvSpPr/>
            <p:nvPr/>
          </p:nvSpPr>
          <p:spPr>
            <a:xfrm>
              <a:off x="4606264" y="4533531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70" h="5079">
                  <a:moveTo>
                    <a:pt x="13474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86" name="object 22086"/>
            <p:cNvSpPr/>
            <p:nvPr/>
          </p:nvSpPr>
          <p:spPr>
            <a:xfrm>
              <a:off x="4593589" y="4512144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87" name="object 22087"/>
            <p:cNvSpPr/>
            <p:nvPr/>
          </p:nvSpPr>
          <p:spPr>
            <a:xfrm>
              <a:off x="4593589" y="4538294"/>
              <a:ext cx="12700" cy="4445"/>
            </a:xfrm>
            <a:custGeom>
              <a:avLst/>
              <a:gdLst/>
              <a:ahLst/>
              <a:cxnLst/>
              <a:rect l="l" t="t" r="r" b="b"/>
              <a:pathLst>
                <a:path w="12700" h="4445">
                  <a:moveTo>
                    <a:pt x="12674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88" name="object 22088"/>
            <p:cNvSpPr/>
            <p:nvPr/>
          </p:nvSpPr>
          <p:spPr>
            <a:xfrm>
              <a:off x="4580127" y="451214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348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89" name="object 22089"/>
            <p:cNvSpPr/>
            <p:nvPr/>
          </p:nvSpPr>
          <p:spPr>
            <a:xfrm>
              <a:off x="4580115" y="4542256"/>
              <a:ext cx="13970" cy="5080"/>
            </a:xfrm>
            <a:custGeom>
              <a:avLst/>
              <a:gdLst/>
              <a:ahLst/>
              <a:cxnLst/>
              <a:rect l="l" t="t" r="r" b="b"/>
              <a:pathLst>
                <a:path w="13970" h="5079">
                  <a:moveTo>
                    <a:pt x="13474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90" name="object 22090"/>
            <p:cNvSpPr/>
            <p:nvPr/>
          </p:nvSpPr>
          <p:spPr>
            <a:xfrm>
              <a:off x="4568240" y="4512157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395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91" name="object 22091"/>
            <p:cNvSpPr/>
            <p:nvPr/>
          </p:nvSpPr>
          <p:spPr>
            <a:xfrm>
              <a:off x="4568253" y="4547006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4" h="5079">
                  <a:moveTo>
                    <a:pt x="11874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92" name="object 22092"/>
            <p:cNvSpPr/>
            <p:nvPr/>
          </p:nvSpPr>
          <p:spPr>
            <a:xfrm>
              <a:off x="4555566" y="4512144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20">
                  <a:moveTo>
                    <a:pt x="0" y="451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93" name="object 22093"/>
            <p:cNvSpPr/>
            <p:nvPr/>
          </p:nvSpPr>
          <p:spPr>
            <a:xfrm>
              <a:off x="4555566" y="4551756"/>
              <a:ext cx="12700" cy="5715"/>
            </a:xfrm>
            <a:custGeom>
              <a:avLst/>
              <a:gdLst/>
              <a:ahLst/>
              <a:cxnLst/>
              <a:rect l="l" t="t" r="r" b="b"/>
              <a:pathLst>
                <a:path w="12700" h="5714">
                  <a:moveTo>
                    <a:pt x="12674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94" name="object 22094"/>
            <p:cNvSpPr/>
            <p:nvPr/>
          </p:nvSpPr>
          <p:spPr>
            <a:xfrm>
              <a:off x="4543678" y="4512144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49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95" name="object 22095"/>
            <p:cNvSpPr/>
            <p:nvPr/>
          </p:nvSpPr>
          <p:spPr>
            <a:xfrm>
              <a:off x="4537354" y="4557306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1" y="0"/>
                  </a:moveTo>
                  <a:lnTo>
                    <a:pt x="6324" y="4749"/>
                  </a:lnTo>
                  <a:lnTo>
                    <a:pt x="0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96" name="object 22096"/>
            <p:cNvSpPr/>
            <p:nvPr/>
          </p:nvSpPr>
          <p:spPr>
            <a:xfrm>
              <a:off x="4510417" y="452640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50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97" name="object 22097"/>
            <p:cNvSpPr/>
            <p:nvPr/>
          </p:nvSpPr>
          <p:spPr>
            <a:xfrm>
              <a:off x="4510417" y="4573155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8712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98" name="object 22098"/>
            <p:cNvSpPr/>
            <p:nvPr/>
          </p:nvSpPr>
          <p:spPr>
            <a:xfrm>
              <a:off x="4500117" y="4531944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499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099" name="object 22099"/>
            <p:cNvSpPr/>
            <p:nvPr/>
          </p:nvSpPr>
          <p:spPr>
            <a:xfrm>
              <a:off x="4500117" y="4577118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5" h="5079">
                  <a:moveTo>
                    <a:pt x="10299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00" name="object 22100"/>
            <p:cNvSpPr/>
            <p:nvPr/>
          </p:nvSpPr>
          <p:spPr>
            <a:xfrm>
              <a:off x="4489818" y="453670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50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01" name="object 22101"/>
            <p:cNvSpPr/>
            <p:nvPr/>
          </p:nvSpPr>
          <p:spPr>
            <a:xfrm>
              <a:off x="4489818" y="4581855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5" h="5714">
                  <a:moveTo>
                    <a:pt x="10299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02" name="object 22102"/>
            <p:cNvSpPr/>
            <p:nvPr/>
          </p:nvSpPr>
          <p:spPr>
            <a:xfrm>
              <a:off x="4480305" y="4542256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499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03" name="object 22103"/>
            <p:cNvSpPr/>
            <p:nvPr/>
          </p:nvSpPr>
          <p:spPr>
            <a:xfrm>
              <a:off x="4480305" y="458740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512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04" name="object 22104"/>
            <p:cNvSpPr/>
            <p:nvPr/>
          </p:nvSpPr>
          <p:spPr>
            <a:xfrm>
              <a:off x="4470806" y="4547793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499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05" name="object 22105"/>
            <p:cNvSpPr/>
            <p:nvPr/>
          </p:nvSpPr>
          <p:spPr>
            <a:xfrm>
              <a:off x="4470793" y="4592167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9512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06" name="object 22106"/>
            <p:cNvSpPr/>
            <p:nvPr/>
          </p:nvSpPr>
          <p:spPr>
            <a:xfrm>
              <a:off x="4462094" y="4553343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499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07" name="object 22107"/>
            <p:cNvSpPr/>
            <p:nvPr/>
          </p:nvSpPr>
          <p:spPr>
            <a:xfrm>
              <a:off x="4462094" y="4597704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89" h="5714">
                  <a:moveTo>
                    <a:pt x="8712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08" name="object 22108"/>
            <p:cNvSpPr/>
            <p:nvPr/>
          </p:nvSpPr>
          <p:spPr>
            <a:xfrm>
              <a:off x="4453381" y="4558893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499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09" name="object 22109"/>
            <p:cNvSpPr/>
            <p:nvPr/>
          </p:nvSpPr>
          <p:spPr>
            <a:xfrm>
              <a:off x="4453381" y="4603254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89" h="5714">
                  <a:moveTo>
                    <a:pt x="8712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10" name="object 22110"/>
            <p:cNvSpPr/>
            <p:nvPr/>
          </p:nvSpPr>
          <p:spPr>
            <a:xfrm>
              <a:off x="4445457" y="4564430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499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11" name="object 22111"/>
            <p:cNvSpPr/>
            <p:nvPr/>
          </p:nvSpPr>
          <p:spPr>
            <a:xfrm>
              <a:off x="4445457" y="4608804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4" h="5714">
                  <a:moveTo>
                    <a:pt x="7924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12" name="object 22112"/>
            <p:cNvSpPr/>
            <p:nvPr/>
          </p:nvSpPr>
          <p:spPr>
            <a:xfrm>
              <a:off x="4437532" y="4569980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49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13" name="object 22113"/>
            <p:cNvSpPr/>
            <p:nvPr/>
          </p:nvSpPr>
          <p:spPr>
            <a:xfrm>
              <a:off x="4437544" y="4614341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4" h="5079">
                  <a:moveTo>
                    <a:pt x="7912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14" name="object 22114"/>
            <p:cNvSpPr/>
            <p:nvPr/>
          </p:nvSpPr>
          <p:spPr>
            <a:xfrm>
              <a:off x="4430407" y="4576318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15" name="object 22115"/>
            <p:cNvSpPr/>
            <p:nvPr/>
          </p:nvSpPr>
          <p:spPr>
            <a:xfrm>
              <a:off x="4430394" y="4619104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20" h="5714">
                  <a:moveTo>
                    <a:pt x="7137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16" name="object 22116"/>
            <p:cNvSpPr/>
            <p:nvPr/>
          </p:nvSpPr>
          <p:spPr>
            <a:xfrm>
              <a:off x="4423270" y="4581867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5">
                  <a:moveTo>
                    <a:pt x="0" y="483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17" name="object 22117"/>
            <p:cNvSpPr/>
            <p:nvPr/>
          </p:nvSpPr>
          <p:spPr>
            <a:xfrm>
              <a:off x="4423270" y="4624641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20" h="5714">
                  <a:moveTo>
                    <a:pt x="7137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18" name="object 22118"/>
            <p:cNvSpPr/>
            <p:nvPr/>
          </p:nvSpPr>
          <p:spPr>
            <a:xfrm>
              <a:off x="4416145" y="4588205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0" y="475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19" name="object 22119"/>
            <p:cNvSpPr/>
            <p:nvPr/>
          </p:nvSpPr>
          <p:spPr>
            <a:xfrm>
              <a:off x="4415358" y="4630191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20">
                  <a:moveTo>
                    <a:pt x="7912" y="0"/>
                  </a:moveTo>
                  <a:lnTo>
                    <a:pt x="774" y="5549"/>
                  </a:lnTo>
                  <a:lnTo>
                    <a:pt x="0" y="71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20" name="object 22120"/>
            <p:cNvSpPr/>
            <p:nvPr/>
          </p:nvSpPr>
          <p:spPr>
            <a:xfrm>
              <a:off x="4377321" y="464049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21" name="object 22121"/>
            <p:cNvSpPr/>
            <p:nvPr/>
          </p:nvSpPr>
          <p:spPr>
            <a:xfrm>
              <a:off x="4374146" y="46492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22" name="object 22122"/>
            <p:cNvSpPr/>
            <p:nvPr/>
          </p:nvSpPr>
          <p:spPr>
            <a:xfrm>
              <a:off x="4370971" y="46927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123" name="object 22123"/>
          <p:cNvGrpSpPr/>
          <p:nvPr/>
        </p:nvGrpSpPr>
        <p:grpSpPr>
          <a:xfrm>
            <a:off x="5632937" y="3457439"/>
            <a:ext cx="16716" cy="43719"/>
            <a:chOff x="6651758" y="5122132"/>
            <a:chExt cx="24765" cy="64769"/>
          </a:xfrm>
        </p:grpSpPr>
        <p:sp>
          <p:nvSpPr>
            <p:cNvPr id="22124" name="object 22124"/>
            <p:cNvSpPr/>
            <p:nvPr/>
          </p:nvSpPr>
          <p:spPr>
            <a:xfrm>
              <a:off x="6673951" y="518472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25" name="object 22125"/>
            <p:cNvSpPr/>
            <p:nvPr/>
          </p:nvSpPr>
          <p:spPr>
            <a:xfrm>
              <a:off x="6673951" y="5133238"/>
              <a:ext cx="1905" cy="52069"/>
            </a:xfrm>
            <a:custGeom>
              <a:avLst/>
              <a:gdLst/>
              <a:ahLst/>
              <a:cxnLst/>
              <a:rect l="l" t="t" r="r" b="b"/>
              <a:pathLst>
                <a:path w="1904" h="52070">
                  <a:moveTo>
                    <a:pt x="1574" y="0"/>
                  </a:moveTo>
                  <a:lnTo>
                    <a:pt x="1574" y="51485"/>
                  </a:lnTo>
                </a:path>
                <a:path w="1904" h="52070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26" name="object 22126"/>
            <p:cNvSpPr/>
            <p:nvPr/>
          </p:nvSpPr>
          <p:spPr>
            <a:xfrm>
              <a:off x="6652552" y="5122926"/>
              <a:ext cx="23495" cy="10795"/>
            </a:xfrm>
            <a:custGeom>
              <a:avLst/>
              <a:gdLst/>
              <a:ahLst/>
              <a:cxnLst/>
              <a:rect l="l" t="t" r="r" b="b"/>
              <a:pathLst>
                <a:path w="23495" h="10795">
                  <a:moveTo>
                    <a:pt x="1587" y="0"/>
                  </a:moveTo>
                  <a:lnTo>
                    <a:pt x="22974" y="10312"/>
                  </a:lnTo>
                </a:path>
                <a:path w="23495" h="10795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127" name="object 22127"/>
          <p:cNvGrpSpPr/>
          <p:nvPr/>
        </p:nvGrpSpPr>
        <p:grpSpPr>
          <a:xfrm>
            <a:off x="4746866" y="3563327"/>
            <a:ext cx="38576" cy="12430"/>
            <a:chOff x="5339060" y="5279002"/>
            <a:chExt cx="57150" cy="18415"/>
          </a:xfrm>
        </p:grpSpPr>
        <p:sp>
          <p:nvSpPr>
            <p:cNvPr id="22128" name="object 22128"/>
            <p:cNvSpPr/>
            <p:nvPr/>
          </p:nvSpPr>
          <p:spPr>
            <a:xfrm>
              <a:off x="5339854" y="5290896"/>
              <a:ext cx="55880" cy="3175"/>
            </a:xfrm>
            <a:custGeom>
              <a:avLst/>
              <a:gdLst/>
              <a:ahLst/>
              <a:cxnLst/>
              <a:rect l="l" t="t" r="r" b="b"/>
              <a:pathLst>
                <a:path w="55879" h="3175">
                  <a:moveTo>
                    <a:pt x="55460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29" name="object 22129"/>
            <p:cNvSpPr/>
            <p:nvPr/>
          </p:nvSpPr>
          <p:spPr>
            <a:xfrm>
              <a:off x="5339854" y="5293271"/>
              <a:ext cx="55880" cy="3175"/>
            </a:xfrm>
            <a:custGeom>
              <a:avLst/>
              <a:gdLst/>
              <a:ahLst/>
              <a:cxnLst/>
              <a:rect l="l" t="t" r="r" b="b"/>
              <a:pathLst>
                <a:path w="55879" h="3175">
                  <a:moveTo>
                    <a:pt x="55460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30" name="object 22130"/>
            <p:cNvSpPr/>
            <p:nvPr/>
          </p:nvSpPr>
          <p:spPr>
            <a:xfrm>
              <a:off x="5395315" y="529089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31" name="object 22131"/>
            <p:cNvSpPr/>
            <p:nvPr/>
          </p:nvSpPr>
          <p:spPr>
            <a:xfrm>
              <a:off x="5386603" y="5279796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0" y="0"/>
                  </a:moveTo>
                  <a:lnTo>
                    <a:pt x="8712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132" name="object 22132"/>
          <p:cNvGrpSpPr/>
          <p:nvPr/>
        </p:nvGrpSpPr>
        <p:grpSpPr>
          <a:xfrm>
            <a:off x="5598707" y="3475099"/>
            <a:ext cx="48435" cy="14145"/>
            <a:chOff x="6601047" y="5148294"/>
            <a:chExt cx="71755" cy="20955"/>
          </a:xfrm>
        </p:grpSpPr>
        <p:sp>
          <p:nvSpPr>
            <p:cNvPr id="22133" name="object 22133"/>
            <p:cNvSpPr/>
            <p:nvPr/>
          </p:nvSpPr>
          <p:spPr>
            <a:xfrm>
              <a:off x="6601841" y="5158587"/>
              <a:ext cx="20955" cy="9525"/>
            </a:xfrm>
            <a:custGeom>
              <a:avLst/>
              <a:gdLst/>
              <a:ahLst/>
              <a:cxnLst/>
              <a:rect l="l" t="t" r="r" b="b"/>
              <a:pathLst>
                <a:path w="20954" h="9525">
                  <a:moveTo>
                    <a:pt x="0" y="0"/>
                  </a:moveTo>
                  <a:lnTo>
                    <a:pt x="20599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34" name="object 22134"/>
            <p:cNvSpPr/>
            <p:nvPr/>
          </p:nvSpPr>
          <p:spPr>
            <a:xfrm>
              <a:off x="6622440" y="51665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35" name="object 22135"/>
            <p:cNvSpPr/>
            <p:nvPr/>
          </p:nvSpPr>
          <p:spPr>
            <a:xfrm>
              <a:off x="6601841" y="5156212"/>
              <a:ext cx="20955" cy="10795"/>
            </a:xfrm>
            <a:custGeom>
              <a:avLst/>
              <a:gdLst/>
              <a:ahLst/>
              <a:cxnLst/>
              <a:rect l="l" t="t" r="r" b="b"/>
              <a:pathLst>
                <a:path w="20954" h="10795">
                  <a:moveTo>
                    <a:pt x="0" y="0"/>
                  </a:moveTo>
                  <a:lnTo>
                    <a:pt x="20599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36" name="object 22136"/>
            <p:cNvSpPr/>
            <p:nvPr/>
          </p:nvSpPr>
          <p:spPr>
            <a:xfrm>
              <a:off x="6622440" y="5160962"/>
              <a:ext cx="49530" cy="7620"/>
            </a:xfrm>
            <a:custGeom>
              <a:avLst/>
              <a:gdLst/>
              <a:ahLst/>
              <a:cxnLst/>
              <a:rect l="l" t="t" r="r" b="b"/>
              <a:pathLst>
                <a:path w="49529" h="7620">
                  <a:moveTo>
                    <a:pt x="0" y="7137"/>
                  </a:moveTo>
                  <a:lnTo>
                    <a:pt x="4911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37" name="object 22137"/>
            <p:cNvSpPr/>
            <p:nvPr/>
          </p:nvSpPr>
          <p:spPr>
            <a:xfrm>
              <a:off x="6622440" y="5149088"/>
              <a:ext cx="49530" cy="17780"/>
            </a:xfrm>
            <a:custGeom>
              <a:avLst/>
              <a:gdLst/>
              <a:ahLst/>
              <a:cxnLst/>
              <a:rect l="l" t="t" r="r" b="b"/>
              <a:pathLst>
                <a:path w="49529" h="17779">
                  <a:moveTo>
                    <a:pt x="0" y="17424"/>
                  </a:moveTo>
                  <a:lnTo>
                    <a:pt x="49110" y="9512"/>
                  </a:lnTo>
                  <a:lnTo>
                    <a:pt x="285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2138" name="object 22138"/>
          <p:cNvSpPr/>
          <p:nvPr/>
        </p:nvSpPr>
        <p:spPr>
          <a:xfrm>
            <a:off x="2576887" y="3334463"/>
            <a:ext cx="1715" cy="43719"/>
          </a:xfrm>
          <a:custGeom>
            <a:avLst/>
            <a:gdLst/>
            <a:ahLst/>
            <a:cxnLst/>
            <a:rect l="l" t="t" r="r" b="b"/>
            <a:pathLst>
              <a:path w="2539" h="64770">
                <a:moveTo>
                  <a:pt x="0" y="63373"/>
                </a:moveTo>
                <a:lnTo>
                  <a:pt x="0" y="0"/>
                </a:lnTo>
              </a:path>
              <a:path w="2539" h="64770">
                <a:moveTo>
                  <a:pt x="0" y="63373"/>
                </a:moveTo>
                <a:lnTo>
                  <a:pt x="2374" y="64173"/>
                </a:lnTo>
              </a:path>
            </a:pathLst>
          </a:custGeom>
          <a:ln w="3175">
            <a:solidFill>
              <a:srgbClr val="323232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2139" name="object 22139"/>
          <p:cNvGrpSpPr/>
          <p:nvPr/>
        </p:nvGrpSpPr>
        <p:grpSpPr>
          <a:xfrm>
            <a:off x="3445304" y="3550493"/>
            <a:ext cx="37719" cy="12859"/>
            <a:chOff x="3410820" y="5259990"/>
            <a:chExt cx="55880" cy="19050"/>
          </a:xfrm>
        </p:grpSpPr>
        <p:sp>
          <p:nvSpPr>
            <p:cNvPr id="22140" name="object 22140"/>
            <p:cNvSpPr/>
            <p:nvPr/>
          </p:nvSpPr>
          <p:spPr>
            <a:xfrm>
              <a:off x="3410820" y="5270290"/>
              <a:ext cx="55880" cy="6350"/>
            </a:xfrm>
            <a:custGeom>
              <a:avLst/>
              <a:gdLst/>
              <a:ahLst/>
              <a:cxnLst/>
              <a:rect l="l" t="t" r="r" b="b"/>
              <a:pathLst>
                <a:path w="55879" h="6350">
                  <a:moveTo>
                    <a:pt x="0" y="6337"/>
                  </a:moveTo>
                  <a:lnTo>
                    <a:pt x="55460" y="6337"/>
                  </a:lnTo>
                  <a:lnTo>
                    <a:pt x="55460" y="0"/>
                  </a:lnTo>
                  <a:lnTo>
                    <a:pt x="0" y="0"/>
                  </a:lnTo>
                  <a:lnTo>
                    <a:pt x="0" y="633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41" name="object 22141"/>
            <p:cNvSpPr/>
            <p:nvPr/>
          </p:nvSpPr>
          <p:spPr>
            <a:xfrm>
              <a:off x="3411613" y="5260784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13474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42" name="object 22142"/>
            <p:cNvSpPr/>
            <p:nvPr/>
          </p:nvSpPr>
          <p:spPr>
            <a:xfrm>
              <a:off x="3410820" y="5271865"/>
              <a:ext cx="55880" cy="7620"/>
            </a:xfrm>
            <a:custGeom>
              <a:avLst/>
              <a:gdLst/>
              <a:ahLst/>
              <a:cxnLst/>
              <a:rect l="l" t="t" r="r" b="b"/>
              <a:pathLst>
                <a:path w="55879" h="7620">
                  <a:moveTo>
                    <a:pt x="0" y="7124"/>
                  </a:moveTo>
                  <a:lnTo>
                    <a:pt x="55460" y="7124"/>
                  </a:lnTo>
                  <a:lnTo>
                    <a:pt x="55460" y="0"/>
                  </a:lnTo>
                  <a:lnTo>
                    <a:pt x="0" y="0"/>
                  </a:lnTo>
                  <a:lnTo>
                    <a:pt x="0" y="712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43" name="object 22143"/>
            <p:cNvSpPr/>
            <p:nvPr/>
          </p:nvSpPr>
          <p:spPr>
            <a:xfrm>
              <a:off x="3411613" y="52710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144" name="object 22144"/>
          <p:cNvGrpSpPr/>
          <p:nvPr/>
        </p:nvGrpSpPr>
        <p:grpSpPr>
          <a:xfrm>
            <a:off x="3632998" y="3565992"/>
            <a:ext cx="46292" cy="12002"/>
            <a:chOff x="3688886" y="5282952"/>
            <a:chExt cx="68580" cy="17780"/>
          </a:xfrm>
        </p:grpSpPr>
        <p:sp>
          <p:nvSpPr>
            <p:cNvPr id="22145" name="object 22145"/>
            <p:cNvSpPr/>
            <p:nvPr/>
          </p:nvSpPr>
          <p:spPr>
            <a:xfrm>
              <a:off x="3746703" y="5286933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724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46" name="object 22146"/>
            <p:cNvSpPr/>
            <p:nvPr/>
          </p:nvSpPr>
          <p:spPr>
            <a:xfrm>
              <a:off x="3746715" y="52980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47" name="object 22147"/>
            <p:cNvSpPr/>
            <p:nvPr/>
          </p:nvSpPr>
          <p:spPr>
            <a:xfrm>
              <a:off x="3746703" y="5288508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512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48" name="object 22148"/>
            <p:cNvSpPr/>
            <p:nvPr/>
          </p:nvSpPr>
          <p:spPr>
            <a:xfrm>
              <a:off x="3689680" y="5294845"/>
              <a:ext cx="57150" cy="3175"/>
            </a:xfrm>
            <a:custGeom>
              <a:avLst/>
              <a:gdLst/>
              <a:ahLst/>
              <a:cxnLst/>
              <a:rect l="l" t="t" r="r" b="b"/>
              <a:pathLst>
                <a:path w="57150" h="3175">
                  <a:moveTo>
                    <a:pt x="57035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49" name="object 22149"/>
            <p:cNvSpPr/>
            <p:nvPr/>
          </p:nvSpPr>
          <p:spPr>
            <a:xfrm>
              <a:off x="3689680" y="529484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50" name="object 22150"/>
            <p:cNvSpPr/>
            <p:nvPr/>
          </p:nvSpPr>
          <p:spPr>
            <a:xfrm>
              <a:off x="3689680" y="5296433"/>
              <a:ext cx="57150" cy="3175"/>
            </a:xfrm>
            <a:custGeom>
              <a:avLst/>
              <a:gdLst/>
              <a:ahLst/>
              <a:cxnLst/>
              <a:rect l="l" t="t" r="r" b="b"/>
              <a:pathLst>
                <a:path w="57150" h="3175">
                  <a:moveTo>
                    <a:pt x="57035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51" name="object 22151"/>
            <p:cNvSpPr/>
            <p:nvPr/>
          </p:nvSpPr>
          <p:spPr>
            <a:xfrm>
              <a:off x="3689680" y="5283746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29">
                  <a:moveTo>
                    <a:pt x="0" y="11099"/>
                  </a:moveTo>
                  <a:lnTo>
                    <a:pt x="102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152" name="object 22152"/>
          <p:cNvGrpSpPr/>
          <p:nvPr/>
        </p:nvGrpSpPr>
        <p:grpSpPr>
          <a:xfrm>
            <a:off x="3481659" y="3536581"/>
            <a:ext cx="12002" cy="44148"/>
            <a:chOff x="3464680" y="5239378"/>
            <a:chExt cx="17780" cy="65405"/>
          </a:xfrm>
        </p:grpSpPr>
        <p:sp>
          <p:nvSpPr>
            <p:cNvPr id="22153" name="object 22153"/>
            <p:cNvSpPr/>
            <p:nvPr/>
          </p:nvSpPr>
          <p:spPr>
            <a:xfrm>
              <a:off x="3465474" y="5240185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13474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54" name="object 22154"/>
            <p:cNvSpPr/>
            <p:nvPr/>
          </p:nvSpPr>
          <p:spPr>
            <a:xfrm>
              <a:off x="3465487" y="52512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55" name="object 22155"/>
            <p:cNvSpPr/>
            <p:nvPr/>
          </p:nvSpPr>
          <p:spPr>
            <a:xfrm>
              <a:off x="3478949" y="524017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56" name="object 22156"/>
            <p:cNvSpPr/>
            <p:nvPr/>
          </p:nvSpPr>
          <p:spPr>
            <a:xfrm>
              <a:off x="3465487" y="5251284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h="52070">
                  <a:moveTo>
                    <a:pt x="0" y="0"/>
                  </a:moveTo>
                  <a:lnTo>
                    <a:pt x="0" y="5149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57" name="object 22157"/>
            <p:cNvSpPr/>
            <p:nvPr/>
          </p:nvSpPr>
          <p:spPr>
            <a:xfrm>
              <a:off x="3465487" y="530277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158" name="object 22158"/>
          <p:cNvGrpSpPr/>
          <p:nvPr/>
        </p:nvGrpSpPr>
        <p:grpSpPr>
          <a:xfrm>
            <a:off x="3629252" y="3559045"/>
            <a:ext cx="14573" cy="26575"/>
            <a:chOff x="3683336" y="5272659"/>
            <a:chExt cx="21590" cy="39370"/>
          </a:xfrm>
        </p:grpSpPr>
        <p:sp>
          <p:nvSpPr>
            <p:cNvPr id="22159" name="object 22159"/>
            <p:cNvSpPr/>
            <p:nvPr/>
          </p:nvSpPr>
          <p:spPr>
            <a:xfrm>
              <a:off x="3695217" y="528057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60" name="object 22160"/>
            <p:cNvSpPr/>
            <p:nvPr/>
          </p:nvSpPr>
          <p:spPr>
            <a:xfrm>
              <a:off x="3691254" y="5280583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3962" y="0"/>
                  </a:lnTo>
                </a:path>
                <a:path w="5079" h="3175">
                  <a:moveTo>
                    <a:pt x="0" y="0"/>
                  </a:moveTo>
                  <a:lnTo>
                    <a:pt x="0" y="2387"/>
                  </a:lnTo>
                  <a:lnTo>
                    <a:pt x="4762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61" name="object 22161"/>
            <p:cNvSpPr/>
            <p:nvPr/>
          </p:nvSpPr>
          <p:spPr>
            <a:xfrm>
              <a:off x="3695217" y="527663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3949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62" name="object 22162"/>
            <p:cNvSpPr/>
            <p:nvPr/>
          </p:nvSpPr>
          <p:spPr>
            <a:xfrm>
              <a:off x="3691254" y="5276634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0"/>
                  </a:moveTo>
                  <a:lnTo>
                    <a:pt x="4762" y="0"/>
                  </a:lnTo>
                </a:path>
                <a:path w="5079"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63" name="object 22163"/>
            <p:cNvSpPr/>
            <p:nvPr/>
          </p:nvSpPr>
          <p:spPr>
            <a:xfrm>
              <a:off x="3696017" y="52758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64" name="object 22164"/>
            <p:cNvSpPr/>
            <p:nvPr/>
          </p:nvSpPr>
          <p:spPr>
            <a:xfrm>
              <a:off x="3691254" y="5275834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1587" y="0"/>
                  </a:moveTo>
                  <a:lnTo>
                    <a:pt x="5549" y="0"/>
                  </a:lnTo>
                </a:path>
                <a:path w="5714" h="1270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65" name="object 22165"/>
            <p:cNvSpPr/>
            <p:nvPr/>
          </p:nvSpPr>
          <p:spPr>
            <a:xfrm>
              <a:off x="3696804" y="52758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66" name="object 22166"/>
            <p:cNvSpPr/>
            <p:nvPr/>
          </p:nvSpPr>
          <p:spPr>
            <a:xfrm>
              <a:off x="3696004" y="528217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1574"/>
                  </a:lnTo>
                </a:path>
                <a:path w="1270" h="1904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67" name="object 22167"/>
            <p:cNvSpPr/>
            <p:nvPr/>
          </p:nvSpPr>
          <p:spPr>
            <a:xfrm>
              <a:off x="3695217" y="5277421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800" y="0"/>
                  </a:moveTo>
                  <a:lnTo>
                    <a:pt x="800" y="1574"/>
                  </a:lnTo>
                  <a:lnTo>
                    <a:pt x="0" y="1574"/>
                  </a:lnTo>
                  <a:lnTo>
                    <a:pt x="0" y="3949"/>
                  </a:lnTo>
                  <a:lnTo>
                    <a:pt x="800" y="3949"/>
                  </a:lnTo>
                  <a:lnTo>
                    <a:pt x="80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68" name="object 22168"/>
            <p:cNvSpPr/>
            <p:nvPr/>
          </p:nvSpPr>
          <p:spPr>
            <a:xfrm>
              <a:off x="3684130" y="52797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69" name="object 22169"/>
            <p:cNvSpPr/>
            <p:nvPr/>
          </p:nvSpPr>
          <p:spPr>
            <a:xfrm>
              <a:off x="3684130" y="527979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0" y="3162"/>
                  </a:lnTo>
                  <a:lnTo>
                    <a:pt x="787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70" name="object 22170"/>
            <p:cNvSpPr/>
            <p:nvPr/>
          </p:nvSpPr>
          <p:spPr>
            <a:xfrm>
              <a:off x="3684130" y="52758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71" name="object 22171"/>
            <p:cNvSpPr/>
            <p:nvPr/>
          </p:nvSpPr>
          <p:spPr>
            <a:xfrm>
              <a:off x="3684130" y="52758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72" name="object 22172"/>
            <p:cNvSpPr/>
            <p:nvPr/>
          </p:nvSpPr>
          <p:spPr>
            <a:xfrm>
              <a:off x="3684130" y="52750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73" name="object 22173"/>
            <p:cNvSpPr/>
            <p:nvPr/>
          </p:nvSpPr>
          <p:spPr>
            <a:xfrm>
              <a:off x="3696804" y="5277421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787"/>
                  </a:moveTo>
                  <a:lnTo>
                    <a:pt x="0" y="4749"/>
                  </a:lnTo>
                  <a:lnTo>
                    <a:pt x="800" y="4749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74" name="object 22174"/>
            <p:cNvSpPr/>
            <p:nvPr/>
          </p:nvSpPr>
          <p:spPr>
            <a:xfrm>
              <a:off x="3696017" y="52774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75" name="object 22175"/>
            <p:cNvSpPr/>
            <p:nvPr/>
          </p:nvSpPr>
          <p:spPr>
            <a:xfrm>
              <a:off x="3696017" y="52821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76" name="object 22176"/>
            <p:cNvSpPr/>
            <p:nvPr/>
          </p:nvSpPr>
          <p:spPr>
            <a:xfrm>
              <a:off x="3700767" y="52750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77" name="object 22177"/>
            <p:cNvSpPr/>
            <p:nvPr/>
          </p:nvSpPr>
          <p:spPr>
            <a:xfrm>
              <a:off x="3696804" y="5274259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3962" y="800"/>
                  </a:lnTo>
                </a:path>
                <a:path w="5079" h="3175">
                  <a:moveTo>
                    <a:pt x="0" y="0"/>
                  </a:moveTo>
                  <a:lnTo>
                    <a:pt x="800" y="3175"/>
                  </a:lnTo>
                  <a:lnTo>
                    <a:pt x="4749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78" name="object 22178"/>
            <p:cNvSpPr/>
            <p:nvPr/>
          </p:nvSpPr>
          <p:spPr>
            <a:xfrm>
              <a:off x="3699973" y="527265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87"/>
                  </a:moveTo>
                  <a:lnTo>
                    <a:pt x="1587" y="2387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79" name="object 22179"/>
            <p:cNvSpPr/>
            <p:nvPr/>
          </p:nvSpPr>
          <p:spPr>
            <a:xfrm>
              <a:off x="3696804" y="52726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80" name="object 22180"/>
            <p:cNvSpPr/>
            <p:nvPr/>
          </p:nvSpPr>
          <p:spPr>
            <a:xfrm>
              <a:off x="3701554" y="52766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81" name="object 22181"/>
            <p:cNvSpPr/>
            <p:nvPr/>
          </p:nvSpPr>
          <p:spPr>
            <a:xfrm>
              <a:off x="3702354" y="527583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82" name="object 22182"/>
            <p:cNvSpPr/>
            <p:nvPr/>
          </p:nvSpPr>
          <p:spPr>
            <a:xfrm>
              <a:off x="3700760" y="527265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62"/>
                  </a:moveTo>
                  <a:lnTo>
                    <a:pt x="1587" y="3162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316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83" name="object 22183"/>
            <p:cNvSpPr/>
            <p:nvPr/>
          </p:nvSpPr>
          <p:spPr>
            <a:xfrm>
              <a:off x="3696804" y="5304345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800"/>
                  </a:moveTo>
                  <a:lnTo>
                    <a:pt x="0" y="4762"/>
                  </a:lnTo>
                  <a:lnTo>
                    <a:pt x="800" y="4762"/>
                  </a:lnTo>
                  <a:lnTo>
                    <a:pt x="800" y="0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84" name="object 22184"/>
            <p:cNvSpPr/>
            <p:nvPr/>
          </p:nvSpPr>
          <p:spPr>
            <a:xfrm>
              <a:off x="3696017" y="53043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85" name="object 22185"/>
            <p:cNvSpPr/>
            <p:nvPr/>
          </p:nvSpPr>
          <p:spPr>
            <a:xfrm>
              <a:off x="3695217" y="5304345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800" y="4762"/>
                  </a:moveTo>
                  <a:lnTo>
                    <a:pt x="1600" y="4762"/>
                  </a:lnTo>
                </a:path>
                <a:path w="1904" h="5079">
                  <a:moveTo>
                    <a:pt x="800" y="4762"/>
                  </a:moveTo>
                  <a:lnTo>
                    <a:pt x="0" y="3962"/>
                  </a:lnTo>
                  <a:lnTo>
                    <a:pt x="0" y="2387"/>
                  </a:lnTo>
                  <a:lnTo>
                    <a:pt x="800" y="15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86" name="object 22186"/>
            <p:cNvSpPr/>
            <p:nvPr/>
          </p:nvSpPr>
          <p:spPr>
            <a:xfrm>
              <a:off x="3702354" y="527345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23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87" name="object 22187"/>
            <p:cNvSpPr/>
            <p:nvPr/>
          </p:nvSpPr>
          <p:spPr>
            <a:xfrm>
              <a:off x="3701554" y="52758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88" name="object 22188"/>
            <p:cNvSpPr/>
            <p:nvPr/>
          </p:nvSpPr>
          <p:spPr>
            <a:xfrm>
              <a:off x="3702354" y="527345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0" y="2374"/>
                  </a:lnTo>
                  <a:lnTo>
                    <a:pt x="800" y="2374"/>
                  </a:lnTo>
                  <a:lnTo>
                    <a:pt x="800" y="1587"/>
                  </a:lnTo>
                  <a:lnTo>
                    <a:pt x="1587" y="80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89" name="object 22189"/>
            <p:cNvSpPr/>
            <p:nvPr/>
          </p:nvSpPr>
          <p:spPr>
            <a:xfrm>
              <a:off x="3684130" y="53075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90" name="object 22190"/>
            <p:cNvSpPr/>
            <p:nvPr/>
          </p:nvSpPr>
          <p:spPr>
            <a:xfrm>
              <a:off x="3684130" y="530752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2387"/>
                  </a:lnTo>
                  <a:lnTo>
                    <a:pt x="787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91" name="object 22191"/>
            <p:cNvSpPr/>
            <p:nvPr/>
          </p:nvSpPr>
          <p:spPr>
            <a:xfrm>
              <a:off x="3684130" y="53035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92" name="object 22192"/>
            <p:cNvSpPr/>
            <p:nvPr/>
          </p:nvSpPr>
          <p:spPr>
            <a:xfrm>
              <a:off x="3684130" y="530355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93" name="object 22193"/>
            <p:cNvSpPr/>
            <p:nvPr/>
          </p:nvSpPr>
          <p:spPr>
            <a:xfrm>
              <a:off x="3684130" y="5302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94" name="object 22194"/>
            <p:cNvSpPr/>
            <p:nvPr/>
          </p:nvSpPr>
          <p:spPr>
            <a:xfrm>
              <a:off x="3695217" y="53083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95" name="object 22195"/>
            <p:cNvSpPr/>
            <p:nvPr/>
          </p:nvSpPr>
          <p:spPr>
            <a:xfrm>
              <a:off x="3691254" y="530752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3962" y="800"/>
                  </a:lnTo>
                </a:path>
                <a:path w="5079" h="3175">
                  <a:moveTo>
                    <a:pt x="0" y="0"/>
                  </a:moveTo>
                  <a:lnTo>
                    <a:pt x="0" y="3162"/>
                  </a:lnTo>
                  <a:lnTo>
                    <a:pt x="4762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96" name="object 22196"/>
            <p:cNvSpPr/>
            <p:nvPr/>
          </p:nvSpPr>
          <p:spPr>
            <a:xfrm>
              <a:off x="3695217" y="530434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3962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97" name="object 22197"/>
            <p:cNvSpPr/>
            <p:nvPr/>
          </p:nvSpPr>
          <p:spPr>
            <a:xfrm>
              <a:off x="3691254" y="530355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0"/>
                  </a:moveTo>
                  <a:lnTo>
                    <a:pt x="4762" y="800"/>
                  </a:lnTo>
                </a:path>
                <a:path w="5079"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98" name="object 22198"/>
            <p:cNvSpPr/>
            <p:nvPr/>
          </p:nvSpPr>
          <p:spPr>
            <a:xfrm>
              <a:off x="3696017" y="530278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74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199" name="object 22199"/>
            <p:cNvSpPr/>
            <p:nvPr/>
          </p:nvSpPr>
          <p:spPr>
            <a:xfrm>
              <a:off x="3691254" y="530277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1587" y="0"/>
                  </a:moveTo>
                  <a:lnTo>
                    <a:pt x="5549" y="0"/>
                  </a:lnTo>
                </a:path>
                <a:path w="5714" h="1270">
                  <a:moveTo>
                    <a:pt x="15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00" name="object 22200"/>
            <p:cNvSpPr/>
            <p:nvPr/>
          </p:nvSpPr>
          <p:spPr>
            <a:xfrm>
              <a:off x="3696804" y="530277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01" name="object 22201"/>
            <p:cNvSpPr/>
            <p:nvPr/>
          </p:nvSpPr>
          <p:spPr>
            <a:xfrm>
              <a:off x="3696004" y="53099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02" name="object 22202"/>
            <p:cNvSpPr/>
            <p:nvPr/>
          </p:nvSpPr>
          <p:spPr>
            <a:xfrm>
              <a:off x="3696804" y="53091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03" name="object 22203"/>
            <p:cNvSpPr/>
            <p:nvPr/>
          </p:nvSpPr>
          <p:spPr>
            <a:xfrm>
              <a:off x="3702341" y="5298808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800" y="800"/>
                  </a:moveTo>
                  <a:lnTo>
                    <a:pt x="0" y="800"/>
                  </a:lnTo>
                  <a:lnTo>
                    <a:pt x="0" y="4749"/>
                  </a:lnTo>
                  <a:lnTo>
                    <a:pt x="800" y="4749"/>
                  </a:lnTo>
                  <a:lnTo>
                    <a:pt x="800" y="3174"/>
                  </a:lnTo>
                  <a:lnTo>
                    <a:pt x="1600" y="2374"/>
                  </a:lnTo>
                  <a:lnTo>
                    <a:pt x="160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4749"/>
                  </a:lnTo>
                  <a:lnTo>
                    <a:pt x="80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04" name="object 22204"/>
            <p:cNvSpPr/>
            <p:nvPr/>
          </p:nvSpPr>
          <p:spPr>
            <a:xfrm>
              <a:off x="3702341" y="52988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05" name="object 22205"/>
            <p:cNvSpPr/>
            <p:nvPr/>
          </p:nvSpPr>
          <p:spPr>
            <a:xfrm>
              <a:off x="3701554" y="5298808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4749"/>
                  </a:moveTo>
                  <a:lnTo>
                    <a:pt x="1587" y="4749"/>
                  </a:lnTo>
                </a:path>
                <a:path w="1904" h="5079">
                  <a:moveTo>
                    <a:pt x="0" y="4749"/>
                  </a:move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06" name="object 22206"/>
            <p:cNvSpPr/>
            <p:nvPr/>
          </p:nvSpPr>
          <p:spPr>
            <a:xfrm>
              <a:off x="3700767" y="530197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87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07" name="object 22207"/>
            <p:cNvSpPr/>
            <p:nvPr/>
          </p:nvSpPr>
          <p:spPr>
            <a:xfrm>
              <a:off x="3696804" y="530197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3962" y="0"/>
                  </a:lnTo>
                </a:path>
                <a:path w="5079" h="3175">
                  <a:moveTo>
                    <a:pt x="0" y="0"/>
                  </a:moveTo>
                  <a:lnTo>
                    <a:pt x="800" y="2374"/>
                  </a:lnTo>
                  <a:lnTo>
                    <a:pt x="4749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08" name="object 22208"/>
            <p:cNvSpPr/>
            <p:nvPr/>
          </p:nvSpPr>
          <p:spPr>
            <a:xfrm>
              <a:off x="3700767" y="529800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3962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09" name="object 22209"/>
            <p:cNvSpPr/>
            <p:nvPr/>
          </p:nvSpPr>
          <p:spPr>
            <a:xfrm>
              <a:off x="3696804" y="529800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800" y="0"/>
                  </a:moveTo>
                  <a:lnTo>
                    <a:pt x="4749" y="0"/>
                  </a:lnTo>
                </a:path>
                <a:path w="5079" h="4445">
                  <a:moveTo>
                    <a:pt x="80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10" name="object 22210"/>
            <p:cNvSpPr/>
            <p:nvPr/>
          </p:nvSpPr>
          <p:spPr>
            <a:xfrm>
              <a:off x="3701554" y="52972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11" name="object 22211"/>
            <p:cNvSpPr/>
            <p:nvPr/>
          </p:nvSpPr>
          <p:spPr>
            <a:xfrm>
              <a:off x="3697604" y="52972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12" name="object 22212"/>
            <p:cNvSpPr/>
            <p:nvPr/>
          </p:nvSpPr>
          <p:spPr>
            <a:xfrm>
              <a:off x="3702354" y="52972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13" name="object 22213"/>
            <p:cNvSpPr/>
            <p:nvPr/>
          </p:nvSpPr>
          <p:spPr>
            <a:xfrm>
              <a:off x="3701554" y="530355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1587"/>
                  </a:lnTo>
                </a:path>
                <a:path w="1270" h="1904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214" name="object 22214"/>
          <p:cNvGrpSpPr/>
          <p:nvPr/>
        </p:nvGrpSpPr>
        <p:grpSpPr>
          <a:xfrm>
            <a:off x="5590692" y="3471348"/>
            <a:ext cx="29575" cy="27432"/>
            <a:chOff x="6589172" y="5142738"/>
            <a:chExt cx="43815" cy="40640"/>
          </a:xfrm>
        </p:grpSpPr>
        <p:sp>
          <p:nvSpPr>
            <p:cNvPr id="22215" name="object 22215"/>
            <p:cNvSpPr/>
            <p:nvPr/>
          </p:nvSpPr>
          <p:spPr>
            <a:xfrm>
              <a:off x="6601841" y="51585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16" name="object 22216"/>
            <p:cNvSpPr/>
            <p:nvPr/>
          </p:nvSpPr>
          <p:spPr>
            <a:xfrm>
              <a:off x="6589966" y="5149088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332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17" name="object 22217"/>
            <p:cNvSpPr/>
            <p:nvPr/>
          </p:nvSpPr>
          <p:spPr>
            <a:xfrm>
              <a:off x="6589966" y="5179187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21386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18" name="object 22218"/>
            <p:cNvSpPr/>
            <p:nvPr/>
          </p:nvSpPr>
          <p:spPr>
            <a:xfrm>
              <a:off x="6611353" y="5163337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19" name="object 22219"/>
            <p:cNvSpPr/>
            <p:nvPr/>
          </p:nvSpPr>
          <p:spPr>
            <a:xfrm>
              <a:off x="6601841" y="51562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20" name="object 22220"/>
            <p:cNvSpPr/>
            <p:nvPr/>
          </p:nvSpPr>
          <p:spPr>
            <a:xfrm>
              <a:off x="6601841" y="5154625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9512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21" name="object 22221"/>
            <p:cNvSpPr/>
            <p:nvPr/>
          </p:nvSpPr>
          <p:spPr>
            <a:xfrm>
              <a:off x="6611353" y="5145913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89">
                  <a:moveTo>
                    <a:pt x="0" y="0"/>
                  </a:moveTo>
                  <a:lnTo>
                    <a:pt x="0" y="8724"/>
                  </a:lnTo>
                  <a:lnTo>
                    <a:pt x="20586" y="55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22" name="object 22222"/>
            <p:cNvSpPr/>
            <p:nvPr/>
          </p:nvSpPr>
          <p:spPr>
            <a:xfrm>
              <a:off x="6631940" y="514273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223" name="object 22223"/>
          <p:cNvGrpSpPr/>
          <p:nvPr/>
        </p:nvGrpSpPr>
        <p:grpSpPr>
          <a:xfrm>
            <a:off x="4737248" y="3456908"/>
            <a:ext cx="909971" cy="136731"/>
            <a:chOff x="5324811" y="5121344"/>
            <a:chExt cx="1348105" cy="202565"/>
          </a:xfrm>
        </p:grpSpPr>
        <p:sp>
          <p:nvSpPr>
            <p:cNvPr id="22224" name="object 22224"/>
            <p:cNvSpPr/>
            <p:nvPr/>
          </p:nvSpPr>
          <p:spPr>
            <a:xfrm>
              <a:off x="5339854" y="526792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25" name="object 22225"/>
            <p:cNvSpPr/>
            <p:nvPr/>
          </p:nvSpPr>
          <p:spPr>
            <a:xfrm>
              <a:off x="5331142" y="5256822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0" y="0"/>
                  </a:moveTo>
                  <a:lnTo>
                    <a:pt x="8712" y="110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26" name="object 22226"/>
            <p:cNvSpPr/>
            <p:nvPr/>
          </p:nvSpPr>
          <p:spPr>
            <a:xfrm>
              <a:off x="5331142" y="52568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27" name="object 22227"/>
            <p:cNvSpPr/>
            <p:nvPr/>
          </p:nvSpPr>
          <p:spPr>
            <a:xfrm>
              <a:off x="5342242" y="5281371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-793" y="400"/>
                  </a:moveTo>
                  <a:lnTo>
                    <a:pt x="11880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28" name="object 22228"/>
            <p:cNvSpPr/>
            <p:nvPr/>
          </p:nvSpPr>
          <p:spPr>
            <a:xfrm>
              <a:off x="5353329" y="5271084"/>
              <a:ext cx="23495" cy="10795"/>
            </a:xfrm>
            <a:custGeom>
              <a:avLst/>
              <a:gdLst/>
              <a:ahLst/>
              <a:cxnLst/>
              <a:rect l="l" t="t" r="r" b="b"/>
              <a:pathLst>
                <a:path w="23495" h="10795">
                  <a:moveTo>
                    <a:pt x="0" y="0"/>
                  </a:moveTo>
                  <a:lnTo>
                    <a:pt x="0" y="10287"/>
                  </a:lnTo>
                  <a:lnTo>
                    <a:pt x="22974" y="949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29" name="object 22229"/>
            <p:cNvSpPr/>
            <p:nvPr/>
          </p:nvSpPr>
          <p:spPr>
            <a:xfrm>
              <a:off x="5376303" y="526949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30" name="object 22230"/>
            <p:cNvSpPr/>
            <p:nvPr/>
          </p:nvSpPr>
          <p:spPr>
            <a:xfrm>
              <a:off x="5376303" y="529405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31" name="object 22231"/>
            <p:cNvSpPr/>
            <p:nvPr/>
          </p:nvSpPr>
          <p:spPr>
            <a:xfrm>
              <a:off x="5376290" y="5303558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-793" y="793"/>
                  </a:moveTo>
                  <a:lnTo>
                    <a:pt x="24568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32" name="object 22232"/>
            <p:cNvSpPr/>
            <p:nvPr/>
          </p:nvSpPr>
          <p:spPr>
            <a:xfrm>
              <a:off x="5400065" y="5268709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0" y="0"/>
                  </a:moveTo>
                  <a:lnTo>
                    <a:pt x="0" y="348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33" name="object 22233"/>
            <p:cNvSpPr/>
            <p:nvPr/>
          </p:nvSpPr>
          <p:spPr>
            <a:xfrm>
              <a:off x="5376303" y="5279796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-793" y="393"/>
                  </a:moveTo>
                  <a:lnTo>
                    <a:pt x="118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34" name="object 22234"/>
            <p:cNvSpPr/>
            <p:nvPr/>
          </p:nvSpPr>
          <p:spPr>
            <a:xfrm>
              <a:off x="5387390" y="527979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35" name="object 22235"/>
            <p:cNvSpPr/>
            <p:nvPr/>
          </p:nvSpPr>
          <p:spPr>
            <a:xfrm>
              <a:off x="5400065" y="5267121"/>
              <a:ext cx="24130" cy="36830"/>
            </a:xfrm>
            <a:custGeom>
              <a:avLst/>
              <a:gdLst/>
              <a:ahLst/>
              <a:cxnLst/>
              <a:rect l="l" t="t" r="r" b="b"/>
              <a:pathLst>
                <a:path w="24129" h="36829">
                  <a:moveTo>
                    <a:pt x="23761" y="0"/>
                  </a:moveTo>
                  <a:lnTo>
                    <a:pt x="23761" y="34861"/>
                  </a:lnTo>
                  <a:lnTo>
                    <a:pt x="0" y="364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36" name="object 22236"/>
            <p:cNvSpPr/>
            <p:nvPr/>
          </p:nvSpPr>
          <p:spPr>
            <a:xfrm>
              <a:off x="5423826" y="5265534"/>
              <a:ext cx="23495" cy="36830"/>
            </a:xfrm>
            <a:custGeom>
              <a:avLst/>
              <a:gdLst/>
              <a:ahLst/>
              <a:cxnLst/>
              <a:rect l="l" t="t" r="r" b="b"/>
              <a:pathLst>
                <a:path w="23495" h="36829">
                  <a:moveTo>
                    <a:pt x="22974" y="0"/>
                  </a:moveTo>
                  <a:lnTo>
                    <a:pt x="22974" y="34848"/>
                  </a:lnTo>
                  <a:lnTo>
                    <a:pt x="0" y="364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37" name="object 22237"/>
            <p:cNvSpPr/>
            <p:nvPr/>
          </p:nvSpPr>
          <p:spPr>
            <a:xfrm>
              <a:off x="5446801" y="5263959"/>
              <a:ext cx="24130" cy="36830"/>
            </a:xfrm>
            <a:custGeom>
              <a:avLst/>
              <a:gdLst/>
              <a:ahLst/>
              <a:cxnLst/>
              <a:rect l="l" t="t" r="r" b="b"/>
              <a:pathLst>
                <a:path w="24129" h="36829">
                  <a:moveTo>
                    <a:pt x="23761" y="0"/>
                  </a:moveTo>
                  <a:lnTo>
                    <a:pt x="23761" y="34848"/>
                  </a:lnTo>
                  <a:lnTo>
                    <a:pt x="0" y="364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38" name="object 22238"/>
            <p:cNvSpPr/>
            <p:nvPr/>
          </p:nvSpPr>
          <p:spPr>
            <a:xfrm>
              <a:off x="5470562" y="5262371"/>
              <a:ext cx="23495" cy="36830"/>
            </a:xfrm>
            <a:custGeom>
              <a:avLst/>
              <a:gdLst/>
              <a:ahLst/>
              <a:cxnLst/>
              <a:rect l="l" t="t" r="r" b="b"/>
              <a:pathLst>
                <a:path w="23495" h="36829">
                  <a:moveTo>
                    <a:pt x="22974" y="0"/>
                  </a:moveTo>
                  <a:lnTo>
                    <a:pt x="22974" y="34861"/>
                  </a:ln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39" name="object 22239"/>
            <p:cNvSpPr/>
            <p:nvPr/>
          </p:nvSpPr>
          <p:spPr>
            <a:xfrm>
              <a:off x="5493537" y="5260784"/>
              <a:ext cx="24130" cy="36830"/>
            </a:xfrm>
            <a:custGeom>
              <a:avLst/>
              <a:gdLst/>
              <a:ahLst/>
              <a:cxnLst/>
              <a:rect l="l" t="t" r="r" b="b"/>
              <a:pathLst>
                <a:path w="24129" h="36829">
                  <a:moveTo>
                    <a:pt x="23774" y="0"/>
                  </a:moveTo>
                  <a:lnTo>
                    <a:pt x="23774" y="35648"/>
                  </a:ln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40" name="object 22240"/>
            <p:cNvSpPr/>
            <p:nvPr/>
          </p:nvSpPr>
          <p:spPr>
            <a:xfrm>
              <a:off x="5517311" y="5259196"/>
              <a:ext cx="23495" cy="37465"/>
            </a:xfrm>
            <a:custGeom>
              <a:avLst/>
              <a:gdLst/>
              <a:ahLst/>
              <a:cxnLst/>
              <a:rect l="l" t="t" r="r" b="b"/>
              <a:pathLst>
                <a:path w="23495" h="37464">
                  <a:moveTo>
                    <a:pt x="22974" y="0"/>
                  </a:moveTo>
                  <a:lnTo>
                    <a:pt x="22974" y="34861"/>
                  </a:lnTo>
                  <a:lnTo>
                    <a:pt x="0" y="372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41" name="object 22241"/>
            <p:cNvSpPr/>
            <p:nvPr/>
          </p:nvSpPr>
          <p:spPr>
            <a:xfrm>
              <a:off x="5540285" y="5257622"/>
              <a:ext cx="24130" cy="36830"/>
            </a:xfrm>
            <a:custGeom>
              <a:avLst/>
              <a:gdLst/>
              <a:ahLst/>
              <a:cxnLst/>
              <a:rect l="l" t="t" r="r" b="b"/>
              <a:pathLst>
                <a:path w="24129" h="36829">
                  <a:moveTo>
                    <a:pt x="23774" y="0"/>
                  </a:moveTo>
                  <a:lnTo>
                    <a:pt x="23774" y="34848"/>
                  </a:ln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42" name="object 22242"/>
            <p:cNvSpPr/>
            <p:nvPr/>
          </p:nvSpPr>
          <p:spPr>
            <a:xfrm>
              <a:off x="5564060" y="5256034"/>
              <a:ext cx="23495" cy="36830"/>
            </a:xfrm>
            <a:custGeom>
              <a:avLst/>
              <a:gdLst/>
              <a:ahLst/>
              <a:cxnLst/>
              <a:rect l="l" t="t" r="r" b="b"/>
              <a:pathLst>
                <a:path w="23495" h="36829">
                  <a:moveTo>
                    <a:pt x="22961" y="0"/>
                  </a:moveTo>
                  <a:lnTo>
                    <a:pt x="22961" y="34861"/>
                  </a:ln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43" name="object 22243"/>
            <p:cNvSpPr/>
            <p:nvPr/>
          </p:nvSpPr>
          <p:spPr>
            <a:xfrm>
              <a:off x="5587021" y="5254447"/>
              <a:ext cx="24130" cy="36830"/>
            </a:xfrm>
            <a:custGeom>
              <a:avLst/>
              <a:gdLst/>
              <a:ahLst/>
              <a:cxnLst/>
              <a:rect l="l" t="t" r="r" b="b"/>
              <a:pathLst>
                <a:path w="24129" h="36829">
                  <a:moveTo>
                    <a:pt x="23774" y="0"/>
                  </a:moveTo>
                  <a:lnTo>
                    <a:pt x="23774" y="34861"/>
                  </a:ln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44" name="object 22244"/>
            <p:cNvSpPr/>
            <p:nvPr/>
          </p:nvSpPr>
          <p:spPr>
            <a:xfrm>
              <a:off x="5610796" y="5252859"/>
              <a:ext cx="23495" cy="36830"/>
            </a:xfrm>
            <a:custGeom>
              <a:avLst/>
              <a:gdLst/>
              <a:ahLst/>
              <a:cxnLst/>
              <a:rect l="l" t="t" r="r" b="b"/>
              <a:pathLst>
                <a:path w="23495" h="36829">
                  <a:moveTo>
                    <a:pt x="22974" y="0"/>
                  </a:moveTo>
                  <a:lnTo>
                    <a:pt x="22974" y="34861"/>
                  </a:ln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45" name="object 22245"/>
            <p:cNvSpPr/>
            <p:nvPr/>
          </p:nvSpPr>
          <p:spPr>
            <a:xfrm>
              <a:off x="5633770" y="5251284"/>
              <a:ext cx="23495" cy="36830"/>
            </a:xfrm>
            <a:custGeom>
              <a:avLst/>
              <a:gdLst/>
              <a:ahLst/>
              <a:cxnLst/>
              <a:rect l="l" t="t" r="r" b="b"/>
              <a:pathLst>
                <a:path w="23495" h="36829">
                  <a:moveTo>
                    <a:pt x="22974" y="0"/>
                  </a:moveTo>
                  <a:lnTo>
                    <a:pt x="22974" y="34861"/>
                  </a:ln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46" name="object 22246"/>
            <p:cNvSpPr/>
            <p:nvPr/>
          </p:nvSpPr>
          <p:spPr>
            <a:xfrm>
              <a:off x="5656744" y="5248909"/>
              <a:ext cx="23495" cy="37465"/>
            </a:xfrm>
            <a:custGeom>
              <a:avLst/>
              <a:gdLst/>
              <a:ahLst/>
              <a:cxnLst/>
              <a:rect l="l" t="t" r="r" b="b"/>
              <a:pathLst>
                <a:path w="23495" h="37464">
                  <a:moveTo>
                    <a:pt x="22974" y="0"/>
                  </a:moveTo>
                  <a:lnTo>
                    <a:pt x="22974" y="35636"/>
                  </a:lnTo>
                  <a:lnTo>
                    <a:pt x="0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47" name="object 22247"/>
            <p:cNvSpPr/>
            <p:nvPr/>
          </p:nvSpPr>
          <p:spPr>
            <a:xfrm>
              <a:off x="5679719" y="5247322"/>
              <a:ext cx="24130" cy="37465"/>
            </a:xfrm>
            <a:custGeom>
              <a:avLst/>
              <a:gdLst/>
              <a:ahLst/>
              <a:cxnLst/>
              <a:rect l="l" t="t" r="r" b="b"/>
              <a:pathLst>
                <a:path w="24129" h="37464">
                  <a:moveTo>
                    <a:pt x="23761" y="0"/>
                  </a:moveTo>
                  <a:lnTo>
                    <a:pt x="23761" y="34861"/>
                  </a:lnTo>
                  <a:lnTo>
                    <a:pt x="0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48" name="object 22248"/>
            <p:cNvSpPr/>
            <p:nvPr/>
          </p:nvSpPr>
          <p:spPr>
            <a:xfrm>
              <a:off x="5703480" y="5245734"/>
              <a:ext cx="23495" cy="36830"/>
            </a:xfrm>
            <a:custGeom>
              <a:avLst/>
              <a:gdLst/>
              <a:ahLst/>
              <a:cxnLst/>
              <a:rect l="l" t="t" r="r" b="b"/>
              <a:pathLst>
                <a:path w="23495" h="36829">
                  <a:moveTo>
                    <a:pt x="22974" y="0"/>
                  </a:moveTo>
                  <a:lnTo>
                    <a:pt x="22974" y="34848"/>
                  </a:lnTo>
                  <a:lnTo>
                    <a:pt x="0" y="364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49" name="object 22249"/>
            <p:cNvSpPr/>
            <p:nvPr/>
          </p:nvSpPr>
          <p:spPr>
            <a:xfrm>
              <a:off x="5726455" y="5243360"/>
              <a:ext cx="23495" cy="37465"/>
            </a:xfrm>
            <a:custGeom>
              <a:avLst/>
              <a:gdLst/>
              <a:ahLst/>
              <a:cxnLst/>
              <a:rect l="l" t="t" r="r" b="b"/>
              <a:pathLst>
                <a:path w="23495" h="37464">
                  <a:moveTo>
                    <a:pt x="22974" y="0"/>
                  </a:moveTo>
                  <a:lnTo>
                    <a:pt x="22974" y="34861"/>
                  </a:lnTo>
                  <a:lnTo>
                    <a:pt x="0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50" name="object 22250"/>
            <p:cNvSpPr/>
            <p:nvPr/>
          </p:nvSpPr>
          <p:spPr>
            <a:xfrm>
              <a:off x="5749429" y="5241772"/>
              <a:ext cx="23495" cy="36830"/>
            </a:xfrm>
            <a:custGeom>
              <a:avLst/>
              <a:gdLst/>
              <a:ahLst/>
              <a:cxnLst/>
              <a:rect l="l" t="t" r="r" b="b"/>
              <a:pathLst>
                <a:path w="23495" h="36829">
                  <a:moveTo>
                    <a:pt x="22961" y="0"/>
                  </a:moveTo>
                  <a:lnTo>
                    <a:pt x="22961" y="34861"/>
                  </a:lnTo>
                  <a:lnTo>
                    <a:pt x="0" y="364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51" name="object 22251"/>
            <p:cNvSpPr/>
            <p:nvPr/>
          </p:nvSpPr>
          <p:spPr>
            <a:xfrm>
              <a:off x="5772391" y="5239384"/>
              <a:ext cx="23495" cy="37465"/>
            </a:xfrm>
            <a:custGeom>
              <a:avLst/>
              <a:gdLst/>
              <a:ahLst/>
              <a:cxnLst/>
              <a:rect l="l" t="t" r="r" b="b"/>
              <a:pathLst>
                <a:path w="23495" h="37464">
                  <a:moveTo>
                    <a:pt x="22987" y="0"/>
                  </a:moveTo>
                  <a:lnTo>
                    <a:pt x="22987" y="35661"/>
                  </a:lnTo>
                  <a:lnTo>
                    <a:pt x="0" y="372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52" name="object 22252"/>
            <p:cNvSpPr/>
            <p:nvPr/>
          </p:nvSpPr>
          <p:spPr>
            <a:xfrm>
              <a:off x="5795378" y="5237810"/>
              <a:ext cx="23495" cy="37465"/>
            </a:xfrm>
            <a:custGeom>
              <a:avLst/>
              <a:gdLst/>
              <a:ahLst/>
              <a:cxnLst/>
              <a:rect l="l" t="t" r="r" b="b"/>
              <a:pathLst>
                <a:path w="23495" h="37464">
                  <a:moveTo>
                    <a:pt x="22974" y="0"/>
                  </a:moveTo>
                  <a:lnTo>
                    <a:pt x="22974" y="34861"/>
                  </a:lnTo>
                  <a:lnTo>
                    <a:pt x="0" y="372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53" name="object 22253"/>
            <p:cNvSpPr/>
            <p:nvPr/>
          </p:nvSpPr>
          <p:spPr>
            <a:xfrm>
              <a:off x="5818365" y="5235435"/>
              <a:ext cx="23495" cy="37465"/>
            </a:xfrm>
            <a:custGeom>
              <a:avLst/>
              <a:gdLst/>
              <a:ahLst/>
              <a:cxnLst/>
              <a:rect l="l" t="t" r="r" b="b"/>
              <a:pathLst>
                <a:path w="23495" h="37464">
                  <a:moveTo>
                    <a:pt x="22961" y="0"/>
                  </a:moveTo>
                  <a:lnTo>
                    <a:pt x="22961" y="34848"/>
                  </a:lnTo>
                  <a:lnTo>
                    <a:pt x="0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54" name="object 22254"/>
            <p:cNvSpPr/>
            <p:nvPr/>
          </p:nvSpPr>
          <p:spPr>
            <a:xfrm>
              <a:off x="5841326" y="5233847"/>
              <a:ext cx="22225" cy="36830"/>
            </a:xfrm>
            <a:custGeom>
              <a:avLst/>
              <a:gdLst/>
              <a:ahLst/>
              <a:cxnLst/>
              <a:rect l="l" t="t" r="r" b="b"/>
              <a:pathLst>
                <a:path w="22225" h="36829">
                  <a:moveTo>
                    <a:pt x="22186" y="0"/>
                  </a:moveTo>
                  <a:lnTo>
                    <a:pt x="22186" y="34861"/>
                  </a:lnTo>
                  <a:lnTo>
                    <a:pt x="0" y="364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55" name="object 22255"/>
            <p:cNvSpPr/>
            <p:nvPr/>
          </p:nvSpPr>
          <p:spPr>
            <a:xfrm>
              <a:off x="5863513" y="5231472"/>
              <a:ext cx="23495" cy="37465"/>
            </a:xfrm>
            <a:custGeom>
              <a:avLst/>
              <a:gdLst/>
              <a:ahLst/>
              <a:cxnLst/>
              <a:rect l="l" t="t" r="r" b="b"/>
              <a:pathLst>
                <a:path w="23495" h="37464">
                  <a:moveTo>
                    <a:pt x="22961" y="0"/>
                  </a:moveTo>
                  <a:lnTo>
                    <a:pt x="22961" y="34848"/>
                  </a:lnTo>
                  <a:lnTo>
                    <a:pt x="0" y="372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56" name="object 22256"/>
            <p:cNvSpPr/>
            <p:nvPr/>
          </p:nvSpPr>
          <p:spPr>
            <a:xfrm>
              <a:off x="5886475" y="5229898"/>
              <a:ext cx="23495" cy="36830"/>
            </a:xfrm>
            <a:custGeom>
              <a:avLst/>
              <a:gdLst/>
              <a:ahLst/>
              <a:cxnLst/>
              <a:rect l="l" t="t" r="r" b="b"/>
              <a:pathLst>
                <a:path w="23495" h="36829">
                  <a:moveTo>
                    <a:pt x="22974" y="0"/>
                  </a:moveTo>
                  <a:lnTo>
                    <a:pt x="22974" y="34848"/>
                  </a:lnTo>
                  <a:lnTo>
                    <a:pt x="0" y="364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57" name="object 22257"/>
            <p:cNvSpPr/>
            <p:nvPr/>
          </p:nvSpPr>
          <p:spPr>
            <a:xfrm>
              <a:off x="5909449" y="5227510"/>
              <a:ext cx="23495" cy="37465"/>
            </a:xfrm>
            <a:custGeom>
              <a:avLst/>
              <a:gdLst/>
              <a:ahLst/>
              <a:cxnLst/>
              <a:rect l="l" t="t" r="r" b="b"/>
              <a:pathLst>
                <a:path w="23495" h="37464">
                  <a:moveTo>
                    <a:pt x="22974" y="0"/>
                  </a:moveTo>
                  <a:lnTo>
                    <a:pt x="22974" y="34848"/>
                  </a:lnTo>
                  <a:lnTo>
                    <a:pt x="0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58" name="object 22258"/>
            <p:cNvSpPr/>
            <p:nvPr/>
          </p:nvSpPr>
          <p:spPr>
            <a:xfrm>
              <a:off x="5932423" y="5225135"/>
              <a:ext cx="22225" cy="37465"/>
            </a:xfrm>
            <a:custGeom>
              <a:avLst/>
              <a:gdLst/>
              <a:ahLst/>
              <a:cxnLst/>
              <a:rect l="l" t="t" r="r" b="b"/>
              <a:pathLst>
                <a:path w="22225" h="37464">
                  <a:moveTo>
                    <a:pt x="22186" y="0"/>
                  </a:moveTo>
                  <a:lnTo>
                    <a:pt x="22186" y="34861"/>
                  </a:lnTo>
                  <a:lnTo>
                    <a:pt x="0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59" name="object 22259"/>
            <p:cNvSpPr/>
            <p:nvPr/>
          </p:nvSpPr>
          <p:spPr>
            <a:xfrm>
              <a:off x="5954610" y="5222747"/>
              <a:ext cx="23495" cy="37465"/>
            </a:xfrm>
            <a:custGeom>
              <a:avLst/>
              <a:gdLst/>
              <a:ahLst/>
              <a:cxnLst/>
              <a:rect l="l" t="t" r="r" b="b"/>
              <a:pathLst>
                <a:path w="23495" h="37464">
                  <a:moveTo>
                    <a:pt x="22974" y="0"/>
                  </a:moveTo>
                  <a:lnTo>
                    <a:pt x="22974" y="34861"/>
                  </a:lnTo>
                  <a:lnTo>
                    <a:pt x="0" y="372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60" name="object 22260"/>
            <p:cNvSpPr/>
            <p:nvPr/>
          </p:nvSpPr>
          <p:spPr>
            <a:xfrm>
              <a:off x="5977585" y="5221173"/>
              <a:ext cx="22225" cy="36830"/>
            </a:xfrm>
            <a:custGeom>
              <a:avLst/>
              <a:gdLst/>
              <a:ahLst/>
              <a:cxnLst/>
              <a:rect l="l" t="t" r="r" b="b"/>
              <a:pathLst>
                <a:path w="22225" h="36829">
                  <a:moveTo>
                    <a:pt x="22186" y="0"/>
                  </a:moveTo>
                  <a:lnTo>
                    <a:pt x="22186" y="34074"/>
                  </a:ln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61" name="object 22261"/>
            <p:cNvSpPr/>
            <p:nvPr/>
          </p:nvSpPr>
          <p:spPr>
            <a:xfrm>
              <a:off x="5999771" y="5218798"/>
              <a:ext cx="23495" cy="36830"/>
            </a:xfrm>
            <a:custGeom>
              <a:avLst/>
              <a:gdLst/>
              <a:ahLst/>
              <a:cxnLst/>
              <a:rect l="l" t="t" r="r" b="b"/>
              <a:pathLst>
                <a:path w="23495" h="36829">
                  <a:moveTo>
                    <a:pt x="22974" y="0"/>
                  </a:moveTo>
                  <a:lnTo>
                    <a:pt x="22974" y="34061"/>
                  </a:ln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62" name="object 22262"/>
            <p:cNvSpPr/>
            <p:nvPr/>
          </p:nvSpPr>
          <p:spPr>
            <a:xfrm>
              <a:off x="6022733" y="5216423"/>
              <a:ext cx="22225" cy="36830"/>
            </a:xfrm>
            <a:custGeom>
              <a:avLst/>
              <a:gdLst/>
              <a:ahLst/>
              <a:cxnLst/>
              <a:rect l="l" t="t" r="r" b="b"/>
              <a:pathLst>
                <a:path w="22225" h="36829">
                  <a:moveTo>
                    <a:pt x="22186" y="0"/>
                  </a:moveTo>
                  <a:lnTo>
                    <a:pt x="22186" y="34861"/>
                  </a:lnTo>
                  <a:lnTo>
                    <a:pt x="0" y="364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63" name="object 22263"/>
            <p:cNvSpPr/>
            <p:nvPr/>
          </p:nvSpPr>
          <p:spPr>
            <a:xfrm>
              <a:off x="6044920" y="5214048"/>
              <a:ext cx="22225" cy="37465"/>
            </a:xfrm>
            <a:custGeom>
              <a:avLst/>
              <a:gdLst/>
              <a:ahLst/>
              <a:cxnLst/>
              <a:rect l="l" t="t" r="r" b="b"/>
              <a:pathLst>
                <a:path w="22225" h="37464">
                  <a:moveTo>
                    <a:pt x="22186" y="0"/>
                  </a:moveTo>
                  <a:lnTo>
                    <a:pt x="22186" y="34861"/>
                  </a:lnTo>
                  <a:lnTo>
                    <a:pt x="0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64" name="object 22264"/>
            <p:cNvSpPr/>
            <p:nvPr/>
          </p:nvSpPr>
          <p:spPr>
            <a:xfrm>
              <a:off x="6067107" y="5211660"/>
              <a:ext cx="23495" cy="37465"/>
            </a:xfrm>
            <a:custGeom>
              <a:avLst/>
              <a:gdLst/>
              <a:ahLst/>
              <a:cxnLst/>
              <a:rect l="l" t="t" r="r" b="b"/>
              <a:pathLst>
                <a:path w="23495" h="37464">
                  <a:moveTo>
                    <a:pt x="22974" y="0"/>
                  </a:moveTo>
                  <a:lnTo>
                    <a:pt x="22974" y="34861"/>
                  </a:lnTo>
                  <a:lnTo>
                    <a:pt x="0" y="372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65" name="object 22265"/>
            <p:cNvSpPr/>
            <p:nvPr/>
          </p:nvSpPr>
          <p:spPr>
            <a:xfrm>
              <a:off x="6090068" y="5209285"/>
              <a:ext cx="22225" cy="37465"/>
            </a:xfrm>
            <a:custGeom>
              <a:avLst/>
              <a:gdLst/>
              <a:ahLst/>
              <a:cxnLst/>
              <a:rect l="l" t="t" r="r" b="b"/>
              <a:pathLst>
                <a:path w="22225" h="37464">
                  <a:moveTo>
                    <a:pt x="22186" y="0"/>
                  </a:moveTo>
                  <a:lnTo>
                    <a:pt x="22186" y="34861"/>
                  </a:lnTo>
                  <a:lnTo>
                    <a:pt x="0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66" name="object 22266"/>
            <p:cNvSpPr/>
            <p:nvPr/>
          </p:nvSpPr>
          <p:spPr>
            <a:xfrm>
              <a:off x="6112255" y="5206911"/>
              <a:ext cx="22225" cy="37465"/>
            </a:xfrm>
            <a:custGeom>
              <a:avLst/>
              <a:gdLst/>
              <a:ahLst/>
              <a:cxnLst/>
              <a:rect l="l" t="t" r="r" b="b"/>
              <a:pathLst>
                <a:path w="22225" h="37464">
                  <a:moveTo>
                    <a:pt x="22186" y="0"/>
                  </a:moveTo>
                  <a:lnTo>
                    <a:pt x="22186" y="34061"/>
                  </a:lnTo>
                  <a:lnTo>
                    <a:pt x="0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67" name="object 22267"/>
            <p:cNvSpPr/>
            <p:nvPr/>
          </p:nvSpPr>
          <p:spPr>
            <a:xfrm>
              <a:off x="6134430" y="5204536"/>
              <a:ext cx="22225" cy="36830"/>
            </a:xfrm>
            <a:custGeom>
              <a:avLst/>
              <a:gdLst/>
              <a:ahLst/>
              <a:cxnLst/>
              <a:rect l="l" t="t" r="r" b="b"/>
              <a:pathLst>
                <a:path w="22225" h="36829">
                  <a:moveTo>
                    <a:pt x="22186" y="0"/>
                  </a:moveTo>
                  <a:lnTo>
                    <a:pt x="22186" y="34061"/>
                  </a:lnTo>
                  <a:lnTo>
                    <a:pt x="0" y="36448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68" name="object 22268"/>
            <p:cNvSpPr/>
            <p:nvPr/>
          </p:nvSpPr>
          <p:spPr>
            <a:xfrm>
              <a:off x="6156629" y="5202161"/>
              <a:ext cx="22225" cy="36830"/>
            </a:xfrm>
            <a:custGeom>
              <a:avLst/>
              <a:gdLst/>
              <a:ahLst/>
              <a:cxnLst/>
              <a:rect l="l" t="t" r="r" b="b"/>
              <a:pathLst>
                <a:path w="22225" h="36829">
                  <a:moveTo>
                    <a:pt x="22186" y="0"/>
                  </a:moveTo>
                  <a:lnTo>
                    <a:pt x="22186" y="34074"/>
                  </a:lnTo>
                  <a:lnTo>
                    <a:pt x="0" y="364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69" name="object 22269"/>
            <p:cNvSpPr/>
            <p:nvPr/>
          </p:nvSpPr>
          <p:spPr>
            <a:xfrm>
              <a:off x="6178803" y="5198986"/>
              <a:ext cx="22225" cy="37465"/>
            </a:xfrm>
            <a:custGeom>
              <a:avLst/>
              <a:gdLst/>
              <a:ahLst/>
              <a:cxnLst/>
              <a:rect l="l" t="t" r="r" b="b"/>
              <a:pathLst>
                <a:path w="22225" h="37464">
                  <a:moveTo>
                    <a:pt x="22174" y="0"/>
                  </a:moveTo>
                  <a:lnTo>
                    <a:pt x="22174" y="34861"/>
                  </a:lnTo>
                  <a:lnTo>
                    <a:pt x="0" y="372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70" name="object 22270"/>
            <p:cNvSpPr/>
            <p:nvPr/>
          </p:nvSpPr>
          <p:spPr>
            <a:xfrm>
              <a:off x="6200990" y="5196611"/>
              <a:ext cx="22225" cy="37465"/>
            </a:xfrm>
            <a:custGeom>
              <a:avLst/>
              <a:gdLst/>
              <a:ahLst/>
              <a:cxnLst/>
              <a:rect l="l" t="t" r="r" b="b"/>
              <a:pathLst>
                <a:path w="22225" h="37464">
                  <a:moveTo>
                    <a:pt x="22186" y="0"/>
                  </a:moveTo>
                  <a:lnTo>
                    <a:pt x="22186" y="34848"/>
                  </a:lnTo>
                  <a:lnTo>
                    <a:pt x="0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71" name="object 22271"/>
            <p:cNvSpPr/>
            <p:nvPr/>
          </p:nvSpPr>
          <p:spPr>
            <a:xfrm>
              <a:off x="6223165" y="5194236"/>
              <a:ext cx="22225" cy="37465"/>
            </a:xfrm>
            <a:custGeom>
              <a:avLst/>
              <a:gdLst/>
              <a:ahLst/>
              <a:cxnLst/>
              <a:rect l="l" t="t" r="r" b="b"/>
              <a:pathLst>
                <a:path w="22225" h="37464">
                  <a:moveTo>
                    <a:pt x="22186" y="0"/>
                  </a:moveTo>
                  <a:lnTo>
                    <a:pt x="22186" y="34061"/>
                  </a:lnTo>
                  <a:lnTo>
                    <a:pt x="0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72" name="object 22272"/>
            <p:cNvSpPr/>
            <p:nvPr/>
          </p:nvSpPr>
          <p:spPr>
            <a:xfrm>
              <a:off x="6245351" y="5191861"/>
              <a:ext cx="22225" cy="36830"/>
            </a:xfrm>
            <a:custGeom>
              <a:avLst/>
              <a:gdLst/>
              <a:ahLst/>
              <a:cxnLst/>
              <a:rect l="l" t="t" r="r" b="b"/>
              <a:pathLst>
                <a:path w="22225" h="36829">
                  <a:moveTo>
                    <a:pt x="22186" y="0"/>
                  </a:moveTo>
                  <a:lnTo>
                    <a:pt x="22186" y="34074"/>
                  </a:ln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73" name="object 22273"/>
            <p:cNvSpPr/>
            <p:nvPr/>
          </p:nvSpPr>
          <p:spPr>
            <a:xfrm>
              <a:off x="6267538" y="5188686"/>
              <a:ext cx="21590" cy="37465"/>
            </a:xfrm>
            <a:custGeom>
              <a:avLst/>
              <a:gdLst/>
              <a:ahLst/>
              <a:cxnLst/>
              <a:rect l="l" t="t" r="r" b="b"/>
              <a:pathLst>
                <a:path w="21589" h="37464">
                  <a:moveTo>
                    <a:pt x="21386" y="0"/>
                  </a:moveTo>
                  <a:lnTo>
                    <a:pt x="21386" y="34848"/>
                  </a:lnTo>
                  <a:lnTo>
                    <a:pt x="0" y="372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74" name="object 22274"/>
            <p:cNvSpPr/>
            <p:nvPr/>
          </p:nvSpPr>
          <p:spPr>
            <a:xfrm>
              <a:off x="6288925" y="5186311"/>
              <a:ext cx="22225" cy="37465"/>
            </a:xfrm>
            <a:custGeom>
              <a:avLst/>
              <a:gdLst/>
              <a:ahLst/>
              <a:cxnLst/>
              <a:rect l="l" t="t" r="r" b="b"/>
              <a:pathLst>
                <a:path w="22225" h="37464">
                  <a:moveTo>
                    <a:pt x="22186" y="0"/>
                  </a:moveTo>
                  <a:lnTo>
                    <a:pt x="22186" y="34061"/>
                  </a:lnTo>
                  <a:lnTo>
                    <a:pt x="0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75" name="object 22275"/>
            <p:cNvSpPr/>
            <p:nvPr/>
          </p:nvSpPr>
          <p:spPr>
            <a:xfrm>
              <a:off x="6311112" y="5183936"/>
              <a:ext cx="21590" cy="36830"/>
            </a:xfrm>
            <a:custGeom>
              <a:avLst/>
              <a:gdLst/>
              <a:ahLst/>
              <a:cxnLst/>
              <a:rect l="l" t="t" r="r" b="b"/>
              <a:pathLst>
                <a:path w="21589" h="36829">
                  <a:moveTo>
                    <a:pt x="21386" y="0"/>
                  </a:moveTo>
                  <a:lnTo>
                    <a:pt x="21386" y="34074"/>
                  </a:lnTo>
                  <a:lnTo>
                    <a:pt x="0" y="364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76" name="object 22276"/>
            <p:cNvSpPr/>
            <p:nvPr/>
          </p:nvSpPr>
          <p:spPr>
            <a:xfrm>
              <a:off x="6332486" y="5180761"/>
              <a:ext cx="22225" cy="37465"/>
            </a:xfrm>
            <a:custGeom>
              <a:avLst/>
              <a:gdLst/>
              <a:ahLst/>
              <a:cxnLst/>
              <a:rect l="l" t="t" r="r" b="b"/>
              <a:pathLst>
                <a:path w="22225" h="37464">
                  <a:moveTo>
                    <a:pt x="22186" y="0"/>
                  </a:moveTo>
                  <a:lnTo>
                    <a:pt x="22186" y="34074"/>
                  </a:lnTo>
                  <a:lnTo>
                    <a:pt x="0" y="372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77" name="object 22277"/>
            <p:cNvSpPr/>
            <p:nvPr/>
          </p:nvSpPr>
          <p:spPr>
            <a:xfrm>
              <a:off x="6354673" y="5178399"/>
              <a:ext cx="21590" cy="36830"/>
            </a:xfrm>
            <a:custGeom>
              <a:avLst/>
              <a:gdLst/>
              <a:ahLst/>
              <a:cxnLst/>
              <a:rect l="l" t="t" r="r" b="b"/>
              <a:pathLst>
                <a:path w="21589" h="36829">
                  <a:moveTo>
                    <a:pt x="21386" y="0"/>
                  </a:moveTo>
                  <a:lnTo>
                    <a:pt x="21386" y="34061"/>
                  </a:lnTo>
                  <a:lnTo>
                    <a:pt x="0" y="364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78" name="object 22278"/>
            <p:cNvSpPr/>
            <p:nvPr/>
          </p:nvSpPr>
          <p:spPr>
            <a:xfrm>
              <a:off x="6376060" y="5175224"/>
              <a:ext cx="22225" cy="37465"/>
            </a:xfrm>
            <a:custGeom>
              <a:avLst/>
              <a:gdLst/>
              <a:ahLst/>
              <a:cxnLst/>
              <a:rect l="l" t="t" r="r" b="b"/>
              <a:pathLst>
                <a:path w="22225" h="37464">
                  <a:moveTo>
                    <a:pt x="22186" y="0"/>
                  </a:moveTo>
                  <a:lnTo>
                    <a:pt x="22186" y="34061"/>
                  </a:lnTo>
                  <a:lnTo>
                    <a:pt x="0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79" name="object 22279"/>
            <p:cNvSpPr/>
            <p:nvPr/>
          </p:nvSpPr>
          <p:spPr>
            <a:xfrm>
              <a:off x="6398247" y="5172062"/>
              <a:ext cx="21590" cy="37465"/>
            </a:xfrm>
            <a:custGeom>
              <a:avLst/>
              <a:gdLst/>
              <a:ahLst/>
              <a:cxnLst/>
              <a:rect l="l" t="t" r="r" b="b"/>
              <a:pathLst>
                <a:path w="21589" h="37464">
                  <a:moveTo>
                    <a:pt x="21399" y="0"/>
                  </a:moveTo>
                  <a:lnTo>
                    <a:pt x="21399" y="34861"/>
                  </a:lnTo>
                  <a:lnTo>
                    <a:pt x="0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80" name="object 22280"/>
            <p:cNvSpPr/>
            <p:nvPr/>
          </p:nvSpPr>
          <p:spPr>
            <a:xfrm>
              <a:off x="6419646" y="5169674"/>
              <a:ext cx="21590" cy="37465"/>
            </a:xfrm>
            <a:custGeom>
              <a:avLst/>
              <a:gdLst/>
              <a:ahLst/>
              <a:cxnLst/>
              <a:rect l="l" t="t" r="r" b="b"/>
              <a:pathLst>
                <a:path w="21589" h="37464">
                  <a:moveTo>
                    <a:pt x="21386" y="0"/>
                  </a:moveTo>
                  <a:lnTo>
                    <a:pt x="21386" y="34061"/>
                  </a:lnTo>
                  <a:lnTo>
                    <a:pt x="0" y="372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81" name="object 22281"/>
            <p:cNvSpPr/>
            <p:nvPr/>
          </p:nvSpPr>
          <p:spPr>
            <a:xfrm>
              <a:off x="6441033" y="5166512"/>
              <a:ext cx="21590" cy="37465"/>
            </a:xfrm>
            <a:custGeom>
              <a:avLst/>
              <a:gdLst/>
              <a:ahLst/>
              <a:cxnLst/>
              <a:rect l="l" t="t" r="r" b="b"/>
              <a:pathLst>
                <a:path w="21589" h="37464">
                  <a:moveTo>
                    <a:pt x="21386" y="0"/>
                  </a:moveTo>
                  <a:lnTo>
                    <a:pt x="21386" y="34061"/>
                  </a:lnTo>
                  <a:lnTo>
                    <a:pt x="0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82" name="object 22282"/>
            <p:cNvSpPr/>
            <p:nvPr/>
          </p:nvSpPr>
          <p:spPr>
            <a:xfrm>
              <a:off x="6462407" y="5164137"/>
              <a:ext cx="21590" cy="36830"/>
            </a:xfrm>
            <a:custGeom>
              <a:avLst/>
              <a:gdLst/>
              <a:ahLst/>
              <a:cxnLst/>
              <a:rect l="l" t="t" r="r" b="b"/>
              <a:pathLst>
                <a:path w="21589" h="36829">
                  <a:moveTo>
                    <a:pt x="21399" y="0"/>
                  </a:moveTo>
                  <a:lnTo>
                    <a:pt x="21399" y="34061"/>
                  </a:lnTo>
                  <a:lnTo>
                    <a:pt x="0" y="36436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83" name="object 22283"/>
            <p:cNvSpPr/>
            <p:nvPr/>
          </p:nvSpPr>
          <p:spPr>
            <a:xfrm>
              <a:off x="6483807" y="5160962"/>
              <a:ext cx="21590" cy="37465"/>
            </a:xfrm>
            <a:custGeom>
              <a:avLst/>
              <a:gdLst/>
              <a:ahLst/>
              <a:cxnLst/>
              <a:rect l="l" t="t" r="r" b="b"/>
              <a:pathLst>
                <a:path w="21590" h="37464">
                  <a:moveTo>
                    <a:pt x="21386" y="0"/>
                  </a:moveTo>
                  <a:lnTo>
                    <a:pt x="21386" y="34061"/>
                  </a:lnTo>
                  <a:lnTo>
                    <a:pt x="0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84" name="object 22284"/>
            <p:cNvSpPr/>
            <p:nvPr/>
          </p:nvSpPr>
          <p:spPr>
            <a:xfrm>
              <a:off x="6505193" y="5157800"/>
              <a:ext cx="21590" cy="37465"/>
            </a:xfrm>
            <a:custGeom>
              <a:avLst/>
              <a:gdLst/>
              <a:ahLst/>
              <a:cxnLst/>
              <a:rect l="l" t="t" r="r" b="b"/>
              <a:pathLst>
                <a:path w="21590" h="37464">
                  <a:moveTo>
                    <a:pt x="21399" y="0"/>
                  </a:moveTo>
                  <a:lnTo>
                    <a:pt x="21399" y="34061"/>
                  </a:lnTo>
                  <a:lnTo>
                    <a:pt x="0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85" name="object 22285"/>
            <p:cNvSpPr/>
            <p:nvPr/>
          </p:nvSpPr>
          <p:spPr>
            <a:xfrm>
              <a:off x="6526593" y="5154625"/>
              <a:ext cx="21590" cy="37465"/>
            </a:xfrm>
            <a:custGeom>
              <a:avLst/>
              <a:gdLst/>
              <a:ahLst/>
              <a:cxnLst/>
              <a:rect l="l" t="t" r="r" b="b"/>
              <a:pathLst>
                <a:path w="21590" h="37464">
                  <a:moveTo>
                    <a:pt x="21386" y="0"/>
                  </a:moveTo>
                  <a:lnTo>
                    <a:pt x="21386" y="34061"/>
                  </a:lnTo>
                  <a:lnTo>
                    <a:pt x="0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86" name="object 22286"/>
            <p:cNvSpPr/>
            <p:nvPr/>
          </p:nvSpPr>
          <p:spPr>
            <a:xfrm>
              <a:off x="6547980" y="5151462"/>
              <a:ext cx="21590" cy="37465"/>
            </a:xfrm>
            <a:custGeom>
              <a:avLst/>
              <a:gdLst/>
              <a:ahLst/>
              <a:cxnLst/>
              <a:rect l="l" t="t" r="r" b="b"/>
              <a:pathLst>
                <a:path w="21590" h="37464">
                  <a:moveTo>
                    <a:pt x="21386" y="0"/>
                  </a:moveTo>
                  <a:lnTo>
                    <a:pt x="21386" y="34061"/>
                  </a:lnTo>
                  <a:lnTo>
                    <a:pt x="0" y="3722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87" name="object 22287"/>
            <p:cNvSpPr/>
            <p:nvPr/>
          </p:nvSpPr>
          <p:spPr>
            <a:xfrm>
              <a:off x="6569366" y="5182349"/>
              <a:ext cx="20955" cy="3175"/>
            </a:xfrm>
            <a:custGeom>
              <a:avLst/>
              <a:gdLst/>
              <a:ahLst/>
              <a:cxnLst/>
              <a:rect l="l" t="t" r="r" b="b"/>
              <a:pathLst>
                <a:path w="20954" h="3175">
                  <a:moveTo>
                    <a:pt x="20599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88" name="object 22288"/>
            <p:cNvSpPr/>
            <p:nvPr/>
          </p:nvSpPr>
          <p:spPr>
            <a:xfrm>
              <a:off x="5339067" y="532099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89" name="object 22289"/>
            <p:cNvSpPr/>
            <p:nvPr/>
          </p:nvSpPr>
          <p:spPr>
            <a:xfrm>
              <a:off x="5339854" y="5320982"/>
              <a:ext cx="21590" cy="1905"/>
            </a:xfrm>
            <a:custGeom>
              <a:avLst/>
              <a:gdLst/>
              <a:ahLst/>
              <a:cxnLst/>
              <a:rect l="l" t="t" r="r" b="b"/>
              <a:pathLst>
                <a:path w="21589" h="1904">
                  <a:moveTo>
                    <a:pt x="0" y="0"/>
                  </a:moveTo>
                  <a:lnTo>
                    <a:pt x="0" y="1574"/>
                  </a:lnTo>
                  <a:lnTo>
                    <a:pt x="213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90" name="object 22290"/>
            <p:cNvSpPr/>
            <p:nvPr/>
          </p:nvSpPr>
          <p:spPr>
            <a:xfrm>
              <a:off x="5361254" y="531702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91" name="object 22291"/>
            <p:cNvSpPr/>
            <p:nvPr/>
          </p:nvSpPr>
          <p:spPr>
            <a:xfrm>
              <a:off x="5339854" y="5317020"/>
              <a:ext cx="21590" cy="1905"/>
            </a:xfrm>
            <a:custGeom>
              <a:avLst/>
              <a:gdLst/>
              <a:ahLst/>
              <a:cxnLst/>
              <a:rect l="l" t="t" r="r" b="b"/>
              <a:pathLst>
                <a:path w="21589" h="1904">
                  <a:moveTo>
                    <a:pt x="-793" y="793"/>
                  </a:moveTo>
                  <a:lnTo>
                    <a:pt x="221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92" name="object 22292"/>
            <p:cNvSpPr/>
            <p:nvPr/>
          </p:nvSpPr>
          <p:spPr>
            <a:xfrm>
              <a:off x="5385015" y="531544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93" name="object 22293"/>
            <p:cNvSpPr/>
            <p:nvPr/>
          </p:nvSpPr>
          <p:spPr>
            <a:xfrm>
              <a:off x="5360454" y="5314657"/>
              <a:ext cx="25400" cy="7620"/>
            </a:xfrm>
            <a:custGeom>
              <a:avLst/>
              <a:gdLst/>
              <a:ahLst/>
              <a:cxnLst/>
              <a:rect l="l" t="t" r="r" b="b"/>
              <a:pathLst>
                <a:path w="25400" h="7620">
                  <a:moveTo>
                    <a:pt x="25349" y="3949"/>
                  </a:moveTo>
                  <a:lnTo>
                    <a:pt x="0" y="3949"/>
                  </a:lnTo>
                  <a:lnTo>
                    <a:pt x="0" y="7124"/>
                  </a:lnTo>
                  <a:lnTo>
                    <a:pt x="25349" y="7124"/>
                  </a:lnTo>
                  <a:lnTo>
                    <a:pt x="25349" y="3949"/>
                  </a:lnTo>
                  <a:close/>
                </a:path>
                <a:path w="25400" h="7620">
                  <a:moveTo>
                    <a:pt x="25349" y="0"/>
                  </a:moveTo>
                  <a:lnTo>
                    <a:pt x="0" y="0"/>
                  </a:lnTo>
                  <a:lnTo>
                    <a:pt x="0" y="3162"/>
                  </a:lnTo>
                  <a:lnTo>
                    <a:pt x="25349" y="3162"/>
                  </a:lnTo>
                  <a:lnTo>
                    <a:pt x="25349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94" name="object 22294"/>
            <p:cNvSpPr/>
            <p:nvPr/>
          </p:nvSpPr>
          <p:spPr>
            <a:xfrm>
              <a:off x="5408777" y="531385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95" name="object 22295"/>
            <p:cNvSpPr/>
            <p:nvPr/>
          </p:nvSpPr>
          <p:spPr>
            <a:xfrm>
              <a:off x="5385003" y="5313857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-793" y="793"/>
                  </a:moveTo>
                  <a:lnTo>
                    <a:pt x="24568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96" name="object 22296"/>
            <p:cNvSpPr/>
            <p:nvPr/>
          </p:nvSpPr>
          <p:spPr>
            <a:xfrm>
              <a:off x="5385003" y="5318607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237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97" name="object 22297"/>
            <p:cNvSpPr/>
            <p:nvPr/>
          </p:nvSpPr>
          <p:spPr>
            <a:xfrm>
              <a:off x="5408777" y="5313070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61" y="0"/>
                  </a:moveTo>
                  <a:lnTo>
                    <a:pt x="23761" y="3949"/>
                  </a:lnTo>
                </a:path>
                <a:path w="24129" h="4445">
                  <a:moveTo>
                    <a:pt x="23761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98" name="object 22298"/>
            <p:cNvSpPr/>
            <p:nvPr/>
          </p:nvSpPr>
          <p:spPr>
            <a:xfrm>
              <a:off x="5408777" y="5317020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-793" y="793"/>
                  </a:moveTo>
                  <a:lnTo>
                    <a:pt x="24555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299" name="object 22299"/>
            <p:cNvSpPr/>
            <p:nvPr/>
          </p:nvSpPr>
          <p:spPr>
            <a:xfrm>
              <a:off x="5456313" y="531148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00" name="object 22300"/>
            <p:cNvSpPr/>
            <p:nvPr/>
          </p:nvSpPr>
          <p:spPr>
            <a:xfrm>
              <a:off x="5431739" y="5310695"/>
              <a:ext cx="25400" cy="7620"/>
            </a:xfrm>
            <a:custGeom>
              <a:avLst/>
              <a:gdLst/>
              <a:ahLst/>
              <a:cxnLst/>
              <a:rect l="l" t="t" r="r" b="b"/>
              <a:pathLst>
                <a:path w="25400" h="7620">
                  <a:moveTo>
                    <a:pt x="25361" y="3962"/>
                  </a:moveTo>
                  <a:lnTo>
                    <a:pt x="0" y="3962"/>
                  </a:lnTo>
                  <a:lnTo>
                    <a:pt x="0" y="7124"/>
                  </a:lnTo>
                  <a:lnTo>
                    <a:pt x="25361" y="7124"/>
                  </a:lnTo>
                  <a:lnTo>
                    <a:pt x="25361" y="3962"/>
                  </a:lnTo>
                  <a:close/>
                </a:path>
                <a:path w="25400" h="7620">
                  <a:moveTo>
                    <a:pt x="25361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5361" y="3175"/>
                  </a:lnTo>
                  <a:lnTo>
                    <a:pt x="25361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01" name="object 22301"/>
            <p:cNvSpPr/>
            <p:nvPr/>
          </p:nvSpPr>
          <p:spPr>
            <a:xfrm>
              <a:off x="5480087" y="530989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02" name="object 22302"/>
            <p:cNvSpPr/>
            <p:nvPr/>
          </p:nvSpPr>
          <p:spPr>
            <a:xfrm>
              <a:off x="5455513" y="5309107"/>
              <a:ext cx="25400" cy="7620"/>
            </a:xfrm>
            <a:custGeom>
              <a:avLst/>
              <a:gdLst/>
              <a:ahLst/>
              <a:cxnLst/>
              <a:rect l="l" t="t" r="r" b="b"/>
              <a:pathLst>
                <a:path w="25400" h="7620">
                  <a:moveTo>
                    <a:pt x="25361" y="3962"/>
                  </a:moveTo>
                  <a:lnTo>
                    <a:pt x="0" y="3962"/>
                  </a:lnTo>
                  <a:lnTo>
                    <a:pt x="0" y="7137"/>
                  </a:lnTo>
                  <a:lnTo>
                    <a:pt x="25361" y="7137"/>
                  </a:lnTo>
                  <a:lnTo>
                    <a:pt x="25361" y="3962"/>
                  </a:lnTo>
                  <a:close/>
                </a:path>
                <a:path w="25400" h="7620">
                  <a:moveTo>
                    <a:pt x="25361" y="0"/>
                  </a:moveTo>
                  <a:lnTo>
                    <a:pt x="0" y="0"/>
                  </a:lnTo>
                  <a:lnTo>
                    <a:pt x="0" y="3162"/>
                  </a:lnTo>
                  <a:lnTo>
                    <a:pt x="25361" y="3162"/>
                  </a:lnTo>
                  <a:lnTo>
                    <a:pt x="25361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03" name="object 22303"/>
            <p:cNvSpPr/>
            <p:nvPr/>
          </p:nvSpPr>
          <p:spPr>
            <a:xfrm>
              <a:off x="5503849" y="530830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04" name="object 22304"/>
            <p:cNvSpPr/>
            <p:nvPr/>
          </p:nvSpPr>
          <p:spPr>
            <a:xfrm>
              <a:off x="5479288" y="5307520"/>
              <a:ext cx="25400" cy="7620"/>
            </a:xfrm>
            <a:custGeom>
              <a:avLst/>
              <a:gdLst/>
              <a:ahLst/>
              <a:cxnLst/>
              <a:rect l="l" t="t" r="r" b="b"/>
              <a:pathLst>
                <a:path w="25400" h="7620">
                  <a:moveTo>
                    <a:pt x="25349" y="3962"/>
                  </a:moveTo>
                  <a:lnTo>
                    <a:pt x="0" y="3962"/>
                  </a:lnTo>
                  <a:lnTo>
                    <a:pt x="0" y="7124"/>
                  </a:lnTo>
                  <a:lnTo>
                    <a:pt x="25349" y="7124"/>
                  </a:lnTo>
                  <a:lnTo>
                    <a:pt x="25349" y="3962"/>
                  </a:lnTo>
                  <a:close/>
                </a:path>
                <a:path w="25400" h="7620">
                  <a:moveTo>
                    <a:pt x="25349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5349" y="3175"/>
                  </a:lnTo>
                  <a:lnTo>
                    <a:pt x="25349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05" name="object 22305"/>
            <p:cNvSpPr/>
            <p:nvPr/>
          </p:nvSpPr>
          <p:spPr>
            <a:xfrm>
              <a:off x="5527611" y="530673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06" name="object 22306"/>
            <p:cNvSpPr/>
            <p:nvPr/>
          </p:nvSpPr>
          <p:spPr>
            <a:xfrm>
              <a:off x="5503037" y="5305945"/>
              <a:ext cx="25400" cy="7620"/>
            </a:xfrm>
            <a:custGeom>
              <a:avLst/>
              <a:gdLst/>
              <a:ahLst/>
              <a:cxnLst/>
              <a:rect l="l" t="t" r="r" b="b"/>
              <a:pathLst>
                <a:path w="25400" h="7620">
                  <a:moveTo>
                    <a:pt x="25361" y="3949"/>
                  </a:moveTo>
                  <a:lnTo>
                    <a:pt x="0" y="3949"/>
                  </a:lnTo>
                  <a:lnTo>
                    <a:pt x="0" y="7124"/>
                  </a:lnTo>
                  <a:lnTo>
                    <a:pt x="25361" y="7124"/>
                  </a:lnTo>
                  <a:lnTo>
                    <a:pt x="25361" y="3949"/>
                  </a:lnTo>
                  <a:close/>
                </a:path>
                <a:path w="25400" h="7620">
                  <a:moveTo>
                    <a:pt x="25361" y="0"/>
                  </a:moveTo>
                  <a:lnTo>
                    <a:pt x="0" y="0"/>
                  </a:lnTo>
                  <a:lnTo>
                    <a:pt x="0" y="3162"/>
                  </a:lnTo>
                  <a:lnTo>
                    <a:pt x="25361" y="3162"/>
                  </a:lnTo>
                  <a:lnTo>
                    <a:pt x="25361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07" name="object 22307"/>
            <p:cNvSpPr/>
            <p:nvPr/>
          </p:nvSpPr>
          <p:spPr>
            <a:xfrm>
              <a:off x="5550585" y="530514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08" name="object 22308"/>
            <p:cNvSpPr/>
            <p:nvPr/>
          </p:nvSpPr>
          <p:spPr>
            <a:xfrm>
              <a:off x="5526824" y="5304357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4" h="7620">
                  <a:moveTo>
                    <a:pt x="24549" y="3962"/>
                  </a:moveTo>
                  <a:lnTo>
                    <a:pt x="0" y="3962"/>
                  </a:lnTo>
                  <a:lnTo>
                    <a:pt x="0" y="7124"/>
                  </a:lnTo>
                  <a:lnTo>
                    <a:pt x="24549" y="7124"/>
                  </a:lnTo>
                  <a:lnTo>
                    <a:pt x="24549" y="3962"/>
                  </a:lnTo>
                  <a:close/>
                </a:path>
                <a:path w="24764" h="7620">
                  <a:moveTo>
                    <a:pt x="24549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4549" y="3175"/>
                  </a:lnTo>
                  <a:lnTo>
                    <a:pt x="24549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09" name="object 22309"/>
            <p:cNvSpPr/>
            <p:nvPr/>
          </p:nvSpPr>
          <p:spPr>
            <a:xfrm>
              <a:off x="5574347" y="530355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10" name="object 22310"/>
            <p:cNvSpPr/>
            <p:nvPr/>
          </p:nvSpPr>
          <p:spPr>
            <a:xfrm>
              <a:off x="5549773" y="5302770"/>
              <a:ext cx="25400" cy="7620"/>
            </a:xfrm>
            <a:custGeom>
              <a:avLst/>
              <a:gdLst/>
              <a:ahLst/>
              <a:cxnLst/>
              <a:rect l="l" t="t" r="r" b="b"/>
              <a:pathLst>
                <a:path w="25400" h="7620">
                  <a:moveTo>
                    <a:pt x="25361" y="3962"/>
                  </a:moveTo>
                  <a:lnTo>
                    <a:pt x="0" y="3962"/>
                  </a:lnTo>
                  <a:lnTo>
                    <a:pt x="0" y="7137"/>
                  </a:lnTo>
                  <a:lnTo>
                    <a:pt x="25361" y="7137"/>
                  </a:lnTo>
                  <a:lnTo>
                    <a:pt x="25361" y="3962"/>
                  </a:lnTo>
                  <a:close/>
                </a:path>
                <a:path w="25400" h="7620">
                  <a:moveTo>
                    <a:pt x="25361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5361" y="3175"/>
                  </a:lnTo>
                  <a:lnTo>
                    <a:pt x="25361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11" name="object 22311"/>
            <p:cNvSpPr/>
            <p:nvPr/>
          </p:nvSpPr>
          <p:spPr>
            <a:xfrm>
              <a:off x="5598121" y="530197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12" name="object 22312"/>
            <p:cNvSpPr/>
            <p:nvPr/>
          </p:nvSpPr>
          <p:spPr>
            <a:xfrm>
              <a:off x="5573547" y="5301182"/>
              <a:ext cx="25400" cy="7620"/>
            </a:xfrm>
            <a:custGeom>
              <a:avLst/>
              <a:gdLst/>
              <a:ahLst/>
              <a:cxnLst/>
              <a:rect l="l" t="t" r="r" b="b"/>
              <a:pathLst>
                <a:path w="25400" h="7620">
                  <a:moveTo>
                    <a:pt x="25361" y="3962"/>
                  </a:moveTo>
                  <a:lnTo>
                    <a:pt x="0" y="3962"/>
                  </a:lnTo>
                  <a:lnTo>
                    <a:pt x="0" y="7124"/>
                  </a:lnTo>
                  <a:lnTo>
                    <a:pt x="25361" y="7124"/>
                  </a:lnTo>
                  <a:lnTo>
                    <a:pt x="25361" y="3962"/>
                  </a:lnTo>
                  <a:close/>
                </a:path>
                <a:path w="25400" h="7620">
                  <a:moveTo>
                    <a:pt x="25361" y="0"/>
                  </a:moveTo>
                  <a:lnTo>
                    <a:pt x="0" y="0"/>
                  </a:lnTo>
                  <a:lnTo>
                    <a:pt x="0" y="3162"/>
                  </a:lnTo>
                  <a:lnTo>
                    <a:pt x="25361" y="3162"/>
                  </a:lnTo>
                  <a:lnTo>
                    <a:pt x="25361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13" name="object 22313"/>
            <p:cNvSpPr/>
            <p:nvPr/>
          </p:nvSpPr>
          <p:spPr>
            <a:xfrm>
              <a:off x="5621096" y="530038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14" name="object 22314"/>
            <p:cNvSpPr/>
            <p:nvPr/>
          </p:nvSpPr>
          <p:spPr>
            <a:xfrm>
              <a:off x="5597321" y="5299595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4" h="7620">
                  <a:moveTo>
                    <a:pt x="24561" y="3962"/>
                  </a:moveTo>
                  <a:lnTo>
                    <a:pt x="0" y="3962"/>
                  </a:lnTo>
                  <a:lnTo>
                    <a:pt x="0" y="7137"/>
                  </a:lnTo>
                  <a:lnTo>
                    <a:pt x="24561" y="7137"/>
                  </a:lnTo>
                  <a:lnTo>
                    <a:pt x="24561" y="3962"/>
                  </a:lnTo>
                  <a:close/>
                </a:path>
                <a:path w="24764" h="7620">
                  <a:moveTo>
                    <a:pt x="24561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4561" y="3175"/>
                  </a:lnTo>
                  <a:lnTo>
                    <a:pt x="24561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15" name="object 22315"/>
            <p:cNvSpPr/>
            <p:nvPr/>
          </p:nvSpPr>
          <p:spPr>
            <a:xfrm>
              <a:off x="5644870" y="529800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16" name="object 22316"/>
            <p:cNvSpPr/>
            <p:nvPr/>
          </p:nvSpPr>
          <p:spPr>
            <a:xfrm>
              <a:off x="5620296" y="5297220"/>
              <a:ext cx="25400" cy="8255"/>
            </a:xfrm>
            <a:custGeom>
              <a:avLst/>
              <a:gdLst/>
              <a:ahLst/>
              <a:cxnLst/>
              <a:rect l="l" t="t" r="r" b="b"/>
              <a:pathLst>
                <a:path w="25400" h="8254">
                  <a:moveTo>
                    <a:pt x="25361" y="4762"/>
                  </a:moveTo>
                  <a:lnTo>
                    <a:pt x="0" y="4762"/>
                  </a:lnTo>
                  <a:lnTo>
                    <a:pt x="0" y="7924"/>
                  </a:lnTo>
                  <a:lnTo>
                    <a:pt x="25361" y="7924"/>
                  </a:lnTo>
                  <a:lnTo>
                    <a:pt x="25361" y="4762"/>
                  </a:lnTo>
                  <a:close/>
                </a:path>
                <a:path w="25400" h="8254">
                  <a:moveTo>
                    <a:pt x="25361" y="0"/>
                  </a:moveTo>
                  <a:lnTo>
                    <a:pt x="0" y="0"/>
                  </a:lnTo>
                  <a:lnTo>
                    <a:pt x="0" y="3962"/>
                  </a:lnTo>
                  <a:lnTo>
                    <a:pt x="25361" y="3962"/>
                  </a:lnTo>
                  <a:lnTo>
                    <a:pt x="25361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17" name="object 22317"/>
            <p:cNvSpPr/>
            <p:nvPr/>
          </p:nvSpPr>
          <p:spPr>
            <a:xfrm>
              <a:off x="5668632" y="529643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18" name="object 22318"/>
            <p:cNvSpPr/>
            <p:nvPr/>
          </p:nvSpPr>
          <p:spPr>
            <a:xfrm>
              <a:off x="5644070" y="5295645"/>
              <a:ext cx="25400" cy="8255"/>
            </a:xfrm>
            <a:custGeom>
              <a:avLst/>
              <a:gdLst/>
              <a:ahLst/>
              <a:cxnLst/>
              <a:rect l="l" t="t" r="r" b="b"/>
              <a:pathLst>
                <a:path w="25400" h="8254">
                  <a:moveTo>
                    <a:pt x="25349" y="3949"/>
                  </a:moveTo>
                  <a:lnTo>
                    <a:pt x="0" y="3949"/>
                  </a:lnTo>
                  <a:lnTo>
                    <a:pt x="0" y="7924"/>
                  </a:lnTo>
                  <a:lnTo>
                    <a:pt x="25349" y="7924"/>
                  </a:lnTo>
                  <a:lnTo>
                    <a:pt x="25349" y="3949"/>
                  </a:lnTo>
                  <a:close/>
                </a:path>
                <a:path w="25400" h="8254">
                  <a:moveTo>
                    <a:pt x="25349" y="0"/>
                  </a:moveTo>
                  <a:lnTo>
                    <a:pt x="0" y="0"/>
                  </a:lnTo>
                  <a:lnTo>
                    <a:pt x="0" y="3162"/>
                  </a:lnTo>
                  <a:lnTo>
                    <a:pt x="25349" y="3162"/>
                  </a:lnTo>
                  <a:lnTo>
                    <a:pt x="25349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19" name="object 22319"/>
            <p:cNvSpPr/>
            <p:nvPr/>
          </p:nvSpPr>
          <p:spPr>
            <a:xfrm>
              <a:off x="5691606" y="529484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20" name="object 22320"/>
            <p:cNvSpPr/>
            <p:nvPr/>
          </p:nvSpPr>
          <p:spPr>
            <a:xfrm>
              <a:off x="5667832" y="5294058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4" h="7620">
                  <a:moveTo>
                    <a:pt x="24561" y="3962"/>
                  </a:moveTo>
                  <a:lnTo>
                    <a:pt x="0" y="3962"/>
                  </a:lnTo>
                  <a:lnTo>
                    <a:pt x="0" y="7124"/>
                  </a:lnTo>
                  <a:lnTo>
                    <a:pt x="24561" y="7124"/>
                  </a:lnTo>
                  <a:lnTo>
                    <a:pt x="24561" y="3962"/>
                  </a:lnTo>
                  <a:close/>
                </a:path>
                <a:path w="24764" h="7620">
                  <a:moveTo>
                    <a:pt x="24561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4561" y="3175"/>
                  </a:lnTo>
                  <a:lnTo>
                    <a:pt x="24561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21" name="object 22321"/>
            <p:cNvSpPr/>
            <p:nvPr/>
          </p:nvSpPr>
          <p:spPr>
            <a:xfrm>
              <a:off x="5714580" y="529247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22" name="object 22322"/>
            <p:cNvSpPr/>
            <p:nvPr/>
          </p:nvSpPr>
          <p:spPr>
            <a:xfrm>
              <a:off x="5690806" y="5291683"/>
              <a:ext cx="24765" cy="8255"/>
            </a:xfrm>
            <a:custGeom>
              <a:avLst/>
              <a:gdLst/>
              <a:ahLst/>
              <a:cxnLst/>
              <a:rect l="l" t="t" r="r" b="b"/>
              <a:pathLst>
                <a:path w="24764" h="8254">
                  <a:moveTo>
                    <a:pt x="24561" y="4749"/>
                  </a:moveTo>
                  <a:lnTo>
                    <a:pt x="0" y="4749"/>
                  </a:lnTo>
                  <a:lnTo>
                    <a:pt x="0" y="7912"/>
                  </a:lnTo>
                  <a:lnTo>
                    <a:pt x="24561" y="7912"/>
                  </a:lnTo>
                  <a:lnTo>
                    <a:pt x="24561" y="4749"/>
                  </a:lnTo>
                  <a:close/>
                </a:path>
                <a:path w="24764" h="8254">
                  <a:moveTo>
                    <a:pt x="24561" y="0"/>
                  </a:moveTo>
                  <a:lnTo>
                    <a:pt x="0" y="0"/>
                  </a:lnTo>
                  <a:lnTo>
                    <a:pt x="0" y="3962"/>
                  </a:lnTo>
                  <a:lnTo>
                    <a:pt x="24561" y="3962"/>
                  </a:lnTo>
                  <a:lnTo>
                    <a:pt x="24561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23" name="object 22323"/>
            <p:cNvSpPr/>
            <p:nvPr/>
          </p:nvSpPr>
          <p:spPr>
            <a:xfrm>
              <a:off x="5738342" y="529088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24" name="object 22324"/>
            <p:cNvSpPr/>
            <p:nvPr/>
          </p:nvSpPr>
          <p:spPr>
            <a:xfrm>
              <a:off x="5713780" y="5290095"/>
              <a:ext cx="25400" cy="8255"/>
            </a:xfrm>
            <a:custGeom>
              <a:avLst/>
              <a:gdLst/>
              <a:ahLst/>
              <a:cxnLst/>
              <a:rect l="l" t="t" r="r" b="b"/>
              <a:pathLst>
                <a:path w="25400" h="8254">
                  <a:moveTo>
                    <a:pt x="25349" y="3962"/>
                  </a:moveTo>
                  <a:lnTo>
                    <a:pt x="0" y="3962"/>
                  </a:lnTo>
                  <a:lnTo>
                    <a:pt x="0" y="7937"/>
                  </a:lnTo>
                  <a:lnTo>
                    <a:pt x="25349" y="7937"/>
                  </a:lnTo>
                  <a:lnTo>
                    <a:pt x="25349" y="3962"/>
                  </a:lnTo>
                  <a:close/>
                </a:path>
                <a:path w="25400" h="8254">
                  <a:moveTo>
                    <a:pt x="25349" y="0"/>
                  </a:moveTo>
                  <a:lnTo>
                    <a:pt x="0" y="0"/>
                  </a:lnTo>
                  <a:lnTo>
                    <a:pt x="0" y="3162"/>
                  </a:lnTo>
                  <a:lnTo>
                    <a:pt x="25349" y="3162"/>
                  </a:lnTo>
                  <a:lnTo>
                    <a:pt x="25349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25" name="object 22325"/>
            <p:cNvSpPr/>
            <p:nvPr/>
          </p:nvSpPr>
          <p:spPr>
            <a:xfrm>
              <a:off x="5761316" y="528929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26" name="object 22326"/>
            <p:cNvSpPr/>
            <p:nvPr/>
          </p:nvSpPr>
          <p:spPr>
            <a:xfrm>
              <a:off x="5737542" y="5288508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4" h="7620">
                  <a:moveTo>
                    <a:pt x="24561" y="3962"/>
                  </a:moveTo>
                  <a:lnTo>
                    <a:pt x="0" y="3962"/>
                  </a:lnTo>
                  <a:lnTo>
                    <a:pt x="0" y="7124"/>
                  </a:lnTo>
                  <a:lnTo>
                    <a:pt x="24561" y="7124"/>
                  </a:lnTo>
                  <a:lnTo>
                    <a:pt x="24561" y="3962"/>
                  </a:lnTo>
                  <a:close/>
                </a:path>
                <a:path w="24764" h="7620">
                  <a:moveTo>
                    <a:pt x="24561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4561" y="3175"/>
                  </a:lnTo>
                  <a:lnTo>
                    <a:pt x="24561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27" name="object 22327"/>
            <p:cNvSpPr/>
            <p:nvPr/>
          </p:nvSpPr>
          <p:spPr>
            <a:xfrm>
              <a:off x="5784291" y="528692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28" name="object 22328"/>
            <p:cNvSpPr/>
            <p:nvPr/>
          </p:nvSpPr>
          <p:spPr>
            <a:xfrm>
              <a:off x="5760516" y="5286133"/>
              <a:ext cx="24765" cy="8255"/>
            </a:xfrm>
            <a:custGeom>
              <a:avLst/>
              <a:gdLst/>
              <a:ahLst/>
              <a:cxnLst/>
              <a:rect l="l" t="t" r="r" b="b"/>
              <a:pathLst>
                <a:path w="24764" h="8254">
                  <a:moveTo>
                    <a:pt x="24561" y="0"/>
                  </a:moveTo>
                  <a:lnTo>
                    <a:pt x="0" y="0"/>
                  </a:lnTo>
                  <a:lnTo>
                    <a:pt x="0" y="3962"/>
                  </a:lnTo>
                  <a:lnTo>
                    <a:pt x="0" y="7924"/>
                  </a:lnTo>
                  <a:lnTo>
                    <a:pt x="24561" y="7924"/>
                  </a:lnTo>
                  <a:lnTo>
                    <a:pt x="24561" y="3962"/>
                  </a:lnTo>
                  <a:lnTo>
                    <a:pt x="24561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29" name="object 22329"/>
            <p:cNvSpPr/>
            <p:nvPr/>
          </p:nvSpPr>
          <p:spPr>
            <a:xfrm>
              <a:off x="5808052" y="528533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30" name="object 22330"/>
            <p:cNvSpPr/>
            <p:nvPr/>
          </p:nvSpPr>
          <p:spPr>
            <a:xfrm>
              <a:off x="5783491" y="5284546"/>
              <a:ext cx="25400" cy="7620"/>
            </a:xfrm>
            <a:custGeom>
              <a:avLst/>
              <a:gdLst/>
              <a:ahLst/>
              <a:cxnLst/>
              <a:rect l="l" t="t" r="r" b="b"/>
              <a:pathLst>
                <a:path w="25400" h="7620">
                  <a:moveTo>
                    <a:pt x="25349" y="3962"/>
                  </a:moveTo>
                  <a:lnTo>
                    <a:pt x="0" y="3962"/>
                  </a:lnTo>
                  <a:lnTo>
                    <a:pt x="0" y="7137"/>
                  </a:lnTo>
                  <a:lnTo>
                    <a:pt x="25349" y="7137"/>
                  </a:lnTo>
                  <a:lnTo>
                    <a:pt x="25349" y="3962"/>
                  </a:lnTo>
                  <a:close/>
                </a:path>
                <a:path w="25400" h="7620">
                  <a:moveTo>
                    <a:pt x="25349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5349" y="3175"/>
                  </a:lnTo>
                  <a:lnTo>
                    <a:pt x="25349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31" name="object 22331"/>
            <p:cNvSpPr/>
            <p:nvPr/>
          </p:nvSpPr>
          <p:spPr>
            <a:xfrm>
              <a:off x="5831027" y="528295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32" name="object 22332"/>
            <p:cNvSpPr/>
            <p:nvPr/>
          </p:nvSpPr>
          <p:spPr>
            <a:xfrm>
              <a:off x="5807252" y="5282171"/>
              <a:ext cx="24765" cy="8255"/>
            </a:xfrm>
            <a:custGeom>
              <a:avLst/>
              <a:gdLst/>
              <a:ahLst/>
              <a:cxnLst/>
              <a:rect l="l" t="t" r="r" b="b"/>
              <a:pathLst>
                <a:path w="24764" h="8254">
                  <a:moveTo>
                    <a:pt x="24561" y="0"/>
                  </a:moveTo>
                  <a:lnTo>
                    <a:pt x="0" y="0"/>
                  </a:lnTo>
                  <a:lnTo>
                    <a:pt x="0" y="3962"/>
                  </a:lnTo>
                  <a:lnTo>
                    <a:pt x="0" y="7924"/>
                  </a:lnTo>
                  <a:lnTo>
                    <a:pt x="24561" y="7924"/>
                  </a:lnTo>
                  <a:lnTo>
                    <a:pt x="24561" y="3962"/>
                  </a:lnTo>
                  <a:lnTo>
                    <a:pt x="24561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33" name="object 22333"/>
            <p:cNvSpPr/>
            <p:nvPr/>
          </p:nvSpPr>
          <p:spPr>
            <a:xfrm>
              <a:off x="5854014" y="52813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34" name="object 22334"/>
            <p:cNvSpPr/>
            <p:nvPr/>
          </p:nvSpPr>
          <p:spPr>
            <a:xfrm>
              <a:off x="5830227" y="5280583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4" h="7620">
                  <a:moveTo>
                    <a:pt x="24574" y="3962"/>
                  </a:moveTo>
                  <a:lnTo>
                    <a:pt x="0" y="3962"/>
                  </a:lnTo>
                  <a:lnTo>
                    <a:pt x="0" y="7137"/>
                  </a:lnTo>
                  <a:lnTo>
                    <a:pt x="24574" y="7137"/>
                  </a:lnTo>
                  <a:lnTo>
                    <a:pt x="24574" y="3962"/>
                  </a:lnTo>
                  <a:close/>
                </a:path>
                <a:path w="24764" h="7620">
                  <a:moveTo>
                    <a:pt x="24574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4574" y="3175"/>
                  </a:lnTo>
                  <a:lnTo>
                    <a:pt x="24574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35" name="object 22335"/>
            <p:cNvSpPr/>
            <p:nvPr/>
          </p:nvSpPr>
          <p:spPr>
            <a:xfrm>
              <a:off x="5876975" y="527899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36" name="object 22336"/>
            <p:cNvSpPr/>
            <p:nvPr/>
          </p:nvSpPr>
          <p:spPr>
            <a:xfrm>
              <a:off x="5853214" y="5278208"/>
              <a:ext cx="24765" cy="8255"/>
            </a:xfrm>
            <a:custGeom>
              <a:avLst/>
              <a:gdLst/>
              <a:ahLst/>
              <a:cxnLst/>
              <a:rect l="l" t="t" r="r" b="b"/>
              <a:pathLst>
                <a:path w="24764" h="8254">
                  <a:moveTo>
                    <a:pt x="24549" y="0"/>
                  </a:moveTo>
                  <a:lnTo>
                    <a:pt x="0" y="0"/>
                  </a:lnTo>
                  <a:lnTo>
                    <a:pt x="0" y="3962"/>
                  </a:lnTo>
                  <a:lnTo>
                    <a:pt x="0" y="7924"/>
                  </a:lnTo>
                  <a:lnTo>
                    <a:pt x="24549" y="7924"/>
                  </a:lnTo>
                  <a:lnTo>
                    <a:pt x="24549" y="3962"/>
                  </a:lnTo>
                  <a:lnTo>
                    <a:pt x="24549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37" name="object 22337"/>
            <p:cNvSpPr/>
            <p:nvPr/>
          </p:nvSpPr>
          <p:spPr>
            <a:xfrm>
              <a:off x="5899949" y="527662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38" name="object 22338"/>
            <p:cNvSpPr/>
            <p:nvPr/>
          </p:nvSpPr>
          <p:spPr>
            <a:xfrm>
              <a:off x="5876175" y="5275833"/>
              <a:ext cx="24765" cy="8255"/>
            </a:xfrm>
            <a:custGeom>
              <a:avLst/>
              <a:gdLst/>
              <a:ahLst/>
              <a:cxnLst/>
              <a:rect l="l" t="t" r="r" b="b"/>
              <a:pathLst>
                <a:path w="24764" h="8254">
                  <a:moveTo>
                    <a:pt x="24561" y="4749"/>
                  </a:moveTo>
                  <a:lnTo>
                    <a:pt x="0" y="4749"/>
                  </a:lnTo>
                  <a:lnTo>
                    <a:pt x="0" y="7924"/>
                  </a:lnTo>
                  <a:lnTo>
                    <a:pt x="24561" y="7924"/>
                  </a:lnTo>
                  <a:lnTo>
                    <a:pt x="24561" y="4749"/>
                  </a:lnTo>
                  <a:close/>
                </a:path>
                <a:path w="24764" h="8254">
                  <a:moveTo>
                    <a:pt x="24561" y="0"/>
                  </a:moveTo>
                  <a:lnTo>
                    <a:pt x="0" y="0"/>
                  </a:lnTo>
                  <a:lnTo>
                    <a:pt x="0" y="3962"/>
                  </a:lnTo>
                  <a:lnTo>
                    <a:pt x="24561" y="3962"/>
                  </a:lnTo>
                  <a:lnTo>
                    <a:pt x="24561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39" name="object 22339"/>
            <p:cNvSpPr/>
            <p:nvPr/>
          </p:nvSpPr>
          <p:spPr>
            <a:xfrm>
              <a:off x="5922924" y="52750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40" name="object 22340"/>
            <p:cNvSpPr/>
            <p:nvPr/>
          </p:nvSpPr>
          <p:spPr>
            <a:xfrm>
              <a:off x="5899150" y="5274259"/>
              <a:ext cx="24765" cy="8255"/>
            </a:xfrm>
            <a:custGeom>
              <a:avLst/>
              <a:gdLst/>
              <a:ahLst/>
              <a:cxnLst/>
              <a:rect l="l" t="t" r="r" b="b"/>
              <a:pathLst>
                <a:path w="24764" h="8254">
                  <a:moveTo>
                    <a:pt x="24561" y="3949"/>
                  </a:moveTo>
                  <a:lnTo>
                    <a:pt x="0" y="3949"/>
                  </a:lnTo>
                  <a:lnTo>
                    <a:pt x="0" y="7912"/>
                  </a:lnTo>
                  <a:lnTo>
                    <a:pt x="24561" y="7912"/>
                  </a:lnTo>
                  <a:lnTo>
                    <a:pt x="24561" y="3949"/>
                  </a:lnTo>
                  <a:close/>
                </a:path>
                <a:path w="24764" h="8254">
                  <a:moveTo>
                    <a:pt x="24561" y="0"/>
                  </a:moveTo>
                  <a:lnTo>
                    <a:pt x="0" y="0"/>
                  </a:lnTo>
                  <a:lnTo>
                    <a:pt x="0" y="3162"/>
                  </a:lnTo>
                  <a:lnTo>
                    <a:pt x="24561" y="3162"/>
                  </a:lnTo>
                  <a:lnTo>
                    <a:pt x="24561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41" name="object 22341"/>
            <p:cNvSpPr/>
            <p:nvPr/>
          </p:nvSpPr>
          <p:spPr>
            <a:xfrm>
              <a:off x="5945898" y="527265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42" name="object 22342"/>
            <p:cNvSpPr/>
            <p:nvPr/>
          </p:nvSpPr>
          <p:spPr>
            <a:xfrm>
              <a:off x="5922124" y="5271871"/>
              <a:ext cx="24765" cy="8255"/>
            </a:xfrm>
            <a:custGeom>
              <a:avLst/>
              <a:gdLst/>
              <a:ahLst/>
              <a:cxnLst/>
              <a:rect l="l" t="t" r="r" b="b"/>
              <a:pathLst>
                <a:path w="24764" h="8254">
                  <a:moveTo>
                    <a:pt x="24561" y="0"/>
                  </a:moveTo>
                  <a:lnTo>
                    <a:pt x="0" y="0"/>
                  </a:lnTo>
                  <a:lnTo>
                    <a:pt x="0" y="3962"/>
                  </a:lnTo>
                  <a:lnTo>
                    <a:pt x="0" y="7924"/>
                  </a:lnTo>
                  <a:lnTo>
                    <a:pt x="24561" y="7924"/>
                  </a:lnTo>
                  <a:lnTo>
                    <a:pt x="24561" y="3975"/>
                  </a:lnTo>
                  <a:lnTo>
                    <a:pt x="24561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43" name="object 22343"/>
            <p:cNvSpPr/>
            <p:nvPr/>
          </p:nvSpPr>
          <p:spPr>
            <a:xfrm>
              <a:off x="5968872" y="52702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44" name="object 22344"/>
            <p:cNvSpPr/>
            <p:nvPr/>
          </p:nvSpPr>
          <p:spPr>
            <a:xfrm>
              <a:off x="5945111" y="5269496"/>
              <a:ext cx="24765" cy="8255"/>
            </a:xfrm>
            <a:custGeom>
              <a:avLst/>
              <a:gdLst/>
              <a:ahLst/>
              <a:cxnLst/>
              <a:rect l="l" t="t" r="r" b="b"/>
              <a:pathLst>
                <a:path w="24764" h="8254">
                  <a:moveTo>
                    <a:pt x="24549" y="0"/>
                  </a:moveTo>
                  <a:lnTo>
                    <a:pt x="0" y="0"/>
                  </a:lnTo>
                  <a:lnTo>
                    <a:pt x="0" y="3962"/>
                  </a:lnTo>
                  <a:lnTo>
                    <a:pt x="0" y="7924"/>
                  </a:lnTo>
                  <a:lnTo>
                    <a:pt x="24549" y="7924"/>
                  </a:lnTo>
                  <a:lnTo>
                    <a:pt x="24549" y="3962"/>
                  </a:lnTo>
                  <a:lnTo>
                    <a:pt x="24549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45" name="object 22345"/>
            <p:cNvSpPr/>
            <p:nvPr/>
          </p:nvSpPr>
          <p:spPr>
            <a:xfrm>
              <a:off x="5991847" y="526790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46" name="object 22346"/>
            <p:cNvSpPr/>
            <p:nvPr/>
          </p:nvSpPr>
          <p:spPr>
            <a:xfrm>
              <a:off x="5968060" y="5267121"/>
              <a:ext cx="24765" cy="8255"/>
            </a:xfrm>
            <a:custGeom>
              <a:avLst/>
              <a:gdLst/>
              <a:ahLst/>
              <a:cxnLst/>
              <a:rect l="l" t="t" r="r" b="b"/>
              <a:pathLst>
                <a:path w="24764" h="8254">
                  <a:moveTo>
                    <a:pt x="24574" y="0"/>
                  </a:moveTo>
                  <a:lnTo>
                    <a:pt x="0" y="0"/>
                  </a:lnTo>
                  <a:lnTo>
                    <a:pt x="0" y="3962"/>
                  </a:lnTo>
                  <a:lnTo>
                    <a:pt x="0" y="7924"/>
                  </a:lnTo>
                  <a:lnTo>
                    <a:pt x="24574" y="7924"/>
                  </a:lnTo>
                  <a:lnTo>
                    <a:pt x="24574" y="3962"/>
                  </a:lnTo>
                  <a:lnTo>
                    <a:pt x="24574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47" name="object 22347"/>
            <p:cNvSpPr/>
            <p:nvPr/>
          </p:nvSpPr>
          <p:spPr>
            <a:xfrm>
              <a:off x="6014821" y="52655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48" name="object 22348"/>
            <p:cNvSpPr/>
            <p:nvPr/>
          </p:nvSpPr>
          <p:spPr>
            <a:xfrm>
              <a:off x="5991047" y="5264746"/>
              <a:ext cx="24765" cy="8255"/>
            </a:xfrm>
            <a:custGeom>
              <a:avLst/>
              <a:gdLst/>
              <a:ahLst/>
              <a:cxnLst/>
              <a:rect l="l" t="t" r="r" b="b"/>
              <a:pathLst>
                <a:path w="24764" h="8254">
                  <a:moveTo>
                    <a:pt x="24561" y="4749"/>
                  </a:moveTo>
                  <a:lnTo>
                    <a:pt x="0" y="4749"/>
                  </a:lnTo>
                  <a:lnTo>
                    <a:pt x="0" y="7924"/>
                  </a:lnTo>
                  <a:lnTo>
                    <a:pt x="24561" y="7924"/>
                  </a:lnTo>
                  <a:lnTo>
                    <a:pt x="24561" y="4749"/>
                  </a:lnTo>
                  <a:close/>
                </a:path>
                <a:path w="24764" h="8254">
                  <a:moveTo>
                    <a:pt x="24561" y="0"/>
                  </a:moveTo>
                  <a:lnTo>
                    <a:pt x="0" y="0"/>
                  </a:lnTo>
                  <a:lnTo>
                    <a:pt x="0" y="3975"/>
                  </a:lnTo>
                  <a:lnTo>
                    <a:pt x="24561" y="3975"/>
                  </a:lnTo>
                  <a:lnTo>
                    <a:pt x="24561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49" name="object 22349"/>
            <p:cNvSpPr/>
            <p:nvPr/>
          </p:nvSpPr>
          <p:spPr>
            <a:xfrm>
              <a:off x="6037008" y="52631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50" name="object 22350"/>
            <p:cNvSpPr/>
            <p:nvPr/>
          </p:nvSpPr>
          <p:spPr>
            <a:xfrm>
              <a:off x="6014021" y="5262371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29" h="8889">
                  <a:moveTo>
                    <a:pt x="23774" y="4749"/>
                  </a:moveTo>
                  <a:lnTo>
                    <a:pt x="0" y="4749"/>
                  </a:lnTo>
                  <a:lnTo>
                    <a:pt x="0" y="8712"/>
                  </a:lnTo>
                  <a:lnTo>
                    <a:pt x="23774" y="8712"/>
                  </a:lnTo>
                  <a:lnTo>
                    <a:pt x="23774" y="4749"/>
                  </a:lnTo>
                  <a:close/>
                </a:path>
                <a:path w="24129" h="8889">
                  <a:moveTo>
                    <a:pt x="23774" y="0"/>
                  </a:moveTo>
                  <a:lnTo>
                    <a:pt x="0" y="0"/>
                  </a:lnTo>
                  <a:lnTo>
                    <a:pt x="0" y="3962"/>
                  </a:lnTo>
                  <a:lnTo>
                    <a:pt x="23774" y="3962"/>
                  </a:lnTo>
                  <a:lnTo>
                    <a:pt x="23774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51" name="object 22351"/>
            <p:cNvSpPr/>
            <p:nvPr/>
          </p:nvSpPr>
          <p:spPr>
            <a:xfrm>
              <a:off x="6059982" y="526157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52" name="object 22352"/>
            <p:cNvSpPr/>
            <p:nvPr/>
          </p:nvSpPr>
          <p:spPr>
            <a:xfrm>
              <a:off x="6036208" y="5260784"/>
              <a:ext cx="24765" cy="8255"/>
            </a:xfrm>
            <a:custGeom>
              <a:avLst/>
              <a:gdLst/>
              <a:ahLst/>
              <a:cxnLst/>
              <a:rect l="l" t="t" r="r" b="b"/>
              <a:pathLst>
                <a:path w="24764" h="8254">
                  <a:moveTo>
                    <a:pt x="24561" y="3962"/>
                  </a:moveTo>
                  <a:lnTo>
                    <a:pt x="0" y="3962"/>
                  </a:lnTo>
                  <a:lnTo>
                    <a:pt x="0" y="7937"/>
                  </a:lnTo>
                  <a:lnTo>
                    <a:pt x="24561" y="7937"/>
                  </a:lnTo>
                  <a:lnTo>
                    <a:pt x="24561" y="3962"/>
                  </a:lnTo>
                  <a:close/>
                </a:path>
                <a:path w="24764" h="8254">
                  <a:moveTo>
                    <a:pt x="24561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4561" y="3175"/>
                  </a:lnTo>
                  <a:lnTo>
                    <a:pt x="24561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53" name="object 22353"/>
            <p:cNvSpPr/>
            <p:nvPr/>
          </p:nvSpPr>
          <p:spPr>
            <a:xfrm>
              <a:off x="6082169" y="525919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54" name="object 22354"/>
            <p:cNvSpPr/>
            <p:nvPr/>
          </p:nvSpPr>
          <p:spPr>
            <a:xfrm>
              <a:off x="6059182" y="5258409"/>
              <a:ext cx="24130" cy="8255"/>
            </a:xfrm>
            <a:custGeom>
              <a:avLst/>
              <a:gdLst/>
              <a:ahLst/>
              <a:cxnLst/>
              <a:rect l="l" t="t" r="r" b="b"/>
              <a:pathLst>
                <a:path w="24129" h="8254">
                  <a:moveTo>
                    <a:pt x="23774" y="0"/>
                  </a:moveTo>
                  <a:lnTo>
                    <a:pt x="0" y="0"/>
                  </a:lnTo>
                  <a:lnTo>
                    <a:pt x="0" y="3962"/>
                  </a:lnTo>
                  <a:lnTo>
                    <a:pt x="0" y="7924"/>
                  </a:lnTo>
                  <a:lnTo>
                    <a:pt x="23774" y="7924"/>
                  </a:lnTo>
                  <a:lnTo>
                    <a:pt x="23774" y="3962"/>
                  </a:lnTo>
                  <a:lnTo>
                    <a:pt x="23774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55" name="object 22355"/>
            <p:cNvSpPr/>
            <p:nvPr/>
          </p:nvSpPr>
          <p:spPr>
            <a:xfrm>
              <a:off x="6082169" y="5256021"/>
              <a:ext cx="23495" cy="5080"/>
            </a:xfrm>
            <a:custGeom>
              <a:avLst/>
              <a:gdLst/>
              <a:ahLst/>
              <a:cxnLst/>
              <a:rect l="l" t="t" r="r" b="b"/>
              <a:pathLst>
                <a:path w="23495" h="5079">
                  <a:moveTo>
                    <a:pt x="22961" y="0"/>
                  </a:moveTo>
                  <a:lnTo>
                    <a:pt x="22961" y="4762"/>
                  </a:lnTo>
                </a:path>
                <a:path w="23495" h="5079">
                  <a:moveTo>
                    <a:pt x="22961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56" name="object 22356"/>
            <p:cNvSpPr/>
            <p:nvPr/>
          </p:nvSpPr>
          <p:spPr>
            <a:xfrm>
              <a:off x="6082169" y="5260784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5" h="2539">
                  <a:moveTo>
                    <a:pt x="-793" y="1187"/>
                  </a:moveTo>
                  <a:lnTo>
                    <a:pt x="23755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57" name="object 22357"/>
            <p:cNvSpPr/>
            <p:nvPr/>
          </p:nvSpPr>
          <p:spPr>
            <a:xfrm>
              <a:off x="6127318" y="525364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58" name="object 22358"/>
            <p:cNvSpPr/>
            <p:nvPr/>
          </p:nvSpPr>
          <p:spPr>
            <a:xfrm>
              <a:off x="6105131" y="5253647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-793" y="1187"/>
                  </a:moveTo>
                  <a:lnTo>
                    <a:pt x="2298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59" name="object 22359"/>
            <p:cNvSpPr/>
            <p:nvPr/>
          </p:nvSpPr>
          <p:spPr>
            <a:xfrm>
              <a:off x="6105131" y="5258396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22186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60" name="object 22360"/>
            <p:cNvSpPr/>
            <p:nvPr/>
          </p:nvSpPr>
          <p:spPr>
            <a:xfrm>
              <a:off x="6150279" y="525127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61" name="object 22361"/>
            <p:cNvSpPr/>
            <p:nvPr/>
          </p:nvSpPr>
          <p:spPr>
            <a:xfrm>
              <a:off x="6127318" y="5251272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5" h="2539">
                  <a:moveTo>
                    <a:pt x="-793" y="1187"/>
                  </a:moveTo>
                  <a:lnTo>
                    <a:pt x="23755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62" name="object 22362"/>
            <p:cNvSpPr/>
            <p:nvPr/>
          </p:nvSpPr>
          <p:spPr>
            <a:xfrm>
              <a:off x="6127318" y="5255234"/>
              <a:ext cx="23495" cy="3175"/>
            </a:xfrm>
            <a:custGeom>
              <a:avLst/>
              <a:gdLst/>
              <a:ahLst/>
              <a:cxnLst/>
              <a:rect l="l" t="t" r="r" b="b"/>
              <a:pathLst>
                <a:path w="23495" h="3175">
                  <a:moveTo>
                    <a:pt x="22961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63" name="object 22363"/>
            <p:cNvSpPr/>
            <p:nvPr/>
          </p:nvSpPr>
          <p:spPr>
            <a:xfrm>
              <a:off x="6172479" y="524889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64" name="object 22364"/>
            <p:cNvSpPr/>
            <p:nvPr/>
          </p:nvSpPr>
          <p:spPr>
            <a:xfrm>
              <a:off x="6150292" y="5248897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-793" y="1187"/>
                  </a:moveTo>
                  <a:lnTo>
                    <a:pt x="2298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65" name="object 22365"/>
            <p:cNvSpPr/>
            <p:nvPr/>
          </p:nvSpPr>
          <p:spPr>
            <a:xfrm>
              <a:off x="6150292" y="5252859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22186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66" name="object 22366"/>
            <p:cNvSpPr/>
            <p:nvPr/>
          </p:nvSpPr>
          <p:spPr>
            <a:xfrm>
              <a:off x="6172479" y="5246522"/>
              <a:ext cx="22225" cy="4445"/>
            </a:xfrm>
            <a:custGeom>
              <a:avLst/>
              <a:gdLst/>
              <a:ahLst/>
              <a:cxnLst/>
              <a:rect l="l" t="t" r="r" b="b"/>
              <a:pathLst>
                <a:path w="22225" h="4445">
                  <a:moveTo>
                    <a:pt x="22174" y="0"/>
                  </a:moveTo>
                  <a:lnTo>
                    <a:pt x="22174" y="3962"/>
                  </a:lnTo>
                </a:path>
                <a:path w="22225" h="4445">
                  <a:moveTo>
                    <a:pt x="22174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67" name="object 22367"/>
            <p:cNvSpPr/>
            <p:nvPr/>
          </p:nvSpPr>
          <p:spPr>
            <a:xfrm>
              <a:off x="6172479" y="5250484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-793" y="1187"/>
                  </a:moveTo>
                  <a:lnTo>
                    <a:pt x="22967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68" name="object 22368"/>
            <p:cNvSpPr/>
            <p:nvPr/>
          </p:nvSpPr>
          <p:spPr>
            <a:xfrm>
              <a:off x="6217627" y="52441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69" name="object 22369"/>
            <p:cNvSpPr/>
            <p:nvPr/>
          </p:nvSpPr>
          <p:spPr>
            <a:xfrm>
              <a:off x="6193853" y="5243359"/>
              <a:ext cx="24765" cy="8255"/>
            </a:xfrm>
            <a:custGeom>
              <a:avLst/>
              <a:gdLst/>
              <a:ahLst/>
              <a:cxnLst/>
              <a:rect l="l" t="t" r="r" b="b"/>
              <a:pathLst>
                <a:path w="24764" h="8254">
                  <a:moveTo>
                    <a:pt x="24561" y="0"/>
                  </a:moveTo>
                  <a:lnTo>
                    <a:pt x="0" y="0"/>
                  </a:lnTo>
                  <a:lnTo>
                    <a:pt x="0" y="3962"/>
                  </a:lnTo>
                  <a:lnTo>
                    <a:pt x="0" y="7924"/>
                  </a:lnTo>
                  <a:lnTo>
                    <a:pt x="24561" y="7924"/>
                  </a:lnTo>
                  <a:lnTo>
                    <a:pt x="24561" y="3962"/>
                  </a:lnTo>
                  <a:lnTo>
                    <a:pt x="24561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70" name="object 22370"/>
            <p:cNvSpPr/>
            <p:nvPr/>
          </p:nvSpPr>
          <p:spPr>
            <a:xfrm>
              <a:off x="6217627" y="5240972"/>
              <a:ext cx="22225" cy="5080"/>
            </a:xfrm>
            <a:custGeom>
              <a:avLst/>
              <a:gdLst/>
              <a:ahLst/>
              <a:cxnLst/>
              <a:rect l="l" t="t" r="r" b="b"/>
              <a:pathLst>
                <a:path w="22225" h="5079">
                  <a:moveTo>
                    <a:pt x="22186" y="0"/>
                  </a:moveTo>
                  <a:lnTo>
                    <a:pt x="22186" y="4762"/>
                  </a:lnTo>
                </a:path>
                <a:path w="22225" h="5079">
                  <a:moveTo>
                    <a:pt x="22186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71" name="object 22371"/>
            <p:cNvSpPr/>
            <p:nvPr/>
          </p:nvSpPr>
          <p:spPr>
            <a:xfrm>
              <a:off x="6217627" y="5245734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-793" y="1187"/>
                  </a:moveTo>
                  <a:lnTo>
                    <a:pt x="2298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72" name="object 22372"/>
            <p:cNvSpPr/>
            <p:nvPr/>
          </p:nvSpPr>
          <p:spPr>
            <a:xfrm>
              <a:off x="6239814" y="5238597"/>
              <a:ext cx="22225" cy="4445"/>
            </a:xfrm>
            <a:custGeom>
              <a:avLst/>
              <a:gdLst/>
              <a:ahLst/>
              <a:cxnLst/>
              <a:rect l="l" t="t" r="r" b="b"/>
              <a:pathLst>
                <a:path w="22225" h="4445">
                  <a:moveTo>
                    <a:pt x="22174" y="0"/>
                  </a:moveTo>
                  <a:lnTo>
                    <a:pt x="22174" y="3962"/>
                  </a:lnTo>
                </a:path>
                <a:path w="22225" h="4445">
                  <a:moveTo>
                    <a:pt x="22174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73" name="object 22373"/>
            <p:cNvSpPr/>
            <p:nvPr/>
          </p:nvSpPr>
          <p:spPr>
            <a:xfrm>
              <a:off x="6239814" y="5242559"/>
              <a:ext cx="22225" cy="3175"/>
            </a:xfrm>
            <a:custGeom>
              <a:avLst/>
              <a:gdLst/>
              <a:ahLst/>
              <a:cxnLst/>
              <a:rect l="l" t="t" r="r" b="b"/>
              <a:pathLst>
                <a:path w="22225" h="3175">
                  <a:moveTo>
                    <a:pt x="22174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74" name="object 22374"/>
            <p:cNvSpPr/>
            <p:nvPr/>
          </p:nvSpPr>
          <p:spPr>
            <a:xfrm>
              <a:off x="6284175" y="523622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75" name="object 22375"/>
            <p:cNvSpPr/>
            <p:nvPr/>
          </p:nvSpPr>
          <p:spPr>
            <a:xfrm>
              <a:off x="6261189" y="5235435"/>
              <a:ext cx="24130" cy="8255"/>
            </a:xfrm>
            <a:custGeom>
              <a:avLst/>
              <a:gdLst/>
              <a:ahLst/>
              <a:cxnLst/>
              <a:rect l="l" t="t" r="r" b="b"/>
              <a:pathLst>
                <a:path w="24129" h="8254">
                  <a:moveTo>
                    <a:pt x="23774" y="3962"/>
                  </a:moveTo>
                  <a:lnTo>
                    <a:pt x="0" y="3962"/>
                  </a:lnTo>
                  <a:lnTo>
                    <a:pt x="0" y="7924"/>
                  </a:lnTo>
                  <a:lnTo>
                    <a:pt x="23774" y="7924"/>
                  </a:lnTo>
                  <a:lnTo>
                    <a:pt x="23774" y="3962"/>
                  </a:lnTo>
                  <a:close/>
                </a:path>
                <a:path w="24129" h="8254">
                  <a:moveTo>
                    <a:pt x="23774" y="0"/>
                  </a:moveTo>
                  <a:lnTo>
                    <a:pt x="0" y="0"/>
                  </a:lnTo>
                  <a:lnTo>
                    <a:pt x="0" y="3949"/>
                  </a:lnTo>
                  <a:lnTo>
                    <a:pt x="23774" y="3949"/>
                  </a:lnTo>
                  <a:lnTo>
                    <a:pt x="23774" y="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76" name="object 22376"/>
            <p:cNvSpPr/>
            <p:nvPr/>
          </p:nvSpPr>
          <p:spPr>
            <a:xfrm>
              <a:off x="6284175" y="5233060"/>
              <a:ext cx="22225" cy="4445"/>
            </a:xfrm>
            <a:custGeom>
              <a:avLst/>
              <a:gdLst/>
              <a:ahLst/>
              <a:cxnLst/>
              <a:rect l="l" t="t" r="r" b="b"/>
              <a:pathLst>
                <a:path w="22225" h="4445">
                  <a:moveTo>
                    <a:pt x="22186" y="0"/>
                  </a:moveTo>
                  <a:lnTo>
                    <a:pt x="22186" y="3949"/>
                  </a:lnTo>
                </a:path>
                <a:path w="22225" h="4445">
                  <a:moveTo>
                    <a:pt x="22186" y="0"/>
                  </a:moveTo>
                  <a:lnTo>
                    <a:pt x="0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77" name="object 22377"/>
            <p:cNvSpPr/>
            <p:nvPr/>
          </p:nvSpPr>
          <p:spPr>
            <a:xfrm>
              <a:off x="6284175" y="5237010"/>
              <a:ext cx="22225" cy="3175"/>
            </a:xfrm>
            <a:custGeom>
              <a:avLst/>
              <a:gdLst/>
              <a:ahLst/>
              <a:cxnLst/>
              <a:rect l="l" t="t" r="r" b="b"/>
              <a:pathLst>
                <a:path w="22225" h="3175">
                  <a:moveTo>
                    <a:pt x="22186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78" name="object 22378"/>
            <p:cNvSpPr/>
            <p:nvPr/>
          </p:nvSpPr>
          <p:spPr>
            <a:xfrm>
              <a:off x="6306349" y="5230672"/>
              <a:ext cx="22225" cy="4445"/>
            </a:xfrm>
            <a:custGeom>
              <a:avLst/>
              <a:gdLst/>
              <a:ahLst/>
              <a:cxnLst/>
              <a:rect l="l" t="t" r="r" b="b"/>
              <a:pathLst>
                <a:path w="22225" h="4445">
                  <a:moveTo>
                    <a:pt x="22186" y="0"/>
                  </a:moveTo>
                  <a:lnTo>
                    <a:pt x="22186" y="3962"/>
                  </a:lnTo>
                </a:path>
                <a:path w="22225" h="4445">
                  <a:moveTo>
                    <a:pt x="22186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79" name="object 22379"/>
            <p:cNvSpPr/>
            <p:nvPr/>
          </p:nvSpPr>
          <p:spPr>
            <a:xfrm>
              <a:off x="6306349" y="5234635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-793" y="1187"/>
                  </a:moveTo>
                  <a:lnTo>
                    <a:pt x="2298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80" name="object 22380"/>
            <p:cNvSpPr/>
            <p:nvPr/>
          </p:nvSpPr>
          <p:spPr>
            <a:xfrm>
              <a:off x="6328536" y="5227510"/>
              <a:ext cx="22225" cy="5080"/>
            </a:xfrm>
            <a:custGeom>
              <a:avLst/>
              <a:gdLst/>
              <a:ahLst/>
              <a:cxnLst/>
              <a:rect l="l" t="t" r="r" b="b"/>
              <a:pathLst>
                <a:path w="22225" h="5079">
                  <a:moveTo>
                    <a:pt x="22186" y="0"/>
                  </a:moveTo>
                  <a:lnTo>
                    <a:pt x="22186" y="4762"/>
                  </a:lnTo>
                </a:path>
                <a:path w="22225" h="5079">
                  <a:moveTo>
                    <a:pt x="22186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81" name="object 22381"/>
            <p:cNvSpPr/>
            <p:nvPr/>
          </p:nvSpPr>
          <p:spPr>
            <a:xfrm>
              <a:off x="6328536" y="5232260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-793" y="1187"/>
                  </a:moveTo>
                  <a:lnTo>
                    <a:pt x="2298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82" name="object 22382"/>
            <p:cNvSpPr/>
            <p:nvPr/>
          </p:nvSpPr>
          <p:spPr>
            <a:xfrm>
              <a:off x="6350711" y="5225135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89" h="4445">
                  <a:moveTo>
                    <a:pt x="21399" y="0"/>
                  </a:moveTo>
                  <a:lnTo>
                    <a:pt x="21399" y="3962"/>
                  </a:lnTo>
                </a:path>
                <a:path w="21589" h="4445">
                  <a:moveTo>
                    <a:pt x="21399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83" name="object 22383"/>
            <p:cNvSpPr/>
            <p:nvPr/>
          </p:nvSpPr>
          <p:spPr>
            <a:xfrm>
              <a:off x="6350711" y="5229097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1399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84" name="object 22384"/>
            <p:cNvSpPr/>
            <p:nvPr/>
          </p:nvSpPr>
          <p:spPr>
            <a:xfrm>
              <a:off x="6372110" y="5221960"/>
              <a:ext cx="22225" cy="4445"/>
            </a:xfrm>
            <a:custGeom>
              <a:avLst/>
              <a:gdLst/>
              <a:ahLst/>
              <a:cxnLst/>
              <a:rect l="l" t="t" r="r" b="b"/>
              <a:pathLst>
                <a:path w="22225" h="4445">
                  <a:moveTo>
                    <a:pt x="22174" y="0"/>
                  </a:moveTo>
                  <a:lnTo>
                    <a:pt x="22174" y="3962"/>
                  </a:lnTo>
                </a:path>
                <a:path w="22225" h="4445">
                  <a:moveTo>
                    <a:pt x="22174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85" name="object 22385"/>
            <p:cNvSpPr/>
            <p:nvPr/>
          </p:nvSpPr>
          <p:spPr>
            <a:xfrm>
              <a:off x="6372110" y="5225922"/>
              <a:ext cx="22225" cy="3175"/>
            </a:xfrm>
            <a:custGeom>
              <a:avLst/>
              <a:gdLst/>
              <a:ahLst/>
              <a:cxnLst/>
              <a:rect l="l" t="t" r="r" b="b"/>
              <a:pathLst>
                <a:path w="22225" h="3175">
                  <a:moveTo>
                    <a:pt x="22174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86" name="object 22386"/>
            <p:cNvSpPr/>
            <p:nvPr/>
          </p:nvSpPr>
          <p:spPr>
            <a:xfrm>
              <a:off x="6394284" y="5219585"/>
              <a:ext cx="22225" cy="4445"/>
            </a:xfrm>
            <a:custGeom>
              <a:avLst/>
              <a:gdLst/>
              <a:ahLst/>
              <a:cxnLst/>
              <a:rect l="l" t="t" r="r" b="b"/>
              <a:pathLst>
                <a:path w="22225" h="4445">
                  <a:moveTo>
                    <a:pt x="22186" y="0"/>
                  </a:moveTo>
                  <a:lnTo>
                    <a:pt x="22186" y="3962"/>
                  </a:lnTo>
                </a:path>
                <a:path w="22225" h="4445">
                  <a:moveTo>
                    <a:pt x="22186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87" name="object 22387"/>
            <p:cNvSpPr/>
            <p:nvPr/>
          </p:nvSpPr>
          <p:spPr>
            <a:xfrm>
              <a:off x="6394284" y="5223548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22186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88" name="object 22388"/>
            <p:cNvSpPr/>
            <p:nvPr/>
          </p:nvSpPr>
          <p:spPr>
            <a:xfrm>
              <a:off x="6416471" y="5216423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89" h="4445">
                  <a:moveTo>
                    <a:pt x="21386" y="0"/>
                  </a:moveTo>
                  <a:lnTo>
                    <a:pt x="21386" y="3949"/>
                  </a:lnTo>
                </a:path>
                <a:path w="21589" h="4445">
                  <a:moveTo>
                    <a:pt x="21386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89" name="object 22389"/>
            <p:cNvSpPr/>
            <p:nvPr/>
          </p:nvSpPr>
          <p:spPr>
            <a:xfrm>
              <a:off x="6416471" y="5220373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1386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90" name="object 22390"/>
            <p:cNvSpPr/>
            <p:nvPr/>
          </p:nvSpPr>
          <p:spPr>
            <a:xfrm>
              <a:off x="6437858" y="5213248"/>
              <a:ext cx="21590" cy="5080"/>
            </a:xfrm>
            <a:custGeom>
              <a:avLst/>
              <a:gdLst/>
              <a:ahLst/>
              <a:cxnLst/>
              <a:rect l="l" t="t" r="r" b="b"/>
              <a:pathLst>
                <a:path w="21589" h="5079">
                  <a:moveTo>
                    <a:pt x="21386" y="0"/>
                  </a:moveTo>
                  <a:lnTo>
                    <a:pt x="21386" y="4749"/>
                  </a:lnTo>
                </a:path>
                <a:path w="21589" h="5079">
                  <a:moveTo>
                    <a:pt x="21386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91" name="object 22391"/>
            <p:cNvSpPr/>
            <p:nvPr/>
          </p:nvSpPr>
          <p:spPr>
            <a:xfrm>
              <a:off x="6437858" y="5217998"/>
              <a:ext cx="21590" cy="2540"/>
            </a:xfrm>
            <a:custGeom>
              <a:avLst/>
              <a:gdLst/>
              <a:ahLst/>
              <a:cxnLst/>
              <a:rect l="l" t="t" r="r" b="b"/>
              <a:pathLst>
                <a:path w="21589" h="2539">
                  <a:moveTo>
                    <a:pt x="21386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92" name="object 22392"/>
            <p:cNvSpPr/>
            <p:nvPr/>
          </p:nvSpPr>
          <p:spPr>
            <a:xfrm>
              <a:off x="6459245" y="5210873"/>
              <a:ext cx="22225" cy="4445"/>
            </a:xfrm>
            <a:custGeom>
              <a:avLst/>
              <a:gdLst/>
              <a:ahLst/>
              <a:cxnLst/>
              <a:rect l="l" t="t" r="r" b="b"/>
              <a:pathLst>
                <a:path w="22225" h="4445">
                  <a:moveTo>
                    <a:pt x="22186" y="0"/>
                  </a:moveTo>
                  <a:lnTo>
                    <a:pt x="22186" y="3962"/>
                  </a:lnTo>
                </a:path>
                <a:path w="22225" h="4445">
                  <a:moveTo>
                    <a:pt x="22186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93" name="object 22393"/>
            <p:cNvSpPr/>
            <p:nvPr/>
          </p:nvSpPr>
          <p:spPr>
            <a:xfrm>
              <a:off x="6459245" y="5214835"/>
              <a:ext cx="22225" cy="3175"/>
            </a:xfrm>
            <a:custGeom>
              <a:avLst/>
              <a:gdLst/>
              <a:ahLst/>
              <a:cxnLst/>
              <a:rect l="l" t="t" r="r" b="b"/>
              <a:pathLst>
                <a:path w="22225" h="3175">
                  <a:moveTo>
                    <a:pt x="22186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94" name="object 22394"/>
            <p:cNvSpPr/>
            <p:nvPr/>
          </p:nvSpPr>
          <p:spPr>
            <a:xfrm>
              <a:off x="6481432" y="5207698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90" h="4445">
                  <a:moveTo>
                    <a:pt x="21399" y="0"/>
                  </a:moveTo>
                  <a:lnTo>
                    <a:pt x="21399" y="3962"/>
                  </a:lnTo>
                </a:path>
                <a:path w="21590" h="4445">
                  <a:moveTo>
                    <a:pt x="21399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95" name="object 22395"/>
            <p:cNvSpPr/>
            <p:nvPr/>
          </p:nvSpPr>
          <p:spPr>
            <a:xfrm>
              <a:off x="6481432" y="5211660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21399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96" name="object 22396"/>
            <p:cNvSpPr/>
            <p:nvPr/>
          </p:nvSpPr>
          <p:spPr>
            <a:xfrm>
              <a:off x="6502818" y="5204536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90" h="4445">
                  <a:moveTo>
                    <a:pt x="21386" y="0"/>
                  </a:moveTo>
                  <a:lnTo>
                    <a:pt x="21386" y="3962"/>
                  </a:lnTo>
                </a:path>
                <a:path w="21590" h="4445">
                  <a:moveTo>
                    <a:pt x="21386" y="0"/>
                  </a:moveTo>
                  <a:lnTo>
                    <a:pt x="0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97" name="object 22397"/>
            <p:cNvSpPr/>
            <p:nvPr/>
          </p:nvSpPr>
          <p:spPr>
            <a:xfrm>
              <a:off x="6502818" y="5208498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21386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98" name="object 22398"/>
            <p:cNvSpPr/>
            <p:nvPr/>
          </p:nvSpPr>
          <p:spPr>
            <a:xfrm>
              <a:off x="6524218" y="5201361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90" h="4445">
                  <a:moveTo>
                    <a:pt x="21386" y="0"/>
                  </a:moveTo>
                  <a:lnTo>
                    <a:pt x="21386" y="3962"/>
                  </a:lnTo>
                </a:path>
                <a:path w="21590" h="4445">
                  <a:moveTo>
                    <a:pt x="21386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399" name="object 22399"/>
            <p:cNvSpPr/>
            <p:nvPr/>
          </p:nvSpPr>
          <p:spPr>
            <a:xfrm>
              <a:off x="6524218" y="5205323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21386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00" name="object 22400"/>
            <p:cNvSpPr/>
            <p:nvPr/>
          </p:nvSpPr>
          <p:spPr>
            <a:xfrm>
              <a:off x="6545605" y="5198198"/>
              <a:ext cx="22225" cy="5080"/>
            </a:xfrm>
            <a:custGeom>
              <a:avLst/>
              <a:gdLst/>
              <a:ahLst/>
              <a:cxnLst/>
              <a:rect l="l" t="t" r="r" b="b"/>
              <a:pathLst>
                <a:path w="22225" h="5079">
                  <a:moveTo>
                    <a:pt x="22186" y="0"/>
                  </a:moveTo>
                  <a:lnTo>
                    <a:pt x="22186" y="4762"/>
                  </a:lnTo>
                </a:path>
                <a:path w="22225" h="5079">
                  <a:moveTo>
                    <a:pt x="22186" y="0"/>
                  </a:moveTo>
                  <a:lnTo>
                    <a:pt x="0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01" name="object 22401"/>
            <p:cNvSpPr/>
            <p:nvPr/>
          </p:nvSpPr>
          <p:spPr>
            <a:xfrm>
              <a:off x="6545605" y="5202948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-793" y="1187"/>
                  </a:moveTo>
                  <a:lnTo>
                    <a:pt x="2298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02" name="object 22402"/>
            <p:cNvSpPr/>
            <p:nvPr/>
          </p:nvSpPr>
          <p:spPr>
            <a:xfrm>
              <a:off x="6567792" y="5195023"/>
              <a:ext cx="21590" cy="5080"/>
            </a:xfrm>
            <a:custGeom>
              <a:avLst/>
              <a:gdLst/>
              <a:ahLst/>
              <a:cxnLst/>
              <a:rect l="l" t="t" r="r" b="b"/>
              <a:pathLst>
                <a:path w="21590" h="5079">
                  <a:moveTo>
                    <a:pt x="21386" y="0"/>
                  </a:moveTo>
                  <a:lnTo>
                    <a:pt x="21386" y="4762"/>
                  </a:lnTo>
                </a:path>
                <a:path w="21590" h="5079">
                  <a:moveTo>
                    <a:pt x="21386" y="0"/>
                  </a:moveTo>
                  <a:lnTo>
                    <a:pt x="0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03" name="object 22403"/>
            <p:cNvSpPr/>
            <p:nvPr/>
          </p:nvSpPr>
          <p:spPr>
            <a:xfrm>
              <a:off x="6567792" y="5199786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21386" y="0"/>
                  </a:moveTo>
                  <a:lnTo>
                    <a:pt x="0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04" name="object 22404"/>
            <p:cNvSpPr/>
            <p:nvPr/>
          </p:nvSpPr>
          <p:spPr>
            <a:xfrm>
              <a:off x="6589179" y="5191848"/>
              <a:ext cx="20955" cy="5080"/>
            </a:xfrm>
            <a:custGeom>
              <a:avLst/>
              <a:gdLst/>
              <a:ahLst/>
              <a:cxnLst/>
              <a:rect l="l" t="t" r="r" b="b"/>
              <a:pathLst>
                <a:path w="20954" h="5079">
                  <a:moveTo>
                    <a:pt x="20599" y="0"/>
                  </a:moveTo>
                  <a:lnTo>
                    <a:pt x="20599" y="4762"/>
                  </a:lnTo>
                </a:path>
                <a:path w="20954" h="5079">
                  <a:moveTo>
                    <a:pt x="20599" y="0"/>
                  </a:moveTo>
                  <a:lnTo>
                    <a:pt x="0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05" name="object 22405"/>
            <p:cNvSpPr/>
            <p:nvPr/>
          </p:nvSpPr>
          <p:spPr>
            <a:xfrm>
              <a:off x="6589179" y="5196611"/>
              <a:ext cx="20955" cy="3175"/>
            </a:xfrm>
            <a:custGeom>
              <a:avLst/>
              <a:gdLst/>
              <a:ahLst/>
              <a:cxnLst/>
              <a:rect l="l" t="t" r="r" b="b"/>
              <a:pathLst>
                <a:path w="20954" h="3175">
                  <a:moveTo>
                    <a:pt x="20599" y="0"/>
                  </a:moveTo>
                  <a:lnTo>
                    <a:pt x="0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06" name="object 22406"/>
            <p:cNvSpPr/>
            <p:nvPr/>
          </p:nvSpPr>
          <p:spPr>
            <a:xfrm>
              <a:off x="6631165" y="51886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07" name="object 22407"/>
            <p:cNvSpPr/>
            <p:nvPr/>
          </p:nvSpPr>
          <p:spPr>
            <a:xfrm>
              <a:off x="6609778" y="5188673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0" y="3174"/>
                  </a:moveTo>
                  <a:lnTo>
                    <a:pt x="213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08" name="object 22408"/>
            <p:cNvSpPr/>
            <p:nvPr/>
          </p:nvSpPr>
          <p:spPr>
            <a:xfrm>
              <a:off x="6609778" y="5193449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21386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09" name="object 22409"/>
            <p:cNvSpPr/>
            <p:nvPr/>
          </p:nvSpPr>
          <p:spPr>
            <a:xfrm>
              <a:off x="6611353" y="5175999"/>
              <a:ext cx="20955" cy="3175"/>
            </a:xfrm>
            <a:custGeom>
              <a:avLst/>
              <a:gdLst/>
              <a:ahLst/>
              <a:cxnLst/>
              <a:rect l="l" t="t" r="r" b="b"/>
              <a:pathLst>
                <a:path w="20954" h="3175">
                  <a:moveTo>
                    <a:pt x="0" y="3175"/>
                  </a:moveTo>
                  <a:lnTo>
                    <a:pt x="205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10" name="object 22410"/>
            <p:cNvSpPr/>
            <p:nvPr/>
          </p:nvSpPr>
          <p:spPr>
            <a:xfrm>
              <a:off x="6631952" y="516649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11" name="object 22411"/>
            <p:cNvSpPr/>
            <p:nvPr/>
          </p:nvSpPr>
          <p:spPr>
            <a:xfrm>
              <a:off x="6631939" y="5173637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902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12" name="object 22412"/>
            <p:cNvSpPr/>
            <p:nvPr/>
          </p:nvSpPr>
          <p:spPr>
            <a:xfrm>
              <a:off x="6650964" y="516571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2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13" name="object 22413"/>
            <p:cNvSpPr/>
            <p:nvPr/>
          </p:nvSpPr>
          <p:spPr>
            <a:xfrm>
              <a:off x="6650964" y="516412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14" name="object 22414"/>
            <p:cNvSpPr/>
            <p:nvPr/>
          </p:nvSpPr>
          <p:spPr>
            <a:xfrm>
              <a:off x="5387403" y="52797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15" name="object 22415"/>
            <p:cNvSpPr/>
            <p:nvPr/>
          </p:nvSpPr>
          <p:spPr>
            <a:xfrm>
              <a:off x="5339060" y="5269490"/>
              <a:ext cx="23495" cy="3175"/>
            </a:xfrm>
            <a:custGeom>
              <a:avLst/>
              <a:gdLst/>
              <a:ahLst/>
              <a:cxnLst/>
              <a:rect l="l" t="t" r="r" b="b"/>
              <a:pathLst>
                <a:path w="23495" h="3175">
                  <a:moveTo>
                    <a:pt x="0" y="3175"/>
                  </a:moveTo>
                  <a:lnTo>
                    <a:pt x="22986" y="3175"/>
                  </a:lnTo>
                  <a:lnTo>
                    <a:pt x="22986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16" name="object 22416"/>
            <p:cNvSpPr/>
            <p:nvPr/>
          </p:nvSpPr>
          <p:spPr>
            <a:xfrm>
              <a:off x="5361254" y="526632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17" name="object 22417"/>
            <p:cNvSpPr/>
            <p:nvPr/>
          </p:nvSpPr>
          <p:spPr>
            <a:xfrm>
              <a:off x="5339060" y="5265527"/>
              <a:ext cx="23495" cy="3175"/>
            </a:xfrm>
            <a:custGeom>
              <a:avLst/>
              <a:gdLst/>
              <a:ahLst/>
              <a:cxnLst/>
              <a:rect l="l" t="t" r="r" b="b"/>
              <a:pathLst>
                <a:path w="23495" h="3175">
                  <a:moveTo>
                    <a:pt x="0" y="3175"/>
                  </a:moveTo>
                  <a:lnTo>
                    <a:pt x="22986" y="3175"/>
                  </a:lnTo>
                  <a:lnTo>
                    <a:pt x="22986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18" name="object 22418"/>
            <p:cNvSpPr/>
            <p:nvPr/>
          </p:nvSpPr>
          <p:spPr>
            <a:xfrm>
              <a:off x="5361254" y="5269483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800"/>
                  </a:moveTo>
                  <a:lnTo>
                    <a:pt x="2376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19" name="object 22419"/>
            <p:cNvSpPr/>
            <p:nvPr/>
          </p:nvSpPr>
          <p:spPr>
            <a:xfrm>
              <a:off x="5385015" y="52647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20" name="object 22420"/>
            <p:cNvSpPr/>
            <p:nvPr/>
          </p:nvSpPr>
          <p:spPr>
            <a:xfrm>
              <a:off x="5361254" y="5264734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-793" y="793"/>
                  </a:moveTo>
                  <a:lnTo>
                    <a:pt x="24555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21" name="object 22421"/>
            <p:cNvSpPr/>
            <p:nvPr/>
          </p:nvSpPr>
          <p:spPr>
            <a:xfrm>
              <a:off x="5385015" y="5267921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-793" y="787"/>
                  </a:moveTo>
                  <a:lnTo>
                    <a:pt x="24568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22" name="object 22422"/>
            <p:cNvSpPr/>
            <p:nvPr/>
          </p:nvSpPr>
          <p:spPr>
            <a:xfrm>
              <a:off x="5385015" y="5263946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23774" y="0"/>
                  </a:moveTo>
                  <a:lnTo>
                    <a:pt x="23774" y="3962"/>
                  </a:lnTo>
                </a:path>
                <a:path w="24129" h="4445">
                  <a:moveTo>
                    <a:pt x="237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23" name="object 22423"/>
            <p:cNvSpPr/>
            <p:nvPr/>
          </p:nvSpPr>
          <p:spPr>
            <a:xfrm>
              <a:off x="5407996" y="5265527"/>
              <a:ext cx="25400" cy="3175"/>
            </a:xfrm>
            <a:custGeom>
              <a:avLst/>
              <a:gdLst/>
              <a:ahLst/>
              <a:cxnLst/>
              <a:rect l="l" t="t" r="r" b="b"/>
              <a:pathLst>
                <a:path w="25400" h="3175">
                  <a:moveTo>
                    <a:pt x="0" y="3175"/>
                  </a:moveTo>
                  <a:lnTo>
                    <a:pt x="25349" y="3175"/>
                  </a:lnTo>
                  <a:lnTo>
                    <a:pt x="25349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24" name="object 22424"/>
            <p:cNvSpPr/>
            <p:nvPr/>
          </p:nvSpPr>
          <p:spPr>
            <a:xfrm>
              <a:off x="5432551" y="526235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25" name="object 22425"/>
            <p:cNvSpPr/>
            <p:nvPr/>
          </p:nvSpPr>
          <p:spPr>
            <a:xfrm>
              <a:off x="5407990" y="5261571"/>
              <a:ext cx="49530" cy="5715"/>
            </a:xfrm>
            <a:custGeom>
              <a:avLst/>
              <a:gdLst/>
              <a:ahLst/>
              <a:cxnLst/>
              <a:rect l="l" t="t" r="r" b="b"/>
              <a:pathLst>
                <a:path w="49529" h="5714">
                  <a:moveTo>
                    <a:pt x="49123" y="2374"/>
                  </a:moveTo>
                  <a:lnTo>
                    <a:pt x="25349" y="2374"/>
                  </a:lnTo>
                  <a:lnTo>
                    <a:pt x="25349" y="0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23761" y="3175"/>
                  </a:lnTo>
                  <a:lnTo>
                    <a:pt x="23761" y="5549"/>
                  </a:lnTo>
                  <a:lnTo>
                    <a:pt x="49123" y="5549"/>
                  </a:lnTo>
                  <a:lnTo>
                    <a:pt x="49123" y="23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26" name="object 22426"/>
            <p:cNvSpPr/>
            <p:nvPr/>
          </p:nvSpPr>
          <p:spPr>
            <a:xfrm>
              <a:off x="5456313" y="52607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27" name="object 22427"/>
            <p:cNvSpPr/>
            <p:nvPr/>
          </p:nvSpPr>
          <p:spPr>
            <a:xfrm>
              <a:off x="5431739" y="5259996"/>
              <a:ext cx="49530" cy="5715"/>
            </a:xfrm>
            <a:custGeom>
              <a:avLst/>
              <a:gdLst/>
              <a:ahLst/>
              <a:cxnLst/>
              <a:rect l="l" t="t" r="r" b="b"/>
              <a:pathLst>
                <a:path w="49529" h="5714">
                  <a:moveTo>
                    <a:pt x="49136" y="2374"/>
                  </a:moveTo>
                  <a:lnTo>
                    <a:pt x="25361" y="2374"/>
                  </a:lnTo>
                  <a:lnTo>
                    <a:pt x="25361" y="0"/>
                  </a:lnTo>
                  <a:lnTo>
                    <a:pt x="0" y="0"/>
                  </a:lnTo>
                  <a:lnTo>
                    <a:pt x="0" y="3162"/>
                  </a:lnTo>
                  <a:lnTo>
                    <a:pt x="23774" y="3162"/>
                  </a:lnTo>
                  <a:lnTo>
                    <a:pt x="23774" y="5537"/>
                  </a:lnTo>
                  <a:lnTo>
                    <a:pt x="49136" y="5537"/>
                  </a:lnTo>
                  <a:lnTo>
                    <a:pt x="49136" y="23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28" name="object 22428"/>
            <p:cNvSpPr/>
            <p:nvPr/>
          </p:nvSpPr>
          <p:spPr>
            <a:xfrm>
              <a:off x="5480087" y="52591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29" name="object 22429"/>
            <p:cNvSpPr/>
            <p:nvPr/>
          </p:nvSpPr>
          <p:spPr>
            <a:xfrm>
              <a:off x="5455513" y="5258396"/>
              <a:ext cx="49530" cy="5715"/>
            </a:xfrm>
            <a:custGeom>
              <a:avLst/>
              <a:gdLst/>
              <a:ahLst/>
              <a:cxnLst/>
              <a:rect l="l" t="t" r="r" b="b"/>
              <a:pathLst>
                <a:path w="49529" h="5714">
                  <a:moveTo>
                    <a:pt x="49123" y="2374"/>
                  </a:moveTo>
                  <a:lnTo>
                    <a:pt x="25361" y="2374"/>
                  </a:lnTo>
                  <a:lnTo>
                    <a:pt x="25361" y="0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23774" y="3175"/>
                  </a:lnTo>
                  <a:lnTo>
                    <a:pt x="23774" y="5549"/>
                  </a:lnTo>
                  <a:lnTo>
                    <a:pt x="49123" y="5549"/>
                  </a:lnTo>
                  <a:lnTo>
                    <a:pt x="49123" y="23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30" name="object 22430"/>
            <p:cNvSpPr/>
            <p:nvPr/>
          </p:nvSpPr>
          <p:spPr>
            <a:xfrm>
              <a:off x="5503849" y="525760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31" name="object 22431"/>
            <p:cNvSpPr/>
            <p:nvPr/>
          </p:nvSpPr>
          <p:spPr>
            <a:xfrm>
              <a:off x="5479288" y="5256821"/>
              <a:ext cx="49530" cy="5715"/>
            </a:xfrm>
            <a:custGeom>
              <a:avLst/>
              <a:gdLst/>
              <a:ahLst/>
              <a:cxnLst/>
              <a:rect l="l" t="t" r="r" b="b"/>
              <a:pathLst>
                <a:path w="49529" h="5714">
                  <a:moveTo>
                    <a:pt x="49123" y="2374"/>
                  </a:moveTo>
                  <a:lnTo>
                    <a:pt x="25349" y="2374"/>
                  </a:lnTo>
                  <a:lnTo>
                    <a:pt x="25349" y="0"/>
                  </a:lnTo>
                  <a:lnTo>
                    <a:pt x="0" y="0"/>
                  </a:lnTo>
                  <a:lnTo>
                    <a:pt x="0" y="3162"/>
                  </a:lnTo>
                  <a:lnTo>
                    <a:pt x="23761" y="3162"/>
                  </a:lnTo>
                  <a:lnTo>
                    <a:pt x="23761" y="5537"/>
                  </a:lnTo>
                  <a:lnTo>
                    <a:pt x="49123" y="5537"/>
                  </a:lnTo>
                  <a:lnTo>
                    <a:pt x="49123" y="23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32" name="object 22432"/>
            <p:cNvSpPr/>
            <p:nvPr/>
          </p:nvSpPr>
          <p:spPr>
            <a:xfrm>
              <a:off x="5527611" y="525602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33" name="object 22433"/>
            <p:cNvSpPr/>
            <p:nvPr/>
          </p:nvSpPr>
          <p:spPr>
            <a:xfrm>
              <a:off x="5503037" y="5255234"/>
              <a:ext cx="48895" cy="5715"/>
            </a:xfrm>
            <a:custGeom>
              <a:avLst/>
              <a:gdLst/>
              <a:ahLst/>
              <a:cxnLst/>
              <a:rect l="l" t="t" r="r" b="b"/>
              <a:pathLst>
                <a:path w="48895" h="5714">
                  <a:moveTo>
                    <a:pt x="48323" y="2374"/>
                  </a:moveTo>
                  <a:lnTo>
                    <a:pt x="25361" y="2374"/>
                  </a:lnTo>
                  <a:lnTo>
                    <a:pt x="25361" y="0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23774" y="3175"/>
                  </a:lnTo>
                  <a:lnTo>
                    <a:pt x="23774" y="5549"/>
                  </a:lnTo>
                  <a:lnTo>
                    <a:pt x="48323" y="5549"/>
                  </a:lnTo>
                  <a:lnTo>
                    <a:pt x="48323" y="23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34" name="object 22434"/>
            <p:cNvSpPr/>
            <p:nvPr/>
          </p:nvSpPr>
          <p:spPr>
            <a:xfrm>
              <a:off x="5550585" y="52544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35" name="object 22435"/>
            <p:cNvSpPr/>
            <p:nvPr/>
          </p:nvSpPr>
          <p:spPr>
            <a:xfrm>
              <a:off x="5526824" y="5253659"/>
              <a:ext cx="48895" cy="5715"/>
            </a:xfrm>
            <a:custGeom>
              <a:avLst/>
              <a:gdLst/>
              <a:ahLst/>
              <a:cxnLst/>
              <a:rect l="l" t="t" r="r" b="b"/>
              <a:pathLst>
                <a:path w="48895" h="5714">
                  <a:moveTo>
                    <a:pt x="48323" y="2374"/>
                  </a:moveTo>
                  <a:lnTo>
                    <a:pt x="24549" y="2374"/>
                  </a:lnTo>
                  <a:lnTo>
                    <a:pt x="24549" y="0"/>
                  </a:lnTo>
                  <a:lnTo>
                    <a:pt x="0" y="0"/>
                  </a:lnTo>
                  <a:lnTo>
                    <a:pt x="0" y="3162"/>
                  </a:lnTo>
                  <a:lnTo>
                    <a:pt x="22961" y="3162"/>
                  </a:lnTo>
                  <a:lnTo>
                    <a:pt x="22961" y="5537"/>
                  </a:lnTo>
                  <a:lnTo>
                    <a:pt x="48323" y="5537"/>
                  </a:lnTo>
                  <a:lnTo>
                    <a:pt x="48323" y="23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36" name="object 22436"/>
            <p:cNvSpPr/>
            <p:nvPr/>
          </p:nvSpPr>
          <p:spPr>
            <a:xfrm>
              <a:off x="5574347" y="52528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37" name="object 22437"/>
            <p:cNvSpPr/>
            <p:nvPr/>
          </p:nvSpPr>
          <p:spPr>
            <a:xfrm>
              <a:off x="5549773" y="5252059"/>
              <a:ext cx="49530" cy="5715"/>
            </a:xfrm>
            <a:custGeom>
              <a:avLst/>
              <a:gdLst/>
              <a:ahLst/>
              <a:cxnLst/>
              <a:rect l="l" t="t" r="r" b="b"/>
              <a:pathLst>
                <a:path w="49529" h="5714">
                  <a:moveTo>
                    <a:pt x="49136" y="2400"/>
                  </a:moveTo>
                  <a:lnTo>
                    <a:pt x="25361" y="2400"/>
                  </a:lnTo>
                  <a:lnTo>
                    <a:pt x="25361" y="0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23774" y="3175"/>
                  </a:lnTo>
                  <a:lnTo>
                    <a:pt x="23774" y="5562"/>
                  </a:lnTo>
                  <a:lnTo>
                    <a:pt x="49136" y="5562"/>
                  </a:lnTo>
                  <a:lnTo>
                    <a:pt x="49136" y="240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38" name="object 22438"/>
            <p:cNvSpPr/>
            <p:nvPr/>
          </p:nvSpPr>
          <p:spPr>
            <a:xfrm>
              <a:off x="5598121" y="525127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39" name="object 22439"/>
            <p:cNvSpPr/>
            <p:nvPr/>
          </p:nvSpPr>
          <p:spPr>
            <a:xfrm>
              <a:off x="5573547" y="5250484"/>
              <a:ext cx="48895" cy="5715"/>
            </a:xfrm>
            <a:custGeom>
              <a:avLst/>
              <a:gdLst/>
              <a:ahLst/>
              <a:cxnLst/>
              <a:rect l="l" t="t" r="r" b="b"/>
              <a:pathLst>
                <a:path w="48895" h="5714">
                  <a:moveTo>
                    <a:pt x="48336" y="2374"/>
                  </a:moveTo>
                  <a:lnTo>
                    <a:pt x="25361" y="2374"/>
                  </a:lnTo>
                  <a:lnTo>
                    <a:pt x="25361" y="0"/>
                  </a:lnTo>
                  <a:lnTo>
                    <a:pt x="0" y="0"/>
                  </a:lnTo>
                  <a:lnTo>
                    <a:pt x="0" y="3162"/>
                  </a:lnTo>
                  <a:lnTo>
                    <a:pt x="23774" y="3162"/>
                  </a:lnTo>
                  <a:lnTo>
                    <a:pt x="23774" y="5549"/>
                  </a:lnTo>
                  <a:lnTo>
                    <a:pt x="48336" y="5549"/>
                  </a:lnTo>
                  <a:lnTo>
                    <a:pt x="48336" y="23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40" name="object 22440"/>
            <p:cNvSpPr/>
            <p:nvPr/>
          </p:nvSpPr>
          <p:spPr>
            <a:xfrm>
              <a:off x="5621096" y="52496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41" name="object 22441"/>
            <p:cNvSpPr/>
            <p:nvPr/>
          </p:nvSpPr>
          <p:spPr>
            <a:xfrm>
              <a:off x="5597321" y="5248897"/>
              <a:ext cx="48895" cy="5715"/>
            </a:xfrm>
            <a:custGeom>
              <a:avLst/>
              <a:gdLst/>
              <a:ahLst/>
              <a:cxnLst/>
              <a:rect l="l" t="t" r="r" b="b"/>
              <a:pathLst>
                <a:path w="48895" h="5714">
                  <a:moveTo>
                    <a:pt x="48336" y="2387"/>
                  </a:moveTo>
                  <a:lnTo>
                    <a:pt x="24561" y="2387"/>
                  </a:lnTo>
                  <a:lnTo>
                    <a:pt x="24561" y="0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22974" y="3175"/>
                  </a:lnTo>
                  <a:lnTo>
                    <a:pt x="22974" y="5549"/>
                  </a:lnTo>
                  <a:lnTo>
                    <a:pt x="48336" y="5549"/>
                  </a:lnTo>
                  <a:lnTo>
                    <a:pt x="48336" y="238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42" name="object 22442"/>
            <p:cNvSpPr/>
            <p:nvPr/>
          </p:nvSpPr>
          <p:spPr>
            <a:xfrm>
              <a:off x="5644870" y="524810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43" name="object 22443"/>
            <p:cNvSpPr/>
            <p:nvPr/>
          </p:nvSpPr>
          <p:spPr>
            <a:xfrm>
              <a:off x="5620296" y="5247322"/>
              <a:ext cx="49530" cy="5715"/>
            </a:xfrm>
            <a:custGeom>
              <a:avLst/>
              <a:gdLst/>
              <a:ahLst/>
              <a:cxnLst/>
              <a:rect l="l" t="t" r="r" b="b"/>
              <a:pathLst>
                <a:path w="49529" h="5714">
                  <a:moveTo>
                    <a:pt x="49123" y="1574"/>
                  </a:moveTo>
                  <a:lnTo>
                    <a:pt x="25361" y="1574"/>
                  </a:lnTo>
                  <a:lnTo>
                    <a:pt x="25361" y="0"/>
                  </a:lnTo>
                  <a:lnTo>
                    <a:pt x="0" y="0"/>
                  </a:lnTo>
                  <a:lnTo>
                    <a:pt x="0" y="3162"/>
                  </a:lnTo>
                  <a:lnTo>
                    <a:pt x="23774" y="3162"/>
                  </a:lnTo>
                  <a:lnTo>
                    <a:pt x="23774" y="5549"/>
                  </a:lnTo>
                  <a:lnTo>
                    <a:pt x="49123" y="5549"/>
                  </a:lnTo>
                  <a:lnTo>
                    <a:pt x="49123" y="15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44" name="object 22444"/>
            <p:cNvSpPr/>
            <p:nvPr/>
          </p:nvSpPr>
          <p:spPr>
            <a:xfrm>
              <a:off x="5668632" y="52457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45" name="object 22445"/>
            <p:cNvSpPr/>
            <p:nvPr/>
          </p:nvSpPr>
          <p:spPr>
            <a:xfrm>
              <a:off x="5644070" y="5244947"/>
              <a:ext cx="48895" cy="5715"/>
            </a:xfrm>
            <a:custGeom>
              <a:avLst/>
              <a:gdLst/>
              <a:ahLst/>
              <a:cxnLst/>
              <a:rect l="l" t="t" r="r" b="b"/>
              <a:pathLst>
                <a:path w="48895" h="5714">
                  <a:moveTo>
                    <a:pt x="48323" y="2374"/>
                  </a:moveTo>
                  <a:lnTo>
                    <a:pt x="25349" y="2374"/>
                  </a:lnTo>
                  <a:lnTo>
                    <a:pt x="25349" y="0"/>
                  </a:lnTo>
                  <a:lnTo>
                    <a:pt x="0" y="0"/>
                  </a:lnTo>
                  <a:lnTo>
                    <a:pt x="0" y="3962"/>
                  </a:lnTo>
                  <a:lnTo>
                    <a:pt x="23761" y="3962"/>
                  </a:lnTo>
                  <a:lnTo>
                    <a:pt x="23761" y="5537"/>
                  </a:lnTo>
                  <a:lnTo>
                    <a:pt x="48323" y="5537"/>
                  </a:lnTo>
                  <a:lnTo>
                    <a:pt x="48323" y="23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46" name="object 22446"/>
            <p:cNvSpPr/>
            <p:nvPr/>
          </p:nvSpPr>
          <p:spPr>
            <a:xfrm>
              <a:off x="5691606" y="52441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47" name="object 22447"/>
            <p:cNvSpPr/>
            <p:nvPr/>
          </p:nvSpPr>
          <p:spPr>
            <a:xfrm>
              <a:off x="5667832" y="5243347"/>
              <a:ext cx="47625" cy="5715"/>
            </a:xfrm>
            <a:custGeom>
              <a:avLst/>
              <a:gdLst/>
              <a:ahLst/>
              <a:cxnLst/>
              <a:rect l="l" t="t" r="r" b="b"/>
              <a:pathLst>
                <a:path w="47625" h="5714">
                  <a:moveTo>
                    <a:pt x="47536" y="2387"/>
                  </a:moveTo>
                  <a:lnTo>
                    <a:pt x="24561" y="2387"/>
                  </a:lnTo>
                  <a:lnTo>
                    <a:pt x="24561" y="0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22974" y="3175"/>
                  </a:lnTo>
                  <a:lnTo>
                    <a:pt x="22974" y="5562"/>
                  </a:lnTo>
                  <a:lnTo>
                    <a:pt x="47536" y="5562"/>
                  </a:lnTo>
                  <a:lnTo>
                    <a:pt x="47536" y="238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48" name="object 22448"/>
            <p:cNvSpPr/>
            <p:nvPr/>
          </p:nvSpPr>
          <p:spPr>
            <a:xfrm>
              <a:off x="5714580" y="524254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49" name="object 22449"/>
            <p:cNvSpPr/>
            <p:nvPr/>
          </p:nvSpPr>
          <p:spPr>
            <a:xfrm>
              <a:off x="5690806" y="5241759"/>
              <a:ext cx="48895" cy="5715"/>
            </a:xfrm>
            <a:custGeom>
              <a:avLst/>
              <a:gdLst/>
              <a:ahLst/>
              <a:cxnLst/>
              <a:rect l="l" t="t" r="r" b="b"/>
              <a:pathLst>
                <a:path w="48895" h="5714">
                  <a:moveTo>
                    <a:pt x="48323" y="1587"/>
                  </a:moveTo>
                  <a:lnTo>
                    <a:pt x="24561" y="1587"/>
                  </a:lnTo>
                  <a:lnTo>
                    <a:pt x="24561" y="0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22974" y="3175"/>
                  </a:lnTo>
                  <a:lnTo>
                    <a:pt x="22974" y="5549"/>
                  </a:lnTo>
                  <a:lnTo>
                    <a:pt x="48323" y="5549"/>
                  </a:lnTo>
                  <a:lnTo>
                    <a:pt x="48323" y="158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50" name="object 22450"/>
            <p:cNvSpPr/>
            <p:nvPr/>
          </p:nvSpPr>
          <p:spPr>
            <a:xfrm>
              <a:off x="5738342" y="524017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51" name="object 22451"/>
            <p:cNvSpPr/>
            <p:nvPr/>
          </p:nvSpPr>
          <p:spPr>
            <a:xfrm>
              <a:off x="5713780" y="5239384"/>
              <a:ext cx="48895" cy="5715"/>
            </a:xfrm>
            <a:custGeom>
              <a:avLst/>
              <a:gdLst/>
              <a:ahLst/>
              <a:cxnLst/>
              <a:rect l="l" t="t" r="r" b="b"/>
              <a:pathLst>
                <a:path w="48895" h="5714">
                  <a:moveTo>
                    <a:pt x="48323" y="2387"/>
                  </a:moveTo>
                  <a:lnTo>
                    <a:pt x="25349" y="2387"/>
                  </a:lnTo>
                  <a:lnTo>
                    <a:pt x="25349" y="0"/>
                  </a:lnTo>
                  <a:lnTo>
                    <a:pt x="0" y="0"/>
                  </a:lnTo>
                  <a:lnTo>
                    <a:pt x="0" y="3962"/>
                  </a:lnTo>
                  <a:lnTo>
                    <a:pt x="23761" y="3962"/>
                  </a:lnTo>
                  <a:lnTo>
                    <a:pt x="23761" y="5562"/>
                  </a:lnTo>
                  <a:lnTo>
                    <a:pt x="48323" y="5562"/>
                  </a:lnTo>
                  <a:lnTo>
                    <a:pt x="48323" y="238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52" name="object 22452"/>
            <p:cNvSpPr/>
            <p:nvPr/>
          </p:nvSpPr>
          <p:spPr>
            <a:xfrm>
              <a:off x="5761316" y="523858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53" name="object 22453"/>
            <p:cNvSpPr/>
            <p:nvPr/>
          </p:nvSpPr>
          <p:spPr>
            <a:xfrm>
              <a:off x="5737542" y="5237797"/>
              <a:ext cx="47625" cy="5715"/>
            </a:xfrm>
            <a:custGeom>
              <a:avLst/>
              <a:gdLst/>
              <a:ahLst/>
              <a:cxnLst/>
              <a:rect l="l" t="t" r="r" b="b"/>
              <a:pathLst>
                <a:path w="47625" h="5714">
                  <a:moveTo>
                    <a:pt x="47536" y="2387"/>
                  </a:moveTo>
                  <a:lnTo>
                    <a:pt x="24561" y="2387"/>
                  </a:lnTo>
                  <a:lnTo>
                    <a:pt x="24561" y="0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22974" y="3175"/>
                  </a:lnTo>
                  <a:lnTo>
                    <a:pt x="22974" y="5549"/>
                  </a:lnTo>
                  <a:lnTo>
                    <a:pt x="47536" y="5549"/>
                  </a:lnTo>
                  <a:lnTo>
                    <a:pt x="47536" y="238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54" name="object 22454"/>
            <p:cNvSpPr/>
            <p:nvPr/>
          </p:nvSpPr>
          <p:spPr>
            <a:xfrm>
              <a:off x="5784291" y="523622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55" name="object 22455"/>
            <p:cNvSpPr/>
            <p:nvPr/>
          </p:nvSpPr>
          <p:spPr>
            <a:xfrm>
              <a:off x="5760516" y="5235435"/>
              <a:ext cx="48895" cy="6350"/>
            </a:xfrm>
            <a:custGeom>
              <a:avLst/>
              <a:gdLst/>
              <a:ahLst/>
              <a:cxnLst/>
              <a:rect l="l" t="t" r="r" b="b"/>
              <a:pathLst>
                <a:path w="48895" h="6350">
                  <a:moveTo>
                    <a:pt x="48323" y="2362"/>
                  </a:moveTo>
                  <a:lnTo>
                    <a:pt x="24561" y="2362"/>
                  </a:lnTo>
                  <a:lnTo>
                    <a:pt x="24561" y="0"/>
                  </a:lnTo>
                  <a:lnTo>
                    <a:pt x="0" y="0"/>
                  </a:lnTo>
                  <a:lnTo>
                    <a:pt x="0" y="3949"/>
                  </a:lnTo>
                  <a:lnTo>
                    <a:pt x="22974" y="3949"/>
                  </a:lnTo>
                  <a:lnTo>
                    <a:pt x="22974" y="6337"/>
                  </a:lnTo>
                  <a:lnTo>
                    <a:pt x="48323" y="6337"/>
                  </a:lnTo>
                  <a:lnTo>
                    <a:pt x="48323" y="236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56" name="object 22456"/>
            <p:cNvSpPr/>
            <p:nvPr/>
          </p:nvSpPr>
          <p:spPr>
            <a:xfrm>
              <a:off x="5808052" y="523463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57" name="object 22457"/>
            <p:cNvSpPr/>
            <p:nvPr/>
          </p:nvSpPr>
          <p:spPr>
            <a:xfrm>
              <a:off x="5783491" y="5233847"/>
              <a:ext cx="48895" cy="5715"/>
            </a:xfrm>
            <a:custGeom>
              <a:avLst/>
              <a:gdLst/>
              <a:ahLst/>
              <a:cxnLst/>
              <a:rect l="l" t="t" r="r" b="b"/>
              <a:pathLst>
                <a:path w="48895" h="5714">
                  <a:moveTo>
                    <a:pt x="48323" y="2374"/>
                  </a:moveTo>
                  <a:lnTo>
                    <a:pt x="25349" y="2374"/>
                  </a:lnTo>
                  <a:lnTo>
                    <a:pt x="25349" y="0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23761" y="3175"/>
                  </a:lnTo>
                  <a:lnTo>
                    <a:pt x="23761" y="5537"/>
                  </a:lnTo>
                  <a:lnTo>
                    <a:pt x="48323" y="5537"/>
                  </a:lnTo>
                  <a:lnTo>
                    <a:pt x="48323" y="23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58" name="object 22458"/>
            <p:cNvSpPr/>
            <p:nvPr/>
          </p:nvSpPr>
          <p:spPr>
            <a:xfrm>
              <a:off x="5831027" y="523226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59" name="object 22459"/>
            <p:cNvSpPr/>
            <p:nvPr/>
          </p:nvSpPr>
          <p:spPr>
            <a:xfrm>
              <a:off x="5807252" y="5231472"/>
              <a:ext cx="47625" cy="6350"/>
            </a:xfrm>
            <a:custGeom>
              <a:avLst/>
              <a:gdLst/>
              <a:ahLst/>
              <a:cxnLst/>
              <a:rect l="l" t="t" r="r" b="b"/>
              <a:pathLst>
                <a:path w="47625" h="6350">
                  <a:moveTo>
                    <a:pt x="47548" y="2374"/>
                  </a:moveTo>
                  <a:lnTo>
                    <a:pt x="24561" y="2374"/>
                  </a:lnTo>
                  <a:lnTo>
                    <a:pt x="24561" y="0"/>
                  </a:lnTo>
                  <a:lnTo>
                    <a:pt x="0" y="0"/>
                  </a:lnTo>
                  <a:lnTo>
                    <a:pt x="0" y="3962"/>
                  </a:lnTo>
                  <a:lnTo>
                    <a:pt x="22974" y="3962"/>
                  </a:lnTo>
                  <a:lnTo>
                    <a:pt x="22974" y="6337"/>
                  </a:lnTo>
                  <a:lnTo>
                    <a:pt x="47548" y="6337"/>
                  </a:lnTo>
                  <a:lnTo>
                    <a:pt x="47548" y="23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60" name="object 22460"/>
            <p:cNvSpPr/>
            <p:nvPr/>
          </p:nvSpPr>
          <p:spPr>
            <a:xfrm>
              <a:off x="5854014" y="523067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61" name="object 22461"/>
            <p:cNvSpPr/>
            <p:nvPr/>
          </p:nvSpPr>
          <p:spPr>
            <a:xfrm>
              <a:off x="5830227" y="5229885"/>
              <a:ext cx="47625" cy="5715"/>
            </a:xfrm>
            <a:custGeom>
              <a:avLst/>
              <a:gdLst/>
              <a:ahLst/>
              <a:cxnLst/>
              <a:rect l="l" t="t" r="r" b="b"/>
              <a:pathLst>
                <a:path w="47625" h="5714">
                  <a:moveTo>
                    <a:pt x="47536" y="1587"/>
                  </a:moveTo>
                  <a:lnTo>
                    <a:pt x="24574" y="1587"/>
                  </a:lnTo>
                  <a:lnTo>
                    <a:pt x="24574" y="0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22987" y="3175"/>
                  </a:lnTo>
                  <a:lnTo>
                    <a:pt x="22987" y="5549"/>
                  </a:lnTo>
                  <a:lnTo>
                    <a:pt x="47536" y="5549"/>
                  </a:lnTo>
                  <a:lnTo>
                    <a:pt x="47536" y="158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62" name="object 22462"/>
            <p:cNvSpPr/>
            <p:nvPr/>
          </p:nvSpPr>
          <p:spPr>
            <a:xfrm>
              <a:off x="5876975" y="522829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63" name="object 22463"/>
            <p:cNvSpPr/>
            <p:nvPr/>
          </p:nvSpPr>
          <p:spPr>
            <a:xfrm>
              <a:off x="5853214" y="5227510"/>
              <a:ext cx="47625" cy="5715"/>
            </a:xfrm>
            <a:custGeom>
              <a:avLst/>
              <a:gdLst/>
              <a:ahLst/>
              <a:cxnLst/>
              <a:rect l="l" t="t" r="r" b="b"/>
              <a:pathLst>
                <a:path w="47625" h="5714">
                  <a:moveTo>
                    <a:pt x="47523" y="2374"/>
                  </a:moveTo>
                  <a:lnTo>
                    <a:pt x="24549" y="2374"/>
                  </a:lnTo>
                  <a:lnTo>
                    <a:pt x="24549" y="0"/>
                  </a:lnTo>
                  <a:lnTo>
                    <a:pt x="0" y="0"/>
                  </a:lnTo>
                  <a:lnTo>
                    <a:pt x="0" y="3962"/>
                  </a:lnTo>
                  <a:lnTo>
                    <a:pt x="22961" y="3962"/>
                  </a:lnTo>
                  <a:lnTo>
                    <a:pt x="22961" y="5549"/>
                  </a:lnTo>
                  <a:lnTo>
                    <a:pt x="47523" y="5549"/>
                  </a:lnTo>
                  <a:lnTo>
                    <a:pt x="47523" y="23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64" name="object 22464"/>
            <p:cNvSpPr/>
            <p:nvPr/>
          </p:nvSpPr>
          <p:spPr>
            <a:xfrm>
              <a:off x="5899949" y="52267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65" name="object 22465"/>
            <p:cNvSpPr/>
            <p:nvPr/>
          </p:nvSpPr>
          <p:spPr>
            <a:xfrm>
              <a:off x="5876175" y="5225935"/>
              <a:ext cx="47625" cy="5715"/>
            </a:xfrm>
            <a:custGeom>
              <a:avLst/>
              <a:gdLst/>
              <a:ahLst/>
              <a:cxnLst/>
              <a:rect l="l" t="t" r="r" b="b"/>
              <a:pathLst>
                <a:path w="47625" h="5714">
                  <a:moveTo>
                    <a:pt x="47536" y="1574"/>
                  </a:moveTo>
                  <a:lnTo>
                    <a:pt x="24561" y="1574"/>
                  </a:lnTo>
                  <a:lnTo>
                    <a:pt x="24561" y="0"/>
                  </a:lnTo>
                  <a:lnTo>
                    <a:pt x="0" y="0"/>
                  </a:lnTo>
                  <a:lnTo>
                    <a:pt x="0" y="3162"/>
                  </a:lnTo>
                  <a:lnTo>
                    <a:pt x="22974" y="3162"/>
                  </a:lnTo>
                  <a:lnTo>
                    <a:pt x="22974" y="5537"/>
                  </a:lnTo>
                  <a:lnTo>
                    <a:pt x="47536" y="5537"/>
                  </a:lnTo>
                  <a:lnTo>
                    <a:pt x="47536" y="15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66" name="object 22466"/>
            <p:cNvSpPr/>
            <p:nvPr/>
          </p:nvSpPr>
          <p:spPr>
            <a:xfrm>
              <a:off x="5922924" y="522433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67" name="object 22467"/>
            <p:cNvSpPr/>
            <p:nvPr/>
          </p:nvSpPr>
          <p:spPr>
            <a:xfrm>
              <a:off x="5899150" y="5223547"/>
              <a:ext cx="47625" cy="5715"/>
            </a:xfrm>
            <a:custGeom>
              <a:avLst/>
              <a:gdLst/>
              <a:ahLst/>
              <a:cxnLst/>
              <a:rect l="l" t="t" r="r" b="b"/>
              <a:pathLst>
                <a:path w="47625" h="5714">
                  <a:moveTo>
                    <a:pt x="47536" y="1587"/>
                  </a:moveTo>
                  <a:lnTo>
                    <a:pt x="24561" y="1587"/>
                  </a:lnTo>
                  <a:lnTo>
                    <a:pt x="24561" y="0"/>
                  </a:lnTo>
                  <a:lnTo>
                    <a:pt x="0" y="0"/>
                  </a:lnTo>
                  <a:lnTo>
                    <a:pt x="0" y="3975"/>
                  </a:lnTo>
                  <a:lnTo>
                    <a:pt x="22974" y="3975"/>
                  </a:lnTo>
                  <a:lnTo>
                    <a:pt x="22974" y="5549"/>
                  </a:lnTo>
                  <a:lnTo>
                    <a:pt x="47536" y="5549"/>
                  </a:lnTo>
                  <a:lnTo>
                    <a:pt x="47536" y="158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68" name="object 22468"/>
            <p:cNvSpPr/>
            <p:nvPr/>
          </p:nvSpPr>
          <p:spPr>
            <a:xfrm>
              <a:off x="5945898" y="522196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69" name="object 22469"/>
            <p:cNvSpPr/>
            <p:nvPr/>
          </p:nvSpPr>
          <p:spPr>
            <a:xfrm>
              <a:off x="5922124" y="5221172"/>
              <a:ext cx="47625" cy="5715"/>
            </a:xfrm>
            <a:custGeom>
              <a:avLst/>
              <a:gdLst/>
              <a:ahLst/>
              <a:cxnLst/>
              <a:rect l="l" t="t" r="r" b="b"/>
              <a:pathLst>
                <a:path w="47625" h="5714">
                  <a:moveTo>
                    <a:pt x="47523" y="1574"/>
                  </a:moveTo>
                  <a:lnTo>
                    <a:pt x="24561" y="1574"/>
                  </a:lnTo>
                  <a:lnTo>
                    <a:pt x="24561" y="0"/>
                  </a:lnTo>
                  <a:lnTo>
                    <a:pt x="0" y="0"/>
                  </a:lnTo>
                  <a:lnTo>
                    <a:pt x="0" y="3962"/>
                  </a:lnTo>
                  <a:lnTo>
                    <a:pt x="22974" y="3962"/>
                  </a:lnTo>
                  <a:lnTo>
                    <a:pt x="22974" y="5549"/>
                  </a:lnTo>
                  <a:lnTo>
                    <a:pt x="47523" y="5549"/>
                  </a:lnTo>
                  <a:lnTo>
                    <a:pt x="47523" y="15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70" name="object 22470"/>
            <p:cNvSpPr/>
            <p:nvPr/>
          </p:nvSpPr>
          <p:spPr>
            <a:xfrm>
              <a:off x="5968872" y="521957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71" name="object 22471"/>
            <p:cNvSpPr/>
            <p:nvPr/>
          </p:nvSpPr>
          <p:spPr>
            <a:xfrm>
              <a:off x="5945111" y="5218785"/>
              <a:ext cx="47625" cy="5715"/>
            </a:xfrm>
            <a:custGeom>
              <a:avLst/>
              <a:gdLst/>
              <a:ahLst/>
              <a:cxnLst/>
              <a:rect l="l" t="t" r="r" b="b"/>
              <a:pathLst>
                <a:path w="47625" h="5714">
                  <a:moveTo>
                    <a:pt x="47536" y="2387"/>
                  </a:moveTo>
                  <a:lnTo>
                    <a:pt x="24549" y="2387"/>
                  </a:lnTo>
                  <a:lnTo>
                    <a:pt x="24549" y="0"/>
                  </a:lnTo>
                  <a:lnTo>
                    <a:pt x="0" y="0"/>
                  </a:lnTo>
                  <a:lnTo>
                    <a:pt x="0" y="3975"/>
                  </a:lnTo>
                  <a:lnTo>
                    <a:pt x="22961" y="3975"/>
                  </a:lnTo>
                  <a:lnTo>
                    <a:pt x="22961" y="5549"/>
                  </a:lnTo>
                  <a:lnTo>
                    <a:pt x="47536" y="5549"/>
                  </a:lnTo>
                  <a:lnTo>
                    <a:pt x="47536" y="238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72" name="object 22472"/>
            <p:cNvSpPr/>
            <p:nvPr/>
          </p:nvSpPr>
          <p:spPr>
            <a:xfrm>
              <a:off x="5991859" y="521719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73" name="object 22473"/>
            <p:cNvSpPr/>
            <p:nvPr/>
          </p:nvSpPr>
          <p:spPr>
            <a:xfrm>
              <a:off x="5968073" y="5216410"/>
              <a:ext cx="47625" cy="6350"/>
            </a:xfrm>
            <a:custGeom>
              <a:avLst/>
              <a:gdLst/>
              <a:ahLst/>
              <a:cxnLst/>
              <a:rect l="l" t="t" r="r" b="b"/>
              <a:pathLst>
                <a:path w="47625" h="6350">
                  <a:moveTo>
                    <a:pt x="47548" y="2374"/>
                  </a:moveTo>
                  <a:lnTo>
                    <a:pt x="24574" y="2374"/>
                  </a:lnTo>
                  <a:lnTo>
                    <a:pt x="24574" y="0"/>
                  </a:lnTo>
                  <a:lnTo>
                    <a:pt x="0" y="0"/>
                  </a:lnTo>
                  <a:lnTo>
                    <a:pt x="0" y="3962"/>
                  </a:lnTo>
                  <a:lnTo>
                    <a:pt x="22987" y="3962"/>
                  </a:lnTo>
                  <a:lnTo>
                    <a:pt x="22987" y="6350"/>
                  </a:lnTo>
                  <a:lnTo>
                    <a:pt x="47548" y="6350"/>
                  </a:lnTo>
                  <a:lnTo>
                    <a:pt x="47548" y="23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74" name="object 22474"/>
            <p:cNvSpPr/>
            <p:nvPr/>
          </p:nvSpPr>
          <p:spPr>
            <a:xfrm>
              <a:off x="6014834" y="52156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75" name="object 22475"/>
            <p:cNvSpPr/>
            <p:nvPr/>
          </p:nvSpPr>
          <p:spPr>
            <a:xfrm>
              <a:off x="5991060" y="5214835"/>
              <a:ext cx="46990" cy="5715"/>
            </a:xfrm>
            <a:custGeom>
              <a:avLst/>
              <a:gdLst/>
              <a:ahLst/>
              <a:cxnLst/>
              <a:rect l="l" t="t" r="r" b="b"/>
              <a:pathLst>
                <a:path w="46989" h="5714">
                  <a:moveTo>
                    <a:pt x="46748" y="1574"/>
                  </a:moveTo>
                  <a:lnTo>
                    <a:pt x="24561" y="1574"/>
                  </a:lnTo>
                  <a:lnTo>
                    <a:pt x="24561" y="0"/>
                  </a:lnTo>
                  <a:lnTo>
                    <a:pt x="0" y="0"/>
                  </a:lnTo>
                  <a:lnTo>
                    <a:pt x="0" y="3162"/>
                  </a:lnTo>
                  <a:lnTo>
                    <a:pt x="22974" y="3162"/>
                  </a:lnTo>
                  <a:lnTo>
                    <a:pt x="22974" y="5537"/>
                  </a:lnTo>
                  <a:lnTo>
                    <a:pt x="46748" y="5537"/>
                  </a:lnTo>
                  <a:lnTo>
                    <a:pt x="46748" y="15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76" name="object 22476"/>
            <p:cNvSpPr/>
            <p:nvPr/>
          </p:nvSpPr>
          <p:spPr>
            <a:xfrm>
              <a:off x="6037008" y="521324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77" name="object 22477"/>
            <p:cNvSpPr/>
            <p:nvPr/>
          </p:nvSpPr>
          <p:spPr>
            <a:xfrm>
              <a:off x="6014021" y="5212460"/>
              <a:ext cx="46990" cy="5715"/>
            </a:xfrm>
            <a:custGeom>
              <a:avLst/>
              <a:gdLst/>
              <a:ahLst/>
              <a:cxnLst/>
              <a:rect l="l" t="t" r="r" b="b"/>
              <a:pathLst>
                <a:path w="46989" h="5714">
                  <a:moveTo>
                    <a:pt x="46748" y="1574"/>
                  </a:moveTo>
                  <a:lnTo>
                    <a:pt x="23774" y="1574"/>
                  </a:lnTo>
                  <a:lnTo>
                    <a:pt x="23774" y="0"/>
                  </a:lnTo>
                  <a:lnTo>
                    <a:pt x="0" y="0"/>
                  </a:lnTo>
                  <a:lnTo>
                    <a:pt x="0" y="3962"/>
                  </a:lnTo>
                  <a:lnTo>
                    <a:pt x="22186" y="3962"/>
                  </a:lnTo>
                  <a:lnTo>
                    <a:pt x="22186" y="5537"/>
                  </a:lnTo>
                  <a:lnTo>
                    <a:pt x="46748" y="5537"/>
                  </a:lnTo>
                  <a:lnTo>
                    <a:pt x="46748" y="15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78" name="object 22478"/>
            <p:cNvSpPr/>
            <p:nvPr/>
          </p:nvSpPr>
          <p:spPr>
            <a:xfrm>
              <a:off x="6059982" y="521086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79" name="object 22479"/>
            <p:cNvSpPr/>
            <p:nvPr/>
          </p:nvSpPr>
          <p:spPr>
            <a:xfrm>
              <a:off x="6036208" y="5210073"/>
              <a:ext cx="46990" cy="5715"/>
            </a:xfrm>
            <a:custGeom>
              <a:avLst/>
              <a:gdLst/>
              <a:ahLst/>
              <a:cxnLst/>
              <a:rect l="l" t="t" r="r" b="b"/>
              <a:pathLst>
                <a:path w="46989" h="5714">
                  <a:moveTo>
                    <a:pt x="46748" y="1600"/>
                  </a:moveTo>
                  <a:lnTo>
                    <a:pt x="24561" y="1600"/>
                  </a:lnTo>
                  <a:lnTo>
                    <a:pt x="24561" y="0"/>
                  </a:lnTo>
                  <a:lnTo>
                    <a:pt x="0" y="0"/>
                  </a:lnTo>
                  <a:lnTo>
                    <a:pt x="0" y="3975"/>
                  </a:lnTo>
                  <a:lnTo>
                    <a:pt x="22974" y="3975"/>
                  </a:lnTo>
                  <a:lnTo>
                    <a:pt x="22974" y="5562"/>
                  </a:lnTo>
                  <a:lnTo>
                    <a:pt x="46748" y="5562"/>
                  </a:lnTo>
                  <a:lnTo>
                    <a:pt x="46748" y="160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80" name="object 22480"/>
            <p:cNvSpPr/>
            <p:nvPr/>
          </p:nvSpPr>
          <p:spPr>
            <a:xfrm>
              <a:off x="6082169" y="520848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81" name="object 22481"/>
            <p:cNvSpPr/>
            <p:nvPr/>
          </p:nvSpPr>
          <p:spPr>
            <a:xfrm>
              <a:off x="6059182" y="5207698"/>
              <a:ext cx="46990" cy="5715"/>
            </a:xfrm>
            <a:custGeom>
              <a:avLst/>
              <a:gdLst/>
              <a:ahLst/>
              <a:cxnLst/>
              <a:rect l="l" t="t" r="r" b="b"/>
              <a:pathLst>
                <a:path w="46989" h="5714">
                  <a:moveTo>
                    <a:pt x="46736" y="1600"/>
                  </a:moveTo>
                  <a:lnTo>
                    <a:pt x="23774" y="1600"/>
                  </a:lnTo>
                  <a:lnTo>
                    <a:pt x="23774" y="0"/>
                  </a:lnTo>
                  <a:lnTo>
                    <a:pt x="0" y="0"/>
                  </a:lnTo>
                  <a:lnTo>
                    <a:pt x="0" y="3962"/>
                  </a:lnTo>
                  <a:lnTo>
                    <a:pt x="22186" y="3962"/>
                  </a:lnTo>
                  <a:lnTo>
                    <a:pt x="22186" y="5562"/>
                  </a:lnTo>
                  <a:lnTo>
                    <a:pt x="46736" y="5562"/>
                  </a:lnTo>
                  <a:lnTo>
                    <a:pt x="46736" y="1600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82" name="object 22482"/>
            <p:cNvSpPr/>
            <p:nvPr/>
          </p:nvSpPr>
          <p:spPr>
            <a:xfrm>
              <a:off x="6105131" y="52061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83" name="object 22483"/>
            <p:cNvSpPr/>
            <p:nvPr/>
          </p:nvSpPr>
          <p:spPr>
            <a:xfrm>
              <a:off x="6081375" y="5205329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0" y="3962"/>
                  </a:moveTo>
                  <a:lnTo>
                    <a:pt x="24549" y="3962"/>
                  </a:lnTo>
                  <a:lnTo>
                    <a:pt x="24549" y="0"/>
                  </a:lnTo>
                  <a:lnTo>
                    <a:pt x="0" y="0"/>
                  </a:lnTo>
                  <a:lnTo>
                    <a:pt x="0" y="396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84" name="object 22484"/>
            <p:cNvSpPr/>
            <p:nvPr/>
          </p:nvSpPr>
          <p:spPr>
            <a:xfrm>
              <a:off x="6105131" y="5207698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0" y="2387"/>
                  </a:moveTo>
                  <a:lnTo>
                    <a:pt x="221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85" name="object 22485"/>
            <p:cNvSpPr/>
            <p:nvPr/>
          </p:nvSpPr>
          <p:spPr>
            <a:xfrm>
              <a:off x="6105131" y="5203736"/>
              <a:ext cx="22225" cy="4445"/>
            </a:xfrm>
            <a:custGeom>
              <a:avLst/>
              <a:gdLst/>
              <a:ahLst/>
              <a:cxnLst/>
              <a:rect l="l" t="t" r="r" b="b"/>
              <a:pathLst>
                <a:path w="22225" h="4445">
                  <a:moveTo>
                    <a:pt x="22186" y="0"/>
                  </a:moveTo>
                  <a:lnTo>
                    <a:pt x="22186" y="3962"/>
                  </a:lnTo>
                </a:path>
                <a:path w="22225" h="4445">
                  <a:moveTo>
                    <a:pt x="22186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86" name="object 22486"/>
            <p:cNvSpPr/>
            <p:nvPr/>
          </p:nvSpPr>
          <p:spPr>
            <a:xfrm>
              <a:off x="6127318" y="5205323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5" h="2539">
                  <a:moveTo>
                    <a:pt x="-793" y="1187"/>
                  </a:moveTo>
                  <a:lnTo>
                    <a:pt x="23755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87" name="object 22487"/>
            <p:cNvSpPr/>
            <p:nvPr/>
          </p:nvSpPr>
          <p:spPr>
            <a:xfrm>
              <a:off x="6127330" y="5200561"/>
              <a:ext cx="23495" cy="5080"/>
            </a:xfrm>
            <a:custGeom>
              <a:avLst/>
              <a:gdLst/>
              <a:ahLst/>
              <a:cxnLst/>
              <a:rect l="l" t="t" r="r" b="b"/>
              <a:pathLst>
                <a:path w="23495" h="5079">
                  <a:moveTo>
                    <a:pt x="22961" y="0"/>
                  </a:moveTo>
                  <a:lnTo>
                    <a:pt x="22961" y="4762"/>
                  </a:lnTo>
                </a:path>
                <a:path w="23495" h="5079">
                  <a:moveTo>
                    <a:pt x="22961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88" name="object 22488"/>
            <p:cNvSpPr/>
            <p:nvPr/>
          </p:nvSpPr>
          <p:spPr>
            <a:xfrm>
              <a:off x="6150292" y="5202148"/>
              <a:ext cx="22225" cy="3175"/>
            </a:xfrm>
            <a:custGeom>
              <a:avLst/>
              <a:gdLst/>
              <a:ahLst/>
              <a:cxnLst/>
              <a:rect l="l" t="t" r="r" b="b"/>
              <a:pathLst>
                <a:path w="22225" h="3175">
                  <a:moveTo>
                    <a:pt x="0" y="3175"/>
                  </a:moveTo>
                  <a:lnTo>
                    <a:pt x="221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89" name="object 22489"/>
            <p:cNvSpPr/>
            <p:nvPr/>
          </p:nvSpPr>
          <p:spPr>
            <a:xfrm>
              <a:off x="6172479" y="519818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90" name="object 22490"/>
            <p:cNvSpPr/>
            <p:nvPr/>
          </p:nvSpPr>
          <p:spPr>
            <a:xfrm>
              <a:off x="6150292" y="5198186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-793" y="1187"/>
                  </a:moveTo>
                  <a:lnTo>
                    <a:pt x="2298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91" name="object 22491"/>
            <p:cNvSpPr/>
            <p:nvPr/>
          </p:nvSpPr>
          <p:spPr>
            <a:xfrm>
              <a:off x="6171685" y="5198979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0" y="3962"/>
                  </a:moveTo>
                  <a:lnTo>
                    <a:pt x="23761" y="3962"/>
                  </a:lnTo>
                  <a:lnTo>
                    <a:pt x="23761" y="0"/>
                  </a:lnTo>
                  <a:lnTo>
                    <a:pt x="0" y="0"/>
                  </a:lnTo>
                  <a:lnTo>
                    <a:pt x="0" y="396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92" name="object 22492"/>
            <p:cNvSpPr/>
            <p:nvPr/>
          </p:nvSpPr>
          <p:spPr>
            <a:xfrm>
              <a:off x="6194653" y="519581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93" name="object 22493"/>
            <p:cNvSpPr/>
            <p:nvPr/>
          </p:nvSpPr>
          <p:spPr>
            <a:xfrm>
              <a:off x="6171679" y="5195023"/>
              <a:ext cx="46990" cy="5715"/>
            </a:xfrm>
            <a:custGeom>
              <a:avLst/>
              <a:gdLst/>
              <a:ahLst/>
              <a:cxnLst/>
              <a:rect l="l" t="t" r="r" b="b"/>
              <a:pathLst>
                <a:path w="46989" h="5714">
                  <a:moveTo>
                    <a:pt x="46736" y="1587"/>
                  </a:moveTo>
                  <a:lnTo>
                    <a:pt x="23761" y="1587"/>
                  </a:lnTo>
                  <a:lnTo>
                    <a:pt x="23761" y="0"/>
                  </a:lnTo>
                  <a:lnTo>
                    <a:pt x="0" y="0"/>
                  </a:lnTo>
                  <a:lnTo>
                    <a:pt x="0" y="3962"/>
                  </a:lnTo>
                  <a:lnTo>
                    <a:pt x="22174" y="3962"/>
                  </a:lnTo>
                  <a:lnTo>
                    <a:pt x="22174" y="5549"/>
                  </a:lnTo>
                  <a:lnTo>
                    <a:pt x="46736" y="5549"/>
                  </a:lnTo>
                  <a:lnTo>
                    <a:pt x="46736" y="1587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94" name="object 22494"/>
            <p:cNvSpPr/>
            <p:nvPr/>
          </p:nvSpPr>
          <p:spPr>
            <a:xfrm>
              <a:off x="6217627" y="519344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95" name="object 22495"/>
            <p:cNvSpPr/>
            <p:nvPr/>
          </p:nvSpPr>
          <p:spPr>
            <a:xfrm>
              <a:off x="6193859" y="5192655"/>
              <a:ext cx="24765" cy="4445"/>
            </a:xfrm>
            <a:custGeom>
              <a:avLst/>
              <a:gdLst/>
              <a:ahLst/>
              <a:cxnLst/>
              <a:rect l="l" t="t" r="r" b="b"/>
              <a:pathLst>
                <a:path w="24764" h="4445">
                  <a:moveTo>
                    <a:pt x="0" y="3962"/>
                  </a:moveTo>
                  <a:lnTo>
                    <a:pt x="24561" y="3962"/>
                  </a:lnTo>
                  <a:lnTo>
                    <a:pt x="24561" y="0"/>
                  </a:lnTo>
                  <a:lnTo>
                    <a:pt x="0" y="0"/>
                  </a:lnTo>
                  <a:lnTo>
                    <a:pt x="0" y="396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96" name="object 22496"/>
            <p:cNvSpPr/>
            <p:nvPr/>
          </p:nvSpPr>
          <p:spPr>
            <a:xfrm>
              <a:off x="6217627" y="5195023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0" y="2387"/>
                  </a:moveTo>
                  <a:lnTo>
                    <a:pt x="221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97" name="object 22497"/>
            <p:cNvSpPr/>
            <p:nvPr/>
          </p:nvSpPr>
          <p:spPr>
            <a:xfrm>
              <a:off x="6239814" y="51910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98" name="object 22498"/>
            <p:cNvSpPr/>
            <p:nvPr/>
          </p:nvSpPr>
          <p:spPr>
            <a:xfrm>
              <a:off x="6217627" y="5191074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-793" y="1187"/>
                  </a:moveTo>
                  <a:lnTo>
                    <a:pt x="2298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499" name="object 22499"/>
            <p:cNvSpPr/>
            <p:nvPr/>
          </p:nvSpPr>
          <p:spPr>
            <a:xfrm>
              <a:off x="6239814" y="5191848"/>
              <a:ext cx="22225" cy="3175"/>
            </a:xfrm>
            <a:custGeom>
              <a:avLst/>
              <a:gdLst/>
              <a:ahLst/>
              <a:cxnLst/>
              <a:rect l="l" t="t" r="r" b="b"/>
              <a:pathLst>
                <a:path w="22225" h="3175">
                  <a:moveTo>
                    <a:pt x="0" y="3174"/>
                  </a:moveTo>
                  <a:lnTo>
                    <a:pt x="221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00" name="object 22500"/>
            <p:cNvSpPr/>
            <p:nvPr/>
          </p:nvSpPr>
          <p:spPr>
            <a:xfrm>
              <a:off x="6239814" y="5187899"/>
              <a:ext cx="22225" cy="4445"/>
            </a:xfrm>
            <a:custGeom>
              <a:avLst/>
              <a:gdLst/>
              <a:ahLst/>
              <a:cxnLst/>
              <a:rect l="l" t="t" r="r" b="b"/>
              <a:pathLst>
                <a:path w="22225" h="4445">
                  <a:moveTo>
                    <a:pt x="22174" y="0"/>
                  </a:moveTo>
                  <a:lnTo>
                    <a:pt x="22174" y="3949"/>
                  </a:lnTo>
                </a:path>
                <a:path w="22225" h="4445">
                  <a:moveTo>
                    <a:pt x="22174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01" name="object 22501"/>
            <p:cNvSpPr/>
            <p:nvPr/>
          </p:nvSpPr>
          <p:spPr>
            <a:xfrm>
              <a:off x="6261988" y="5189473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-793" y="1187"/>
                  </a:moveTo>
                  <a:lnTo>
                    <a:pt x="2298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02" name="object 22502"/>
            <p:cNvSpPr/>
            <p:nvPr/>
          </p:nvSpPr>
          <p:spPr>
            <a:xfrm>
              <a:off x="6261988" y="5185511"/>
              <a:ext cx="22225" cy="4445"/>
            </a:xfrm>
            <a:custGeom>
              <a:avLst/>
              <a:gdLst/>
              <a:ahLst/>
              <a:cxnLst/>
              <a:rect l="l" t="t" r="r" b="b"/>
              <a:pathLst>
                <a:path w="22225" h="4445">
                  <a:moveTo>
                    <a:pt x="22186" y="0"/>
                  </a:moveTo>
                  <a:lnTo>
                    <a:pt x="22186" y="3962"/>
                  </a:lnTo>
                </a:path>
                <a:path w="22225" h="4445">
                  <a:moveTo>
                    <a:pt x="22186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03" name="object 22503"/>
            <p:cNvSpPr/>
            <p:nvPr/>
          </p:nvSpPr>
          <p:spPr>
            <a:xfrm>
              <a:off x="6284175" y="5187111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-793" y="1187"/>
                  </a:moveTo>
                  <a:lnTo>
                    <a:pt x="2298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04" name="object 22504"/>
            <p:cNvSpPr/>
            <p:nvPr/>
          </p:nvSpPr>
          <p:spPr>
            <a:xfrm>
              <a:off x="6284175" y="5182349"/>
              <a:ext cx="22225" cy="5080"/>
            </a:xfrm>
            <a:custGeom>
              <a:avLst/>
              <a:gdLst/>
              <a:ahLst/>
              <a:cxnLst/>
              <a:rect l="l" t="t" r="r" b="b"/>
              <a:pathLst>
                <a:path w="22225" h="5079">
                  <a:moveTo>
                    <a:pt x="22186" y="0"/>
                  </a:moveTo>
                  <a:lnTo>
                    <a:pt x="22186" y="4762"/>
                  </a:lnTo>
                </a:path>
                <a:path w="22225" h="5079">
                  <a:moveTo>
                    <a:pt x="22186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05" name="object 22505"/>
            <p:cNvSpPr/>
            <p:nvPr/>
          </p:nvSpPr>
          <p:spPr>
            <a:xfrm>
              <a:off x="6306362" y="5183924"/>
              <a:ext cx="22225" cy="3175"/>
            </a:xfrm>
            <a:custGeom>
              <a:avLst/>
              <a:gdLst/>
              <a:ahLst/>
              <a:cxnLst/>
              <a:rect l="l" t="t" r="r" b="b"/>
              <a:pathLst>
                <a:path w="22225" h="3175">
                  <a:moveTo>
                    <a:pt x="0" y="3175"/>
                  </a:moveTo>
                  <a:lnTo>
                    <a:pt x="221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06" name="object 22506"/>
            <p:cNvSpPr/>
            <p:nvPr/>
          </p:nvSpPr>
          <p:spPr>
            <a:xfrm>
              <a:off x="6328536" y="51799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07" name="object 22507"/>
            <p:cNvSpPr/>
            <p:nvPr/>
          </p:nvSpPr>
          <p:spPr>
            <a:xfrm>
              <a:off x="6306349" y="5179974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-793" y="1187"/>
                  </a:moveTo>
                  <a:lnTo>
                    <a:pt x="2298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08" name="object 22508"/>
            <p:cNvSpPr/>
            <p:nvPr/>
          </p:nvSpPr>
          <p:spPr>
            <a:xfrm>
              <a:off x="6327743" y="5180755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0" y="3962"/>
                  </a:moveTo>
                  <a:lnTo>
                    <a:pt x="23774" y="3962"/>
                  </a:lnTo>
                  <a:lnTo>
                    <a:pt x="23774" y="0"/>
                  </a:lnTo>
                  <a:lnTo>
                    <a:pt x="0" y="0"/>
                  </a:lnTo>
                  <a:lnTo>
                    <a:pt x="0" y="396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09" name="object 22509"/>
            <p:cNvSpPr/>
            <p:nvPr/>
          </p:nvSpPr>
          <p:spPr>
            <a:xfrm>
              <a:off x="6350723" y="517759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10" name="object 22510"/>
            <p:cNvSpPr/>
            <p:nvPr/>
          </p:nvSpPr>
          <p:spPr>
            <a:xfrm>
              <a:off x="6327743" y="5176805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5">
                  <a:moveTo>
                    <a:pt x="0" y="3962"/>
                  </a:moveTo>
                  <a:lnTo>
                    <a:pt x="23774" y="3962"/>
                  </a:lnTo>
                  <a:lnTo>
                    <a:pt x="23774" y="0"/>
                  </a:lnTo>
                  <a:lnTo>
                    <a:pt x="0" y="0"/>
                  </a:lnTo>
                  <a:lnTo>
                    <a:pt x="0" y="3962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11" name="object 22511"/>
            <p:cNvSpPr/>
            <p:nvPr/>
          </p:nvSpPr>
          <p:spPr>
            <a:xfrm>
              <a:off x="6350723" y="5178386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0" y="3162"/>
                  </a:moveTo>
                  <a:lnTo>
                    <a:pt x="213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12" name="object 22512"/>
            <p:cNvSpPr/>
            <p:nvPr/>
          </p:nvSpPr>
          <p:spPr>
            <a:xfrm>
              <a:off x="6350711" y="5174437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89" h="4445">
                  <a:moveTo>
                    <a:pt x="21399" y="0"/>
                  </a:moveTo>
                  <a:lnTo>
                    <a:pt x="21399" y="3962"/>
                  </a:lnTo>
                </a:path>
                <a:path w="21589" h="4445">
                  <a:moveTo>
                    <a:pt x="21399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13" name="object 22513"/>
            <p:cNvSpPr/>
            <p:nvPr/>
          </p:nvSpPr>
          <p:spPr>
            <a:xfrm>
              <a:off x="6372110" y="5175999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0" y="2387"/>
                  </a:moveTo>
                  <a:lnTo>
                    <a:pt x="221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14" name="object 22514"/>
            <p:cNvSpPr/>
            <p:nvPr/>
          </p:nvSpPr>
          <p:spPr>
            <a:xfrm>
              <a:off x="6372110" y="5171262"/>
              <a:ext cx="22225" cy="5080"/>
            </a:xfrm>
            <a:custGeom>
              <a:avLst/>
              <a:gdLst/>
              <a:ahLst/>
              <a:cxnLst/>
              <a:rect l="l" t="t" r="r" b="b"/>
              <a:pathLst>
                <a:path w="22225" h="5079">
                  <a:moveTo>
                    <a:pt x="22174" y="0"/>
                  </a:moveTo>
                  <a:lnTo>
                    <a:pt x="22174" y="4749"/>
                  </a:lnTo>
                </a:path>
                <a:path w="22225" h="5079">
                  <a:moveTo>
                    <a:pt x="22174" y="0"/>
                  </a:moveTo>
                  <a:lnTo>
                    <a:pt x="0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15" name="object 22515"/>
            <p:cNvSpPr/>
            <p:nvPr/>
          </p:nvSpPr>
          <p:spPr>
            <a:xfrm>
              <a:off x="6394284" y="5172836"/>
              <a:ext cx="22225" cy="3175"/>
            </a:xfrm>
            <a:custGeom>
              <a:avLst/>
              <a:gdLst/>
              <a:ahLst/>
              <a:cxnLst/>
              <a:rect l="l" t="t" r="r" b="b"/>
              <a:pathLst>
                <a:path w="22225" h="3175">
                  <a:moveTo>
                    <a:pt x="0" y="3175"/>
                  </a:moveTo>
                  <a:lnTo>
                    <a:pt x="221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16" name="object 22516"/>
            <p:cNvSpPr/>
            <p:nvPr/>
          </p:nvSpPr>
          <p:spPr>
            <a:xfrm>
              <a:off x="6416484" y="516888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17" name="object 22517"/>
            <p:cNvSpPr/>
            <p:nvPr/>
          </p:nvSpPr>
          <p:spPr>
            <a:xfrm>
              <a:off x="6394297" y="5168887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-793" y="1187"/>
                  </a:moveTo>
                  <a:lnTo>
                    <a:pt x="2298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18" name="object 22518"/>
            <p:cNvSpPr/>
            <p:nvPr/>
          </p:nvSpPr>
          <p:spPr>
            <a:xfrm>
              <a:off x="6416484" y="5169661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0" y="3175"/>
                  </a:moveTo>
                  <a:lnTo>
                    <a:pt x="213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19" name="object 22519"/>
            <p:cNvSpPr/>
            <p:nvPr/>
          </p:nvSpPr>
          <p:spPr>
            <a:xfrm>
              <a:off x="6416484" y="5165712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89" h="4445">
                  <a:moveTo>
                    <a:pt x="21386" y="0"/>
                  </a:moveTo>
                  <a:lnTo>
                    <a:pt x="21386" y="3962"/>
                  </a:lnTo>
                </a:path>
                <a:path w="21589" h="4445">
                  <a:moveTo>
                    <a:pt x="21386" y="0"/>
                  </a:moveTo>
                  <a:lnTo>
                    <a:pt x="0" y="31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20" name="object 22520"/>
            <p:cNvSpPr/>
            <p:nvPr/>
          </p:nvSpPr>
          <p:spPr>
            <a:xfrm>
              <a:off x="6437871" y="5167299"/>
              <a:ext cx="21590" cy="2540"/>
            </a:xfrm>
            <a:custGeom>
              <a:avLst/>
              <a:gdLst/>
              <a:ahLst/>
              <a:cxnLst/>
              <a:rect l="l" t="t" r="r" b="b"/>
              <a:pathLst>
                <a:path w="21589" h="2539">
                  <a:moveTo>
                    <a:pt x="0" y="2374"/>
                  </a:moveTo>
                  <a:lnTo>
                    <a:pt x="213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21" name="object 22521"/>
            <p:cNvSpPr/>
            <p:nvPr/>
          </p:nvSpPr>
          <p:spPr>
            <a:xfrm>
              <a:off x="6437871" y="5163337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89" h="4445">
                  <a:moveTo>
                    <a:pt x="21386" y="0"/>
                  </a:moveTo>
                  <a:lnTo>
                    <a:pt x="21386" y="3962"/>
                  </a:lnTo>
                </a:path>
                <a:path w="21589" h="4445">
                  <a:moveTo>
                    <a:pt x="21386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22" name="object 22522"/>
            <p:cNvSpPr/>
            <p:nvPr/>
          </p:nvSpPr>
          <p:spPr>
            <a:xfrm>
              <a:off x="6459257" y="5164124"/>
              <a:ext cx="22225" cy="3175"/>
            </a:xfrm>
            <a:custGeom>
              <a:avLst/>
              <a:gdLst/>
              <a:ahLst/>
              <a:cxnLst/>
              <a:rect l="l" t="t" r="r" b="b"/>
              <a:pathLst>
                <a:path w="22225" h="3175">
                  <a:moveTo>
                    <a:pt x="0" y="3174"/>
                  </a:moveTo>
                  <a:lnTo>
                    <a:pt x="221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23" name="object 22523"/>
            <p:cNvSpPr/>
            <p:nvPr/>
          </p:nvSpPr>
          <p:spPr>
            <a:xfrm>
              <a:off x="6459245" y="5160162"/>
              <a:ext cx="22225" cy="4445"/>
            </a:xfrm>
            <a:custGeom>
              <a:avLst/>
              <a:gdLst/>
              <a:ahLst/>
              <a:cxnLst/>
              <a:rect l="l" t="t" r="r" b="b"/>
              <a:pathLst>
                <a:path w="22225" h="4445">
                  <a:moveTo>
                    <a:pt x="22186" y="0"/>
                  </a:moveTo>
                  <a:lnTo>
                    <a:pt x="22186" y="3962"/>
                  </a:lnTo>
                </a:path>
                <a:path w="22225" h="4445">
                  <a:moveTo>
                    <a:pt x="22186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24" name="object 22524"/>
            <p:cNvSpPr/>
            <p:nvPr/>
          </p:nvSpPr>
          <p:spPr>
            <a:xfrm>
              <a:off x="6481432" y="5160949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0" y="3174"/>
                  </a:moveTo>
                  <a:lnTo>
                    <a:pt x="213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25" name="object 22525"/>
            <p:cNvSpPr/>
            <p:nvPr/>
          </p:nvSpPr>
          <p:spPr>
            <a:xfrm>
              <a:off x="6481432" y="5157000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90" h="4445">
                  <a:moveTo>
                    <a:pt x="21399" y="0"/>
                  </a:moveTo>
                  <a:lnTo>
                    <a:pt x="21399" y="3962"/>
                  </a:lnTo>
                </a:path>
                <a:path w="21590" h="4445">
                  <a:moveTo>
                    <a:pt x="21399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26" name="object 22526"/>
            <p:cNvSpPr/>
            <p:nvPr/>
          </p:nvSpPr>
          <p:spPr>
            <a:xfrm>
              <a:off x="6502831" y="5157787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0" y="3175"/>
                  </a:moveTo>
                  <a:lnTo>
                    <a:pt x="213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27" name="object 22527"/>
            <p:cNvSpPr/>
            <p:nvPr/>
          </p:nvSpPr>
          <p:spPr>
            <a:xfrm>
              <a:off x="6502831" y="5153825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90" h="4445">
                  <a:moveTo>
                    <a:pt x="21386" y="0"/>
                  </a:moveTo>
                  <a:lnTo>
                    <a:pt x="21386" y="3962"/>
                  </a:lnTo>
                </a:path>
                <a:path w="21590" h="4445">
                  <a:moveTo>
                    <a:pt x="21386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28" name="object 22528"/>
            <p:cNvSpPr/>
            <p:nvPr/>
          </p:nvSpPr>
          <p:spPr>
            <a:xfrm>
              <a:off x="6524218" y="5155412"/>
              <a:ext cx="21590" cy="2540"/>
            </a:xfrm>
            <a:custGeom>
              <a:avLst/>
              <a:gdLst/>
              <a:ahLst/>
              <a:cxnLst/>
              <a:rect l="l" t="t" r="r" b="b"/>
              <a:pathLst>
                <a:path w="21590" h="2539">
                  <a:moveTo>
                    <a:pt x="0" y="2374"/>
                  </a:moveTo>
                  <a:lnTo>
                    <a:pt x="213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29" name="object 22529"/>
            <p:cNvSpPr/>
            <p:nvPr/>
          </p:nvSpPr>
          <p:spPr>
            <a:xfrm>
              <a:off x="6524218" y="5150662"/>
              <a:ext cx="21590" cy="5080"/>
            </a:xfrm>
            <a:custGeom>
              <a:avLst/>
              <a:gdLst/>
              <a:ahLst/>
              <a:cxnLst/>
              <a:rect l="l" t="t" r="r" b="b"/>
              <a:pathLst>
                <a:path w="21590" h="5079">
                  <a:moveTo>
                    <a:pt x="21386" y="0"/>
                  </a:moveTo>
                  <a:lnTo>
                    <a:pt x="21386" y="4762"/>
                  </a:lnTo>
                </a:path>
                <a:path w="21590" h="5079">
                  <a:moveTo>
                    <a:pt x="21386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30" name="object 22530"/>
            <p:cNvSpPr/>
            <p:nvPr/>
          </p:nvSpPr>
          <p:spPr>
            <a:xfrm>
              <a:off x="6545605" y="5152237"/>
              <a:ext cx="22225" cy="3175"/>
            </a:xfrm>
            <a:custGeom>
              <a:avLst/>
              <a:gdLst/>
              <a:ahLst/>
              <a:cxnLst/>
              <a:rect l="l" t="t" r="r" b="b"/>
              <a:pathLst>
                <a:path w="22225" h="3175">
                  <a:moveTo>
                    <a:pt x="0" y="3175"/>
                  </a:moveTo>
                  <a:lnTo>
                    <a:pt x="221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31" name="object 22531"/>
            <p:cNvSpPr/>
            <p:nvPr/>
          </p:nvSpPr>
          <p:spPr>
            <a:xfrm>
              <a:off x="6567792" y="514828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32" name="object 22532"/>
            <p:cNvSpPr/>
            <p:nvPr/>
          </p:nvSpPr>
          <p:spPr>
            <a:xfrm>
              <a:off x="6545605" y="5148287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-793" y="1187"/>
                  </a:moveTo>
                  <a:lnTo>
                    <a:pt x="22980" y="1187"/>
                  </a:lnTo>
                </a:path>
              </a:pathLst>
            </a:custGeom>
            <a:ln w="3962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33" name="object 22533"/>
            <p:cNvSpPr/>
            <p:nvPr/>
          </p:nvSpPr>
          <p:spPr>
            <a:xfrm>
              <a:off x="6567792" y="5149075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0" y="3175"/>
                  </a:moveTo>
                  <a:lnTo>
                    <a:pt x="213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34" name="object 22534"/>
            <p:cNvSpPr/>
            <p:nvPr/>
          </p:nvSpPr>
          <p:spPr>
            <a:xfrm>
              <a:off x="6567792" y="5145112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90" h="4445">
                  <a:moveTo>
                    <a:pt x="21386" y="0"/>
                  </a:moveTo>
                  <a:lnTo>
                    <a:pt x="21386" y="3962"/>
                  </a:lnTo>
                </a:path>
                <a:path w="21590" h="4445">
                  <a:moveTo>
                    <a:pt x="21386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35" name="object 22535"/>
            <p:cNvSpPr/>
            <p:nvPr/>
          </p:nvSpPr>
          <p:spPr>
            <a:xfrm>
              <a:off x="6589179" y="5145900"/>
              <a:ext cx="20955" cy="3175"/>
            </a:xfrm>
            <a:custGeom>
              <a:avLst/>
              <a:gdLst/>
              <a:ahLst/>
              <a:cxnLst/>
              <a:rect l="l" t="t" r="r" b="b"/>
              <a:pathLst>
                <a:path w="20954" h="3175">
                  <a:moveTo>
                    <a:pt x="0" y="3175"/>
                  </a:moveTo>
                  <a:lnTo>
                    <a:pt x="20599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36" name="object 22536"/>
            <p:cNvSpPr/>
            <p:nvPr/>
          </p:nvSpPr>
          <p:spPr>
            <a:xfrm>
              <a:off x="6589179" y="5141937"/>
              <a:ext cx="20955" cy="4445"/>
            </a:xfrm>
            <a:custGeom>
              <a:avLst/>
              <a:gdLst/>
              <a:ahLst/>
              <a:cxnLst/>
              <a:rect l="l" t="t" r="r" b="b"/>
              <a:pathLst>
                <a:path w="20954" h="4445">
                  <a:moveTo>
                    <a:pt x="20599" y="0"/>
                  </a:moveTo>
                  <a:lnTo>
                    <a:pt x="20599" y="3962"/>
                  </a:lnTo>
                </a:path>
                <a:path w="20954" h="4445">
                  <a:moveTo>
                    <a:pt x="20599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37" name="object 22537"/>
            <p:cNvSpPr/>
            <p:nvPr/>
          </p:nvSpPr>
          <p:spPr>
            <a:xfrm>
              <a:off x="6609778" y="5142725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0" y="3175"/>
                  </a:moveTo>
                  <a:lnTo>
                    <a:pt x="213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38" name="object 22538"/>
            <p:cNvSpPr/>
            <p:nvPr/>
          </p:nvSpPr>
          <p:spPr>
            <a:xfrm>
              <a:off x="6631165" y="513877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39" name="object 22539"/>
            <p:cNvSpPr/>
            <p:nvPr/>
          </p:nvSpPr>
          <p:spPr>
            <a:xfrm>
              <a:off x="6609778" y="5138775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0" y="3162"/>
                  </a:moveTo>
                  <a:lnTo>
                    <a:pt x="213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40" name="object 22540"/>
            <p:cNvSpPr/>
            <p:nvPr/>
          </p:nvSpPr>
          <p:spPr>
            <a:xfrm>
              <a:off x="6650977" y="5139562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41" name="object 22541"/>
            <p:cNvSpPr/>
            <p:nvPr/>
          </p:nvSpPr>
          <p:spPr>
            <a:xfrm>
              <a:off x="6631952" y="5149075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0" y="2374"/>
                  </a:moveTo>
                  <a:lnTo>
                    <a:pt x="1902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42" name="object 22542"/>
            <p:cNvSpPr/>
            <p:nvPr/>
          </p:nvSpPr>
          <p:spPr>
            <a:xfrm>
              <a:off x="6652551" y="5135613"/>
              <a:ext cx="19050" cy="4445"/>
            </a:xfrm>
            <a:custGeom>
              <a:avLst/>
              <a:gdLst/>
              <a:ahLst/>
              <a:cxnLst/>
              <a:rect l="l" t="t" r="r" b="b"/>
              <a:pathLst>
                <a:path w="19050" h="4445">
                  <a:moveTo>
                    <a:pt x="0" y="3962"/>
                  </a:moveTo>
                  <a:lnTo>
                    <a:pt x="0" y="0"/>
                  </a:lnTo>
                </a:path>
                <a:path w="19050" h="4445">
                  <a:moveTo>
                    <a:pt x="0" y="3962"/>
                  </a:moveTo>
                  <a:lnTo>
                    <a:pt x="19011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43" name="object 22543"/>
            <p:cNvSpPr/>
            <p:nvPr/>
          </p:nvSpPr>
          <p:spPr>
            <a:xfrm>
              <a:off x="6671563" y="513245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44" name="object 22544"/>
            <p:cNvSpPr/>
            <p:nvPr/>
          </p:nvSpPr>
          <p:spPr>
            <a:xfrm>
              <a:off x="6631165" y="5132438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40" h="6350">
                  <a:moveTo>
                    <a:pt x="21386" y="3174"/>
                  </a:moveTo>
                  <a:lnTo>
                    <a:pt x="40398" y="0"/>
                  </a:lnTo>
                </a:path>
                <a:path w="40640" h="6350">
                  <a:moveTo>
                    <a:pt x="21386" y="3174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45" name="object 22545"/>
            <p:cNvSpPr/>
            <p:nvPr/>
          </p:nvSpPr>
          <p:spPr>
            <a:xfrm>
              <a:off x="6631165" y="5139575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0" y="3162"/>
                  </a:moveTo>
                  <a:lnTo>
                    <a:pt x="213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46" name="object 22546"/>
            <p:cNvSpPr/>
            <p:nvPr/>
          </p:nvSpPr>
          <p:spPr>
            <a:xfrm>
              <a:off x="6631952" y="5122138"/>
              <a:ext cx="18415" cy="3175"/>
            </a:xfrm>
            <a:custGeom>
              <a:avLst/>
              <a:gdLst/>
              <a:ahLst/>
              <a:cxnLst/>
              <a:rect l="l" t="t" r="r" b="b"/>
              <a:pathLst>
                <a:path w="18415" h="3175">
                  <a:moveTo>
                    <a:pt x="18224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47" name="object 22547"/>
            <p:cNvSpPr/>
            <p:nvPr/>
          </p:nvSpPr>
          <p:spPr>
            <a:xfrm>
              <a:off x="6610565" y="5125300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0" y="3175"/>
                  </a:moveTo>
                  <a:lnTo>
                    <a:pt x="213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48" name="object 22548"/>
            <p:cNvSpPr/>
            <p:nvPr/>
          </p:nvSpPr>
          <p:spPr>
            <a:xfrm>
              <a:off x="5376303" y="5128475"/>
              <a:ext cx="1234440" cy="125730"/>
            </a:xfrm>
            <a:custGeom>
              <a:avLst/>
              <a:gdLst/>
              <a:ahLst/>
              <a:cxnLst/>
              <a:rect l="l" t="t" r="r" b="b"/>
              <a:pathLst>
                <a:path w="1234440" h="125729">
                  <a:moveTo>
                    <a:pt x="1234262" y="0"/>
                  </a:moveTo>
                  <a:lnTo>
                    <a:pt x="1163593" y="10375"/>
                  </a:lnTo>
                  <a:lnTo>
                    <a:pt x="1114280" y="17378"/>
                  </a:lnTo>
                  <a:lnTo>
                    <a:pt x="1064935" y="24172"/>
                  </a:lnTo>
                  <a:lnTo>
                    <a:pt x="1015561" y="30762"/>
                  </a:lnTo>
                  <a:lnTo>
                    <a:pt x="966158" y="37150"/>
                  </a:lnTo>
                  <a:lnTo>
                    <a:pt x="916728" y="43339"/>
                  </a:lnTo>
                  <a:lnTo>
                    <a:pt x="867273" y="49333"/>
                  </a:lnTo>
                  <a:lnTo>
                    <a:pt x="817792" y="55135"/>
                  </a:lnTo>
                  <a:lnTo>
                    <a:pt x="768288" y="60748"/>
                  </a:lnTo>
                  <a:lnTo>
                    <a:pt x="718762" y="66174"/>
                  </a:lnTo>
                  <a:lnTo>
                    <a:pt x="669215" y="71418"/>
                  </a:lnTo>
                  <a:lnTo>
                    <a:pt x="619648" y="76482"/>
                  </a:lnTo>
                  <a:lnTo>
                    <a:pt x="570063" y="81370"/>
                  </a:lnTo>
                  <a:lnTo>
                    <a:pt x="520461" y="86083"/>
                  </a:lnTo>
                  <a:lnTo>
                    <a:pt x="470843" y="90627"/>
                  </a:lnTo>
                  <a:lnTo>
                    <a:pt x="421211" y="95003"/>
                  </a:lnTo>
                  <a:lnTo>
                    <a:pt x="371565" y="99216"/>
                  </a:lnTo>
                  <a:lnTo>
                    <a:pt x="321906" y="103267"/>
                  </a:lnTo>
                  <a:lnTo>
                    <a:pt x="272237" y="107161"/>
                  </a:lnTo>
                  <a:lnTo>
                    <a:pt x="222559" y="110900"/>
                  </a:lnTo>
                  <a:lnTo>
                    <a:pt x="172872" y="114487"/>
                  </a:lnTo>
                  <a:lnTo>
                    <a:pt x="123178" y="117926"/>
                  </a:lnTo>
                  <a:lnTo>
                    <a:pt x="73478" y="121219"/>
                  </a:lnTo>
                  <a:lnTo>
                    <a:pt x="23774" y="124371"/>
                  </a:lnTo>
                  <a:lnTo>
                    <a:pt x="0" y="125171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49" name="object 22549"/>
            <p:cNvSpPr/>
            <p:nvPr/>
          </p:nvSpPr>
          <p:spPr>
            <a:xfrm>
              <a:off x="5352541" y="5253647"/>
              <a:ext cx="24130" cy="1905"/>
            </a:xfrm>
            <a:custGeom>
              <a:avLst/>
              <a:gdLst/>
              <a:ahLst/>
              <a:cxnLst/>
              <a:rect l="l" t="t" r="r" b="b"/>
              <a:pathLst>
                <a:path w="24129" h="1904">
                  <a:moveTo>
                    <a:pt x="-793" y="793"/>
                  </a:moveTo>
                  <a:lnTo>
                    <a:pt x="24568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50" name="object 22550"/>
            <p:cNvSpPr/>
            <p:nvPr/>
          </p:nvSpPr>
          <p:spPr>
            <a:xfrm>
              <a:off x="5331155" y="5255247"/>
              <a:ext cx="21590" cy="1905"/>
            </a:xfrm>
            <a:custGeom>
              <a:avLst/>
              <a:gdLst/>
              <a:ahLst/>
              <a:cxnLst/>
              <a:rect l="l" t="t" r="r" b="b"/>
              <a:pathLst>
                <a:path w="21589" h="1904">
                  <a:moveTo>
                    <a:pt x="-793" y="787"/>
                  </a:moveTo>
                  <a:lnTo>
                    <a:pt x="2218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51" name="object 22551"/>
            <p:cNvSpPr/>
            <p:nvPr/>
          </p:nvSpPr>
          <p:spPr>
            <a:xfrm>
              <a:off x="6650177" y="5122138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5">
                  <a:moveTo>
                    <a:pt x="21386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52" name="object 22552"/>
            <p:cNvSpPr/>
            <p:nvPr/>
          </p:nvSpPr>
          <p:spPr>
            <a:xfrm>
              <a:off x="6631165" y="5190274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0" y="3175"/>
                  </a:moveTo>
                  <a:lnTo>
                    <a:pt x="21386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53" name="object 22553"/>
            <p:cNvSpPr/>
            <p:nvPr/>
          </p:nvSpPr>
          <p:spPr>
            <a:xfrm>
              <a:off x="6631165" y="5185511"/>
              <a:ext cx="21590" cy="5080"/>
            </a:xfrm>
            <a:custGeom>
              <a:avLst/>
              <a:gdLst/>
              <a:ahLst/>
              <a:cxnLst/>
              <a:rect l="l" t="t" r="r" b="b"/>
              <a:pathLst>
                <a:path w="21590" h="5079">
                  <a:moveTo>
                    <a:pt x="21386" y="0"/>
                  </a:moveTo>
                  <a:lnTo>
                    <a:pt x="21386" y="4762"/>
                  </a:lnTo>
                </a:path>
                <a:path w="21590" h="5079">
                  <a:moveTo>
                    <a:pt x="21386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54" name="object 22554"/>
            <p:cNvSpPr/>
            <p:nvPr/>
          </p:nvSpPr>
          <p:spPr>
            <a:xfrm>
              <a:off x="6652551" y="5185511"/>
              <a:ext cx="19050" cy="5080"/>
            </a:xfrm>
            <a:custGeom>
              <a:avLst/>
              <a:gdLst/>
              <a:ahLst/>
              <a:cxnLst/>
              <a:rect l="l" t="t" r="r" b="b"/>
              <a:pathLst>
                <a:path w="19050" h="5079">
                  <a:moveTo>
                    <a:pt x="0" y="4762"/>
                  </a:moveTo>
                  <a:lnTo>
                    <a:pt x="19011" y="1587"/>
                  </a:lnTo>
                  <a:lnTo>
                    <a:pt x="1901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55" name="object 22555"/>
            <p:cNvSpPr/>
            <p:nvPr/>
          </p:nvSpPr>
          <p:spPr>
            <a:xfrm>
              <a:off x="6652551" y="5183136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0" y="2374"/>
                  </a:moveTo>
                  <a:lnTo>
                    <a:pt x="19011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56" name="object 22556"/>
            <p:cNvSpPr/>
            <p:nvPr/>
          </p:nvSpPr>
          <p:spPr>
            <a:xfrm>
              <a:off x="5353329" y="5305132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0" y="800"/>
                  </a:moveTo>
                  <a:lnTo>
                    <a:pt x="229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57" name="object 22557"/>
            <p:cNvSpPr/>
            <p:nvPr/>
          </p:nvSpPr>
          <p:spPr>
            <a:xfrm>
              <a:off x="5343829" y="530593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-793" y="400"/>
                  </a:moveTo>
                  <a:lnTo>
                    <a:pt x="10293" y="4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58" name="object 22558"/>
            <p:cNvSpPr/>
            <p:nvPr/>
          </p:nvSpPr>
          <p:spPr>
            <a:xfrm>
              <a:off x="6650977" y="5173624"/>
              <a:ext cx="20955" cy="9525"/>
            </a:xfrm>
            <a:custGeom>
              <a:avLst/>
              <a:gdLst/>
              <a:ahLst/>
              <a:cxnLst/>
              <a:rect l="l" t="t" r="r" b="b"/>
              <a:pathLst>
                <a:path w="20954" h="9525">
                  <a:moveTo>
                    <a:pt x="20586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59" name="object 22559"/>
            <p:cNvSpPr/>
            <p:nvPr/>
          </p:nvSpPr>
          <p:spPr>
            <a:xfrm>
              <a:off x="5353329" y="529563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60" name="object 22560"/>
            <p:cNvSpPr/>
            <p:nvPr/>
          </p:nvSpPr>
          <p:spPr>
            <a:xfrm>
              <a:off x="5337492" y="53209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61" name="object 22561"/>
            <p:cNvSpPr/>
            <p:nvPr/>
          </p:nvSpPr>
          <p:spPr>
            <a:xfrm>
              <a:off x="5337492" y="5268709"/>
              <a:ext cx="2540" cy="52705"/>
            </a:xfrm>
            <a:custGeom>
              <a:avLst/>
              <a:gdLst/>
              <a:ahLst/>
              <a:cxnLst/>
              <a:rect l="l" t="t" r="r" b="b"/>
              <a:pathLst>
                <a:path w="2539" h="52704">
                  <a:moveTo>
                    <a:pt x="2374" y="0"/>
                  </a:moveTo>
                  <a:lnTo>
                    <a:pt x="2374" y="52273"/>
                  </a:lnTo>
                </a:path>
                <a:path w="2539" h="52704">
                  <a:moveTo>
                    <a:pt x="23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62" name="object 22562"/>
            <p:cNvSpPr/>
            <p:nvPr/>
          </p:nvSpPr>
          <p:spPr>
            <a:xfrm>
              <a:off x="5328780" y="525760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2374" y="0"/>
                  </a:moveTo>
                  <a:lnTo>
                    <a:pt x="11087" y="11099"/>
                  </a:lnTo>
                </a:path>
                <a:path w="11429" h="11429">
                  <a:moveTo>
                    <a:pt x="23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63" name="object 22563"/>
            <p:cNvSpPr/>
            <p:nvPr/>
          </p:nvSpPr>
          <p:spPr>
            <a:xfrm>
              <a:off x="5342242" y="5275833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787" y="0"/>
                  </a:moveTo>
                  <a:lnTo>
                    <a:pt x="787" y="800"/>
                  </a:lnTo>
                  <a:lnTo>
                    <a:pt x="1587" y="1587"/>
                  </a:lnTo>
                  <a:lnTo>
                    <a:pt x="1587" y="4749"/>
                  </a:lnTo>
                  <a:lnTo>
                    <a:pt x="787" y="4749"/>
                  </a:lnTo>
                </a:path>
                <a:path w="1904" h="5079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64" name="object 22564"/>
            <p:cNvSpPr/>
            <p:nvPr/>
          </p:nvSpPr>
          <p:spPr>
            <a:xfrm>
              <a:off x="5343029" y="52805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65" name="object 22565"/>
            <p:cNvSpPr/>
            <p:nvPr/>
          </p:nvSpPr>
          <p:spPr>
            <a:xfrm>
              <a:off x="5342242" y="527978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66" name="object 22566"/>
            <p:cNvSpPr/>
            <p:nvPr/>
          </p:nvSpPr>
          <p:spPr>
            <a:xfrm>
              <a:off x="5339867" y="52797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67" name="object 22567"/>
            <p:cNvSpPr/>
            <p:nvPr/>
          </p:nvSpPr>
          <p:spPr>
            <a:xfrm>
              <a:off x="5339867" y="52821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68" name="object 22568"/>
            <p:cNvSpPr/>
            <p:nvPr/>
          </p:nvSpPr>
          <p:spPr>
            <a:xfrm>
              <a:off x="5342242" y="527583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787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69" name="object 22569"/>
            <p:cNvSpPr/>
            <p:nvPr/>
          </p:nvSpPr>
          <p:spPr>
            <a:xfrm>
              <a:off x="5339867" y="527504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787"/>
                  </a:moveTo>
                  <a:lnTo>
                    <a:pt x="2387" y="787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70" name="object 22570"/>
            <p:cNvSpPr/>
            <p:nvPr/>
          </p:nvSpPr>
          <p:spPr>
            <a:xfrm>
              <a:off x="5339867" y="52750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71" name="object 22571"/>
            <p:cNvSpPr/>
            <p:nvPr/>
          </p:nvSpPr>
          <p:spPr>
            <a:xfrm>
              <a:off x="5328761" y="530117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1587" y="3175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72" name="object 22572"/>
            <p:cNvSpPr/>
            <p:nvPr/>
          </p:nvSpPr>
          <p:spPr>
            <a:xfrm>
              <a:off x="5326392" y="530118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00" y="0"/>
                  </a:moveTo>
                  <a:lnTo>
                    <a:pt x="3174" y="0"/>
                  </a:lnTo>
                </a:path>
                <a:path w="3175" h="3175">
                  <a:moveTo>
                    <a:pt x="800" y="0"/>
                  </a:moveTo>
                  <a:lnTo>
                    <a:pt x="0" y="3175"/>
                  </a:lnTo>
                  <a:lnTo>
                    <a:pt x="3174" y="3175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73" name="object 22573"/>
            <p:cNvSpPr/>
            <p:nvPr/>
          </p:nvSpPr>
          <p:spPr>
            <a:xfrm>
              <a:off x="5328761" y="529800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1587" y="3175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74" name="object 22574"/>
            <p:cNvSpPr/>
            <p:nvPr/>
          </p:nvSpPr>
          <p:spPr>
            <a:xfrm>
              <a:off x="5326392" y="529800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162" y="0"/>
                  </a:lnTo>
                </a:path>
                <a:path w="3175" h="3175">
                  <a:moveTo>
                    <a:pt x="0" y="0"/>
                  </a:moveTo>
                  <a:lnTo>
                    <a:pt x="800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75" name="object 22575"/>
            <p:cNvSpPr/>
            <p:nvPr/>
          </p:nvSpPr>
          <p:spPr>
            <a:xfrm>
              <a:off x="5328767" y="529643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76" name="object 22576"/>
            <p:cNvSpPr/>
            <p:nvPr/>
          </p:nvSpPr>
          <p:spPr>
            <a:xfrm>
              <a:off x="5325605" y="52972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87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77" name="object 22577"/>
            <p:cNvSpPr/>
            <p:nvPr/>
          </p:nvSpPr>
          <p:spPr>
            <a:xfrm>
              <a:off x="5325605" y="52972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78" name="object 22578"/>
            <p:cNvSpPr/>
            <p:nvPr/>
          </p:nvSpPr>
          <p:spPr>
            <a:xfrm>
              <a:off x="5325605" y="529959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9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79" name="object 22579"/>
            <p:cNvSpPr/>
            <p:nvPr/>
          </p:nvSpPr>
          <p:spPr>
            <a:xfrm>
              <a:off x="5325605" y="53035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80" name="object 22580"/>
            <p:cNvSpPr/>
            <p:nvPr/>
          </p:nvSpPr>
          <p:spPr>
            <a:xfrm>
              <a:off x="5328761" y="52742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1587" y="23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74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81" name="object 22581"/>
            <p:cNvSpPr/>
            <p:nvPr/>
          </p:nvSpPr>
          <p:spPr>
            <a:xfrm>
              <a:off x="5326392" y="527424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800" y="0"/>
                  </a:moveTo>
                  <a:lnTo>
                    <a:pt x="3174" y="0"/>
                  </a:lnTo>
                </a:path>
                <a:path w="3175" h="2539">
                  <a:moveTo>
                    <a:pt x="800" y="0"/>
                  </a:moveTo>
                  <a:lnTo>
                    <a:pt x="0" y="2374"/>
                  </a:lnTo>
                  <a:lnTo>
                    <a:pt x="3174" y="23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82" name="object 22582"/>
            <p:cNvSpPr/>
            <p:nvPr/>
          </p:nvSpPr>
          <p:spPr>
            <a:xfrm>
              <a:off x="5329554" y="52726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83" name="object 22583"/>
            <p:cNvSpPr/>
            <p:nvPr/>
          </p:nvSpPr>
          <p:spPr>
            <a:xfrm>
              <a:off x="5326392" y="527265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800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84" name="object 22584"/>
            <p:cNvSpPr/>
            <p:nvPr/>
          </p:nvSpPr>
          <p:spPr>
            <a:xfrm>
              <a:off x="5325605" y="52726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85" name="object 22585"/>
            <p:cNvSpPr/>
            <p:nvPr/>
          </p:nvSpPr>
          <p:spPr>
            <a:xfrm>
              <a:off x="5325605" y="52758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86" name="object 22586"/>
            <p:cNvSpPr/>
            <p:nvPr/>
          </p:nvSpPr>
          <p:spPr>
            <a:xfrm>
              <a:off x="5333529" y="527978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5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87" name="object 22587"/>
            <p:cNvSpPr/>
            <p:nvPr/>
          </p:nvSpPr>
          <p:spPr>
            <a:xfrm>
              <a:off x="5331155" y="527979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3162" y="0"/>
                  </a:lnTo>
                </a:path>
                <a:path w="3175" h="3175">
                  <a:moveTo>
                    <a:pt x="0" y="0"/>
                  </a:moveTo>
                  <a:lnTo>
                    <a:pt x="0" y="3162"/>
                  </a:lnTo>
                  <a:lnTo>
                    <a:pt x="2374" y="31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88" name="object 22588"/>
            <p:cNvSpPr/>
            <p:nvPr/>
          </p:nvSpPr>
          <p:spPr>
            <a:xfrm>
              <a:off x="5333517" y="527662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89" name="object 22589"/>
            <p:cNvSpPr/>
            <p:nvPr/>
          </p:nvSpPr>
          <p:spPr>
            <a:xfrm>
              <a:off x="5331155" y="52766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90" name="object 22590"/>
            <p:cNvSpPr/>
            <p:nvPr/>
          </p:nvSpPr>
          <p:spPr>
            <a:xfrm>
              <a:off x="5330361" y="527662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1587" y="3175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3175"/>
                  </a:lnTo>
                  <a:close/>
                </a:path>
              </a:pathLst>
            </a:custGeom>
            <a:solidFill>
              <a:srgbClr val="323232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91" name="object 22591"/>
            <p:cNvSpPr/>
            <p:nvPr/>
          </p:nvSpPr>
          <p:spPr>
            <a:xfrm>
              <a:off x="5332729" y="527504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92" name="object 22592"/>
            <p:cNvSpPr/>
            <p:nvPr/>
          </p:nvSpPr>
          <p:spPr>
            <a:xfrm>
              <a:off x="5330354" y="527504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0"/>
                  </a:moveTo>
                  <a:lnTo>
                    <a:pt x="2374" y="0"/>
                  </a:lnTo>
                </a:path>
                <a:path w="2539" h="1904">
                  <a:moveTo>
                    <a:pt x="0" y="0"/>
                  </a:moveTo>
                  <a:lnTo>
                    <a:pt x="800" y="1574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93" name="object 22593"/>
            <p:cNvSpPr/>
            <p:nvPr/>
          </p:nvSpPr>
          <p:spPr>
            <a:xfrm>
              <a:off x="5329554" y="527504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62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94" name="object 22594"/>
            <p:cNvSpPr/>
            <p:nvPr/>
          </p:nvSpPr>
          <p:spPr>
            <a:xfrm>
              <a:off x="5329554" y="527819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80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95" name="object 22595"/>
            <p:cNvSpPr/>
            <p:nvPr/>
          </p:nvSpPr>
          <p:spPr>
            <a:xfrm>
              <a:off x="5330354" y="52821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96" name="object 22596"/>
            <p:cNvSpPr/>
            <p:nvPr/>
          </p:nvSpPr>
          <p:spPr>
            <a:xfrm>
              <a:off x="5343029" y="5303545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3962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97" name="object 22597"/>
            <p:cNvSpPr/>
            <p:nvPr/>
          </p:nvSpPr>
          <p:spPr>
            <a:xfrm>
              <a:off x="5342242" y="53035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98" name="object 22598"/>
            <p:cNvSpPr/>
            <p:nvPr/>
          </p:nvSpPr>
          <p:spPr>
            <a:xfrm>
              <a:off x="5343029" y="530830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599" name="object 22599"/>
            <p:cNvSpPr/>
            <p:nvPr/>
          </p:nvSpPr>
          <p:spPr>
            <a:xfrm>
              <a:off x="5333529" y="53075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00" name="object 22600"/>
            <p:cNvSpPr/>
            <p:nvPr/>
          </p:nvSpPr>
          <p:spPr>
            <a:xfrm>
              <a:off x="5331155" y="530752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3162" y="0"/>
                  </a:lnTo>
                </a:path>
                <a:path w="3175" h="2539">
                  <a:moveTo>
                    <a:pt x="0" y="0"/>
                  </a:moveTo>
                  <a:lnTo>
                    <a:pt x="0" y="2387"/>
                  </a:lnTo>
                  <a:lnTo>
                    <a:pt x="2374" y="23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01" name="object 22601"/>
            <p:cNvSpPr/>
            <p:nvPr/>
          </p:nvSpPr>
          <p:spPr>
            <a:xfrm>
              <a:off x="5333517" y="530355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80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02" name="object 22602"/>
            <p:cNvSpPr/>
            <p:nvPr/>
          </p:nvSpPr>
          <p:spPr>
            <a:xfrm>
              <a:off x="5331155" y="5303545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2374" y="0"/>
                  </a:lnTo>
                </a:path>
                <a:path w="2539" h="4445">
                  <a:moveTo>
                    <a:pt x="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03" name="object 22603"/>
            <p:cNvSpPr/>
            <p:nvPr/>
          </p:nvSpPr>
          <p:spPr>
            <a:xfrm>
              <a:off x="5332729" y="53027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04" name="object 22604"/>
            <p:cNvSpPr/>
            <p:nvPr/>
          </p:nvSpPr>
          <p:spPr>
            <a:xfrm>
              <a:off x="5330354" y="530277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0"/>
                  </a:lnTo>
                </a:path>
                <a:path w="2539" h="1270">
                  <a:moveTo>
                    <a:pt x="0" y="0"/>
                  </a:moveTo>
                  <a:lnTo>
                    <a:pt x="800" y="787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05" name="object 22605"/>
            <p:cNvSpPr/>
            <p:nvPr/>
          </p:nvSpPr>
          <p:spPr>
            <a:xfrm>
              <a:off x="5329554" y="530277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06" name="object 22606"/>
            <p:cNvSpPr/>
            <p:nvPr/>
          </p:nvSpPr>
          <p:spPr>
            <a:xfrm>
              <a:off x="5329554" y="530514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800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07" name="object 22607"/>
            <p:cNvSpPr/>
            <p:nvPr/>
          </p:nvSpPr>
          <p:spPr>
            <a:xfrm>
              <a:off x="5330354" y="53090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08" name="object 22608"/>
            <p:cNvSpPr/>
            <p:nvPr/>
          </p:nvSpPr>
          <p:spPr>
            <a:xfrm>
              <a:off x="5342242" y="530672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5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09" name="object 22609"/>
            <p:cNvSpPr/>
            <p:nvPr/>
          </p:nvSpPr>
          <p:spPr>
            <a:xfrm>
              <a:off x="5339867" y="530673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10" name="object 22610"/>
            <p:cNvSpPr/>
            <p:nvPr/>
          </p:nvSpPr>
          <p:spPr>
            <a:xfrm>
              <a:off x="5339867" y="53098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11" name="object 22611"/>
            <p:cNvSpPr/>
            <p:nvPr/>
          </p:nvSpPr>
          <p:spPr>
            <a:xfrm>
              <a:off x="5342242" y="530277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787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12" name="object 22612"/>
            <p:cNvSpPr/>
            <p:nvPr/>
          </p:nvSpPr>
          <p:spPr>
            <a:xfrm>
              <a:off x="5339867" y="530197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1574"/>
                  </a:moveTo>
                  <a:lnTo>
                    <a:pt x="2387" y="787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13" name="object 22613"/>
            <p:cNvSpPr/>
            <p:nvPr/>
          </p:nvSpPr>
          <p:spPr>
            <a:xfrm>
              <a:off x="5339867" y="530197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323232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614" name="object 22614"/>
          <p:cNvGrpSpPr/>
          <p:nvPr/>
        </p:nvGrpSpPr>
        <p:grpSpPr>
          <a:xfrm>
            <a:off x="3567221" y="1628668"/>
            <a:ext cx="21003" cy="21003"/>
            <a:chOff x="3591439" y="2412841"/>
            <a:chExt cx="31115" cy="31115"/>
          </a:xfrm>
        </p:grpSpPr>
        <p:sp>
          <p:nvSpPr>
            <p:cNvPr id="22615" name="object 22615"/>
            <p:cNvSpPr/>
            <p:nvPr/>
          </p:nvSpPr>
          <p:spPr>
            <a:xfrm>
              <a:off x="3597782" y="2414422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4">
                  <a:moveTo>
                    <a:pt x="0" y="3962"/>
                  </a:moveTo>
                  <a:lnTo>
                    <a:pt x="2376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16" name="object 22616"/>
            <p:cNvSpPr/>
            <p:nvPr/>
          </p:nvSpPr>
          <p:spPr>
            <a:xfrm>
              <a:off x="3619969" y="241363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1574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17" name="object 22617"/>
            <p:cNvSpPr/>
            <p:nvPr/>
          </p:nvSpPr>
          <p:spPr>
            <a:xfrm>
              <a:off x="3618369" y="24136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18" name="object 22618"/>
            <p:cNvSpPr/>
            <p:nvPr/>
          </p:nvSpPr>
          <p:spPr>
            <a:xfrm>
              <a:off x="3596195" y="241679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-793" y="393"/>
                  </a:moveTo>
                  <a:lnTo>
                    <a:pt x="7931" y="3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19" name="object 22619"/>
            <p:cNvSpPr/>
            <p:nvPr/>
          </p:nvSpPr>
          <p:spPr>
            <a:xfrm>
              <a:off x="3596195" y="241758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20" name="object 22620"/>
            <p:cNvSpPr/>
            <p:nvPr/>
          </p:nvSpPr>
          <p:spPr>
            <a:xfrm>
              <a:off x="3593820" y="24389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21" name="object 22621"/>
            <p:cNvSpPr/>
            <p:nvPr/>
          </p:nvSpPr>
          <p:spPr>
            <a:xfrm>
              <a:off x="3597782" y="2438984"/>
              <a:ext cx="24130" cy="4445"/>
            </a:xfrm>
            <a:custGeom>
              <a:avLst/>
              <a:gdLst/>
              <a:ahLst/>
              <a:cxnLst/>
              <a:rect l="l" t="t" r="r" b="b"/>
              <a:pathLst>
                <a:path w="24129" h="4444">
                  <a:moveTo>
                    <a:pt x="0" y="3962"/>
                  </a:moveTo>
                  <a:lnTo>
                    <a:pt x="23761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22" name="object 22622"/>
            <p:cNvSpPr/>
            <p:nvPr/>
          </p:nvSpPr>
          <p:spPr>
            <a:xfrm>
              <a:off x="3621544" y="241442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6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23" name="object 22623"/>
            <p:cNvSpPr/>
            <p:nvPr/>
          </p:nvSpPr>
          <p:spPr>
            <a:xfrm>
              <a:off x="3597782" y="241838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24" name="object 22624"/>
            <p:cNvSpPr/>
            <p:nvPr/>
          </p:nvSpPr>
          <p:spPr>
            <a:xfrm>
              <a:off x="3596195" y="2417584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218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25" name="object 22625"/>
            <p:cNvSpPr/>
            <p:nvPr/>
          </p:nvSpPr>
          <p:spPr>
            <a:xfrm>
              <a:off x="3592233" y="2440559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0" y="0"/>
                  </a:moveTo>
                  <a:lnTo>
                    <a:pt x="5549" y="23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626" name="object 22626"/>
          <p:cNvGrpSpPr/>
          <p:nvPr/>
        </p:nvGrpSpPr>
        <p:grpSpPr>
          <a:xfrm>
            <a:off x="3575785" y="1438289"/>
            <a:ext cx="9430" cy="3858"/>
            <a:chOff x="3604126" y="2130799"/>
            <a:chExt cx="13970" cy="5715"/>
          </a:xfrm>
        </p:grpSpPr>
        <p:sp>
          <p:nvSpPr>
            <p:cNvPr id="22627" name="object 22627"/>
            <p:cNvSpPr/>
            <p:nvPr/>
          </p:nvSpPr>
          <p:spPr>
            <a:xfrm>
              <a:off x="3604920" y="2133180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4" h="2539">
                  <a:moveTo>
                    <a:pt x="0" y="2374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28" name="object 22628"/>
            <p:cNvSpPr/>
            <p:nvPr/>
          </p:nvSpPr>
          <p:spPr>
            <a:xfrm>
              <a:off x="3604920" y="2131593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5">
                  <a:moveTo>
                    <a:pt x="8712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629" name="object 22629"/>
          <p:cNvGrpSpPr/>
          <p:nvPr/>
        </p:nvGrpSpPr>
        <p:grpSpPr>
          <a:xfrm>
            <a:off x="3547976" y="1439897"/>
            <a:ext cx="38148" cy="195453"/>
            <a:chOff x="3562927" y="2133180"/>
            <a:chExt cx="56515" cy="289560"/>
          </a:xfrm>
        </p:grpSpPr>
        <p:sp>
          <p:nvSpPr>
            <p:cNvPr id="22630" name="object 22630"/>
            <p:cNvSpPr/>
            <p:nvPr/>
          </p:nvSpPr>
          <p:spPr>
            <a:xfrm>
              <a:off x="3604120" y="2414396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0" y="2387"/>
                  </a:moveTo>
                  <a:lnTo>
                    <a:pt x="142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31" name="object 22631"/>
            <p:cNvSpPr/>
            <p:nvPr/>
          </p:nvSpPr>
          <p:spPr>
            <a:xfrm>
              <a:off x="3618382" y="2133180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32" name="object 22632"/>
            <p:cNvSpPr/>
            <p:nvPr/>
          </p:nvSpPr>
          <p:spPr>
            <a:xfrm>
              <a:off x="3604120" y="2135555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33" name="object 22633"/>
            <p:cNvSpPr/>
            <p:nvPr/>
          </p:nvSpPr>
          <p:spPr>
            <a:xfrm>
              <a:off x="3600958" y="241519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587"/>
                  </a:moveTo>
                  <a:lnTo>
                    <a:pt x="0" y="0"/>
                  </a:lnTo>
                  <a:lnTo>
                    <a:pt x="3162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34" name="object 22634"/>
            <p:cNvSpPr/>
            <p:nvPr/>
          </p:nvSpPr>
          <p:spPr>
            <a:xfrm>
              <a:off x="3581946" y="2139518"/>
              <a:ext cx="0" cy="276860"/>
            </a:xfrm>
            <a:custGeom>
              <a:avLst/>
              <a:gdLst/>
              <a:ahLst/>
              <a:cxnLst/>
              <a:rect l="l" t="t" r="r" b="b"/>
              <a:pathLst>
                <a:path h="276860">
                  <a:moveTo>
                    <a:pt x="0" y="0"/>
                  </a:moveTo>
                  <a:lnTo>
                    <a:pt x="0" y="27647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35" name="object 22635"/>
            <p:cNvSpPr/>
            <p:nvPr/>
          </p:nvSpPr>
          <p:spPr>
            <a:xfrm>
              <a:off x="3581946" y="2415997"/>
              <a:ext cx="14604" cy="5715"/>
            </a:xfrm>
            <a:custGeom>
              <a:avLst/>
              <a:gdLst/>
              <a:ahLst/>
              <a:cxnLst/>
              <a:rect l="l" t="t" r="r" b="b"/>
              <a:pathLst>
                <a:path w="14604" h="5714">
                  <a:moveTo>
                    <a:pt x="14249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36" name="object 22636"/>
            <p:cNvSpPr/>
            <p:nvPr/>
          </p:nvSpPr>
          <p:spPr>
            <a:xfrm>
              <a:off x="3563721" y="2268651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5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637" name="object 22637"/>
          <p:cNvGrpSpPr/>
          <p:nvPr/>
        </p:nvGrpSpPr>
        <p:grpSpPr>
          <a:xfrm>
            <a:off x="2591851" y="2681572"/>
            <a:ext cx="2143" cy="28718"/>
            <a:chOff x="2146446" y="3972699"/>
            <a:chExt cx="3175" cy="42545"/>
          </a:xfrm>
        </p:grpSpPr>
        <p:sp>
          <p:nvSpPr>
            <p:cNvPr id="22638" name="object 22638"/>
            <p:cNvSpPr/>
            <p:nvPr/>
          </p:nvSpPr>
          <p:spPr>
            <a:xfrm>
              <a:off x="2147239" y="40123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8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39" name="object 22639"/>
            <p:cNvSpPr/>
            <p:nvPr/>
          </p:nvSpPr>
          <p:spPr>
            <a:xfrm>
              <a:off x="2147252" y="3972699"/>
              <a:ext cx="1905" cy="12065"/>
            </a:xfrm>
            <a:custGeom>
              <a:avLst/>
              <a:gdLst/>
              <a:ahLst/>
              <a:cxnLst/>
              <a:rect l="l" t="t" r="r" b="b"/>
              <a:pathLst>
                <a:path w="1905" h="12064">
                  <a:moveTo>
                    <a:pt x="1574" y="11887"/>
                  </a:moveTo>
                  <a:lnTo>
                    <a:pt x="0" y="11887"/>
                  </a:lnTo>
                </a:path>
                <a:path w="1905" h="12064">
                  <a:moveTo>
                    <a:pt x="1574" y="11887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2640" name="object 22640"/>
          <p:cNvSpPr/>
          <p:nvPr/>
        </p:nvSpPr>
        <p:spPr>
          <a:xfrm>
            <a:off x="2986490" y="1790701"/>
            <a:ext cx="20145" cy="23146"/>
          </a:xfrm>
          <a:custGeom>
            <a:avLst/>
            <a:gdLst/>
            <a:ahLst/>
            <a:cxnLst/>
            <a:rect l="l" t="t" r="r" b="b"/>
            <a:pathLst>
              <a:path w="29844" h="34289">
                <a:moveTo>
                  <a:pt x="0" y="8699"/>
                </a:moveTo>
                <a:lnTo>
                  <a:pt x="0" y="34048"/>
                </a:lnTo>
              </a:path>
              <a:path w="29844" h="34289">
                <a:moveTo>
                  <a:pt x="29298" y="0"/>
                </a:moveTo>
                <a:lnTo>
                  <a:pt x="29298" y="34048"/>
                </a:lnTo>
              </a:path>
            </a:pathLst>
          </a:custGeom>
          <a:ln w="3175">
            <a:solidFill>
              <a:srgbClr val="999999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2641" name="object 22641"/>
          <p:cNvSpPr/>
          <p:nvPr/>
        </p:nvSpPr>
        <p:spPr>
          <a:xfrm>
            <a:off x="2794518" y="1643099"/>
            <a:ext cx="0" cy="65580"/>
          </a:xfrm>
          <a:custGeom>
            <a:avLst/>
            <a:gdLst/>
            <a:ahLst/>
            <a:cxnLst/>
            <a:rect l="l" t="t" r="r" b="b"/>
            <a:pathLst>
              <a:path h="97155">
                <a:moveTo>
                  <a:pt x="0" y="0"/>
                </a:moveTo>
                <a:lnTo>
                  <a:pt x="0" y="9664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2642" name="object 22642"/>
          <p:cNvSpPr/>
          <p:nvPr/>
        </p:nvSpPr>
        <p:spPr>
          <a:xfrm>
            <a:off x="2822318" y="1234028"/>
            <a:ext cx="3858" cy="366046"/>
          </a:xfrm>
          <a:custGeom>
            <a:avLst/>
            <a:gdLst/>
            <a:ahLst/>
            <a:cxnLst/>
            <a:rect l="l" t="t" r="r" b="b"/>
            <a:pathLst>
              <a:path w="5714" h="542289">
                <a:moveTo>
                  <a:pt x="5549" y="541870"/>
                </a:moveTo>
                <a:lnTo>
                  <a:pt x="0" y="540283"/>
                </a:lnTo>
                <a:lnTo>
                  <a:pt x="0" y="0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2643" name="object 22643"/>
          <p:cNvGrpSpPr/>
          <p:nvPr/>
        </p:nvGrpSpPr>
        <p:grpSpPr>
          <a:xfrm>
            <a:off x="2788632" y="3352135"/>
            <a:ext cx="106299" cy="45006"/>
            <a:chOff x="2437974" y="4966125"/>
            <a:chExt cx="157480" cy="66675"/>
          </a:xfrm>
        </p:grpSpPr>
        <p:sp>
          <p:nvSpPr>
            <p:cNvPr id="22644" name="object 22644"/>
            <p:cNvSpPr/>
            <p:nvPr/>
          </p:nvSpPr>
          <p:spPr>
            <a:xfrm>
              <a:off x="2438768" y="4966919"/>
              <a:ext cx="43815" cy="12065"/>
            </a:xfrm>
            <a:custGeom>
              <a:avLst/>
              <a:gdLst/>
              <a:ahLst/>
              <a:cxnLst/>
              <a:rect l="l" t="t" r="r" b="b"/>
              <a:pathLst>
                <a:path w="43814" h="12064">
                  <a:moveTo>
                    <a:pt x="0" y="11887"/>
                  </a:moveTo>
                  <a:lnTo>
                    <a:pt x="43561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45" name="object 22645"/>
            <p:cNvSpPr/>
            <p:nvPr/>
          </p:nvSpPr>
          <p:spPr>
            <a:xfrm>
              <a:off x="2438768" y="4978793"/>
              <a:ext cx="155575" cy="37465"/>
            </a:xfrm>
            <a:custGeom>
              <a:avLst/>
              <a:gdLst/>
              <a:ahLst/>
              <a:cxnLst/>
              <a:rect l="l" t="t" r="r" b="b"/>
              <a:pathLst>
                <a:path w="155575" h="37464">
                  <a:moveTo>
                    <a:pt x="155270" y="37236"/>
                  </a:moveTo>
                  <a:lnTo>
                    <a:pt x="141808" y="34061"/>
                  </a:lnTo>
                  <a:lnTo>
                    <a:pt x="107120" y="26345"/>
                  </a:lnTo>
                  <a:lnTo>
                    <a:pt x="72310" y="18162"/>
                  </a:lnTo>
                  <a:lnTo>
                    <a:pt x="37591" y="9610"/>
                  </a:lnTo>
                  <a:lnTo>
                    <a:pt x="3175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46" name="object 22646"/>
            <p:cNvSpPr/>
            <p:nvPr/>
          </p:nvSpPr>
          <p:spPr>
            <a:xfrm>
              <a:off x="2564739" y="4987518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20">
                  <a:moveTo>
                    <a:pt x="0" y="0"/>
                  </a:moveTo>
                  <a:lnTo>
                    <a:pt x="8712" y="2374"/>
                  </a:lnTo>
                  <a:lnTo>
                    <a:pt x="24549" y="5537"/>
                  </a:lnTo>
                  <a:lnTo>
                    <a:pt x="29298" y="71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47" name="object 22647"/>
            <p:cNvSpPr/>
            <p:nvPr/>
          </p:nvSpPr>
          <p:spPr>
            <a:xfrm>
              <a:off x="2482342" y="4966919"/>
              <a:ext cx="43180" cy="11430"/>
            </a:xfrm>
            <a:custGeom>
              <a:avLst/>
              <a:gdLst/>
              <a:ahLst/>
              <a:cxnLst/>
              <a:rect l="l" t="t" r="r" b="b"/>
              <a:pathLst>
                <a:path w="43180" h="11429">
                  <a:moveTo>
                    <a:pt x="0" y="0"/>
                  </a:moveTo>
                  <a:lnTo>
                    <a:pt x="15049" y="3962"/>
                  </a:lnTo>
                  <a:lnTo>
                    <a:pt x="30111" y="7924"/>
                  </a:lnTo>
                  <a:lnTo>
                    <a:pt x="42786" y="110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48" name="object 22648"/>
            <p:cNvSpPr/>
            <p:nvPr/>
          </p:nvSpPr>
          <p:spPr>
            <a:xfrm>
              <a:off x="2482342" y="4989880"/>
              <a:ext cx="111760" cy="26670"/>
            </a:xfrm>
            <a:custGeom>
              <a:avLst/>
              <a:gdLst/>
              <a:ahLst/>
              <a:cxnLst/>
              <a:rect l="l" t="t" r="r" b="b"/>
              <a:pathLst>
                <a:path w="111760" h="26670">
                  <a:moveTo>
                    <a:pt x="111696" y="26149"/>
                  </a:moveTo>
                  <a:lnTo>
                    <a:pt x="98234" y="22974"/>
                  </a:lnTo>
                  <a:lnTo>
                    <a:pt x="74357" y="17905"/>
                  </a:lnTo>
                  <a:lnTo>
                    <a:pt x="50433" y="12163"/>
                  </a:lnTo>
                  <a:lnTo>
                    <a:pt x="26445" y="6282"/>
                  </a:lnTo>
                  <a:lnTo>
                    <a:pt x="2374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49" name="object 22649"/>
            <p:cNvSpPr/>
            <p:nvPr/>
          </p:nvSpPr>
          <p:spPr>
            <a:xfrm>
              <a:off x="2467279" y="498591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50" name="object 22650"/>
            <p:cNvSpPr/>
            <p:nvPr/>
          </p:nvSpPr>
          <p:spPr>
            <a:xfrm>
              <a:off x="2441943" y="4979581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12674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51" name="object 22651"/>
            <p:cNvSpPr/>
            <p:nvPr/>
          </p:nvSpPr>
          <p:spPr>
            <a:xfrm>
              <a:off x="2438768" y="4978806"/>
              <a:ext cx="155575" cy="53340"/>
            </a:xfrm>
            <a:custGeom>
              <a:avLst/>
              <a:gdLst/>
              <a:ahLst/>
              <a:cxnLst/>
              <a:rect l="l" t="t" r="r" b="b"/>
              <a:pathLst>
                <a:path w="155575" h="53339">
                  <a:moveTo>
                    <a:pt x="0" y="15836"/>
                  </a:moveTo>
                  <a:lnTo>
                    <a:pt x="0" y="0"/>
                  </a:lnTo>
                </a:path>
                <a:path w="155575" h="53339">
                  <a:moveTo>
                    <a:pt x="0" y="15836"/>
                  </a:moveTo>
                  <a:lnTo>
                    <a:pt x="1574" y="15836"/>
                  </a:lnTo>
                  <a:lnTo>
                    <a:pt x="3162" y="16637"/>
                  </a:lnTo>
                  <a:lnTo>
                    <a:pt x="15049" y="19799"/>
                  </a:lnTo>
                  <a:lnTo>
                    <a:pt x="15836" y="19799"/>
                  </a:lnTo>
                  <a:lnTo>
                    <a:pt x="30099" y="22974"/>
                  </a:lnTo>
                  <a:lnTo>
                    <a:pt x="43561" y="26936"/>
                  </a:lnTo>
                  <a:lnTo>
                    <a:pt x="45935" y="26936"/>
                  </a:lnTo>
                  <a:lnTo>
                    <a:pt x="61785" y="30899"/>
                  </a:lnTo>
                  <a:lnTo>
                    <a:pt x="77635" y="34848"/>
                  </a:lnTo>
                  <a:lnTo>
                    <a:pt x="93484" y="38811"/>
                  </a:lnTo>
                  <a:lnTo>
                    <a:pt x="109321" y="42773"/>
                  </a:lnTo>
                  <a:lnTo>
                    <a:pt x="125171" y="45948"/>
                  </a:lnTo>
                  <a:lnTo>
                    <a:pt x="141808" y="49911"/>
                  </a:lnTo>
                  <a:lnTo>
                    <a:pt x="155270" y="5307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652" name="object 22652"/>
          <p:cNvGrpSpPr/>
          <p:nvPr/>
        </p:nvGrpSpPr>
        <p:grpSpPr>
          <a:xfrm>
            <a:off x="2783283" y="3458014"/>
            <a:ext cx="33433" cy="20574"/>
            <a:chOff x="2430049" y="5122983"/>
            <a:chExt cx="49530" cy="30480"/>
          </a:xfrm>
        </p:grpSpPr>
        <p:sp>
          <p:nvSpPr>
            <p:cNvPr id="22653" name="object 22653"/>
            <p:cNvSpPr/>
            <p:nvPr/>
          </p:nvSpPr>
          <p:spPr>
            <a:xfrm>
              <a:off x="2430843" y="5141988"/>
              <a:ext cx="37465" cy="10795"/>
            </a:xfrm>
            <a:custGeom>
              <a:avLst/>
              <a:gdLst/>
              <a:ahLst/>
              <a:cxnLst/>
              <a:rect l="l" t="t" r="r" b="b"/>
              <a:pathLst>
                <a:path w="37464" h="10795">
                  <a:moveTo>
                    <a:pt x="0" y="10299"/>
                  </a:moveTo>
                  <a:lnTo>
                    <a:pt x="37223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54" name="object 22654"/>
            <p:cNvSpPr/>
            <p:nvPr/>
          </p:nvSpPr>
          <p:spPr>
            <a:xfrm>
              <a:off x="2430843" y="5123776"/>
              <a:ext cx="47625" cy="28575"/>
            </a:xfrm>
            <a:custGeom>
              <a:avLst/>
              <a:gdLst/>
              <a:ahLst/>
              <a:cxnLst/>
              <a:rect l="l" t="t" r="r" b="b"/>
              <a:pathLst>
                <a:path w="47625" h="28575">
                  <a:moveTo>
                    <a:pt x="47536" y="10299"/>
                  </a:moveTo>
                  <a:lnTo>
                    <a:pt x="47536" y="0"/>
                  </a:lnTo>
                  <a:lnTo>
                    <a:pt x="0" y="12674"/>
                  </a:lnTo>
                  <a:lnTo>
                    <a:pt x="0" y="28511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655" name="object 22655"/>
          <p:cNvGrpSpPr/>
          <p:nvPr/>
        </p:nvGrpSpPr>
        <p:grpSpPr>
          <a:xfrm>
            <a:off x="2668318" y="3425927"/>
            <a:ext cx="148304" cy="52721"/>
            <a:chOff x="2259730" y="5075447"/>
            <a:chExt cx="219710" cy="78105"/>
          </a:xfrm>
        </p:grpSpPr>
        <p:sp>
          <p:nvSpPr>
            <p:cNvPr id="22656" name="object 22656"/>
            <p:cNvSpPr/>
            <p:nvPr/>
          </p:nvSpPr>
          <p:spPr>
            <a:xfrm>
              <a:off x="2263686" y="5089715"/>
              <a:ext cx="74295" cy="21590"/>
            </a:xfrm>
            <a:custGeom>
              <a:avLst/>
              <a:gdLst/>
              <a:ahLst/>
              <a:cxnLst/>
              <a:rect l="l" t="t" r="r" b="b"/>
              <a:pathLst>
                <a:path w="74294" h="21589">
                  <a:moveTo>
                    <a:pt x="0" y="0"/>
                  </a:moveTo>
                  <a:lnTo>
                    <a:pt x="7924" y="2374"/>
                  </a:lnTo>
                  <a:lnTo>
                    <a:pt x="9512" y="2374"/>
                  </a:lnTo>
                  <a:lnTo>
                    <a:pt x="12674" y="3962"/>
                  </a:lnTo>
                  <a:lnTo>
                    <a:pt x="15062" y="3962"/>
                  </a:lnTo>
                  <a:lnTo>
                    <a:pt x="20599" y="5537"/>
                  </a:lnTo>
                  <a:lnTo>
                    <a:pt x="29311" y="8712"/>
                  </a:lnTo>
                  <a:lnTo>
                    <a:pt x="38823" y="11087"/>
                  </a:lnTo>
                  <a:lnTo>
                    <a:pt x="45948" y="13474"/>
                  </a:lnTo>
                  <a:lnTo>
                    <a:pt x="59423" y="17424"/>
                  </a:lnTo>
                  <a:lnTo>
                    <a:pt x="60998" y="17424"/>
                  </a:lnTo>
                  <a:lnTo>
                    <a:pt x="60998" y="18211"/>
                  </a:lnTo>
                  <a:lnTo>
                    <a:pt x="62585" y="18211"/>
                  </a:lnTo>
                  <a:lnTo>
                    <a:pt x="71297" y="20586"/>
                  </a:lnTo>
                  <a:lnTo>
                    <a:pt x="73685" y="2138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57" name="object 22657"/>
            <p:cNvSpPr/>
            <p:nvPr/>
          </p:nvSpPr>
          <p:spPr>
            <a:xfrm>
              <a:off x="2338959" y="5111889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0"/>
                  </a:moveTo>
                  <a:lnTo>
                    <a:pt x="4762" y="8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58" name="object 22658"/>
            <p:cNvSpPr/>
            <p:nvPr/>
          </p:nvSpPr>
          <p:spPr>
            <a:xfrm>
              <a:off x="2349246" y="5114264"/>
              <a:ext cx="69215" cy="19050"/>
            </a:xfrm>
            <a:custGeom>
              <a:avLst/>
              <a:gdLst/>
              <a:ahLst/>
              <a:cxnLst/>
              <a:rect l="l" t="t" r="r" b="b"/>
              <a:pathLst>
                <a:path w="69214" h="19050">
                  <a:moveTo>
                    <a:pt x="0" y="0"/>
                  </a:moveTo>
                  <a:lnTo>
                    <a:pt x="6350" y="2374"/>
                  </a:lnTo>
                  <a:lnTo>
                    <a:pt x="20537" y="5842"/>
                  </a:lnTo>
                  <a:lnTo>
                    <a:pt x="34829" y="9629"/>
                  </a:lnTo>
                  <a:lnTo>
                    <a:pt x="49141" y="13554"/>
                  </a:lnTo>
                  <a:lnTo>
                    <a:pt x="63385" y="17437"/>
                  </a:lnTo>
                  <a:lnTo>
                    <a:pt x="68922" y="19011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59" name="object 22659"/>
            <p:cNvSpPr/>
            <p:nvPr/>
          </p:nvSpPr>
          <p:spPr>
            <a:xfrm>
              <a:off x="2419756" y="5134076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0" y="0"/>
                  </a:moveTo>
                  <a:lnTo>
                    <a:pt x="9512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60" name="object 22660"/>
            <p:cNvSpPr/>
            <p:nvPr/>
          </p:nvSpPr>
          <p:spPr>
            <a:xfrm>
              <a:off x="2454617" y="5117452"/>
              <a:ext cx="24130" cy="6350"/>
            </a:xfrm>
            <a:custGeom>
              <a:avLst/>
              <a:gdLst/>
              <a:ahLst/>
              <a:cxnLst/>
              <a:rect l="l" t="t" r="r" b="b"/>
              <a:pathLst>
                <a:path w="24130" h="6350">
                  <a:moveTo>
                    <a:pt x="23761" y="6324"/>
                  </a:moveTo>
                  <a:lnTo>
                    <a:pt x="7912" y="2374"/>
                  </a:lnTo>
                  <a:lnTo>
                    <a:pt x="6337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61" name="object 22661"/>
            <p:cNvSpPr/>
            <p:nvPr/>
          </p:nvSpPr>
          <p:spPr>
            <a:xfrm>
              <a:off x="2373807" y="5095252"/>
              <a:ext cx="44450" cy="12700"/>
            </a:xfrm>
            <a:custGeom>
              <a:avLst/>
              <a:gdLst/>
              <a:ahLst/>
              <a:cxnLst/>
              <a:rect l="l" t="t" r="r" b="b"/>
              <a:pathLst>
                <a:path w="44450" h="12700">
                  <a:moveTo>
                    <a:pt x="44361" y="12674"/>
                  </a:moveTo>
                  <a:lnTo>
                    <a:pt x="35648" y="10299"/>
                  </a:lnTo>
                  <a:lnTo>
                    <a:pt x="27847" y="7747"/>
                  </a:lnTo>
                  <a:lnTo>
                    <a:pt x="19169" y="5235"/>
                  </a:lnTo>
                  <a:lnTo>
                    <a:pt x="10411" y="2880"/>
                  </a:lnTo>
                  <a:lnTo>
                    <a:pt x="2374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62" name="object 22662"/>
            <p:cNvSpPr/>
            <p:nvPr/>
          </p:nvSpPr>
          <p:spPr>
            <a:xfrm>
              <a:off x="2312009" y="5076240"/>
              <a:ext cx="25400" cy="8255"/>
            </a:xfrm>
            <a:custGeom>
              <a:avLst/>
              <a:gdLst/>
              <a:ahLst/>
              <a:cxnLst/>
              <a:rect l="l" t="t" r="r" b="b"/>
              <a:pathLst>
                <a:path w="25400" h="8254">
                  <a:moveTo>
                    <a:pt x="25361" y="7912"/>
                  </a:moveTo>
                  <a:lnTo>
                    <a:pt x="16636" y="5537"/>
                  </a:lnTo>
                  <a:lnTo>
                    <a:pt x="15849" y="4737"/>
                  </a:lnTo>
                  <a:lnTo>
                    <a:pt x="15062" y="4737"/>
                  </a:lnTo>
                  <a:lnTo>
                    <a:pt x="12674" y="3962"/>
                  </a:lnTo>
                  <a:lnTo>
                    <a:pt x="11099" y="39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63" name="object 22663"/>
            <p:cNvSpPr/>
            <p:nvPr/>
          </p:nvSpPr>
          <p:spPr>
            <a:xfrm>
              <a:off x="2296960" y="5076240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39" h="3175">
                  <a:moveTo>
                    <a:pt x="0" y="3175"/>
                  </a:moveTo>
                  <a:lnTo>
                    <a:pt x="150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64" name="object 22664"/>
            <p:cNvSpPr/>
            <p:nvPr/>
          </p:nvSpPr>
          <p:spPr>
            <a:xfrm>
              <a:off x="2355596" y="5116639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0"/>
                  </a:moveTo>
                  <a:lnTo>
                    <a:pt x="4749" y="800"/>
                  </a:lnTo>
                  <a:lnTo>
                    <a:pt x="5537" y="1587"/>
                  </a:lnTo>
                  <a:lnTo>
                    <a:pt x="22186" y="5549"/>
                  </a:lnTo>
                  <a:lnTo>
                    <a:pt x="39611" y="10299"/>
                  </a:lnTo>
                  <a:lnTo>
                    <a:pt x="57035" y="15062"/>
                  </a:lnTo>
                  <a:lnTo>
                    <a:pt x="62572" y="1663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65" name="object 22665"/>
            <p:cNvSpPr/>
            <p:nvPr/>
          </p:nvSpPr>
          <p:spPr>
            <a:xfrm>
              <a:off x="2343708" y="511268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4749" y="15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66" name="object 22666"/>
            <p:cNvSpPr/>
            <p:nvPr/>
          </p:nvSpPr>
          <p:spPr>
            <a:xfrm>
              <a:off x="2324684" y="5107927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39">
                  <a:moveTo>
                    <a:pt x="0" y="0"/>
                  </a:moveTo>
                  <a:lnTo>
                    <a:pt x="1587" y="0"/>
                  </a:lnTo>
                  <a:lnTo>
                    <a:pt x="10299" y="23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67" name="object 22667"/>
            <p:cNvSpPr/>
            <p:nvPr/>
          </p:nvSpPr>
          <p:spPr>
            <a:xfrm>
              <a:off x="2284285" y="5095252"/>
              <a:ext cx="39370" cy="12065"/>
            </a:xfrm>
            <a:custGeom>
              <a:avLst/>
              <a:gdLst/>
              <a:ahLst/>
              <a:cxnLst/>
              <a:rect l="l" t="t" r="r" b="b"/>
              <a:pathLst>
                <a:path w="39369" h="12064">
                  <a:moveTo>
                    <a:pt x="0" y="0"/>
                  </a:moveTo>
                  <a:lnTo>
                    <a:pt x="8712" y="3162"/>
                  </a:lnTo>
                  <a:lnTo>
                    <a:pt x="18211" y="5537"/>
                  </a:lnTo>
                  <a:lnTo>
                    <a:pt x="25349" y="7924"/>
                  </a:lnTo>
                  <a:lnTo>
                    <a:pt x="38823" y="1187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68" name="object 22668"/>
            <p:cNvSpPr/>
            <p:nvPr/>
          </p:nvSpPr>
          <p:spPr>
            <a:xfrm>
              <a:off x="2273198" y="5092090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0" y="0"/>
                  </a:moveTo>
                  <a:lnTo>
                    <a:pt x="3162" y="1587"/>
                  </a:lnTo>
                  <a:lnTo>
                    <a:pt x="5549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69" name="object 22669"/>
            <p:cNvSpPr/>
            <p:nvPr/>
          </p:nvSpPr>
          <p:spPr>
            <a:xfrm>
              <a:off x="2260523" y="508811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70" name="object 22670"/>
            <p:cNvSpPr/>
            <p:nvPr/>
          </p:nvSpPr>
          <p:spPr>
            <a:xfrm>
              <a:off x="2260523" y="5103965"/>
              <a:ext cx="170815" cy="48895"/>
            </a:xfrm>
            <a:custGeom>
              <a:avLst/>
              <a:gdLst/>
              <a:ahLst/>
              <a:cxnLst/>
              <a:rect l="l" t="t" r="r" b="b"/>
              <a:pathLst>
                <a:path w="170814" h="48895">
                  <a:moveTo>
                    <a:pt x="170319" y="48323"/>
                  </a:moveTo>
                  <a:lnTo>
                    <a:pt x="152107" y="43573"/>
                  </a:lnTo>
                  <a:lnTo>
                    <a:pt x="117125" y="33935"/>
                  </a:lnTo>
                  <a:lnTo>
                    <a:pt x="82195" y="24325"/>
                  </a:lnTo>
                  <a:lnTo>
                    <a:pt x="47364" y="14436"/>
                  </a:lnTo>
                  <a:lnTo>
                    <a:pt x="12674" y="39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71" name="object 22671"/>
            <p:cNvSpPr/>
            <p:nvPr/>
          </p:nvSpPr>
          <p:spPr>
            <a:xfrm>
              <a:off x="2429268" y="513643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72" name="object 22672"/>
            <p:cNvSpPr/>
            <p:nvPr/>
          </p:nvSpPr>
          <p:spPr>
            <a:xfrm>
              <a:off x="2348458" y="511426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793" y="1587"/>
                  </a:moveTo>
                  <a:lnTo>
                    <a:pt x="793" y="1587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673" name="object 22673"/>
          <p:cNvGrpSpPr/>
          <p:nvPr/>
        </p:nvGrpSpPr>
        <p:grpSpPr>
          <a:xfrm>
            <a:off x="2668309" y="3262835"/>
            <a:ext cx="132445" cy="48435"/>
            <a:chOff x="2259717" y="4833829"/>
            <a:chExt cx="196215" cy="71755"/>
          </a:xfrm>
        </p:grpSpPr>
        <p:sp>
          <p:nvSpPr>
            <p:cNvPr id="22674" name="object 22674"/>
            <p:cNvSpPr/>
            <p:nvPr/>
          </p:nvSpPr>
          <p:spPr>
            <a:xfrm>
              <a:off x="2260523" y="4840173"/>
              <a:ext cx="170815" cy="48895"/>
            </a:xfrm>
            <a:custGeom>
              <a:avLst/>
              <a:gdLst/>
              <a:ahLst/>
              <a:cxnLst/>
              <a:rect l="l" t="t" r="r" b="b"/>
              <a:pathLst>
                <a:path w="170814" h="48895">
                  <a:moveTo>
                    <a:pt x="170319" y="48310"/>
                  </a:moveTo>
                  <a:lnTo>
                    <a:pt x="152107" y="44361"/>
                  </a:lnTo>
                  <a:lnTo>
                    <a:pt x="142595" y="41186"/>
                  </a:lnTo>
                  <a:lnTo>
                    <a:pt x="134670" y="39598"/>
                  </a:lnTo>
                  <a:lnTo>
                    <a:pt x="117246" y="34848"/>
                  </a:lnTo>
                  <a:lnTo>
                    <a:pt x="113284" y="33261"/>
                  </a:lnTo>
                  <a:lnTo>
                    <a:pt x="112483" y="33261"/>
                  </a:lnTo>
                  <a:lnTo>
                    <a:pt x="102184" y="30099"/>
                  </a:lnTo>
                  <a:lnTo>
                    <a:pt x="99809" y="30099"/>
                  </a:lnTo>
                  <a:lnTo>
                    <a:pt x="95059" y="28511"/>
                  </a:lnTo>
                  <a:lnTo>
                    <a:pt x="83172" y="25349"/>
                  </a:lnTo>
                  <a:lnTo>
                    <a:pt x="74460" y="22974"/>
                  </a:lnTo>
                  <a:lnTo>
                    <a:pt x="66548" y="20586"/>
                  </a:lnTo>
                  <a:lnTo>
                    <a:pt x="65747" y="19786"/>
                  </a:lnTo>
                  <a:lnTo>
                    <a:pt x="64160" y="19786"/>
                  </a:lnTo>
                  <a:lnTo>
                    <a:pt x="62585" y="19011"/>
                  </a:lnTo>
                  <a:lnTo>
                    <a:pt x="49110" y="15049"/>
                  </a:lnTo>
                  <a:lnTo>
                    <a:pt x="41986" y="12674"/>
                  </a:lnTo>
                  <a:lnTo>
                    <a:pt x="36436" y="11874"/>
                  </a:lnTo>
                  <a:lnTo>
                    <a:pt x="32473" y="10299"/>
                  </a:lnTo>
                  <a:lnTo>
                    <a:pt x="25349" y="7912"/>
                  </a:lnTo>
                  <a:lnTo>
                    <a:pt x="24549" y="7912"/>
                  </a:lnTo>
                  <a:lnTo>
                    <a:pt x="18224" y="6337"/>
                  </a:lnTo>
                  <a:lnTo>
                    <a:pt x="15836" y="5537"/>
                  </a:lnTo>
                  <a:lnTo>
                    <a:pt x="12674" y="3949"/>
                  </a:lnTo>
                  <a:lnTo>
                    <a:pt x="3162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75" name="object 22675"/>
            <p:cNvSpPr/>
            <p:nvPr/>
          </p:nvSpPr>
          <p:spPr>
            <a:xfrm>
              <a:off x="2260523" y="484016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76" name="object 22676"/>
            <p:cNvSpPr/>
            <p:nvPr/>
          </p:nvSpPr>
          <p:spPr>
            <a:xfrm>
              <a:off x="2260511" y="4856022"/>
              <a:ext cx="83185" cy="24765"/>
            </a:xfrm>
            <a:custGeom>
              <a:avLst/>
              <a:gdLst/>
              <a:ahLst/>
              <a:cxnLst/>
              <a:rect l="l" t="t" r="r" b="b"/>
              <a:pathLst>
                <a:path w="83185" h="24764">
                  <a:moveTo>
                    <a:pt x="83185" y="24549"/>
                  </a:moveTo>
                  <a:lnTo>
                    <a:pt x="78435" y="22974"/>
                  </a:lnTo>
                  <a:lnTo>
                    <a:pt x="76860" y="22974"/>
                  </a:lnTo>
                  <a:lnTo>
                    <a:pt x="74472" y="22174"/>
                  </a:lnTo>
                  <a:lnTo>
                    <a:pt x="66560" y="19799"/>
                  </a:lnTo>
                  <a:lnTo>
                    <a:pt x="65760" y="19799"/>
                  </a:lnTo>
                  <a:lnTo>
                    <a:pt x="64173" y="19011"/>
                  </a:lnTo>
                  <a:lnTo>
                    <a:pt x="62598" y="19011"/>
                  </a:lnTo>
                  <a:lnTo>
                    <a:pt x="58635" y="17411"/>
                  </a:lnTo>
                  <a:lnTo>
                    <a:pt x="57048" y="17411"/>
                  </a:lnTo>
                  <a:lnTo>
                    <a:pt x="49123" y="15036"/>
                  </a:lnTo>
                  <a:lnTo>
                    <a:pt x="41986" y="12674"/>
                  </a:lnTo>
                  <a:lnTo>
                    <a:pt x="34150" y="10636"/>
                  </a:lnTo>
                  <a:lnTo>
                    <a:pt x="26404" y="8332"/>
                  </a:lnTo>
                  <a:lnTo>
                    <a:pt x="18727" y="5821"/>
                  </a:lnTo>
                  <a:lnTo>
                    <a:pt x="11099" y="3162"/>
                  </a:lnTo>
                  <a:lnTo>
                    <a:pt x="3175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77" name="object 22677"/>
            <p:cNvSpPr/>
            <p:nvPr/>
          </p:nvSpPr>
          <p:spPr>
            <a:xfrm>
              <a:off x="2348458" y="4879758"/>
              <a:ext cx="82550" cy="24765"/>
            </a:xfrm>
            <a:custGeom>
              <a:avLst/>
              <a:gdLst/>
              <a:ahLst/>
              <a:cxnLst/>
              <a:rect l="l" t="t" r="r" b="b"/>
              <a:pathLst>
                <a:path w="82550" h="24764">
                  <a:moveTo>
                    <a:pt x="82384" y="24561"/>
                  </a:moveTo>
                  <a:lnTo>
                    <a:pt x="69710" y="21386"/>
                  </a:lnTo>
                  <a:lnTo>
                    <a:pt x="64173" y="19811"/>
                  </a:lnTo>
                  <a:lnTo>
                    <a:pt x="54660" y="17437"/>
                  </a:lnTo>
                  <a:lnTo>
                    <a:pt x="48323" y="15849"/>
                  </a:lnTo>
                  <a:lnTo>
                    <a:pt x="46735" y="15049"/>
                  </a:lnTo>
                  <a:lnTo>
                    <a:pt x="45161" y="15049"/>
                  </a:lnTo>
                  <a:lnTo>
                    <a:pt x="29311" y="10312"/>
                  </a:lnTo>
                  <a:lnTo>
                    <a:pt x="25349" y="9512"/>
                  </a:lnTo>
                  <a:lnTo>
                    <a:pt x="14249" y="6337"/>
                  </a:lnTo>
                  <a:lnTo>
                    <a:pt x="12674" y="6337"/>
                  </a:lnTo>
                  <a:lnTo>
                    <a:pt x="11874" y="5549"/>
                  </a:lnTo>
                  <a:lnTo>
                    <a:pt x="7124" y="4762"/>
                  </a:lnTo>
                  <a:lnTo>
                    <a:pt x="0" y="23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78" name="object 22678"/>
            <p:cNvSpPr/>
            <p:nvPr/>
          </p:nvSpPr>
          <p:spPr>
            <a:xfrm>
              <a:off x="2338958" y="4876596"/>
              <a:ext cx="8890" cy="2540"/>
            </a:xfrm>
            <a:custGeom>
              <a:avLst/>
              <a:gdLst/>
              <a:ahLst/>
              <a:cxnLst/>
              <a:rect l="l" t="t" r="r" b="b"/>
              <a:pathLst>
                <a:path w="8889" h="2539">
                  <a:moveTo>
                    <a:pt x="8712" y="2387"/>
                  </a:moveTo>
                  <a:lnTo>
                    <a:pt x="4749" y="1587"/>
                  </a:lnTo>
                  <a:lnTo>
                    <a:pt x="3949" y="1587"/>
                  </a:lnTo>
                  <a:lnTo>
                    <a:pt x="3175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79" name="object 22679"/>
            <p:cNvSpPr/>
            <p:nvPr/>
          </p:nvSpPr>
          <p:spPr>
            <a:xfrm>
              <a:off x="2285872" y="4834623"/>
              <a:ext cx="168910" cy="47625"/>
            </a:xfrm>
            <a:custGeom>
              <a:avLst/>
              <a:gdLst/>
              <a:ahLst/>
              <a:cxnLst/>
              <a:rect l="l" t="t" r="r" b="b"/>
              <a:pathLst>
                <a:path w="168910" h="47625">
                  <a:moveTo>
                    <a:pt x="168744" y="47536"/>
                  </a:moveTo>
                  <a:lnTo>
                    <a:pt x="156857" y="44361"/>
                  </a:lnTo>
                  <a:lnTo>
                    <a:pt x="117537" y="34277"/>
                  </a:lnTo>
                  <a:lnTo>
                    <a:pt x="78452" y="23385"/>
                  </a:lnTo>
                  <a:lnTo>
                    <a:pt x="39555" y="11890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80" name="object 22680"/>
            <p:cNvSpPr/>
            <p:nvPr/>
          </p:nvSpPr>
          <p:spPr>
            <a:xfrm>
              <a:off x="2260523" y="4834623"/>
              <a:ext cx="25400" cy="5715"/>
            </a:xfrm>
            <a:custGeom>
              <a:avLst/>
              <a:gdLst/>
              <a:ahLst/>
              <a:cxnLst/>
              <a:rect l="l" t="t" r="r" b="b"/>
              <a:pathLst>
                <a:path w="25400" h="5714">
                  <a:moveTo>
                    <a:pt x="0" y="5549"/>
                  </a:moveTo>
                  <a:lnTo>
                    <a:pt x="25349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81" name="object 22681"/>
            <p:cNvSpPr/>
            <p:nvPr/>
          </p:nvSpPr>
          <p:spPr>
            <a:xfrm>
              <a:off x="2273198" y="484412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5549" y="2387"/>
                  </a:moveTo>
                  <a:lnTo>
                    <a:pt x="316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82" name="object 22682"/>
            <p:cNvSpPr/>
            <p:nvPr/>
          </p:nvSpPr>
          <p:spPr>
            <a:xfrm>
              <a:off x="2285860" y="4848085"/>
              <a:ext cx="11430" cy="4445"/>
            </a:xfrm>
            <a:custGeom>
              <a:avLst/>
              <a:gdLst/>
              <a:ahLst/>
              <a:cxnLst/>
              <a:rect l="l" t="t" r="r" b="b"/>
              <a:pathLst>
                <a:path w="11430" h="4445">
                  <a:moveTo>
                    <a:pt x="11099" y="3962"/>
                  </a:moveTo>
                  <a:lnTo>
                    <a:pt x="7137" y="23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83" name="object 22683"/>
            <p:cNvSpPr/>
            <p:nvPr/>
          </p:nvSpPr>
          <p:spPr>
            <a:xfrm>
              <a:off x="2302509" y="4852834"/>
              <a:ext cx="20955" cy="6350"/>
            </a:xfrm>
            <a:custGeom>
              <a:avLst/>
              <a:gdLst/>
              <a:ahLst/>
              <a:cxnLst/>
              <a:rect l="l" t="t" r="r" b="b"/>
              <a:pathLst>
                <a:path w="20955" h="6350">
                  <a:moveTo>
                    <a:pt x="20599" y="6337"/>
                  </a:moveTo>
                  <a:lnTo>
                    <a:pt x="7124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84" name="object 22684"/>
            <p:cNvSpPr/>
            <p:nvPr/>
          </p:nvSpPr>
          <p:spPr>
            <a:xfrm>
              <a:off x="2324684" y="485995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85" name="object 22685"/>
            <p:cNvSpPr/>
            <p:nvPr/>
          </p:nvSpPr>
          <p:spPr>
            <a:xfrm>
              <a:off x="2334983" y="4863134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20">
                  <a:moveTo>
                    <a:pt x="26149" y="7124"/>
                  </a:moveTo>
                  <a:lnTo>
                    <a:pt x="25349" y="7124"/>
                  </a:lnTo>
                  <a:lnTo>
                    <a:pt x="20599" y="5549"/>
                  </a:lnTo>
                  <a:lnTo>
                    <a:pt x="8712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686" name="object 22686"/>
          <p:cNvGrpSpPr/>
          <p:nvPr/>
        </p:nvGrpSpPr>
        <p:grpSpPr>
          <a:xfrm>
            <a:off x="2692912" y="3358555"/>
            <a:ext cx="123873" cy="45863"/>
            <a:chOff x="2296166" y="4975637"/>
            <a:chExt cx="183515" cy="67945"/>
          </a:xfrm>
        </p:grpSpPr>
        <p:sp>
          <p:nvSpPr>
            <p:cNvPr id="22687" name="object 22687"/>
            <p:cNvSpPr/>
            <p:nvPr/>
          </p:nvSpPr>
          <p:spPr>
            <a:xfrm>
              <a:off x="2454617" y="5019992"/>
              <a:ext cx="24130" cy="22225"/>
            </a:xfrm>
            <a:custGeom>
              <a:avLst/>
              <a:gdLst/>
              <a:ahLst/>
              <a:cxnLst/>
              <a:rect l="l" t="t" r="r" b="b"/>
              <a:pathLst>
                <a:path w="24130" h="22225">
                  <a:moveTo>
                    <a:pt x="23761" y="11887"/>
                  </a:moveTo>
                  <a:lnTo>
                    <a:pt x="23761" y="0"/>
                  </a:lnTo>
                  <a:lnTo>
                    <a:pt x="0" y="7137"/>
                  </a:lnTo>
                  <a:lnTo>
                    <a:pt x="0" y="22186"/>
                  </a:lnTo>
                  <a:lnTo>
                    <a:pt x="20599" y="16649"/>
                  </a:lnTo>
                  <a:lnTo>
                    <a:pt x="23761" y="118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88" name="object 22688"/>
            <p:cNvSpPr/>
            <p:nvPr/>
          </p:nvSpPr>
          <p:spPr>
            <a:xfrm>
              <a:off x="2373807" y="5004955"/>
              <a:ext cx="44450" cy="12700"/>
            </a:xfrm>
            <a:custGeom>
              <a:avLst/>
              <a:gdLst/>
              <a:ahLst/>
              <a:cxnLst/>
              <a:rect l="l" t="t" r="r" b="b"/>
              <a:pathLst>
                <a:path w="44450" h="12700">
                  <a:moveTo>
                    <a:pt x="0" y="0"/>
                  </a:moveTo>
                  <a:lnTo>
                    <a:pt x="5537" y="1574"/>
                  </a:lnTo>
                  <a:lnTo>
                    <a:pt x="6337" y="1574"/>
                  </a:lnTo>
                  <a:lnTo>
                    <a:pt x="9512" y="3162"/>
                  </a:lnTo>
                  <a:lnTo>
                    <a:pt x="11099" y="3162"/>
                  </a:lnTo>
                  <a:lnTo>
                    <a:pt x="28524" y="7912"/>
                  </a:lnTo>
                  <a:lnTo>
                    <a:pt x="29311" y="7912"/>
                  </a:lnTo>
                  <a:lnTo>
                    <a:pt x="44361" y="126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89" name="object 22689"/>
            <p:cNvSpPr/>
            <p:nvPr/>
          </p:nvSpPr>
          <p:spPr>
            <a:xfrm>
              <a:off x="2296960" y="4982756"/>
              <a:ext cx="40640" cy="12065"/>
            </a:xfrm>
            <a:custGeom>
              <a:avLst/>
              <a:gdLst/>
              <a:ahLst/>
              <a:cxnLst/>
              <a:rect l="l" t="t" r="r" b="b"/>
              <a:pathLst>
                <a:path w="40639" h="12064">
                  <a:moveTo>
                    <a:pt x="0" y="0"/>
                  </a:moveTo>
                  <a:lnTo>
                    <a:pt x="4762" y="1587"/>
                  </a:lnTo>
                  <a:lnTo>
                    <a:pt x="5537" y="1587"/>
                  </a:lnTo>
                  <a:lnTo>
                    <a:pt x="11099" y="3162"/>
                  </a:lnTo>
                  <a:lnTo>
                    <a:pt x="21386" y="6337"/>
                  </a:lnTo>
                  <a:lnTo>
                    <a:pt x="26149" y="7924"/>
                  </a:lnTo>
                  <a:lnTo>
                    <a:pt x="27724" y="7924"/>
                  </a:lnTo>
                  <a:lnTo>
                    <a:pt x="30111" y="8724"/>
                  </a:lnTo>
                  <a:lnTo>
                    <a:pt x="31686" y="9499"/>
                  </a:lnTo>
                  <a:lnTo>
                    <a:pt x="38023" y="11099"/>
                  </a:lnTo>
                  <a:lnTo>
                    <a:pt x="40411" y="118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90" name="object 22690"/>
            <p:cNvSpPr/>
            <p:nvPr/>
          </p:nvSpPr>
          <p:spPr>
            <a:xfrm>
              <a:off x="2296960" y="4997818"/>
              <a:ext cx="40640" cy="12700"/>
            </a:xfrm>
            <a:custGeom>
              <a:avLst/>
              <a:gdLst/>
              <a:ahLst/>
              <a:cxnLst/>
              <a:rect l="l" t="t" r="r" b="b"/>
              <a:pathLst>
                <a:path w="40639" h="12700">
                  <a:moveTo>
                    <a:pt x="40411" y="12674"/>
                  </a:moveTo>
                  <a:lnTo>
                    <a:pt x="38023" y="11874"/>
                  </a:lnTo>
                  <a:lnTo>
                    <a:pt x="29699" y="9347"/>
                  </a:lnTo>
                  <a:lnTo>
                    <a:pt x="21502" y="6316"/>
                  </a:lnTo>
                  <a:lnTo>
                    <a:pt x="13251" y="3493"/>
                  </a:lnTo>
                  <a:lnTo>
                    <a:pt x="4762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91" name="object 22691"/>
            <p:cNvSpPr/>
            <p:nvPr/>
          </p:nvSpPr>
          <p:spPr>
            <a:xfrm>
              <a:off x="2373807" y="5020779"/>
              <a:ext cx="44450" cy="12065"/>
            </a:xfrm>
            <a:custGeom>
              <a:avLst/>
              <a:gdLst/>
              <a:ahLst/>
              <a:cxnLst/>
              <a:rect l="l" t="t" r="r" b="b"/>
              <a:pathLst>
                <a:path w="44450" h="12064">
                  <a:moveTo>
                    <a:pt x="44361" y="11887"/>
                  </a:moveTo>
                  <a:lnTo>
                    <a:pt x="28511" y="7924"/>
                  </a:lnTo>
                  <a:lnTo>
                    <a:pt x="11099" y="317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92" name="object 22692"/>
            <p:cNvSpPr/>
            <p:nvPr/>
          </p:nvSpPr>
          <p:spPr>
            <a:xfrm>
              <a:off x="2454617" y="50421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93" name="object 22693"/>
            <p:cNvSpPr/>
            <p:nvPr/>
          </p:nvSpPr>
          <p:spPr>
            <a:xfrm>
              <a:off x="2296960" y="4982756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0" y="0"/>
                  </a:moveTo>
                  <a:lnTo>
                    <a:pt x="5537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94" name="object 22694"/>
            <p:cNvSpPr/>
            <p:nvPr/>
          </p:nvSpPr>
          <p:spPr>
            <a:xfrm>
              <a:off x="2308059" y="4985931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39" h="5079">
                  <a:moveTo>
                    <a:pt x="0" y="0"/>
                  </a:moveTo>
                  <a:lnTo>
                    <a:pt x="10287" y="3175"/>
                  </a:lnTo>
                  <a:lnTo>
                    <a:pt x="15049" y="47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95" name="object 22695"/>
            <p:cNvSpPr/>
            <p:nvPr/>
          </p:nvSpPr>
          <p:spPr>
            <a:xfrm>
              <a:off x="2328659" y="499226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6337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96" name="object 22696"/>
            <p:cNvSpPr/>
            <p:nvPr/>
          </p:nvSpPr>
          <p:spPr>
            <a:xfrm>
              <a:off x="2478379" y="50199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97" name="object 22697"/>
            <p:cNvSpPr/>
            <p:nvPr/>
          </p:nvSpPr>
          <p:spPr>
            <a:xfrm>
              <a:off x="2399157" y="4998618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19011" y="5537"/>
                  </a:moveTo>
                  <a:lnTo>
                    <a:pt x="10299" y="3149"/>
                  </a:lnTo>
                  <a:lnTo>
                    <a:pt x="5549" y="1574"/>
                  </a:lnTo>
                  <a:lnTo>
                    <a:pt x="3962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698" name="object 22698"/>
            <p:cNvSpPr/>
            <p:nvPr/>
          </p:nvSpPr>
          <p:spPr>
            <a:xfrm>
              <a:off x="2323109" y="4976431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5" h="5079">
                  <a:moveTo>
                    <a:pt x="14262" y="4749"/>
                  </a:moveTo>
                  <a:lnTo>
                    <a:pt x="5537" y="1574"/>
                  </a:lnTo>
                  <a:lnTo>
                    <a:pt x="3962" y="1574"/>
                  </a:lnTo>
                  <a:lnTo>
                    <a:pt x="1574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699" name="object 22699"/>
          <p:cNvGrpSpPr/>
          <p:nvPr/>
        </p:nvGrpSpPr>
        <p:grpSpPr>
          <a:xfrm>
            <a:off x="2744784" y="3428602"/>
            <a:ext cx="22289" cy="16716"/>
            <a:chOff x="2373014" y="5079409"/>
            <a:chExt cx="33020" cy="24765"/>
          </a:xfrm>
        </p:grpSpPr>
        <p:sp>
          <p:nvSpPr>
            <p:cNvPr id="22700" name="object 22700"/>
            <p:cNvSpPr/>
            <p:nvPr/>
          </p:nvSpPr>
          <p:spPr>
            <a:xfrm>
              <a:off x="2403119" y="508812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01" name="object 22701"/>
            <p:cNvSpPr/>
            <p:nvPr/>
          </p:nvSpPr>
          <p:spPr>
            <a:xfrm>
              <a:off x="2383320" y="509050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02" name="object 22702"/>
            <p:cNvSpPr/>
            <p:nvPr/>
          </p:nvSpPr>
          <p:spPr>
            <a:xfrm>
              <a:off x="2373807" y="5088127"/>
              <a:ext cx="14604" cy="4445"/>
            </a:xfrm>
            <a:custGeom>
              <a:avLst/>
              <a:gdLst/>
              <a:ahLst/>
              <a:cxnLst/>
              <a:rect l="l" t="t" r="r" b="b"/>
              <a:pathLst>
                <a:path w="14605" h="4445">
                  <a:moveTo>
                    <a:pt x="0" y="0"/>
                  </a:moveTo>
                  <a:lnTo>
                    <a:pt x="14262" y="39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03" name="object 22703"/>
            <p:cNvSpPr/>
            <p:nvPr/>
          </p:nvSpPr>
          <p:spPr>
            <a:xfrm>
              <a:off x="2388069" y="508971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04" name="object 22704"/>
            <p:cNvSpPr/>
            <p:nvPr/>
          </p:nvSpPr>
          <p:spPr>
            <a:xfrm>
              <a:off x="2373807" y="5085740"/>
              <a:ext cx="14604" cy="4445"/>
            </a:xfrm>
            <a:custGeom>
              <a:avLst/>
              <a:gdLst/>
              <a:ahLst/>
              <a:cxnLst/>
              <a:rect l="l" t="t" r="r" b="b"/>
              <a:pathLst>
                <a:path w="14605" h="4445">
                  <a:moveTo>
                    <a:pt x="0" y="0"/>
                  </a:moveTo>
                  <a:lnTo>
                    <a:pt x="14262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05" name="object 22705"/>
            <p:cNvSpPr/>
            <p:nvPr/>
          </p:nvSpPr>
          <p:spPr>
            <a:xfrm>
              <a:off x="2388082" y="5085740"/>
              <a:ext cx="17145" cy="4445"/>
            </a:xfrm>
            <a:custGeom>
              <a:avLst/>
              <a:gdLst/>
              <a:ahLst/>
              <a:cxnLst/>
              <a:rect l="l" t="t" r="r" b="b"/>
              <a:pathLst>
                <a:path w="17144" h="4445">
                  <a:moveTo>
                    <a:pt x="16624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06" name="object 22706"/>
            <p:cNvSpPr/>
            <p:nvPr/>
          </p:nvSpPr>
          <p:spPr>
            <a:xfrm>
              <a:off x="2384907" y="5080203"/>
              <a:ext cx="20320" cy="5715"/>
            </a:xfrm>
            <a:custGeom>
              <a:avLst/>
              <a:gdLst/>
              <a:ahLst/>
              <a:cxnLst/>
              <a:rect l="l" t="t" r="r" b="b"/>
              <a:pathLst>
                <a:path w="20319" h="5714">
                  <a:moveTo>
                    <a:pt x="0" y="0"/>
                  </a:moveTo>
                  <a:lnTo>
                    <a:pt x="19799" y="55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07" name="object 22707"/>
            <p:cNvSpPr/>
            <p:nvPr/>
          </p:nvSpPr>
          <p:spPr>
            <a:xfrm>
              <a:off x="2373807" y="5080203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30" h="2539">
                  <a:moveTo>
                    <a:pt x="0" y="2374"/>
                  </a:moveTo>
                  <a:lnTo>
                    <a:pt x="1109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08" name="object 22708"/>
            <p:cNvSpPr/>
            <p:nvPr/>
          </p:nvSpPr>
          <p:spPr>
            <a:xfrm>
              <a:off x="2404694" y="508575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82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09" name="object 22709"/>
            <p:cNvSpPr/>
            <p:nvPr/>
          </p:nvSpPr>
          <p:spPr>
            <a:xfrm>
              <a:off x="2388069" y="5088127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0" y="3949"/>
                  </a:moveTo>
                  <a:lnTo>
                    <a:pt x="150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710" name="object 22710"/>
          <p:cNvGrpSpPr/>
          <p:nvPr/>
        </p:nvGrpSpPr>
        <p:grpSpPr>
          <a:xfrm>
            <a:off x="2761895" y="3368174"/>
            <a:ext cx="5144" cy="7715"/>
            <a:chOff x="2398363" y="4989887"/>
            <a:chExt cx="7620" cy="11430"/>
          </a:xfrm>
        </p:grpSpPr>
        <p:sp>
          <p:nvSpPr>
            <p:cNvPr id="22711" name="object 22711"/>
            <p:cNvSpPr/>
            <p:nvPr/>
          </p:nvSpPr>
          <p:spPr>
            <a:xfrm>
              <a:off x="2403119" y="499306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12" name="object 22712"/>
            <p:cNvSpPr/>
            <p:nvPr/>
          </p:nvSpPr>
          <p:spPr>
            <a:xfrm>
              <a:off x="2399157" y="4991481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0" y="0"/>
                  </a:moveTo>
                  <a:lnTo>
                    <a:pt x="3962" y="1587"/>
                  </a:lnTo>
                  <a:lnTo>
                    <a:pt x="553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13" name="object 22713"/>
            <p:cNvSpPr/>
            <p:nvPr/>
          </p:nvSpPr>
          <p:spPr>
            <a:xfrm>
              <a:off x="2399157" y="4990681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4" h="9525">
                  <a:moveTo>
                    <a:pt x="0" y="0"/>
                  </a:moveTo>
                  <a:lnTo>
                    <a:pt x="5537" y="1587"/>
                  </a:lnTo>
                  <a:lnTo>
                    <a:pt x="5537" y="94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714" name="object 22714"/>
          <p:cNvGrpSpPr/>
          <p:nvPr/>
        </p:nvGrpSpPr>
        <p:grpSpPr>
          <a:xfrm>
            <a:off x="2692912" y="3413094"/>
            <a:ext cx="22717" cy="18002"/>
            <a:chOff x="2296166" y="5056435"/>
            <a:chExt cx="33655" cy="26670"/>
          </a:xfrm>
        </p:grpSpPr>
        <p:sp>
          <p:nvSpPr>
            <p:cNvPr id="22715" name="object 22715"/>
            <p:cNvSpPr/>
            <p:nvPr/>
          </p:nvSpPr>
          <p:spPr>
            <a:xfrm>
              <a:off x="2311222" y="5063566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4">
                  <a:moveTo>
                    <a:pt x="17437" y="18224"/>
                  </a:moveTo>
                  <a:lnTo>
                    <a:pt x="17437" y="0"/>
                  </a:lnTo>
                  <a:lnTo>
                    <a:pt x="0" y="3962"/>
                  </a:lnTo>
                  <a:lnTo>
                    <a:pt x="0" y="5549"/>
                  </a:lnTo>
                  <a:lnTo>
                    <a:pt x="15862" y="2374"/>
                  </a:lnTo>
                  <a:lnTo>
                    <a:pt x="15862" y="174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16" name="object 22716"/>
            <p:cNvSpPr/>
            <p:nvPr/>
          </p:nvSpPr>
          <p:spPr>
            <a:xfrm>
              <a:off x="2296960" y="5065153"/>
              <a:ext cx="14604" cy="4445"/>
            </a:xfrm>
            <a:custGeom>
              <a:avLst/>
              <a:gdLst/>
              <a:ahLst/>
              <a:cxnLst/>
              <a:rect l="l" t="t" r="r" b="b"/>
              <a:pathLst>
                <a:path w="14605" h="4445">
                  <a:moveTo>
                    <a:pt x="0" y="0"/>
                  </a:moveTo>
                  <a:lnTo>
                    <a:pt x="14249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17" name="object 22717"/>
            <p:cNvSpPr/>
            <p:nvPr/>
          </p:nvSpPr>
          <p:spPr>
            <a:xfrm>
              <a:off x="2296960" y="5062778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5" h="5079">
                  <a:moveTo>
                    <a:pt x="0" y="0"/>
                  </a:moveTo>
                  <a:lnTo>
                    <a:pt x="14249" y="47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18" name="object 22718"/>
            <p:cNvSpPr/>
            <p:nvPr/>
          </p:nvSpPr>
          <p:spPr>
            <a:xfrm>
              <a:off x="2308059" y="506831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19" name="object 22719"/>
            <p:cNvSpPr/>
            <p:nvPr/>
          </p:nvSpPr>
          <p:spPr>
            <a:xfrm>
              <a:off x="2310434" y="5057241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4" h="6350">
                  <a:moveTo>
                    <a:pt x="0" y="0"/>
                  </a:moveTo>
                  <a:lnTo>
                    <a:pt x="18211" y="63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20" name="object 22720"/>
            <p:cNvSpPr/>
            <p:nvPr/>
          </p:nvSpPr>
          <p:spPr>
            <a:xfrm>
              <a:off x="2296960" y="5057228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0" y="3175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721" name="object 22721"/>
          <p:cNvGrpSpPr/>
          <p:nvPr/>
        </p:nvGrpSpPr>
        <p:grpSpPr>
          <a:xfrm>
            <a:off x="2710562" y="3353206"/>
            <a:ext cx="5144" cy="7287"/>
            <a:chOff x="2322315" y="4967713"/>
            <a:chExt cx="7620" cy="10795"/>
          </a:xfrm>
        </p:grpSpPr>
        <p:sp>
          <p:nvSpPr>
            <p:cNvPr id="22722" name="object 22722"/>
            <p:cNvSpPr/>
            <p:nvPr/>
          </p:nvSpPr>
          <p:spPr>
            <a:xfrm>
              <a:off x="2328659" y="497009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91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23" name="object 22723"/>
            <p:cNvSpPr/>
            <p:nvPr/>
          </p:nvSpPr>
          <p:spPr>
            <a:xfrm>
              <a:off x="2327071" y="497009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787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24" name="object 22724"/>
            <p:cNvSpPr/>
            <p:nvPr/>
          </p:nvSpPr>
          <p:spPr>
            <a:xfrm>
              <a:off x="2327071" y="497086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1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25" name="object 22725"/>
            <p:cNvSpPr/>
            <p:nvPr/>
          </p:nvSpPr>
          <p:spPr>
            <a:xfrm>
              <a:off x="2323109" y="4969294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0" y="0"/>
                  </a:moveTo>
                  <a:lnTo>
                    <a:pt x="3962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26" name="object 22726"/>
            <p:cNvSpPr/>
            <p:nvPr/>
          </p:nvSpPr>
          <p:spPr>
            <a:xfrm>
              <a:off x="2323109" y="4968506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0" y="0"/>
                  </a:moveTo>
                  <a:lnTo>
                    <a:pt x="5537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2727" name="object 22727"/>
          <p:cNvSpPr/>
          <p:nvPr/>
        </p:nvSpPr>
        <p:spPr>
          <a:xfrm>
            <a:off x="2775804" y="3465493"/>
            <a:ext cx="7287" cy="3429"/>
          </a:xfrm>
          <a:custGeom>
            <a:avLst/>
            <a:gdLst/>
            <a:ahLst/>
            <a:cxnLst/>
            <a:rect l="l" t="t" r="r" b="b"/>
            <a:pathLst>
              <a:path w="10794" h="5079">
                <a:moveTo>
                  <a:pt x="10299" y="4762"/>
                </a:moveTo>
                <a:lnTo>
                  <a:pt x="10299" y="2387"/>
                </a:lnTo>
                <a:lnTo>
                  <a:pt x="0" y="0"/>
                </a:lnTo>
                <a:lnTo>
                  <a:pt x="0" y="2387"/>
                </a:lnTo>
                <a:lnTo>
                  <a:pt x="10299" y="4762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2728" name="object 22728"/>
          <p:cNvGrpSpPr/>
          <p:nvPr/>
        </p:nvGrpSpPr>
        <p:grpSpPr>
          <a:xfrm>
            <a:off x="2774728" y="3305612"/>
            <a:ext cx="45863" cy="162449"/>
            <a:chOff x="2417375" y="4897202"/>
            <a:chExt cx="67945" cy="240665"/>
          </a:xfrm>
        </p:grpSpPr>
        <p:sp>
          <p:nvSpPr>
            <p:cNvPr id="22729" name="object 22729"/>
            <p:cNvSpPr/>
            <p:nvPr/>
          </p:nvSpPr>
          <p:spPr>
            <a:xfrm>
              <a:off x="2430043" y="4993855"/>
              <a:ext cx="8890" cy="2540"/>
            </a:xfrm>
            <a:custGeom>
              <a:avLst/>
              <a:gdLst/>
              <a:ahLst/>
              <a:cxnLst/>
              <a:rect l="l" t="t" r="r" b="b"/>
              <a:pathLst>
                <a:path w="8889" h="2539">
                  <a:moveTo>
                    <a:pt x="8712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30" name="object 22730"/>
            <p:cNvSpPr/>
            <p:nvPr/>
          </p:nvSpPr>
          <p:spPr>
            <a:xfrm>
              <a:off x="2430043" y="49962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31" name="object 22731"/>
            <p:cNvSpPr/>
            <p:nvPr/>
          </p:nvSpPr>
          <p:spPr>
            <a:xfrm>
              <a:off x="2430843" y="4994643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9512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32" name="object 22732"/>
            <p:cNvSpPr/>
            <p:nvPr/>
          </p:nvSpPr>
          <p:spPr>
            <a:xfrm>
              <a:off x="2430843" y="4993855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5" h="1904">
                  <a:moveTo>
                    <a:pt x="0" y="1574"/>
                  </a:moveTo>
                  <a:lnTo>
                    <a:pt x="791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33" name="object 22733"/>
            <p:cNvSpPr/>
            <p:nvPr/>
          </p:nvSpPr>
          <p:spPr>
            <a:xfrm>
              <a:off x="2430056" y="49954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34" name="object 22734"/>
            <p:cNvSpPr/>
            <p:nvPr/>
          </p:nvSpPr>
          <p:spPr>
            <a:xfrm>
              <a:off x="2430843" y="4997018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h="139700">
                  <a:moveTo>
                    <a:pt x="0" y="0"/>
                  </a:moveTo>
                  <a:lnTo>
                    <a:pt x="0" y="1394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35" name="object 22735"/>
            <p:cNvSpPr/>
            <p:nvPr/>
          </p:nvSpPr>
          <p:spPr>
            <a:xfrm>
              <a:off x="2454617" y="4998605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0"/>
                  </a:moveTo>
                  <a:lnTo>
                    <a:pt x="0" y="13150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36" name="object 22736"/>
            <p:cNvSpPr/>
            <p:nvPr/>
          </p:nvSpPr>
          <p:spPr>
            <a:xfrm>
              <a:off x="2430843" y="4897996"/>
              <a:ext cx="24130" cy="97790"/>
            </a:xfrm>
            <a:custGeom>
              <a:avLst/>
              <a:gdLst/>
              <a:ahLst/>
              <a:cxnLst/>
              <a:rect l="l" t="t" r="r" b="b"/>
              <a:pathLst>
                <a:path w="24130" h="97789">
                  <a:moveTo>
                    <a:pt x="23774" y="0"/>
                  </a:moveTo>
                  <a:lnTo>
                    <a:pt x="0" y="6337"/>
                  </a:lnTo>
                  <a:lnTo>
                    <a:pt x="0" y="974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37" name="object 22737"/>
            <p:cNvSpPr/>
            <p:nvPr/>
          </p:nvSpPr>
          <p:spPr>
            <a:xfrm>
              <a:off x="2418168" y="4901158"/>
              <a:ext cx="12700" cy="232410"/>
            </a:xfrm>
            <a:custGeom>
              <a:avLst/>
              <a:gdLst/>
              <a:ahLst/>
              <a:cxnLst/>
              <a:rect l="l" t="t" r="r" b="b"/>
              <a:pathLst>
                <a:path w="12700" h="232410">
                  <a:moveTo>
                    <a:pt x="12674" y="3175"/>
                  </a:moveTo>
                  <a:lnTo>
                    <a:pt x="0" y="0"/>
                  </a:lnTo>
                  <a:lnTo>
                    <a:pt x="0" y="23213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38" name="object 22738"/>
            <p:cNvSpPr/>
            <p:nvPr/>
          </p:nvSpPr>
          <p:spPr>
            <a:xfrm>
              <a:off x="2418168" y="51332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39" name="object 22739"/>
            <p:cNvSpPr/>
            <p:nvPr/>
          </p:nvSpPr>
          <p:spPr>
            <a:xfrm>
              <a:off x="2429268" y="513645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40" name="object 22740"/>
            <p:cNvSpPr/>
            <p:nvPr/>
          </p:nvSpPr>
          <p:spPr>
            <a:xfrm>
              <a:off x="2468079" y="5107139"/>
              <a:ext cx="15875" cy="25400"/>
            </a:xfrm>
            <a:custGeom>
              <a:avLst/>
              <a:gdLst/>
              <a:ahLst/>
              <a:cxnLst/>
              <a:rect l="l" t="t" r="r" b="b"/>
              <a:pathLst>
                <a:path w="15875" h="25400">
                  <a:moveTo>
                    <a:pt x="15849" y="25349"/>
                  </a:moveTo>
                  <a:lnTo>
                    <a:pt x="15849" y="0"/>
                  </a:lnTo>
                  <a:lnTo>
                    <a:pt x="0" y="3949"/>
                  </a:lnTo>
                  <a:lnTo>
                    <a:pt x="0" y="6337"/>
                  </a:lnTo>
                  <a:lnTo>
                    <a:pt x="14262" y="2374"/>
                  </a:lnTo>
                  <a:lnTo>
                    <a:pt x="14262" y="253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41" name="object 22741"/>
            <p:cNvSpPr/>
            <p:nvPr/>
          </p:nvSpPr>
          <p:spPr>
            <a:xfrm>
              <a:off x="2454617" y="5109514"/>
              <a:ext cx="13970" cy="4445"/>
            </a:xfrm>
            <a:custGeom>
              <a:avLst/>
              <a:gdLst/>
              <a:ahLst/>
              <a:cxnLst/>
              <a:rect l="l" t="t" r="r" b="b"/>
              <a:pathLst>
                <a:path w="13969" h="4445">
                  <a:moveTo>
                    <a:pt x="0" y="0"/>
                  </a:moveTo>
                  <a:lnTo>
                    <a:pt x="13474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42" name="object 22742"/>
            <p:cNvSpPr/>
            <p:nvPr/>
          </p:nvSpPr>
          <p:spPr>
            <a:xfrm>
              <a:off x="2454617" y="5107927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0" y="0"/>
                  </a:moveTo>
                  <a:lnTo>
                    <a:pt x="13474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43" name="object 22743"/>
            <p:cNvSpPr/>
            <p:nvPr/>
          </p:nvSpPr>
          <p:spPr>
            <a:xfrm>
              <a:off x="2462529" y="511188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7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44" name="object 22744"/>
            <p:cNvSpPr/>
            <p:nvPr/>
          </p:nvSpPr>
          <p:spPr>
            <a:xfrm>
              <a:off x="2464117" y="5101590"/>
              <a:ext cx="20320" cy="5715"/>
            </a:xfrm>
            <a:custGeom>
              <a:avLst/>
              <a:gdLst/>
              <a:ahLst/>
              <a:cxnLst/>
              <a:rect l="l" t="t" r="r" b="b"/>
              <a:pathLst>
                <a:path w="20319" h="5714">
                  <a:moveTo>
                    <a:pt x="0" y="0"/>
                  </a:moveTo>
                  <a:lnTo>
                    <a:pt x="19812" y="5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45" name="object 22745"/>
            <p:cNvSpPr/>
            <p:nvPr/>
          </p:nvSpPr>
          <p:spPr>
            <a:xfrm>
              <a:off x="2454617" y="5101590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0" y="2387"/>
                  </a:moveTo>
                  <a:lnTo>
                    <a:pt x="951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46" name="object 22746"/>
            <p:cNvSpPr/>
            <p:nvPr/>
          </p:nvSpPr>
          <p:spPr>
            <a:xfrm>
              <a:off x="2482341" y="501444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1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47" name="object 22747"/>
            <p:cNvSpPr/>
            <p:nvPr/>
          </p:nvSpPr>
          <p:spPr>
            <a:xfrm>
              <a:off x="2478379" y="501365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0"/>
                  </a:moveTo>
                  <a:lnTo>
                    <a:pt x="3962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48" name="object 22748"/>
            <p:cNvSpPr/>
            <p:nvPr/>
          </p:nvSpPr>
          <p:spPr>
            <a:xfrm>
              <a:off x="2476004" y="503504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6337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49" name="object 22749"/>
            <p:cNvSpPr/>
            <p:nvPr/>
          </p:nvSpPr>
          <p:spPr>
            <a:xfrm>
              <a:off x="2482341" y="501365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50" name="object 22750"/>
            <p:cNvSpPr/>
            <p:nvPr/>
          </p:nvSpPr>
          <p:spPr>
            <a:xfrm>
              <a:off x="2478379" y="5012067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0" y="0"/>
                  </a:moveTo>
                  <a:lnTo>
                    <a:pt x="5549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51" name="object 22751"/>
            <p:cNvSpPr/>
            <p:nvPr/>
          </p:nvSpPr>
          <p:spPr>
            <a:xfrm>
              <a:off x="2468079" y="5036642"/>
              <a:ext cx="14604" cy="4445"/>
            </a:xfrm>
            <a:custGeom>
              <a:avLst/>
              <a:gdLst/>
              <a:ahLst/>
              <a:cxnLst/>
              <a:rect l="l" t="t" r="r" b="b"/>
              <a:pathLst>
                <a:path w="14605" h="4445">
                  <a:moveTo>
                    <a:pt x="0" y="3962"/>
                  </a:moveTo>
                  <a:lnTo>
                    <a:pt x="1424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52" name="object 22752"/>
            <p:cNvSpPr/>
            <p:nvPr/>
          </p:nvSpPr>
          <p:spPr>
            <a:xfrm>
              <a:off x="2464117" y="503980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0"/>
                  </a:moveTo>
                  <a:lnTo>
                    <a:pt x="3962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53" name="object 22753"/>
            <p:cNvSpPr/>
            <p:nvPr/>
          </p:nvSpPr>
          <p:spPr>
            <a:xfrm>
              <a:off x="2483929" y="501365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5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54" name="object 22754"/>
            <p:cNvSpPr/>
            <p:nvPr/>
          </p:nvSpPr>
          <p:spPr>
            <a:xfrm>
              <a:off x="2468079" y="50405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55" name="object 22755"/>
            <p:cNvSpPr/>
            <p:nvPr/>
          </p:nvSpPr>
          <p:spPr>
            <a:xfrm>
              <a:off x="2468079" y="5038217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79">
                  <a:moveTo>
                    <a:pt x="15849" y="0"/>
                  </a:moveTo>
                  <a:lnTo>
                    <a:pt x="0" y="47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56" name="object 22756"/>
            <p:cNvSpPr/>
            <p:nvPr/>
          </p:nvSpPr>
          <p:spPr>
            <a:xfrm>
              <a:off x="2460155" y="504060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0"/>
                  </a:moveTo>
                  <a:lnTo>
                    <a:pt x="7924" y="23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757" name="object 22757"/>
          <p:cNvGrpSpPr/>
          <p:nvPr/>
        </p:nvGrpSpPr>
        <p:grpSpPr>
          <a:xfrm>
            <a:off x="2720726" y="3291167"/>
            <a:ext cx="8144" cy="5144"/>
            <a:chOff x="2337371" y="4875803"/>
            <a:chExt cx="12065" cy="7620"/>
          </a:xfrm>
        </p:grpSpPr>
        <p:sp>
          <p:nvSpPr>
            <p:cNvPr id="22758" name="object 22758"/>
            <p:cNvSpPr/>
            <p:nvPr/>
          </p:nvSpPr>
          <p:spPr>
            <a:xfrm>
              <a:off x="2338946" y="4876609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9512" y="5549"/>
                  </a:moveTo>
                  <a:lnTo>
                    <a:pt x="9512" y="3162"/>
                  </a:lnTo>
                  <a:lnTo>
                    <a:pt x="0" y="0"/>
                  </a:lnTo>
                  <a:lnTo>
                    <a:pt x="0" y="2374"/>
                  </a:lnTo>
                </a:path>
                <a:path w="9525" h="5714">
                  <a:moveTo>
                    <a:pt x="9512" y="5549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59" name="object 22759"/>
            <p:cNvSpPr/>
            <p:nvPr/>
          </p:nvSpPr>
          <p:spPr>
            <a:xfrm>
              <a:off x="2348458" y="48797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60" name="object 22760"/>
            <p:cNvSpPr/>
            <p:nvPr/>
          </p:nvSpPr>
          <p:spPr>
            <a:xfrm>
              <a:off x="2348458" y="488215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61" name="object 22761"/>
            <p:cNvSpPr/>
            <p:nvPr/>
          </p:nvSpPr>
          <p:spPr>
            <a:xfrm>
              <a:off x="2338958" y="48765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62" name="object 22762"/>
            <p:cNvSpPr/>
            <p:nvPr/>
          </p:nvSpPr>
          <p:spPr>
            <a:xfrm>
              <a:off x="2348458" y="48821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63" name="object 22763"/>
            <p:cNvSpPr/>
            <p:nvPr/>
          </p:nvSpPr>
          <p:spPr>
            <a:xfrm>
              <a:off x="2349245" y="488215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64" name="object 22764"/>
            <p:cNvSpPr/>
            <p:nvPr/>
          </p:nvSpPr>
          <p:spPr>
            <a:xfrm>
              <a:off x="2337371" y="48789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65" name="object 22765"/>
            <p:cNvSpPr/>
            <p:nvPr/>
          </p:nvSpPr>
          <p:spPr>
            <a:xfrm>
              <a:off x="2337384" y="48789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2766" name="object 22766"/>
          <p:cNvSpPr/>
          <p:nvPr/>
        </p:nvSpPr>
        <p:spPr>
          <a:xfrm>
            <a:off x="2721789" y="3450525"/>
            <a:ext cx="6429" cy="3858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9512" y="5537"/>
                </a:moveTo>
                <a:lnTo>
                  <a:pt x="9512" y="2362"/>
                </a:lnTo>
                <a:lnTo>
                  <a:pt x="0" y="0"/>
                </a:lnTo>
                <a:lnTo>
                  <a:pt x="0" y="2362"/>
                </a:lnTo>
                <a:lnTo>
                  <a:pt x="9512" y="5537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2767" name="object 22767"/>
          <p:cNvGrpSpPr/>
          <p:nvPr/>
        </p:nvGrpSpPr>
        <p:grpSpPr>
          <a:xfrm>
            <a:off x="2720189" y="3293314"/>
            <a:ext cx="25718" cy="159449"/>
            <a:chOff x="2336577" y="4878984"/>
            <a:chExt cx="38100" cy="236220"/>
          </a:xfrm>
        </p:grpSpPr>
        <p:sp>
          <p:nvSpPr>
            <p:cNvPr id="22768" name="object 22768"/>
            <p:cNvSpPr/>
            <p:nvPr/>
          </p:nvSpPr>
          <p:spPr>
            <a:xfrm>
              <a:off x="2373007" y="501920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00" y="1587"/>
                  </a:moveTo>
                  <a:lnTo>
                    <a:pt x="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69" name="object 22769"/>
            <p:cNvSpPr/>
            <p:nvPr/>
          </p:nvSpPr>
          <p:spPr>
            <a:xfrm>
              <a:off x="2373807" y="500494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2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70" name="object 22770"/>
            <p:cNvSpPr/>
            <p:nvPr/>
          </p:nvSpPr>
          <p:spPr>
            <a:xfrm>
              <a:off x="2349245" y="4882159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10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71" name="object 22771"/>
            <p:cNvSpPr/>
            <p:nvPr/>
          </p:nvSpPr>
          <p:spPr>
            <a:xfrm>
              <a:off x="2349245" y="5108727"/>
              <a:ext cx="24765" cy="5715"/>
            </a:xfrm>
            <a:custGeom>
              <a:avLst/>
              <a:gdLst/>
              <a:ahLst/>
              <a:cxnLst/>
              <a:rect l="l" t="t" r="r" b="b"/>
              <a:pathLst>
                <a:path w="24764" h="5714">
                  <a:moveTo>
                    <a:pt x="24561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72" name="object 22772"/>
            <p:cNvSpPr/>
            <p:nvPr/>
          </p:nvSpPr>
          <p:spPr>
            <a:xfrm>
              <a:off x="2373807" y="5020792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0" y="879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73" name="object 22773"/>
            <p:cNvSpPr/>
            <p:nvPr/>
          </p:nvSpPr>
          <p:spPr>
            <a:xfrm>
              <a:off x="2348458" y="51142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74" name="object 22774"/>
            <p:cNvSpPr/>
            <p:nvPr/>
          </p:nvSpPr>
          <p:spPr>
            <a:xfrm>
              <a:off x="2337371" y="4878984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10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75" name="object 22775"/>
            <p:cNvSpPr/>
            <p:nvPr/>
          </p:nvSpPr>
          <p:spPr>
            <a:xfrm>
              <a:off x="2337384" y="511108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776" name="object 22776"/>
          <p:cNvGrpSpPr/>
          <p:nvPr/>
        </p:nvGrpSpPr>
        <p:grpSpPr>
          <a:xfrm>
            <a:off x="2668318" y="3277271"/>
            <a:ext cx="25718" cy="160734"/>
            <a:chOff x="2259730" y="4855216"/>
            <a:chExt cx="38100" cy="238125"/>
          </a:xfrm>
        </p:grpSpPr>
        <p:sp>
          <p:nvSpPr>
            <p:cNvPr id="22777" name="object 22777"/>
            <p:cNvSpPr/>
            <p:nvPr/>
          </p:nvSpPr>
          <p:spPr>
            <a:xfrm>
              <a:off x="2260523" y="4856010"/>
              <a:ext cx="0" cy="232410"/>
            </a:xfrm>
            <a:custGeom>
              <a:avLst/>
              <a:gdLst/>
              <a:ahLst/>
              <a:cxnLst/>
              <a:rect l="l" t="t" r="r" b="b"/>
              <a:pathLst>
                <a:path h="232410">
                  <a:moveTo>
                    <a:pt x="0" y="0"/>
                  </a:moveTo>
                  <a:lnTo>
                    <a:pt x="0" y="232105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78" name="object 22778"/>
            <p:cNvSpPr/>
            <p:nvPr/>
          </p:nvSpPr>
          <p:spPr>
            <a:xfrm>
              <a:off x="2260523" y="5088115"/>
              <a:ext cx="11430" cy="4445"/>
            </a:xfrm>
            <a:custGeom>
              <a:avLst/>
              <a:gdLst/>
              <a:ahLst/>
              <a:cxnLst/>
              <a:rect l="l" t="t" r="r" b="b"/>
              <a:pathLst>
                <a:path w="11430" h="4445">
                  <a:moveTo>
                    <a:pt x="11099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79" name="object 22779"/>
            <p:cNvSpPr/>
            <p:nvPr/>
          </p:nvSpPr>
          <p:spPr>
            <a:xfrm>
              <a:off x="2260523" y="4856010"/>
              <a:ext cx="11430" cy="236220"/>
            </a:xfrm>
            <a:custGeom>
              <a:avLst/>
              <a:gdLst/>
              <a:ahLst/>
              <a:cxnLst/>
              <a:rect l="l" t="t" r="r" b="b"/>
              <a:pathLst>
                <a:path w="11430" h="236220">
                  <a:moveTo>
                    <a:pt x="11099" y="3175"/>
                  </a:moveTo>
                  <a:lnTo>
                    <a:pt x="11099" y="236080"/>
                  </a:lnTo>
                </a:path>
                <a:path w="11430" h="236220">
                  <a:moveTo>
                    <a:pt x="11099" y="31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80" name="object 22780"/>
            <p:cNvSpPr/>
            <p:nvPr/>
          </p:nvSpPr>
          <p:spPr>
            <a:xfrm>
              <a:off x="2271610" y="5085753"/>
              <a:ext cx="25400" cy="6350"/>
            </a:xfrm>
            <a:custGeom>
              <a:avLst/>
              <a:gdLst/>
              <a:ahLst/>
              <a:cxnLst/>
              <a:rect l="l" t="t" r="r" b="b"/>
              <a:pathLst>
                <a:path w="25400" h="6350">
                  <a:moveTo>
                    <a:pt x="25349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81" name="object 22781"/>
            <p:cNvSpPr/>
            <p:nvPr/>
          </p:nvSpPr>
          <p:spPr>
            <a:xfrm>
              <a:off x="2296960" y="4867097"/>
              <a:ext cx="0" cy="219075"/>
            </a:xfrm>
            <a:custGeom>
              <a:avLst/>
              <a:gdLst/>
              <a:ahLst/>
              <a:cxnLst/>
              <a:rect l="l" t="t" r="r" b="b"/>
              <a:pathLst>
                <a:path h="219075">
                  <a:moveTo>
                    <a:pt x="0" y="0"/>
                  </a:moveTo>
                  <a:lnTo>
                    <a:pt x="0" y="21864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82" name="object 22782"/>
            <p:cNvSpPr/>
            <p:nvPr/>
          </p:nvSpPr>
          <p:spPr>
            <a:xfrm>
              <a:off x="2271623" y="48591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83" name="object 22783"/>
            <p:cNvSpPr/>
            <p:nvPr/>
          </p:nvSpPr>
          <p:spPr>
            <a:xfrm>
              <a:off x="2260523" y="48560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784" name="object 22784"/>
          <p:cNvGrpSpPr/>
          <p:nvPr/>
        </p:nvGrpSpPr>
        <p:grpSpPr>
          <a:xfrm>
            <a:off x="7083163" y="1660206"/>
            <a:ext cx="29147" cy="28718"/>
            <a:chOff x="8800242" y="2459564"/>
            <a:chExt cx="43180" cy="42545"/>
          </a:xfrm>
        </p:grpSpPr>
        <p:sp>
          <p:nvSpPr>
            <p:cNvPr id="22785" name="object 22785"/>
            <p:cNvSpPr/>
            <p:nvPr/>
          </p:nvSpPr>
          <p:spPr>
            <a:xfrm>
              <a:off x="8815235" y="2496807"/>
              <a:ext cx="27305" cy="4445"/>
            </a:xfrm>
            <a:custGeom>
              <a:avLst/>
              <a:gdLst/>
              <a:ahLst/>
              <a:cxnLst/>
              <a:rect l="l" t="t" r="r" b="b"/>
              <a:pathLst>
                <a:path w="27304" h="4444">
                  <a:moveTo>
                    <a:pt x="27012" y="2374"/>
                  </a:moveTo>
                  <a:lnTo>
                    <a:pt x="27012" y="0"/>
                  </a:lnTo>
                  <a:lnTo>
                    <a:pt x="0" y="2374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86" name="object 22786"/>
            <p:cNvSpPr/>
            <p:nvPr/>
          </p:nvSpPr>
          <p:spPr>
            <a:xfrm>
              <a:off x="8808135" y="2460358"/>
              <a:ext cx="34290" cy="36830"/>
            </a:xfrm>
            <a:custGeom>
              <a:avLst/>
              <a:gdLst/>
              <a:ahLst/>
              <a:cxnLst/>
              <a:rect l="l" t="t" r="r" b="b"/>
              <a:pathLst>
                <a:path w="34290" h="36830">
                  <a:moveTo>
                    <a:pt x="34112" y="36449"/>
                  </a:moveTo>
                  <a:lnTo>
                    <a:pt x="31686" y="33274"/>
                  </a:lnTo>
                  <a:lnTo>
                    <a:pt x="24790" y="25668"/>
                  </a:lnTo>
                  <a:lnTo>
                    <a:pt x="17964" y="18086"/>
                  </a:lnTo>
                  <a:lnTo>
                    <a:pt x="11080" y="10572"/>
                  </a:lnTo>
                  <a:lnTo>
                    <a:pt x="4013" y="317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87" name="object 22787"/>
            <p:cNvSpPr/>
            <p:nvPr/>
          </p:nvSpPr>
          <p:spPr>
            <a:xfrm>
              <a:off x="8801036" y="246037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09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88" name="object 22788"/>
            <p:cNvSpPr/>
            <p:nvPr/>
          </p:nvSpPr>
          <p:spPr>
            <a:xfrm>
              <a:off x="8801036" y="2483345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4" h="15875">
                  <a:moveTo>
                    <a:pt x="0" y="0"/>
                  </a:moveTo>
                  <a:lnTo>
                    <a:pt x="749" y="800"/>
                  </a:lnTo>
                  <a:lnTo>
                    <a:pt x="5651" y="5575"/>
                  </a:lnTo>
                  <a:lnTo>
                    <a:pt x="9690" y="9271"/>
                  </a:lnTo>
                  <a:lnTo>
                    <a:pt x="13462" y="15049"/>
                  </a:lnTo>
                  <a:lnTo>
                    <a:pt x="14211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89" name="object 22789"/>
            <p:cNvSpPr/>
            <p:nvPr/>
          </p:nvSpPr>
          <p:spPr>
            <a:xfrm>
              <a:off x="8808135" y="249760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90" name="object 22790"/>
            <p:cNvSpPr/>
            <p:nvPr/>
          </p:nvSpPr>
          <p:spPr>
            <a:xfrm>
              <a:off x="8801036" y="2491257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20" h="6350">
                  <a:moveTo>
                    <a:pt x="0" y="0"/>
                  </a:moveTo>
                  <a:lnTo>
                    <a:pt x="749" y="800"/>
                  </a:lnTo>
                  <a:lnTo>
                    <a:pt x="3175" y="2387"/>
                  </a:lnTo>
                  <a:lnTo>
                    <a:pt x="5511" y="3962"/>
                  </a:lnTo>
                  <a:lnTo>
                    <a:pt x="7099" y="635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791" name="object 22791"/>
          <p:cNvGrpSpPr/>
          <p:nvPr/>
        </p:nvGrpSpPr>
        <p:grpSpPr>
          <a:xfrm>
            <a:off x="2631953" y="3089576"/>
            <a:ext cx="54864" cy="41576"/>
            <a:chOff x="2205856" y="4577149"/>
            <a:chExt cx="81280" cy="61594"/>
          </a:xfrm>
        </p:grpSpPr>
        <p:sp>
          <p:nvSpPr>
            <p:cNvPr id="22792" name="object 22792"/>
            <p:cNvSpPr/>
            <p:nvPr/>
          </p:nvSpPr>
          <p:spPr>
            <a:xfrm>
              <a:off x="2234374" y="460804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93" name="object 22793"/>
            <p:cNvSpPr/>
            <p:nvPr/>
          </p:nvSpPr>
          <p:spPr>
            <a:xfrm>
              <a:off x="2234374" y="460488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800"/>
                  </a:lnTo>
                  <a:lnTo>
                    <a:pt x="1587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94" name="object 22794"/>
            <p:cNvSpPr/>
            <p:nvPr/>
          </p:nvSpPr>
          <p:spPr>
            <a:xfrm>
              <a:off x="2231212" y="46072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95" name="object 22795"/>
            <p:cNvSpPr/>
            <p:nvPr/>
          </p:nvSpPr>
          <p:spPr>
            <a:xfrm>
              <a:off x="2231199" y="460724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96" name="object 22796"/>
            <p:cNvSpPr/>
            <p:nvPr/>
          </p:nvSpPr>
          <p:spPr>
            <a:xfrm>
              <a:off x="2233587" y="460725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97" name="object 22797"/>
            <p:cNvSpPr/>
            <p:nvPr/>
          </p:nvSpPr>
          <p:spPr>
            <a:xfrm>
              <a:off x="2231999" y="46072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98" name="object 22798"/>
            <p:cNvSpPr/>
            <p:nvPr/>
          </p:nvSpPr>
          <p:spPr>
            <a:xfrm>
              <a:off x="2231212" y="460330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0" y="3162"/>
                  </a:lnTo>
                  <a:lnTo>
                    <a:pt x="800" y="3162"/>
                  </a:lnTo>
                  <a:lnTo>
                    <a:pt x="800" y="394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799" name="object 22799"/>
            <p:cNvSpPr/>
            <p:nvPr/>
          </p:nvSpPr>
          <p:spPr>
            <a:xfrm>
              <a:off x="2230412" y="460330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00" name="object 22800"/>
            <p:cNvSpPr/>
            <p:nvPr/>
          </p:nvSpPr>
          <p:spPr>
            <a:xfrm>
              <a:off x="2229637" y="460330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1574" y="3949"/>
                  </a:moveTo>
                  <a:lnTo>
                    <a:pt x="774" y="3949"/>
                  </a:lnTo>
                  <a:lnTo>
                    <a:pt x="774" y="2374"/>
                  </a:lnTo>
                  <a:lnTo>
                    <a:pt x="0" y="1574"/>
                  </a:lnTo>
                  <a:lnTo>
                    <a:pt x="774" y="1574"/>
                  </a:lnTo>
                  <a:lnTo>
                    <a:pt x="7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01" name="object 22801"/>
            <p:cNvSpPr/>
            <p:nvPr/>
          </p:nvSpPr>
          <p:spPr>
            <a:xfrm>
              <a:off x="2225662" y="46048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02" name="object 22802"/>
            <p:cNvSpPr/>
            <p:nvPr/>
          </p:nvSpPr>
          <p:spPr>
            <a:xfrm>
              <a:off x="2225662" y="460170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0"/>
                  </a:moveTo>
                  <a:lnTo>
                    <a:pt x="800" y="0"/>
                  </a:lnTo>
                  <a:lnTo>
                    <a:pt x="800" y="1587"/>
                  </a:lnTo>
                  <a:lnTo>
                    <a:pt x="1587" y="1587"/>
                  </a:lnTo>
                  <a:lnTo>
                    <a:pt x="1587" y="3162"/>
                  </a:lnTo>
                  <a:lnTo>
                    <a:pt x="800" y="3162"/>
                  </a:lnTo>
                  <a:lnTo>
                    <a:pt x="800" y="39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03" name="object 22803"/>
            <p:cNvSpPr/>
            <p:nvPr/>
          </p:nvSpPr>
          <p:spPr>
            <a:xfrm>
              <a:off x="2222499" y="46040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04" name="object 22804"/>
            <p:cNvSpPr/>
            <p:nvPr/>
          </p:nvSpPr>
          <p:spPr>
            <a:xfrm>
              <a:off x="2222487" y="460409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05" name="object 22805"/>
            <p:cNvSpPr/>
            <p:nvPr/>
          </p:nvSpPr>
          <p:spPr>
            <a:xfrm>
              <a:off x="2224874" y="46048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06" name="object 22806"/>
            <p:cNvSpPr/>
            <p:nvPr/>
          </p:nvSpPr>
          <p:spPr>
            <a:xfrm>
              <a:off x="2223287" y="46040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07" name="object 22807"/>
            <p:cNvSpPr/>
            <p:nvPr/>
          </p:nvSpPr>
          <p:spPr>
            <a:xfrm>
              <a:off x="2221699" y="460091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800" y="0"/>
                  </a:moveTo>
                  <a:lnTo>
                    <a:pt x="0" y="800"/>
                  </a:lnTo>
                  <a:lnTo>
                    <a:pt x="0" y="1587"/>
                  </a:lnTo>
                  <a:lnTo>
                    <a:pt x="800" y="2387"/>
                  </a:lnTo>
                  <a:lnTo>
                    <a:pt x="800" y="3162"/>
                  </a:lnTo>
                  <a:lnTo>
                    <a:pt x="160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08" name="object 22808"/>
            <p:cNvSpPr/>
            <p:nvPr/>
          </p:nvSpPr>
          <p:spPr>
            <a:xfrm>
              <a:off x="2221699" y="46009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09" name="object 22809"/>
            <p:cNvSpPr/>
            <p:nvPr/>
          </p:nvSpPr>
          <p:spPr>
            <a:xfrm>
              <a:off x="2220912" y="460090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87" y="3175"/>
                  </a:moveTo>
                  <a:lnTo>
                    <a:pt x="787" y="3175"/>
                  </a:lnTo>
                  <a:lnTo>
                    <a:pt x="787" y="2387"/>
                  </a:lnTo>
                  <a:lnTo>
                    <a:pt x="0" y="2387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10" name="object 22810"/>
            <p:cNvSpPr/>
            <p:nvPr/>
          </p:nvSpPr>
          <p:spPr>
            <a:xfrm>
              <a:off x="2206650" y="4577943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12674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11" name="object 22811"/>
            <p:cNvSpPr/>
            <p:nvPr/>
          </p:nvSpPr>
          <p:spPr>
            <a:xfrm>
              <a:off x="2219324" y="457793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5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12" name="object 22812"/>
            <p:cNvSpPr/>
            <p:nvPr/>
          </p:nvSpPr>
          <p:spPr>
            <a:xfrm>
              <a:off x="2206650" y="4583493"/>
              <a:ext cx="31750" cy="10795"/>
            </a:xfrm>
            <a:custGeom>
              <a:avLst/>
              <a:gdLst/>
              <a:ahLst/>
              <a:cxnLst/>
              <a:rect l="l" t="t" r="r" b="b"/>
              <a:pathLst>
                <a:path w="31750" h="10795">
                  <a:moveTo>
                    <a:pt x="31686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13" name="object 22813"/>
            <p:cNvSpPr/>
            <p:nvPr/>
          </p:nvSpPr>
          <p:spPr>
            <a:xfrm>
              <a:off x="2206650" y="4593793"/>
              <a:ext cx="31750" cy="27940"/>
            </a:xfrm>
            <a:custGeom>
              <a:avLst/>
              <a:gdLst/>
              <a:ahLst/>
              <a:cxnLst/>
              <a:rect l="l" t="t" r="r" b="b"/>
              <a:pathLst>
                <a:path w="31750" h="27939">
                  <a:moveTo>
                    <a:pt x="0" y="17424"/>
                  </a:moveTo>
                  <a:lnTo>
                    <a:pt x="31686" y="27724"/>
                  </a:lnTo>
                  <a:lnTo>
                    <a:pt x="3168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14" name="object 22814"/>
            <p:cNvSpPr/>
            <p:nvPr/>
          </p:nvSpPr>
          <p:spPr>
            <a:xfrm>
              <a:off x="2231212" y="460330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3162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15" name="object 22815"/>
            <p:cNvSpPr/>
            <p:nvPr/>
          </p:nvSpPr>
          <p:spPr>
            <a:xfrm>
              <a:off x="2229637" y="460330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1574" y="3949"/>
                  </a:moveTo>
                  <a:lnTo>
                    <a:pt x="774" y="3949"/>
                  </a:lnTo>
                  <a:lnTo>
                    <a:pt x="774" y="2374"/>
                  </a:lnTo>
                  <a:lnTo>
                    <a:pt x="0" y="1574"/>
                  </a:lnTo>
                  <a:lnTo>
                    <a:pt x="774" y="1574"/>
                  </a:lnTo>
                  <a:lnTo>
                    <a:pt x="774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16" name="object 22816"/>
            <p:cNvSpPr/>
            <p:nvPr/>
          </p:nvSpPr>
          <p:spPr>
            <a:xfrm>
              <a:off x="2222499" y="460091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62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17" name="object 22817"/>
            <p:cNvSpPr/>
            <p:nvPr/>
          </p:nvSpPr>
          <p:spPr>
            <a:xfrm>
              <a:off x="2220912" y="460090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87" y="3175"/>
                  </a:moveTo>
                  <a:lnTo>
                    <a:pt x="787" y="3175"/>
                  </a:lnTo>
                  <a:lnTo>
                    <a:pt x="787" y="2387"/>
                  </a:lnTo>
                  <a:lnTo>
                    <a:pt x="0" y="2387"/>
                  </a:lnTo>
                  <a:lnTo>
                    <a:pt x="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18" name="object 22818"/>
            <p:cNvSpPr/>
            <p:nvPr/>
          </p:nvSpPr>
          <p:spPr>
            <a:xfrm>
              <a:off x="2205856" y="4590618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5" h="13970">
                  <a:moveTo>
                    <a:pt x="0" y="0"/>
                  </a:moveTo>
                  <a:lnTo>
                    <a:pt x="1587" y="0"/>
                  </a:lnTo>
                </a:path>
                <a:path w="1905" h="13970">
                  <a:moveTo>
                    <a:pt x="0" y="13474"/>
                  </a:moveTo>
                  <a:lnTo>
                    <a:pt x="1587" y="134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19" name="object 22819"/>
            <p:cNvSpPr/>
            <p:nvPr/>
          </p:nvSpPr>
          <p:spPr>
            <a:xfrm>
              <a:off x="2206650" y="4583493"/>
              <a:ext cx="33020" cy="10795"/>
            </a:xfrm>
            <a:custGeom>
              <a:avLst/>
              <a:gdLst/>
              <a:ahLst/>
              <a:cxnLst/>
              <a:rect l="l" t="t" r="r" b="b"/>
              <a:pathLst>
                <a:path w="33019" h="10795">
                  <a:moveTo>
                    <a:pt x="0" y="0"/>
                  </a:moveTo>
                  <a:lnTo>
                    <a:pt x="32486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20" name="object 22820"/>
            <p:cNvSpPr/>
            <p:nvPr/>
          </p:nvSpPr>
          <p:spPr>
            <a:xfrm>
              <a:off x="2218537" y="45779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21" name="object 22821"/>
            <p:cNvSpPr/>
            <p:nvPr/>
          </p:nvSpPr>
          <p:spPr>
            <a:xfrm>
              <a:off x="2206650" y="4577943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4" h="2539">
                  <a:moveTo>
                    <a:pt x="0" y="2387"/>
                  </a:moveTo>
                  <a:lnTo>
                    <a:pt x="118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22" name="object 22822"/>
            <p:cNvSpPr/>
            <p:nvPr/>
          </p:nvSpPr>
          <p:spPr>
            <a:xfrm>
              <a:off x="2238336" y="459379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23" name="object 22823"/>
            <p:cNvSpPr/>
            <p:nvPr/>
          </p:nvSpPr>
          <p:spPr>
            <a:xfrm>
              <a:off x="2238336" y="46215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24" name="object 22824"/>
            <p:cNvSpPr/>
            <p:nvPr/>
          </p:nvSpPr>
          <p:spPr>
            <a:xfrm>
              <a:off x="2239136" y="459379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25" name="object 22825"/>
            <p:cNvSpPr/>
            <p:nvPr/>
          </p:nvSpPr>
          <p:spPr>
            <a:xfrm>
              <a:off x="2285072" y="46365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826" name="object 22826"/>
          <p:cNvGrpSpPr/>
          <p:nvPr/>
        </p:nvGrpSpPr>
        <p:grpSpPr>
          <a:xfrm>
            <a:off x="5733998" y="3398118"/>
            <a:ext cx="401622" cy="92154"/>
            <a:chOff x="6801478" y="5034248"/>
            <a:chExt cx="594995" cy="136525"/>
          </a:xfrm>
        </p:grpSpPr>
        <p:sp>
          <p:nvSpPr>
            <p:cNvPr id="22827" name="object 22827"/>
            <p:cNvSpPr/>
            <p:nvPr/>
          </p:nvSpPr>
          <p:spPr>
            <a:xfrm>
              <a:off x="6814946" y="5052478"/>
              <a:ext cx="581025" cy="117475"/>
            </a:xfrm>
            <a:custGeom>
              <a:avLst/>
              <a:gdLst/>
              <a:ahLst/>
              <a:cxnLst/>
              <a:rect l="l" t="t" r="r" b="b"/>
              <a:pathLst>
                <a:path w="581025" h="117475">
                  <a:moveTo>
                    <a:pt x="580682" y="0"/>
                  </a:moveTo>
                  <a:lnTo>
                    <a:pt x="552957" y="6337"/>
                  </a:lnTo>
                  <a:lnTo>
                    <a:pt x="501141" y="18446"/>
                  </a:lnTo>
                  <a:lnTo>
                    <a:pt x="449216" y="30164"/>
                  </a:lnTo>
                  <a:lnTo>
                    <a:pt x="397191" y="41506"/>
                  </a:lnTo>
                  <a:lnTo>
                    <a:pt x="345073" y="52489"/>
                  </a:lnTo>
                  <a:lnTo>
                    <a:pt x="292871" y="63126"/>
                  </a:lnTo>
                  <a:lnTo>
                    <a:pt x="240594" y="73435"/>
                  </a:lnTo>
                  <a:lnTo>
                    <a:pt x="188250" y="83431"/>
                  </a:lnTo>
                  <a:lnTo>
                    <a:pt x="135847" y="93130"/>
                  </a:lnTo>
                  <a:lnTo>
                    <a:pt x="83394" y="102546"/>
                  </a:lnTo>
                  <a:lnTo>
                    <a:pt x="30899" y="111696"/>
                  </a:lnTo>
                  <a:lnTo>
                    <a:pt x="0" y="11724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28" name="object 22828"/>
            <p:cNvSpPr/>
            <p:nvPr/>
          </p:nvSpPr>
          <p:spPr>
            <a:xfrm>
              <a:off x="7395629" y="503662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29" name="object 22829"/>
            <p:cNvSpPr/>
            <p:nvPr/>
          </p:nvSpPr>
          <p:spPr>
            <a:xfrm>
              <a:off x="7382954" y="5036629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2374"/>
                  </a:moveTo>
                  <a:lnTo>
                    <a:pt x="126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30" name="object 22830"/>
            <p:cNvSpPr/>
            <p:nvPr/>
          </p:nvSpPr>
          <p:spPr>
            <a:xfrm>
              <a:off x="7304531" y="5039016"/>
              <a:ext cx="78740" cy="18415"/>
            </a:xfrm>
            <a:custGeom>
              <a:avLst/>
              <a:gdLst/>
              <a:ahLst/>
              <a:cxnLst/>
              <a:rect l="l" t="t" r="r" b="b"/>
              <a:pathLst>
                <a:path w="78740" h="18414">
                  <a:moveTo>
                    <a:pt x="0" y="18211"/>
                  </a:moveTo>
                  <a:lnTo>
                    <a:pt x="1587" y="18211"/>
                  </a:lnTo>
                  <a:lnTo>
                    <a:pt x="20188" y="13672"/>
                  </a:lnTo>
                  <a:lnTo>
                    <a:pt x="38984" y="9532"/>
                  </a:lnTo>
                  <a:lnTo>
                    <a:pt x="57896" y="5376"/>
                  </a:lnTo>
                  <a:lnTo>
                    <a:pt x="76847" y="787"/>
                  </a:lnTo>
                  <a:lnTo>
                    <a:pt x="7842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31" name="object 22831"/>
            <p:cNvSpPr/>
            <p:nvPr/>
          </p:nvSpPr>
          <p:spPr>
            <a:xfrm>
              <a:off x="7210247" y="5057228"/>
              <a:ext cx="94615" cy="20955"/>
            </a:xfrm>
            <a:custGeom>
              <a:avLst/>
              <a:gdLst/>
              <a:ahLst/>
              <a:cxnLst/>
              <a:rect l="l" t="t" r="r" b="b"/>
              <a:pathLst>
                <a:path w="94615" h="20954">
                  <a:moveTo>
                    <a:pt x="0" y="20599"/>
                  </a:moveTo>
                  <a:lnTo>
                    <a:pt x="3175" y="19799"/>
                  </a:lnTo>
                  <a:lnTo>
                    <a:pt x="3962" y="19799"/>
                  </a:lnTo>
                  <a:lnTo>
                    <a:pt x="7924" y="19011"/>
                  </a:lnTo>
                  <a:lnTo>
                    <a:pt x="13474" y="17424"/>
                  </a:lnTo>
                  <a:lnTo>
                    <a:pt x="18224" y="16637"/>
                  </a:lnTo>
                  <a:lnTo>
                    <a:pt x="22186" y="15836"/>
                  </a:lnTo>
                  <a:lnTo>
                    <a:pt x="26936" y="15062"/>
                  </a:lnTo>
                  <a:lnTo>
                    <a:pt x="35648" y="12674"/>
                  </a:lnTo>
                  <a:lnTo>
                    <a:pt x="45381" y="10604"/>
                  </a:lnTo>
                  <a:lnTo>
                    <a:pt x="55017" y="8502"/>
                  </a:lnTo>
                  <a:lnTo>
                    <a:pt x="64675" y="6505"/>
                  </a:lnTo>
                  <a:lnTo>
                    <a:pt x="74472" y="4749"/>
                  </a:lnTo>
                  <a:lnTo>
                    <a:pt x="90309" y="787"/>
                  </a:lnTo>
                  <a:lnTo>
                    <a:pt x="9427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32" name="object 22832"/>
            <p:cNvSpPr/>
            <p:nvPr/>
          </p:nvSpPr>
          <p:spPr>
            <a:xfrm>
              <a:off x="6916343" y="5116652"/>
              <a:ext cx="100330" cy="19050"/>
            </a:xfrm>
            <a:custGeom>
              <a:avLst/>
              <a:gdLst/>
              <a:ahLst/>
              <a:cxnLst/>
              <a:rect l="l" t="t" r="r" b="b"/>
              <a:pathLst>
                <a:path w="100329" h="19050">
                  <a:moveTo>
                    <a:pt x="0" y="19011"/>
                  </a:moveTo>
                  <a:lnTo>
                    <a:pt x="4749" y="18211"/>
                  </a:lnTo>
                  <a:lnTo>
                    <a:pt x="23286" y="14204"/>
                  </a:lnTo>
                  <a:lnTo>
                    <a:pt x="42279" y="10804"/>
                  </a:lnTo>
                  <a:lnTo>
                    <a:pt x="61322" y="7542"/>
                  </a:lnTo>
                  <a:lnTo>
                    <a:pt x="80010" y="3949"/>
                  </a:lnTo>
                  <a:lnTo>
                    <a:pt x="9980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33" name="object 22833"/>
            <p:cNvSpPr/>
            <p:nvPr/>
          </p:nvSpPr>
          <p:spPr>
            <a:xfrm>
              <a:off x="6814946" y="5135663"/>
              <a:ext cx="101600" cy="17780"/>
            </a:xfrm>
            <a:custGeom>
              <a:avLst/>
              <a:gdLst/>
              <a:ahLst/>
              <a:cxnLst/>
              <a:rect l="l" t="t" r="r" b="b"/>
              <a:pathLst>
                <a:path w="101600" h="17779">
                  <a:moveTo>
                    <a:pt x="0" y="17424"/>
                  </a:moveTo>
                  <a:lnTo>
                    <a:pt x="14262" y="15049"/>
                  </a:lnTo>
                  <a:lnTo>
                    <a:pt x="30899" y="11887"/>
                  </a:lnTo>
                  <a:lnTo>
                    <a:pt x="60998" y="7124"/>
                  </a:lnTo>
                  <a:lnTo>
                    <a:pt x="91109" y="1574"/>
                  </a:lnTo>
                  <a:lnTo>
                    <a:pt x="98234" y="0"/>
                  </a:lnTo>
                  <a:lnTo>
                    <a:pt x="10140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34" name="object 22834"/>
            <p:cNvSpPr/>
            <p:nvPr/>
          </p:nvSpPr>
          <p:spPr>
            <a:xfrm>
              <a:off x="6814946" y="515308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6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35" name="object 22835"/>
            <p:cNvSpPr/>
            <p:nvPr/>
          </p:nvSpPr>
          <p:spPr>
            <a:xfrm>
              <a:off x="6802272" y="5148338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0" y="0"/>
                  </a:moveTo>
                  <a:lnTo>
                    <a:pt x="12674" y="4749"/>
                  </a:lnTo>
                </a:path>
                <a:path w="12700" h="10795">
                  <a:moveTo>
                    <a:pt x="0" y="0"/>
                  </a:moveTo>
                  <a:lnTo>
                    <a:pt x="0" y="102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36" name="object 22836"/>
            <p:cNvSpPr/>
            <p:nvPr/>
          </p:nvSpPr>
          <p:spPr>
            <a:xfrm>
              <a:off x="6805434" y="5165762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5">
                  <a:moveTo>
                    <a:pt x="9512" y="39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37" name="object 22837"/>
            <p:cNvSpPr/>
            <p:nvPr/>
          </p:nvSpPr>
          <p:spPr>
            <a:xfrm>
              <a:off x="6829209" y="5135663"/>
              <a:ext cx="84455" cy="15240"/>
            </a:xfrm>
            <a:custGeom>
              <a:avLst/>
              <a:gdLst/>
              <a:ahLst/>
              <a:cxnLst/>
              <a:rect l="l" t="t" r="r" b="b"/>
              <a:pathLst>
                <a:path w="84454" h="15239">
                  <a:moveTo>
                    <a:pt x="0" y="15049"/>
                  </a:moveTo>
                  <a:lnTo>
                    <a:pt x="16637" y="11874"/>
                  </a:lnTo>
                  <a:lnTo>
                    <a:pt x="46736" y="7124"/>
                  </a:lnTo>
                  <a:lnTo>
                    <a:pt x="76847" y="1574"/>
                  </a:lnTo>
                  <a:lnTo>
                    <a:pt x="8397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38" name="object 22838"/>
            <p:cNvSpPr/>
            <p:nvPr/>
          </p:nvSpPr>
          <p:spPr>
            <a:xfrm>
              <a:off x="6930605" y="5115051"/>
              <a:ext cx="95250" cy="17780"/>
            </a:xfrm>
            <a:custGeom>
              <a:avLst/>
              <a:gdLst/>
              <a:ahLst/>
              <a:cxnLst/>
              <a:rect l="l" t="t" r="r" b="b"/>
              <a:pathLst>
                <a:path w="95250" h="17779">
                  <a:moveTo>
                    <a:pt x="0" y="17437"/>
                  </a:moveTo>
                  <a:lnTo>
                    <a:pt x="5549" y="16637"/>
                  </a:lnTo>
                  <a:lnTo>
                    <a:pt x="35648" y="11087"/>
                  </a:lnTo>
                  <a:lnTo>
                    <a:pt x="65760" y="5549"/>
                  </a:lnTo>
                  <a:lnTo>
                    <a:pt x="85559" y="1587"/>
                  </a:lnTo>
                  <a:lnTo>
                    <a:pt x="9507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39" name="object 22839"/>
            <p:cNvSpPr/>
            <p:nvPr/>
          </p:nvSpPr>
          <p:spPr>
            <a:xfrm>
              <a:off x="7223721" y="5073065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587"/>
                  </a:moveTo>
                  <a:lnTo>
                    <a:pt x="4762" y="787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40" name="object 22840"/>
            <p:cNvSpPr/>
            <p:nvPr/>
          </p:nvSpPr>
          <p:spPr>
            <a:xfrm>
              <a:off x="7245908" y="5065940"/>
              <a:ext cx="19050" cy="4445"/>
            </a:xfrm>
            <a:custGeom>
              <a:avLst/>
              <a:gdLst/>
              <a:ahLst/>
              <a:cxnLst/>
              <a:rect l="l" t="t" r="r" b="b"/>
              <a:pathLst>
                <a:path w="19050" h="4445">
                  <a:moveTo>
                    <a:pt x="0" y="3962"/>
                  </a:moveTo>
                  <a:lnTo>
                    <a:pt x="11099" y="1587"/>
                  </a:lnTo>
                  <a:lnTo>
                    <a:pt x="1901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41" name="object 22841"/>
            <p:cNvSpPr/>
            <p:nvPr/>
          </p:nvSpPr>
          <p:spPr>
            <a:xfrm>
              <a:off x="7276007" y="5058028"/>
              <a:ext cx="24765" cy="5715"/>
            </a:xfrm>
            <a:custGeom>
              <a:avLst/>
              <a:gdLst/>
              <a:ahLst/>
              <a:cxnLst/>
              <a:rect l="l" t="t" r="r" b="b"/>
              <a:pathLst>
                <a:path w="24765" h="5714">
                  <a:moveTo>
                    <a:pt x="0" y="5537"/>
                  </a:moveTo>
                  <a:lnTo>
                    <a:pt x="8712" y="3949"/>
                  </a:lnTo>
                  <a:lnTo>
                    <a:pt x="245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42" name="object 22842"/>
            <p:cNvSpPr/>
            <p:nvPr/>
          </p:nvSpPr>
          <p:spPr>
            <a:xfrm>
              <a:off x="7306119" y="505565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0" y="1574"/>
                  </a:moveTo>
                  <a:lnTo>
                    <a:pt x="712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43" name="object 22843"/>
            <p:cNvSpPr/>
            <p:nvPr/>
          </p:nvSpPr>
          <p:spPr>
            <a:xfrm>
              <a:off x="7317206" y="5035041"/>
              <a:ext cx="50800" cy="11430"/>
            </a:xfrm>
            <a:custGeom>
              <a:avLst/>
              <a:gdLst/>
              <a:ahLst/>
              <a:cxnLst/>
              <a:rect l="l" t="t" r="r" b="b"/>
              <a:pathLst>
                <a:path w="50800" h="11429">
                  <a:moveTo>
                    <a:pt x="50698" y="0"/>
                  </a:moveTo>
                  <a:lnTo>
                    <a:pt x="35648" y="3174"/>
                  </a:lnTo>
                  <a:lnTo>
                    <a:pt x="8724" y="9512"/>
                  </a:lnTo>
                  <a:lnTo>
                    <a:pt x="787" y="11099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44" name="object 22844"/>
            <p:cNvSpPr/>
            <p:nvPr/>
          </p:nvSpPr>
          <p:spPr>
            <a:xfrm>
              <a:off x="7223721" y="5052478"/>
              <a:ext cx="66675" cy="15240"/>
            </a:xfrm>
            <a:custGeom>
              <a:avLst/>
              <a:gdLst/>
              <a:ahLst/>
              <a:cxnLst/>
              <a:rect l="l" t="t" r="r" b="b"/>
              <a:pathLst>
                <a:path w="66675" h="15239">
                  <a:moveTo>
                    <a:pt x="66548" y="0"/>
                  </a:moveTo>
                  <a:lnTo>
                    <a:pt x="53873" y="3162"/>
                  </a:lnTo>
                  <a:lnTo>
                    <a:pt x="40849" y="5725"/>
                  </a:lnTo>
                  <a:lnTo>
                    <a:pt x="27995" y="8567"/>
                  </a:lnTo>
                  <a:lnTo>
                    <a:pt x="15206" y="11479"/>
                  </a:lnTo>
                  <a:lnTo>
                    <a:pt x="2374" y="14249"/>
                  </a:lnTo>
                  <a:lnTo>
                    <a:pt x="0" y="150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45" name="object 22845"/>
            <p:cNvSpPr/>
            <p:nvPr/>
          </p:nvSpPr>
          <p:spPr>
            <a:xfrm>
              <a:off x="6930593" y="5111889"/>
              <a:ext cx="73025" cy="13970"/>
            </a:xfrm>
            <a:custGeom>
              <a:avLst/>
              <a:gdLst/>
              <a:ahLst/>
              <a:cxnLst/>
              <a:rect l="l" t="t" r="r" b="b"/>
              <a:pathLst>
                <a:path w="73025" h="13970">
                  <a:moveTo>
                    <a:pt x="72885" y="0"/>
                  </a:moveTo>
                  <a:lnTo>
                    <a:pt x="52298" y="3962"/>
                  </a:lnTo>
                  <a:lnTo>
                    <a:pt x="22974" y="9499"/>
                  </a:lnTo>
                  <a:lnTo>
                    <a:pt x="0" y="134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46" name="object 22846"/>
            <p:cNvSpPr/>
            <p:nvPr/>
          </p:nvSpPr>
          <p:spPr>
            <a:xfrm>
              <a:off x="6829196" y="5130114"/>
              <a:ext cx="74930" cy="13970"/>
            </a:xfrm>
            <a:custGeom>
              <a:avLst/>
              <a:gdLst/>
              <a:ahLst/>
              <a:cxnLst/>
              <a:rect l="l" t="t" r="r" b="b"/>
              <a:pathLst>
                <a:path w="74929" h="13970">
                  <a:moveTo>
                    <a:pt x="74472" y="0"/>
                  </a:moveTo>
                  <a:lnTo>
                    <a:pt x="64173" y="2387"/>
                  </a:lnTo>
                  <a:lnTo>
                    <a:pt x="34061" y="7137"/>
                  </a:lnTo>
                  <a:lnTo>
                    <a:pt x="3962" y="12674"/>
                  </a:lnTo>
                  <a:lnTo>
                    <a:pt x="0" y="134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47" name="object 22847"/>
            <p:cNvSpPr/>
            <p:nvPr/>
          </p:nvSpPr>
          <p:spPr>
            <a:xfrm>
              <a:off x="6802272" y="51483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2848" name="object 22848"/>
          <p:cNvSpPr/>
          <p:nvPr/>
        </p:nvSpPr>
        <p:spPr>
          <a:xfrm>
            <a:off x="7065518" y="3020057"/>
            <a:ext cx="857" cy="857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749" y="0"/>
                </a:moveTo>
                <a:lnTo>
                  <a:pt x="0" y="80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2849" name="object 22849"/>
          <p:cNvGrpSpPr/>
          <p:nvPr/>
        </p:nvGrpSpPr>
        <p:grpSpPr>
          <a:xfrm>
            <a:off x="7040884" y="2907235"/>
            <a:ext cx="90011" cy="156448"/>
            <a:chOff x="8737606" y="4307014"/>
            <a:chExt cx="133350" cy="231775"/>
          </a:xfrm>
        </p:grpSpPr>
        <p:sp>
          <p:nvSpPr>
            <p:cNvPr id="22850" name="object 22850"/>
            <p:cNvSpPr/>
            <p:nvPr/>
          </p:nvSpPr>
          <p:spPr>
            <a:xfrm>
              <a:off x="8738399" y="4534370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174"/>
                  </a:moveTo>
                  <a:lnTo>
                    <a:pt x="4013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51" name="object 22851"/>
            <p:cNvSpPr/>
            <p:nvPr/>
          </p:nvSpPr>
          <p:spPr>
            <a:xfrm>
              <a:off x="8774099" y="4441685"/>
              <a:ext cx="48895" cy="59690"/>
            </a:xfrm>
            <a:custGeom>
              <a:avLst/>
              <a:gdLst/>
              <a:ahLst/>
              <a:cxnLst/>
              <a:rect l="l" t="t" r="r" b="b"/>
              <a:pathLst>
                <a:path w="48895" h="59689">
                  <a:moveTo>
                    <a:pt x="0" y="59410"/>
                  </a:moveTo>
                  <a:lnTo>
                    <a:pt x="5511" y="53073"/>
                  </a:lnTo>
                  <a:lnTo>
                    <a:pt x="16091" y="41357"/>
                  </a:lnTo>
                  <a:lnTo>
                    <a:pt x="25949" y="29387"/>
                  </a:lnTo>
                  <a:lnTo>
                    <a:pt x="35497" y="17179"/>
                  </a:lnTo>
                  <a:lnTo>
                    <a:pt x="45148" y="4749"/>
                  </a:lnTo>
                  <a:lnTo>
                    <a:pt x="48323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52" name="object 22852"/>
            <p:cNvSpPr/>
            <p:nvPr/>
          </p:nvSpPr>
          <p:spPr>
            <a:xfrm>
              <a:off x="8824759" y="4408411"/>
              <a:ext cx="18415" cy="30480"/>
            </a:xfrm>
            <a:custGeom>
              <a:avLst/>
              <a:gdLst/>
              <a:ahLst/>
              <a:cxnLst/>
              <a:rect l="l" t="t" r="r" b="b"/>
              <a:pathLst>
                <a:path w="18415" h="30479">
                  <a:moveTo>
                    <a:pt x="0" y="30098"/>
                  </a:moveTo>
                  <a:lnTo>
                    <a:pt x="2425" y="26923"/>
                  </a:lnTo>
                  <a:lnTo>
                    <a:pt x="5933" y="20964"/>
                  </a:lnTo>
                  <a:lnTo>
                    <a:pt x="9488" y="15025"/>
                  </a:lnTo>
                  <a:lnTo>
                    <a:pt x="13064" y="9098"/>
                  </a:lnTo>
                  <a:lnTo>
                    <a:pt x="16637" y="3174"/>
                  </a:lnTo>
                  <a:lnTo>
                    <a:pt x="1822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53" name="object 22853"/>
            <p:cNvSpPr/>
            <p:nvPr/>
          </p:nvSpPr>
          <p:spPr>
            <a:xfrm>
              <a:off x="8843835" y="4379899"/>
              <a:ext cx="12065" cy="27940"/>
            </a:xfrm>
            <a:custGeom>
              <a:avLst/>
              <a:gdLst/>
              <a:ahLst/>
              <a:cxnLst/>
              <a:rect l="l" t="t" r="r" b="b"/>
              <a:pathLst>
                <a:path w="12065" h="27939">
                  <a:moveTo>
                    <a:pt x="0" y="27724"/>
                  </a:moveTo>
                  <a:lnTo>
                    <a:pt x="1498" y="23774"/>
                  </a:lnTo>
                  <a:lnTo>
                    <a:pt x="4673" y="18211"/>
                  </a:lnTo>
                  <a:lnTo>
                    <a:pt x="7099" y="12674"/>
                  </a:lnTo>
                  <a:lnTo>
                    <a:pt x="9436" y="7137"/>
                  </a:lnTo>
                  <a:lnTo>
                    <a:pt x="11023" y="1587"/>
                  </a:lnTo>
                  <a:lnTo>
                    <a:pt x="118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54" name="object 22854"/>
            <p:cNvSpPr/>
            <p:nvPr/>
          </p:nvSpPr>
          <p:spPr>
            <a:xfrm>
              <a:off x="8857284" y="4344251"/>
              <a:ext cx="8890" cy="31750"/>
            </a:xfrm>
            <a:custGeom>
              <a:avLst/>
              <a:gdLst/>
              <a:ahLst/>
              <a:cxnLst/>
              <a:rect l="l" t="t" r="r" b="b"/>
              <a:pathLst>
                <a:path w="8890" h="31750">
                  <a:moveTo>
                    <a:pt x="0" y="31686"/>
                  </a:moveTo>
                  <a:lnTo>
                    <a:pt x="1587" y="26924"/>
                  </a:lnTo>
                  <a:lnTo>
                    <a:pt x="3175" y="21386"/>
                  </a:lnTo>
                  <a:lnTo>
                    <a:pt x="4673" y="15836"/>
                  </a:lnTo>
                  <a:lnTo>
                    <a:pt x="6261" y="10299"/>
                  </a:lnTo>
                  <a:lnTo>
                    <a:pt x="7848" y="4749"/>
                  </a:lnTo>
                  <a:lnTo>
                    <a:pt x="7848" y="3962"/>
                  </a:lnTo>
                  <a:lnTo>
                    <a:pt x="869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55" name="object 22855"/>
            <p:cNvSpPr/>
            <p:nvPr/>
          </p:nvSpPr>
          <p:spPr>
            <a:xfrm>
              <a:off x="8774099" y="4474946"/>
              <a:ext cx="23495" cy="26670"/>
            </a:xfrm>
            <a:custGeom>
              <a:avLst/>
              <a:gdLst/>
              <a:ahLst/>
              <a:cxnLst/>
              <a:rect l="l" t="t" r="r" b="b"/>
              <a:pathLst>
                <a:path w="23495" h="26670">
                  <a:moveTo>
                    <a:pt x="0" y="26149"/>
                  </a:moveTo>
                  <a:lnTo>
                    <a:pt x="5511" y="19811"/>
                  </a:lnTo>
                  <a:lnTo>
                    <a:pt x="13462" y="11099"/>
                  </a:lnTo>
                  <a:lnTo>
                    <a:pt x="20561" y="2374"/>
                  </a:lnTo>
                  <a:lnTo>
                    <a:pt x="2289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56" name="object 22856"/>
            <p:cNvSpPr/>
            <p:nvPr/>
          </p:nvSpPr>
          <p:spPr>
            <a:xfrm>
              <a:off x="8774099" y="4467822"/>
              <a:ext cx="41275" cy="50165"/>
            </a:xfrm>
            <a:custGeom>
              <a:avLst/>
              <a:gdLst/>
              <a:ahLst/>
              <a:cxnLst/>
              <a:rect l="l" t="t" r="r" b="b"/>
              <a:pathLst>
                <a:path w="41275" h="50164">
                  <a:moveTo>
                    <a:pt x="41122" y="0"/>
                  </a:moveTo>
                  <a:lnTo>
                    <a:pt x="34861" y="8724"/>
                  </a:lnTo>
                  <a:lnTo>
                    <a:pt x="27660" y="17437"/>
                  </a:lnTo>
                  <a:lnTo>
                    <a:pt x="20561" y="26149"/>
                  </a:lnTo>
                  <a:lnTo>
                    <a:pt x="13449" y="34861"/>
                  </a:lnTo>
                  <a:lnTo>
                    <a:pt x="5511" y="43573"/>
                  </a:lnTo>
                  <a:lnTo>
                    <a:pt x="0" y="4991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57" name="object 22857"/>
            <p:cNvSpPr/>
            <p:nvPr/>
          </p:nvSpPr>
          <p:spPr>
            <a:xfrm>
              <a:off x="8815222" y="445119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62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58" name="object 22858"/>
            <p:cNvSpPr/>
            <p:nvPr/>
          </p:nvSpPr>
          <p:spPr>
            <a:xfrm>
              <a:off x="8855697" y="4360087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0" y="19811"/>
                  </a:moveTo>
                  <a:lnTo>
                    <a:pt x="1587" y="16636"/>
                  </a:lnTo>
                  <a:lnTo>
                    <a:pt x="1587" y="15849"/>
                  </a:lnTo>
                  <a:lnTo>
                    <a:pt x="3175" y="11087"/>
                  </a:lnTo>
                  <a:lnTo>
                    <a:pt x="4762" y="5549"/>
                  </a:lnTo>
                  <a:lnTo>
                    <a:pt x="626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59" name="object 22859"/>
            <p:cNvSpPr/>
            <p:nvPr/>
          </p:nvSpPr>
          <p:spPr>
            <a:xfrm>
              <a:off x="8843835" y="4379899"/>
              <a:ext cx="12065" cy="27940"/>
            </a:xfrm>
            <a:custGeom>
              <a:avLst/>
              <a:gdLst/>
              <a:ahLst/>
              <a:cxnLst/>
              <a:rect l="l" t="t" r="r" b="b"/>
              <a:pathLst>
                <a:path w="12065" h="27939">
                  <a:moveTo>
                    <a:pt x="0" y="27724"/>
                  </a:moveTo>
                  <a:lnTo>
                    <a:pt x="1498" y="23774"/>
                  </a:lnTo>
                  <a:lnTo>
                    <a:pt x="4673" y="18211"/>
                  </a:lnTo>
                  <a:lnTo>
                    <a:pt x="7099" y="12674"/>
                  </a:lnTo>
                  <a:lnTo>
                    <a:pt x="9436" y="7137"/>
                  </a:lnTo>
                  <a:lnTo>
                    <a:pt x="11023" y="1587"/>
                  </a:lnTo>
                  <a:lnTo>
                    <a:pt x="118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60" name="object 22860"/>
            <p:cNvSpPr/>
            <p:nvPr/>
          </p:nvSpPr>
          <p:spPr>
            <a:xfrm>
              <a:off x="8815222" y="4411586"/>
              <a:ext cx="26670" cy="40005"/>
            </a:xfrm>
            <a:custGeom>
              <a:avLst/>
              <a:gdLst/>
              <a:ahLst/>
              <a:cxnLst/>
              <a:rect l="l" t="t" r="r" b="b"/>
              <a:pathLst>
                <a:path w="26670" h="40004">
                  <a:moveTo>
                    <a:pt x="0" y="39611"/>
                  </a:moveTo>
                  <a:lnTo>
                    <a:pt x="24587" y="2374"/>
                  </a:lnTo>
                  <a:lnTo>
                    <a:pt x="261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61" name="object 22861"/>
            <p:cNvSpPr/>
            <p:nvPr/>
          </p:nvSpPr>
          <p:spPr>
            <a:xfrm>
              <a:off x="8815222" y="4360087"/>
              <a:ext cx="50800" cy="107950"/>
            </a:xfrm>
            <a:custGeom>
              <a:avLst/>
              <a:gdLst/>
              <a:ahLst/>
              <a:cxnLst/>
              <a:rect l="l" t="t" r="r" b="b"/>
              <a:pathLst>
                <a:path w="50800" h="107950">
                  <a:moveTo>
                    <a:pt x="50761" y="0"/>
                  </a:moveTo>
                  <a:lnTo>
                    <a:pt x="32008" y="56272"/>
                  </a:lnTo>
                  <a:lnTo>
                    <a:pt x="4025" y="102196"/>
                  </a:lnTo>
                  <a:lnTo>
                    <a:pt x="0" y="10773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62" name="object 22862"/>
            <p:cNvSpPr/>
            <p:nvPr/>
          </p:nvSpPr>
          <p:spPr>
            <a:xfrm>
              <a:off x="8865984" y="434423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63" name="object 22863"/>
            <p:cNvSpPr/>
            <p:nvPr/>
          </p:nvSpPr>
          <p:spPr>
            <a:xfrm>
              <a:off x="8866733" y="4310964"/>
              <a:ext cx="3175" cy="27940"/>
            </a:xfrm>
            <a:custGeom>
              <a:avLst/>
              <a:gdLst/>
              <a:ahLst/>
              <a:cxnLst/>
              <a:rect l="l" t="t" r="r" b="b"/>
              <a:pathLst>
                <a:path w="3175" h="27939">
                  <a:moveTo>
                    <a:pt x="0" y="27724"/>
                  </a:moveTo>
                  <a:lnTo>
                    <a:pt x="838" y="22974"/>
                  </a:lnTo>
                  <a:lnTo>
                    <a:pt x="1587" y="17437"/>
                  </a:lnTo>
                  <a:lnTo>
                    <a:pt x="2425" y="12687"/>
                  </a:lnTo>
                  <a:lnTo>
                    <a:pt x="3175" y="7924"/>
                  </a:lnTo>
                  <a:lnTo>
                    <a:pt x="317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64" name="object 22864"/>
            <p:cNvSpPr/>
            <p:nvPr/>
          </p:nvSpPr>
          <p:spPr>
            <a:xfrm>
              <a:off x="8865984" y="434345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65" name="object 22865"/>
            <p:cNvSpPr/>
            <p:nvPr/>
          </p:nvSpPr>
          <p:spPr>
            <a:xfrm>
              <a:off x="8869908" y="430701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2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66" name="object 22866"/>
            <p:cNvSpPr/>
            <p:nvPr/>
          </p:nvSpPr>
          <p:spPr>
            <a:xfrm>
              <a:off x="8865984" y="434345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6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67" name="object 22867"/>
            <p:cNvSpPr/>
            <p:nvPr/>
          </p:nvSpPr>
          <p:spPr>
            <a:xfrm>
              <a:off x="8865984" y="4321264"/>
              <a:ext cx="4445" cy="39370"/>
            </a:xfrm>
            <a:custGeom>
              <a:avLst/>
              <a:gdLst/>
              <a:ahLst/>
              <a:cxnLst/>
              <a:rect l="l" t="t" r="r" b="b"/>
              <a:pathLst>
                <a:path w="4445" h="39370">
                  <a:moveTo>
                    <a:pt x="3924" y="0"/>
                  </a:moveTo>
                  <a:lnTo>
                    <a:pt x="3924" y="3962"/>
                  </a:lnTo>
                  <a:lnTo>
                    <a:pt x="3955" y="12119"/>
                  </a:lnTo>
                  <a:lnTo>
                    <a:pt x="3170" y="19183"/>
                  </a:lnTo>
                  <a:lnTo>
                    <a:pt x="1968" y="26161"/>
                  </a:lnTo>
                  <a:lnTo>
                    <a:pt x="749" y="34061"/>
                  </a:lnTo>
                  <a:lnTo>
                    <a:pt x="0" y="3882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868" name="object 22868"/>
          <p:cNvGrpSpPr/>
          <p:nvPr/>
        </p:nvGrpSpPr>
        <p:grpSpPr>
          <a:xfrm>
            <a:off x="6134505" y="3298659"/>
            <a:ext cx="357045" cy="112300"/>
            <a:chOff x="7394822" y="4886902"/>
            <a:chExt cx="528955" cy="166370"/>
          </a:xfrm>
        </p:grpSpPr>
        <p:sp>
          <p:nvSpPr>
            <p:cNvPr id="22869" name="object 22869"/>
            <p:cNvSpPr/>
            <p:nvPr/>
          </p:nvSpPr>
          <p:spPr>
            <a:xfrm>
              <a:off x="7844815" y="4887696"/>
              <a:ext cx="49530" cy="15875"/>
            </a:xfrm>
            <a:custGeom>
              <a:avLst/>
              <a:gdLst/>
              <a:ahLst/>
              <a:cxnLst/>
              <a:rect l="l" t="t" r="r" b="b"/>
              <a:pathLst>
                <a:path w="49529" h="15875">
                  <a:moveTo>
                    <a:pt x="49123" y="0"/>
                  </a:moveTo>
                  <a:lnTo>
                    <a:pt x="36436" y="3962"/>
                  </a:lnTo>
                  <a:lnTo>
                    <a:pt x="35648" y="3962"/>
                  </a:lnTo>
                  <a:lnTo>
                    <a:pt x="15849" y="10299"/>
                  </a:lnTo>
                  <a:lnTo>
                    <a:pt x="11887" y="11887"/>
                  </a:lnTo>
                  <a:lnTo>
                    <a:pt x="11087" y="12674"/>
                  </a:lnTo>
                  <a:lnTo>
                    <a:pt x="0" y="1583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70" name="object 22870"/>
            <p:cNvSpPr/>
            <p:nvPr/>
          </p:nvSpPr>
          <p:spPr>
            <a:xfrm>
              <a:off x="7765579" y="4912258"/>
              <a:ext cx="52069" cy="15875"/>
            </a:xfrm>
            <a:custGeom>
              <a:avLst/>
              <a:gdLst/>
              <a:ahLst/>
              <a:cxnLst/>
              <a:rect l="l" t="t" r="r" b="b"/>
              <a:pathLst>
                <a:path w="52070" h="15875">
                  <a:moveTo>
                    <a:pt x="51498" y="0"/>
                  </a:moveTo>
                  <a:lnTo>
                    <a:pt x="41986" y="3174"/>
                  </a:lnTo>
                  <a:lnTo>
                    <a:pt x="17437" y="11099"/>
                  </a:lnTo>
                  <a:lnTo>
                    <a:pt x="0" y="1583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71" name="object 22871"/>
            <p:cNvSpPr/>
            <p:nvPr/>
          </p:nvSpPr>
          <p:spPr>
            <a:xfrm>
              <a:off x="7683194" y="4936820"/>
              <a:ext cx="53975" cy="15875"/>
            </a:xfrm>
            <a:custGeom>
              <a:avLst/>
              <a:gdLst/>
              <a:ahLst/>
              <a:cxnLst/>
              <a:rect l="l" t="t" r="r" b="b"/>
              <a:pathLst>
                <a:path w="53975" h="15875">
                  <a:moveTo>
                    <a:pt x="53873" y="0"/>
                  </a:moveTo>
                  <a:lnTo>
                    <a:pt x="49123" y="1574"/>
                  </a:lnTo>
                  <a:lnTo>
                    <a:pt x="23774" y="8712"/>
                  </a:lnTo>
                  <a:lnTo>
                    <a:pt x="0" y="1583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72" name="object 22872"/>
            <p:cNvSpPr/>
            <p:nvPr/>
          </p:nvSpPr>
          <p:spPr>
            <a:xfrm>
              <a:off x="7599235" y="4960581"/>
              <a:ext cx="56515" cy="15875"/>
            </a:xfrm>
            <a:custGeom>
              <a:avLst/>
              <a:gdLst/>
              <a:ahLst/>
              <a:cxnLst/>
              <a:rect l="l" t="t" r="r" b="b"/>
              <a:pathLst>
                <a:path w="56515" h="15875">
                  <a:moveTo>
                    <a:pt x="56248" y="0"/>
                  </a:moveTo>
                  <a:lnTo>
                    <a:pt x="55448" y="0"/>
                  </a:lnTo>
                  <a:lnTo>
                    <a:pt x="29311" y="7124"/>
                  </a:lnTo>
                  <a:lnTo>
                    <a:pt x="2374" y="15049"/>
                  </a:lnTo>
                  <a:lnTo>
                    <a:pt x="0" y="1583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73" name="object 22873"/>
            <p:cNvSpPr/>
            <p:nvPr/>
          </p:nvSpPr>
          <p:spPr>
            <a:xfrm>
              <a:off x="7512087" y="4983556"/>
              <a:ext cx="59055" cy="15875"/>
            </a:xfrm>
            <a:custGeom>
              <a:avLst/>
              <a:gdLst/>
              <a:ahLst/>
              <a:cxnLst/>
              <a:rect l="l" t="t" r="r" b="b"/>
              <a:pathLst>
                <a:path w="59054" h="15875">
                  <a:moveTo>
                    <a:pt x="58623" y="0"/>
                  </a:moveTo>
                  <a:lnTo>
                    <a:pt x="36436" y="6337"/>
                  </a:lnTo>
                  <a:lnTo>
                    <a:pt x="8712" y="13474"/>
                  </a:lnTo>
                  <a:lnTo>
                    <a:pt x="0" y="1584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74" name="object 22874"/>
            <p:cNvSpPr/>
            <p:nvPr/>
          </p:nvSpPr>
          <p:spPr>
            <a:xfrm>
              <a:off x="7409103" y="5006530"/>
              <a:ext cx="75565" cy="18415"/>
            </a:xfrm>
            <a:custGeom>
              <a:avLst/>
              <a:gdLst/>
              <a:ahLst/>
              <a:cxnLst/>
              <a:rect l="l" t="t" r="r" b="b"/>
              <a:pathLst>
                <a:path w="75565" h="18414">
                  <a:moveTo>
                    <a:pt x="75260" y="0"/>
                  </a:moveTo>
                  <a:lnTo>
                    <a:pt x="57048" y="4749"/>
                  </a:lnTo>
                  <a:lnTo>
                    <a:pt x="29311" y="11099"/>
                  </a:lnTo>
                  <a:lnTo>
                    <a:pt x="787" y="18211"/>
                  </a:lnTo>
                  <a:lnTo>
                    <a:pt x="0" y="18211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75" name="object 22875"/>
            <p:cNvSpPr/>
            <p:nvPr/>
          </p:nvSpPr>
          <p:spPr>
            <a:xfrm>
              <a:off x="7395628" y="5008105"/>
              <a:ext cx="113664" cy="27940"/>
            </a:xfrm>
            <a:custGeom>
              <a:avLst/>
              <a:gdLst/>
              <a:ahLst/>
              <a:cxnLst/>
              <a:rect l="l" t="t" r="r" b="b"/>
              <a:pathLst>
                <a:path w="113665" h="27939">
                  <a:moveTo>
                    <a:pt x="0" y="27736"/>
                  </a:moveTo>
                  <a:lnTo>
                    <a:pt x="800" y="27736"/>
                  </a:lnTo>
                  <a:lnTo>
                    <a:pt x="26962" y="21748"/>
                  </a:lnTo>
                  <a:lnTo>
                    <a:pt x="52790" y="15486"/>
                  </a:lnTo>
                  <a:lnTo>
                    <a:pt x="78566" y="9011"/>
                  </a:lnTo>
                  <a:lnTo>
                    <a:pt x="104571" y="2387"/>
                  </a:lnTo>
                  <a:lnTo>
                    <a:pt x="11328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76" name="object 22876"/>
            <p:cNvSpPr/>
            <p:nvPr/>
          </p:nvSpPr>
          <p:spPr>
            <a:xfrm>
              <a:off x="7500200" y="4887696"/>
              <a:ext cx="422275" cy="123189"/>
            </a:xfrm>
            <a:custGeom>
              <a:avLst/>
              <a:gdLst/>
              <a:ahLst/>
              <a:cxnLst/>
              <a:rect l="l" t="t" r="r" b="b"/>
              <a:pathLst>
                <a:path w="422275" h="123189">
                  <a:moveTo>
                    <a:pt x="0" y="122796"/>
                  </a:moveTo>
                  <a:lnTo>
                    <a:pt x="8712" y="120408"/>
                  </a:lnTo>
                  <a:lnTo>
                    <a:pt x="59546" y="107529"/>
                  </a:lnTo>
                  <a:lnTo>
                    <a:pt x="110199" y="94112"/>
                  </a:lnTo>
                  <a:lnTo>
                    <a:pt x="160686" y="80188"/>
                  </a:lnTo>
                  <a:lnTo>
                    <a:pt x="211021" y="65786"/>
                  </a:lnTo>
                  <a:lnTo>
                    <a:pt x="261220" y="50933"/>
                  </a:lnTo>
                  <a:lnTo>
                    <a:pt x="311298" y="35658"/>
                  </a:lnTo>
                  <a:lnTo>
                    <a:pt x="361269" y="19992"/>
                  </a:lnTo>
                  <a:lnTo>
                    <a:pt x="411149" y="3962"/>
                  </a:lnTo>
                  <a:lnTo>
                    <a:pt x="42223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77" name="object 22877"/>
            <p:cNvSpPr/>
            <p:nvPr/>
          </p:nvSpPr>
          <p:spPr>
            <a:xfrm>
              <a:off x="7395616" y="5035842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800" y="16636"/>
                  </a:moveTo>
                  <a:lnTo>
                    <a:pt x="800" y="0"/>
                  </a:lnTo>
                </a:path>
                <a:path w="1270" h="17145">
                  <a:moveTo>
                    <a:pt x="800" y="16636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22878" name="object 22878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7590516" y="4890877"/>
              <a:ext cx="321627" cy="96634"/>
            </a:xfrm>
            <a:prstGeom prst="rect">
              <a:avLst/>
            </a:prstGeom>
          </p:spPr>
        </p:pic>
        <p:sp>
          <p:nvSpPr>
            <p:cNvPr id="22879" name="object 22879"/>
            <p:cNvSpPr/>
            <p:nvPr/>
          </p:nvSpPr>
          <p:spPr>
            <a:xfrm>
              <a:off x="7409090" y="5010492"/>
              <a:ext cx="91440" cy="22225"/>
            </a:xfrm>
            <a:custGeom>
              <a:avLst/>
              <a:gdLst/>
              <a:ahLst/>
              <a:cxnLst/>
              <a:rect l="l" t="t" r="r" b="b"/>
              <a:pathLst>
                <a:path w="91440" h="22225">
                  <a:moveTo>
                    <a:pt x="0" y="22186"/>
                  </a:moveTo>
                  <a:lnTo>
                    <a:pt x="15836" y="19011"/>
                  </a:lnTo>
                  <a:lnTo>
                    <a:pt x="44361" y="11887"/>
                  </a:lnTo>
                  <a:lnTo>
                    <a:pt x="72097" y="4762"/>
                  </a:lnTo>
                  <a:lnTo>
                    <a:pt x="9110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80" name="object 22880"/>
            <p:cNvSpPr/>
            <p:nvPr/>
          </p:nvSpPr>
          <p:spPr>
            <a:xfrm>
              <a:off x="7396416" y="4904333"/>
              <a:ext cx="526415" cy="148590"/>
            </a:xfrm>
            <a:custGeom>
              <a:avLst/>
              <a:gdLst/>
              <a:ahLst/>
              <a:cxnLst/>
              <a:rect l="l" t="t" r="r" b="b"/>
              <a:pathLst>
                <a:path w="526415" h="148589">
                  <a:moveTo>
                    <a:pt x="526021" y="0"/>
                  </a:moveTo>
                  <a:lnTo>
                    <a:pt x="468332" y="18744"/>
                  </a:lnTo>
                  <a:lnTo>
                    <a:pt x="419968" y="33944"/>
                  </a:lnTo>
                  <a:lnTo>
                    <a:pt x="371444" y="48764"/>
                  </a:lnTo>
                  <a:lnTo>
                    <a:pt x="322774" y="63195"/>
                  </a:lnTo>
                  <a:lnTo>
                    <a:pt x="273973" y="77225"/>
                  </a:lnTo>
                  <a:lnTo>
                    <a:pt x="225056" y="90844"/>
                  </a:lnTo>
                  <a:lnTo>
                    <a:pt x="176037" y="104043"/>
                  </a:lnTo>
                  <a:lnTo>
                    <a:pt x="126930" y="116810"/>
                  </a:lnTo>
                  <a:lnTo>
                    <a:pt x="77750" y="129135"/>
                  </a:lnTo>
                  <a:lnTo>
                    <a:pt x="28511" y="141008"/>
                  </a:lnTo>
                  <a:lnTo>
                    <a:pt x="0" y="148145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81" name="object 22881"/>
            <p:cNvSpPr/>
            <p:nvPr/>
          </p:nvSpPr>
          <p:spPr>
            <a:xfrm>
              <a:off x="7922437" y="488769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6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882" name="object 22882"/>
          <p:cNvGrpSpPr/>
          <p:nvPr/>
        </p:nvGrpSpPr>
        <p:grpSpPr>
          <a:xfrm>
            <a:off x="6540919" y="3037704"/>
            <a:ext cx="471488" cy="248174"/>
            <a:chOff x="7996917" y="4500302"/>
            <a:chExt cx="698500" cy="367665"/>
          </a:xfrm>
        </p:grpSpPr>
        <p:sp>
          <p:nvSpPr>
            <p:cNvPr id="22883" name="object 22883"/>
            <p:cNvSpPr/>
            <p:nvPr/>
          </p:nvSpPr>
          <p:spPr>
            <a:xfrm>
              <a:off x="8410448" y="4501095"/>
              <a:ext cx="283845" cy="184785"/>
            </a:xfrm>
            <a:custGeom>
              <a:avLst/>
              <a:gdLst/>
              <a:ahLst/>
              <a:cxnLst/>
              <a:rect l="l" t="t" r="r" b="b"/>
              <a:pathLst>
                <a:path w="283845" h="184785">
                  <a:moveTo>
                    <a:pt x="0" y="184594"/>
                  </a:moveTo>
                  <a:lnTo>
                    <a:pt x="52937" y="155819"/>
                  </a:lnTo>
                  <a:lnTo>
                    <a:pt x="88792" y="135337"/>
                  </a:lnTo>
                  <a:lnTo>
                    <a:pt x="124218" y="114131"/>
                  </a:lnTo>
                  <a:lnTo>
                    <a:pt x="159232" y="91897"/>
                  </a:lnTo>
                  <a:lnTo>
                    <a:pt x="183794" y="75272"/>
                  </a:lnTo>
                  <a:lnTo>
                    <a:pt x="207677" y="58831"/>
                  </a:lnTo>
                  <a:lnTo>
                    <a:pt x="231060" y="41697"/>
                  </a:lnTo>
                  <a:lnTo>
                    <a:pt x="253981" y="23920"/>
                  </a:lnTo>
                  <a:lnTo>
                    <a:pt x="276479" y="5549"/>
                  </a:lnTo>
                  <a:lnTo>
                    <a:pt x="278053" y="4762"/>
                  </a:lnTo>
                  <a:lnTo>
                    <a:pt x="28361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84" name="object 22884"/>
            <p:cNvSpPr/>
            <p:nvPr/>
          </p:nvSpPr>
          <p:spPr>
            <a:xfrm>
              <a:off x="8655253" y="4503483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5" h="9525">
                  <a:moveTo>
                    <a:pt x="11874" y="0"/>
                  </a:moveTo>
                  <a:lnTo>
                    <a:pt x="5537" y="5537"/>
                  </a:lnTo>
                  <a:lnTo>
                    <a:pt x="0" y="94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85" name="object 22885"/>
            <p:cNvSpPr/>
            <p:nvPr/>
          </p:nvSpPr>
          <p:spPr>
            <a:xfrm>
              <a:off x="8614042" y="4534369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4" h="11429">
                  <a:moveTo>
                    <a:pt x="14262" y="0"/>
                  </a:moveTo>
                  <a:lnTo>
                    <a:pt x="11087" y="2374"/>
                  </a:lnTo>
                  <a:lnTo>
                    <a:pt x="9512" y="3962"/>
                  </a:lnTo>
                  <a:lnTo>
                    <a:pt x="5549" y="7137"/>
                  </a:lnTo>
                  <a:lnTo>
                    <a:pt x="4762" y="7137"/>
                  </a:lnTo>
                  <a:lnTo>
                    <a:pt x="0" y="110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86" name="object 22886"/>
            <p:cNvSpPr/>
            <p:nvPr/>
          </p:nvSpPr>
          <p:spPr>
            <a:xfrm>
              <a:off x="8522144" y="4594580"/>
              <a:ext cx="20320" cy="12700"/>
            </a:xfrm>
            <a:custGeom>
              <a:avLst/>
              <a:gdLst/>
              <a:ahLst/>
              <a:cxnLst/>
              <a:rect l="l" t="t" r="r" b="b"/>
              <a:pathLst>
                <a:path w="20320" h="12700">
                  <a:moveTo>
                    <a:pt x="19811" y="0"/>
                  </a:moveTo>
                  <a:lnTo>
                    <a:pt x="8724" y="7137"/>
                  </a:lnTo>
                  <a:lnTo>
                    <a:pt x="0" y="126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87" name="object 22887"/>
            <p:cNvSpPr/>
            <p:nvPr/>
          </p:nvSpPr>
          <p:spPr>
            <a:xfrm>
              <a:off x="8471446" y="4624692"/>
              <a:ext cx="23495" cy="13970"/>
            </a:xfrm>
            <a:custGeom>
              <a:avLst/>
              <a:gdLst/>
              <a:ahLst/>
              <a:cxnLst/>
              <a:rect l="l" t="t" r="r" b="b"/>
              <a:pathLst>
                <a:path w="23495" h="13970">
                  <a:moveTo>
                    <a:pt x="22974" y="0"/>
                  </a:moveTo>
                  <a:lnTo>
                    <a:pt x="15062" y="4749"/>
                  </a:lnTo>
                  <a:lnTo>
                    <a:pt x="0" y="134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88" name="object 22888"/>
            <p:cNvSpPr/>
            <p:nvPr/>
          </p:nvSpPr>
          <p:spPr>
            <a:xfrm>
              <a:off x="8418373" y="4653991"/>
              <a:ext cx="25400" cy="14604"/>
            </a:xfrm>
            <a:custGeom>
              <a:avLst/>
              <a:gdLst/>
              <a:ahLst/>
              <a:cxnLst/>
              <a:rect l="l" t="t" r="r" b="b"/>
              <a:pathLst>
                <a:path w="25400" h="14604">
                  <a:moveTo>
                    <a:pt x="25349" y="0"/>
                  </a:moveTo>
                  <a:lnTo>
                    <a:pt x="21386" y="2387"/>
                  </a:lnTo>
                  <a:lnTo>
                    <a:pt x="5537" y="11099"/>
                  </a:lnTo>
                  <a:lnTo>
                    <a:pt x="0" y="142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89" name="object 22889"/>
            <p:cNvSpPr/>
            <p:nvPr/>
          </p:nvSpPr>
          <p:spPr>
            <a:xfrm>
              <a:off x="8409648" y="46856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90" name="object 22890"/>
            <p:cNvSpPr/>
            <p:nvPr/>
          </p:nvSpPr>
          <p:spPr>
            <a:xfrm>
              <a:off x="8655240" y="4506645"/>
              <a:ext cx="31750" cy="25400"/>
            </a:xfrm>
            <a:custGeom>
              <a:avLst/>
              <a:gdLst/>
              <a:ahLst/>
              <a:cxnLst/>
              <a:rect l="l" t="t" r="r" b="b"/>
              <a:pathLst>
                <a:path w="31750" h="25400">
                  <a:moveTo>
                    <a:pt x="0" y="25349"/>
                  </a:moveTo>
                  <a:lnTo>
                    <a:pt x="3175" y="22974"/>
                  </a:lnTo>
                  <a:lnTo>
                    <a:pt x="15049" y="13474"/>
                  </a:lnTo>
                  <a:lnTo>
                    <a:pt x="26936" y="3962"/>
                  </a:lnTo>
                  <a:lnTo>
                    <a:pt x="31686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91" name="object 22891"/>
            <p:cNvSpPr/>
            <p:nvPr/>
          </p:nvSpPr>
          <p:spPr>
            <a:xfrm>
              <a:off x="8619591" y="455575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3175"/>
                  </a:moveTo>
                  <a:lnTo>
                    <a:pt x="1587" y="2387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92" name="object 22892"/>
            <p:cNvSpPr/>
            <p:nvPr/>
          </p:nvSpPr>
          <p:spPr>
            <a:xfrm>
              <a:off x="8604542" y="456685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374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93" name="object 22893"/>
            <p:cNvSpPr/>
            <p:nvPr/>
          </p:nvSpPr>
          <p:spPr>
            <a:xfrm>
              <a:off x="8522144" y="4596955"/>
              <a:ext cx="41275" cy="26670"/>
            </a:xfrm>
            <a:custGeom>
              <a:avLst/>
              <a:gdLst/>
              <a:ahLst/>
              <a:cxnLst/>
              <a:rect l="l" t="t" r="r" b="b"/>
              <a:pathLst>
                <a:path w="41275" h="26670">
                  <a:moveTo>
                    <a:pt x="0" y="26149"/>
                  </a:moveTo>
                  <a:lnTo>
                    <a:pt x="800" y="25361"/>
                  </a:lnTo>
                  <a:lnTo>
                    <a:pt x="15062" y="16636"/>
                  </a:lnTo>
                  <a:lnTo>
                    <a:pt x="30111" y="7137"/>
                  </a:lnTo>
                  <a:lnTo>
                    <a:pt x="4119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94" name="object 22894"/>
            <p:cNvSpPr/>
            <p:nvPr/>
          </p:nvSpPr>
          <p:spPr>
            <a:xfrm>
              <a:off x="8471446" y="4627067"/>
              <a:ext cx="43815" cy="25400"/>
            </a:xfrm>
            <a:custGeom>
              <a:avLst/>
              <a:gdLst/>
              <a:ahLst/>
              <a:cxnLst/>
              <a:rect l="l" t="t" r="r" b="b"/>
              <a:pathLst>
                <a:path w="43815" h="25400">
                  <a:moveTo>
                    <a:pt x="0" y="25349"/>
                  </a:moveTo>
                  <a:lnTo>
                    <a:pt x="4762" y="22974"/>
                  </a:lnTo>
                  <a:lnTo>
                    <a:pt x="20586" y="13474"/>
                  </a:lnTo>
                  <a:lnTo>
                    <a:pt x="35648" y="4749"/>
                  </a:lnTo>
                  <a:lnTo>
                    <a:pt x="4356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95" name="object 22895"/>
            <p:cNvSpPr/>
            <p:nvPr/>
          </p:nvSpPr>
          <p:spPr>
            <a:xfrm>
              <a:off x="8418373" y="4656378"/>
              <a:ext cx="46355" cy="25400"/>
            </a:xfrm>
            <a:custGeom>
              <a:avLst/>
              <a:gdLst/>
              <a:ahLst/>
              <a:cxnLst/>
              <a:rect l="l" t="t" r="r" b="b"/>
              <a:pathLst>
                <a:path w="46354" h="25400">
                  <a:moveTo>
                    <a:pt x="0" y="25349"/>
                  </a:moveTo>
                  <a:lnTo>
                    <a:pt x="8712" y="20599"/>
                  </a:lnTo>
                  <a:lnTo>
                    <a:pt x="25349" y="11087"/>
                  </a:lnTo>
                  <a:lnTo>
                    <a:pt x="41973" y="2374"/>
                  </a:lnTo>
                  <a:lnTo>
                    <a:pt x="4593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96" name="object 22896"/>
            <p:cNvSpPr/>
            <p:nvPr/>
          </p:nvSpPr>
          <p:spPr>
            <a:xfrm>
              <a:off x="8410448" y="468569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6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97" name="object 22897"/>
            <p:cNvSpPr/>
            <p:nvPr/>
          </p:nvSpPr>
          <p:spPr>
            <a:xfrm>
              <a:off x="8410448" y="4517732"/>
              <a:ext cx="283845" cy="184785"/>
            </a:xfrm>
            <a:custGeom>
              <a:avLst/>
              <a:gdLst/>
              <a:ahLst/>
              <a:cxnLst/>
              <a:rect l="l" t="t" r="r" b="b"/>
              <a:pathLst>
                <a:path w="283845" h="184785">
                  <a:moveTo>
                    <a:pt x="283616" y="0"/>
                  </a:moveTo>
                  <a:lnTo>
                    <a:pt x="232051" y="40779"/>
                  </a:lnTo>
                  <a:lnTo>
                    <a:pt x="190831" y="70482"/>
                  </a:lnTo>
                  <a:lnTo>
                    <a:pt x="148374" y="98691"/>
                  </a:lnTo>
                  <a:lnTo>
                    <a:pt x="104985" y="125478"/>
                  </a:lnTo>
                  <a:lnTo>
                    <a:pt x="60971" y="150913"/>
                  </a:lnTo>
                  <a:lnTo>
                    <a:pt x="16636" y="175069"/>
                  </a:lnTo>
                  <a:lnTo>
                    <a:pt x="0" y="184581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98" name="object 22898"/>
            <p:cNvSpPr/>
            <p:nvPr/>
          </p:nvSpPr>
          <p:spPr>
            <a:xfrm>
              <a:off x="8694064" y="450109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63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899" name="object 22899"/>
            <p:cNvSpPr/>
            <p:nvPr/>
          </p:nvSpPr>
          <p:spPr>
            <a:xfrm>
              <a:off x="8409648" y="4701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00" name="object 22900"/>
            <p:cNvSpPr/>
            <p:nvPr/>
          </p:nvSpPr>
          <p:spPr>
            <a:xfrm>
              <a:off x="8352612" y="4687265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29311" y="0"/>
                  </a:moveTo>
                  <a:lnTo>
                    <a:pt x="19799" y="4762"/>
                  </a:lnTo>
                  <a:lnTo>
                    <a:pt x="2374" y="13474"/>
                  </a:lnTo>
                  <a:lnTo>
                    <a:pt x="0" y="150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01" name="object 22901"/>
            <p:cNvSpPr/>
            <p:nvPr/>
          </p:nvSpPr>
          <p:spPr>
            <a:xfrm>
              <a:off x="8293214" y="4715789"/>
              <a:ext cx="31750" cy="15240"/>
            </a:xfrm>
            <a:custGeom>
              <a:avLst/>
              <a:gdLst/>
              <a:ahLst/>
              <a:cxnLst/>
              <a:rect l="l" t="t" r="r" b="b"/>
              <a:pathLst>
                <a:path w="31750" h="15239">
                  <a:moveTo>
                    <a:pt x="31673" y="0"/>
                  </a:moveTo>
                  <a:lnTo>
                    <a:pt x="26136" y="2387"/>
                  </a:lnTo>
                  <a:lnTo>
                    <a:pt x="8712" y="11099"/>
                  </a:lnTo>
                  <a:lnTo>
                    <a:pt x="0" y="150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02" name="object 22902"/>
            <p:cNvSpPr/>
            <p:nvPr/>
          </p:nvSpPr>
          <p:spPr>
            <a:xfrm>
              <a:off x="8230616" y="4743513"/>
              <a:ext cx="34290" cy="15875"/>
            </a:xfrm>
            <a:custGeom>
              <a:avLst/>
              <a:gdLst/>
              <a:ahLst/>
              <a:cxnLst/>
              <a:rect l="l" t="t" r="r" b="b"/>
              <a:pathLst>
                <a:path w="34290" h="15875">
                  <a:moveTo>
                    <a:pt x="34061" y="0"/>
                  </a:moveTo>
                  <a:lnTo>
                    <a:pt x="34061" y="787"/>
                  </a:lnTo>
                  <a:lnTo>
                    <a:pt x="15049" y="9499"/>
                  </a:lnTo>
                  <a:lnTo>
                    <a:pt x="0" y="1583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03" name="object 22903"/>
            <p:cNvSpPr/>
            <p:nvPr/>
          </p:nvSpPr>
          <p:spPr>
            <a:xfrm>
              <a:off x="8164855" y="4771237"/>
              <a:ext cx="37465" cy="15875"/>
            </a:xfrm>
            <a:custGeom>
              <a:avLst/>
              <a:gdLst/>
              <a:ahLst/>
              <a:cxnLst/>
              <a:rect l="l" t="t" r="r" b="b"/>
              <a:pathLst>
                <a:path w="37465" h="15875">
                  <a:moveTo>
                    <a:pt x="37236" y="0"/>
                  </a:moveTo>
                  <a:lnTo>
                    <a:pt x="22186" y="7137"/>
                  </a:lnTo>
                  <a:lnTo>
                    <a:pt x="2374" y="15049"/>
                  </a:lnTo>
                  <a:lnTo>
                    <a:pt x="0" y="1583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04" name="object 22904"/>
            <p:cNvSpPr/>
            <p:nvPr/>
          </p:nvSpPr>
          <p:spPr>
            <a:xfrm>
              <a:off x="8096732" y="4798974"/>
              <a:ext cx="40640" cy="15875"/>
            </a:xfrm>
            <a:custGeom>
              <a:avLst/>
              <a:gdLst/>
              <a:ahLst/>
              <a:cxnLst/>
              <a:rect l="l" t="t" r="r" b="b"/>
              <a:pathLst>
                <a:path w="40640" h="15875">
                  <a:moveTo>
                    <a:pt x="40398" y="0"/>
                  </a:moveTo>
                  <a:lnTo>
                    <a:pt x="29311" y="3962"/>
                  </a:lnTo>
                  <a:lnTo>
                    <a:pt x="8712" y="11874"/>
                  </a:lnTo>
                  <a:lnTo>
                    <a:pt x="0" y="1583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05" name="object 22905"/>
            <p:cNvSpPr/>
            <p:nvPr/>
          </p:nvSpPr>
          <p:spPr>
            <a:xfrm>
              <a:off x="8043659" y="4825110"/>
              <a:ext cx="25400" cy="9525"/>
            </a:xfrm>
            <a:custGeom>
              <a:avLst/>
              <a:gdLst/>
              <a:ahLst/>
              <a:cxnLst/>
              <a:rect l="l" t="t" r="r" b="b"/>
              <a:pathLst>
                <a:path w="25400" h="9525">
                  <a:moveTo>
                    <a:pt x="25349" y="0"/>
                  </a:moveTo>
                  <a:lnTo>
                    <a:pt x="19811" y="2387"/>
                  </a:lnTo>
                  <a:lnTo>
                    <a:pt x="0" y="9499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06" name="object 22906"/>
            <p:cNvSpPr/>
            <p:nvPr/>
          </p:nvSpPr>
          <p:spPr>
            <a:xfrm>
              <a:off x="7997711" y="4851247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0" y="0"/>
                  </a:moveTo>
                  <a:lnTo>
                    <a:pt x="13474" y="316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07" name="object 22907"/>
            <p:cNvSpPr/>
            <p:nvPr/>
          </p:nvSpPr>
          <p:spPr>
            <a:xfrm>
              <a:off x="8043659" y="4774399"/>
              <a:ext cx="178435" cy="71120"/>
            </a:xfrm>
            <a:custGeom>
              <a:avLst/>
              <a:gdLst/>
              <a:ahLst/>
              <a:cxnLst/>
              <a:rect l="l" t="t" r="r" b="b"/>
              <a:pathLst>
                <a:path w="178434" h="71120">
                  <a:moveTo>
                    <a:pt x="0" y="70510"/>
                  </a:moveTo>
                  <a:lnTo>
                    <a:pt x="53224" y="50751"/>
                  </a:lnTo>
                  <a:lnTo>
                    <a:pt x="89687" y="36507"/>
                  </a:lnTo>
                  <a:lnTo>
                    <a:pt x="126064" y="22037"/>
                  </a:lnTo>
                  <a:lnTo>
                    <a:pt x="162394" y="7137"/>
                  </a:lnTo>
                  <a:lnTo>
                    <a:pt x="17824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08" name="object 22908"/>
            <p:cNvSpPr/>
            <p:nvPr/>
          </p:nvSpPr>
          <p:spPr>
            <a:xfrm>
              <a:off x="8230616" y="4685677"/>
              <a:ext cx="179070" cy="85725"/>
            </a:xfrm>
            <a:custGeom>
              <a:avLst/>
              <a:gdLst/>
              <a:ahLst/>
              <a:cxnLst/>
              <a:rect l="l" t="t" r="r" b="b"/>
              <a:pathLst>
                <a:path w="179070" h="85725">
                  <a:moveTo>
                    <a:pt x="0" y="85559"/>
                  </a:moveTo>
                  <a:lnTo>
                    <a:pt x="15049" y="78422"/>
                  </a:lnTo>
                  <a:lnTo>
                    <a:pt x="54555" y="60851"/>
                  </a:lnTo>
                  <a:lnTo>
                    <a:pt x="93627" y="42791"/>
                  </a:lnTo>
                  <a:lnTo>
                    <a:pt x="132428" y="24128"/>
                  </a:lnTo>
                  <a:lnTo>
                    <a:pt x="171119" y="4749"/>
                  </a:lnTo>
                  <a:lnTo>
                    <a:pt x="179031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09" name="object 22909"/>
            <p:cNvSpPr/>
            <p:nvPr/>
          </p:nvSpPr>
          <p:spPr>
            <a:xfrm>
              <a:off x="7997711" y="485124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6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10" name="object 22910"/>
            <p:cNvSpPr/>
            <p:nvPr/>
          </p:nvSpPr>
          <p:spPr>
            <a:xfrm>
              <a:off x="8390636" y="46904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0" y="5537"/>
                  </a:moveTo>
                  <a:lnTo>
                    <a:pt x="1587" y="4749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11" name="object 22911"/>
            <p:cNvSpPr/>
            <p:nvPr/>
          </p:nvSpPr>
          <p:spPr>
            <a:xfrm>
              <a:off x="8293201" y="4718964"/>
              <a:ext cx="52069" cy="24130"/>
            </a:xfrm>
            <a:custGeom>
              <a:avLst/>
              <a:gdLst/>
              <a:ahLst/>
              <a:cxnLst/>
              <a:rect l="l" t="t" r="r" b="b"/>
              <a:pathLst>
                <a:path w="52070" h="24129">
                  <a:moveTo>
                    <a:pt x="0" y="23761"/>
                  </a:moveTo>
                  <a:lnTo>
                    <a:pt x="9512" y="19812"/>
                  </a:lnTo>
                  <a:lnTo>
                    <a:pt x="27724" y="11087"/>
                  </a:lnTo>
                  <a:lnTo>
                    <a:pt x="45935" y="2374"/>
                  </a:lnTo>
                  <a:lnTo>
                    <a:pt x="51485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12" name="object 22912"/>
            <p:cNvSpPr/>
            <p:nvPr/>
          </p:nvSpPr>
          <p:spPr>
            <a:xfrm>
              <a:off x="8221904" y="4746688"/>
              <a:ext cx="62865" cy="27940"/>
            </a:xfrm>
            <a:custGeom>
              <a:avLst/>
              <a:gdLst/>
              <a:ahLst/>
              <a:cxnLst/>
              <a:rect l="l" t="t" r="r" b="b"/>
              <a:pathLst>
                <a:path w="62865" h="27939">
                  <a:moveTo>
                    <a:pt x="0" y="27724"/>
                  </a:moveTo>
                  <a:lnTo>
                    <a:pt x="3949" y="26149"/>
                  </a:lnTo>
                  <a:lnTo>
                    <a:pt x="8712" y="24549"/>
                  </a:lnTo>
                  <a:lnTo>
                    <a:pt x="23761" y="17424"/>
                  </a:lnTo>
                  <a:lnTo>
                    <a:pt x="42773" y="8712"/>
                  </a:lnTo>
                  <a:lnTo>
                    <a:pt x="61785" y="787"/>
                  </a:lnTo>
                  <a:lnTo>
                    <a:pt x="62572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13" name="object 22913"/>
            <p:cNvSpPr/>
            <p:nvPr/>
          </p:nvSpPr>
          <p:spPr>
            <a:xfrm>
              <a:off x="8164855" y="4774399"/>
              <a:ext cx="57150" cy="24130"/>
            </a:xfrm>
            <a:custGeom>
              <a:avLst/>
              <a:gdLst/>
              <a:ahLst/>
              <a:cxnLst/>
              <a:rect l="l" t="t" r="r" b="b"/>
              <a:pathLst>
                <a:path w="57150" h="24129">
                  <a:moveTo>
                    <a:pt x="0" y="23774"/>
                  </a:moveTo>
                  <a:lnTo>
                    <a:pt x="787" y="23774"/>
                  </a:lnTo>
                  <a:lnTo>
                    <a:pt x="21386" y="15049"/>
                  </a:lnTo>
                  <a:lnTo>
                    <a:pt x="41198" y="7137"/>
                  </a:lnTo>
                  <a:lnTo>
                    <a:pt x="5704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14" name="object 22914"/>
            <p:cNvSpPr/>
            <p:nvPr/>
          </p:nvSpPr>
          <p:spPr>
            <a:xfrm>
              <a:off x="8096732" y="4802149"/>
              <a:ext cx="59690" cy="23495"/>
            </a:xfrm>
            <a:custGeom>
              <a:avLst/>
              <a:gdLst/>
              <a:ahLst/>
              <a:cxnLst/>
              <a:rect l="l" t="t" r="r" b="b"/>
              <a:pathLst>
                <a:path w="59690" h="23495">
                  <a:moveTo>
                    <a:pt x="0" y="22961"/>
                  </a:moveTo>
                  <a:lnTo>
                    <a:pt x="6337" y="20586"/>
                  </a:lnTo>
                  <a:lnTo>
                    <a:pt x="27724" y="12674"/>
                  </a:lnTo>
                  <a:lnTo>
                    <a:pt x="48310" y="3949"/>
                  </a:lnTo>
                  <a:lnTo>
                    <a:pt x="5941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15" name="object 22915"/>
            <p:cNvSpPr/>
            <p:nvPr/>
          </p:nvSpPr>
          <p:spPr>
            <a:xfrm>
              <a:off x="8043646" y="4702327"/>
              <a:ext cx="366395" cy="159385"/>
            </a:xfrm>
            <a:custGeom>
              <a:avLst/>
              <a:gdLst/>
              <a:ahLst/>
              <a:cxnLst/>
              <a:rect l="l" t="t" r="r" b="b"/>
              <a:pathLst>
                <a:path w="366395" h="159385">
                  <a:moveTo>
                    <a:pt x="366001" y="0"/>
                  </a:moveTo>
                  <a:lnTo>
                    <a:pt x="348576" y="8712"/>
                  </a:lnTo>
                  <a:lnTo>
                    <a:pt x="302698" y="31781"/>
                  </a:lnTo>
                  <a:lnTo>
                    <a:pt x="256005" y="54029"/>
                  </a:lnTo>
                  <a:lnTo>
                    <a:pt x="208676" y="75453"/>
                  </a:lnTo>
                  <a:lnTo>
                    <a:pt x="160894" y="96053"/>
                  </a:lnTo>
                  <a:lnTo>
                    <a:pt x="112839" y="115827"/>
                  </a:lnTo>
                  <a:lnTo>
                    <a:pt x="64693" y="134775"/>
                  </a:lnTo>
                  <a:lnTo>
                    <a:pt x="16636" y="152895"/>
                  </a:lnTo>
                  <a:lnTo>
                    <a:pt x="0" y="15923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16" name="object 22916"/>
            <p:cNvSpPr/>
            <p:nvPr/>
          </p:nvSpPr>
          <p:spPr>
            <a:xfrm>
              <a:off x="8409648" y="468569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63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2917" name="object 22917"/>
          <p:cNvSpPr/>
          <p:nvPr/>
        </p:nvSpPr>
        <p:spPr>
          <a:xfrm>
            <a:off x="6498677" y="3274591"/>
            <a:ext cx="0" cy="25718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023"/>
                </a:lnTo>
              </a:path>
            </a:pathLst>
          </a:custGeom>
          <a:ln w="3175">
            <a:solidFill>
              <a:srgbClr val="5A5A5A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2918" name="object 22918"/>
          <p:cNvGrpSpPr/>
          <p:nvPr/>
        </p:nvGrpSpPr>
        <p:grpSpPr>
          <a:xfrm>
            <a:off x="6490127" y="3161769"/>
            <a:ext cx="83153" cy="141875"/>
            <a:chOff x="7921669" y="4684102"/>
            <a:chExt cx="123189" cy="210185"/>
          </a:xfrm>
        </p:grpSpPr>
        <p:sp>
          <p:nvSpPr>
            <p:cNvPr id="22919" name="object 22919"/>
            <p:cNvSpPr/>
            <p:nvPr/>
          </p:nvSpPr>
          <p:spPr>
            <a:xfrm>
              <a:off x="7934337" y="4693602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0"/>
                  </a:moveTo>
                  <a:lnTo>
                    <a:pt x="0" y="1061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20" name="object 22920"/>
            <p:cNvSpPr/>
            <p:nvPr/>
          </p:nvSpPr>
          <p:spPr>
            <a:xfrm>
              <a:off x="7956511" y="4698364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0"/>
                  </a:moveTo>
                  <a:lnTo>
                    <a:pt x="0" y="19566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21" name="object 22921"/>
            <p:cNvSpPr/>
            <p:nvPr/>
          </p:nvSpPr>
          <p:spPr>
            <a:xfrm>
              <a:off x="7966811" y="4699139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h="191770">
                  <a:moveTo>
                    <a:pt x="0" y="1917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22" name="object 22922"/>
            <p:cNvSpPr/>
            <p:nvPr/>
          </p:nvSpPr>
          <p:spPr>
            <a:xfrm>
              <a:off x="7990585" y="483303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23" name="object 22923"/>
            <p:cNvSpPr/>
            <p:nvPr/>
          </p:nvSpPr>
          <p:spPr>
            <a:xfrm>
              <a:off x="7993735" y="48322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24" name="object 22924"/>
            <p:cNvSpPr/>
            <p:nvPr/>
          </p:nvSpPr>
          <p:spPr>
            <a:xfrm>
              <a:off x="7990585" y="48330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25" name="object 22925"/>
            <p:cNvSpPr/>
            <p:nvPr/>
          </p:nvSpPr>
          <p:spPr>
            <a:xfrm>
              <a:off x="7991360" y="483223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26" name="object 22926"/>
            <p:cNvSpPr/>
            <p:nvPr/>
          </p:nvSpPr>
          <p:spPr>
            <a:xfrm>
              <a:off x="7995335" y="48290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27" name="object 22927"/>
            <p:cNvSpPr/>
            <p:nvPr/>
          </p:nvSpPr>
          <p:spPr>
            <a:xfrm>
              <a:off x="7993748" y="482906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800" y="3175"/>
                  </a:lnTo>
                  <a:lnTo>
                    <a:pt x="800" y="1600"/>
                  </a:lnTo>
                  <a:lnTo>
                    <a:pt x="1587" y="1600"/>
                  </a:lnTo>
                  <a:lnTo>
                    <a:pt x="1587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28" name="object 22928"/>
            <p:cNvSpPr/>
            <p:nvPr/>
          </p:nvSpPr>
          <p:spPr>
            <a:xfrm>
              <a:off x="7994535" y="482907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00" y="0"/>
                  </a:moveTo>
                  <a:lnTo>
                    <a:pt x="1587" y="0"/>
                  </a:lnTo>
                  <a:lnTo>
                    <a:pt x="1587" y="2374"/>
                  </a:lnTo>
                  <a:lnTo>
                    <a:pt x="800" y="2374"/>
                  </a:lnTo>
                  <a:lnTo>
                    <a:pt x="800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29" name="object 22929"/>
            <p:cNvSpPr/>
            <p:nvPr/>
          </p:nvSpPr>
          <p:spPr>
            <a:xfrm>
              <a:off x="7981860" y="48362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30" name="object 22930"/>
            <p:cNvSpPr/>
            <p:nvPr/>
          </p:nvSpPr>
          <p:spPr>
            <a:xfrm>
              <a:off x="7985035" y="48354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31" name="object 22931"/>
            <p:cNvSpPr/>
            <p:nvPr/>
          </p:nvSpPr>
          <p:spPr>
            <a:xfrm>
              <a:off x="7981860" y="483541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32" name="object 22932"/>
            <p:cNvSpPr/>
            <p:nvPr/>
          </p:nvSpPr>
          <p:spPr>
            <a:xfrm>
              <a:off x="7982660" y="483541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33" name="object 22933"/>
            <p:cNvSpPr/>
            <p:nvPr/>
          </p:nvSpPr>
          <p:spPr>
            <a:xfrm>
              <a:off x="7986623" y="48314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34" name="object 22934"/>
            <p:cNvSpPr/>
            <p:nvPr/>
          </p:nvSpPr>
          <p:spPr>
            <a:xfrm>
              <a:off x="7985035" y="483223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800" y="2374"/>
                  </a:lnTo>
                  <a:lnTo>
                    <a:pt x="1587" y="160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35" name="object 22935"/>
            <p:cNvSpPr/>
            <p:nvPr/>
          </p:nvSpPr>
          <p:spPr>
            <a:xfrm>
              <a:off x="7986623" y="483144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800" y="800"/>
                  </a:lnTo>
                  <a:lnTo>
                    <a:pt x="800" y="2387"/>
                  </a:lnTo>
                  <a:lnTo>
                    <a:pt x="0" y="31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36" name="object 22936"/>
            <p:cNvSpPr/>
            <p:nvPr/>
          </p:nvSpPr>
          <p:spPr>
            <a:xfrm>
              <a:off x="7997710" y="4806099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0" y="0"/>
                  </a:moveTo>
                  <a:lnTo>
                    <a:pt x="13474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37" name="object 22937"/>
            <p:cNvSpPr/>
            <p:nvPr/>
          </p:nvSpPr>
          <p:spPr>
            <a:xfrm>
              <a:off x="7979485" y="4811648"/>
              <a:ext cx="31750" cy="10795"/>
            </a:xfrm>
            <a:custGeom>
              <a:avLst/>
              <a:gdLst/>
              <a:ahLst/>
              <a:cxnLst/>
              <a:rect l="l" t="t" r="r" b="b"/>
              <a:pathLst>
                <a:path w="31750" h="10795">
                  <a:moveTo>
                    <a:pt x="0" y="10299"/>
                  </a:moveTo>
                  <a:lnTo>
                    <a:pt x="3168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38" name="object 22938"/>
            <p:cNvSpPr/>
            <p:nvPr/>
          </p:nvSpPr>
          <p:spPr>
            <a:xfrm>
              <a:off x="7979485" y="482194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39" name="object 22939"/>
            <p:cNvSpPr/>
            <p:nvPr/>
          </p:nvSpPr>
          <p:spPr>
            <a:xfrm>
              <a:off x="7979485" y="4838572"/>
              <a:ext cx="31750" cy="11430"/>
            </a:xfrm>
            <a:custGeom>
              <a:avLst/>
              <a:gdLst/>
              <a:ahLst/>
              <a:cxnLst/>
              <a:rect l="l" t="t" r="r" b="b"/>
              <a:pathLst>
                <a:path w="31750" h="11429">
                  <a:moveTo>
                    <a:pt x="31686" y="0"/>
                  </a:moveTo>
                  <a:lnTo>
                    <a:pt x="0" y="110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40" name="object 22940"/>
            <p:cNvSpPr/>
            <p:nvPr/>
          </p:nvSpPr>
          <p:spPr>
            <a:xfrm>
              <a:off x="7994535" y="482907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587" y="0"/>
                  </a:lnTo>
                  <a:lnTo>
                    <a:pt x="1587" y="2374"/>
                  </a:lnTo>
                  <a:lnTo>
                    <a:pt x="787" y="2374"/>
                  </a:lnTo>
                  <a:lnTo>
                    <a:pt x="787" y="3162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41" name="object 22941"/>
            <p:cNvSpPr/>
            <p:nvPr/>
          </p:nvSpPr>
          <p:spPr>
            <a:xfrm>
              <a:off x="7991373" y="482907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42" name="object 22942"/>
            <p:cNvSpPr/>
            <p:nvPr/>
          </p:nvSpPr>
          <p:spPr>
            <a:xfrm>
              <a:off x="7990585" y="482987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787" y="3962"/>
                  </a:moveTo>
                  <a:lnTo>
                    <a:pt x="0" y="3162"/>
                  </a:lnTo>
                  <a:lnTo>
                    <a:pt x="0" y="787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43" name="object 22943"/>
            <p:cNvSpPr/>
            <p:nvPr/>
          </p:nvSpPr>
          <p:spPr>
            <a:xfrm>
              <a:off x="7986623" y="483144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800" y="800"/>
                  </a:lnTo>
                  <a:lnTo>
                    <a:pt x="800" y="2387"/>
                  </a:lnTo>
                  <a:lnTo>
                    <a:pt x="0" y="3175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44" name="object 22944"/>
            <p:cNvSpPr/>
            <p:nvPr/>
          </p:nvSpPr>
          <p:spPr>
            <a:xfrm>
              <a:off x="7982660" y="4831448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1587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45" name="object 22945"/>
            <p:cNvSpPr/>
            <p:nvPr/>
          </p:nvSpPr>
          <p:spPr>
            <a:xfrm>
              <a:off x="7981860" y="483303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3175"/>
                  </a:moveTo>
                  <a:lnTo>
                    <a:pt x="0" y="3175"/>
                  </a:lnTo>
                  <a:lnTo>
                    <a:pt x="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46" name="object 22946"/>
            <p:cNvSpPr/>
            <p:nvPr/>
          </p:nvSpPr>
          <p:spPr>
            <a:xfrm>
              <a:off x="8009584" y="481719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800" y="2374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47" name="object 22947"/>
            <p:cNvSpPr/>
            <p:nvPr/>
          </p:nvSpPr>
          <p:spPr>
            <a:xfrm>
              <a:off x="8009584" y="483066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800" y="787"/>
                  </a:lnTo>
                  <a:lnTo>
                    <a:pt x="0" y="787"/>
                  </a:lnTo>
                  <a:lnTo>
                    <a:pt x="0" y="1574"/>
                  </a:lnTo>
                  <a:lnTo>
                    <a:pt x="800" y="2374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48" name="object 22948"/>
            <p:cNvSpPr/>
            <p:nvPr/>
          </p:nvSpPr>
          <p:spPr>
            <a:xfrm>
              <a:off x="7978685" y="4810848"/>
              <a:ext cx="33020" cy="11430"/>
            </a:xfrm>
            <a:custGeom>
              <a:avLst/>
              <a:gdLst/>
              <a:ahLst/>
              <a:cxnLst/>
              <a:rect l="l" t="t" r="r" b="b"/>
              <a:pathLst>
                <a:path w="33020" h="11429">
                  <a:moveTo>
                    <a:pt x="32486" y="0"/>
                  </a:moveTo>
                  <a:lnTo>
                    <a:pt x="0" y="11099"/>
                  </a:lnTo>
                  <a:lnTo>
                    <a:pt x="800" y="110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49" name="object 22949"/>
            <p:cNvSpPr/>
            <p:nvPr/>
          </p:nvSpPr>
          <p:spPr>
            <a:xfrm>
              <a:off x="7997697" y="4806099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70" h="2539">
                  <a:moveTo>
                    <a:pt x="13474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50" name="object 22950"/>
            <p:cNvSpPr/>
            <p:nvPr/>
          </p:nvSpPr>
          <p:spPr>
            <a:xfrm>
              <a:off x="7978698" y="482194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11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51" name="object 22951"/>
            <p:cNvSpPr/>
            <p:nvPr/>
          </p:nvSpPr>
          <p:spPr>
            <a:xfrm>
              <a:off x="7978685" y="48496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52" name="object 22952"/>
            <p:cNvSpPr/>
            <p:nvPr/>
          </p:nvSpPr>
          <p:spPr>
            <a:xfrm>
              <a:off x="8033372" y="4685690"/>
              <a:ext cx="0" cy="182245"/>
            </a:xfrm>
            <a:custGeom>
              <a:avLst/>
              <a:gdLst/>
              <a:ahLst/>
              <a:cxnLst/>
              <a:rect l="l" t="t" r="r" b="b"/>
              <a:pathLst>
                <a:path h="182245">
                  <a:moveTo>
                    <a:pt x="0" y="1822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53" name="object 22953"/>
            <p:cNvSpPr/>
            <p:nvPr/>
          </p:nvSpPr>
          <p:spPr>
            <a:xfrm>
              <a:off x="8011197" y="4690440"/>
              <a:ext cx="22225" cy="177800"/>
            </a:xfrm>
            <a:custGeom>
              <a:avLst/>
              <a:gdLst/>
              <a:ahLst/>
              <a:cxnLst/>
              <a:rect l="l" t="t" r="r" b="b"/>
              <a:pathLst>
                <a:path w="22225" h="177800">
                  <a:moveTo>
                    <a:pt x="0" y="0"/>
                  </a:moveTo>
                  <a:lnTo>
                    <a:pt x="0" y="172694"/>
                  </a:lnTo>
                  <a:lnTo>
                    <a:pt x="22174" y="17744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54" name="object 22954"/>
            <p:cNvSpPr/>
            <p:nvPr/>
          </p:nvSpPr>
          <p:spPr>
            <a:xfrm>
              <a:off x="8034959" y="4863922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8712" y="0"/>
                  </a:moveTo>
                  <a:lnTo>
                    <a:pt x="0" y="316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55" name="object 22955"/>
            <p:cNvSpPr/>
            <p:nvPr/>
          </p:nvSpPr>
          <p:spPr>
            <a:xfrm>
              <a:off x="8043671" y="4684102"/>
              <a:ext cx="0" cy="180340"/>
            </a:xfrm>
            <a:custGeom>
              <a:avLst/>
              <a:gdLst/>
              <a:ahLst/>
              <a:cxnLst/>
              <a:rect l="l" t="t" r="r" b="b"/>
              <a:pathLst>
                <a:path h="180339">
                  <a:moveTo>
                    <a:pt x="0" y="0"/>
                  </a:moveTo>
                  <a:lnTo>
                    <a:pt x="0" y="17981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56" name="object 22956"/>
            <p:cNvSpPr/>
            <p:nvPr/>
          </p:nvSpPr>
          <p:spPr>
            <a:xfrm>
              <a:off x="7922462" y="4839373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0" y="26136"/>
                  </a:moveTo>
                  <a:lnTo>
                    <a:pt x="6337" y="27724"/>
                  </a:ln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57" name="object 22957"/>
            <p:cNvSpPr/>
            <p:nvPr/>
          </p:nvSpPr>
          <p:spPr>
            <a:xfrm>
              <a:off x="7928800" y="4865509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0" y="1587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58" name="object 22958"/>
            <p:cNvSpPr/>
            <p:nvPr/>
          </p:nvSpPr>
          <p:spPr>
            <a:xfrm>
              <a:off x="7934337" y="48591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59" name="object 22959"/>
            <p:cNvSpPr/>
            <p:nvPr/>
          </p:nvSpPr>
          <p:spPr>
            <a:xfrm>
              <a:off x="7934337" y="48575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960" name="object 22960"/>
          <p:cNvGrpSpPr/>
          <p:nvPr/>
        </p:nvGrpSpPr>
        <p:grpSpPr>
          <a:xfrm>
            <a:off x="5875170" y="3208288"/>
            <a:ext cx="18431" cy="22289"/>
            <a:chOff x="7010622" y="4753019"/>
            <a:chExt cx="27305" cy="33020"/>
          </a:xfrm>
        </p:grpSpPr>
        <p:sp>
          <p:nvSpPr>
            <p:cNvPr id="22961" name="object 22961"/>
            <p:cNvSpPr/>
            <p:nvPr/>
          </p:nvSpPr>
          <p:spPr>
            <a:xfrm>
              <a:off x="7011422" y="4754607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0" y="21399"/>
                  </a:moveTo>
                  <a:lnTo>
                    <a:pt x="3162" y="21399"/>
                  </a:lnTo>
                  <a:lnTo>
                    <a:pt x="3162" y="0"/>
                  </a:lnTo>
                  <a:lnTo>
                    <a:pt x="0" y="0"/>
                  </a:lnTo>
                  <a:lnTo>
                    <a:pt x="0" y="21399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62" name="object 22962"/>
            <p:cNvSpPr/>
            <p:nvPr/>
          </p:nvSpPr>
          <p:spPr>
            <a:xfrm>
              <a:off x="7034390" y="4753813"/>
              <a:ext cx="2540" cy="31115"/>
            </a:xfrm>
            <a:custGeom>
              <a:avLst/>
              <a:gdLst/>
              <a:ahLst/>
              <a:cxnLst/>
              <a:rect l="l" t="t" r="r" b="b"/>
              <a:pathLst>
                <a:path w="2540" h="31114">
                  <a:moveTo>
                    <a:pt x="1187" y="-793"/>
                  </a:moveTo>
                  <a:lnTo>
                    <a:pt x="1187" y="31692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63" name="object 22963"/>
            <p:cNvSpPr/>
            <p:nvPr/>
          </p:nvSpPr>
          <p:spPr>
            <a:xfrm>
              <a:off x="7010622" y="4754607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4">
                  <a:moveTo>
                    <a:pt x="0" y="20599"/>
                  </a:moveTo>
                  <a:lnTo>
                    <a:pt x="3162" y="20599"/>
                  </a:lnTo>
                  <a:lnTo>
                    <a:pt x="3162" y="0"/>
                  </a:lnTo>
                  <a:lnTo>
                    <a:pt x="0" y="0"/>
                  </a:lnTo>
                  <a:lnTo>
                    <a:pt x="0" y="20599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964" name="object 22964"/>
          <p:cNvGrpSpPr/>
          <p:nvPr/>
        </p:nvGrpSpPr>
        <p:grpSpPr>
          <a:xfrm>
            <a:off x="5940415" y="3202407"/>
            <a:ext cx="19288" cy="24860"/>
            <a:chOff x="7107281" y="4744307"/>
            <a:chExt cx="28575" cy="36830"/>
          </a:xfrm>
        </p:grpSpPr>
        <p:sp>
          <p:nvSpPr>
            <p:cNvPr id="22965" name="object 22965"/>
            <p:cNvSpPr/>
            <p:nvPr/>
          </p:nvSpPr>
          <p:spPr>
            <a:xfrm>
              <a:off x="7108869" y="4746682"/>
              <a:ext cx="4445" cy="34290"/>
            </a:xfrm>
            <a:custGeom>
              <a:avLst/>
              <a:gdLst/>
              <a:ahLst/>
              <a:cxnLst/>
              <a:rect l="l" t="t" r="r" b="b"/>
              <a:pathLst>
                <a:path w="4445" h="34289">
                  <a:moveTo>
                    <a:pt x="0" y="34074"/>
                  </a:moveTo>
                  <a:lnTo>
                    <a:pt x="3962" y="34074"/>
                  </a:lnTo>
                  <a:lnTo>
                    <a:pt x="3962" y="0"/>
                  </a:lnTo>
                  <a:lnTo>
                    <a:pt x="0" y="0"/>
                  </a:lnTo>
                  <a:lnTo>
                    <a:pt x="0" y="34074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66" name="object 22966"/>
            <p:cNvSpPr/>
            <p:nvPr/>
          </p:nvSpPr>
          <p:spPr>
            <a:xfrm>
              <a:off x="7109650" y="4778375"/>
              <a:ext cx="22225" cy="1905"/>
            </a:xfrm>
            <a:custGeom>
              <a:avLst/>
              <a:gdLst/>
              <a:ahLst/>
              <a:cxnLst/>
              <a:rect l="l" t="t" r="r" b="b"/>
              <a:pathLst>
                <a:path w="22225" h="1904">
                  <a:moveTo>
                    <a:pt x="-793" y="787"/>
                  </a:moveTo>
                  <a:lnTo>
                    <a:pt x="22967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67" name="object 22967"/>
            <p:cNvSpPr/>
            <p:nvPr/>
          </p:nvSpPr>
          <p:spPr>
            <a:xfrm>
              <a:off x="7131824" y="4745101"/>
              <a:ext cx="3175" cy="33655"/>
            </a:xfrm>
            <a:custGeom>
              <a:avLst/>
              <a:gdLst/>
              <a:ahLst/>
              <a:cxnLst/>
              <a:rect l="l" t="t" r="r" b="b"/>
              <a:pathLst>
                <a:path w="3175" h="33654">
                  <a:moveTo>
                    <a:pt x="1587" y="-793"/>
                  </a:moveTo>
                  <a:lnTo>
                    <a:pt x="1587" y="34067"/>
                  </a:lnTo>
                </a:path>
              </a:pathLst>
            </a:custGeom>
            <a:ln w="47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68" name="object 22968"/>
            <p:cNvSpPr/>
            <p:nvPr/>
          </p:nvSpPr>
          <p:spPr>
            <a:xfrm>
              <a:off x="7108075" y="4747463"/>
              <a:ext cx="2540" cy="33020"/>
            </a:xfrm>
            <a:custGeom>
              <a:avLst/>
              <a:gdLst/>
              <a:ahLst/>
              <a:cxnLst/>
              <a:rect l="l" t="t" r="r" b="b"/>
              <a:pathLst>
                <a:path w="2540" h="33020">
                  <a:moveTo>
                    <a:pt x="1187" y="-793"/>
                  </a:moveTo>
                  <a:lnTo>
                    <a:pt x="1187" y="33280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69" name="object 22969"/>
            <p:cNvSpPr/>
            <p:nvPr/>
          </p:nvSpPr>
          <p:spPr>
            <a:xfrm>
              <a:off x="7108075" y="47799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970" name="object 22970"/>
          <p:cNvGrpSpPr/>
          <p:nvPr/>
        </p:nvGrpSpPr>
        <p:grpSpPr>
          <a:xfrm>
            <a:off x="6069286" y="3190106"/>
            <a:ext cx="18431" cy="25289"/>
            <a:chOff x="7298201" y="4726082"/>
            <a:chExt cx="27305" cy="37465"/>
          </a:xfrm>
        </p:grpSpPr>
        <p:sp>
          <p:nvSpPr>
            <p:cNvPr id="22971" name="object 22971"/>
            <p:cNvSpPr/>
            <p:nvPr/>
          </p:nvSpPr>
          <p:spPr>
            <a:xfrm>
              <a:off x="7299001" y="4728457"/>
              <a:ext cx="4445" cy="34925"/>
            </a:xfrm>
            <a:custGeom>
              <a:avLst/>
              <a:gdLst/>
              <a:ahLst/>
              <a:cxnLst/>
              <a:rect l="l" t="t" r="r" b="b"/>
              <a:pathLst>
                <a:path w="4445" h="34925">
                  <a:moveTo>
                    <a:pt x="0" y="34861"/>
                  </a:moveTo>
                  <a:lnTo>
                    <a:pt x="3949" y="34861"/>
                  </a:lnTo>
                  <a:lnTo>
                    <a:pt x="3949" y="0"/>
                  </a:lnTo>
                  <a:lnTo>
                    <a:pt x="0" y="0"/>
                  </a:lnTo>
                  <a:lnTo>
                    <a:pt x="0" y="34861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72" name="object 22972"/>
            <p:cNvSpPr/>
            <p:nvPr/>
          </p:nvSpPr>
          <p:spPr>
            <a:xfrm>
              <a:off x="7299782" y="4760150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-793" y="1187"/>
                  </a:moveTo>
                  <a:lnTo>
                    <a:pt x="22967" y="1187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73" name="object 22973"/>
            <p:cNvSpPr/>
            <p:nvPr/>
          </p:nvSpPr>
          <p:spPr>
            <a:xfrm>
              <a:off x="7321956" y="4726876"/>
              <a:ext cx="2540" cy="33655"/>
            </a:xfrm>
            <a:custGeom>
              <a:avLst/>
              <a:gdLst/>
              <a:ahLst/>
              <a:cxnLst/>
              <a:rect l="l" t="t" r="r" b="b"/>
              <a:pathLst>
                <a:path w="2540" h="33654">
                  <a:moveTo>
                    <a:pt x="1193" y="-793"/>
                  </a:moveTo>
                  <a:lnTo>
                    <a:pt x="1193" y="34067"/>
                  </a:lnTo>
                </a:path>
              </a:pathLst>
            </a:custGeom>
            <a:ln w="39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74" name="object 22974"/>
            <p:cNvSpPr/>
            <p:nvPr/>
          </p:nvSpPr>
          <p:spPr>
            <a:xfrm>
              <a:off x="7298201" y="4729257"/>
              <a:ext cx="4445" cy="33655"/>
            </a:xfrm>
            <a:custGeom>
              <a:avLst/>
              <a:gdLst/>
              <a:ahLst/>
              <a:cxnLst/>
              <a:rect l="l" t="t" r="r" b="b"/>
              <a:pathLst>
                <a:path w="4445" h="33654">
                  <a:moveTo>
                    <a:pt x="0" y="33274"/>
                  </a:moveTo>
                  <a:lnTo>
                    <a:pt x="3962" y="33274"/>
                  </a:lnTo>
                  <a:lnTo>
                    <a:pt x="3962" y="0"/>
                  </a:lnTo>
                  <a:lnTo>
                    <a:pt x="0" y="0"/>
                  </a:lnTo>
                  <a:lnTo>
                    <a:pt x="0" y="33274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75" name="object 22975"/>
            <p:cNvSpPr/>
            <p:nvPr/>
          </p:nvSpPr>
          <p:spPr>
            <a:xfrm>
              <a:off x="7298994" y="47617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976" name="object 22976"/>
          <p:cNvGrpSpPr/>
          <p:nvPr/>
        </p:nvGrpSpPr>
        <p:grpSpPr>
          <a:xfrm>
            <a:off x="6005652" y="3196527"/>
            <a:ext cx="18431" cy="24860"/>
            <a:chOff x="7203929" y="4735595"/>
            <a:chExt cx="27305" cy="36830"/>
          </a:xfrm>
        </p:grpSpPr>
        <p:sp>
          <p:nvSpPr>
            <p:cNvPr id="22977" name="object 22977"/>
            <p:cNvSpPr/>
            <p:nvPr/>
          </p:nvSpPr>
          <p:spPr>
            <a:xfrm>
              <a:off x="7204716" y="4737969"/>
              <a:ext cx="5080" cy="34290"/>
            </a:xfrm>
            <a:custGeom>
              <a:avLst/>
              <a:gdLst/>
              <a:ahLst/>
              <a:cxnLst/>
              <a:rect l="l" t="t" r="r" b="b"/>
              <a:pathLst>
                <a:path w="5079" h="34289">
                  <a:moveTo>
                    <a:pt x="0" y="34074"/>
                  </a:moveTo>
                  <a:lnTo>
                    <a:pt x="4762" y="34074"/>
                  </a:lnTo>
                  <a:lnTo>
                    <a:pt x="4762" y="0"/>
                  </a:lnTo>
                  <a:lnTo>
                    <a:pt x="0" y="0"/>
                  </a:lnTo>
                  <a:lnTo>
                    <a:pt x="0" y="34074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78" name="object 22978"/>
            <p:cNvSpPr/>
            <p:nvPr/>
          </p:nvSpPr>
          <p:spPr>
            <a:xfrm>
              <a:off x="7205510" y="4769662"/>
              <a:ext cx="22225" cy="1905"/>
            </a:xfrm>
            <a:custGeom>
              <a:avLst/>
              <a:gdLst/>
              <a:ahLst/>
              <a:cxnLst/>
              <a:rect l="l" t="t" r="r" b="b"/>
              <a:pathLst>
                <a:path w="22225" h="1904">
                  <a:moveTo>
                    <a:pt x="-793" y="787"/>
                  </a:moveTo>
                  <a:lnTo>
                    <a:pt x="22980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79" name="object 22979"/>
            <p:cNvSpPr/>
            <p:nvPr/>
          </p:nvSpPr>
          <p:spPr>
            <a:xfrm>
              <a:off x="7227697" y="4736388"/>
              <a:ext cx="2540" cy="33655"/>
            </a:xfrm>
            <a:custGeom>
              <a:avLst/>
              <a:gdLst/>
              <a:ahLst/>
              <a:cxnLst/>
              <a:rect l="l" t="t" r="r" b="b"/>
              <a:pathLst>
                <a:path w="2540" h="33654">
                  <a:moveTo>
                    <a:pt x="1187" y="-793"/>
                  </a:moveTo>
                  <a:lnTo>
                    <a:pt x="1187" y="34067"/>
                  </a:lnTo>
                </a:path>
              </a:pathLst>
            </a:custGeom>
            <a:ln w="3962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80" name="object 22980"/>
            <p:cNvSpPr/>
            <p:nvPr/>
          </p:nvSpPr>
          <p:spPr>
            <a:xfrm>
              <a:off x="7203929" y="4737957"/>
              <a:ext cx="4445" cy="34290"/>
            </a:xfrm>
            <a:custGeom>
              <a:avLst/>
              <a:gdLst/>
              <a:ahLst/>
              <a:cxnLst/>
              <a:rect l="l" t="t" r="r" b="b"/>
              <a:pathLst>
                <a:path w="4445" h="34289">
                  <a:moveTo>
                    <a:pt x="0" y="34074"/>
                  </a:moveTo>
                  <a:lnTo>
                    <a:pt x="3962" y="34074"/>
                  </a:lnTo>
                  <a:lnTo>
                    <a:pt x="3962" y="0"/>
                  </a:lnTo>
                  <a:lnTo>
                    <a:pt x="0" y="0"/>
                  </a:lnTo>
                  <a:lnTo>
                    <a:pt x="0" y="34074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81" name="object 22981"/>
            <p:cNvSpPr/>
            <p:nvPr/>
          </p:nvSpPr>
          <p:spPr>
            <a:xfrm>
              <a:off x="7204710" y="47712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982" name="object 22982"/>
          <p:cNvGrpSpPr/>
          <p:nvPr/>
        </p:nvGrpSpPr>
        <p:grpSpPr>
          <a:xfrm>
            <a:off x="6498142" y="3282089"/>
            <a:ext cx="75009" cy="33004"/>
            <a:chOff x="7933543" y="4862353"/>
            <a:chExt cx="111125" cy="48895"/>
          </a:xfrm>
        </p:grpSpPr>
        <p:sp>
          <p:nvSpPr>
            <p:cNvPr id="22983" name="object 22983"/>
            <p:cNvSpPr/>
            <p:nvPr/>
          </p:nvSpPr>
          <p:spPr>
            <a:xfrm>
              <a:off x="7934337" y="4889283"/>
              <a:ext cx="22225" cy="20955"/>
            </a:xfrm>
            <a:custGeom>
              <a:avLst/>
              <a:gdLst/>
              <a:ahLst/>
              <a:cxnLst/>
              <a:rect l="l" t="t" r="r" b="b"/>
              <a:pathLst>
                <a:path w="22225" h="20954">
                  <a:moveTo>
                    <a:pt x="0" y="15836"/>
                  </a:moveTo>
                  <a:lnTo>
                    <a:pt x="22186" y="20599"/>
                  </a:lnTo>
                  <a:lnTo>
                    <a:pt x="22186" y="4749"/>
                  </a:lnTo>
                  <a:lnTo>
                    <a:pt x="0" y="0"/>
                  </a:lnTo>
                  <a:lnTo>
                    <a:pt x="0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84" name="object 22984"/>
            <p:cNvSpPr/>
            <p:nvPr/>
          </p:nvSpPr>
          <p:spPr>
            <a:xfrm>
              <a:off x="7956511" y="4879784"/>
              <a:ext cx="87630" cy="30480"/>
            </a:xfrm>
            <a:custGeom>
              <a:avLst/>
              <a:gdLst/>
              <a:ahLst/>
              <a:cxnLst/>
              <a:rect l="l" t="t" r="r" b="b"/>
              <a:pathLst>
                <a:path w="87629" h="30479">
                  <a:moveTo>
                    <a:pt x="87147" y="0"/>
                  </a:moveTo>
                  <a:lnTo>
                    <a:pt x="78435" y="2374"/>
                  </a:lnTo>
                  <a:lnTo>
                    <a:pt x="59473" y="9660"/>
                  </a:lnTo>
                  <a:lnTo>
                    <a:pt x="40466" y="16227"/>
                  </a:lnTo>
                  <a:lnTo>
                    <a:pt x="21429" y="22598"/>
                  </a:lnTo>
                  <a:lnTo>
                    <a:pt x="2374" y="29298"/>
                  </a:lnTo>
                  <a:lnTo>
                    <a:pt x="0" y="3009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85" name="object 22985"/>
            <p:cNvSpPr/>
            <p:nvPr/>
          </p:nvSpPr>
          <p:spPr>
            <a:xfrm>
              <a:off x="8043658" y="4863922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86" name="object 22986"/>
            <p:cNvSpPr/>
            <p:nvPr/>
          </p:nvSpPr>
          <p:spPr>
            <a:xfrm>
              <a:off x="7956511" y="4863922"/>
              <a:ext cx="87630" cy="30480"/>
            </a:xfrm>
            <a:custGeom>
              <a:avLst/>
              <a:gdLst/>
              <a:ahLst/>
              <a:cxnLst/>
              <a:rect l="l" t="t" r="r" b="b"/>
              <a:pathLst>
                <a:path w="87629" h="30479">
                  <a:moveTo>
                    <a:pt x="0" y="30111"/>
                  </a:moveTo>
                  <a:lnTo>
                    <a:pt x="2374" y="29324"/>
                  </a:lnTo>
                  <a:lnTo>
                    <a:pt x="21419" y="23115"/>
                  </a:lnTo>
                  <a:lnTo>
                    <a:pt x="40486" y="16675"/>
                  </a:lnTo>
                  <a:lnTo>
                    <a:pt x="59512" y="10025"/>
                  </a:lnTo>
                  <a:lnTo>
                    <a:pt x="78435" y="3187"/>
                  </a:lnTo>
                  <a:lnTo>
                    <a:pt x="8714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87" name="object 22987"/>
            <p:cNvSpPr/>
            <p:nvPr/>
          </p:nvSpPr>
          <p:spPr>
            <a:xfrm>
              <a:off x="7966811" y="4863147"/>
              <a:ext cx="44450" cy="15240"/>
            </a:xfrm>
            <a:custGeom>
              <a:avLst/>
              <a:gdLst/>
              <a:ahLst/>
              <a:cxnLst/>
              <a:rect l="l" t="t" r="r" b="b"/>
              <a:pathLst>
                <a:path w="44450" h="15239">
                  <a:moveTo>
                    <a:pt x="44361" y="0"/>
                  </a:moveTo>
                  <a:lnTo>
                    <a:pt x="37236" y="2374"/>
                  </a:lnTo>
                  <a:lnTo>
                    <a:pt x="28428" y="5675"/>
                  </a:lnTo>
                  <a:lnTo>
                    <a:pt x="19719" y="8516"/>
                  </a:lnTo>
                  <a:lnTo>
                    <a:pt x="11054" y="11256"/>
                  </a:lnTo>
                  <a:lnTo>
                    <a:pt x="2374" y="14249"/>
                  </a:lnTo>
                  <a:lnTo>
                    <a:pt x="0" y="150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88" name="object 22988"/>
            <p:cNvSpPr/>
            <p:nvPr/>
          </p:nvSpPr>
          <p:spPr>
            <a:xfrm>
              <a:off x="7934337" y="488928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89" name="object 22989"/>
            <p:cNvSpPr/>
            <p:nvPr/>
          </p:nvSpPr>
          <p:spPr>
            <a:xfrm>
              <a:off x="7962061" y="489087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90" name="object 22990"/>
            <p:cNvSpPr/>
            <p:nvPr/>
          </p:nvSpPr>
          <p:spPr>
            <a:xfrm>
              <a:off x="7966811" y="4880571"/>
              <a:ext cx="31115" cy="10795"/>
            </a:xfrm>
            <a:custGeom>
              <a:avLst/>
              <a:gdLst/>
              <a:ahLst/>
              <a:cxnLst/>
              <a:rect l="l" t="t" r="r" b="b"/>
              <a:pathLst>
                <a:path w="31115" h="10795">
                  <a:moveTo>
                    <a:pt x="0" y="10299"/>
                  </a:moveTo>
                  <a:lnTo>
                    <a:pt x="7137" y="7924"/>
                  </a:lnTo>
                  <a:lnTo>
                    <a:pt x="16637" y="4762"/>
                  </a:lnTo>
                  <a:lnTo>
                    <a:pt x="25349" y="1587"/>
                  </a:lnTo>
                  <a:lnTo>
                    <a:pt x="30886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2991" name="object 22991"/>
          <p:cNvGrpSpPr/>
          <p:nvPr/>
        </p:nvGrpSpPr>
        <p:grpSpPr>
          <a:xfrm>
            <a:off x="7000267" y="2993859"/>
            <a:ext cx="66008" cy="98584"/>
            <a:chOff x="8677433" y="4435347"/>
            <a:chExt cx="97790" cy="146050"/>
          </a:xfrm>
        </p:grpSpPr>
        <p:sp>
          <p:nvSpPr>
            <p:cNvPr id="22992" name="object 22992"/>
            <p:cNvSpPr/>
            <p:nvPr/>
          </p:nvSpPr>
          <p:spPr>
            <a:xfrm>
              <a:off x="8769350" y="4437722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110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93" name="object 22993"/>
            <p:cNvSpPr/>
            <p:nvPr/>
          </p:nvSpPr>
          <p:spPr>
            <a:xfrm>
              <a:off x="8742426" y="4452772"/>
              <a:ext cx="27305" cy="95250"/>
            </a:xfrm>
            <a:custGeom>
              <a:avLst/>
              <a:gdLst/>
              <a:ahLst/>
              <a:cxnLst/>
              <a:rect l="l" t="t" r="r" b="b"/>
              <a:pathLst>
                <a:path w="27304" h="95250">
                  <a:moveTo>
                    <a:pt x="0" y="0"/>
                  </a:moveTo>
                  <a:lnTo>
                    <a:pt x="0" y="93484"/>
                  </a:lnTo>
                  <a:lnTo>
                    <a:pt x="26924" y="9505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94" name="object 22994"/>
            <p:cNvSpPr/>
            <p:nvPr/>
          </p:nvSpPr>
          <p:spPr>
            <a:xfrm>
              <a:off x="8769350" y="4543882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4762" y="0"/>
                  </a:moveTo>
                  <a:lnTo>
                    <a:pt x="0" y="394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95" name="object 22995"/>
            <p:cNvSpPr/>
            <p:nvPr/>
          </p:nvSpPr>
          <p:spPr>
            <a:xfrm>
              <a:off x="8774112" y="4435347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0"/>
                  </a:moveTo>
                  <a:lnTo>
                    <a:pt x="0" y="108534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96" name="object 22996"/>
            <p:cNvSpPr/>
            <p:nvPr/>
          </p:nvSpPr>
          <p:spPr>
            <a:xfrm>
              <a:off x="8681396" y="4526451"/>
              <a:ext cx="19050" cy="3175"/>
            </a:xfrm>
            <a:custGeom>
              <a:avLst/>
              <a:gdLst/>
              <a:ahLst/>
              <a:cxnLst/>
              <a:rect l="l" t="t" r="r" b="b"/>
              <a:pathLst>
                <a:path w="19050" h="3175">
                  <a:moveTo>
                    <a:pt x="0" y="3162"/>
                  </a:moveTo>
                  <a:lnTo>
                    <a:pt x="19011" y="3162"/>
                  </a:lnTo>
                  <a:lnTo>
                    <a:pt x="19011" y="0"/>
                  </a:lnTo>
                  <a:lnTo>
                    <a:pt x="0" y="0"/>
                  </a:lnTo>
                  <a:lnTo>
                    <a:pt x="0" y="3162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97" name="object 22997"/>
            <p:cNvSpPr/>
            <p:nvPr/>
          </p:nvSpPr>
          <p:spPr>
            <a:xfrm>
              <a:off x="8678227" y="4528819"/>
              <a:ext cx="21590" cy="27940"/>
            </a:xfrm>
            <a:custGeom>
              <a:avLst/>
              <a:gdLst/>
              <a:ahLst/>
              <a:cxnLst/>
              <a:rect l="l" t="t" r="r" b="b"/>
              <a:pathLst>
                <a:path w="21590" h="27939">
                  <a:moveTo>
                    <a:pt x="0" y="26149"/>
                  </a:moveTo>
                  <a:lnTo>
                    <a:pt x="0" y="1600"/>
                  </a:lnTo>
                </a:path>
                <a:path w="21590" h="27939">
                  <a:moveTo>
                    <a:pt x="0" y="26149"/>
                  </a:moveTo>
                  <a:lnTo>
                    <a:pt x="21386" y="27736"/>
                  </a:lnTo>
                  <a:lnTo>
                    <a:pt x="21386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98" name="object 22998"/>
            <p:cNvSpPr/>
            <p:nvPr/>
          </p:nvSpPr>
          <p:spPr>
            <a:xfrm>
              <a:off x="8699614" y="4523282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6337" y="0"/>
                  </a:moveTo>
                  <a:lnTo>
                    <a:pt x="0" y="55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2999" name="object 22999"/>
            <p:cNvSpPr/>
            <p:nvPr/>
          </p:nvSpPr>
          <p:spPr>
            <a:xfrm>
              <a:off x="8699614" y="455021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337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00" name="object 23000"/>
            <p:cNvSpPr/>
            <p:nvPr/>
          </p:nvSpPr>
          <p:spPr>
            <a:xfrm>
              <a:off x="8702002" y="454783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01" name="object 23001"/>
            <p:cNvSpPr/>
            <p:nvPr/>
          </p:nvSpPr>
          <p:spPr>
            <a:xfrm>
              <a:off x="8701208" y="454625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1587" y="23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74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02" name="object 23002"/>
            <p:cNvSpPr/>
            <p:nvPr/>
          </p:nvSpPr>
          <p:spPr>
            <a:xfrm>
              <a:off x="8702002" y="45343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03" name="object 23003"/>
            <p:cNvSpPr/>
            <p:nvPr/>
          </p:nvSpPr>
          <p:spPr>
            <a:xfrm>
              <a:off x="8702002" y="453278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04" name="object 23004"/>
            <p:cNvSpPr/>
            <p:nvPr/>
          </p:nvSpPr>
          <p:spPr>
            <a:xfrm>
              <a:off x="8698827" y="4522495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20" h="6350">
                  <a:moveTo>
                    <a:pt x="0" y="6324"/>
                  </a:moveTo>
                  <a:lnTo>
                    <a:pt x="712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05" name="object 23005"/>
            <p:cNvSpPr/>
            <p:nvPr/>
          </p:nvSpPr>
          <p:spPr>
            <a:xfrm>
              <a:off x="8681396" y="4526451"/>
              <a:ext cx="18415" cy="3175"/>
            </a:xfrm>
            <a:custGeom>
              <a:avLst/>
              <a:gdLst/>
              <a:ahLst/>
              <a:cxnLst/>
              <a:rect l="l" t="t" r="r" b="b"/>
              <a:pathLst>
                <a:path w="18415" h="3175">
                  <a:moveTo>
                    <a:pt x="0" y="3162"/>
                  </a:moveTo>
                  <a:lnTo>
                    <a:pt x="18224" y="3162"/>
                  </a:lnTo>
                  <a:lnTo>
                    <a:pt x="18224" y="0"/>
                  </a:lnTo>
                  <a:lnTo>
                    <a:pt x="0" y="0"/>
                  </a:lnTo>
                  <a:lnTo>
                    <a:pt x="0" y="3162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06" name="object 23006"/>
            <p:cNvSpPr/>
            <p:nvPr/>
          </p:nvSpPr>
          <p:spPr>
            <a:xfrm>
              <a:off x="8705951" y="4448809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39">
                  <a:moveTo>
                    <a:pt x="0" y="0"/>
                  </a:moveTo>
                  <a:lnTo>
                    <a:pt x="0" y="129133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07" name="object 23007"/>
            <p:cNvSpPr/>
            <p:nvPr/>
          </p:nvSpPr>
          <p:spPr>
            <a:xfrm>
              <a:off x="8732888" y="4451197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h="129539">
                  <a:moveTo>
                    <a:pt x="0" y="0"/>
                  </a:moveTo>
                  <a:lnTo>
                    <a:pt x="0" y="12912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08" name="object 23008"/>
            <p:cNvSpPr/>
            <p:nvPr/>
          </p:nvSpPr>
          <p:spPr>
            <a:xfrm>
              <a:off x="8738400" y="4451972"/>
              <a:ext cx="0" cy="124460"/>
            </a:xfrm>
            <a:custGeom>
              <a:avLst/>
              <a:gdLst/>
              <a:ahLst/>
              <a:cxnLst/>
              <a:rect l="l" t="t" r="r" b="b"/>
              <a:pathLst>
                <a:path h="124460">
                  <a:moveTo>
                    <a:pt x="0" y="1243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09" name="object 23009"/>
            <p:cNvSpPr/>
            <p:nvPr/>
          </p:nvSpPr>
          <p:spPr>
            <a:xfrm>
              <a:off x="8732888" y="4576368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0" y="3949"/>
                  </a:moveTo>
                  <a:lnTo>
                    <a:pt x="5511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10" name="object 23010"/>
            <p:cNvSpPr/>
            <p:nvPr/>
          </p:nvSpPr>
          <p:spPr>
            <a:xfrm>
              <a:off x="8738400" y="44923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11" name="object 23011"/>
            <p:cNvSpPr/>
            <p:nvPr/>
          </p:nvSpPr>
          <p:spPr>
            <a:xfrm>
              <a:off x="8740000" y="449238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7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12" name="object 23012"/>
            <p:cNvSpPr/>
            <p:nvPr/>
          </p:nvSpPr>
          <p:spPr>
            <a:xfrm>
              <a:off x="8738400" y="44923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74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13" name="object 23013"/>
            <p:cNvSpPr/>
            <p:nvPr/>
          </p:nvSpPr>
          <p:spPr>
            <a:xfrm>
              <a:off x="8738412" y="45201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14" name="object 23014"/>
            <p:cNvSpPr/>
            <p:nvPr/>
          </p:nvSpPr>
          <p:spPr>
            <a:xfrm>
              <a:off x="8738400" y="449317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15" name="object 23015"/>
            <p:cNvSpPr/>
            <p:nvPr/>
          </p:nvSpPr>
          <p:spPr>
            <a:xfrm>
              <a:off x="8738412" y="44923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016" name="object 23016"/>
          <p:cNvGrpSpPr/>
          <p:nvPr/>
        </p:nvGrpSpPr>
        <p:grpSpPr>
          <a:xfrm>
            <a:off x="6490126" y="3183154"/>
            <a:ext cx="9430" cy="21003"/>
            <a:chOff x="7921669" y="4715783"/>
            <a:chExt cx="13970" cy="31115"/>
          </a:xfrm>
        </p:grpSpPr>
        <p:sp>
          <p:nvSpPr>
            <p:cNvPr id="23017" name="object 23017"/>
            <p:cNvSpPr/>
            <p:nvPr/>
          </p:nvSpPr>
          <p:spPr>
            <a:xfrm>
              <a:off x="7922462" y="4717376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18" name="object 23018"/>
            <p:cNvSpPr/>
            <p:nvPr/>
          </p:nvSpPr>
          <p:spPr>
            <a:xfrm>
              <a:off x="7922462" y="4718951"/>
              <a:ext cx="6350" cy="27305"/>
            </a:xfrm>
            <a:custGeom>
              <a:avLst/>
              <a:gdLst/>
              <a:ahLst/>
              <a:cxnLst/>
              <a:rect l="l" t="t" r="r" b="b"/>
              <a:pathLst>
                <a:path w="6350" h="27304">
                  <a:moveTo>
                    <a:pt x="0" y="26149"/>
                  </a:moveTo>
                  <a:lnTo>
                    <a:pt x="6337" y="26949"/>
                  </a:ln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19" name="object 23019"/>
            <p:cNvSpPr/>
            <p:nvPr/>
          </p:nvSpPr>
          <p:spPr>
            <a:xfrm>
              <a:off x="7928800" y="4717376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55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20" name="object 23020"/>
            <p:cNvSpPr/>
            <p:nvPr/>
          </p:nvSpPr>
          <p:spPr>
            <a:xfrm>
              <a:off x="7928800" y="4744300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0" y="1587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21" name="object 23021"/>
            <p:cNvSpPr/>
            <p:nvPr/>
          </p:nvSpPr>
          <p:spPr>
            <a:xfrm>
              <a:off x="7934337" y="47387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22" name="object 23022"/>
            <p:cNvSpPr/>
            <p:nvPr/>
          </p:nvSpPr>
          <p:spPr>
            <a:xfrm>
              <a:off x="7934337" y="473638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23" name="object 23023"/>
            <p:cNvSpPr/>
            <p:nvPr/>
          </p:nvSpPr>
          <p:spPr>
            <a:xfrm>
              <a:off x="7934337" y="472448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24" name="object 23024"/>
            <p:cNvSpPr/>
            <p:nvPr/>
          </p:nvSpPr>
          <p:spPr>
            <a:xfrm>
              <a:off x="7934337" y="472291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25" name="object 23025"/>
            <p:cNvSpPr/>
            <p:nvPr/>
          </p:nvSpPr>
          <p:spPr>
            <a:xfrm>
              <a:off x="7928800" y="4716576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0" y="1587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26" name="object 23026"/>
            <p:cNvSpPr/>
            <p:nvPr/>
          </p:nvSpPr>
          <p:spPr>
            <a:xfrm>
              <a:off x="7922462" y="4717376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0"/>
                  </a:moveTo>
                  <a:lnTo>
                    <a:pt x="6337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027" name="object 23027"/>
          <p:cNvGrpSpPr/>
          <p:nvPr/>
        </p:nvGrpSpPr>
        <p:grpSpPr>
          <a:xfrm>
            <a:off x="6498133" y="3145194"/>
            <a:ext cx="81439" cy="47149"/>
            <a:chOff x="7933531" y="4659547"/>
            <a:chExt cx="120650" cy="69850"/>
          </a:xfrm>
        </p:grpSpPr>
        <p:sp>
          <p:nvSpPr>
            <p:cNvPr id="23028" name="object 23028"/>
            <p:cNvSpPr/>
            <p:nvPr/>
          </p:nvSpPr>
          <p:spPr>
            <a:xfrm>
              <a:off x="7981873" y="47157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29" name="object 23029"/>
            <p:cNvSpPr/>
            <p:nvPr/>
          </p:nvSpPr>
          <p:spPr>
            <a:xfrm>
              <a:off x="7985061" y="47142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30" name="object 23030"/>
            <p:cNvSpPr/>
            <p:nvPr/>
          </p:nvSpPr>
          <p:spPr>
            <a:xfrm>
              <a:off x="7981886" y="471500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87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31" name="object 23031"/>
            <p:cNvSpPr/>
            <p:nvPr/>
          </p:nvSpPr>
          <p:spPr>
            <a:xfrm>
              <a:off x="7982673" y="4714201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962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32" name="object 23032"/>
            <p:cNvSpPr/>
            <p:nvPr/>
          </p:nvSpPr>
          <p:spPr>
            <a:xfrm>
              <a:off x="7986636" y="47110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33" name="object 23033"/>
            <p:cNvSpPr/>
            <p:nvPr/>
          </p:nvSpPr>
          <p:spPr>
            <a:xfrm>
              <a:off x="7985048" y="471102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1574" y="2374"/>
                  </a:lnTo>
                  <a:lnTo>
                    <a:pt x="1574" y="0"/>
                  </a:lnTo>
                  <a:lnTo>
                    <a:pt x="2374" y="0"/>
                  </a:lnTo>
                  <a:lnTo>
                    <a:pt x="2374" y="2374"/>
                  </a:lnTo>
                  <a:lnTo>
                    <a:pt x="1574" y="317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34" name="object 23034"/>
            <p:cNvSpPr/>
            <p:nvPr/>
          </p:nvSpPr>
          <p:spPr>
            <a:xfrm>
              <a:off x="7990585" y="47126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35" name="object 23035"/>
            <p:cNvSpPr/>
            <p:nvPr/>
          </p:nvSpPr>
          <p:spPr>
            <a:xfrm>
              <a:off x="7993760" y="47110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36" name="object 23036"/>
            <p:cNvSpPr/>
            <p:nvPr/>
          </p:nvSpPr>
          <p:spPr>
            <a:xfrm>
              <a:off x="7990598" y="471181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37" name="object 23037"/>
            <p:cNvSpPr/>
            <p:nvPr/>
          </p:nvSpPr>
          <p:spPr>
            <a:xfrm>
              <a:off x="7991386" y="471182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38" name="object 23038"/>
            <p:cNvSpPr/>
            <p:nvPr/>
          </p:nvSpPr>
          <p:spPr>
            <a:xfrm>
              <a:off x="7995335" y="47078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39" name="object 23039"/>
            <p:cNvSpPr/>
            <p:nvPr/>
          </p:nvSpPr>
          <p:spPr>
            <a:xfrm>
              <a:off x="7993760" y="470786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1574" y="1587"/>
                  </a:lnTo>
                  <a:lnTo>
                    <a:pt x="1574" y="787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40" name="object 23040"/>
            <p:cNvSpPr/>
            <p:nvPr/>
          </p:nvSpPr>
          <p:spPr>
            <a:xfrm>
              <a:off x="7994548" y="470785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787" y="0"/>
                  </a:moveTo>
                  <a:lnTo>
                    <a:pt x="1574" y="800"/>
                  </a:lnTo>
                  <a:lnTo>
                    <a:pt x="1574" y="2387"/>
                  </a:lnTo>
                  <a:lnTo>
                    <a:pt x="787" y="3175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41" name="object 23041"/>
            <p:cNvSpPr/>
            <p:nvPr/>
          </p:nvSpPr>
          <p:spPr>
            <a:xfrm>
              <a:off x="7979498" y="4690427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0" y="11099"/>
                  </a:moveTo>
                  <a:lnTo>
                    <a:pt x="30899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42" name="object 23042"/>
            <p:cNvSpPr/>
            <p:nvPr/>
          </p:nvSpPr>
          <p:spPr>
            <a:xfrm>
              <a:off x="7979498" y="4701539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26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43" name="object 23043"/>
            <p:cNvSpPr/>
            <p:nvPr/>
          </p:nvSpPr>
          <p:spPr>
            <a:xfrm>
              <a:off x="7979498" y="4718164"/>
              <a:ext cx="31750" cy="10795"/>
            </a:xfrm>
            <a:custGeom>
              <a:avLst/>
              <a:gdLst/>
              <a:ahLst/>
              <a:cxnLst/>
              <a:rect l="l" t="t" r="r" b="b"/>
              <a:pathLst>
                <a:path w="31750" h="10795">
                  <a:moveTo>
                    <a:pt x="31699" y="0"/>
                  </a:moveTo>
                  <a:lnTo>
                    <a:pt x="0" y="10286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44" name="object 23044"/>
            <p:cNvSpPr/>
            <p:nvPr/>
          </p:nvSpPr>
          <p:spPr>
            <a:xfrm>
              <a:off x="7986623" y="471103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800" y="0"/>
                  </a:lnTo>
                  <a:lnTo>
                    <a:pt x="800" y="2374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45" name="object 23045"/>
            <p:cNvSpPr/>
            <p:nvPr/>
          </p:nvSpPr>
          <p:spPr>
            <a:xfrm>
              <a:off x="7982661" y="471102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787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46" name="object 23046"/>
            <p:cNvSpPr/>
            <p:nvPr/>
          </p:nvSpPr>
          <p:spPr>
            <a:xfrm>
              <a:off x="7981873" y="471182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787" y="3962"/>
                  </a:moveTo>
                  <a:lnTo>
                    <a:pt x="0" y="3962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47" name="object 23047"/>
            <p:cNvSpPr/>
            <p:nvPr/>
          </p:nvSpPr>
          <p:spPr>
            <a:xfrm>
              <a:off x="7994561" y="470785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787" y="0"/>
                  </a:lnTo>
                  <a:lnTo>
                    <a:pt x="1574" y="800"/>
                  </a:lnTo>
                  <a:lnTo>
                    <a:pt x="1574" y="2387"/>
                  </a:lnTo>
                  <a:lnTo>
                    <a:pt x="787" y="3175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48" name="object 23048"/>
            <p:cNvSpPr/>
            <p:nvPr/>
          </p:nvSpPr>
          <p:spPr>
            <a:xfrm>
              <a:off x="7991386" y="470785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87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49" name="object 23049"/>
            <p:cNvSpPr/>
            <p:nvPr/>
          </p:nvSpPr>
          <p:spPr>
            <a:xfrm>
              <a:off x="7990585" y="470943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3175"/>
                  </a:moveTo>
                  <a:lnTo>
                    <a:pt x="0" y="3175"/>
                  </a:ln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50" name="object 23050"/>
            <p:cNvSpPr/>
            <p:nvPr/>
          </p:nvSpPr>
          <p:spPr>
            <a:xfrm>
              <a:off x="8009597" y="469676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0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800" y="0"/>
                  </a:lnTo>
                  <a:close/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51" name="object 23051"/>
            <p:cNvSpPr/>
            <p:nvPr/>
          </p:nvSpPr>
          <p:spPr>
            <a:xfrm>
              <a:off x="8009597" y="471023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1574"/>
                  </a:lnTo>
                  <a:lnTo>
                    <a:pt x="800" y="1574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52" name="object 23052"/>
            <p:cNvSpPr/>
            <p:nvPr/>
          </p:nvSpPr>
          <p:spPr>
            <a:xfrm>
              <a:off x="7978711" y="4691227"/>
              <a:ext cx="27940" cy="10795"/>
            </a:xfrm>
            <a:custGeom>
              <a:avLst/>
              <a:gdLst/>
              <a:ahLst/>
              <a:cxnLst/>
              <a:rect l="l" t="t" r="r" b="b"/>
              <a:pathLst>
                <a:path w="27940" h="10795">
                  <a:moveTo>
                    <a:pt x="27724" y="0"/>
                  </a:moveTo>
                  <a:lnTo>
                    <a:pt x="0" y="10299"/>
                  </a:lnTo>
                  <a:lnTo>
                    <a:pt x="787" y="102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53" name="object 23053"/>
            <p:cNvSpPr/>
            <p:nvPr/>
          </p:nvSpPr>
          <p:spPr>
            <a:xfrm>
              <a:off x="7978711" y="4701527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69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54" name="object 23054"/>
            <p:cNvSpPr/>
            <p:nvPr/>
          </p:nvSpPr>
          <p:spPr>
            <a:xfrm>
              <a:off x="7978711" y="472845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55" name="object 23055"/>
            <p:cNvSpPr/>
            <p:nvPr/>
          </p:nvSpPr>
          <p:spPr>
            <a:xfrm>
              <a:off x="7934337" y="4677765"/>
              <a:ext cx="31115" cy="22225"/>
            </a:xfrm>
            <a:custGeom>
              <a:avLst/>
              <a:gdLst/>
              <a:ahLst/>
              <a:cxnLst/>
              <a:rect l="l" t="t" r="r" b="b"/>
              <a:pathLst>
                <a:path w="31115" h="22225">
                  <a:moveTo>
                    <a:pt x="0" y="15836"/>
                  </a:moveTo>
                  <a:lnTo>
                    <a:pt x="30899" y="22174"/>
                  </a:lnTo>
                  <a:lnTo>
                    <a:pt x="30899" y="6337"/>
                  </a:lnTo>
                  <a:lnTo>
                    <a:pt x="0" y="0"/>
                  </a:lnTo>
                  <a:lnTo>
                    <a:pt x="0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56" name="object 23056"/>
            <p:cNvSpPr/>
            <p:nvPr/>
          </p:nvSpPr>
          <p:spPr>
            <a:xfrm>
              <a:off x="7965236" y="4665878"/>
              <a:ext cx="88265" cy="18415"/>
            </a:xfrm>
            <a:custGeom>
              <a:avLst/>
              <a:gdLst/>
              <a:ahLst/>
              <a:cxnLst/>
              <a:rect l="l" t="t" r="r" b="b"/>
              <a:pathLst>
                <a:path w="88265" h="18414">
                  <a:moveTo>
                    <a:pt x="0" y="18224"/>
                  </a:moveTo>
                  <a:lnTo>
                    <a:pt x="8712" y="16637"/>
                  </a:lnTo>
                  <a:lnTo>
                    <a:pt x="26319" y="13147"/>
                  </a:lnTo>
                  <a:lnTo>
                    <a:pt x="43976" y="9401"/>
                  </a:lnTo>
                  <a:lnTo>
                    <a:pt x="61629" y="5707"/>
                  </a:lnTo>
                  <a:lnTo>
                    <a:pt x="79222" y="2374"/>
                  </a:lnTo>
                  <a:lnTo>
                    <a:pt x="87934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57" name="object 23057"/>
            <p:cNvSpPr/>
            <p:nvPr/>
          </p:nvSpPr>
          <p:spPr>
            <a:xfrm>
              <a:off x="7965224" y="4681727"/>
              <a:ext cx="88265" cy="18415"/>
            </a:xfrm>
            <a:custGeom>
              <a:avLst/>
              <a:gdLst/>
              <a:ahLst/>
              <a:cxnLst/>
              <a:rect l="l" t="t" r="r" b="b"/>
              <a:pathLst>
                <a:path w="88265" h="18414">
                  <a:moveTo>
                    <a:pt x="87934" y="0"/>
                  </a:moveTo>
                  <a:lnTo>
                    <a:pt x="79222" y="2387"/>
                  </a:lnTo>
                  <a:lnTo>
                    <a:pt x="78422" y="2387"/>
                  </a:lnTo>
                  <a:lnTo>
                    <a:pt x="71036" y="3629"/>
                  </a:lnTo>
                  <a:lnTo>
                    <a:pt x="63685" y="5073"/>
                  </a:lnTo>
                  <a:lnTo>
                    <a:pt x="56375" y="6555"/>
                  </a:lnTo>
                  <a:lnTo>
                    <a:pt x="49110" y="7912"/>
                  </a:lnTo>
                  <a:lnTo>
                    <a:pt x="45948" y="8712"/>
                  </a:lnTo>
                  <a:lnTo>
                    <a:pt x="45161" y="8712"/>
                  </a:lnTo>
                  <a:lnTo>
                    <a:pt x="44361" y="9499"/>
                  </a:lnTo>
                  <a:lnTo>
                    <a:pt x="41198" y="9499"/>
                  </a:lnTo>
                  <a:lnTo>
                    <a:pt x="35648" y="11087"/>
                  </a:lnTo>
                  <a:lnTo>
                    <a:pt x="32473" y="11874"/>
                  </a:lnTo>
                  <a:lnTo>
                    <a:pt x="31686" y="11874"/>
                  </a:lnTo>
                  <a:lnTo>
                    <a:pt x="26936" y="12674"/>
                  </a:lnTo>
                  <a:lnTo>
                    <a:pt x="18224" y="14249"/>
                  </a:lnTo>
                  <a:lnTo>
                    <a:pt x="8712" y="15836"/>
                  </a:lnTo>
                  <a:lnTo>
                    <a:pt x="1587" y="17424"/>
                  </a:lnTo>
                  <a:lnTo>
                    <a:pt x="0" y="18211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58" name="object 23058"/>
            <p:cNvSpPr/>
            <p:nvPr/>
          </p:nvSpPr>
          <p:spPr>
            <a:xfrm>
              <a:off x="8053158" y="466587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59" name="object 23059"/>
            <p:cNvSpPr/>
            <p:nvPr/>
          </p:nvSpPr>
          <p:spPr>
            <a:xfrm>
              <a:off x="7965236" y="4677752"/>
              <a:ext cx="33020" cy="6350"/>
            </a:xfrm>
            <a:custGeom>
              <a:avLst/>
              <a:gdLst/>
              <a:ahLst/>
              <a:cxnLst/>
              <a:rect l="l" t="t" r="r" b="b"/>
              <a:pathLst>
                <a:path w="33020" h="6350">
                  <a:moveTo>
                    <a:pt x="0" y="6350"/>
                  </a:moveTo>
                  <a:lnTo>
                    <a:pt x="8712" y="4762"/>
                  </a:lnTo>
                  <a:lnTo>
                    <a:pt x="18211" y="3175"/>
                  </a:lnTo>
                  <a:lnTo>
                    <a:pt x="26924" y="800"/>
                  </a:lnTo>
                  <a:lnTo>
                    <a:pt x="32473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60" name="object 23060"/>
            <p:cNvSpPr/>
            <p:nvPr/>
          </p:nvSpPr>
          <p:spPr>
            <a:xfrm>
              <a:off x="8015935" y="4665891"/>
              <a:ext cx="37465" cy="8255"/>
            </a:xfrm>
            <a:custGeom>
              <a:avLst/>
              <a:gdLst/>
              <a:ahLst/>
              <a:cxnLst/>
              <a:rect l="l" t="t" r="r" b="b"/>
              <a:pathLst>
                <a:path w="37465" h="8254">
                  <a:moveTo>
                    <a:pt x="0" y="7912"/>
                  </a:moveTo>
                  <a:lnTo>
                    <a:pt x="2374" y="7912"/>
                  </a:lnTo>
                  <a:lnTo>
                    <a:pt x="10299" y="5537"/>
                  </a:lnTo>
                  <a:lnTo>
                    <a:pt x="11087" y="5537"/>
                  </a:lnTo>
                  <a:lnTo>
                    <a:pt x="19812" y="3962"/>
                  </a:lnTo>
                  <a:lnTo>
                    <a:pt x="28511" y="2374"/>
                  </a:lnTo>
                  <a:lnTo>
                    <a:pt x="37223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61" name="object 23061"/>
            <p:cNvSpPr/>
            <p:nvPr/>
          </p:nvSpPr>
          <p:spPr>
            <a:xfrm>
              <a:off x="7934325" y="4660341"/>
              <a:ext cx="119380" cy="17780"/>
            </a:xfrm>
            <a:custGeom>
              <a:avLst/>
              <a:gdLst/>
              <a:ahLst/>
              <a:cxnLst/>
              <a:rect l="l" t="t" r="r" b="b"/>
              <a:pathLst>
                <a:path w="119379" h="17779">
                  <a:moveTo>
                    <a:pt x="87147" y="0"/>
                  </a:moveTo>
                  <a:lnTo>
                    <a:pt x="118833" y="5537"/>
                  </a:lnTo>
                </a:path>
                <a:path w="119379" h="17779">
                  <a:moveTo>
                    <a:pt x="87147" y="0"/>
                  </a:moveTo>
                  <a:lnTo>
                    <a:pt x="81610" y="1574"/>
                  </a:lnTo>
                  <a:lnTo>
                    <a:pt x="78435" y="1574"/>
                  </a:lnTo>
                  <a:lnTo>
                    <a:pt x="69722" y="3962"/>
                  </a:lnTo>
                  <a:lnTo>
                    <a:pt x="63372" y="4749"/>
                  </a:lnTo>
                  <a:lnTo>
                    <a:pt x="60998" y="5537"/>
                  </a:lnTo>
                  <a:lnTo>
                    <a:pt x="52285" y="7124"/>
                  </a:lnTo>
                  <a:lnTo>
                    <a:pt x="43586" y="8712"/>
                  </a:lnTo>
                  <a:lnTo>
                    <a:pt x="34861" y="11087"/>
                  </a:lnTo>
                  <a:lnTo>
                    <a:pt x="27736" y="12674"/>
                  </a:lnTo>
                  <a:lnTo>
                    <a:pt x="24561" y="12674"/>
                  </a:lnTo>
                  <a:lnTo>
                    <a:pt x="18224" y="14249"/>
                  </a:lnTo>
                  <a:lnTo>
                    <a:pt x="17437" y="14249"/>
                  </a:lnTo>
                  <a:lnTo>
                    <a:pt x="13474" y="15049"/>
                  </a:lnTo>
                  <a:lnTo>
                    <a:pt x="11887" y="15049"/>
                  </a:lnTo>
                  <a:lnTo>
                    <a:pt x="11099" y="15836"/>
                  </a:lnTo>
                  <a:lnTo>
                    <a:pt x="8712" y="15836"/>
                  </a:lnTo>
                  <a:lnTo>
                    <a:pt x="5549" y="16636"/>
                  </a:lnTo>
                  <a:lnTo>
                    <a:pt x="3962" y="16636"/>
                  </a:lnTo>
                  <a:lnTo>
                    <a:pt x="0" y="174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062" name="object 23062"/>
          <p:cNvGrpSpPr/>
          <p:nvPr/>
        </p:nvGrpSpPr>
        <p:grpSpPr>
          <a:xfrm>
            <a:off x="7018973" y="3066584"/>
            <a:ext cx="54864" cy="37290"/>
            <a:chOff x="8705145" y="4543088"/>
            <a:chExt cx="81280" cy="55244"/>
          </a:xfrm>
        </p:grpSpPr>
        <p:sp>
          <p:nvSpPr>
            <p:cNvPr id="23063" name="object 23063"/>
            <p:cNvSpPr/>
            <p:nvPr/>
          </p:nvSpPr>
          <p:spPr>
            <a:xfrm>
              <a:off x="8744001" y="4544669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0" y="36449"/>
                  </a:moveTo>
                  <a:lnTo>
                    <a:pt x="3924" y="33274"/>
                  </a:lnTo>
                  <a:lnTo>
                    <a:pt x="12282" y="25988"/>
                  </a:lnTo>
                  <a:lnTo>
                    <a:pt x="20661" y="18727"/>
                  </a:lnTo>
                  <a:lnTo>
                    <a:pt x="28989" y="11412"/>
                  </a:lnTo>
                  <a:lnTo>
                    <a:pt x="37198" y="3962"/>
                  </a:lnTo>
                  <a:lnTo>
                    <a:pt x="411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64" name="object 23064"/>
            <p:cNvSpPr/>
            <p:nvPr/>
          </p:nvSpPr>
          <p:spPr>
            <a:xfrm>
              <a:off x="8744001" y="458113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65" name="object 23065"/>
            <p:cNvSpPr/>
            <p:nvPr/>
          </p:nvSpPr>
          <p:spPr>
            <a:xfrm>
              <a:off x="8744013" y="4560519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41122" y="0"/>
                  </a:moveTo>
                  <a:lnTo>
                    <a:pt x="37198" y="3162"/>
                  </a:lnTo>
                  <a:lnTo>
                    <a:pt x="29531" y="10574"/>
                  </a:lnTo>
                  <a:lnTo>
                    <a:pt x="20961" y="18275"/>
                  </a:lnTo>
                  <a:lnTo>
                    <a:pt x="12191" y="25747"/>
                  </a:lnTo>
                  <a:lnTo>
                    <a:pt x="3924" y="32473"/>
                  </a:lnTo>
                  <a:lnTo>
                    <a:pt x="0" y="364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66" name="object 23066"/>
            <p:cNvSpPr/>
            <p:nvPr/>
          </p:nvSpPr>
          <p:spPr>
            <a:xfrm>
              <a:off x="8785136" y="454466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67" name="object 23067"/>
            <p:cNvSpPr/>
            <p:nvPr/>
          </p:nvSpPr>
          <p:spPr>
            <a:xfrm>
              <a:off x="8705939" y="4577943"/>
              <a:ext cx="38100" cy="19050"/>
            </a:xfrm>
            <a:custGeom>
              <a:avLst/>
              <a:gdLst/>
              <a:ahLst/>
              <a:cxnLst/>
              <a:rect l="l" t="t" r="r" b="b"/>
              <a:pathLst>
                <a:path w="38100" h="19050">
                  <a:moveTo>
                    <a:pt x="38061" y="3175"/>
                  </a:moveTo>
                  <a:lnTo>
                    <a:pt x="0" y="0"/>
                  </a:lnTo>
                  <a:lnTo>
                    <a:pt x="0" y="15836"/>
                  </a:lnTo>
                  <a:lnTo>
                    <a:pt x="38061" y="19011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68" name="object 23068"/>
            <p:cNvSpPr/>
            <p:nvPr/>
          </p:nvSpPr>
          <p:spPr>
            <a:xfrm>
              <a:off x="8744001" y="4544669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0" y="36449"/>
                  </a:moveTo>
                  <a:lnTo>
                    <a:pt x="3924" y="33274"/>
                  </a:lnTo>
                  <a:lnTo>
                    <a:pt x="12282" y="25988"/>
                  </a:lnTo>
                  <a:lnTo>
                    <a:pt x="20661" y="18727"/>
                  </a:lnTo>
                  <a:lnTo>
                    <a:pt x="28989" y="11412"/>
                  </a:lnTo>
                  <a:lnTo>
                    <a:pt x="37198" y="3962"/>
                  </a:lnTo>
                  <a:lnTo>
                    <a:pt x="411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69" name="object 23069"/>
            <p:cNvSpPr/>
            <p:nvPr/>
          </p:nvSpPr>
          <p:spPr>
            <a:xfrm>
              <a:off x="8774100" y="454388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-793" y="400"/>
                  </a:moveTo>
                  <a:lnTo>
                    <a:pt x="11817" y="40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70" name="object 23070"/>
            <p:cNvSpPr/>
            <p:nvPr/>
          </p:nvSpPr>
          <p:spPr>
            <a:xfrm>
              <a:off x="8738387" y="454625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4025" y="0"/>
                  </a:moveTo>
                  <a:lnTo>
                    <a:pt x="850" y="3175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71" name="object 23071"/>
            <p:cNvSpPr/>
            <p:nvPr/>
          </p:nvSpPr>
          <p:spPr>
            <a:xfrm>
              <a:off x="8705939" y="45779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072" name="object 23072"/>
          <p:cNvGrpSpPr/>
          <p:nvPr/>
        </p:nvGrpSpPr>
        <p:grpSpPr>
          <a:xfrm>
            <a:off x="7018973" y="2975681"/>
            <a:ext cx="54864" cy="30861"/>
            <a:chOff x="8705145" y="4408417"/>
            <a:chExt cx="81280" cy="45720"/>
          </a:xfrm>
        </p:grpSpPr>
        <p:sp>
          <p:nvSpPr>
            <p:cNvPr id="23073" name="object 23073"/>
            <p:cNvSpPr/>
            <p:nvPr/>
          </p:nvSpPr>
          <p:spPr>
            <a:xfrm>
              <a:off x="8744013" y="4428223"/>
              <a:ext cx="41275" cy="24765"/>
            </a:xfrm>
            <a:custGeom>
              <a:avLst/>
              <a:gdLst/>
              <a:ahLst/>
              <a:cxnLst/>
              <a:rect l="l" t="t" r="r" b="b"/>
              <a:pathLst>
                <a:path w="41275" h="24764">
                  <a:moveTo>
                    <a:pt x="41122" y="0"/>
                  </a:moveTo>
                  <a:lnTo>
                    <a:pt x="40373" y="787"/>
                  </a:lnTo>
                  <a:lnTo>
                    <a:pt x="37198" y="2374"/>
                  </a:lnTo>
                  <a:lnTo>
                    <a:pt x="33274" y="4749"/>
                  </a:lnTo>
                  <a:lnTo>
                    <a:pt x="30835" y="6337"/>
                  </a:lnTo>
                  <a:lnTo>
                    <a:pt x="30099" y="7124"/>
                  </a:lnTo>
                  <a:lnTo>
                    <a:pt x="29248" y="7124"/>
                  </a:lnTo>
                  <a:lnTo>
                    <a:pt x="29248" y="7912"/>
                  </a:lnTo>
                  <a:lnTo>
                    <a:pt x="25323" y="9512"/>
                  </a:lnTo>
                  <a:lnTo>
                    <a:pt x="25323" y="10299"/>
                  </a:lnTo>
                  <a:lnTo>
                    <a:pt x="24485" y="10299"/>
                  </a:lnTo>
                  <a:lnTo>
                    <a:pt x="21310" y="12674"/>
                  </a:lnTo>
                  <a:lnTo>
                    <a:pt x="16637" y="15049"/>
                  </a:lnTo>
                  <a:lnTo>
                    <a:pt x="12611" y="17437"/>
                  </a:lnTo>
                  <a:lnTo>
                    <a:pt x="8686" y="19812"/>
                  </a:lnTo>
                  <a:lnTo>
                    <a:pt x="3924" y="22186"/>
                  </a:lnTo>
                  <a:lnTo>
                    <a:pt x="3175" y="22974"/>
                  </a:lnTo>
                  <a:lnTo>
                    <a:pt x="0" y="24549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74" name="object 23074"/>
            <p:cNvSpPr/>
            <p:nvPr/>
          </p:nvSpPr>
          <p:spPr>
            <a:xfrm>
              <a:off x="8785136" y="441316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62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75" name="object 23075"/>
            <p:cNvSpPr/>
            <p:nvPr/>
          </p:nvSpPr>
          <p:spPr>
            <a:xfrm>
              <a:off x="8744001" y="4413161"/>
              <a:ext cx="41275" cy="24130"/>
            </a:xfrm>
            <a:custGeom>
              <a:avLst/>
              <a:gdLst/>
              <a:ahLst/>
              <a:cxnLst/>
              <a:rect l="l" t="t" r="r" b="b"/>
              <a:pathLst>
                <a:path w="41275" h="24129">
                  <a:moveTo>
                    <a:pt x="0" y="23774"/>
                  </a:moveTo>
                  <a:lnTo>
                    <a:pt x="3175" y="22186"/>
                  </a:lnTo>
                  <a:lnTo>
                    <a:pt x="3924" y="21399"/>
                  </a:lnTo>
                  <a:lnTo>
                    <a:pt x="8699" y="19011"/>
                  </a:lnTo>
                  <a:lnTo>
                    <a:pt x="12623" y="16637"/>
                  </a:lnTo>
                  <a:lnTo>
                    <a:pt x="13462" y="15849"/>
                  </a:lnTo>
                  <a:lnTo>
                    <a:pt x="15798" y="15062"/>
                  </a:lnTo>
                  <a:lnTo>
                    <a:pt x="16637" y="14262"/>
                  </a:lnTo>
                  <a:lnTo>
                    <a:pt x="18973" y="13487"/>
                  </a:lnTo>
                  <a:lnTo>
                    <a:pt x="21310" y="11899"/>
                  </a:lnTo>
                  <a:lnTo>
                    <a:pt x="24472" y="9232"/>
                  </a:lnTo>
                  <a:lnTo>
                    <a:pt x="29756" y="7353"/>
                  </a:lnTo>
                  <a:lnTo>
                    <a:pt x="33274" y="4762"/>
                  </a:lnTo>
                  <a:lnTo>
                    <a:pt x="37198" y="2387"/>
                  </a:lnTo>
                  <a:lnTo>
                    <a:pt x="41122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76" name="object 23076"/>
            <p:cNvSpPr/>
            <p:nvPr/>
          </p:nvSpPr>
          <p:spPr>
            <a:xfrm>
              <a:off x="8744001" y="4436922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8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77" name="object 23077"/>
            <p:cNvSpPr/>
            <p:nvPr/>
          </p:nvSpPr>
          <p:spPr>
            <a:xfrm>
              <a:off x="8747188" y="4428998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0" y="6337"/>
                  </a:moveTo>
                  <a:lnTo>
                    <a:pt x="749" y="5549"/>
                  </a:lnTo>
                  <a:lnTo>
                    <a:pt x="5511" y="3162"/>
                  </a:lnTo>
                  <a:lnTo>
                    <a:pt x="9436" y="800"/>
                  </a:lnTo>
                  <a:lnTo>
                    <a:pt x="10287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78" name="object 23078"/>
            <p:cNvSpPr/>
            <p:nvPr/>
          </p:nvSpPr>
          <p:spPr>
            <a:xfrm>
              <a:off x="8759799" y="4419511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89">
                  <a:moveTo>
                    <a:pt x="0" y="8712"/>
                  </a:moveTo>
                  <a:lnTo>
                    <a:pt x="838" y="7912"/>
                  </a:lnTo>
                  <a:lnTo>
                    <a:pt x="3175" y="7137"/>
                  </a:lnTo>
                  <a:lnTo>
                    <a:pt x="5511" y="5537"/>
                  </a:lnTo>
                  <a:lnTo>
                    <a:pt x="8699" y="3175"/>
                  </a:lnTo>
                  <a:lnTo>
                    <a:pt x="9537" y="3175"/>
                  </a:lnTo>
                  <a:lnTo>
                    <a:pt x="13462" y="787"/>
                  </a:lnTo>
                  <a:lnTo>
                    <a:pt x="15049" y="0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79" name="object 23079"/>
            <p:cNvSpPr/>
            <p:nvPr/>
          </p:nvSpPr>
          <p:spPr>
            <a:xfrm>
              <a:off x="8705951" y="4409211"/>
              <a:ext cx="79375" cy="27940"/>
            </a:xfrm>
            <a:custGeom>
              <a:avLst/>
              <a:gdLst/>
              <a:ahLst/>
              <a:cxnLst/>
              <a:rect l="l" t="t" r="r" b="b"/>
              <a:pathLst>
                <a:path w="79375" h="27939">
                  <a:moveTo>
                    <a:pt x="79184" y="3949"/>
                  </a:moveTo>
                  <a:lnTo>
                    <a:pt x="41236" y="0"/>
                  </a:lnTo>
                  <a:lnTo>
                    <a:pt x="31141" y="6054"/>
                  </a:lnTo>
                  <a:lnTo>
                    <a:pt x="21002" y="11933"/>
                  </a:lnTo>
                  <a:lnTo>
                    <a:pt x="10868" y="17786"/>
                  </a:lnTo>
                  <a:lnTo>
                    <a:pt x="787" y="23761"/>
                  </a:lnTo>
                  <a:lnTo>
                    <a:pt x="0" y="23761"/>
                  </a:lnTo>
                  <a:lnTo>
                    <a:pt x="38061" y="27724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80" name="object 23080"/>
            <p:cNvSpPr/>
            <p:nvPr/>
          </p:nvSpPr>
          <p:spPr>
            <a:xfrm>
              <a:off x="8705939" y="443297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81" name="object 23081"/>
            <p:cNvSpPr/>
            <p:nvPr/>
          </p:nvSpPr>
          <p:spPr>
            <a:xfrm>
              <a:off x="8705939" y="4448810"/>
              <a:ext cx="38100" cy="4445"/>
            </a:xfrm>
            <a:custGeom>
              <a:avLst/>
              <a:gdLst/>
              <a:ahLst/>
              <a:cxnLst/>
              <a:rect l="l" t="t" r="r" b="b"/>
              <a:pathLst>
                <a:path w="38100" h="4445">
                  <a:moveTo>
                    <a:pt x="-793" y="1981"/>
                  </a:moveTo>
                  <a:lnTo>
                    <a:pt x="38855" y="1981"/>
                  </a:lnTo>
                </a:path>
              </a:pathLst>
            </a:custGeom>
            <a:ln w="5549">
              <a:solidFill>
                <a:srgbClr val="7C7C7C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082" name="object 23082"/>
          <p:cNvGrpSpPr/>
          <p:nvPr/>
        </p:nvGrpSpPr>
        <p:grpSpPr>
          <a:xfrm>
            <a:off x="7010966" y="3005089"/>
            <a:ext cx="32147" cy="38576"/>
            <a:chOff x="8693283" y="4451984"/>
            <a:chExt cx="47625" cy="57150"/>
          </a:xfrm>
        </p:grpSpPr>
        <p:sp>
          <p:nvSpPr>
            <p:cNvPr id="23083" name="object 23083"/>
            <p:cNvSpPr/>
            <p:nvPr/>
          </p:nvSpPr>
          <p:spPr>
            <a:xfrm>
              <a:off x="8694077" y="4507433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53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84" name="object 23084"/>
            <p:cNvSpPr/>
            <p:nvPr/>
          </p:nvSpPr>
          <p:spPr>
            <a:xfrm>
              <a:off x="8699614" y="4480509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724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85" name="object 23085"/>
            <p:cNvSpPr/>
            <p:nvPr/>
          </p:nvSpPr>
          <p:spPr>
            <a:xfrm>
              <a:off x="8694077" y="448050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86" name="object 23086"/>
            <p:cNvSpPr/>
            <p:nvPr/>
          </p:nvSpPr>
          <p:spPr>
            <a:xfrm>
              <a:off x="8694077" y="447337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11874" y="0"/>
                  </a:moveTo>
                  <a:lnTo>
                    <a:pt x="4749" y="7137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87" name="object 23087"/>
            <p:cNvSpPr/>
            <p:nvPr/>
          </p:nvSpPr>
          <p:spPr>
            <a:xfrm>
              <a:off x="8699614" y="4474959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0" y="5549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88" name="object 23088"/>
            <p:cNvSpPr/>
            <p:nvPr/>
          </p:nvSpPr>
          <p:spPr>
            <a:xfrm>
              <a:off x="8699614" y="450189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337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89" name="object 23089"/>
            <p:cNvSpPr/>
            <p:nvPr/>
          </p:nvSpPr>
          <p:spPr>
            <a:xfrm>
              <a:off x="8702001" y="44995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90" name="object 23090"/>
            <p:cNvSpPr/>
            <p:nvPr/>
          </p:nvSpPr>
          <p:spPr>
            <a:xfrm>
              <a:off x="8702001" y="44979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91" name="object 23091"/>
            <p:cNvSpPr/>
            <p:nvPr/>
          </p:nvSpPr>
          <p:spPr>
            <a:xfrm>
              <a:off x="8702001" y="44860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92" name="object 23092"/>
            <p:cNvSpPr/>
            <p:nvPr/>
          </p:nvSpPr>
          <p:spPr>
            <a:xfrm>
              <a:off x="8702001" y="44844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93" name="object 23093"/>
            <p:cNvSpPr/>
            <p:nvPr/>
          </p:nvSpPr>
          <p:spPr>
            <a:xfrm>
              <a:off x="8738400" y="44717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87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94" name="object 23094"/>
            <p:cNvSpPr/>
            <p:nvPr/>
          </p:nvSpPr>
          <p:spPr>
            <a:xfrm>
              <a:off x="8740000" y="445198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19799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095" name="object 23095"/>
          <p:cNvGrpSpPr/>
          <p:nvPr/>
        </p:nvGrpSpPr>
        <p:grpSpPr>
          <a:xfrm>
            <a:off x="3872034" y="1391775"/>
            <a:ext cx="23574" cy="197168"/>
            <a:chOff x="4043013" y="2061889"/>
            <a:chExt cx="34925" cy="292100"/>
          </a:xfrm>
        </p:grpSpPr>
        <p:sp>
          <p:nvSpPr>
            <p:cNvPr id="23096" name="object 23096"/>
            <p:cNvSpPr/>
            <p:nvPr/>
          </p:nvSpPr>
          <p:spPr>
            <a:xfrm>
              <a:off x="4062018" y="2343124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39" h="2539">
                  <a:moveTo>
                    <a:pt x="0" y="2374"/>
                  </a:moveTo>
                  <a:lnTo>
                    <a:pt x="15049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97" name="object 23097"/>
            <p:cNvSpPr/>
            <p:nvPr/>
          </p:nvSpPr>
          <p:spPr>
            <a:xfrm>
              <a:off x="4077068" y="2062683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98" name="object 23098"/>
            <p:cNvSpPr/>
            <p:nvPr/>
          </p:nvSpPr>
          <p:spPr>
            <a:xfrm>
              <a:off x="4062018" y="2062683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5">
                  <a:moveTo>
                    <a:pt x="-793" y="787"/>
                  </a:moveTo>
                  <a:lnTo>
                    <a:pt x="1584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099" name="object 23099"/>
            <p:cNvSpPr/>
            <p:nvPr/>
          </p:nvSpPr>
          <p:spPr>
            <a:xfrm>
              <a:off x="4062018" y="2064258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00" name="object 23100"/>
            <p:cNvSpPr/>
            <p:nvPr/>
          </p:nvSpPr>
          <p:spPr>
            <a:xfrm>
              <a:off x="4058856" y="2343911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0" y="8712"/>
                  </a:moveTo>
                  <a:lnTo>
                    <a:pt x="0" y="0"/>
                  </a:lnTo>
                  <a:lnTo>
                    <a:pt x="3175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01" name="object 23101"/>
            <p:cNvSpPr/>
            <p:nvPr/>
          </p:nvSpPr>
          <p:spPr>
            <a:xfrm>
              <a:off x="4043807" y="2066632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h="277494">
                  <a:moveTo>
                    <a:pt x="0" y="0"/>
                  </a:moveTo>
                  <a:lnTo>
                    <a:pt x="0" y="277279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02" name="object 23102"/>
            <p:cNvSpPr/>
            <p:nvPr/>
          </p:nvSpPr>
          <p:spPr>
            <a:xfrm>
              <a:off x="4043807" y="2343911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39" h="8889">
                  <a:moveTo>
                    <a:pt x="15049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03" name="object 23103"/>
            <p:cNvSpPr/>
            <p:nvPr/>
          </p:nvSpPr>
          <p:spPr>
            <a:xfrm>
              <a:off x="4074680" y="234391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33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104" name="object 23104"/>
          <p:cNvGrpSpPr/>
          <p:nvPr/>
        </p:nvGrpSpPr>
        <p:grpSpPr>
          <a:xfrm>
            <a:off x="3931913" y="1385355"/>
            <a:ext cx="15002" cy="196310"/>
            <a:chOff x="4131722" y="2052377"/>
            <a:chExt cx="22225" cy="290830"/>
          </a:xfrm>
        </p:grpSpPr>
        <p:sp>
          <p:nvSpPr>
            <p:cNvPr id="23105" name="object 23105"/>
            <p:cNvSpPr/>
            <p:nvPr/>
          </p:nvSpPr>
          <p:spPr>
            <a:xfrm>
              <a:off x="4138066" y="2054758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69">
                  <a:moveTo>
                    <a:pt x="0" y="0"/>
                  </a:moveTo>
                  <a:lnTo>
                    <a:pt x="0" y="280428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06" name="object 23106"/>
            <p:cNvSpPr/>
            <p:nvPr/>
          </p:nvSpPr>
          <p:spPr>
            <a:xfrm>
              <a:off x="4138066" y="2333625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5">
                  <a:moveTo>
                    <a:pt x="-793" y="787"/>
                  </a:moveTo>
                  <a:lnTo>
                    <a:pt x="15843" y="7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07" name="object 23107"/>
            <p:cNvSpPr/>
            <p:nvPr/>
          </p:nvSpPr>
          <p:spPr>
            <a:xfrm>
              <a:off x="4153115" y="2052383"/>
              <a:ext cx="0" cy="281305"/>
            </a:xfrm>
            <a:custGeom>
              <a:avLst/>
              <a:gdLst/>
              <a:ahLst/>
              <a:cxnLst/>
              <a:rect l="l" t="t" r="r" b="b"/>
              <a:pathLst>
                <a:path h="281305">
                  <a:moveTo>
                    <a:pt x="0" y="0"/>
                  </a:moveTo>
                  <a:lnTo>
                    <a:pt x="0" y="281241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08" name="object 23108"/>
            <p:cNvSpPr/>
            <p:nvPr/>
          </p:nvSpPr>
          <p:spPr>
            <a:xfrm>
              <a:off x="4138066" y="2053170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5">
                  <a:moveTo>
                    <a:pt x="8712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09" name="object 23109"/>
            <p:cNvSpPr/>
            <p:nvPr/>
          </p:nvSpPr>
          <p:spPr>
            <a:xfrm>
              <a:off x="4132516" y="234073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3175" y="1587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10" name="object 23110"/>
            <p:cNvSpPr/>
            <p:nvPr/>
          </p:nvSpPr>
          <p:spPr>
            <a:xfrm>
              <a:off x="4135691" y="2333625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12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11" name="object 23111"/>
            <p:cNvSpPr/>
            <p:nvPr/>
          </p:nvSpPr>
          <p:spPr>
            <a:xfrm>
              <a:off x="4135678" y="233362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23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12" name="object 23112"/>
            <p:cNvSpPr/>
            <p:nvPr/>
          </p:nvSpPr>
          <p:spPr>
            <a:xfrm>
              <a:off x="4135691" y="2333612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39" h="8889">
                  <a:moveTo>
                    <a:pt x="0" y="8712"/>
                  </a:moveTo>
                  <a:lnTo>
                    <a:pt x="15062" y="6337"/>
                  </a:lnTo>
                  <a:lnTo>
                    <a:pt x="15062" y="0"/>
                  </a:lnTo>
                </a:path>
              </a:pathLst>
            </a:custGeom>
            <a:ln w="3175">
              <a:solidFill>
                <a:srgbClr val="5A5A5A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113" name="object 23113"/>
          <p:cNvGrpSpPr/>
          <p:nvPr/>
        </p:nvGrpSpPr>
        <p:grpSpPr>
          <a:xfrm>
            <a:off x="2512169" y="3115251"/>
            <a:ext cx="46292" cy="24432"/>
            <a:chOff x="2028399" y="4615186"/>
            <a:chExt cx="68580" cy="36195"/>
          </a:xfrm>
        </p:grpSpPr>
        <p:sp>
          <p:nvSpPr>
            <p:cNvPr id="23114" name="object 23114"/>
            <p:cNvSpPr/>
            <p:nvPr/>
          </p:nvSpPr>
          <p:spPr>
            <a:xfrm>
              <a:off x="2029193" y="465004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15" name="object 23115"/>
            <p:cNvSpPr/>
            <p:nvPr/>
          </p:nvSpPr>
          <p:spPr>
            <a:xfrm>
              <a:off x="2029993" y="465004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16" name="object 23116"/>
            <p:cNvSpPr/>
            <p:nvPr/>
          </p:nvSpPr>
          <p:spPr>
            <a:xfrm>
              <a:off x="2032368" y="464924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17" name="object 23117"/>
            <p:cNvSpPr/>
            <p:nvPr/>
          </p:nvSpPr>
          <p:spPr>
            <a:xfrm>
              <a:off x="2034743" y="464844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18" name="object 23118"/>
            <p:cNvSpPr/>
            <p:nvPr/>
          </p:nvSpPr>
          <p:spPr>
            <a:xfrm>
              <a:off x="2037105" y="464844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19" name="object 23119"/>
            <p:cNvSpPr/>
            <p:nvPr/>
          </p:nvSpPr>
          <p:spPr>
            <a:xfrm>
              <a:off x="2079904" y="4629429"/>
              <a:ext cx="15875" cy="5715"/>
            </a:xfrm>
            <a:custGeom>
              <a:avLst/>
              <a:gdLst/>
              <a:ahLst/>
              <a:cxnLst/>
              <a:rect l="l" t="t" r="r" b="b"/>
              <a:pathLst>
                <a:path w="15875" h="5714">
                  <a:moveTo>
                    <a:pt x="15836" y="0"/>
                  </a:moveTo>
                  <a:lnTo>
                    <a:pt x="0" y="55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20" name="object 23120"/>
            <p:cNvSpPr/>
            <p:nvPr/>
          </p:nvSpPr>
          <p:spPr>
            <a:xfrm>
              <a:off x="2079904" y="4626267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0" y="0"/>
                  </a:moveTo>
                  <a:lnTo>
                    <a:pt x="15836" y="31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21" name="object 23121"/>
            <p:cNvSpPr/>
            <p:nvPr/>
          </p:nvSpPr>
          <p:spPr>
            <a:xfrm>
              <a:off x="2029193" y="4615980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4">
                  <a:moveTo>
                    <a:pt x="0" y="0"/>
                  </a:moveTo>
                  <a:lnTo>
                    <a:pt x="8712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22" name="object 23122"/>
            <p:cNvSpPr/>
            <p:nvPr/>
          </p:nvSpPr>
          <p:spPr>
            <a:xfrm>
              <a:off x="2029193" y="4642116"/>
              <a:ext cx="8890" cy="2540"/>
            </a:xfrm>
            <a:custGeom>
              <a:avLst/>
              <a:gdLst/>
              <a:ahLst/>
              <a:cxnLst/>
              <a:rect l="l" t="t" r="r" b="b"/>
              <a:pathLst>
                <a:path w="8889" h="2539">
                  <a:moveTo>
                    <a:pt x="0" y="2374"/>
                  </a:moveTo>
                  <a:lnTo>
                    <a:pt x="800" y="2374"/>
                  </a:lnTo>
                  <a:lnTo>
                    <a:pt x="3162" y="1574"/>
                  </a:lnTo>
                  <a:lnTo>
                    <a:pt x="6337" y="787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23" name="object 23123"/>
            <p:cNvSpPr/>
            <p:nvPr/>
          </p:nvSpPr>
          <p:spPr>
            <a:xfrm>
              <a:off x="2029193" y="4623104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4">
                  <a:moveTo>
                    <a:pt x="8712" y="1587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pic>
        <p:nvPicPr>
          <p:cNvPr id="23124" name="object 23124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496166" y="3736071"/>
            <a:ext cx="126200" cy="64182"/>
          </a:xfrm>
          <a:prstGeom prst="rect">
            <a:avLst/>
          </a:prstGeom>
        </p:spPr>
      </p:pic>
      <p:pic>
        <p:nvPicPr>
          <p:cNvPr id="23125" name="object 23125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1697222" y="3375127"/>
            <a:ext cx="180218" cy="71657"/>
          </a:xfrm>
          <a:prstGeom prst="rect">
            <a:avLst/>
          </a:prstGeom>
        </p:spPr>
      </p:pic>
      <p:grpSp>
        <p:nvGrpSpPr>
          <p:cNvPr id="23126" name="object 23126"/>
          <p:cNvGrpSpPr/>
          <p:nvPr/>
        </p:nvGrpSpPr>
        <p:grpSpPr>
          <a:xfrm>
            <a:off x="1977431" y="4089001"/>
            <a:ext cx="174450" cy="37719"/>
            <a:chOff x="1236193" y="6057779"/>
            <a:chExt cx="258445" cy="55880"/>
          </a:xfrm>
        </p:grpSpPr>
        <p:sp>
          <p:nvSpPr>
            <p:cNvPr id="23127" name="object 23127"/>
            <p:cNvSpPr/>
            <p:nvPr/>
          </p:nvSpPr>
          <p:spPr>
            <a:xfrm>
              <a:off x="1265515" y="6073622"/>
              <a:ext cx="47625" cy="15875"/>
            </a:xfrm>
            <a:custGeom>
              <a:avLst/>
              <a:gdLst/>
              <a:ahLst/>
              <a:cxnLst/>
              <a:rect l="l" t="t" r="r" b="b"/>
              <a:pathLst>
                <a:path w="47625" h="15875">
                  <a:moveTo>
                    <a:pt x="0" y="0"/>
                  </a:moveTo>
                  <a:lnTo>
                    <a:pt x="47536" y="158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28" name="object 23128"/>
            <p:cNvSpPr/>
            <p:nvPr/>
          </p:nvSpPr>
          <p:spPr>
            <a:xfrm>
              <a:off x="1265516" y="607362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29" name="object 23129"/>
            <p:cNvSpPr/>
            <p:nvPr/>
          </p:nvSpPr>
          <p:spPr>
            <a:xfrm>
              <a:off x="1271066" y="607362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30" name="object 23130"/>
            <p:cNvSpPr/>
            <p:nvPr/>
          </p:nvSpPr>
          <p:spPr>
            <a:xfrm>
              <a:off x="1276603" y="607362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31" name="object 23131"/>
            <p:cNvSpPr/>
            <p:nvPr/>
          </p:nvSpPr>
          <p:spPr>
            <a:xfrm>
              <a:off x="1282941" y="607362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32" name="object 23132"/>
            <p:cNvSpPr/>
            <p:nvPr/>
          </p:nvSpPr>
          <p:spPr>
            <a:xfrm>
              <a:off x="1288491" y="607362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33" name="object 23133"/>
            <p:cNvSpPr/>
            <p:nvPr/>
          </p:nvSpPr>
          <p:spPr>
            <a:xfrm>
              <a:off x="1294815" y="6072835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3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34" name="object 23134"/>
            <p:cNvSpPr/>
            <p:nvPr/>
          </p:nvSpPr>
          <p:spPr>
            <a:xfrm>
              <a:off x="1301153" y="60728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35" name="object 23135"/>
            <p:cNvSpPr/>
            <p:nvPr/>
          </p:nvSpPr>
          <p:spPr>
            <a:xfrm>
              <a:off x="1307503" y="60728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36" name="object 23136"/>
            <p:cNvSpPr/>
            <p:nvPr/>
          </p:nvSpPr>
          <p:spPr>
            <a:xfrm>
              <a:off x="1313840" y="607204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-793" y="393"/>
                  </a:moveTo>
                  <a:lnTo>
                    <a:pt x="7918" y="3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37" name="object 23137"/>
            <p:cNvSpPr/>
            <p:nvPr/>
          </p:nvSpPr>
          <p:spPr>
            <a:xfrm>
              <a:off x="1320965" y="607204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38" name="object 23138"/>
            <p:cNvSpPr/>
            <p:nvPr/>
          </p:nvSpPr>
          <p:spPr>
            <a:xfrm>
              <a:off x="1327315" y="6071247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32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39" name="object 23139"/>
            <p:cNvSpPr/>
            <p:nvPr/>
          </p:nvSpPr>
          <p:spPr>
            <a:xfrm>
              <a:off x="1333639" y="60704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3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40" name="object 23140"/>
            <p:cNvSpPr/>
            <p:nvPr/>
          </p:nvSpPr>
          <p:spPr>
            <a:xfrm>
              <a:off x="1339976" y="607046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41" name="object 23141"/>
            <p:cNvSpPr/>
            <p:nvPr/>
          </p:nvSpPr>
          <p:spPr>
            <a:xfrm>
              <a:off x="1346314" y="606966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3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42" name="object 23142"/>
            <p:cNvSpPr/>
            <p:nvPr/>
          </p:nvSpPr>
          <p:spPr>
            <a:xfrm>
              <a:off x="1352651" y="6068872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549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43" name="object 23143"/>
            <p:cNvSpPr/>
            <p:nvPr/>
          </p:nvSpPr>
          <p:spPr>
            <a:xfrm>
              <a:off x="1358201" y="6068085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3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44" name="object 23144"/>
            <p:cNvSpPr/>
            <p:nvPr/>
          </p:nvSpPr>
          <p:spPr>
            <a:xfrm>
              <a:off x="1364538" y="6067285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3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45" name="object 23145"/>
            <p:cNvSpPr/>
            <p:nvPr/>
          </p:nvSpPr>
          <p:spPr>
            <a:xfrm>
              <a:off x="1370876" y="606649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4749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46" name="object 23146"/>
            <p:cNvSpPr/>
            <p:nvPr/>
          </p:nvSpPr>
          <p:spPr>
            <a:xfrm>
              <a:off x="1375625" y="606571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5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47" name="object 23147"/>
            <p:cNvSpPr/>
            <p:nvPr/>
          </p:nvSpPr>
          <p:spPr>
            <a:xfrm>
              <a:off x="1381175" y="606491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47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48" name="object 23148"/>
            <p:cNvSpPr/>
            <p:nvPr/>
          </p:nvSpPr>
          <p:spPr>
            <a:xfrm>
              <a:off x="1385925" y="606491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7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49" name="object 23149"/>
            <p:cNvSpPr/>
            <p:nvPr/>
          </p:nvSpPr>
          <p:spPr>
            <a:xfrm>
              <a:off x="1390688" y="606412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47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50" name="object 23150"/>
            <p:cNvSpPr/>
            <p:nvPr/>
          </p:nvSpPr>
          <p:spPr>
            <a:xfrm>
              <a:off x="1395437" y="606333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962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51" name="object 23151"/>
            <p:cNvSpPr/>
            <p:nvPr/>
          </p:nvSpPr>
          <p:spPr>
            <a:xfrm>
              <a:off x="1399400" y="606253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52" name="object 23152"/>
            <p:cNvSpPr/>
            <p:nvPr/>
          </p:nvSpPr>
          <p:spPr>
            <a:xfrm>
              <a:off x="1390688" y="6058573"/>
              <a:ext cx="12700" cy="4445"/>
            </a:xfrm>
            <a:custGeom>
              <a:avLst/>
              <a:gdLst/>
              <a:ahLst/>
              <a:cxnLst/>
              <a:rect l="l" t="t" r="r" b="b"/>
              <a:pathLst>
                <a:path w="12700" h="4445">
                  <a:moveTo>
                    <a:pt x="0" y="0"/>
                  </a:moveTo>
                  <a:lnTo>
                    <a:pt x="12674" y="39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53" name="object 23153"/>
            <p:cNvSpPr/>
            <p:nvPr/>
          </p:nvSpPr>
          <p:spPr>
            <a:xfrm>
              <a:off x="1385925" y="605857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80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54" name="object 23154"/>
            <p:cNvSpPr/>
            <p:nvPr/>
          </p:nvSpPr>
          <p:spPr>
            <a:xfrm>
              <a:off x="1381175" y="605936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80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55" name="object 23155"/>
            <p:cNvSpPr/>
            <p:nvPr/>
          </p:nvSpPr>
          <p:spPr>
            <a:xfrm>
              <a:off x="1372450" y="6060173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1574"/>
                  </a:moveTo>
                  <a:lnTo>
                    <a:pt x="872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56" name="object 23156"/>
            <p:cNvSpPr/>
            <p:nvPr/>
          </p:nvSpPr>
          <p:spPr>
            <a:xfrm>
              <a:off x="1367713" y="606173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80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57" name="object 23157"/>
            <p:cNvSpPr/>
            <p:nvPr/>
          </p:nvSpPr>
          <p:spPr>
            <a:xfrm>
              <a:off x="1362951" y="606253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58" name="object 23158"/>
            <p:cNvSpPr/>
            <p:nvPr/>
          </p:nvSpPr>
          <p:spPr>
            <a:xfrm>
              <a:off x="1353438" y="6062548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0" y="1574"/>
                  </a:moveTo>
                  <a:lnTo>
                    <a:pt x="95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59" name="object 23159"/>
            <p:cNvSpPr/>
            <p:nvPr/>
          </p:nvSpPr>
          <p:spPr>
            <a:xfrm>
              <a:off x="1347114" y="606411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800"/>
                  </a:moveTo>
                  <a:lnTo>
                    <a:pt x="632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60" name="object 23160"/>
            <p:cNvSpPr/>
            <p:nvPr/>
          </p:nvSpPr>
          <p:spPr>
            <a:xfrm>
              <a:off x="1339976" y="606491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61" name="object 23161"/>
            <p:cNvSpPr/>
            <p:nvPr/>
          </p:nvSpPr>
          <p:spPr>
            <a:xfrm>
              <a:off x="1333639" y="606571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62" name="object 23162"/>
            <p:cNvSpPr/>
            <p:nvPr/>
          </p:nvSpPr>
          <p:spPr>
            <a:xfrm>
              <a:off x="1326514" y="606569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-793" y="400"/>
                  </a:moveTo>
                  <a:lnTo>
                    <a:pt x="7918" y="4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63" name="object 23163"/>
            <p:cNvSpPr/>
            <p:nvPr/>
          </p:nvSpPr>
          <p:spPr>
            <a:xfrm>
              <a:off x="1320177" y="606649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-793" y="393"/>
                  </a:moveTo>
                  <a:lnTo>
                    <a:pt x="7131" y="3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64" name="object 23164"/>
            <p:cNvSpPr/>
            <p:nvPr/>
          </p:nvSpPr>
          <p:spPr>
            <a:xfrm>
              <a:off x="1313040" y="606728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65" name="object 23165"/>
            <p:cNvSpPr/>
            <p:nvPr/>
          </p:nvSpPr>
          <p:spPr>
            <a:xfrm>
              <a:off x="1305915" y="6067285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66" name="object 23166"/>
            <p:cNvSpPr/>
            <p:nvPr/>
          </p:nvSpPr>
          <p:spPr>
            <a:xfrm>
              <a:off x="1297990" y="6068085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0" y="0"/>
                  </a:moveTo>
                  <a:lnTo>
                    <a:pt x="79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67" name="object 23167"/>
            <p:cNvSpPr/>
            <p:nvPr/>
          </p:nvSpPr>
          <p:spPr>
            <a:xfrm>
              <a:off x="1290866" y="606807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68" name="object 23168"/>
            <p:cNvSpPr/>
            <p:nvPr/>
          </p:nvSpPr>
          <p:spPr>
            <a:xfrm>
              <a:off x="1284528" y="60688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69" name="object 23169"/>
            <p:cNvSpPr/>
            <p:nvPr/>
          </p:nvSpPr>
          <p:spPr>
            <a:xfrm>
              <a:off x="1277391" y="606887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1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70" name="object 23170"/>
            <p:cNvSpPr/>
            <p:nvPr/>
          </p:nvSpPr>
          <p:spPr>
            <a:xfrm>
              <a:off x="1271054" y="60688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71" name="object 23171"/>
            <p:cNvSpPr/>
            <p:nvPr/>
          </p:nvSpPr>
          <p:spPr>
            <a:xfrm>
              <a:off x="1264720" y="6068872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-793" y="393"/>
                  </a:moveTo>
                  <a:lnTo>
                    <a:pt x="7131" y="3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72" name="object 23172"/>
            <p:cNvSpPr/>
            <p:nvPr/>
          </p:nvSpPr>
          <p:spPr>
            <a:xfrm>
              <a:off x="1259177" y="6069660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73" name="object 23173"/>
            <p:cNvSpPr/>
            <p:nvPr/>
          </p:nvSpPr>
          <p:spPr>
            <a:xfrm>
              <a:off x="1253625" y="6069660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74" name="object 23174"/>
            <p:cNvSpPr/>
            <p:nvPr/>
          </p:nvSpPr>
          <p:spPr>
            <a:xfrm>
              <a:off x="1248082" y="6069660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75" name="object 23175"/>
            <p:cNvSpPr/>
            <p:nvPr/>
          </p:nvSpPr>
          <p:spPr>
            <a:xfrm>
              <a:off x="1236987" y="6069660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30" h="2539">
                  <a:moveTo>
                    <a:pt x="0" y="2387"/>
                  </a:moveTo>
                  <a:lnTo>
                    <a:pt x="11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76" name="object 23176"/>
            <p:cNvSpPr/>
            <p:nvPr/>
          </p:nvSpPr>
          <p:spPr>
            <a:xfrm>
              <a:off x="1236992" y="6072047"/>
              <a:ext cx="62230" cy="20955"/>
            </a:xfrm>
            <a:custGeom>
              <a:avLst/>
              <a:gdLst/>
              <a:ahLst/>
              <a:cxnLst/>
              <a:rect l="l" t="t" r="r" b="b"/>
              <a:pathLst>
                <a:path w="62230" h="20954">
                  <a:moveTo>
                    <a:pt x="61798" y="205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77" name="object 23177"/>
            <p:cNvSpPr/>
            <p:nvPr/>
          </p:nvSpPr>
          <p:spPr>
            <a:xfrm>
              <a:off x="1298790" y="6089472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5" h="3175">
                  <a:moveTo>
                    <a:pt x="14249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78" name="object 23178"/>
            <p:cNvSpPr/>
            <p:nvPr/>
          </p:nvSpPr>
          <p:spPr>
            <a:xfrm>
              <a:off x="1416024" y="6074422"/>
              <a:ext cx="47625" cy="15240"/>
            </a:xfrm>
            <a:custGeom>
              <a:avLst/>
              <a:gdLst/>
              <a:ahLst/>
              <a:cxnLst/>
              <a:rect l="l" t="t" r="r" b="b"/>
              <a:pathLst>
                <a:path w="47625" h="15239">
                  <a:moveTo>
                    <a:pt x="47536" y="150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79" name="object 23179"/>
            <p:cNvSpPr/>
            <p:nvPr/>
          </p:nvSpPr>
          <p:spPr>
            <a:xfrm>
              <a:off x="1460398" y="60894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80" name="object 23180"/>
            <p:cNvSpPr/>
            <p:nvPr/>
          </p:nvSpPr>
          <p:spPr>
            <a:xfrm>
              <a:off x="1457223" y="60894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81" name="object 23181"/>
            <p:cNvSpPr/>
            <p:nvPr/>
          </p:nvSpPr>
          <p:spPr>
            <a:xfrm>
              <a:off x="1454061" y="60894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82" name="object 23182"/>
            <p:cNvSpPr/>
            <p:nvPr/>
          </p:nvSpPr>
          <p:spPr>
            <a:xfrm>
              <a:off x="1450098" y="6089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83" name="object 23183"/>
            <p:cNvSpPr/>
            <p:nvPr/>
          </p:nvSpPr>
          <p:spPr>
            <a:xfrm>
              <a:off x="1448511" y="60894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84" name="object 23184"/>
            <p:cNvSpPr/>
            <p:nvPr/>
          </p:nvSpPr>
          <p:spPr>
            <a:xfrm>
              <a:off x="1446136" y="608947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85" name="object 23185"/>
            <p:cNvSpPr/>
            <p:nvPr/>
          </p:nvSpPr>
          <p:spPr>
            <a:xfrm>
              <a:off x="1442961" y="60894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86" name="object 23186"/>
            <p:cNvSpPr/>
            <p:nvPr/>
          </p:nvSpPr>
          <p:spPr>
            <a:xfrm>
              <a:off x="1439798" y="60894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87" name="object 23187"/>
            <p:cNvSpPr/>
            <p:nvPr/>
          </p:nvSpPr>
          <p:spPr>
            <a:xfrm>
              <a:off x="1435836" y="60894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88" name="object 23188"/>
            <p:cNvSpPr/>
            <p:nvPr/>
          </p:nvSpPr>
          <p:spPr>
            <a:xfrm>
              <a:off x="1431874" y="608868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0"/>
                  </a:moveTo>
                  <a:lnTo>
                    <a:pt x="3962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89" name="object 23189"/>
            <p:cNvSpPr/>
            <p:nvPr/>
          </p:nvSpPr>
          <p:spPr>
            <a:xfrm>
              <a:off x="1427124" y="60886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90" name="object 23190"/>
            <p:cNvSpPr/>
            <p:nvPr/>
          </p:nvSpPr>
          <p:spPr>
            <a:xfrm>
              <a:off x="1421574" y="608868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91" name="object 23191"/>
            <p:cNvSpPr/>
            <p:nvPr/>
          </p:nvSpPr>
          <p:spPr>
            <a:xfrm>
              <a:off x="1415237" y="608788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0"/>
                  </a:moveTo>
                  <a:lnTo>
                    <a:pt x="6337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92" name="object 23192"/>
            <p:cNvSpPr/>
            <p:nvPr/>
          </p:nvSpPr>
          <p:spPr>
            <a:xfrm>
              <a:off x="1409699" y="608788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93" name="object 23193"/>
            <p:cNvSpPr/>
            <p:nvPr/>
          </p:nvSpPr>
          <p:spPr>
            <a:xfrm>
              <a:off x="1404137" y="608788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94" name="object 23194"/>
            <p:cNvSpPr/>
            <p:nvPr/>
          </p:nvSpPr>
          <p:spPr>
            <a:xfrm>
              <a:off x="1398612" y="608788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95" name="object 23195"/>
            <p:cNvSpPr/>
            <p:nvPr/>
          </p:nvSpPr>
          <p:spPr>
            <a:xfrm>
              <a:off x="1393850" y="608709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0"/>
                  </a:moveTo>
                  <a:lnTo>
                    <a:pt x="4762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96" name="object 23196"/>
            <p:cNvSpPr/>
            <p:nvPr/>
          </p:nvSpPr>
          <p:spPr>
            <a:xfrm>
              <a:off x="1389887" y="608709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97" name="object 23197"/>
            <p:cNvSpPr/>
            <p:nvPr/>
          </p:nvSpPr>
          <p:spPr>
            <a:xfrm>
              <a:off x="1385925" y="608709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98" name="object 23198"/>
            <p:cNvSpPr/>
            <p:nvPr/>
          </p:nvSpPr>
          <p:spPr>
            <a:xfrm>
              <a:off x="1382750" y="608709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199" name="object 23199"/>
            <p:cNvSpPr/>
            <p:nvPr/>
          </p:nvSpPr>
          <p:spPr>
            <a:xfrm>
              <a:off x="1376413" y="60870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00" name="object 23200"/>
            <p:cNvSpPr/>
            <p:nvPr/>
          </p:nvSpPr>
          <p:spPr>
            <a:xfrm>
              <a:off x="1370088" y="608709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3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01" name="object 23201"/>
            <p:cNvSpPr/>
            <p:nvPr/>
          </p:nvSpPr>
          <p:spPr>
            <a:xfrm>
              <a:off x="1364538" y="608709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02" name="object 23202"/>
            <p:cNvSpPr/>
            <p:nvPr/>
          </p:nvSpPr>
          <p:spPr>
            <a:xfrm>
              <a:off x="1359776" y="608708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80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03" name="object 23203"/>
            <p:cNvSpPr/>
            <p:nvPr/>
          </p:nvSpPr>
          <p:spPr>
            <a:xfrm>
              <a:off x="1355826" y="608788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04" name="object 23204"/>
            <p:cNvSpPr/>
            <p:nvPr/>
          </p:nvSpPr>
          <p:spPr>
            <a:xfrm>
              <a:off x="1351064" y="608788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80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05" name="object 23205"/>
            <p:cNvSpPr/>
            <p:nvPr/>
          </p:nvSpPr>
          <p:spPr>
            <a:xfrm>
              <a:off x="1347114" y="608868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787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06" name="object 23206"/>
            <p:cNvSpPr/>
            <p:nvPr/>
          </p:nvSpPr>
          <p:spPr>
            <a:xfrm>
              <a:off x="1343939" y="608945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07" name="object 23207"/>
            <p:cNvSpPr/>
            <p:nvPr/>
          </p:nvSpPr>
          <p:spPr>
            <a:xfrm>
              <a:off x="1339976" y="609025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80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08" name="object 23208"/>
            <p:cNvSpPr/>
            <p:nvPr/>
          </p:nvSpPr>
          <p:spPr>
            <a:xfrm>
              <a:off x="1337614" y="609105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09" name="object 23209"/>
            <p:cNvSpPr/>
            <p:nvPr/>
          </p:nvSpPr>
          <p:spPr>
            <a:xfrm>
              <a:off x="1335227" y="609183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10" name="object 23210"/>
            <p:cNvSpPr/>
            <p:nvPr/>
          </p:nvSpPr>
          <p:spPr>
            <a:xfrm>
              <a:off x="1332852" y="609263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11" name="object 23211"/>
            <p:cNvSpPr/>
            <p:nvPr/>
          </p:nvSpPr>
          <p:spPr>
            <a:xfrm>
              <a:off x="1331264" y="609343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12" name="object 23212"/>
            <p:cNvSpPr/>
            <p:nvPr/>
          </p:nvSpPr>
          <p:spPr>
            <a:xfrm>
              <a:off x="1329677" y="60942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87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13" name="object 23213"/>
            <p:cNvSpPr/>
            <p:nvPr/>
          </p:nvSpPr>
          <p:spPr>
            <a:xfrm>
              <a:off x="1328889" y="60958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14" name="object 23214"/>
            <p:cNvSpPr/>
            <p:nvPr/>
          </p:nvSpPr>
          <p:spPr>
            <a:xfrm>
              <a:off x="1328089" y="60965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15" name="object 23215"/>
            <p:cNvSpPr/>
            <p:nvPr/>
          </p:nvSpPr>
          <p:spPr>
            <a:xfrm>
              <a:off x="1328089" y="60973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16" name="object 23216"/>
            <p:cNvSpPr/>
            <p:nvPr/>
          </p:nvSpPr>
          <p:spPr>
            <a:xfrm>
              <a:off x="1328089" y="60989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17" name="object 23217"/>
            <p:cNvSpPr/>
            <p:nvPr/>
          </p:nvSpPr>
          <p:spPr>
            <a:xfrm>
              <a:off x="1328089" y="609977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00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18" name="object 23218"/>
            <p:cNvSpPr/>
            <p:nvPr/>
          </p:nvSpPr>
          <p:spPr>
            <a:xfrm>
              <a:off x="1328889" y="610135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19" name="object 23219"/>
            <p:cNvSpPr/>
            <p:nvPr/>
          </p:nvSpPr>
          <p:spPr>
            <a:xfrm>
              <a:off x="1330464" y="61021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20" name="object 23220"/>
            <p:cNvSpPr/>
            <p:nvPr/>
          </p:nvSpPr>
          <p:spPr>
            <a:xfrm>
              <a:off x="1332052" y="610373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21" name="object 23221"/>
            <p:cNvSpPr/>
            <p:nvPr/>
          </p:nvSpPr>
          <p:spPr>
            <a:xfrm>
              <a:off x="1334439" y="610453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22" name="object 23222"/>
            <p:cNvSpPr/>
            <p:nvPr/>
          </p:nvSpPr>
          <p:spPr>
            <a:xfrm>
              <a:off x="1337602" y="610610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23" name="object 23223"/>
            <p:cNvSpPr/>
            <p:nvPr/>
          </p:nvSpPr>
          <p:spPr>
            <a:xfrm>
              <a:off x="1340764" y="610690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24" name="object 23224"/>
            <p:cNvSpPr/>
            <p:nvPr/>
          </p:nvSpPr>
          <p:spPr>
            <a:xfrm>
              <a:off x="1343939" y="610848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962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25" name="object 23225"/>
            <p:cNvSpPr/>
            <p:nvPr/>
          </p:nvSpPr>
          <p:spPr>
            <a:xfrm>
              <a:off x="1347901" y="610927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9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26" name="object 23226"/>
            <p:cNvSpPr/>
            <p:nvPr/>
          </p:nvSpPr>
          <p:spPr>
            <a:xfrm>
              <a:off x="1351851" y="611007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27" name="object 23227"/>
            <p:cNvSpPr/>
            <p:nvPr/>
          </p:nvSpPr>
          <p:spPr>
            <a:xfrm>
              <a:off x="1355039" y="611085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28" name="object 23228"/>
            <p:cNvSpPr/>
            <p:nvPr/>
          </p:nvSpPr>
          <p:spPr>
            <a:xfrm>
              <a:off x="1359001" y="611084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9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29" name="object 23229"/>
            <p:cNvSpPr/>
            <p:nvPr/>
          </p:nvSpPr>
          <p:spPr>
            <a:xfrm>
              <a:off x="1362951" y="611164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47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30" name="object 23230"/>
            <p:cNvSpPr/>
            <p:nvPr/>
          </p:nvSpPr>
          <p:spPr>
            <a:xfrm>
              <a:off x="1367713" y="611244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31" name="object 23231"/>
            <p:cNvSpPr/>
            <p:nvPr/>
          </p:nvSpPr>
          <p:spPr>
            <a:xfrm>
              <a:off x="1371676" y="611244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32" name="object 23232"/>
            <p:cNvSpPr/>
            <p:nvPr/>
          </p:nvSpPr>
          <p:spPr>
            <a:xfrm>
              <a:off x="1375625" y="61124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7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33" name="object 23233"/>
            <p:cNvSpPr/>
            <p:nvPr/>
          </p:nvSpPr>
          <p:spPr>
            <a:xfrm>
              <a:off x="1380388" y="611244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34" name="object 23234"/>
            <p:cNvSpPr/>
            <p:nvPr/>
          </p:nvSpPr>
          <p:spPr>
            <a:xfrm>
              <a:off x="1384338" y="611244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7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35" name="object 23235"/>
            <p:cNvSpPr/>
            <p:nvPr/>
          </p:nvSpPr>
          <p:spPr>
            <a:xfrm>
              <a:off x="1389087" y="611164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36" name="object 23236"/>
            <p:cNvSpPr/>
            <p:nvPr/>
          </p:nvSpPr>
          <p:spPr>
            <a:xfrm>
              <a:off x="1393050" y="6110859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47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37" name="object 23237"/>
            <p:cNvSpPr/>
            <p:nvPr/>
          </p:nvSpPr>
          <p:spPr>
            <a:xfrm>
              <a:off x="1397812" y="611085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38" name="object 23238"/>
            <p:cNvSpPr/>
            <p:nvPr/>
          </p:nvSpPr>
          <p:spPr>
            <a:xfrm>
              <a:off x="1401762" y="611007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4762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39" name="object 23239"/>
            <p:cNvSpPr/>
            <p:nvPr/>
          </p:nvSpPr>
          <p:spPr>
            <a:xfrm>
              <a:off x="1396225" y="6105321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4" h="5079">
                  <a:moveTo>
                    <a:pt x="0" y="0"/>
                  </a:moveTo>
                  <a:lnTo>
                    <a:pt x="10299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40" name="object 23240"/>
            <p:cNvSpPr/>
            <p:nvPr/>
          </p:nvSpPr>
          <p:spPr>
            <a:xfrm>
              <a:off x="1393050" y="610532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87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41" name="object 23241"/>
            <p:cNvSpPr/>
            <p:nvPr/>
          </p:nvSpPr>
          <p:spPr>
            <a:xfrm>
              <a:off x="1389887" y="610610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42" name="object 23242"/>
            <p:cNvSpPr/>
            <p:nvPr/>
          </p:nvSpPr>
          <p:spPr>
            <a:xfrm>
              <a:off x="1387513" y="61069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43" name="object 23243"/>
            <p:cNvSpPr/>
            <p:nvPr/>
          </p:nvSpPr>
          <p:spPr>
            <a:xfrm>
              <a:off x="1384350" y="610690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44" name="object 23244"/>
            <p:cNvSpPr/>
            <p:nvPr/>
          </p:nvSpPr>
          <p:spPr>
            <a:xfrm>
              <a:off x="1381963" y="610689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45" name="object 23245"/>
            <p:cNvSpPr/>
            <p:nvPr/>
          </p:nvSpPr>
          <p:spPr>
            <a:xfrm>
              <a:off x="1378800" y="61076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46" name="object 23246"/>
            <p:cNvSpPr/>
            <p:nvPr/>
          </p:nvSpPr>
          <p:spPr>
            <a:xfrm>
              <a:off x="1376413" y="61076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47" name="object 23247"/>
            <p:cNvSpPr/>
            <p:nvPr/>
          </p:nvSpPr>
          <p:spPr>
            <a:xfrm>
              <a:off x="1373250" y="61076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48" name="object 23248"/>
            <p:cNvSpPr/>
            <p:nvPr/>
          </p:nvSpPr>
          <p:spPr>
            <a:xfrm>
              <a:off x="1370075" y="61076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49" name="object 23249"/>
            <p:cNvSpPr/>
            <p:nvPr/>
          </p:nvSpPr>
          <p:spPr>
            <a:xfrm>
              <a:off x="1367713" y="61076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50" name="object 23250"/>
            <p:cNvSpPr/>
            <p:nvPr/>
          </p:nvSpPr>
          <p:spPr>
            <a:xfrm>
              <a:off x="1365326" y="610690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51" name="object 23251"/>
            <p:cNvSpPr/>
            <p:nvPr/>
          </p:nvSpPr>
          <p:spPr>
            <a:xfrm>
              <a:off x="1362163" y="610690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52" name="object 23252"/>
            <p:cNvSpPr/>
            <p:nvPr/>
          </p:nvSpPr>
          <p:spPr>
            <a:xfrm>
              <a:off x="1359776" y="610610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87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53" name="object 23253"/>
            <p:cNvSpPr/>
            <p:nvPr/>
          </p:nvSpPr>
          <p:spPr>
            <a:xfrm>
              <a:off x="1357401" y="61061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54" name="object 23254"/>
            <p:cNvSpPr/>
            <p:nvPr/>
          </p:nvSpPr>
          <p:spPr>
            <a:xfrm>
              <a:off x="1355026" y="610532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74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55" name="object 23255"/>
            <p:cNvSpPr/>
            <p:nvPr/>
          </p:nvSpPr>
          <p:spPr>
            <a:xfrm>
              <a:off x="1353438" y="610453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56" name="object 23256"/>
            <p:cNvSpPr/>
            <p:nvPr/>
          </p:nvSpPr>
          <p:spPr>
            <a:xfrm>
              <a:off x="1351064" y="610373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57" name="object 23257"/>
            <p:cNvSpPr/>
            <p:nvPr/>
          </p:nvSpPr>
          <p:spPr>
            <a:xfrm>
              <a:off x="1349476" y="610293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58" name="object 23258"/>
            <p:cNvSpPr/>
            <p:nvPr/>
          </p:nvSpPr>
          <p:spPr>
            <a:xfrm>
              <a:off x="1348701" y="6102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787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59" name="object 23259"/>
            <p:cNvSpPr/>
            <p:nvPr/>
          </p:nvSpPr>
          <p:spPr>
            <a:xfrm>
              <a:off x="1347114" y="610135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60" name="object 23260"/>
            <p:cNvSpPr/>
            <p:nvPr/>
          </p:nvSpPr>
          <p:spPr>
            <a:xfrm>
              <a:off x="1346314" y="61013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61" name="object 23261"/>
            <p:cNvSpPr/>
            <p:nvPr/>
          </p:nvSpPr>
          <p:spPr>
            <a:xfrm>
              <a:off x="1346314" y="61005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62" name="object 23262"/>
            <p:cNvSpPr/>
            <p:nvPr/>
          </p:nvSpPr>
          <p:spPr>
            <a:xfrm>
              <a:off x="1345526" y="60997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787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63" name="object 23263"/>
            <p:cNvSpPr/>
            <p:nvPr/>
          </p:nvSpPr>
          <p:spPr>
            <a:xfrm>
              <a:off x="1345526" y="60989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64" name="object 23264"/>
            <p:cNvSpPr/>
            <p:nvPr/>
          </p:nvSpPr>
          <p:spPr>
            <a:xfrm>
              <a:off x="1345526" y="60981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65" name="object 23265"/>
            <p:cNvSpPr/>
            <p:nvPr/>
          </p:nvSpPr>
          <p:spPr>
            <a:xfrm>
              <a:off x="1346314" y="60973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66" name="object 23266"/>
            <p:cNvSpPr/>
            <p:nvPr/>
          </p:nvSpPr>
          <p:spPr>
            <a:xfrm>
              <a:off x="1347114" y="60965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67" name="object 23267"/>
            <p:cNvSpPr/>
            <p:nvPr/>
          </p:nvSpPr>
          <p:spPr>
            <a:xfrm>
              <a:off x="1347901" y="60958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68" name="object 23268"/>
            <p:cNvSpPr/>
            <p:nvPr/>
          </p:nvSpPr>
          <p:spPr>
            <a:xfrm>
              <a:off x="1348701" y="609582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69" name="object 23269"/>
            <p:cNvSpPr/>
            <p:nvPr/>
          </p:nvSpPr>
          <p:spPr>
            <a:xfrm>
              <a:off x="1350276" y="609500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70" name="object 23270"/>
            <p:cNvSpPr/>
            <p:nvPr/>
          </p:nvSpPr>
          <p:spPr>
            <a:xfrm>
              <a:off x="1351864" y="609422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71" name="object 23271"/>
            <p:cNvSpPr/>
            <p:nvPr/>
          </p:nvSpPr>
          <p:spPr>
            <a:xfrm>
              <a:off x="1353438" y="609422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72" name="object 23272"/>
            <p:cNvSpPr/>
            <p:nvPr/>
          </p:nvSpPr>
          <p:spPr>
            <a:xfrm>
              <a:off x="1355826" y="609343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73" name="object 23273"/>
            <p:cNvSpPr/>
            <p:nvPr/>
          </p:nvSpPr>
          <p:spPr>
            <a:xfrm>
              <a:off x="1357401" y="60934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74" name="object 23274"/>
            <p:cNvSpPr/>
            <p:nvPr/>
          </p:nvSpPr>
          <p:spPr>
            <a:xfrm>
              <a:off x="1359788" y="609263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75" name="object 23275"/>
            <p:cNvSpPr/>
            <p:nvPr/>
          </p:nvSpPr>
          <p:spPr>
            <a:xfrm>
              <a:off x="1362951" y="609263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76" name="object 23276"/>
            <p:cNvSpPr/>
            <p:nvPr/>
          </p:nvSpPr>
          <p:spPr>
            <a:xfrm>
              <a:off x="1365326" y="609263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77" name="object 23277"/>
            <p:cNvSpPr/>
            <p:nvPr/>
          </p:nvSpPr>
          <p:spPr>
            <a:xfrm>
              <a:off x="1368501" y="609184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78" name="object 23278"/>
            <p:cNvSpPr/>
            <p:nvPr/>
          </p:nvSpPr>
          <p:spPr>
            <a:xfrm>
              <a:off x="1371676" y="609184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79" name="object 23279"/>
            <p:cNvSpPr/>
            <p:nvPr/>
          </p:nvSpPr>
          <p:spPr>
            <a:xfrm>
              <a:off x="1374838" y="609184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80" name="object 23280"/>
            <p:cNvSpPr/>
            <p:nvPr/>
          </p:nvSpPr>
          <p:spPr>
            <a:xfrm>
              <a:off x="1378800" y="609184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81" name="object 23281"/>
            <p:cNvSpPr/>
            <p:nvPr/>
          </p:nvSpPr>
          <p:spPr>
            <a:xfrm>
              <a:off x="1382750" y="609184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82" name="object 23282"/>
            <p:cNvSpPr/>
            <p:nvPr/>
          </p:nvSpPr>
          <p:spPr>
            <a:xfrm>
              <a:off x="1386725" y="609184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83" name="object 23283"/>
            <p:cNvSpPr/>
            <p:nvPr/>
          </p:nvSpPr>
          <p:spPr>
            <a:xfrm>
              <a:off x="1392262" y="6091834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5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84" name="object 23284"/>
            <p:cNvSpPr/>
            <p:nvPr/>
          </p:nvSpPr>
          <p:spPr>
            <a:xfrm>
              <a:off x="1397812" y="6092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85" name="object 23285"/>
            <p:cNvSpPr/>
            <p:nvPr/>
          </p:nvSpPr>
          <p:spPr>
            <a:xfrm>
              <a:off x="1404137" y="609263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86" name="object 23286"/>
            <p:cNvSpPr/>
            <p:nvPr/>
          </p:nvSpPr>
          <p:spPr>
            <a:xfrm>
              <a:off x="1410487" y="609263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87" name="object 23287"/>
            <p:cNvSpPr/>
            <p:nvPr/>
          </p:nvSpPr>
          <p:spPr>
            <a:xfrm>
              <a:off x="1417624" y="609343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12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88" name="object 23288"/>
            <p:cNvSpPr/>
            <p:nvPr/>
          </p:nvSpPr>
          <p:spPr>
            <a:xfrm>
              <a:off x="1424749" y="609343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89" name="object 23289"/>
            <p:cNvSpPr/>
            <p:nvPr/>
          </p:nvSpPr>
          <p:spPr>
            <a:xfrm>
              <a:off x="1430286" y="609342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47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90" name="object 23290"/>
            <p:cNvSpPr/>
            <p:nvPr/>
          </p:nvSpPr>
          <p:spPr>
            <a:xfrm>
              <a:off x="1435049" y="609422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91" name="object 23291"/>
            <p:cNvSpPr/>
            <p:nvPr/>
          </p:nvSpPr>
          <p:spPr>
            <a:xfrm>
              <a:off x="1439011" y="609422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7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92" name="object 23292"/>
            <p:cNvSpPr/>
            <p:nvPr/>
          </p:nvSpPr>
          <p:spPr>
            <a:xfrm>
              <a:off x="1443761" y="609422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93" name="object 23293"/>
            <p:cNvSpPr/>
            <p:nvPr/>
          </p:nvSpPr>
          <p:spPr>
            <a:xfrm>
              <a:off x="1447723" y="609422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94" name="object 23294"/>
            <p:cNvSpPr/>
            <p:nvPr/>
          </p:nvSpPr>
          <p:spPr>
            <a:xfrm>
              <a:off x="1451673" y="609422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95" name="object 23295"/>
            <p:cNvSpPr/>
            <p:nvPr/>
          </p:nvSpPr>
          <p:spPr>
            <a:xfrm>
              <a:off x="1454848" y="609500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96" name="object 23296"/>
            <p:cNvSpPr/>
            <p:nvPr/>
          </p:nvSpPr>
          <p:spPr>
            <a:xfrm>
              <a:off x="1458810" y="609500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97" name="object 23297"/>
            <p:cNvSpPr/>
            <p:nvPr/>
          </p:nvSpPr>
          <p:spPr>
            <a:xfrm>
              <a:off x="1465160" y="6094222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53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98" name="object 23298"/>
            <p:cNvSpPr/>
            <p:nvPr/>
          </p:nvSpPr>
          <p:spPr>
            <a:xfrm>
              <a:off x="1470698" y="609422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299" name="object 23299"/>
            <p:cNvSpPr/>
            <p:nvPr/>
          </p:nvSpPr>
          <p:spPr>
            <a:xfrm>
              <a:off x="1477035" y="609422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00" name="object 23300"/>
            <p:cNvSpPr/>
            <p:nvPr/>
          </p:nvSpPr>
          <p:spPr>
            <a:xfrm>
              <a:off x="1482572" y="609343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01" name="object 23301"/>
            <p:cNvSpPr/>
            <p:nvPr/>
          </p:nvSpPr>
          <p:spPr>
            <a:xfrm>
              <a:off x="1484947" y="609343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02" name="object 23302"/>
            <p:cNvSpPr/>
            <p:nvPr/>
          </p:nvSpPr>
          <p:spPr>
            <a:xfrm>
              <a:off x="1488122" y="609263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03" name="object 23303"/>
            <p:cNvSpPr/>
            <p:nvPr/>
          </p:nvSpPr>
          <p:spPr>
            <a:xfrm>
              <a:off x="1491284" y="609184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04" name="object 23304"/>
            <p:cNvSpPr/>
            <p:nvPr/>
          </p:nvSpPr>
          <p:spPr>
            <a:xfrm>
              <a:off x="1429499" y="6071247"/>
              <a:ext cx="64769" cy="20955"/>
            </a:xfrm>
            <a:custGeom>
              <a:avLst/>
              <a:gdLst/>
              <a:ahLst/>
              <a:cxnLst/>
              <a:rect l="l" t="t" r="r" b="b"/>
              <a:pathLst>
                <a:path w="64769" h="20954">
                  <a:moveTo>
                    <a:pt x="0" y="0"/>
                  </a:moveTo>
                  <a:lnTo>
                    <a:pt x="64173" y="205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05" name="object 23305"/>
            <p:cNvSpPr/>
            <p:nvPr/>
          </p:nvSpPr>
          <p:spPr>
            <a:xfrm>
              <a:off x="1416037" y="6071247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0" y="3175"/>
                  </a:moveTo>
                  <a:lnTo>
                    <a:pt x="134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306" name="object 23306"/>
          <p:cNvGrpSpPr/>
          <p:nvPr/>
        </p:nvGrpSpPr>
        <p:grpSpPr>
          <a:xfrm>
            <a:off x="2090796" y="4113064"/>
            <a:ext cx="122587" cy="37290"/>
            <a:chOff x="1404143" y="6093428"/>
            <a:chExt cx="181610" cy="55244"/>
          </a:xfrm>
        </p:grpSpPr>
        <p:sp>
          <p:nvSpPr>
            <p:cNvPr id="23307" name="object 23307"/>
            <p:cNvSpPr/>
            <p:nvPr/>
          </p:nvSpPr>
          <p:spPr>
            <a:xfrm>
              <a:off x="1571307" y="6117996"/>
              <a:ext cx="13970" cy="4445"/>
            </a:xfrm>
            <a:custGeom>
              <a:avLst/>
              <a:gdLst/>
              <a:ahLst/>
              <a:cxnLst/>
              <a:rect l="l" t="t" r="r" b="b"/>
              <a:pathLst>
                <a:path w="13969" h="4445">
                  <a:moveTo>
                    <a:pt x="0" y="0"/>
                  </a:moveTo>
                  <a:lnTo>
                    <a:pt x="13474" y="39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08" name="object 23308"/>
            <p:cNvSpPr/>
            <p:nvPr/>
          </p:nvSpPr>
          <p:spPr>
            <a:xfrm>
              <a:off x="1519021" y="6117996"/>
              <a:ext cx="52705" cy="11430"/>
            </a:xfrm>
            <a:custGeom>
              <a:avLst/>
              <a:gdLst/>
              <a:ahLst/>
              <a:cxnLst/>
              <a:rect l="l" t="t" r="r" b="b"/>
              <a:pathLst>
                <a:path w="52705" h="11429">
                  <a:moveTo>
                    <a:pt x="0" y="11087"/>
                  </a:moveTo>
                  <a:lnTo>
                    <a:pt x="5228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09" name="object 23309"/>
            <p:cNvSpPr/>
            <p:nvPr/>
          </p:nvSpPr>
          <p:spPr>
            <a:xfrm>
              <a:off x="1503959" y="6124333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0" y="0"/>
                  </a:moveTo>
                  <a:lnTo>
                    <a:pt x="15062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10" name="object 23310"/>
            <p:cNvSpPr/>
            <p:nvPr/>
          </p:nvSpPr>
          <p:spPr>
            <a:xfrm>
              <a:off x="1501584" y="612353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11" name="object 23311"/>
            <p:cNvSpPr/>
            <p:nvPr/>
          </p:nvSpPr>
          <p:spPr>
            <a:xfrm>
              <a:off x="1500009" y="612274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12" name="object 23312"/>
            <p:cNvSpPr/>
            <p:nvPr/>
          </p:nvSpPr>
          <p:spPr>
            <a:xfrm>
              <a:off x="1498422" y="612194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13" name="object 23313"/>
            <p:cNvSpPr/>
            <p:nvPr/>
          </p:nvSpPr>
          <p:spPr>
            <a:xfrm>
              <a:off x="1497634" y="61219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14" name="object 23314"/>
            <p:cNvSpPr/>
            <p:nvPr/>
          </p:nvSpPr>
          <p:spPr>
            <a:xfrm>
              <a:off x="1496834" y="61211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15" name="object 23315"/>
            <p:cNvSpPr/>
            <p:nvPr/>
          </p:nvSpPr>
          <p:spPr>
            <a:xfrm>
              <a:off x="1496047" y="61203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16" name="object 23316"/>
            <p:cNvSpPr/>
            <p:nvPr/>
          </p:nvSpPr>
          <p:spPr>
            <a:xfrm>
              <a:off x="1495247" y="61195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17" name="object 23317"/>
            <p:cNvSpPr/>
            <p:nvPr/>
          </p:nvSpPr>
          <p:spPr>
            <a:xfrm>
              <a:off x="1495247" y="61187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18" name="object 23318"/>
            <p:cNvSpPr/>
            <p:nvPr/>
          </p:nvSpPr>
          <p:spPr>
            <a:xfrm>
              <a:off x="1494459" y="61179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0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19" name="object 23319"/>
            <p:cNvSpPr/>
            <p:nvPr/>
          </p:nvSpPr>
          <p:spPr>
            <a:xfrm>
              <a:off x="1494459" y="611719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20" name="object 23320"/>
            <p:cNvSpPr/>
            <p:nvPr/>
          </p:nvSpPr>
          <p:spPr>
            <a:xfrm>
              <a:off x="1494447" y="61164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21" name="object 23321"/>
            <p:cNvSpPr/>
            <p:nvPr/>
          </p:nvSpPr>
          <p:spPr>
            <a:xfrm>
              <a:off x="1495247" y="61156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22" name="object 23322"/>
            <p:cNvSpPr/>
            <p:nvPr/>
          </p:nvSpPr>
          <p:spPr>
            <a:xfrm>
              <a:off x="1496034" y="61148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23" name="object 23323"/>
            <p:cNvSpPr/>
            <p:nvPr/>
          </p:nvSpPr>
          <p:spPr>
            <a:xfrm>
              <a:off x="1496834" y="61140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24" name="object 23324"/>
            <p:cNvSpPr/>
            <p:nvPr/>
          </p:nvSpPr>
          <p:spPr>
            <a:xfrm>
              <a:off x="1497634" y="61132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25" name="object 23325"/>
            <p:cNvSpPr/>
            <p:nvPr/>
          </p:nvSpPr>
          <p:spPr>
            <a:xfrm>
              <a:off x="1498409" y="61124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26" name="object 23326"/>
            <p:cNvSpPr/>
            <p:nvPr/>
          </p:nvSpPr>
          <p:spPr>
            <a:xfrm>
              <a:off x="1499209" y="61116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27" name="object 23327"/>
            <p:cNvSpPr/>
            <p:nvPr/>
          </p:nvSpPr>
          <p:spPr>
            <a:xfrm>
              <a:off x="1500009" y="61108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28" name="object 23328"/>
            <p:cNvSpPr/>
            <p:nvPr/>
          </p:nvSpPr>
          <p:spPr>
            <a:xfrm>
              <a:off x="1500797" y="611007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29" name="object 23329"/>
            <p:cNvSpPr/>
            <p:nvPr/>
          </p:nvSpPr>
          <p:spPr>
            <a:xfrm>
              <a:off x="1502371" y="610848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00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30" name="object 23330"/>
            <p:cNvSpPr/>
            <p:nvPr/>
          </p:nvSpPr>
          <p:spPr>
            <a:xfrm>
              <a:off x="1503184" y="6098984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5" h="9525">
                  <a:moveTo>
                    <a:pt x="11874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31" name="object 23331"/>
            <p:cNvSpPr/>
            <p:nvPr/>
          </p:nvSpPr>
          <p:spPr>
            <a:xfrm>
              <a:off x="1499209" y="6094221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79">
                  <a:moveTo>
                    <a:pt x="0" y="0"/>
                  </a:moveTo>
                  <a:lnTo>
                    <a:pt x="15849" y="47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32" name="object 23332"/>
            <p:cNvSpPr/>
            <p:nvPr/>
          </p:nvSpPr>
          <p:spPr>
            <a:xfrm>
              <a:off x="1483372" y="6094234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4">
                  <a:moveTo>
                    <a:pt x="0" y="11874"/>
                  </a:moveTo>
                  <a:lnTo>
                    <a:pt x="158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33" name="object 23333"/>
            <p:cNvSpPr/>
            <p:nvPr/>
          </p:nvSpPr>
          <p:spPr>
            <a:xfrm>
              <a:off x="1481785" y="610609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0" y="2387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34" name="object 23334"/>
            <p:cNvSpPr/>
            <p:nvPr/>
          </p:nvSpPr>
          <p:spPr>
            <a:xfrm>
              <a:off x="1480197" y="61084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574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35" name="object 23335"/>
            <p:cNvSpPr/>
            <p:nvPr/>
          </p:nvSpPr>
          <p:spPr>
            <a:xfrm>
              <a:off x="1479410" y="611007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574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36" name="object 23336"/>
            <p:cNvSpPr/>
            <p:nvPr/>
          </p:nvSpPr>
          <p:spPr>
            <a:xfrm>
              <a:off x="1478610" y="611164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5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37" name="object 23337"/>
            <p:cNvSpPr/>
            <p:nvPr/>
          </p:nvSpPr>
          <p:spPr>
            <a:xfrm>
              <a:off x="1478610" y="611323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38" name="object 23338"/>
            <p:cNvSpPr/>
            <p:nvPr/>
          </p:nvSpPr>
          <p:spPr>
            <a:xfrm>
              <a:off x="1478610" y="611403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39" name="object 23339"/>
            <p:cNvSpPr/>
            <p:nvPr/>
          </p:nvSpPr>
          <p:spPr>
            <a:xfrm>
              <a:off x="1478610" y="611482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00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40" name="object 23340"/>
            <p:cNvSpPr/>
            <p:nvPr/>
          </p:nvSpPr>
          <p:spPr>
            <a:xfrm>
              <a:off x="1479397" y="6116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41" name="object 23341"/>
            <p:cNvSpPr/>
            <p:nvPr/>
          </p:nvSpPr>
          <p:spPr>
            <a:xfrm>
              <a:off x="1476235" y="611640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0"/>
                  </a:moveTo>
                  <a:lnTo>
                    <a:pt x="3962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42" name="object 23342"/>
            <p:cNvSpPr/>
            <p:nvPr/>
          </p:nvSpPr>
          <p:spPr>
            <a:xfrm>
              <a:off x="1472272" y="611560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0"/>
                  </a:moveTo>
                  <a:lnTo>
                    <a:pt x="3962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43" name="object 23343"/>
            <p:cNvSpPr/>
            <p:nvPr/>
          </p:nvSpPr>
          <p:spPr>
            <a:xfrm>
              <a:off x="1468323" y="611482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0"/>
                  </a:moveTo>
                  <a:lnTo>
                    <a:pt x="3949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44" name="object 23344"/>
            <p:cNvSpPr/>
            <p:nvPr/>
          </p:nvSpPr>
          <p:spPr>
            <a:xfrm>
              <a:off x="1464360" y="611403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0"/>
                  </a:moveTo>
                  <a:lnTo>
                    <a:pt x="3962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45" name="object 23345"/>
            <p:cNvSpPr/>
            <p:nvPr/>
          </p:nvSpPr>
          <p:spPr>
            <a:xfrm>
              <a:off x="1460398" y="611323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0"/>
                  </a:moveTo>
                  <a:lnTo>
                    <a:pt x="3962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46" name="object 23346"/>
            <p:cNvSpPr/>
            <p:nvPr/>
          </p:nvSpPr>
          <p:spPr>
            <a:xfrm>
              <a:off x="1456435" y="611323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47" name="object 23347"/>
            <p:cNvSpPr/>
            <p:nvPr/>
          </p:nvSpPr>
          <p:spPr>
            <a:xfrm>
              <a:off x="1452473" y="611323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48" name="object 23348"/>
            <p:cNvSpPr/>
            <p:nvPr/>
          </p:nvSpPr>
          <p:spPr>
            <a:xfrm>
              <a:off x="1448511" y="611244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0"/>
                  </a:moveTo>
                  <a:lnTo>
                    <a:pt x="3949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49" name="object 23349"/>
            <p:cNvSpPr/>
            <p:nvPr/>
          </p:nvSpPr>
          <p:spPr>
            <a:xfrm>
              <a:off x="1444548" y="611244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50" name="object 23350"/>
            <p:cNvSpPr/>
            <p:nvPr/>
          </p:nvSpPr>
          <p:spPr>
            <a:xfrm>
              <a:off x="1441386" y="61124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51" name="object 23351"/>
            <p:cNvSpPr/>
            <p:nvPr/>
          </p:nvSpPr>
          <p:spPr>
            <a:xfrm>
              <a:off x="1437424" y="611243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80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52" name="object 23352"/>
            <p:cNvSpPr/>
            <p:nvPr/>
          </p:nvSpPr>
          <p:spPr>
            <a:xfrm>
              <a:off x="1434249" y="611323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53" name="object 23353"/>
            <p:cNvSpPr/>
            <p:nvPr/>
          </p:nvSpPr>
          <p:spPr>
            <a:xfrm>
              <a:off x="1430286" y="611323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54" name="object 23354"/>
            <p:cNvSpPr/>
            <p:nvPr/>
          </p:nvSpPr>
          <p:spPr>
            <a:xfrm>
              <a:off x="1427124" y="611323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55" name="object 23355"/>
            <p:cNvSpPr/>
            <p:nvPr/>
          </p:nvSpPr>
          <p:spPr>
            <a:xfrm>
              <a:off x="1423949" y="611403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56" name="object 23356"/>
            <p:cNvSpPr/>
            <p:nvPr/>
          </p:nvSpPr>
          <p:spPr>
            <a:xfrm>
              <a:off x="1420787" y="611480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57" name="object 23357"/>
            <p:cNvSpPr/>
            <p:nvPr/>
          </p:nvSpPr>
          <p:spPr>
            <a:xfrm>
              <a:off x="1418412" y="611560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58" name="object 23358"/>
            <p:cNvSpPr/>
            <p:nvPr/>
          </p:nvSpPr>
          <p:spPr>
            <a:xfrm>
              <a:off x="1416037" y="611560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59" name="object 23359"/>
            <p:cNvSpPr/>
            <p:nvPr/>
          </p:nvSpPr>
          <p:spPr>
            <a:xfrm>
              <a:off x="1414437" y="611639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60" name="object 23360"/>
            <p:cNvSpPr/>
            <p:nvPr/>
          </p:nvSpPr>
          <p:spPr>
            <a:xfrm>
              <a:off x="1412862" y="611719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61" name="object 23361"/>
            <p:cNvSpPr/>
            <p:nvPr/>
          </p:nvSpPr>
          <p:spPr>
            <a:xfrm>
              <a:off x="1410487" y="61179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62" name="object 23362"/>
            <p:cNvSpPr/>
            <p:nvPr/>
          </p:nvSpPr>
          <p:spPr>
            <a:xfrm>
              <a:off x="1408899" y="611799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787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63" name="object 23363"/>
            <p:cNvSpPr/>
            <p:nvPr/>
          </p:nvSpPr>
          <p:spPr>
            <a:xfrm>
              <a:off x="1408112" y="6118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64" name="object 23364"/>
            <p:cNvSpPr/>
            <p:nvPr/>
          </p:nvSpPr>
          <p:spPr>
            <a:xfrm>
              <a:off x="1406525" y="611957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65" name="object 23365"/>
            <p:cNvSpPr/>
            <p:nvPr/>
          </p:nvSpPr>
          <p:spPr>
            <a:xfrm>
              <a:off x="1405737" y="61203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66" name="object 23366"/>
            <p:cNvSpPr/>
            <p:nvPr/>
          </p:nvSpPr>
          <p:spPr>
            <a:xfrm>
              <a:off x="1405737" y="61211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67" name="object 23367"/>
            <p:cNvSpPr/>
            <p:nvPr/>
          </p:nvSpPr>
          <p:spPr>
            <a:xfrm>
              <a:off x="1404937" y="61219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68" name="object 23368"/>
            <p:cNvSpPr/>
            <p:nvPr/>
          </p:nvSpPr>
          <p:spPr>
            <a:xfrm>
              <a:off x="1404143" y="612313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587" y="0"/>
                  </a:lnTo>
                </a:path>
                <a:path w="1905" h="1270">
                  <a:moveTo>
                    <a:pt x="0" y="80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69" name="object 23369"/>
            <p:cNvSpPr/>
            <p:nvPr/>
          </p:nvSpPr>
          <p:spPr>
            <a:xfrm>
              <a:off x="1404937" y="612433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70" name="object 23370"/>
            <p:cNvSpPr/>
            <p:nvPr/>
          </p:nvSpPr>
          <p:spPr>
            <a:xfrm>
              <a:off x="1404937" y="61251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71" name="object 23371"/>
            <p:cNvSpPr/>
            <p:nvPr/>
          </p:nvSpPr>
          <p:spPr>
            <a:xfrm>
              <a:off x="1405724" y="61259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72" name="object 23372"/>
            <p:cNvSpPr/>
            <p:nvPr/>
          </p:nvSpPr>
          <p:spPr>
            <a:xfrm>
              <a:off x="1406525" y="61266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73" name="object 23373"/>
            <p:cNvSpPr/>
            <p:nvPr/>
          </p:nvSpPr>
          <p:spPr>
            <a:xfrm>
              <a:off x="1407325" y="612749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74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74" name="object 23374"/>
            <p:cNvSpPr/>
            <p:nvPr/>
          </p:nvSpPr>
          <p:spPr>
            <a:xfrm>
              <a:off x="1408899" y="612828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75" name="object 23375"/>
            <p:cNvSpPr/>
            <p:nvPr/>
          </p:nvSpPr>
          <p:spPr>
            <a:xfrm>
              <a:off x="1410500" y="612907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76" name="object 23376"/>
            <p:cNvSpPr/>
            <p:nvPr/>
          </p:nvSpPr>
          <p:spPr>
            <a:xfrm>
              <a:off x="1412062" y="612987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77" name="object 23377"/>
            <p:cNvSpPr/>
            <p:nvPr/>
          </p:nvSpPr>
          <p:spPr>
            <a:xfrm>
              <a:off x="1414437" y="613065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78" name="object 23378"/>
            <p:cNvSpPr/>
            <p:nvPr/>
          </p:nvSpPr>
          <p:spPr>
            <a:xfrm>
              <a:off x="1416824" y="613144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79" name="object 23379"/>
            <p:cNvSpPr/>
            <p:nvPr/>
          </p:nvSpPr>
          <p:spPr>
            <a:xfrm>
              <a:off x="1419999" y="613225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80" name="object 23380"/>
            <p:cNvSpPr/>
            <p:nvPr/>
          </p:nvSpPr>
          <p:spPr>
            <a:xfrm>
              <a:off x="1422374" y="6133833"/>
              <a:ext cx="43815" cy="13970"/>
            </a:xfrm>
            <a:custGeom>
              <a:avLst/>
              <a:gdLst/>
              <a:ahLst/>
              <a:cxnLst/>
              <a:rect l="l" t="t" r="r" b="b"/>
              <a:pathLst>
                <a:path w="43815" h="13970">
                  <a:moveTo>
                    <a:pt x="43573" y="134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81" name="object 23381"/>
            <p:cNvSpPr/>
            <p:nvPr/>
          </p:nvSpPr>
          <p:spPr>
            <a:xfrm>
              <a:off x="1465948" y="6121945"/>
              <a:ext cx="119380" cy="25400"/>
            </a:xfrm>
            <a:custGeom>
              <a:avLst/>
              <a:gdLst/>
              <a:ahLst/>
              <a:cxnLst/>
              <a:rect l="l" t="t" r="r" b="b"/>
              <a:pathLst>
                <a:path w="119380" h="25400">
                  <a:moveTo>
                    <a:pt x="118833" y="0"/>
                  </a:moveTo>
                  <a:lnTo>
                    <a:pt x="0" y="253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82" name="object 23382"/>
            <p:cNvSpPr/>
            <p:nvPr/>
          </p:nvSpPr>
          <p:spPr>
            <a:xfrm>
              <a:off x="1424749" y="6117923"/>
              <a:ext cx="81280" cy="23495"/>
            </a:xfrm>
            <a:custGeom>
              <a:avLst/>
              <a:gdLst/>
              <a:ahLst/>
              <a:cxnLst/>
              <a:rect l="l" t="t" r="r" b="b"/>
              <a:pathLst>
                <a:path w="81280" h="23495">
                  <a:moveTo>
                    <a:pt x="44361" y="2447"/>
                  </a:moveTo>
                  <a:lnTo>
                    <a:pt x="42786" y="2447"/>
                  </a:lnTo>
                  <a:lnTo>
                    <a:pt x="40411" y="1647"/>
                  </a:lnTo>
                  <a:lnTo>
                    <a:pt x="32183" y="490"/>
                  </a:lnTo>
                  <a:lnTo>
                    <a:pt x="23736" y="0"/>
                  </a:lnTo>
                  <a:lnTo>
                    <a:pt x="15308" y="533"/>
                  </a:lnTo>
                  <a:lnTo>
                    <a:pt x="7137" y="2447"/>
                  </a:lnTo>
                  <a:lnTo>
                    <a:pt x="5537" y="2447"/>
                  </a:lnTo>
                  <a:lnTo>
                    <a:pt x="3962" y="3248"/>
                  </a:lnTo>
                  <a:lnTo>
                    <a:pt x="3162" y="4022"/>
                  </a:lnTo>
                  <a:lnTo>
                    <a:pt x="1587" y="4022"/>
                  </a:lnTo>
                  <a:lnTo>
                    <a:pt x="800" y="4822"/>
                  </a:lnTo>
                  <a:lnTo>
                    <a:pt x="800" y="5622"/>
                  </a:lnTo>
                  <a:lnTo>
                    <a:pt x="0" y="6410"/>
                  </a:lnTo>
                  <a:lnTo>
                    <a:pt x="0" y="7197"/>
                  </a:lnTo>
                  <a:lnTo>
                    <a:pt x="800" y="7985"/>
                  </a:lnTo>
                  <a:lnTo>
                    <a:pt x="2387" y="9585"/>
                  </a:lnTo>
                  <a:lnTo>
                    <a:pt x="3962" y="10360"/>
                  </a:lnTo>
                  <a:lnTo>
                    <a:pt x="5537" y="11160"/>
                  </a:lnTo>
                  <a:lnTo>
                    <a:pt x="7924" y="11947"/>
                  </a:lnTo>
                  <a:lnTo>
                    <a:pt x="10299" y="12734"/>
                  </a:lnTo>
                  <a:lnTo>
                    <a:pt x="41198" y="23034"/>
                  </a:lnTo>
                  <a:lnTo>
                    <a:pt x="80810" y="14322"/>
                  </a:lnTo>
                  <a:lnTo>
                    <a:pt x="53085" y="4822"/>
                  </a:lnTo>
                  <a:lnTo>
                    <a:pt x="50698" y="4022"/>
                  </a:lnTo>
                  <a:lnTo>
                    <a:pt x="49123" y="4022"/>
                  </a:lnTo>
                  <a:lnTo>
                    <a:pt x="46748" y="3248"/>
                  </a:lnTo>
                  <a:lnTo>
                    <a:pt x="44361" y="24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383" name="object 23383"/>
          <p:cNvGrpSpPr/>
          <p:nvPr/>
        </p:nvGrpSpPr>
        <p:grpSpPr>
          <a:xfrm>
            <a:off x="4698192" y="4349418"/>
            <a:ext cx="143589" cy="33004"/>
            <a:chOff x="5266950" y="6443582"/>
            <a:chExt cx="212725" cy="48895"/>
          </a:xfrm>
        </p:grpSpPr>
        <p:sp>
          <p:nvSpPr>
            <p:cNvPr id="23384" name="object 23384"/>
            <p:cNvSpPr/>
            <p:nvPr/>
          </p:nvSpPr>
          <p:spPr>
            <a:xfrm>
              <a:off x="5358066" y="645626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74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85" name="object 23385"/>
            <p:cNvSpPr/>
            <p:nvPr/>
          </p:nvSpPr>
          <p:spPr>
            <a:xfrm>
              <a:off x="5356478" y="64546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587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86" name="object 23386"/>
            <p:cNvSpPr/>
            <p:nvPr/>
          </p:nvSpPr>
          <p:spPr>
            <a:xfrm>
              <a:off x="5354103" y="645388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87" name="object 23387"/>
            <p:cNvSpPr/>
            <p:nvPr/>
          </p:nvSpPr>
          <p:spPr>
            <a:xfrm>
              <a:off x="5351729" y="645309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88" name="object 23388"/>
            <p:cNvSpPr/>
            <p:nvPr/>
          </p:nvSpPr>
          <p:spPr>
            <a:xfrm>
              <a:off x="5349354" y="645230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89" name="object 23389"/>
            <p:cNvSpPr/>
            <p:nvPr/>
          </p:nvSpPr>
          <p:spPr>
            <a:xfrm>
              <a:off x="5346966" y="645151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87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90" name="object 23390"/>
            <p:cNvSpPr/>
            <p:nvPr/>
          </p:nvSpPr>
          <p:spPr>
            <a:xfrm>
              <a:off x="5343804" y="645071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62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91" name="object 23391"/>
            <p:cNvSpPr/>
            <p:nvPr/>
          </p:nvSpPr>
          <p:spPr>
            <a:xfrm>
              <a:off x="5340629" y="64507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92" name="object 23392"/>
            <p:cNvSpPr/>
            <p:nvPr/>
          </p:nvSpPr>
          <p:spPr>
            <a:xfrm>
              <a:off x="5337466" y="644992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62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93" name="object 23393"/>
            <p:cNvSpPr/>
            <p:nvPr/>
          </p:nvSpPr>
          <p:spPr>
            <a:xfrm>
              <a:off x="5334291" y="644992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94" name="object 23394"/>
            <p:cNvSpPr/>
            <p:nvPr/>
          </p:nvSpPr>
          <p:spPr>
            <a:xfrm>
              <a:off x="5330342" y="644912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3949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95" name="object 23395"/>
            <p:cNvSpPr/>
            <p:nvPr/>
          </p:nvSpPr>
          <p:spPr>
            <a:xfrm>
              <a:off x="5326367" y="644912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96" name="object 23396"/>
            <p:cNvSpPr/>
            <p:nvPr/>
          </p:nvSpPr>
          <p:spPr>
            <a:xfrm>
              <a:off x="5323204" y="64491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97" name="object 23397"/>
            <p:cNvSpPr/>
            <p:nvPr/>
          </p:nvSpPr>
          <p:spPr>
            <a:xfrm>
              <a:off x="5319242" y="644912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98" name="object 23398"/>
            <p:cNvSpPr/>
            <p:nvPr/>
          </p:nvSpPr>
          <p:spPr>
            <a:xfrm>
              <a:off x="5314492" y="644912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399" name="object 23399"/>
            <p:cNvSpPr/>
            <p:nvPr/>
          </p:nvSpPr>
          <p:spPr>
            <a:xfrm>
              <a:off x="5310542" y="644912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00" name="object 23400"/>
            <p:cNvSpPr/>
            <p:nvPr/>
          </p:nvSpPr>
          <p:spPr>
            <a:xfrm>
              <a:off x="5306567" y="644912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01" name="object 23401"/>
            <p:cNvSpPr/>
            <p:nvPr/>
          </p:nvSpPr>
          <p:spPr>
            <a:xfrm>
              <a:off x="5302605" y="644912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80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02" name="object 23402"/>
            <p:cNvSpPr/>
            <p:nvPr/>
          </p:nvSpPr>
          <p:spPr>
            <a:xfrm>
              <a:off x="5298643" y="644992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03" name="object 23403"/>
            <p:cNvSpPr/>
            <p:nvPr/>
          </p:nvSpPr>
          <p:spPr>
            <a:xfrm>
              <a:off x="5295480" y="644991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04" name="object 23404"/>
            <p:cNvSpPr/>
            <p:nvPr/>
          </p:nvSpPr>
          <p:spPr>
            <a:xfrm>
              <a:off x="5291518" y="645071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05" name="object 23405"/>
            <p:cNvSpPr/>
            <p:nvPr/>
          </p:nvSpPr>
          <p:spPr>
            <a:xfrm>
              <a:off x="5288356" y="645071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06" name="object 23406"/>
            <p:cNvSpPr/>
            <p:nvPr/>
          </p:nvSpPr>
          <p:spPr>
            <a:xfrm>
              <a:off x="5285968" y="645150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07" name="object 23407"/>
            <p:cNvSpPr/>
            <p:nvPr/>
          </p:nvSpPr>
          <p:spPr>
            <a:xfrm>
              <a:off x="5282806" y="645230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08" name="object 23408"/>
            <p:cNvSpPr/>
            <p:nvPr/>
          </p:nvSpPr>
          <p:spPr>
            <a:xfrm>
              <a:off x="5280431" y="645308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09" name="object 23409"/>
            <p:cNvSpPr/>
            <p:nvPr/>
          </p:nvSpPr>
          <p:spPr>
            <a:xfrm>
              <a:off x="5278043" y="645388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10" name="object 23410"/>
            <p:cNvSpPr/>
            <p:nvPr/>
          </p:nvSpPr>
          <p:spPr>
            <a:xfrm>
              <a:off x="5275668" y="645467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11" name="object 23411"/>
            <p:cNvSpPr/>
            <p:nvPr/>
          </p:nvSpPr>
          <p:spPr>
            <a:xfrm>
              <a:off x="5274093" y="645547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12" name="object 23412"/>
            <p:cNvSpPr/>
            <p:nvPr/>
          </p:nvSpPr>
          <p:spPr>
            <a:xfrm>
              <a:off x="5272506" y="64562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74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13" name="object 23413"/>
            <p:cNvSpPr/>
            <p:nvPr/>
          </p:nvSpPr>
          <p:spPr>
            <a:xfrm>
              <a:off x="5270918" y="645784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14" name="object 23414"/>
            <p:cNvSpPr/>
            <p:nvPr/>
          </p:nvSpPr>
          <p:spPr>
            <a:xfrm>
              <a:off x="5270131" y="64586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15" name="object 23415"/>
            <p:cNvSpPr/>
            <p:nvPr/>
          </p:nvSpPr>
          <p:spPr>
            <a:xfrm>
              <a:off x="5269344" y="645944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74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16" name="object 23416"/>
            <p:cNvSpPr/>
            <p:nvPr/>
          </p:nvSpPr>
          <p:spPr>
            <a:xfrm>
              <a:off x="5268544" y="64610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17" name="object 23417"/>
            <p:cNvSpPr/>
            <p:nvPr/>
          </p:nvSpPr>
          <p:spPr>
            <a:xfrm>
              <a:off x="5267756" y="646181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74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18" name="object 23418"/>
            <p:cNvSpPr/>
            <p:nvPr/>
          </p:nvSpPr>
          <p:spPr>
            <a:xfrm>
              <a:off x="5267756" y="64633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19" name="object 23419"/>
            <p:cNvSpPr/>
            <p:nvPr/>
          </p:nvSpPr>
          <p:spPr>
            <a:xfrm>
              <a:off x="5267756" y="646498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20" name="object 23420"/>
            <p:cNvSpPr/>
            <p:nvPr/>
          </p:nvSpPr>
          <p:spPr>
            <a:xfrm>
              <a:off x="5267743" y="646656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21" name="object 23421"/>
            <p:cNvSpPr/>
            <p:nvPr/>
          </p:nvSpPr>
          <p:spPr>
            <a:xfrm>
              <a:off x="5268544" y="64681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22" name="object 23422"/>
            <p:cNvSpPr/>
            <p:nvPr/>
          </p:nvSpPr>
          <p:spPr>
            <a:xfrm>
              <a:off x="5268556" y="64697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4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23" name="object 23423"/>
            <p:cNvSpPr/>
            <p:nvPr/>
          </p:nvSpPr>
          <p:spPr>
            <a:xfrm>
              <a:off x="5270118" y="647130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24" name="object 23424"/>
            <p:cNvSpPr/>
            <p:nvPr/>
          </p:nvSpPr>
          <p:spPr>
            <a:xfrm>
              <a:off x="5270931" y="64736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4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25" name="object 23425"/>
            <p:cNvSpPr/>
            <p:nvPr/>
          </p:nvSpPr>
          <p:spPr>
            <a:xfrm>
              <a:off x="5272506" y="64752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26" name="object 23426"/>
            <p:cNvSpPr/>
            <p:nvPr/>
          </p:nvSpPr>
          <p:spPr>
            <a:xfrm>
              <a:off x="5274093" y="64768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4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27" name="object 23427"/>
            <p:cNvSpPr/>
            <p:nvPr/>
          </p:nvSpPr>
          <p:spPr>
            <a:xfrm>
              <a:off x="5275668" y="64784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28" name="object 23428"/>
            <p:cNvSpPr/>
            <p:nvPr/>
          </p:nvSpPr>
          <p:spPr>
            <a:xfrm>
              <a:off x="5277268" y="64800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4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29" name="object 23429"/>
            <p:cNvSpPr/>
            <p:nvPr/>
          </p:nvSpPr>
          <p:spPr>
            <a:xfrm>
              <a:off x="5278843" y="648161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30" name="object 23430"/>
            <p:cNvSpPr/>
            <p:nvPr/>
          </p:nvSpPr>
          <p:spPr>
            <a:xfrm>
              <a:off x="5280431" y="648240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31" name="object 23431"/>
            <p:cNvSpPr/>
            <p:nvPr/>
          </p:nvSpPr>
          <p:spPr>
            <a:xfrm>
              <a:off x="5282806" y="648320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74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32" name="object 23432"/>
            <p:cNvSpPr/>
            <p:nvPr/>
          </p:nvSpPr>
          <p:spPr>
            <a:xfrm>
              <a:off x="5285168" y="648478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8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33" name="object 23433"/>
            <p:cNvSpPr/>
            <p:nvPr/>
          </p:nvSpPr>
          <p:spPr>
            <a:xfrm>
              <a:off x="5287555" y="648556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34" name="object 23434"/>
            <p:cNvSpPr/>
            <p:nvPr/>
          </p:nvSpPr>
          <p:spPr>
            <a:xfrm>
              <a:off x="5289930" y="648636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35" name="object 23435"/>
            <p:cNvSpPr/>
            <p:nvPr/>
          </p:nvSpPr>
          <p:spPr>
            <a:xfrm>
              <a:off x="5292305" y="648716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36" name="object 23436"/>
            <p:cNvSpPr/>
            <p:nvPr/>
          </p:nvSpPr>
          <p:spPr>
            <a:xfrm>
              <a:off x="5295480" y="648794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37" name="object 23437"/>
            <p:cNvSpPr/>
            <p:nvPr/>
          </p:nvSpPr>
          <p:spPr>
            <a:xfrm>
              <a:off x="5297842" y="64879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38" name="object 23438"/>
            <p:cNvSpPr/>
            <p:nvPr/>
          </p:nvSpPr>
          <p:spPr>
            <a:xfrm>
              <a:off x="5301017" y="648873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39" name="object 23439"/>
            <p:cNvSpPr/>
            <p:nvPr/>
          </p:nvSpPr>
          <p:spPr>
            <a:xfrm>
              <a:off x="5304180" y="648953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40" name="object 23440"/>
            <p:cNvSpPr/>
            <p:nvPr/>
          </p:nvSpPr>
          <p:spPr>
            <a:xfrm>
              <a:off x="5307355" y="648953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41" name="object 23441"/>
            <p:cNvSpPr/>
            <p:nvPr/>
          </p:nvSpPr>
          <p:spPr>
            <a:xfrm>
              <a:off x="5311317" y="649033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42" name="object 23442"/>
            <p:cNvSpPr/>
            <p:nvPr/>
          </p:nvSpPr>
          <p:spPr>
            <a:xfrm>
              <a:off x="5314479" y="649033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43" name="object 23443"/>
            <p:cNvSpPr/>
            <p:nvPr/>
          </p:nvSpPr>
          <p:spPr>
            <a:xfrm>
              <a:off x="5317654" y="649033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44" name="object 23444"/>
            <p:cNvSpPr/>
            <p:nvPr/>
          </p:nvSpPr>
          <p:spPr>
            <a:xfrm>
              <a:off x="5321617" y="649033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-793" y="393"/>
                  </a:moveTo>
                  <a:lnTo>
                    <a:pt x="7931" y="3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45" name="object 23445"/>
            <p:cNvSpPr/>
            <p:nvPr/>
          </p:nvSpPr>
          <p:spPr>
            <a:xfrm>
              <a:off x="5328742" y="649033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46" name="object 23446"/>
            <p:cNvSpPr/>
            <p:nvPr/>
          </p:nvSpPr>
          <p:spPr>
            <a:xfrm>
              <a:off x="5331929" y="649033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47" name="object 23447"/>
            <p:cNvSpPr/>
            <p:nvPr/>
          </p:nvSpPr>
          <p:spPr>
            <a:xfrm>
              <a:off x="5335866" y="64903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48" name="object 23448"/>
            <p:cNvSpPr/>
            <p:nvPr/>
          </p:nvSpPr>
          <p:spPr>
            <a:xfrm>
              <a:off x="5340629" y="648953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49" name="object 23449"/>
            <p:cNvSpPr/>
            <p:nvPr/>
          </p:nvSpPr>
          <p:spPr>
            <a:xfrm>
              <a:off x="5345391" y="64895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50" name="object 23450"/>
            <p:cNvSpPr/>
            <p:nvPr/>
          </p:nvSpPr>
          <p:spPr>
            <a:xfrm>
              <a:off x="5350141" y="648874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51" name="object 23451"/>
            <p:cNvSpPr/>
            <p:nvPr/>
          </p:nvSpPr>
          <p:spPr>
            <a:xfrm>
              <a:off x="5354091" y="64879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52" name="object 23452"/>
            <p:cNvSpPr/>
            <p:nvPr/>
          </p:nvSpPr>
          <p:spPr>
            <a:xfrm>
              <a:off x="5357266" y="648716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53" name="object 23453"/>
            <p:cNvSpPr/>
            <p:nvPr/>
          </p:nvSpPr>
          <p:spPr>
            <a:xfrm>
              <a:off x="5361228" y="648636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54" name="object 23454"/>
            <p:cNvSpPr/>
            <p:nvPr/>
          </p:nvSpPr>
          <p:spPr>
            <a:xfrm>
              <a:off x="5364403" y="648478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74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55" name="object 23455"/>
            <p:cNvSpPr/>
            <p:nvPr/>
          </p:nvSpPr>
          <p:spPr>
            <a:xfrm>
              <a:off x="5366765" y="648399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56" name="object 23456"/>
            <p:cNvSpPr/>
            <p:nvPr/>
          </p:nvSpPr>
          <p:spPr>
            <a:xfrm>
              <a:off x="5369953" y="648320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57" name="object 23457"/>
            <p:cNvSpPr/>
            <p:nvPr/>
          </p:nvSpPr>
          <p:spPr>
            <a:xfrm>
              <a:off x="5371528" y="64816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58" name="object 23458"/>
            <p:cNvSpPr/>
            <p:nvPr/>
          </p:nvSpPr>
          <p:spPr>
            <a:xfrm>
              <a:off x="5373115" y="648003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59" name="object 23459"/>
            <p:cNvSpPr/>
            <p:nvPr/>
          </p:nvSpPr>
          <p:spPr>
            <a:xfrm>
              <a:off x="5373903" y="64792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60" name="object 23460"/>
            <p:cNvSpPr/>
            <p:nvPr/>
          </p:nvSpPr>
          <p:spPr>
            <a:xfrm>
              <a:off x="5374690" y="647765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61" name="object 23461"/>
            <p:cNvSpPr/>
            <p:nvPr/>
          </p:nvSpPr>
          <p:spPr>
            <a:xfrm>
              <a:off x="5374690" y="64760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62" name="object 23462"/>
            <p:cNvSpPr/>
            <p:nvPr/>
          </p:nvSpPr>
          <p:spPr>
            <a:xfrm>
              <a:off x="5373915" y="647448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787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63" name="object 23463"/>
            <p:cNvSpPr/>
            <p:nvPr/>
          </p:nvSpPr>
          <p:spPr>
            <a:xfrm>
              <a:off x="5373115" y="647289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800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64" name="object 23464"/>
            <p:cNvSpPr/>
            <p:nvPr/>
          </p:nvSpPr>
          <p:spPr>
            <a:xfrm>
              <a:off x="5371528" y="647211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87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65" name="object 23465"/>
            <p:cNvSpPr/>
            <p:nvPr/>
          </p:nvSpPr>
          <p:spPr>
            <a:xfrm>
              <a:off x="5369153" y="647052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0"/>
                  </a:moveTo>
                  <a:lnTo>
                    <a:pt x="2374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66" name="object 23466"/>
            <p:cNvSpPr/>
            <p:nvPr/>
          </p:nvSpPr>
          <p:spPr>
            <a:xfrm>
              <a:off x="5366778" y="646973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67" name="object 23467"/>
            <p:cNvSpPr/>
            <p:nvPr/>
          </p:nvSpPr>
          <p:spPr>
            <a:xfrm>
              <a:off x="5364403" y="646814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0"/>
                  </a:moveTo>
                  <a:lnTo>
                    <a:pt x="2374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68" name="object 23468"/>
            <p:cNvSpPr/>
            <p:nvPr/>
          </p:nvSpPr>
          <p:spPr>
            <a:xfrm>
              <a:off x="5361228" y="646735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62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69" name="object 23469"/>
            <p:cNvSpPr/>
            <p:nvPr/>
          </p:nvSpPr>
          <p:spPr>
            <a:xfrm>
              <a:off x="5358066" y="646656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75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70" name="object 23470"/>
            <p:cNvSpPr/>
            <p:nvPr/>
          </p:nvSpPr>
          <p:spPr>
            <a:xfrm>
              <a:off x="5354891" y="646576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62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71" name="object 23471"/>
            <p:cNvSpPr/>
            <p:nvPr/>
          </p:nvSpPr>
          <p:spPr>
            <a:xfrm>
              <a:off x="5350928" y="646498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3962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72" name="object 23472"/>
            <p:cNvSpPr/>
            <p:nvPr/>
          </p:nvSpPr>
          <p:spPr>
            <a:xfrm>
              <a:off x="5346966" y="646418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3962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73" name="object 23473"/>
            <p:cNvSpPr/>
            <p:nvPr/>
          </p:nvSpPr>
          <p:spPr>
            <a:xfrm>
              <a:off x="5342216" y="64641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74" name="object 23474"/>
            <p:cNvSpPr/>
            <p:nvPr/>
          </p:nvSpPr>
          <p:spPr>
            <a:xfrm>
              <a:off x="5338254" y="646339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3962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75" name="object 23475"/>
            <p:cNvSpPr/>
            <p:nvPr/>
          </p:nvSpPr>
          <p:spPr>
            <a:xfrm>
              <a:off x="5334291" y="646339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76" name="object 23476"/>
            <p:cNvSpPr/>
            <p:nvPr/>
          </p:nvSpPr>
          <p:spPr>
            <a:xfrm>
              <a:off x="5329542" y="646339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77" name="object 23477"/>
            <p:cNvSpPr/>
            <p:nvPr/>
          </p:nvSpPr>
          <p:spPr>
            <a:xfrm>
              <a:off x="5324792" y="646339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78" name="object 23478"/>
            <p:cNvSpPr/>
            <p:nvPr/>
          </p:nvSpPr>
          <p:spPr>
            <a:xfrm>
              <a:off x="5320829" y="646339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79" name="object 23479"/>
            <p:cNvSpPr/>
            <p:nvPr/>
          </p:nvSpPr>
          <p:spPr>
            <a:xfrm>
              <a:off x="5315280" y="6463387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80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80" name="object 23480"/>
            <p:cNvSpPr/>
            <p:nvPr/>
          </p:nvSpPr>
          <p:spPr>
            <a:xfrm>
              <a:off x="5309742" y="646418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0" y="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81" name="object 23481"/>
            <p:cNvSpPr/>
            <p:nvPr/>
          </p:nvSpPr>
          <p:spPr>
            <a:xfrm>
              <a:off x="5307355" y="64641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82" name="object 23482"/>
            <p:cNvSpPr/>
            <p:nvPr/>
          </p:nvSpPr>
          <p:spPr>
            <a:xfrm>
              <a:off x="5304980" y="64649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83" name="object 23483"/>
            <p:cNvSpPr/>
            <p:nvPr/>
          </p:nvSpPr>
          <p:spPr>
            <a:xfrm>
              <a:off x="5302605" y="646497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84" name="object 23484"/>
            <p:cNvSpPr/>
            <p:nvPr/>
          </p:nvSpPr>
          <p:spPr>
            <a:xfrm>
              <a:off x="5301017" y="64657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85" name="object 23485"/>
            <p:cNvSpPr/>
            <p:nvPr/>
          </p:nvSpPr>
          <p:spPr>
            <a:xfrm>
              <a:off x="5297068" y="6465769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1587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86" name="object 23486"/>
            <p:cNvSpPr/>
            <p:nvPr/>
          </p:nvSpPr>
          <p:spPr>
            <a:xfrm>
              <a:off x="5293105" y="646735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787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87" name="object 23487"/>
            <p:cNvSpPr/>
            <p:nvPr/>
          </p:nvSpPr>
          <p:spPr>
            <a:xfrm>
              <a:off x="5290730" y="64681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88" name="object 23488"/>
            <p:cNvSpPr/>
            <p:nvPr/>
          </p:nvSpPr>
          <p:spPr>
            <a:xfrm>
              <a:off x="5288356" y="646893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1587"/>
                  </a:moveTo>
                  <a:lnTo>
                    <a:pt x="2374" y="0"/>
                  </a:lnTo>
                </a:path>
                <a:path w="2539" h="1904">
                  <a:moveTo>
                    <a:pt x="0" y="1587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89" name="object 23489"/>
            <p:cNvSpPr/>
            <p:nvPr/>
          </p:nvSpPr>
          <p:spPr>
            <a:xfrm>
              <a:off x="5287555" y="64697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800" y="787"/>
                  </a:lnTo>
                </a:path>
                <a:path w="1270" h="127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90" name="object 23490"/>
            <p:cNvSpPr/>
            <p:nvPr/>
          </p:nvSpPr>
          <p:spPr>
            <a:xfrm>
              <a:off x="5286768" y="646814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800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91" name="object 23491"/>
            <p:cNvSpPr/>
            <p:nvPr/>
          </p:nvSpPr>
          <p:spPr>
            <a:xfrm>
              <a:off x="5285968" y="646656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80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92" name="object 23492"/>
            <p:cNvSpPr/>
            <p:nvPr/>
          </p:nvSpPr>
          <p:spPr>
            <a:xfrm>
              <a:off x="5285968" y="646498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93" name="object 23493"/>
            <p:cNvSpPr/>
            <p:nvPr/>
          </p:nvSpPr>
          <p:spPr>
            <a:xfrm>
              <a:off x="5285968" y="646339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94" name="object 23494"/>
            <p:cNvSpPr/>
            <p:nvPr/>
          </p:nvSpPr>
          <p:spPr>
            <a:xfrm>
              <a:off x="5285968" y="646181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95" name="object 23495"/>
            <p:cNvSpPr/>
            <p:nvPr/>
          </p:nvSpPr>
          <p:spPr>
            <a:xfrm>
              <a:off x="5286755" y="646022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96" name="object 23496"/>
            <p:cNvSpPr/>
            <p:nvPr/>
          </p:nvSpPr>
          <p:spPr>
            <a:xfrm>
              <a:off x="5287555" y="6459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97" name="object 23497"/>
            <p:cNvSpPr/>
            <p:nvPr/>
          </p:nvSpPr>
          <p:spPr>
            <a:xfrm>
              <a:off x="5288356" y="645864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98" name="object 23498"/>
            <p:cNvSpPr/>
            <p:nvPr/>
          </p:nvSpPr>
          <p:spPr>
            <a:xfrm>
              <a:off x="5289930" y="64570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499" name="object 23499"/>
            <p:cNvSpPr/>
            <p:nvPr/>
          </p:nvSpPr>
          <p:spPr>
            <a:xfrm>
              <a:off x="5291531" y="645627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00" name="object 23500"/>
            <p:cNvSpPr/>
            <p:nvPr/>
          </p:nvSpPr>
          <p:spPr>
            <a:xfrm>
              <a:off x="5293105" y="645547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01" name="object 23501"/>
            <p:cNvSpPr/>
            <p:nvPr/>
          </p:nvSpPr>
          <p:spPr>
            <a:xfrm>
              <a:off x="5295468" y="645468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02" name="object 23502"/>
            <p:cNvSpPr/>
            <p:nvPr/>
          </p:nvSpPr>
          <p:spPr>
            <a:xfrm>
              <a:off x="5298643" y="64546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03" name="object 23503"/>
            <p:cNvSpPr/>
            <p:nvPr/>
          </p:nvSpPr>
          <p:spPr>
            <a:xfrm>
              <a:off x="5301805" y="645388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04" name="object 23504"/>
            <p:cNvSpPr/>
            <p:nvPr/>
          </p:nvSpPr>
          <p:spPr>
            <a:xfrm>
              <a:off x="5304980" y="6453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05" name="object 23505"/>
            <p:cNvSpPr/>
            <p:nvPr/>
          </p:nvSpPr>
          <p:spPr>
            <a:xfrm>
              <a:off x="5308942" y="645309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06" name="object 23506"/>
            <p:cNvSpPr/>
            <p:nvPr/>
          </p:nvSpPr>
          <p:spPr>
            <a:xfrm>
              <a:off x="5312905" y="645309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07" name="object 23507"/>
            <p:cNvSpPr/>
            <p:nvPr/>
          </p:nvSpPr>
          <p:spPr>
            <a:xfrm>
              <a:off x="5315280" y="645309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08" name="object 23508"/>
            <p:cNvSpPr/>
            <p:nvPr/>
          </p:nvSpPr>
          <p:spPr>
            <a:xfrm>
              <a:off x="5317654" y="645309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09" name="object 23509"/>
            <p:cNvSpPr/>
            <p:nvPr/>
          </p:nvSpPr>
          <p:spPr>
            <a:xfrm>
              <a:off x="5320029" y="64530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10" name="object 23510"/>
            <p:cNvSpPr/>
            <p:nvPr/>
          </p:nvSpPr>
          <p:spPr>
            <a:xfrm>
              <a:off x="5321617" y="645309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11" name="object 23511"/>
            <p:cNvSpPr/>
            <p:nvPr/>
          </p:nvSpPr>
          <p:spPr>
            <a:xfrm>
              <a:off x="5323992" y="645308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12" name="object 23512"/>
            <p:cNvSpPr/>
            <p:nvPr/>
          </p:nvSpPr>
          <p:spPr>
            <a:xfrm>
              <a:off x="5326367" y="64538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13" name="object 23513"/>
            <p:cNvSpPr/>
            <p:nvPr/>
          </p:nvSpPr>
          <p:spPr>
            <a:xfrm>
              <a:off x="5330342" y="645388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14" name="object 23514"/>
            <p:cNvSpPr/>
            <p:nvPr/>
          </p:nvSpPr>
          <p:spPr>
            <a:xfrm>
              <a:off x="5331929" y="64546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15" name="object 23515"/>
            <p:cNvSpPr/>
            <p:nvPr/>
          </p:nvSpPr>
          <p:spPr>
            <a:xfrm>
              <a:off x="5333504" y="645467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16" name="object 23516"/>
            <p:cNvSpPr/>
            <p:nvPr/>
          </p:nvSpPr>
          <p:spPr>
            <a:xfrm>
              <a:off x="5335092" y="64554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17" name="object 23517"/>
            <p:cNvSpPr/>
            <p:nvPr/>
          </p:nvSpPr>
          <p:spPr>
            <a:xfrm>
              <a:off x="5336666" y="645547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18" name="object 23518"/>
            <p:cNvSpPr/>
            <p:nvPr/>
          </p:nvSpPr>
          <p:spPr>
            <a:xfrm>
              <a:off x="5338267" y="645626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19" name="object 23519"/>
            <p:cNvSpPr/>
            <p:nvPr/>
          </p:nvSpPr>
          <p:spPr>
            <a:xfrm>
              <a:off x="5339829" y="64570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20" name="object 23520"/>
            <p:cNvSpPr/>
            <p:nvPr/>
          </p:nvSpPr>
          <p:spPr>
            <a:xfrm>
              <a:off x="5340629" y="645784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21" name="object 23521"/>
            <p:cNvSpPr/>
            <p:nvPr/>
          </p:nvSpPr>
          <p:spPr>
            <a:xfrm>
              <a:off x="5342216" y="6457056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79" h="1904">
                  <a:moveTo>
                    <a:pt x="-793" y="793"/>
                  </a:moveTo>
                  <a:lnTo>
                    <a:pt x="18218" y="7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22" name="object 23522"/>
            <p:cNvSpPr/>
            <p:nvPr/>
          </p:nvSpPr>
          <p:spPr>
            <a:xfrm>
              <a:off x="5294680" y="6468140"/>
              <a:ext cx="61594" cy="18415"/>
            </a:xfrm>
            <a:custGeom>
              <a:avLst/>
              <a:gdLst/>
              <a:ahLst/>
              <a:cxnLst/>
              <a:rect l="l" t="t" r="r" b="b"/>
              <a:pathLst>
                <a:path w="61595" h="18414">
                  <a:moveTo>
                    <a:pt x="3175" y="3975"/>
                  </a:moveTo>
                  <a:lnTo>
                    <a:pt x="2387" y="4762"/>
                  </a:lnTo>
                  <a:lnTo>
                    <a:pt x="800" y="6350"/>
                  </a:lnTo>
                  <a:lnTo>
                    <a:pt x="0" y="7150"/>
                  </a:lnTo>
                  <a:lnTo>
                    <a:pt x="0" y="8724"/>
                  </a:lnTo>
                  <a:lnTo>
                    <a:pt x="800" y="9512"/>
                  </a:lnTo>
                  <a:lnTo>
                    <a:pt x="800" y="10312"/>
                  </a:lnTo>
                  <a:lnTo>
                    <a:pt x="1600" y="11887"/>
                  </a:lnTo>
                  <a:lnTo>
                    <a:pt x="3175" y="12687"/>
                  </a:lnTo>
                  <a:lnTo>
                    <a:pt x="3975" y="13474"/>
                  </a:lnTo>
                  <a:lnTo>
                    <a:pt x="5562" y="14262"/>
                  </a:lnTo>
                  <a:lnTo>
                    <a:pt x="7137" y="15062"/>
                  </a:lnTo>
                  <a:lnTo>
                    <a:pt x="9512" y="15849"/>
                  </a:lnTo>
                  <a:lnTo>
                    <a:pt x="11899" y="16649"/>
                  </a:lnTo>
                  <a:lnTo>
                    <a:pt x="14274" y="16649"/>
                  </a:lnTo>
                  <a:lnTo>
                    <a:pt x="16649" y="17437"/>
                  </a:lnTo>
                  <a:lnTo>
                    <a:pt x="19011" y="17437"/>
                  </a:lnTo>
                  <a:lnTo>
                    <a:pt x="22186" y="18224"/>
                  </a:lnTo>
                  <a:lnTo>
                    <a:pt x="32107" y="18261"/>
                  </a:lnTo>
                  <a:lnTo>
                    <a:pt x="40363" y="18164"/>
                  </a:lnTo>
                  <a:lnTo>
                    <a:pt x="48443" y="16910"/>
                  </a:lnTo>
                  <a:lnTo>
                    <a:pt x="57835" y="13474"/>
                  </a:lnTo>
                  <a:lnTo>
                    <a:pt x="58635" y="12687"/>
                  </a:lnTo>
                  <a:lnTo>
                    <a:pt x="60223" y="11887"/>
                  </a:lnTo>
                  <a:lnTo>
                    <a:pt x="60223" y="11099"/>
                  </a:lnTo>
                  <a:lnTo>
                    <a:pt x="61010" y="10312"/>
                  </a:lnTo>
                  <a:lnTo>
                    <a:pt x="61010" y="7924"/>
                  </a:lnTo>
                  <a:lnTo>
                    <a:pt x="60223" y="7150"/>
                  </a:lnTo>
                  <a:lnTo>
                    <a:pt x="59423" y="6350"/>
                  </a:lnTo>
                  <a:lnTo>
                    <a:pt x="58635" y="5549"/>
                  </a:lnTo>
                  <a:lnTo>
                    <a:pt x="57048" y="4762"/>
                  </a:lnTo>
                  <a:lnTo>
                    <a:pt x="55460" y="3975"/>
                  </a:lnTo>
                  <a:lnTo>
                    <a:pt x="53886" y="3175"/>
                  </a:lnTo>
                  <a:lnTo>
                    <a:pt x="52298" y="2387"/>
                  </a:lnTo>
                  <a:lnTo>
                    <a:pt x="49923" y="1587"/>
                  </a:lnTo>
                  <a:lnTo>
                    <a:pt x="47548" y="1587"/>
                  </a:lnTo>
                  <a:lnTo>
                    <a:pt x="44373" y="800"/>
                  </a:lnTo>
                  <a:lnTo>
                    <a:pt x="41998" y="800"/>
                  </a:lnTo>
                  <a:lnTo>
                    <a:pt x="39624" y="0"/>
                  </a:lnTo>
                  <a:lnTo>
                    <a:pt x="21399" y="0"/>
                  </a:lnTo>
                  <a:lnTo>
                    <a:pt x="18237" y="800"/>
                  </a:lnTo>
                  <a:lnTo>
                    <a:pt x="12674" y="800"/>
                  </a:lnTo>
                  <a:lnTo>
                    <a:pt x="11099" y="1587"/>
                  </a:lnTo>
                  <a:lnTo>
                    <a:pt x="8724" y="2387"/>
                  </a:lnTo>
                  <a:lnTo>
                    <a:pt x="6337" y="2387"/>
                  </a:lnTo>
                  <a:lnTo>
                    <a:pt x="4762" y="3175"/>
                  </a:lnTo>
                  <a:lnTo>
                    <a:pt x="3175" y="39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23" name="object 23523"/>
            <p:cNvSpPr/>
            <p:nvPr/>
          </p:nvSpPr>
          <p:spPr>
            <a:xfrm>
              <a:off x="5403227" y="6445176"/>
              <a:ext cx="27305" cy="40640"/>
            </a:xfrm>
            <a:custGeom>
              <a:avLst/>
              <a:gdLst/>
              <a:ahLst/>
              <a:cxnLst/>
              <a:rect l="l" t="t" r="r" b="b"/>
              <a:pathLst>
                <a:path w="27304" h="40639">
                  <a:moveTo>
                    <a:pt x="26924" y="40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24" name="object 23524"/>
            <p:cNvSpPr/>
            <p:nvPr/>
          </p:nvSpPr>
          <p:spPr>
            <a:xfrm>
              <a:off x="5430151" y="6485575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4">
                  <a:moveTo>
                    <a:pt x="118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25" name="object 23525"/>
            <p:cNvSpPr/>
            <p:nvPr/>
          </p:nvSpPr>
          <p:spPr>
            <a:xfrm>
              <a:off x="5442026" y="648399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238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26" name="object 23526"/>
            <p:cNvSpPr/>
            <p:nvPr/>
          </p:nvSpPr>
          <p:spPr>
            <a:xfrm>
              <a:off x="5444413" y="64832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27" name="object 23527"/>
            <p:cNvSpPr/>
            <p:nvPr/>
          </p:nvSpPr>
          <p:spPr>
            <a:xfrm>
              <a:off x="5445213" y="648240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28" name="object 23528"/>
            <p:cNvSpPr/>
            <p:nvPr/>
          </p:nvSpPr>
          <p:spPr>
            <a:xfrm>
              <a:off x="5446788" y="648162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29" name="object 23529"/>
            <p:cNvSpPr/>
            <p:nvPr/>
          </p:nvSpPr>
          <p:spPr>
            <a:xfrm>
              <a:off x="5448376" y="64808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30" name="object 23530"/>
            <p:cNvSpPr/>
            <p:nvPr/>
          </p:nvSpPr>
          <p:spPr>
            <a:xfrm>
              <a:off x="5450750" y="648003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31" name="object 23531"/>
            <p:cNvSpPr/>
            <p:nvPr/>
          </p:nvSpPr>
          <p:spPr>
            <a:xfrm>
              <a:off x="5452325" y="64792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32" name="object 23532"/>
            <p:cNvSpPr/>
            <p:nvPr/>
          </p:nvSpPr>
          <p:spPr>
            <a:xfrm>
              <a:off x="5454726" y="6477658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55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33" name="object 23533"/>
            <p:cNvSpPr/>
            <p:nvPr/>
          </p:nvSpPr>
          <p:spPr>
            <a:xfrm>
              <a:off x="5460263" y="6476067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55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34" name="object 23534"/>
            <p:cNvSpPr/>
            <p:nvPr/>
          </p:nvSpPr>
          <p:spPr>
            <a:xfrm>
              <a:off x="5465800" y="647448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35" name="object 23535"/>
            <p:cNvSpPr/>
            <p:nvPr/>
          </p:nvSpPr>
          <p:spPr>
            <a:xfrm>
              <a:off x="5472137" y="6472899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6337" y="0"/>
                  </a:moveTo>
                  <a:lnTo>
                    <a:pt x="0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36" name="object 23536"/>
            <p:cNvSpPr/>
            <p:nvPr/>
          </p:nvSpPr>
          <p:spPr>
            <a:xfrm>
              <a:off x="5475312" y="646814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0"/>
                  </a:moveTo>
                  <a:lnTo>
                    <a:pt x="3162" y="47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37" name="object 23537"/>
            <p:cNvSpPr/>
            <p:nvPr/>
          </p:nvSpPr>
          <p:spPr>
            <a:xfrm>
              <a:off x="5471337" y="646813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80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38" name="object 23538"/>
            <p:cNvSpPr/>
            <p:nvPr/>
          </p:nvSpPr>
          <p:spPr>
            <a:xfrm>
              <a:off x="5467387" y="646893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80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39" name="object 23539"/>
            <p:cNvSpPr/>
            <p:nvPr/>
          </p:nvSpPr>
          <p:spPr>
            <a:xfrm>
              <a:off x="5462638" y="646972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80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40" name="object 23540"/>
            <p:cNvSpPr/>
            <p:nvPr/>
          </p:nvSpPr>
          <p:spPr>
            <a:xfrm>
              <a:off x="5457888" y="6470528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0" y="1587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41" name="object 23541"/>
            <p:cNvSpPr/>
            <p:nvPr/>
          </p:nvSpPr>
          <p:spPr>
            <a:xfrm>
              <a:off x="5453125" y="647211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787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42" name="object 23542"/>
            <p:cNvSpPr/>
            <p:nvPr/>
          </p:nvSpPr>
          <p:spPr>
            <a:xfrm>
              <a:off x="5449176" y="647289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80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43" name="object 23543"/>
            <p:cNvSpPr/>
            <p:nvPr/>
          </p:nvSpPr>
          <p:spPr>
            <a:xfrm>
              <a:off x="5446001" y="647369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44" name="object 23544"/>
            <p:cNvSpPr/>
            <p:nvPr/>
          </p:nvSpPr>
          <p:spPr>
            <a:xfrm>
              <a:off x="5442838" y="647528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87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45" name="object 23545"/>
            <p:cNvSpPr/>
            <p:nvPr/>
          </p:nvSpPr>
          <p:spPr>
            <a:xfrm>
              <a:off x="5421439" y="6444381"/>
              <a:ext cx="21590" cy="31750"/>
            </a:xfrm>
            <a:custGeom>
              <a:avLst/>
              <a:gdLst/>
              <a:ahLst/>
              <a:cxnLst/>
              <a:rect l="l" t="t" r="r" b="b"/>
              <a:pathLst>
                <a:path w="21589" h="31750">
                  <a:moveTo>
                    <a:pt x="0" y="0"/>
                  </a:moveTo>
                  <a:lnTo>
                    <a:pt x="21399" y="316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46" name="object 23546"/>
            <p:cNvSpPr/>
            <p:nvPr/>
          </p:nvSpPr>
          <p:spPr>
            <a:xfrm>
              <a:off x="5403227" y="6444376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-793" y="400"/>
                  </a:moveTo>
                  <a:lnTo>
                    <a:pt x="19005" y="4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547" name="object 23547"/>
          <p:cNvGrpSpPr/>
          <p:nvPr/>
        </p:nvGrpSpPr>
        <p:grpSpPr>
          <a:xfrm>
            <a:off x="4843650" y="4343001"/>
            <a:ext cx="109299" cy="31290"/>
            <a:chOff x="5482444" y="6434076"/>
            <a:chExt cx="161925" cy="46355"/>
          </a:xfrm>
        </p:grpSpPr>
        <p:sp>
          <p:nvSpPr>
            <p:cNvPr id="23548" name="object 23548"/>
            <p:cNvSpPr/>
            <p:nvPr/>
          </p:nvSpPr>
          <p:spPr>
            <a:xfrm>
              <a:off x="5596521" y="6434870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70">
                  <a:moveTo>
                    <a:pt x="-793" y="400"/>
                  </a:moveTo>
                  <a:lnTo>
                    <a:pt x="20605" y="4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49" name="object 23549"/>
            <p:cNvSpPr/>
            <p:nvPr/>
          </p:nvSpPr>
          <p:spPr>
            <a:xfrm>
              <a:off x="5596521" y="6435662"/>
              <a:ext cx="12065" cy="18415"/>
            </a:xfrm>
            <a:custGeom>
              <a:avLst/>
              <a:gdLst/>
              <a:ahLst/>
              <a:cxnLst/>
              <a:rect l="l" t="t" r="r" b="b"/>
              <a:pathLst>
                <a:path w="12064" h="18414">
                  <a:moveTo>
                    <a:pt x="11887" y="182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50" name="object 23550"/>
            <p:cNvSpPr/>
            <p:nvPr/>
          </p:nvSpPr>
          <p:spPr>
            <a:xfrm>
              <a:off x="5585421" y="6453882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0" y="800"/>
                  </a:moveTo>
                  <a:lnTo>
                    <a:pt x="229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51" name="object 23551"/>
            <p:cNvSpPr/>
            <p:nvPr/>
          </p:nvSpPr>
          <p:spPr>
            <a:xfrm>
              <a:off x="5581472" y="645467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80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52" name="object 23552"/>
            <p:cNvSpPr/>
            <p:nvPr/>
          </p:nvSpPr>
          <p:spPr>
            <a:xfrm>
              <a:off x="5578297" y="64554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53" name="object 23553"/>
            <p:cNvSpPr/>
            <p:nvPr/>
          </p:nvSpPr>
          <p:spPr>
            <a:xfrm>
              <a:off x="5575922" y="64554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54" name="object 23554"/>
            <p:cNvSpPr/>
            <p:nvPr/>
          </p:nvSpPr>
          <p:spPr>
            <a:xfrm>
              <a:off x="5573547" y="64554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55" name="object 23555"/>
            <p:cNvSpPr/>
            <p:nvPr/>
          </p:nvSpPr>
          <p:spPr>
            <a:xfrm>
              <a:off x="5571159" y="64554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56" name="object 23556"/>
            <p:cNvSpPr/>
            <p:nvPr/>
          </p:nvSpPr>
          <p:spPr>
            <a:xfrm>
              <a:off x="5568784" y="64554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57" name="object 23557"/>
            <p:cNvSpPr/>
            <p:nvPr/>
          </p:nvSpPr>
          <p:spPr>
            <a:xfrm>
              <a:off x="5566410" y="645468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58" name="object 23558"/>
            <p:cNvSpPr/>
            <p:nvPr/>
          </p:nvSpPr>
          <p:spPr>
            <a:xfrm>
              <a:off x="5564035" y="64546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59" name="object 23559"/>
            <p:cNvSpPr/>
            <p:nvPr/>
          </p:nvSpPr>
          <p:spPr>
            <a:xfrm>
              <a:off x="5561660" y="64546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60" name="object 23560"/>
            <p:cNvSpPr/>
            <p:nvPr/>
          </p:nvSpPr>
          <p:spPr>
            <a:xfrm>
              <a:off x="5558497" y="645388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62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61" name="object 23561"/>
            <p:cNvSpPr/>
            <p:nvPr/>
          </p:nvSpPr>
          <p:spPr>
            <a:xfrm>
              <a:off x="5555322" y="645309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75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62" name="object 23562"/>
            <p:cNvSpPr/>
            <p:nvPr/>
          </p:nvSpPr>
          <p:spPr>
            <a:xfrm>
              <a:off x="5552147" y="645230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75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63" name="object 23563"/>
            <p:cNvSpPr/>
            <p:nvPr/>
          </p:nvSpPr>
          <p:spPr>
            <a:xfrm>
              <a:off x="5550573" y="645230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64" name="object 23564"/>
            <p:cNvSpPr/>
            <p:nvPr/>
          </p:nvSpPr>
          <p:spPr>
            <a:xfrm>
              <a:off x="5548198" y="64515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65" name="object 23565"/>
            <p:cNvSpPr/>
            <p:nvPr/>
          </p:nvSpPr>
          <p:spPr>
            <a:xfrm>
              <a:off x="5546610" y="645071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66" name="object 23566"/>
            <p:cNvSpPr/>
            <p:nvPr/>
          </p:nvSpPr>
          <p:spPr>
            <a:xfrm>
              <a:off x="5544235" y="645071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67" name="object 23567"/>
            <p:cNvSpPr/>
            <p:nvPr/>
          </p:nvSpPr>
          <p:spPr>
            <a:xfrm>
              <a:off x="5541860" y="644992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68" name="object 23568"/>
            <p:cNvSpPr/>
            <p:nvPr/>
          </p:nvSpPr>
          <p:spPr>
            <a:xfrm>
              <a:off x="5539473" y="644912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87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69" name="object 23569"/>
            <p:cNvSpPr/>
            <p:nvPr/>
          </p:nvSpPr>
          <p:spPr>
            <a:xfrm>
              <a:off x="5537098" y="64483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374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70" name="object 23570"/>
            <p:cNvSpPr/>
            <p:nvPr/>
          </p:nvSpPr>
          <p:spPr>
            <a:xfrm>
              <a:off x="5533936" y="64475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75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71" name="object 23571"/>
            <p:cNvSpPr/>
            <p:nvPr/>
          </p:nvSpPr>
          <p:spPr>
            <a:xfrm>
              <a:off x="5508586" y="6440416"/>
              <a:ext cx="25400" cy="7620"/>
            </a:xfrm>
            <a:custGeom>
              <a:avLst/>
              <a:gdLst/>
              <a:ahLst/>
              <a:cxnLst/>
              <a:rect l="l" t="t" r="r" b="b"/>
              <a:pathLst>
                <a:path w="25400" h="7620">
                  <a:moveTo>
                    <a:pt x="0" y="0"/>
                  </a:moveTo>
                  <a:lnTo>
                    <a:pt x="25349" y="71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72" name="object 23572"/>
            <p:cNvSpPr/>
            <p:nvPr/>
          </p:nvSpPr>
          <p:spPr>
            <a:xfrm>
              <a:off x="5483237" y="6440412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0" y="800"/>
                  </a:moveTo>
                  <a:lnTo>
                    <a:pt x="253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73" name="object 23573"/>
            <p:cNvSpPr/>
            <p:nvPr/>
          </p:nvSpPr>
          <p:spPr>
            <a:xfrm>
              <a:off x="5483237" y="6441212"/>
              <a:ext cx="34290" cy="10795"/>
            </a:xfrm>
            <a:custGeom>
              <a:avLst/>
              <a:gdLst/>
              <a:ahLst/>
              <a:cxnLst/>
              <a:rect l="l" t="t" r="r" b="b"/>
              <a:pathLst>
                <a:path w="34289" h="10795">
                  <a:moveTo>
                    <a:pt x="34061" y="102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74" name="object 23574"/>
            <p:cNvSpPr/>
            <p:nvPr/>
          </p:nvSpPr>
          <p:spPr>
            <a:xfrm>
              <a:off x="5517286" y="645150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75" name="object 23575"/>
            <p:cNvSpPr/>
            <p:nvPr/>
          </p:nvSpPr>
          <p:spPr>
            <a:xfrm>
              <a:off x="5522048" y="6452312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4762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76" name="object 23576"/>
            <p:cNvSpPr/>
            <p:nvPr/>
          </p:nvSpPr>
          <p:spPr>
            <a:xfrm>
              <a:off x="5526811" y="6453881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553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77" name="object 23577"/>
            <p:cNvSpPr/>
            <p:nvPr/>
          </p:nvSpPr>
          <p:spPr>
            <a:xfrm>
              <a:off x="5532335" y="645467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78" name="object 23578"/>
            <p:cNvSpPr/>
            <p:nvPr/>
          </p:nvSpPr>
          <p:spPr>
            <a:xfrm>
              <a:off x="5537098" y="64554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79" name="object 23579"/>
            <p:cNvSpPr/>
            <p:nvPr/>
          </p:nvSpPr>
          <p:spPr>
            <a:xfrm>
              <a:off x="5539473" y="64562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80" name="object 23580"/>
            <p:cNvSpPr/>
            <p:nvPr/>
          </p:nvSpPr>
          <p:spPr>
            <a:xfrm>
              <a:off x="5542648" y="645626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81" name="object 23581"/>
            <p:cNvSpPr/>
            <p:nvPr/>
          </p:nvSpPr>
          <p:spPr>
            <a:xfrm>
              <a:off x="5546610" y="645705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82" name="object 23582"/>
            <p:cNvSpPr/>
            <p:nvPr/>
          </p:nvSpPr>
          <p:spPr>
            <a:xfrm>
              <a:off x="5545023" y="645705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80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83" name="object 23583"/>
            <p:cNvSpPr/>
            <p:nvPr/>
          </p:nvSpPr>
          <p:spPr>
            <a:xfrm>
              <a:off x="5541060" y="645785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84" name="object 23584"/>
            <p:cNvSpPr/>
            <p:nvPr/>
          </p:nvSpPr>
          <p:spPr>
            <a:xfrm>
              <a:off x="5536311" y="645784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80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85" name="object 23585"/>
            <p:cNvSpPr/>
            <p:nvPr/>
          </p:nvSpPr>
          <p:spPr>
            <a:xfrm>
              <a:off x="5532348" y="645863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80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86" name="object 23586"/>
            <p:cNvSpPr/>
            <p:nvPr/>
          </p:nvSpPr>
          <p:spPr>
            <a:xfrm>
              <a:off x="5529173" y="645943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87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87" name="object 23587"/>
            <p:cNvSpPr/>
            <p:nvPr/>
          </p:nvSpPr>
          <p:spPr>
            <a:xfrm>
              <a:off x="5525998" y="646021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88" name="object 23588"/>
            <p:cNvSpPr/>
            <p:nvPr/>
          </p:nvSpPr>
          <p:spPr>
            <a:xfrm>
              <a:off x="5523636" y="64610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800"/>
                  </a:moveTo>
                  <a:lnTo>
                    <a:pt x="23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89" name="object 23589"/>
            <p:cNvSpPr/>
            <p:nvPr/>
          </p:nvSpPr>
          <p:spPr>
            <a:xfrm>
              <a:off x="5521261" y="646180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80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90" name="object 23590"/>
            <p:cNvSpPr/>
            <p:nvPr/>
          </p:nvSpPr>
          <p:spPr>
            <a:xfrm>
              <a:off x="5518886" y="646260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91" name="object 23591"/>
            <p:cNvSpPr/>
            <p:nvPr/>
          </p:nvSpPr>
          <p:spPr>
            <a:xfrm>
              <a:off x="5517299" y="646338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92" name="object 23592"/>
            <p:cNvSpPr/>
            <p:nvPr/>
          </p:nvSpPr>
          <p:spPr>
            <a:xfrm>
              <a:off x="5516499" y="64641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93" name="object 23593"/>
            <p:cNvSpPr/>
            <p:nvPr/>
          </p:nvSpPr>
          <p:spPr>
            <a:xfrm>
              <a:off x="5515711" y="64649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94" name="object 23594"/>
            <p:cNvSpPr/>
            <p:nvPr/>
          </p:nvSpPr>
          <p:spPr>
            <a:xfrm>
              <a:off x="5514924" y="646577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95" name="object 23595"/>
            <p:cNvSpPr/>
            <p:nvPr/>
          </p:nvSpPr>
          <p:spPr>
            <a:xfrm>
              <a:off x="5514924" y="646735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96" name="object 23596"/>
            <p:cNvSpPr/>
            <p:nvPr/>
          </p:nvSpPr>
          <p:spPr>
            <a:xfrm>
              <a:off x="5514924" y="646813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97" name="object 23597"/>
            <p:cNvSpPr/>
            <p:nvPr/>
          </p:nvSpPr>
          <p:spPr>
            <a:xfrm>
              <a:off x="5514924" y="646893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7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98" name="object 23598"/>
            <p:cNvSpPr/>
            <p:nvPr/>
          </p:nvSpPr>
          <p:spPr>
            <a:xfrm>
              <a:off x="5516499" y="64713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599" name="object 23599"/>
            <p:cNvSpPr/>
            <p:nvPr/>
          </p:nvSpPr>
          <p:spPr>
            <a:xfrm>
              <a:off x="5517286" y="64721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00" name="object 23600"/>
            <p:cNvSpPr/>
            <p:nvPr/>
          </p:nvSpPr>
          <p:spPr>
            <a:xfrm>
              <a:off x="5518086" y="64728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01" name="object 23601"/>
            <p:cNvSpPr/>
            <p:nvPr/>
          </p:nvSpPr>
          <p:spPr>
            <a:xfrm>
              <a:off x="5518873" y="647369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02" name="object 23602"/>
            <p:cNvSpPr/>
            <p:nvPr/>
          </p:nvSpPr>
          <p:spPr>
            <a:xfrm>
              <a:off x="5522048" y="647448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03" name="object 23603"/>
            <p:cNvSpPr/>
            <p:nvPr/>
          </p:nvSpPr>
          <p:spPr>
            <a:xfrm>
              <a:off x="5523636" y="647528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62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04" name="object 23604"/>
            <p:cNvSpPr/>
            <p:nvPr/>
          </p:nvSpPr>
          <p:spPr>
            <a:xfrm>
              <a:off x="5525998" y="647606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05" name="object 23605"/>
            <p:cNvSpPr/>
            <p:nvPr/>
          </p:nvSpPr>
          <p:spPr>
            <a:xfrm>
              <a:off x="5528398" y="64768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06" name="object 23606"/>
            <p:cNvSpPr/>
            <p:nvPr/>
          </p:nvSpPr>
          <p:spPr>
            <a:xfrm>
              <a:off x="5529973" y="647685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07" name="object 23607"/>
            <p:cNvSpPr/>
            <p:nvPr/>
          </p:nvSpPr>
          <p:spPr>
            <a:xfrm>
              <a:off x="5532335" y="647765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08" name="object 23608"/>
            <p:cNvSpPr/>
            <p:nvPr/>
          </p:nvSpPr>
          <p:spPr>
            <a:xfrm>
              <a:off x="5534723" y="647765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09" name="object 23609"/>
            <p:cNvSpPr/>
            <p:nvPr/>
          </p:nvSpPr>
          <p:spPr>
            <a:xfrm>
              <a:off x="5537098" y="64784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10" name="object 23610"/>
            <p:cNvSpPr/>
            <p:nvPr/>
          </p:nvSpPr>
          <p:spPr>
            <a:xfrm>
              <a:off x="5539473" y="647845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11" name="object 23611"/>
            <p:cNvSpPr/>
            <p:nvPr/>
          </p:nvSpPr>
          <p:spPr>
            <a:xfrm>
              <a:off x="5542635" y="64792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12" name="object 23612"/>
            <p:cNvSpPr/>
            <p:nvPr/>
          </p:nvSpPr>
          <p:spPr>
            <a:xfrm>
              <a:off x="5545023" y="64792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13" name="object 23613"/>
            <p:cNvSpPr/>
            <p:nvPr/>
          </p:nvSpPr>
          <p:spPr>
            <a:xfrm>
              <a:off x="5548185" y="64792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14" name="object 23614"/>
            <p:cNvSpPr/>
            <p:nvPr/>
          </p:nvSpPr>
          <p:spPr>
            <a:xfrm>
              <a:off x="5551360" y="64792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15" name="object 23615"/>
            <p:cNvSpPr/>
            <p:nvPr/>
          </p:nvSpPr>
          <p:spPr>
            <a:xfrm>
              <a:off x="5554535" y="647923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16" name="object 23616"/>
            <p:cNvSpPr/>
            <p:nvPr/>
          </p:nvSpPr>
          <p:spPr>
            <a:xfrm>
              <a:off x="5558497" y="647923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17" name="object 23617"/>
            <p:cNvSpPr/>
            <p:nvPr/>
          </p:nvSpPr>
          <p:spPr>
            <a:xfrm>
              <a:off x="5562447" y="647923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18" name="object 23618"/>
            <p:cNvSpPr/>
            <p:nvPr/>
          </p:nvSpPr>
          <p:spPr>
            <a:xfrm>
              <a:off x="5567210" y="647923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19" name="object 23619"/>
            <p:cNvSpPr/>
            <p:nvPr/>
          </p:nvSpPr>
          <p:spPr>
            <a:xfrm>
              <a:off x="5571947" y="647845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62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20" name="object 23620"/>
            <p:cNvSpPr/>
            <p:nvPr/>
          </p:nvSpPr>
          <p:spPr>
            <a:xfrm>
              <a:off x="5576709" y="6475285"/>
              <a:ext cx="66675" cy="3175"/>
            </a:xfrm>
            <a:custGeom>
              <a:avLst/>
              <a:gdLst/>
              <a:ahLst/>
              <a:cxnLst/>
              <a:rect l="l" t="t" r="r" b="b"/>
              <a:pathLst>
                <a:path w="66675" h="3175">
                  <a:moveTo>
                    <a:pt x="66548" y="0"/>
                  </a:moveTo>
                  <a:lnTo>
                    <a:pt x="0" y="31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21" name="object 23621"/>
            <p:cNvSpPr/>
            <p:nvPr/>
          </p:nvSpPr>
          <p:spPr>
            <a:xfrm>
              <a:off x="5616321" y="6434878"/>
              <a:ext cx="27305" cy="40640"/>
            </a:xfrm>
            <a:custGeom>
              <a:avLst/>
              <a:gdLst/>
              <a:ahLst/>
              <a:cxnLst/>
              <a:rect l="l" t="t" r="r" b="b"/>
              <a:pathLst>
                <a:path w="27304" h="40639">
                  <a:moveTo>
                    <a:pt x="0" y="0"/>
                  </a:moveTo>
                  <a:lnTo>
                    <a:pt x="26924" y="404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22" name="object 23622"/>
            <p:cNvSpPr/>
            <p:nvPr/>
          </p:nvSpPr>
          <p:spPr>
            <a:xfrm>
              <a:off x="5535523" y="6458647"/>
              <a:ext cx="85090" cy="15875"/>
            </a:xfrm>
            <a:custGeom>
              <a:avLst/>
              <a:gdLst/>
              <a:ahLst/>
              <a:cxnLst/>
              <a:rect l="l" t="t" r="r" b="b"/>
              <a:pathLst>
                <a:path w="85089" h="15875">
                  <a:moveTo>
                    <a:pt x="20586" y="2374"/>
                  </a:moveTo>
                  <a:lnTo>
                    <a:pt x="15836" y="3162"/>
                  </a:lnTo>
                  <a:lnTo>
                    <a:pt x="14249" y="3162"/>
                  </a:lnTo>
                  <a:lnTo>
                    <a:pt x="11874" y="3962"/>
                  </a:lnTo>
                  <a:lnTo>
                    <a:pt x="8712" y="4749"/>
                  </a:lnTo>
                  <a:lnTo>
                    <a:pt x="6337" y="4749"/>
                  </a:lnTo>
                  <a:lnTo>
                    <a:pt x="3949" y="5537"/>
                  </a:lnTo>
                  <a:lnTo>
                    <a:pt x="2374" y="7124"/>
                  </a:lnTo>
                  <a:lnTo>
                    <a:pt x="774" y="7912"/>
                  </a:lnTo>
                  <a:lnTo>
                    <a:pt x="0" y="8712"/>
                  </a:lnTo>
                  <a:lnTo>
                    <a:pt x="0" y="9499"/>
                  </a:lnTo>
                  <a:lnTo>
                    <a:pt x="774" y="10287"/>
                  </a:lnTo>
                  <a:lnTo>
                    <a:pt x="1574" y="11087"/>
                  </a:lnTo>
                  <a:lnTo>
                    <a:pt x="2374" y="11874"/>
                  </a:lnTo>
                  <a:lnTo>
                    <a:pt x="3162" y="12661"/>
                  </a:lnTo>
                  <a:lnTo>
                    <a:pt x="3949" y="13474"/>
                  </a:lnTo>
                  <a:lnTo>
                    <a:pt x="5537" y="13474"/>
                  </a:lnTo>
                  <a:lnTo>
                    <a:pt x="7111" y="14249"/>
                  </a:lnTo>
                  <a:lnTo>
                    <a:pt x="9499" y="14249"/>
                  </a:lnTo>
                  <a:lnTo>
                    <a:pt x="11074" y="15049"/>
                  </a:lnTo>
                  <a:lnTo>
                    <a:pt x="13449" y="15049"/>
                  </a:lnTo>
                  <a:lnTo>
                    <a:pt x="16624" y="15849"/>
                  </a:lnTo>
                  <a:lnTo>
                    <a:pt x="37223" y="15849"/>
                  </a:lnTo>
                  <a:lnTo>
                    <a:pt x="84759" y="13474"/>
                  </a:lnTo>
                  <a:lnTo>
                    <a:pt x="76047" y="0"/>
                  </a:lnTo>
                  <a:lnTo>
                    <a:pt x="33261" y="2374"/>
                  </a:lnTo>
                  <a:lnTo>
                    <a:pt x="20586" y="23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623" name="object 23623"/>
          <p:cNvGrpSpPr/>
          <p:nvPr/>
        </p:nvGrpSpPr>
        <p:grpSpPr>
          <a:xfrm>
            <a:off x="5915804" y="4228570"/>
            <a:ext cx="148304" cy="39862"/>
            <a:chOff x="7070820" y="6264548"/>
            <a:chExt cx="219710" cy="59055"/>
          </a:xfrm>
        </p:grpSpPr>
        <p:sp>
          <p:nvSpPr>
            <p:cNvPr id="23624" name="object 23624"/>
            <p:cNvSpPr/>
            <p:nvPr/>
          </p:nvSpPr>
          <p:spPr>
            <a:xfrm>
              <a:off x="7157961" y="628276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75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25" name="object 23625"/>
            <p:cNvSpPr/>
            <p:nvPr/>
          </p:nvSpPr>
          <p:spPr>
            <a:xfrm>
              <a:off x="7154786" y="628199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62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26" name="object 23626"/>
            <p:cNvSpPr/>
            <p:nvPr/>
          </p:nvSpPr>
          <p:spPr>
            <a:xfrm>
              <a:off x="7151624" y="628119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75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27" name="object 23627"/>
            <p:cNvSpPr/>
            <p:nvPr/>
          </p:nvSpPr>
          <p:spPr>
            <a:xfrm>
              <a:off x="7148449" y="628039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75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28" name="object 23628"/>
            <p:cNvSpPr/>
            <p:nvPr/>
          </p:nvSpPr>
          <p:spPr>
            <a:xfrm>
              <a:off x="7144499" y="627960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3949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29" name="object 23629"/>
            <p:cNvSpPr/>
            <p:nvPr/>
          </p:nvSpPr>
          <p:spPr>
            <a:xfrm>
              <a:off x="7140536" y="627960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30" name="object 23630"/>
            <p:cNvSpPr/>
            <p:nvPr/>
          </p:nvSpPr>
          <p:spPr>
            <a:xfrm>
              <a:off x="7136574" y="627881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3962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31" name="object 23631"/>
            <p:cNvSpPr/>
            <p:nvPr/>
          </p:nvSpPr>
          <p:spPr>
            <a:xfrm>
              <a:off x="7132612" y="627881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32" name="object 23632"/>
            <p:cNvSpPr/>
            <p:nvPr/>
          </p:nvSpPr>
          <p:spPr>
            <a:xfrm>
              <a:off x="7127862" y="62788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33" name="object 23633"/>
            <p:cNvSpPr/>
            <p:nvPr/>
          </p:nvSpPr>
          <p:spPr>
            <a:xfrm>
              <a:off x="7123899" y="627881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34" name="object 23634"/>
            <p:cNvSpPr/>
            <p:nvPr/>
          </p:nvSpPr>
          <p:spPr>
            <a:xfrm>
              <a:off x="7119150" y="62788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35" name="object 23635"/>
            <p:cNvSpPr/>
            <p:nvPr/>
          </p:nvSpPr>
          <p:spPr>
            <a:xfrm>
              <a:off x="7114387" y="62788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36" name="object 23636"/>
            <p:cNvSpPr/>
            <p:nvPr/>
          </p:nvSpPr>
          <p:spPr>
            <a:xfrm>
              <a:off x="7110425" y="627881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37" name="object 23637"/>
            <p:cNvSpPr/>
            <p:nvPr/>
          </p:nvSpPr>
          <p:spPr>
            <a:xfrm>
              <a:off x="7105675" y="627881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787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38" name="object 23638"/>
            <p:cNvSpPr/>
            <p:nvPr/>
          </p:nvSpPr>
          <p:spPr>
            <a:xfrm>
              <a:off x="7101713" y="627959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800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39" name="object 23639"/>
            <p:cNvSpPr/>
            <p:nvPr/>
          </p:nvSpPr>
          <p:spPr>
            <a:xfrm>
              <a:off x="7096963" y="62803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40" name="object 23640"/>
            <p:cNvSpPr/>
            <p:nvPr/>
          </p:nvSpPr>
          <p:spPr>
            <a:xfrm>
              <a:off x="7092213" y="6280391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0" y="1587"/>
                  </a:moveTo>
                  <a:lnTo>
                    <a:pt x="47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41" name="object 23641"/>
            <p:cNvSpPr/>
            <p:nvPr/>
          </p:nvSpPr>
          <p:spPr>
            <a:xfrm>
              <a:off x="7087450" y="628197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787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42" name="object 23642"/>
            <p:cNvSpPr/>
            <p:nvPr/>
          </p:nvSpPr>
          <p:spPr>
            <a:xfrm>
              <a:off x="7083501" y="628276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80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43" name="object 23643"/>
            <p:cNvSpPr/>
            <p:nvPr/>
          </p:nvSpPr>
          <p:spPr>
            <a:xfrm>
              <a:off x="7080326" y="628356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44" name="object 23644"/>
            <p:cNvSpPr/>
            <p:nvPr/>
          </p:nvSpPr>
          <p:spPr>
            <a:xfrm>
              <a:off x="7077151" y="628515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45" name="object 23645"/>
            <p:cNvSpPr/>
            <p:nvPr/>
          </p:nvSpPr>
          <p:spPr>
            <a:xfrm>
              <a:off x="7074789" y="628594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87"/>
                  </a:moveTo>
                  <a:lnTo>
                    <a:pt x="23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46" name="object 23646"/>
            <p:cNvSpPr/>
            <p:nvPr/>
          </p:nvSpPr>
          <p:spPr>
            <a:xfrm>
              <a:off x="7073201" y="62875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74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47" name="object 23647"/>
            <p:cNvSpPr/>
            <p:nvPr/>
          </p:nvSpPr>
          <p:spPr>
            <a:xfrm>
              <a:off x="7072401" y="628910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48" name="object 23648"/>
            <p:cNvSpPr/>
            <p:nvPr/>
          </p:nvSpPr>
          <p:spPr>
            <a:xfrm>
              <a:off x="7071614" y="62906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49" name="object 23649"/>
            <p:cNvSpPr/>
            <p:nvPr/>
          </p:nvSpPr>
          <p:spPr>
            <a:xfrm>
              <a:off x="7071614" y="629147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50" name="object 23650"/>
            <p:cNvSpPr/>
            <p:nvPr/>
          </p:nvSpPr>
          <p:spPr>
            <a:xfrm>
              <a:off x="7071614" y="629307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87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51" name="object 23651"/>
            <p:cNvSpPr/>
            <p:nvPr/>
          </p:nvSpPr>
          <p:spPr>
            <a:xfrm>
              <a:off x="7072401" y="62946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52" name="object 23652"/>
            <p:cNvSpPr/>
            <p:nvPr/>
          </p:nvSpPr>
          <p:spPr>
            <a:xfrm>
              <a:off x="7073201" y="62954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53" name="object 23653"/>
            <p:cNvSpPr/>
            <p:nvPr/>
          </p:nvSpPr>
          <p:spPr>
            <a:xfrm>
              <a:off x="7074789" y="629702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54" name="object 23654"/>
            <p:cNvSpPr/>
            <p:nvPr/>
          </p:nvSpPr>
          <p:spPr>
            <a:xfrm>
              <a:off x="7076363" y="62978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55" name="object 23655"/>
            <p:cNvSpPr/>
            <p:nvPr/>
          </p:nvSpPr>
          <p:spPr>
            <a:xfrm>
              <a:off x="7077951" y="629940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56" name="object 23656"/>
            <p:cNvSpPr/>
            <p:nvPr/>
          </p:nvSpPr>
          <p:spPr>
            <a:xfrm>
              <a:off x="7080326" y="630020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1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57" name="object 23657"/>
            <p:cNvSpPr/>
            <p:nvPr/>
          </p:nvSpPr>
          <p:spPr>
            <a:xfrm>
              <a:off x="7083488" y="630179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58" name="object 23658"/>
            <p:cNvSpPr/>
            <p:nvPr/>
          </p:nvSpPr>
          <p:spPr>
            <a:xfrm>
              <a:off x="7086676" y="630256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59" name="object 23659"/>
            <p:cNvSpPr/>
            <p:nvPr/>
          </p:nvSpPr>
          <p:spPr>
            <a:xfrm>
              <a:off x="7090613" y="630336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60" name="object 23660"/>
            <p:cNvSpPr/>
            <p:nvPr/>
          </p:nvSpPr>
          <p:spPr>
            <a:xfrm>
              <a:off x="7093788" y="630416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61" name="object 23661"/>
            <p:cNvSpPr/>
            <p:nvPr/>
          </p:nvSpPr>
          <p:spPr>
            <a:xfrm>
              <a:off x="7097750" y="630495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62" name="object 23662"/>
            <p:cNvSpPr/>
            <p:nvPr/>
          </p:nvSpPr>
          <p:spPr>
            <a:xfrm>
              <a:off x="7101713" y="630574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62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63" name="object 23663"/>
            <p:cNvSpPr/>
            <p:nvPr/>
          </p:nvSpPr>
          <p:spPr>
            <a:xfrm>
              <a:off x="7106475" y="63065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64" name="object 23664"/>
            <p:cNvSpPr/>
            <p:nvPr/>
          </p:nvSpPr>
          <p:spPr>
            <a:xfrm>
              <a:off x="7111212" y="630654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62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65" name="object 23665"/>
            <p:cNvSpPr/>
            <p:nvPr/>
          </p:nvSpPr>
          <p:spPr>
            <a:xfrm>
              <a:off x="7115975" y="630732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66" name="object 23666"/>
            <p:cNvSpPr/>
            <p:nvPr/>
          </p:nvSpPr>
          <p:spPr>
            <a:xfrm>
              <a:off x="7120724" y="630732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67" name="object 23667"/>
            <p:cNvSpPr/>
            <p:nvPr/>
          </p:nvSpPr>
          <p:spPr>
            <a:xfrm>
              <a:off x="7124687" y="630732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68" name="object 23668"/>
            <p:cNvSpPr/>
            <p:nvPr/>
          </p:nvSpPr>
          <p:spPr>
            <a:xfrm>
              <a:off x="7129449" y="630654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49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69" name="object 23669"/>
            <p:cNvSpPr/>
            <p:nvPr/>
          </p:nvSpPr>
          <p:spPr>
            <a:xfrm>
              <a:off x="7134199" y="630654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70" name="object 23670"/>
            <p:cNvSpPr/>
            <p:nvPr/>
          </p:nvSpPr>
          <p:spPr>
            <a:xfrm>
              <a:off x="7138162" y="630574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7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71" name="object 23671"/>
            <p:cNvSpPr/>
            <p:nvPr/>
          </p:nvSpPr>
          <p:spPr>
            <a:xfrm>
              <a:off x="7142911" y="630496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62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72" name="object 23672"/>
            <p:cNvSpPr/>
            <p:nvPr/>
          </p:nvSpPr>
          <p:spPr>
            <a:xfrm>
              <a:off x="7146861" y="630496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73" name="object 23673"/>
            <p:cNvSpPr/>
            <p:nvPr/>
          </p:nvSpPr>
          <p:spPr>
            <a:xfrm>
              <a:off x="7150036" y="630416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74" name="object 23674"/>
            <p:cNvSpPr/>
            <p:nvPr/>
          </p:nvSpPr>
          <p:spPr>
            <a:xfrm>
              <a:off x="7153211" y="630336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75" name="object 23675"/>
            <p:cNvSpPr/>
            <p:nvPr/>
          </p:nvSpPr>
          <p:spPr>
            <a:xfrm>
              <a:off x="7155573" y="630257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76" name="object 23676"/>
            <p:cNvSpPr/>
            <p:nvPr/>
          </p:nvSpPr>
          <p:spPr>
            <a:xfrm>
              <a:off x="7158748" y="630179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77" name="object 23677"/>
            <p:cNvSpPr/>
            <p:nvPr/>
          </p:nvSpPr>
          <p:spPr>
            <a:xfrm>
              <a:off x="7161136" y="63009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78" name="object 23678"/>
            <p:cNvSpPr/>
            <p:nvPr/>
          </p:nvSpPr>
          <p:spPr>
            <a:xfrm>
              <a:off x="7162711" y="630020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79" name="object 23679"/>
            <p:cNvSpPr/>
            <p:nvPr/>
          </p:nvSpPr>
          <p:spPr>
            <a:xfrm>
              <a:off x="7165086" y="62986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80" name="object 23680"/>
            <p:cNvSpPr/>
            <p:nvPr/>
          </p:nvSpPr>
          <p:spPr>
            <a:xfrm>
              <a:off x="7166686" y="6298615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4" h="11429">
                  <a:moveTo>
                    <a:pt x="14262" y="11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81" name="object 23681"/>
            <p:cNvSpPr/>
            <p:nvPr/>
          </p:nvSpPr>
          <p:spPr>
            <a:xfrm>
              <a:off x="7128649" y="6309703"/>
              <a:ext cx="52705" cy="8255"/>
            </a:xfrm>
            <a:custGeom>
              <a:avLst/>
              <a:gdLst/>
              <a:ahLst/>
              <a:cxnLst/>
              <a:rect l="l" t="t" r="r" b="b"/>
              <a:pathLst>
                <a:path w="52704" h="8254">
                  <a:moveTo>
                    <a:pt x="0" y="7924"/>
                  </a:moveTo>
                  <a:lnTo>
                    <a:pt x="52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82" name="object 23682"/>
            <p:cNvSpPr/>
            <p:nvPr/>
          </p:nvSpPr>
          <p:spPr>
            <a:xfrm>
              <a:off x="7128649" y="6317627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512" y="47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83" name="object 23683"/>
            <p:cNvSpPr/>
            <p:nvPr/>
          </p:nvSpPr>
          <p:spPr>
            <a:xfrm>
              <a:off x="7138149" y="6311290"/>
              <a:ext cx="65405" cy="11430"/>
            </a:xfrm>
            <a:custGeom>
              <a:avLst/>
              <a:gdLst/>
              <a:ahLst/>
              <a:cxnLst/>
              <a:rect l="l" t="t" r="r" b="b"/>
              <a:pathLst>
                <a:path w="65404" h="11429">
                  <a:moveTo>
                    <a:pt x="64960" y="0"/>
                  </a:moveTo>
                  <a:lnTo>
                    <a:pt x="0" y="110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84" name="object 23684"/>
            <p:cNvSpPr/>
            <p:nvPr/>
          </p:nvSpPr>
          <p:spPr>
            <a:xfrm>
              <a:off x="7175385" y="6291478"/>
              <a:ext cx="27940" cy="20320"/>
            </a:xfrm>
            <a:custGeom>
              <a:avLst/>
              <a:gdLst/>
              <a:ahLst/>
              <a:cxnLst/>
              <a:rect l="l" t="t" r="r" b="b"/>
              <a:pathLst>
                <a:path w="27940" h="20320">
                  <a:moveTo>
                    <a:pt x="0" y="0"/>
                  </a:moveTo>
                  <a:lnTo>
                    <a:pt x="27724" y="198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85" name="object 23685"/>
            <p:cNvSpPr/>
            <p:nvPr/>
          </p:nvSpPr>
          <p:spPr>
            <a:xfrm>
              <a:off x="7158748" y="6291478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4">
                  <a:moveTo>
                    <a:pt x="-793" y="793"/>
                  </a:moveTo>
                  <a:lnTo>
                    <a:pt x="17430" y="7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86" name="object 23686"/>
            <p:cNvSpPr/>
            <p:nvPr/>
          </p:nvSpPr>
          <p:spPr>
            <a:xfrm>
              <a:off x="7158748" y="629306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87" name="object 23687"/>
            <p:cNvSpPr/>
            <p:nvPr/>
          </p:nvSpPr>
          <p:spPr>
            <a:xfrm>
              <a:off x="7157961" y="62946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88" name="object 23688"/>
            <p:cNvSpPr/>
            <p:nvPr/>
          </p:nvSpPr>
          <p:spPr>
            <a:xfrm>
              <a:off x="7156373" y="629544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89" name="object 23689"/>
            <p:cNvSpPr/>
            <p:nvPr/>
          </p:nvSpPr>
          <p:spPr>
            <a:xfrm>
              <a:off x="7154786" y="62962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87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90" name="object 23690"/>
            <p:cNvSpPr/>
            <p:nvPr/>
          </p:nvSpPr>
          <p:spPr>
            <a:xfrm>
              <a:off x="7152411" y="629781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91" name="object 23691"/>
            <p:cNvSpPr/>
            <p:nvPr/>
          </p:nvSpPr>
          <p:spPr>
            <a:xfrm>
              <a:off x="7149249" y="62986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92" name="object 23692"/>
            <p:cNvSpPr/>
            <p:nvPr/>
          </p:nvSpPr>
          <p:spPr>
            <a:xfrm>
              <a:off x="7146074" y="629940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93" name="object 23693"/>
            <p:cNvSpPr/>
            <p:nvPr/>
          </p:nvSpPr>
          <p:spPr>
            <a:xfrm>
              <a:off x="7142911" y="630019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94" name="object 23694"/>
            <p:cNvSpPr/>
            <p:nvPr/>
          </p:nvSpPr>
          <p:spPr>
            <a:xfrm>
              <a:off x="7139736" y="63009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95" name="object 23695"/>
            <p:cNvSpPr/>
            <p:nvPr/>
          </p:nvSpPr>
          <p:spPr>
            <a:xfrm>
              <a:off x="7136574" y="630099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96" name="object 23696"/>
            <p:cNvSpPr/>
            <p:nvPr/>
          </p:nvSpPr>
          <p:spPr>
            <a:xfrm>
              <a:off x="7133399" y="63017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97" name="object 23697"/>
            <p:cNvSpPr/>
            <p:nvPr/>
          </p:nvSpPr>
          <p:spPr>
            <a:xfrm>
              <a:off x="7130237" y="63017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98" name="object 23698"/>
            <p:cNvSpPr/>
            <p:nvPr/>
          </p:nvSpPr>
          <p:spPr>
            <a:xfrm>
              <a:off x="7127062" y="63017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699" name="object 23699"/>
            <p:cNvSpPr/>
            <p:nvPr/>
          </p:nvSpPr>
          <p:spPr>
            <a:xfrm>
              <a:off x="7123899" y="63017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00" name="object 23700"/>
            <p:cNvSpPr/>
            <p:nvPr/>
          </p:nvSpPr>
          <p:spPr>
            <a:xfrm>
              <a:off x="7120724" y="63017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01" name="object 23701"/>
            <p:cNvSpPr/>
            <p:nvPr/>
          </p:nvSpPr>
          <p:spPr>
            <a:xfrm>
              <a:off x="7117562" y="63017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02" name="object 23702"/>
            <p:cNvSpPr/>
            <p:nvPr/>
          </p:nvSpPr>
          <p:spPr>
            <a:xfrm>
              <a:off x="7114387" y="63017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03" name="object 23703"/>
            <p:cNvSpPr/>
            <p:nvPr/>
          </p:nvSpPr>
          <p:spPr>
            <a:xfrm>
              <a:off x="7112012" y="630099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04" name="object 23704"/>
            <p:cNvSpPr/>
            <p:nvPr/>
          </p:nvSpPr>
          <p:spPr>
            <a:xfrm>
              <a:off x="7108850" y="63009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05" name="object 23705"/>
            <p:cNvSpPr/>
            <p:nvPr/>
          </p:nvSpPr>
          <p:spPr>
            <a:xfrm>
              <a:off x="7106475" y="630020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06" name="object 23706"/>
            <p:cNvSpPr/>
            <p:nvPr/>
          </p:nvSpPr>
          <p:spPr>
            <a:xfrm>
              <a:off x="7103300" y="629940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75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07" name="object 23707"/>
            <p:cNvSpPr/>
            <p:nvPr/>
          </p:nvSpPr>
          <p:spPr>
            <a:xfrm>
              <a:off x="7100925" y="629861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87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08" name="object 23708"/>
            <p:cNvSpPr/>
            <p:nvPr/>
          </p:nvSpPr>
          <p:spPr>
            <a:xfrm>
              <a:off x="7099338" y="629782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09" name="object 23709"/>
            <p:cNvSpPr/>
            <p:nvPr/>
          </p:nvSpPr>
          <p:spPr>
            <a:xfrm>
              <a:off x="7096963" y="629702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87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10" name="object 23710"/>
            <p:cNvSpPr/>
            <p:nvPr/>
          </p:nvSpPr>
          <p:spPr>
            <a:xfrm>
              <a:off x="7094588" y="629624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74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11" name="object 23711"/>
            <p:cNvSpPr/>
            <p:nvPr/>
          </p:nvSpPr>
          <p:spPr>
            <a:xfrm>
              <a:off x="7093000" y="629544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74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12" name="object 23712"/>
            <p:cNvSpPr/>
            <p:nvPr/>
          </p:nvSpPr>
          <p:spPr>
            <a:xfrm>
              <a:off x="7092213" y="62946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80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13" name="object 23713"/>
            <p:cNvSpPr/>
            <p:nvPr/>
          </p:nvSpPr>
          <p:spPr>
            <a:xfrm>
              <a:off x="7090625" y="629386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587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14" name="object 23714"/>
            <p:cNvSpPr/>
            <p:nvPr/>
          </p:nvSpPr>
          <p:spPr>
            <a:xfrm>
              <a:off x="7090625" y="629227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15" name="object 23715"/>
            <p:cNvSpPr/>
            <p:nvPr/>
          </p:nvSpPr>
          <p:spPr>
            <a:xfrm>
              <a:off x="7089838" y="62914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787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16" name="object 23716"/>
            <p:cNvSpPr/>
            <p:nvPr/>
          </p:nvSpPr>
          <p:spPr>
            <a:xfrm>
              <a:off x="7089838" y="62906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17" name="object 23717"/>
            <p:cNvSpPr/>
            <p:nvPr/>
          </p:nvSpPr>
          <p:spPr>
            <a:xfrm>
              <a:off x="7089838" y="6289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18" name="object 23718"/>
            <p:cNvSpPr/>
            <p:nvPr/>
          </p:nvSpPr>
          <p:spPr>
            <a:xfrm>
              <a:off x="7090613" y="62891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19" name="object 23719"/>
            <p:cNvSpPr/>
            <p:nvPr/>
          </p:nvSpPr>
          <p:spPr>
            <a:xfrm>
              <a:off x="7091413" y="628830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20" name="object 23720"/>
            <p:cNvSpPr/>
            <p:nvPr/>
          </p:nvSpPr>
          <p:spPr>
            <a:xfrm>
              <a:off x="7093000" y="62875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21" name="object 23721"/>
            <p:cNvSpPr/>
            <p:nvPr/>
          </p:nvSpPr>
          <p:spPr>
            <a:xfrm>
              <a:off x="7093788" y="628672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22" name="object 23722"/>
            <p:cNvSpPr/>
            <p:nvPr/>
          </p:nvSpPr>
          <p:spPr>
            <a:xfrm>
              <a:off x="7095375" y="628592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23" name="object 23723"/>
            <p:cNvSpPr/>
            <p:nvPr/>
          </p:nvSpPr>
          <p:spPr>
            <a:xfrm>
              <a:off x="7097750" y="628515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24" name="object 23724"/>
            <p:cNvSpPr/>
            <p:nvPr/>
          </p:nvSpPr>
          <p:spPr>
            <a:xfrm>
              <a:off x="7100138" y="62851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25" name="object 23725"/>
            <p:cNvSpPr/>
            <p:nvPr/>
          </p:nvSpPr>
          <p:spPr>
            <a:xfrm>
              <a:off x="7102513" y="628435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26" name="object 23726"/>
            <p:cNvSpPr/>
            <p:nvPr/>
          </p:nvSpPr>
          <p:spPr>
            <a:xfrm>
              <a:off x="7104888" y="62835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27" name="object 23727"/>
            <p:cNvSpPr/>
            <p:nvPr/>
          </p:nvSpPr>
          <p:spPr>
            <a:xfrm>
              <a:off x="7107250" y="628356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28" name="object 23728"/>
            <p:cNvSpPr/>
            <p:nvPr/>
          </p:nvSpPr>
          <p:spPr>
            <a:xfrm>
              <a:off x="7109637" y="62835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29" name="object 23729"/>
            <p:cNvSpPr/>
            <p:nvPr/>
          </p:nvSpPr>
          <p:spPr>
            <a:xfrm>
              <a:off x="7112812" y="628356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30" name="object 23730"/>
            <p:cNvSpPr/>
            <p:nvPr/>
          </p:nvSpPr>
          <p:spPr>
            <a:xfrm>
              <a:off x="7115187" y="62827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31" name="object 23731"/>
            <p:cNvSpPr/>
            <p:nvPr/>
          </p:nvSpPr>
          <p:spPr>
            <a:xfrm>
              <a:off x="7117549" y="628276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32" name="object 23732"/>
            <p:cNvSpPr/>
            <p:nvPr/>
          </p:nvSpPr>
          <p:spPr>
            <a:xfrm>
              <a:off x="7119950" y="628276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33" name="object 23733"/>
            <p:cNvSpPr/>
            <p:nvPr/>
          </p:nvSpPr>
          <p:spPr>
            <a:xfrm>
              <a:off x="7122299" y="628276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34" name="object 23734"/>
            <p:cNvSpPr/>
            <p:nvPr/>
          </p:nvSpPr>
          <p:spPr>
            <a:xfrm>
              <a:off x="7125474" y="628356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35" name="object 23735"/>
            <p:cNvSpPr/>
            <p:nvPr/>
          </p:nvSpPr>
          <p:spPr>
            <a:xfrm>
              <a:off x="7127862" y="628356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36" name="object 23736"/>
            <p:cNvSpPr/>
            <p:nvPr/>
          </p:nvSpPr>
          <p:spPr>
            <a:xfrm>
              <a:off x="7130224" y="628355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37" name="object 23737"/>
            <p:cNvSpPr/>
            <p:nvPr/>
          </p:nvSpPr>
          <p:spPr>
            <a:xfrm>
              <a:off x="7133399" y="62843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38" name="object 23738"/>
            <p:cNvSpPr/>
            <p:nvPr/>
          </p:nvSpPr>
          <p:spPr>
            <a:xfrm>
              <a:off x="7135787" y="628435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39" name="object 23739"/>
            <p:cNvSpPr/>
            <p:nvPr/>
          </p:nvSpPr>
          <p:spPr>
            <a:xfrm>
              <a:off x="7138162" y="62851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40" name="object 23740"/>
            <p:cNvSpPr/>
            <p:nvPr/>
          </p:nvSpPr>
          <p:spPr>
            <a:xfrm>
              <a:off x="7140536" y="628514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41" name="object 23741"/>
            <p:cNvSpPr/>
            <p:nvPr/>
          </p:nvSpPr>
          <p:spPr>
            <a:xfrm>
              <a:off x="7142911" y="628592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42" name="object 23742"/>
            <p:cNvSpPr/>
            <p:nvPr/>
          </p:nvSpPr>
          <p:spPr>
            <a:xfrm>
              <a:off x="7145286" y="6283566"/>
              <a:ext cx="15875" cy="3175"/>
            </a:xfrm>
            <a:custGeom>
              <a:avLst/>
              <a:gdLst/>
              <a:ahLst/>
              <a:cxnLst/>
              <a:rect l="l" t="t" r="r" b="b"/>
              <a:pathLst>
                <a:path w="15875" h="3175">
                  <a:moveTo>
                    <a:pt x="15849" y="0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43" name="object 23743"/>
            <p:cNvSpPr/>
            <p:nvPr/>
          </p:nvSpPr>
          <p:spPr>
            <a:xfrm>
              <a:off x="7180948" y="6267716"/>
              <a:ext cx="80010" cy="36195"/>
            </a:xfrm>
            <a:custGeom>
              <a:avLst/>
              <a:gdLst/>
              <a:ahLst/>
              <a:cxnLst/>
              <a:rect l="l" t="t" r="r" b="b"/>
              <a:pathLst>
                <a:path w="80009" h="36195">
                  <a:moveTo>
                    <a:pt x="79997" y="356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44" name="object 23744"/>
            <p:cNvSpPr/>
            <p:nvPr/>
          </p:nvSpPr>
          <p:spPr>
            <a:xfrm>
              <a:off x="7260945" y="6300990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10312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45" name="object 23745"/>
            <p:cNvSpPr/>
            <p:nvPr/>
          </p:nvSpPr>
          <p:spPr>
            <a:xfrm>
              <a:off x="7270464" y="629980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800"/>
                  </a:lnTo>
                </a:path>
                <a:path w="1904" h="1270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46" name="object 23746"/>
            <p:cNvSpPr/>
            <p:nvPr/>
          </p:nvSpPr>
          <p:spPr>
            <a:xfrm>
              <a:off x="7271258" y="62986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47" name="object 23747"/>
            <p:cNvSpPr/>
            <p:nvPr/>
          </p:nvSpPr>
          <p:spPr>
            <a:xfrm>
              <a:off x="7271258" y="62978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48" name="object 23748"/>
            <p:cNvSpPr/>
            <p:nvPr/>
          </p:nvSpPr>
          <p:spPr>
            <a:xfrm>
              <a:off x="7272045" y="629702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49" name="object 23749"/>
            <p:cNvSpPr/>
            <p:nvPr/>
          </p:nvSpPr>
          <p:spPr>
            <a:xfrm>
              <a:off x="7272032" y="62962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50" name="object 23750"/>
            <p:cNvSpPr/>
            <p:nvPr/>
          </p:nvSpPr>
          <p:spPr>
            <a:xfrm>
              <a:off x="7272832" y="62954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51" name="object 23751"/>
            <p:cNvSpPr/>
            <p:nvPr/>
          </p:nvSpPr>
          <p:spPr>
            <a:xfrm>
              <a:off x="7273620" y="629465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52" name="object 23752"/>
            <p:cNvSpPr/>
            <p:nvPr/>
          </p:nvSpPr>
          <p:spPr>
            <a:xfrm>
              <a:off x="7275207" y="62922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374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53" name="object 23753"/>
            <p:cNvSpPr/>
            <p:nvPr/>
          </p:nvSpPr>
          <p:spPr>
            <a:xfrm>
              <a:off x="7277582" y="629069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175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54" name="object 23754"/>
            <p:cNvSpPr/>
            <p:nvPr/>
          </p:nvSpPr>
          <p:spPr>
            <a:xfrm>
              <a:off x="7280757" y="6288303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3962" y="0"/>
                  </a:moveTo>
                  <a:lnTo>
                    <a:pt x="0" y="23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55" name="object 23755"/>
            <p:cNvSpPr/>
            <p:nvPr/>
          </p:nvSpPr>
          <p:spPr>
            <a:xfrm>
              <a:off x="7284707" y="6286728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4762" y="0"/>
                  </a:moveTo>
                  <a:lnTo>
                    <a:pt x="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56" name="object 23756"/>
            <p:cNvSpPr/>
            <p:nvPr/>
          </p:nvSpPr>
          <p:spPr>
            <a:xfrm>
              <a:off x="7279970" y="6281978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0" y="0"/>
                  </a:moveTo>
                  <a:lnTo>
                    <a:pt x="9499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57" name="object 23757"/>
            <p:cNvSpPr/>
            <p:nvPr/>
          </p:nvSpPr>
          <p:spPr>
            <a:xfrm>
              <a:off x="7276795" y="628197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74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58" name="object 23758"/>
            <p:cNvSpPr/>
            <p:nvPr/>
          </p:nvSpPr>
          <p:spPr>
            <a:xfrm>
              <a:off x="7273620" y="628355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59" name="object 23759"/>
            <p:cNvSpPr/>
            <p:nvPr/>
          </p:nvSpPr>
          <p:spPr>
            <a:xfrm>
              <a:off x="7271258" y="628435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74"/>
                  </a:moveTo>
                  <a:lnTo>
                    <a:pt x="23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60" name="object 23760"/>
            <p:cNvSpPr/>
            <p:nvPr/>
          </p:nvSpPr>
          <p:spPr>
            <a:xfrm>
              <a:off x="7268083" y="628594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61" name="object 23761"/>
            <p:cNvSpPr/>
            <p:nvPr/>
          </p:nvSpPr>
          <p:spPr>
            <a:xfrm>
              <a:off x="7264908" y="628751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87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62" name="object 23762"/>
            <p:cNvSpPr/>
            <p:nvPr/>
          </p:nvSpPr>
          <p:spPr>
            <a:xfrm>
              <a:off x="7262533" y="628830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63" name="object 23763"/>
            <p:cNvSpPr/>
            <p:nvPr/>
          </p:nvSpPr>
          <p:spPr>
            <a:xfrm>
              <a:off x="7260945" y="62899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74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64" name="object 23764"/>
            <p:cNvSpPr/>
            <p:nvPr/>
          </p:nvSpPr>
          <p:spPr>
            <a:xfrm>
              <a:off x="7259370" y="629146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65" name="object 23765"/>
            <p:cNvSpPr/>
            <p:nvPr/>
          </p:nvSpPr>
          <p:spPr>
            <a:xfrm>
              <a:off x="7197572" y="6265341"/>
              <a:ext cx="62230" cy="27305"/>
            </a:xfrm>
            <a:custGeom>
              <a:avLst/>
              <a:gdLst/>
              <a:ahLst/>
              <a:cxnLst/>
              <a:rect l="l" t="t" r="r" b="b"/>
              <a:pathLst>
                <a:path w="62229" h="27304">
                  <a:moveTo>
                    <a:pt x="0" y="0"/>
                  </a:moveTo>
                  <a:lnTo>
                    <a:pt x="61798" y="269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66" name="object 23766"/>
            <p:cNvSpPr/>
            <p:nvPr/>
          </p:nvSpPr>
          <p:spPr>
            <a:xfrm>
              <a:off x="7180948" y="6265341"/>
              <a:ext cx="17145" cy="2540"/>
            </a:xfrm>
            <a:custGeom>
              <a:avLst/>
              <a:gdLst/>
              <a:ahLst/>
              <a:cxnLst/>
              <a:rect l="l" t="t" r="r" b="b"/>
              <a:pathLst>
                <a:path w="17145" h="2539">
                  <a:moveTo>
                    <a:pt x="0" y="2374"/>
                  </a:moveTo>
                  <a:lnTo>
                    <a:pt x="1662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767" name="object 23767"/>
          <p:cNvGrpSpPr/>
          <p:nvPr/>
        </p:nvGrpSpPr>
        <p:grpSpPr>
          <a:xfrm>
            <a:off x="6037191" y="4209848"/>
            <a:ext cx="132445" cy="33861"/>
            <a:chOff x="7250652" y="6236811"/>
            <a:chExt cx="196215" cy="50165"/>
          </a:xfrm>
        </p:grpSpPr>
        <p:sp>
          <p:nvSpPr>
            <p:cNvPr id="23768" name="object 23768"/>
            <p:cNvSpPr/>
            <p:nvPr/>
          </p:nvSpPr>
          <p:spPr>
            <a:xfrm>
              <a:off x="7348880" y="6237604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0" y="3175"/>
                  </a:moveTo>
                  <a:lnTo>
                    <a:pt x="174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69" name="object 23769"/>
            <p:cNvSpPr/>
            <p:nvPr/>
          </p:nvSpPr>
          <p:spPr>
            <a:xfrm>
              <a:off x="7348880" y="6240779"/>
              <a:ext cx="36195" cy="15240"/>
            </a:xfrm>
            <a:custGeom>
              <a:avLst/>
              <a:gdLst/>
              <a:ahLst/>
              <a:cxnLst/>
              <a:rect l="l" t="t" r="r" b="b"/>
              <a:pathLst>
                <a:path w="36195" h="15239">
                  <a:moveTo>
                    <a:pt x="35648" y="150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70" name="object 23770"/>
            <p:cNvSpPr/>
            <p:nvPr/>
          </p:nvSpPr>
          <p:spPr>
            <a:xfrm>
              <a:off x="7363942" y="6255829"/>
              <a:ext cx="20955" cy="3175"/>
            </a:xfrm>
            <a:custGeom>
              <a:avLst/>
              <a:gdLst/>
              <a:ahLst/>
              <a:cxnLst/>
              <a:rect l="l" t="t" r="r" b="b"/>
              <a:pathLst>
                <a:path w="20954" h="3175">
                  <a:moveTo>
                    <a:pt x="0" y="3175"/>
                  </a:moveTo>
                  <a:lnTo>
                    <a:pt x="205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71" name="object 23771"/>
            <p:cNvSpPr/>
            <p:nvPr/>
          </p:nvSpPr>
          <p:spPr>
            <a:xfrm>
              <a:off x="7360780" y="625900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72" name="object 23772"/>
            <p:cNvSpPr/>
            <p:nvPr/>
          </p:nvSpPr>
          <p:spPr>
            <a:xfrm>
              <a:off x="7358392" y="625979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73" name="object 23773"/>
            <p:cNvSpPr/>
            <p:nvPr/>
          </p:nvSpPr>
          <p:spPr>
            <a:xfrm>
              <a:off x="7356017" y="62605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74" name="object 23774"/>
            <p:cNvSpPr/>
            <p:nvPr/>
          </p:nvSpPr>
          <p:spPr>
            <a:xfrm>
              <a:off x="7354430" y="62605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75" name="object 23775"/>
            <p:cNvSpPr/>
            <p:nvPr/>
          </p:nvSpPr>
          <p:spPr>
            <a:xfrm>
              <a:off x="7352055" y="62605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76" name="object 23776"/>
            <p:cNvSpPr/>
            <p:nvPr/>
          </p:nvSpPr>
          <p:spPr>
            <a:xfrm>
              <a:off x="7346505" y="6260579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0" y="800"/>
                  </a:moveTo>
                  <a:lnTo>
                    <a:pt x="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77" name="object 23777"/>
            <p:cNvSpPr/>
            <p:nvPr/>
          </p:nvSpPr>
          <p:spPr>
            <a:xfrm>
              <a:off x="7344130" y="62613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78" name="object 23778"/>
            <p:cNvSpPr/>
            <p:nvPr/>
          </p:nvSpPr>
          <p:spPr>
            <a:xfrm>
              <a:off x="7341755" y="62613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79" name="object 23779"/>
            <p:cNvSpPr/>
            <p:nvPr/>
          </p:nvSpPr>
          <p:spPr>
            <a:xfrm>
              <a:off x="7337793" y="626057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3949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80" name="object 23780"/>
            <p:cNvSpPr/>
            <p:nvPr/>
          </p:nvSpPr>
          <p:spPr>
            <a:xfrm>
              <a:off x="7334618" y="62605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81" name="object 23781"/>
            <p:cNvSpPr/>
            <p:nvPr/>
          </p:nvSpPr>
          <p:spPr>
            <a:xfrm>
              <a:off x="7329868" y="625980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4749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82" name="object 23782"/>
            <p:cNvSpPr/>
            <p:nvPr/>
          </p:nvSpPr>
          <p:spPr>
            <a:xfrm>
              <a:off x="7327493" y="62598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83" name="object 23783"/>
            <p:cNvSpPr/>
            <p:nvPr/>
          </p:nvSpPr>
          <p:spPr>
            <a:xfrm>
              <a:off x="7325118" y="62598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84" name="object 23784"/>
            <p:cNvSpPr/>
            <p:nvPr/>
          </p:nvSpPr>
          <p:spPr>
            <a:xfrm>
              <a:off x="7322743" y="625900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62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85" name="object 23785"/>
            <p:cNvSpPr/>
            <p:nvPr/>
          </p:nvSpPr>
          <p:spPr>
            <a:xfrm>
              <a:off x="7317193" y="625900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86" name="object 23786"/>
            <p:cNvSpPr/>
            <p:nvPr/>
          </p:nvSpPr>
          <p:spPr>
            <a:xfrm>
              <a:off x="7310068" y="625820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-793" y="400"/>
                  </a:moveTo>
                  <a:lnTo>
                    <a:pt x="7931" y="4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87" name="object 23787"/>
            <p:cNvSpPr/>
            <p:nvPr/>
          </p:nvSpPr>
          <p:spPr>
            <a:xfrm>
              <a:off x="7306893" y="625741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3175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88" name="object 23788"/>
            <p:cNvSpPr/>
            <p:nvPr/>
          </p:nvSpPr>
          <p:spPr>
            <a:xfrm>
              <a:off x="7272832" y="6252654"/>
              <a:ext cx="34290" cy="5080"/>
            </a:xfrm>
            <a:custGeom>
              <a:avLst/>
              <a:gdLst/>
              <a:ahLst/>
              <a:cxnLst/>
              <a:rect l="l" t="t" r="r" b="b"/>
              <a:pathLst>
                <a:path w="34290" h="5079">
                  <a:moveTo>
                    <a:pt x="0" y="0"/>
                  </a:moveTo>
                  <a:lnTo>
                    <a:pt x="34061" y="47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89" name="object 23789"/>
            <p:cNvSpPr/>
            <p:nvPr/>
          </p:nvSpPr>
          <p:spPr>
            <a:xfrm>
              <a:off x="7251445" y="6252654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90" h="4445">
                  <a:moveTo>
                    <a:pt x="0" y="3975"/>
                  </a:moveTo>
                  <a:lnTo>
                    <a:pt x="213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90" name="object 23790"/>
            <p:cNvSpPr/>
            <p:nvPr/>
          </p:nvSpPr>
          <p:spPr>
            <a:xfrm>
              <a:off x="7251445" y="6256642"/>
              <a:ext cx="44450" cy="5715"/>
            </a:xfrm>
            <a:custGeom>
              <a:avLst/>
              <a:gdLst/>
              <a:ahLst/>
              <a:cxnLst/>
              <a:rect l="l" t="t" r="r" b="b"/>
              <a:pathLst>
                <a:path w="44450" h="5714">
                  <a:moveTo>
                    <a:pt x="44361" y="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91" name="object 23791"/>
            <p:cNvSpPr/>
            <p:nvPr/>
          </p:nvSpPr>
          <p:spPr>
            <a:xfrm>
              <a:off x="7295819" y="6262166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32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92" name="object 23792"/>
            <p:cNvSpPr/>
            <p:nvPr/>
          </p:nvSpPr>
          <p:spPr>
            <a:xfrm>
              <a:off x="7302131" y="6262966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-793" y="393"/>
                  </a:moveTo>
                  <a:lnTo>
                    <a:pt x="7143" y="3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93" name="object 23793"/>
            <p:cNvSpPr/>
            <p:nvPr/>
          </p:nvSpPr>
          <p:spPr>
            <a:xfrm>
              <a:off x="7308494" y="6263754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53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94" name="object 23794"/>
            <p:cNvSpPr/>
            <p:nvPr/>
          </p:nvSpPr>
          <p:spPr>
            <a:xfrm>
              <a:off x="7314031" y="62645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3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95" name="object 23795"/>
            <p:cNvSpPr/>
            <p:nvPr/>
          </p:nvSpPr>
          <p:spPr>
            <a:xfrm>
              <a:off x="7320355" y="62645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96" name="object 23796"/>
            <p:cNvSpPr/>
            <p:nvPr/>
          </p:nvSpPr>
          <p:spPr>
            <a:xfrm>
              <a:off x="7323530" y="62645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97" name="object 23797"/>
            <p:cNvSpPr/>
            <p:nvPr/>
          </p:nvSpPr>
          <p:spPr>
            <a:xfrm>
              <a:off x="7326705" y="62645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98" name="object 23798"/>
            <p:cNvSpPr/>
            <p:nvPr/>
          </p:nvSpPr>
          <p:spPr>
            <a:xfrm>
              <a:off x="7330668" y="62645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799" name="object 23799"/>
            <p:cNvSpPr/>
            <p:nvPr/>
          </p:nvSpPr>
          <p:spPr>
            <a:xfrm>
              <a:off x="7330668" y="626454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800"/>
                  </a:moveTo>
                  <a:lnTo>
                    <a:pt x="39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00" name="object 23800"/>
            <p:cNvSpPr/>
            <p:nvPr/>
          </p:nvSpPr>
          <p:spPr>
            <a:xfrm>
              <a:off x="7326705" y="6265341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1574"/>
                  </a:moveTo>
                  <a:lnTo>
                    <a:pt x="39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01" name="object 23801"/>
            <p:cNvSpPr/>
            <p:nvPr/>
          </p:nvSpPr>
          <p:spPr>
            <a:xfrm>
              <a:off x="7323530" y="626691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00"/>
                  </a:moveTo>
                  <a:lnTo>
                    <a:pt x="31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02" name="object 23802"/>
            <p:cNvSpPr/>
            <p:nvPr/>
          </p:nvSpPr>
          <p:spPr>
            <a:xfrm>
              <a:off x="7321156" y="626771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00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03" name="object 23803"/>
            <p:cNvSpPr/>
            <p:nvPr/>
          </p:nvSpPr>
          <p:spPr>
            <a:xfrm>
              <a:off x="7318781" y="626851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78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04" name="object 23804"/>
            <p:cNvSpPr/>
            <p:nvPr/>
          </p:nvSpPr>
          <p:spPr>
            <a:xfrm>
              <a:off x="7317193" y="626929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05" name="object 23805"/>
            <p:cNvSpPr/>
            <p:nvPr/>
          </p:nvSpPr>
          <p:spPr>
            <a:xfrm>
              <a:off x="7315618" y="62700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74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06" name="object 23806"/>
            <p:cNvSpPr/>
            <p:nvPr/>
          </p:nvSpPr>
          <p:spPr>
            <a:xfrm>
              <a:off x="7314031" y="627166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07" name="object 23807"/>
            <p:cNvSpPr/>
            <p:nvPr/>
          </p:nvSpPr>
          <p:spPr>
            <a:xfrm>
              <a:off x="7314031" y="62724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08" name="object 23808"/>
            <p:cNvSpPr/>
            <p:nvPr/>
          </p:nvSpPr>
          <p:spPr>
            <a:xfrm>
              <a:off x="7313231" y="62732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09" name="object 23809"/>
            <p:cNvSpPr/>
            <p:nvPr/>
          </p:nvSpPr>
          <p:spPr>
            <a:xfrm>
              <a:off x="7313231" y="62740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10" name="object 23810"/>
            <p:cNvSpPr/>
            <p:nvPr/>
          </p:nvSpPr>
          <p:spPr>
            <a:xfrm>
              <a:off x="7313231" y="62756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11" name="object 23811"/>
            <p:cNvSpPr/>
            <p:nvPr/>
          </p:nvSpPr>
          <p:spPr>
            <a:xfrm>
              <a:off x="7314018" y="6276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12" name="object 23812"/>
            <p:cNvSpPr/>
            <p:nvPr/>
          </p:nvSpPr>
          <p:spPr>
            <a:xfrm>
              <a:off x="7314831" y="627721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13" name="object 23813"/>
            <p:cNvSpPr/>
            <p:nvPr/>
          </p:nvSpPr>
          <p:spPr>
            <a:xfrm>
              <a:off x="7316406" y="62780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7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14" name="object 23814"/>
            <p:cNvSpPr/>
            <p:nvPr/>
          </p:nvSpPr>
          <p:spPr>
            <a:xfrm>
              <a:off x="7317993" y="627959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15" name="object 23815"/>
            <p:cNvSpPr/>
            <p:nvPr/>
          </p:nvSpPr>
          <p:spPr>
            <a:xfrm>
              <a:off x="7319581" y="628039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16" name="object 23816"/>
            <p:cNvSpPr/>
            <p:nvPr/>
          </p:nvSpPr>
          <p:spPr>
            <a:xfrm>
              <a:off x="7321156" y="628119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17" name="object 23817"/>
            <p:cNvSpPr/>
            <p:nvPr/>
          </p:nvSpPr>
          <p:spPr>
            <a:xfrm>
              <a:off x="7323543" y="628117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18" name="object 23818"/>
            <p:cNvSpPr/>
            <p:nvPr/>
          </p:nvSpPr>
          <p:spPr>
            <a:xfrm>
              <a:off x="7325105" y="628197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87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19" name="object 23819"/>
            <p:cNvSpPr/>
            <p:nvPr/>
          </p:nvSpPr>
          <p:spPr>
            <a:xfrm>
              <a:off x="7327493" y="628276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87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20" name="object 23820"/>
            <p:cNvSpPr/>
            <p:nvPr/>
          </p:nvSpPr>
          <p:spPr>
            <a:xfrm>
              <a:off x="7329093" y="628356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21" name="object 23821"/>
            <p:cNvSpPr/>
            <p:nvPr/>
          </p:nvSpPr>
          <p:spPr>
            <a:xfrm>
              <a:off x="7331455" y="6283553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549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22" name="object 23822"/>
            <p:cNvSpPr/>
            <p:nvPr/>
          </p:nvSpPr>
          <p:spPr>
            <a:xfrm>
              <a:off x="7337005" y="628435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23" name="object 23823"/>
            <p:cNvSpPr/>
            <p:nvPr/>
          </p:nvSpPr>
          <p:spPr>
            <a:xfrm>
              <a:off x="7339367" y="62851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24" name="object 23824"/>
            <p:cNvSpPr/>
            <p:nvPr/>
          </p:nvSpPr>
          <p:spPr>
            <a:xfrm>
              <a:off x="7342542" y="62851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25" name="object 23825"/>
            <p:cNvSpPr/>
            <p:nvPr/>
          </p:nvSpPr>
          <p:spPr>
            <a:xfrm>
              <a:off x="7344917" y="628515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7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26" name="object 23826"/>
            <p:cNvSpPr/>
            <p:nvPr/>
          </p:nvSpPr>
          <p:spPr>
            <a:xfrm>
              <a:off x="7348080" y="628594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27" name="object 23827"/>
            <p:cNvSpPr/>
            <p:nvPr/>
          </p:nvSpPr>
          <p:spPr>
            <a:xfrm>
              <a:off x="7350467" y="628594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28" name="object 23828"/>
            <p:cNvSpPr/>
            <p:nvPr/>
          </p:nvSpPr>
          <p:spPr>
            <a:xfrm>
              <a:off x="7353642" y="628594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29" name="object 23829"/>
            <p:cNvSpPr/>
            <p:nvPr/>
          </p:nvSpPr>
          <p:spPr>
            <a:xfrm>
              <a:off x="7356004" y="628515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175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30" name="object 23830"/>
            <p:cNvSpPr/>
            <p:nvPr/>
          </p:nvSpPr>
          <p:spPr>
            <a:xfrm>
              <a:off x="7359179" y="62851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31" name="object 23831"/>
            <p:cNvSpPr/>
            <p:nvPr/>
          </p:nvSpPr>
          <p:spPr>
            <a:xfrm>
              <a:off x="7362342" y="62851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32" name="object 23832"/>
            <p:cNvSpPr/>
            <p:nvPr/>
          </p:nvSpPr>
          <p:spPr>
            <a:xfrm>
              <a:off x="7365517" y="6284353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33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33" name="object 23833"/>
            <p:cNvSpPr/>
            <p:nvPr/>
          </p:nvSpPr>
          <p:spPr>
            <a:xfrm>
              <a:off x="7371854" y="62843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9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34" name="object 23834"/>
            <p:cNvSpPr/>
            <p:nvPr/>
          </p:nvSpPr>
          <p:spPr>
            <a:xfrm>
              <a:off x="7375829" y="628356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49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35" name="object 23835"/>
            <p:cNvSpPr/>
            <p:nvPr/>
          </p:nvSpPr>
          <p:spPr>
            <a:xfrm>
              <a:off x="7379766" y="628276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75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36" name="object 23836"/>
            <p:cNvSpPr/>
            <p:nvPr/>
          </p:nvSpPr>
          <p:spPr>
            <a:xfrm>
              <a:off x="7383754" y="628197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49" y="0"/>
                  </a:move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37" name="object 23837"/>
            <p:cNvSpPr/>
            <p:nvPr/>
          </p:nvSpPr>
          <p:spPr>
            <a:xfrm>
              <a:off x="7387691" y="6272466"/>
              <a:ext cx="58419" cy="9525"/>
            </a:xfrm>
            <a:custGeom>
              <a:avLst/>
              <a:gdLst/>
              <a:ahLst/>
              <a:cxnLst/>
              <a:rect l="l" t="t" r="r" b="b"/>
              <a:pathLst>
                <a:path w="58420" h="9525">
                  <a:moveTo>
                    <a:pt x="57835" y="0"/>
                  </a:moveTo>
                  <a:lnTo>
                    <a:pt x="0" y="95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38" name="object 23838"/>
            <p:cNvSpPr/>
            <p:nvPr/>
          </p:nvSpPr>
          <p:spPr>
            <a:xfrm>
              <a:off x="7366317" y="6237617"/>
              <a:ext cx="79375" cy="34925"/>
            </a:xfrm>
            <a:custGeom>
              <a:avLst/>
              <a:gdLst/>
              <a:ahLst/>
              <a:cxnLst/>
              <a:rect l="l" t="t" r="r" b="b"/>
              <a:pathLst>
                <a:path w="79375" h="34925">
                  <a:moveTo>
                    <a:pt x="0" y="0"/>
                  </a:moveTo>
                  <a:lnTo>
                    <a:pt x="79222" y="348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39" name="object 23839"/>
            <p:cNvSpPr/>
            <p:nvPr/>
          </p:nvSpPr>
          <p:spPr>
            <a:xfrm>
              <a:off x="7333830" y="6259804"/>
              <a:ext cx="85725" cy="20955"/>
            </a:xfrm>
            <a:custGeom>
              <a:avLst/>
              <a:gdLst/>
              <a:ahLst/>
              <a:cxnLst/>
              <a:rect l="l" t="t" r="r" b="b"/>
              <a:pathLst>
                <a:path w="85725" h="20954">
                  <a:moveTo>
                    <a:pt x="11887" y="7912"/>
                  </a:moveTo>
                  <a:lnTo>
                    <a:pt x="10312" y="8712"/>
                  </a:lnTo>
                  <a:lnTo>
                    <a:pt x="7124" y="9461"/>
                  </a:lnTo>
                  <a:lnTo>
                    <a:pt x="4546" y="10299"/>
                  </a:lnTo>
                  <a:lnTo>
                    <a:pt x="1600" y="11861"/>
                  </a:lnTo>
                  <a:lnTo>
                    <a:pt x="0" y="12661"/>
                  </a:lnTo>
                  <a:lnTo>
                    <a:pt x="0" y="15049"/>
                  </a:lnTo>
                  <a:lnTo>
                    <a:pt x="787" y="15836"/>
                  </a:lnTo>
                  <a:lnTo>
                    <a:pt x="1600" y="16624"/>
                  </a:lnTo>
                  <a:lnTo>
                    <a:pt x="3975" y="17411"/>
                  </a:lnTo>
                  <a:lnTo>
                    <a:pt x="4762" y="18211"/>
                  </a:lnTo>
                  <a:lnTo>
                    <a:pt x="6350" y="18211"/>
                  </a:lnTo>
                  <a:lnTo>
                    <a:pt x="8712" y="19011"/>
                  </a:lnTo>
                  <a:lnTo>
                    <a:pt x="10312" y="19786"/>
                  </a:lnTo>
                  <a:lnTo>
                    <a:pt x="15049" y="19786"/>
                  </a:lnTo>
                  <a:lnTo>
                    <a:pt x="16649" y="20586"/>
                  </a:lnTo>
                  <a:lnTo>
                    <a:pt x="25603" y="20713"/>
                  </a:lnTo>
                  <a:lnTo>
                    <a:pt x="32283" y="20739"/>
                  </a:lnTo>
                  <a:lnTo>
                    <a:pt x="41198" y="19011"/>
                  </a:lnTo>
                  <a:lnTo>
                    <a:pt x="44373" y="19011"/>
                  </a:lnTo>
                  <a:lnTo>
                    <a:pt x="85559" y="11861"/>
                  </a:lnTo>
                  <a:lnTo>
                    <a:pt x="59423" y="0"/>
                  </a:lnTo>
                  <a:lnTo>
                    <a:pt x="22186" y="6337"/>
                  </a:lnTo>
                  <a:lnTo>
                    <a:pt x="19812" y="7111"/>
                  </a:lnTo>
                  <a:lnTo>
                    <a:pt x="16649" y="7111"/>
                  </a:lnTo>
                  <a:lnTo>
                    <a:pt x="14262" y="7912"/>
                  </a:lnTo>
                  <a:lnTo>
                    <a:pt x="11887" y="79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pic>
        <p:nvPicPr>
          <p:cNvPr id="23840" name="object 23840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6893309" y="3974026"/>
            <a:ext cx="220879" cy="66317"/>
          </a:xfrm>
          <a:prstGeom prst="rect">
            <a:avLst/>
          </a:prstGeom>
        </p:spPr>
      </p:pic>
      <p:pic>
        <p:nvPicPr>
          <p:cNvPr id="23841" name="object 23841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7573511" y="3243041"/>
            <a:ext cx="154013" cy="70063"/>
          </a:xfrm>
          <a:prstGeom prst="rect">
            <a:avLst/>
          </a:prstGeom>
        </p:spPr>
      </p:pic>
      <p:pic>
        <p:nvPicPr>
          <p:cNvPr id="23842" name="object 23842"/>
          <p:cNvPicPr/>
          <p:nvPr/>
        </p:nvPicPr>
        <p:blipFill>
          <a:blip r:embed="rId41" cstate="print"/>
          <a:stretch>
            <a:fillRect/>
          </a:stretch>
        </p:blipFill>
        <p:spPr>
          <a:xfrm>
            <a:off x="7527520" y="3596502"/>
            <a:ext cx="159371" cy="72197"/>
          </a:xfrm>
          <a:prstGeom prst="rect">
            <a:avLst/>
          </a:prstGeom>
        </p:spPr>
      </p:pic>
      <p:grpSp>
        <p:nvGrpSpPr>
          <p:cNvPr id="23843" name="object 23843"/>
          <p:cNvGrpSpPr/>
          <p:nvPr/>
        </p:nvGrpSpPr>
        <p:grpSpPr>
          <a:xfrm>
            <a:off x="7120068" y="2076246"/>
            <a:ext cx="122587" cy="338614"/>
            <a:chOff x="8854916" y="3075920"/>
            <a:chExt cx="181610" cy="501650"/>
          </a:xfrm>
        </p:grpSpPr>
        <p:sp>
          <p:nvSpPr>
            <p:cNvPr id="23844" name="object 23844"/>
            <p:cNvSpPr/>
            <p:nvPr/>
          </p:nvSpPr>
          <p:spPr>
            <a:xfrm>
              <a:off x="8855709" y="352668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36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45" name="object 23845"/>
            <p:cNvSpPr/>
            <p:nvPr/>
          </p:nvSpPr>
          <p:spPr>
            <a:xfrm>
              <a:off x="8855709" y="3076714"/>
              <a:ext cx="180340" cy="500380"/>
            </a:xfrm>
            <a:custGeom>
              <a:avLst/>
              <a:gdLst/>
              <a:ahLst/>
              <a:cxnLst/>
              <a:rect l="l" t="t" r="r" b="b"/>
              <a:pathLst>
                <a:path w="180340" h="500379">
                  <a:moveTo>
                    <a:pt x="179844" y="0"/>
                  </a:moveTo>
                  <a:lnTo>
                    <a:pt x="0" y="499872"/>
                  </a:lnTo>
                </a:path>
                <a:path w="180340" h="500379">
                  <a:moveTo>
                    <a:pt x="179844" y="0"/>
                  </a:moveTo>
                  <a:lnTo>
                    <a:pt x="0" y="449973"/>
                  </a:lnTo>
                </a:path>
              </a:pathLst>
            </a:custGeom>
            <a:ln w="3175">
              <a:solidFill>
                <a:srgbClr val="999999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846" name="object 23846"/>
          <p:cNvGrpSpPr/>
          <p:nvPr/>
        </p:nvGrpSpPr>
        <p:grpSpPr>
          <a:xfrm>
            <a:off x="5179465" y="2490126"/>
            <a:ext cx="46720" cy="10716"/>
            <a:chOff x="5979947" y="3689076"/>
            <a:chExt cx="69215" cy="15875"/>
          </a:xfrm>
        </p:grpSpPr>
        <p:sp>
          <p:nvSpPr>
            <p:cNvPr id="23847" name="object 23847"/>
            <p:cNvSpPr/>
            <p:nvPr/>
          </p:nvSpPr>
          <p:spPr>
            <a:xfrm>
              <a:off x="6036195" y="36898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48" name="object 23848"/>
            <p:cNvSpPr/>
            <p:nvPr/>
          </p:nvSpPr>
          <p:spPr>
            <a:xfrm>
              <a:off x="6036195" y="36898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49" name="object 23849"/>
            <p:cNvSpPr/>
            <p:nvPr/>
          </p:nvSpPr>
          <p:spPr>
            <a:xfrm>
              <a:off x="6048082" y="36985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50" name="object 23850"/>
            <p:cNvSpPr/>
            <p:nvPr/>
          </p:nvSpPr>
          <p:spPr>
            <a:xfrm>
              <a:off x="6048082" y="36985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51" name="object 23851"/>
            <p:cNvSpPr/>
            <p:nvPr/>
          </p:nvSpPr>
          <p:spPr>
            <a:xfrm>
              <a:off x="6027483" y="36954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52" name="object 23852"/>
            <p:cNvSpPr/>
            <p:nvPr/>
          </p:nvSpPr>
          <p:spPr>
            <a:xfrm>
              <a:off x="6027483" y="36954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53" name="object 23853"/>
            <p:cNvSpPr/>
            <p:nvPr/>
          </p:nvSpPr>
          <p:spPr>
            <a:xfrm>
              <a:off x="6000546" y="369779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00" y="787"/>
                  </a:moveTo>
                  <a:lnTo>
                    <a:pt x="1587" y="787"/>
                  </a:lnTo>
                  <a:lnTo>
                    <a:pt x="1587" y="0"/>
                  </a:lnTo>
                  <a:lnTo>
                    <a:pt x="800" y="0"/>
                  </a:lnTo>
                  <a:lnTo>
                    <a:pt x="800" y="787"/>
                  </a:lnTo>
                  <a:close/>
                </a:path>
                <a:path w="1904" h="1270">
                  <a:moveTo>
                    <a:pt x="0" y="787"/>
                  </a:moveTo>
                  <a:lnTo>
                    <a:pt x="1587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54" name="object 23854"/>
            <p:cNvSpPr/>
            <p:nvPr/>
          </p:nvSpPr>
          <p:spPr>
            <a:xfrm>
              <a:off x="5979960" y="36954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55" name="object 23855"/>
            <p:cNvSpPr/>
            <p:nvPr/>
          </p:nvSpPr>
          <p:spPr>
            <a:xfrm>
              <a:off x="5979947" y="36954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56" name="object 23856"/>
            <p:cNvSpPr/>
            <p:nvPr/>
          </p:nvSpPr>
          <p:spPr>
            <a:xfrm>
              <a:off x="5992621" y="37041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857" name="object 23857"/>
          <p:cNvGrpSpPr/>
          <p:nvPr/>
        </p:nvGrpSpPr>
        <p:grpSpPr>
          <a:xfrm>
            <a:off x="5679991" y="3035561"/>
            <a:ext cx="41576" cy="9858"/>
            <a:chOff x="6721468" y="4497127"/>
            <a:chExt cx="61594" cy="14604"/>
          </a:xfrm>
        </p:grpSpPr>
        <p:sp>
          <p:nvSpPr>
            <p:cNvPr id="23858" name="object 23858"/>
            <p:cNvSpPr/>
            <p:nvPr/>
          </p:nvSpPr>
          <p:spPr>
            <a:xfrm>
              <a:off x="6722262" y="450823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787" y="1574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59" name="object 23859"/>
            <p:cNvSpPr/>
            <p:nvPr/>
          </p:nvSpPr>
          <p:spPr>
            <a:xfrm>
              <a:off x="6732549" y="450584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800" y="3175"/>
                  </a:lnTo>
                  <a:lnTo>
                    <a:pt x="0" y="3175"/>
                  </a:lnTo>
                  <a:lnTo>
                    <a:pt x="0" y="0"/>
                  </a:lnTo>
                  <a:lnTo>
                    <a:pt x="1587" y="0"/>
                  </a:lnTo>
                </a:path>
                <a:path w="1904" h="3175">
                  <a:moveTo>
                    <a:pt x="0" y="3175"/>
                  </a:moveTo>
                  <a:lnTo>
                    <a:pt x="0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60" name="object 23860"/>
            <p:cNvSpPr/>
            <p:nvPr/>
          </p:nvSpPr>
          <p:spPr>
            <a:xfrm>
              <a:off x="6732549" y="450584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00" y="3175"/>
                  </a:moveTo>
                  <a:lnTo>
                    <a:pt x="1587" y="3175"/>
                  </a:lnTo>
                  <a:lnTo>
                    <a:pt x="2387" y="2374"/>
                  </a:lnTo>
                  <a:lnTo>
                    <a:pt x="2387" y="0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61" name="object 23861"/>
            <p:cNvSpPr/>
            <p:nvPr/>
          </p:nvSpPr>
          <p:spPr>
            <a:xfrm>
              <a:off x="6778498" y="44979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74"/>
                  </a:moveTo>
                  <a:lnTo>
                    <a:pt x="787" y="3174"/>
                  </a:lnTo>
                  <a:lnTo>
                    <a:pt x="0" y="3174"/>
                  </a:lnTo>
                  <a:lnTo>
                    <a:pt x="0" y="800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2374" y="80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62" name="object 23862"/>
            <p:cNvSpPr/>
            <p:nvPr/>
          </p:nvSpPr>
          <p:spPr>
            <a:xfrm>
              <a:off x="6778498" y="4497920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800" y="3174"/>
                  </a:moveTo>
                  <a:lnTo>
                    <a:pt x="800" y="3975"/>
                  </a:lnTo>
                  <a:lnTo>
                    <a:pt x="1587" y="3975"/>
                  </a:lnTo>
                  <a:lnTo>
                    <a:pt x="1587" y="3174"/>
                  </a:lnTo>
                  <a:lnTo>
                    <a:pt x="2374" y="3174"/>
                  </a:lnTo>
                  <a:lnTo>
                    <a:pt x="2374" y="2387"/>
                  </a:lnTo>
                  <a:lnTo>
                    <a:pt x="3174" y="2387"/>
                  </a:lnTo>
                  <a:lnTo>
                    <a:pt x="3174" y="1600"/>
                  </a:lnTo>
                  <a:lnTo>
                    <a:pt x="2374" y="800"/>
                  </a:lnTo>
                  <a:lnTo>
                    <a:pt x="1587" y="0"/>
                  </a:lnTo>
                  <a:lnTo>
                    <a:pt x="1587" y="800"/>
                  </a:lnTo>
                  <a:lnTo>
                    <a:pt x="0" y="800"/>
                  </a:lnTo>
                  <a:lnTo>
                    <a:pt x="0" y="3174"/>
                  </a:lnTo>
                  <a:lnTo>
                    <a:pt x="800" y="31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63" name="object 23863"/>
            <p:cNvSpPr/>
            <p:nvPr/>
          </p:nvSpPr>
          <p:spPr>
            <a:xfrm>
              <a:off x="6766623" y="450030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4"/>
                  </a:moveTo>
                  <a:lnTo>
                    <a:pt x="787" y="3174"/>
                  </a:lnTo>
                  <a:lnTo>
                    <a:pt x="0" y="3174"/>
                  </a:lnTo>
                  <a:lnTo>
                    <a:pt x="0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64" name="object 23864"/>
            <p:cNvSpPr/>
            <p:nvPr/>
          </p:nvSpPr>
          <p:spPr>
            <a:xfrm>
              <a:off x="6766623" y="450030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74"/>
                  </a:moveTo>
                  <a:lnTo>
                    <a:pt x="2374" y="3174"/>
                  </a:lnTo>
                  <a:lnTo>
                    <a:pt x="2374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865" name="object 23865"/>
          <p:cNvGrpSpPr/>
          <p:nvPr/>
        </p:nvGrpSpPr>
        <p:grpSpPr>
          <a:xfrm>
            <a:off x="5679991" y="2709377"/>
            <a:ext cx="41576" cy="9430"/>
            <a:chOff x="6721468" y="4013892"/>
            <a:chExt cx="61594" cy="13970"/>
          </a:xfrm>
        </p:grpSpPr>
        <p:sp>
          <p:nvSpPr>
            <p:cNvPr id="23866" name="object 23866"/>
            <p:cNvSpPr/>
            <p:nvPr/>
          </p:nvSpPr>
          <p:spPr>
            <a:xfrm>
              <a:off x="6732549" y="402181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175"/>
                  </a:moveTo>
                  <a:lnTo>
                    <a:pt x="800" y="3975"/>
                  </a:lnTo>
                  <a:lnTo>
                    <a:pt x="0" y="3975"/>
                  </a:lnTo>
                  <a:lnTo>
                    <a:pt x="0" y="800"/>
                  </a:lnTo>
                  <a:lnTo>
                    <a:pt x="1587" y="80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67" name="object 23867"/>
            <p:cNvSpPr/>
            <p:nvPr/>
          </p:nvSpPr>
          <p:spPr>
            <a:xfrm>
              <a:off x="6732549" y="402259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00" y="3175"/>
                  </a:moveTo>
                  <a:lnTo>
                    <a:pt x="1587" y="3175"/>
                  </a:lnTo>
                  <a:lnTo>
                    <a:pt x="1587" y="2374"/>
                  </a:lnTo>
                  <a:lnTo>
                    <a:pt x="2387" y="2374"/>
                  </a:lnTo>
                  <a:lnTo>
                    <a:pt x="2387" y="0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68" name="object 23868"/>
            <p:cNvSpPr/>
            <p:nvPr/>
          </p:nvSpPr>
          <p:spPr>
            <a:xfrm>
              <a:off x="6722262" y="402419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787" y="2374"/>
                  </a:lnTo>
                  <a:lnTo>
                    <a:pt x="787" y="787"/>
                  </a:lnTo>
                  <a:lnTo>
                    <a:pt x="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69" name="object 23869"/>
            <p:cNvSpPr/>
            <p:nvPr/>
          </p:nvSpPr>
          <p:spPr>
            <a:xfrm>
              <a:off x="6778498" y="401468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75"/>
                  </a:moveTo>
                  <a:lnTo>
                    <a:pt x="800" y="3175"/>
                  </a:lnTo>
                  <a:lnTo>
                    <a:pt x="0" y="3175"/>
                  </a:ln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2374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70" name="object 23870"/>
            <p:cNvSpPr/>
            <p:nvPr/>
          </p:nvSpPr>
          <p:spPr>
            <a:xfrm>
              <a:off x="6778498" y="401468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00" y="3175"/>
                  </a:moveTo>
                  <a:lnTo>
                    <a:pt x="2374" y="3175"/>
                  </a:lnTo>
                  <a:lnTo>
                    <a:pt x="2374" y="2374"/>
                  </a:lnTo>
                  <a:lnTo>
                    <a:pt x="3174" y="1587"/>
                  </a:lnTo>
                  <a:lnTo>
                    <a:pt x="3174" y="787"/>
                  </a:lnTo>
                  <a:lnTo>
                    <a:pt x="2374" y="787"/>
                  </a:lnTo>
                  <a:lnTo>
                    <a:pt x="2374" y="0"/>
                  </a:lnTo>
                  <a:lnTo>
                    <a:pt x="800" y="0"/>
                  </a:lnTo>
                  <a:lnTo>
                    <a:pt x="800" y="787"/>
                  </a:lnTo>
                  <a:lnTo>
                    <a:pt x="0" y="787"/>
                  </a:lnTo>
                  <a:lnTo>
                    <a:pt x="0" y="3175"/>
                  </a:lnTo>
                  <a:lnTo>
                    <a:pt x="800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71" name="object 23871"/>
            <p:cNvSpPr/>
            <p:nvPr/>
          </p:nvSpPr>
          <p:spPr>
            <a:xfrm>
              <a:off x="6766623" y="401626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175"/>
                  </a:moveTo>
                  <a:lnTo>
                    <a:pt x="787" y="3975"/>
                  </a:lnTo>
                  <a:lnTo>
                    <a:pt x="0" y="3175"/>
                  </a:lnTo>
                  <a:lnTo>
                    <a:pt x="0" y="800"/>
                  </a:lnTo>
                  <a:lnTo>
                    <a:pt x="1574" y="80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72" name="object 23872"/>
            <p:cNvSpPr/>
            <p:nvPr/>
          </p:nvSpPr>
          <p:spPr>
            <a:xfrm>
              <a:off x="6766610" y="401706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787" y="3175"/>
                  </a:moveTo>
                  <a:lnTo>
                    <a:pt x="1574" y="3175"/>
                  </a:lnTo>
                  <a:lnTo>
                    <a:pt x="1574" y="2374"/>
                  </a:lnTo>
                  <a:lnTo>
                    <a:pt x="2374" y="2374"/>
                  </a:lnTo>
                  <a:lnTo>
                    <a:pt x="2374" y="0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787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873" name="object 23873"/>
          <p:cNvGrpSpPr/>
          <p:nvPr/>
        </p:nvGrpSpPr>
        <p:grpSpPr>
          <a:xfrm>
            <a:off x="5709927" y="2460182"/>
            <a:ext cx="11573" cy="5144"/>
            <a:chOff x="6765817" y="3644715"/>
            <a:chExt cx="17145" cy="7620"/>
          </a:xfrm>
        </p:grpSpPr>
        <p:sp>
          <p:nvSpPr>
            <p:cNvPr id="23874" name="object 23874"/>
            <p:cNvSpPr/>
            <p:nvPr/>
          </p:nvSpPr>
          <p:spPr>
            <a:xfrm>
              <a:off x="6766623" y="364789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787" y="3175"/>
                  </a:lnTo>
                  <a:lnTo>
                    <a:pt x="0" y="3175"/>
                  </a:lnTo>
                  <a:lnTo>
                    <a:pt x="0" y="787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75" name="object 23875"/>
            <p:cNvSpPr/>
            <p:nvPr/>
          </p:nvSpPr>
          <p:spPr>
            <a:xfrm>
              <a:off x="6766611" y="364789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787" y="3175"/>
                  </a:moveTo>
                  <a:lnTo>
                    <a:pt x="2374" y="3175"/>
                  </a:lnTo>
                  <a:lnTo>
                    <a:pt x="2374" y="0"/>
                  </a:lnTo>
                  <a:lnTo>
                    <a:pt x="787" y="0"/>
                  </a:lnTo>
                  <a:lnTo>
                    <a:pt x="0" y="787"/>
                  </a:lnTo>
                  <a:lnTo>
                    <a:pt x="0" y="3175"/>
                  </a:lnTo>
                  <a:lnTo>
                    <a:pt x="787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76" name="object 23876"/>
            <p:cNvSpPr/>
            <p:nvPr/>
          </p:nvSpPr>
          <p:spPr>
            <a:xfrm>
              <a:off x="6778498" y="364550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3175"/>
                  </a:moveTo>
                  <a:lnTo>
                    <a:pt x="800" y="3975"/>
                  </a:lnTo>
                  <a:lnTo>
                    <a:pt x="800" y="3175"/>
                  </a:lnTo>
                  <a:lnTo>
                    <a:pt x="0" y="3175"/>
                  </a:lnTo>
                  <a:lnTo>
                    <a:pt x="0" y="800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1574" y="800"/>
                  </a:lnTo>
                  <a:lnTo>
                    <a:pt x="2374" y="80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77" name="object 23877"/>
            <p:cNvSpPr/>
            <p:nvPr/>
          </p:nvSpPr>
          <p:spPr>
            <a:xfrm>
              <a:off x="6779298" y="36486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78" name="object 23878"/>
            <p:cNvSpPr/>
            <p:nvPr/>
          </p:nvSpPr>
          <p:spPr>
            <a:xfrm>
              <a:off x="6778498" y="364550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800" y="3962"/>
                  </a:moveTo>
                  <a:lnTo>
                    <a:pt x="1587" y="3962"/>
                  </a:lnTo>
                  <a:lnTo>
                    <a:pt x="1587" y="3162"/>
                  </a:lnTo>
                  <a:lnTo>
                    <a:pt x="2374" y="3162"/>
                  </a:lnTo>
                  <a:lnTo>
                    <a:pt x="2374" y="2374"/>
                  </a:lnTo>
                  <a:lnTo>
                    <a:pt x="3174" y="2374"/>
                  </a:lnTo>
                  <a:lnTo>
                    <a:pt x="3174" y="1587"/>
                  </a:lnTo>
                  <a:lnTo>
                    <a:pt x="2374" y="787"/>
                  </a:lnTo>
                  <a:lnTo>
                    <a:pt x="1587" y="787"/>
                  </a:lnTo>
                  <a:lnTo>
                    <a:pt x="1587" y="0"/>
                  </a:lnTo>
                  <a:lnTo>
                    <a:pt x="1587" y="787"/>
                  </a:lnTo>
                  <a:lnTo>
                    <a:pt x="0" y="787"/>
                  </a:lnTo>
                  <a:lnTo>
                    <a:pt x="0" y="3162"/>
                  </a:lnTo>
                  <a:lnTo>
                    <a:pt x="800" y="3162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879" name="object 23879"/>
          <p:cNvGrpSpPr/>
          <p:nvPr/>
        </p:nvGrpSpPr>
        <p:grpSpPr>
          <a:xfrm>
            <a:off x="5679991" y="2592259"/>
            <a:ext cx="41576" cy="9430"/>
            <a:chOff x="6721468" y="3840384"/>
            <a:chExt cx="61594" cy="13970"/>
          </a:xfrm>
        </p:grpSpPr>
        <p:sp>
          <p:nvSpPr>
            <p:cNvPr id="23880" name="object 23880"/>
            <p:cNvSpPr/>
            <p:nvPr/>
          </p:nvSpPr>
          <p:spPr>
            <a:xfrm>
              <a:off x="6732549" y="384831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175"/>
                  </a:moveTo>
                  <a:lnTo>
                    <a:pt x="787" y="3975"/>
                  </a:lnTo>
                  <a:lnTo>
                    <a:pt x="0" y="3975"/>
                  </a:lnTo>
                  <a:lnTo>
                    <a:pt x="0" y="800"/>
                  </a:lnTo>
                  <a:lnTo>
                    <a:pt x="1587" y="80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81" name="object 23881"/>
            <p:cNvSpPr/>
            <p:nvPr/>
          </p:nvSpPr>
          <p:spPr>
            <a:xfrm>
              <a:off x="6732549" y="38491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00" y="3175"/>
                  </a:moveTo>
                  <a:lnTo>
                    <a:pt x="1600" y="3175"/>
                  </a:lnTo>
                  <a:lnTo>
                    <a:pt x="1600" y="2374"/>
                  </a:lnTo>
                  <a:lnTo>
                    <a:pt x="2387" y="2374"/>
                  </a:lnTo>
                  <a:lnTo>
                    <a:pt x="2387" y="0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82" name="object 23882"/>
            <p:cNvSpPr/>
            <p:nvPr/>
          </p:nvSpPr>
          <p:spPr>
            <a:xfrm>
              <a:off x="6722262" y="385069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87"/>
                  </a:moveTo>
                  <a:lnTo>
                    <a:pt x="787" y="2387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83" name="object 23883"/>
            <p:cNvSpPr/>
            <p:nvPr/>
          </p:nvSpPr>
          <p:spPr>
            <a:xfrm>
              <a:off x="6778498" y="384117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75"/>
                  </a:moveTo>
                  <a:lnTo>
                    <a:pt x="787" y="3175"/>
                  </a:lnTo>
                  <a:lnTo>
                    <a:pt x="0" y="3175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2374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84" name="object 23884"/>
            <p:cNvSpPr/>
            <p:nvPr/>
          </p:nvSpPr>
          <p:spPr>
            <a:xfrm>
              <a:off x="6778498" y="38411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85" name="object 23885"/>
            <p:cNvSpPr/>
            <p:nvPr/>
          </p:nvSpPr>
          <p:spPr>
            <a:xfrm>
              <a:off x="6778498" y="384117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00" y="3175"/>
                  </a:moveTo>
                  <a:lnTo>
                    <a:pt x="2374" y="3175"/>
                  </a:lnTo>
                  <a:lnTo>
                    <a:pt x="2374" y="2387"/>
                  </a:lnTo>
                  <a:lnTo>
                    <a:pt x="3174" y="1600"/>
                  </a:lnTo>
                  <a:lnTo>
                    <a:pt x="3174" y="800"/>
                  </a:lnTo>
                  <a:lnTo>
                    <a:pt x="2374" y="800"/>
                  </a:lnTo>
                  <a:lnTo>
                    <a:pt x="2374" y="0"/>
                  </a:lnTo>
                  <a:lnTo>
                    <a:pt x="800" y="0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3175"/>
                  </a:lnTo>
                  <a:lnTo>
                    <a:pt x="800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886" name="object 23886"/>
          <p:cNvGrpSpPr/>
          <p:nvPr/>
        </p:nvGrpSpPr>
        <p:grpSpPr>
          <a:xfrm>
            <a:off x="5679991" y="2465532"/>
            <a:ext cx="9858" cy="4286"/>
            <a:chOff x="6721468" y="3652640"/>
            <a:chExt cx="14604" cy="6350"/>
          </a:xfrm>
        </p:grpSpPr>
        <p:sp>
          <p:nvSpPr>
            <p:cNvPr id="23887" name="object 23887"/>
            <p:cNvSpPr/>
            <p:nvPr/>
          </p:nvSpPr>
          <p:spPr>
            <a:xfrm>
              <a:off x="6732549" y="365343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62"/>
                  </a:moveTo>
                  <a:lnTo>
                    <a:pt x="800" y="3162"/>
                  </a:lnTo>
                  <a:lnTo>
                    <a:pt x="0" y="3162"/>
                  </a:lnTo>
                  <a:lnTo>
                    <a:pt x="0" y="787"/>
                  </a:lnTo>
                  <a:lnTo>
                    <a:pt x="80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88" name="object 23888"/>
            <p:cNvSpPr/>
            <p:nvPr/>
          </p:nvSpPr>
          <p:spPr>
            <a:xfrm>
              <a:off x="6732549" y="365343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00" y="3162"/>
                  </a:moveTo>
                  <a:lnTo>
                    <a:pt x="1600" y="3162"/>
                  </a:lnTo>
                  <a:lnTo>
                    <a:pt x="2387" y="2374"/>
                  </a:lnTo>
                  <a:lnTo>
                    <a:pt x="2387" y="0"/>
                  </a:lnTo>
                  <a:lnTo>
                    <a:pt x="800" y="0"/>
                  </a:lnTo>
                  <a:lnTo>
                    <a:pt x="0" y="787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89" name="object 23889"/>
            <p:cNvSpPr/>
            <p:nvPr/>
          </p:nvSpPr>
          <p:spPr>
            <a:xfrm>
              <a:off x="6722262" y="365580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787" y="1574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890" name="object 23890"/>
          <p:cNvGrpSpPr/>
          <p:nvPr/>
        </p:nvGrpSpPr>
        <p:grpSpPr>
          <a:xfrm>
            <a:off x="5709935" y="2593331"/>
            <a:ext cx="3000" cy="3858"/>
            <a:chOff x="6765829" y="3841972"/>
            <a:chExt cx="4445" cy="5715"/>
          </a:xfrm>
        </p:grpSpPr>
        <p:sp>
          <p:nvSpPr>
            <p:cNvPr id="23891" name="object 23891"/>
            <p:cNvSpPr/>
            <p:nvPr/>
          </p:nvSpPr>
          <p:spPr>
            <a:xfrm>
              <a:off x="6766623" y="384276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175"/>
                  </a:moveTo>
                  <a:lnTo>
                    <a:pt x="787" y="3975"/>
                  </a:lnTo>
                  <a:lnTo>
                    <a:pt x="0" y="3175"/>
                  </a:lnTo>
                  <a:lnTo>
                    <a:pt x="0" y="800"/>
                  </a:lnTo>
                  <a:lnTo>
                    <a:pt x="1574" y="80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92" name="object 23892"/>
            <p:cNvSpPr/>
            <p:nvPr/>
          </p:nvSpPr>
          <p:spPr>
            <a:xfrm>
              <a:off x="6766623" y="384356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787" y="3175"/>
                  </a:moveTo>
                  <a:lnTo>
                    <a:pt x="1574" y="3175"/>
                  </a:lnTo>
                  <a:lnTo>
                    <a:pt x="1574" y="2374"/>
                  </a:lnTo>
                  <a:lnTo>
                    <a:pt x="2374" y="2374"/>
                  </a:lnTo>
                  <a:lnTo>
                    <a:pt x="2374" y="0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787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893" name="object 23893"/>
          <p:cNvGrpSpPr/>
          <p:nvPr/>
        </p:nvGrpSpPr>
        <p:grpSpPr>
          <a:xfrm>
            <a:off x="5675174" y="2433985"/>
            <a:ext cx="14573" cy="5144"/>
            <a:chOff x="6714331" y="3605904"/>
            <a:chExt cx="21590" cy="7620"/>
          </a:xfrm>
        </p:grpSpPr>
        <p:sp>
          <p:nvSpPr>
            <p:cNvPr id="23894" name="object 23894"/>
            <p:cNvSpPr/>
            <p:nvPr/>
          </p:nvSpPr>
          <p:spPr>
            <a:xfrm>
              <a:off x="6715125" y="361144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95" name="object 23895"/>
            <p:cNvSpPr/>
            <p:nvPr/>
          </p:nvSpPr>
          <p:spPr>
            <a:xfrm>
              <a:off x="6715125" y="361144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96" name="object 23896"/>
            <p:cNvSpPr/>
            <p:nvPr/>
          </p:nvSpPr>
          <p:spPr>
            <a:xfrm>
              <a:off x="6722262" y="360669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97" name="object 23897"/>
            <p:cNvSpPr/>
            <p:nvPr/>
          </p:nvSpPr>
          <p:spPr>
            <a:xfrm>
              <a:off x="6722262" y="360669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98" name="object 23898"/>
            <p:cNvSpPr/>
            <p:nvPr/>
          </p:nvSpPr>
          <p:spPr>
            <a:xfrm>
              <a:off x="6734936" y="36122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899" name="object 23899"/>
            <p:cNvSpPr/>
            <p:nvPr/>
          </p:nvSpPr>
          <p:spPr>
            <a:xfrm>
              <a:off x="6734936" y="36122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00" name="object 23900"/>
          <p:cNvGrpSpPr/>
          <p:nvPr/>
        </p:nvGrpSpPr>
        <p:grpSpPr>
          <a:xfrm>
            <a:off x="5728117" y="2425961"/>
            <a:ext cx="1715" cy="1715"/>
            <a:chOff x="6792766" y="3594017"/>
            <a:chExt cx="2540" cy="2540"/>
          </a:xfrm>
        </p:grpSpPr>
        <p:sp>
          <p:nvSpPr>
            <p:cNvPr id="23901" name="object 23901"/>
            <p:cNvSpPr/>
            <p:nvPr/>
          </p:nvSpPr>
          <p:spPr>
            <a:xfrm>
              <a:off x="6793560" y="35955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02" name="object 23902"/>
            <p:cNvSpPr/>
            <p:nvPr/>
          </p:nvSpPr>
          <p:spPr>
            <a:xfrm>
              <a:off x="6793560" y="35948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03" name="object 23903"/>
          <p:cNvGrpSpPr/>
          <p:nvPr/>
        </p:nvGrpSpPr>
        <p:grpSpPr>
          <a:xfrm>
            <a:off x="5641484" y="2439866"/>
            <a:ext cx="15002" cy="5572"/>
            <a:chOff x="6664420" y="3614616"/>
            <a:chExt cx="22225" cy="8255"/>
          </a:xfrm>
        </p:grpSpPr>
        <p:sp>
          <p:nvSpPr>
            <p:cNvPr id="23904" name="object 23904"/>
            <p:cNvSpPr/>
            <p:nvPr/>
          </p:nvSpPr>
          <p:spPr>
            <a:xfrm>
              <a:off x="6665214" y="36161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05" name="object 23905"/>
            <p:cNvSpPr/>
            <p:nvPr/>
          </p:nvSpPr>
          <p:spPr>
            <a:xfrm>
              <a:off x="6665214" y="36154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06" name="object 23906"/>
            <p:cNvSpPr/>
            <p:nvPr/>
          </p:nvSpPr>
          <p:spPr>
            <a:xfrm>
              <a:off x="6678688" y="36217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07" name="object 23907"/>
            <p:cNvSpPr/>
            <p:nvPr/>
          </p:nvSpPr>
          <p:spPr>
            <a:xfrm>
              <a:off x="6677101" y="362094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800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80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08" name="object 23908"/>
            <p:cNvSpPr/>
            <p:nvPr/>
          </p:nvSpPr>
          <p:spPr>
            <a:xfrm>
              <a:off x="6685026" y="3616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09" name="object 23909"/>
            <p:cNvSpPr/>
            <p:nvPr/>
          </p:nvSpPr>
          <p:spPr>
            <a:xfrm>
              <a:off x="6685026" y="3616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10" name="object 23910"/>
          <p:cNvGrpSpPr/>
          <p:nvPr/>
        </p:nvGrpSpPr>
        <p:grpSpPr>
          <a:xfrm>
            <a:off x="5736673" y="2419549"/>
            <a:ext cx="40291" cy="12002"/>
            <a:chOff x="6805441" y="3584518"/>
            <a:chExt cx="59690" cy="17780"/>
          </a:xfrm>
        </p:grpSpPr>
        <p:sp>
          <p:nvSpPr>
            <p:cNvPr id="23911" name="object 23911"/>
            <p:cNvSpPr/>
            <p:nvPr/>
          </p:nvSpPr>
          <p:spPr>
            <a:xfrm>
              <a:off x="6806234" y="36011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12" name="object 23912"/>
            <p:cNvSpPr/>
            <p:nvPr/>
          </p:nvSpPr>
          <p:spPr>
            <a:xfrm>
              <a:off x="6806234" y="36003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13" name="object 23913"/>
            <p:cNvSpPr/>
            <p:nvPr/>
          </p:nvSpPr>
          <p:spPr>
            <a:xfrm>
              <a:off x="6813359" y="35955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14" name="object 23914"/>
            <p:cNvSpPr/>
            <p:nvPr/>
          </p:nvSpPr>
          <p:spPr>
            <a:xfrm>
              <a:off x="6813359" y="35955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15" name="object 23915"/>
            <p:cNvSpPr/>
            <p:nvPr/>
          </p:nvSpPr>
          <p:spPr>
            <a:xfrm>
              <a:off x="6849795" y="358609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16" name="object 23916"/>
            <p:cNvSpPr/>
            <p:nvPr/>
          </p:nvSpPr>
          <p:spPr>
            <a:xfrm>
              <a:off x="6849795" y="35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17" name="object 23917"/>
            <p:cNvSpPr/>
            <p:nvPr/>
          </p:nvSpPr>
          <p:spPr>
            <a:xfrm>
              <a:off x="6862470" y="35916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18" name="object 23918"/>
            <p:cNvSpPr/>
            <p:nvPr/>
          </p:nvSpPr>
          <p:spPr>
            <a:xfrm>
              <a:off x="6862470" y="359084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0" y="800"/>
                  </a:lnTo>
                  <a:lnTo>
                    <a:pt x="1587" y="800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19" name="object 23919"/>
            <p:cNvSpPr/>
            <p:nvPr/>
          </p:nvSpPr>
          <p:spPr>
            <a:xfrm>
              <a:off x="6842671" y="359084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20" name="object 23920"/>
            <p:cNvSpPr/>
            <p:nvPr/>
          </p:nvSpPr>
          <p:spPr>
            <a:xfrm>
              <a:off x="6842671" y="359084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21" name="object 23921"/>
          <p:cNvGrpSpPr/>
          <p:nvPr/>
        </p:nvGrpSpPr>
        <p:grpSpPr>
          <a:xfrm>
            <a:off x="5679991" y="3356412"/>
            <a:ext cx="41576" cy="9858"/>
            <a:chOff x="6721468" y="4972462"/>
            <a:chExt cx="61594" cy="14604"/>
          </a:xfrm>
        </p:grpSpPr>
        <p:sp>
          <p:nvSpPr>
            <p:cNvPr id="23922" name="object 23922"/>
            <p:cNvSpPr/>
            <p:nvPr/>
          </p:nvSpPr>
          <p:spPr>
            <a:xfrm>
              <a:off x="6732562" y="498116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787" y="3175"/>
                  </a:lnTo>
                  <a:lnTo>
                    <a:pt x="0" y="3175"/>
                  </a:lnTo>
                  <a:lnTo>
                    <a:pt x="0" y="800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23" name="object 23923"/>
            <p:cNvSpPr/>
            <p:nvPr/>
          </p:nvSpPr>
          <p:spPr>
            <a:xfrm>
              <a:off x="6732549" y="498116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787" y="3175"/>
                  </a:moveTo>
                  <a:lnTo>
                    <a:pt x="1574" y="3175"/>
                  </a:lnTo>
                  <a:lnTo>
                    <a:pt x="2374" y="2374"/>
                  </a:lnTo>
                  <a:lnTo>
                    <a:pt x="2374" y="0"/>
                  </a:lnTo>
                  <a:lnTo>
                    <a:pt x="787" y="0"/>
                  </a:lnTo>
                  <a:lnTo>
                    <a:pt x="0" y="80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24" name="object 23924"/>
            <p:cNvSpPr/>
            <p:nvPr/>
          </p:nvSpPr>
          <p:spPr>
            <a:xfrm>
              <a:off x="6766623" y="497563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4"/>
                  </a:moveTo>
                  <a:lnTo>
                    <a:pt x="787" y="3174"/>
                  </a:lnTo>
                  <a:lnTo>
                    <a:pt x="0" y="3174"/>
                  </a:lnTo>
                  <a:lnTo>
                    <a:pt x="0" y="800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25" name="object 23925"/>
            <p:cNvSpPr/>
            <p:nvPr/>
          </p:nvSpPr>
          <p:spPr>
            <a:xfrm>
              <a:off x="6766610" y="497563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787" y="3174"/>
                  </a:moveTo>
                  <a:lnTo>
                    <a:pt x="2374" y="3174"/>
                  </a:lnTo>
                  <a:lnTo>
                    <a:pt x="2374" y="0"/>
                  </a:lnTo>
                  <a:lnTo>
                    <a:pt x="787" y="0"/>
                  </a:lnTo>
                  <a:lnTo>
                    <a:pt x="0" y="800"/>
                  </a:lnTo>
                  <a:lnTo>
                    <a:pt x="0" y="3174"/>
                  </a:lnTo>
                  <a:lnTo>
                    <a:pt x="787" y="31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26" name="object 23926"/>
            <p:cNvSpPr/>
            <p:nvPr/>
          </p:nvSpPr>
          <p:spPr>
            <a:xfrm>
              <a:off x="6778498" y="497325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3174"/>
                  </a:moveTo>
                  <a:lnTo>
                    <a:pt x="787" y="3962"/>
                  </a:lnTo>
                  <a:lnTo>
                    <a:pt x="787" y="3174"/>
                  </a:lnTo>
                  <a:lnTo>
                    <a:pt x="0" y="3174"/>
                  </a:lnTo>
                  <a:lnTo>
                    <a:pt x="0" y="787"/>
                  </a:lnTo>
                  <a:lnTo>
                    <a:pt x="2374" y="787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27" name="object 23927"/>
            <p:cNvSpPr/>
            <p:nvPr/>
          </p:nvSpPr>
          <p:spPr>
            <a:xfrm>
              <a:off x="6778498" y="49740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00" y="2387"/>
                  </a:moveTo>
                  <a:lnTo>
                    <a:pt x="800" y="3174"/>
                  </a:lnTo>
                  <a:lnTo>
                    <a:pt x="1600" y="3174"/>
                  </a:lnTo>
                  <a:lnTo>
                    <a:pt x="1600" y="2387"/>
                  </a:lnTo>
                  <a:lnTo>
                    <a:pt x="2374" y="2387"/>
                  </a:lnTo>
                  <a:lnTo>
                    <a:pt x="2374" y="1587"/>
                  </a:lnTo>
                  <a:lnTo>
                    <a:pt x="3174" y="1587"/>
                  </a:lnTo>
                  <a:lnTo>
                    <a:pt x="3174" y="800"/>
                  </a:lnTo>
                  <a:lnTo>
                    <a:pt x="2374" y="0"/>
                  </a:lnTo>
                  <a:lnTo>
                    <a:pt x="0" y="0"/>
                  </a:lnTo>
                  <a:lnTo>
                    <a:pt x="0" y="2387"/>
                  </a:lnTo>
                  <a:lnTo>
                    <a:pt x="800" y="2387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28" name="object 23928"/>
            <p:cNvSpPr/>
            <p:nvPr/>
          </p:nvSpPr>
          <p:spPr>
            <a:xfrm>
              <a:off x="6722262" y="498355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787" y="1587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29" name="object 23929"/>
          <p:cNvGrpSpPr/>
          <p:nvPr/>
        </p:nvGrpSpPr>
        <p:grpSpPr>
          <a:xfrm>
            <a:off x="5679991" y="3250524"/>
            <a:ext cx="41576" cy="9430"/>
            <a:chOff x="6721468" y="4815592"/>
            <a:chExt cx="61594" cy="13970"/>
          </a:xfrm>
        </p:grpSpPr>
        <p:sp>
          <p:nvSpPr>
            <p:cNvPr id="23930" name="object 23930"/>
            <p:cNvSpPr/>
            <p:nvPr/>
          </p:nvSpPr>
          <p:spPr>
            <a:xfrm>
              <a:off x="6732562" y="482352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175"/>
                  </a:moveTo>
                  <a:lnTo>
                    <a:pt x="787" y="3975"/>
                  </a:lnTo>
                  <a:lnTo>
                    <a:pt x="0" y="3975"/>
                  </a:lnTo>
                  <a:lnTo>
                    <a:pt x="0" y="800"/>
                  </a:lnTo>
                  <a:lnTo>
                    <a:pt x="1574" y="80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31" name="object 23931"/>
            <p:cNvSpPr/>
            <p:nvPr/>
          </p:nvSpPr>
          <p:spPr>
            <a:xfrm>
              <a:off x="6732549" y="482431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787" y="3175"/>
                  </a:moveTo>
                  <a:lnTo>
                    <a:pt x="1574" y="3175"/>
                  </a:lnTo>
                  <a:lnTo>
                    <a:pt x="1574" y="2374"/>
                  </a:lnTo>
                  <a:lnTo>
                    <a:pt x="2374" y="2374"/>
                  </a:lnTo>
                  <a:lnTo>
                    <a:pt x="2374" y="0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32" name="object 23932"/>
            <p:cNvSpPr/>
            <p:nvPr/>
          </p:nvSpPr>
          <p:spPr>
            <a:xfrm>
              <a:off x="6766623" y="481798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174"/>
                  </a:moveTo>
                  <a:lnTo>
                    <a:pt x="787" y="3975"/>
                  </a:lnTo>
                  <a:lnTo>
                    <a:pt x="0" y="3975"/>
                  </a:lnTo>
                  <a:lnTo>
                    <a:pt x="0" y="800"/>
                  </a:lnTo>
                  <a:lnTo>
                    <a:pt x="1574" y="80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33" name="object 23933"/>
            <p:cNvSpPr/>
            <p:nvPr/>
          </p:nvSpPr>
          <p:spPr>
            <a:xfrm>
              <a:off x="6766610" y="481877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787" y="3174"/>
                  </a:moveTo>
                  <a:lnTo>
                    <a:pt x="1587" y="3174"/>
                  </a:lnTo>
                  <a:lnTo>
                    <a:pt x="1587" y="2374"/>
                  </a:lnTo>
                  <a:lnTo>
                    <a:pt x="2374" y="2374"/>
                  </a:lnTo>
                  <a:lnTo>
                    <a:pt x="2374" y="0"/>
                  </a:lnTo>
                  <a:lnTo>
                    <a:pt x="0" y="0"/>
                  </a:lnTo>
                  <a:lnTo>
                    <a:pt x="0" y="3174"/>
                  </a:lnTo>
                  <a:lnTo>
                    <a:pt x="787" y="31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34" name="object 23934"/>
            <p:cNvSpPr/>
            <p:nvPr/>
          </p:nvSpPr>
          <p:spPr>
            <a:xfrm>
              <a:off x="6778498" y="481638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75"/>
                  </a:moveTo>
                  <a:lnTo>
                    <a:pt x="787" y="3175"/>
                  </a:lnTo>
                  <a:lnTo>
                    <a:pt x="0" y="3175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2374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35" name="object 23935"/>
            <p:cNvSpPr/>
            <p:nvPr/>
          </p:nvSpPr>
          <p:spPr>
            <a:xfrm>
              <a:off x="6778498" y="481638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00" y="3175"/>
                  </a:moveTo>
                  <a:lnTo>
                    <a:pt x="2374" y="3175"/>
                  </a:lnTo>
                  <a:lnTo>
                    <a:pt x="2374" y="2387"/>
                  </a:lnTo>
                  <a:lnTo>
                    <a:pt x="3174" y="1600"/>
                  </a:lnTo>
                  <a:lnTo>
                    <a:pt x="3174" y="800"/>
                  </a:lnTo>
                  <a:lnTo>
                    <a:pt x="2374" y="800"/>
                  </a:lnTo>
                  <a:lnTo>
                    <a:pt x="2374" y="0"/>
                  </a:lnTo>
                  <a:lnTo>
                    <a:pt x="800" y="0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3175"/>
                  </a:lnTo>
                  <a:lnTo>
                    <a:pt x="800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36" name="object 23936"/>
            <p:cNvSpPr/>
            <p:nvPr/>
          </p:nvSpPr>
          <p:spPr>
            <a:xfrm>
              <a:off x="6722262" y="482669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87"/>
                  </a:moveTo>
                  <a:lnTo>
                    <a:pt x="787" y="1587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37" name="object 23937"/>
          <p:cNvGrpSpPr/>
          <p:nvPr/>
        </p:nvGrpSpPr>
        <p:grpSpPr>
          <a:xfrm>
            <a:off x="5562342" y="2446278"/>
            <a:ext cx="8573" cy="3429"/>
            <a:chOff x="6547174" y="3624116"/>
            <a:chExt cx="12700" cy="5080"/>
          </a:xfrm>
        </p:grpSpPr>
        <p:sp>
          <p:nvSpPr>
            <p:cNvPr id="23938" name="object 23938"/>
            <p:cNvSpPr/>
            <p:nvPr/>
          </p:nvSpPr>
          <p:spPr>
            <a:xfrm>
              <a:off x="6547967" y="3626497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0"/>
                  </a:moveTo>
                  <a:lnTo>
                    <a:pt x="0" y="800"/>
                  </a:lnTo>
                  <a:lnTo>
                    <a:pt x="1574" y="800"/>
                  </a:lnTo>
                  <a:lnTo>
                    <a:pt x="2374" y="1574"/>
                  </a:lnTo>
                  <a:lnTo>
                    <a:pt x="9499" y="1574"/>
                  </a:lnTo>
                  <a:lnTo>
                    <a:pt x="10299" y="800"/>
                  </a:lnTo>
                  <a:lnTo>
                    <a:pt x="11087" y="800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39" name="object 23939"/>
            <p:cNvSpPr/>
            <p:nvPr/>
          </p:nvSpPr>
          <p:spPr>
            <a:xfrm>
              <a:off x="6547967" y="3624910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1587"/>
                  </a:moveTo>
                  <a:lnTo>
                    <a:pt x="0" y="2387"/>
                  </a:lnTo>
                  <a:lnTo>
                    <a:pt x="1574" y="2387"/>
                  </a:lnTo>
                  <a:lnTo>
                    <a:pt x="2374" y="3162"/>
                  </a:lnTo>
                  <a:lnTo>
                    <a:pt x="9499" y="3162"/>
                  </a:lnTo>
                  <a:lnTo>
                    <a:pt x="10299" y="2387"/>
                  </a:lnTo>
                  <a:lnTo>
                    <a:pt x="11087" y="2387"/>
                  </a:lnTo>
                  <a:lnTo>
                    <a:pt x="11087" y="1587"/>
                  </a:lnTo>
                  <a:lnTo>
                    <a:pt x="10299" y="787"/>
                  </a:lnTo>
                  <a:lnTo>
                    <a:pt x="8712" y="787"/>
                  </a:lnTo>
                  <a:lnTo>
                    <a:pt x="7912" y="0"/>
                  </a:lnTo>
                  <a:lnTo>
                    <a:pt x="3962" y="0"/>
                  </a:lnTo>
                  <a:lnTo>
                    <a:pt x="3175" y="787"/>
                  </a:lnTo>
                  <a:lnTo>
                    <a:pt x="800" y="7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40" name="object 23940"/>
          <p:cNvGrpSpPr/>
          <p:nvPr/>
        </p:nvGrpSpPr>
        <p:grpSpPr>
          <a:xfrm>
            <a:off x="5569294" y="2490667"/>
            <a:ext cx="5144" cy="9430"/>
            <a:chOff x="6557473" y="3689877"/>
            <a:chExt cx="7620" cy="13970"/>
          </a:xfrm>
        </p:grpSpPr>
        <p:sp>
          <p:nvSpPr>
            <p:cNvPr id="23941" name="object 23941"/>
            <p:cNvSpPr/>
            <p:nvPr/>
          </p:nvSpPr>
          <p:spPr>
            <a:xfrm>
              <a:off x="6560654" y="3690670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4">
                  <a:moveTo>
                    <a:pt x="1574" y="11874"/>
                  </a:moveTo>
                  <a:lnTo>
                    <a:pt x="2362" y="11074"/>
                  </a:lnTo>
                  <a:lnTo>
                    <a:pt x="2362" y="10299"/>
                  </a:lnTo>
                  <a:lnTo>
                    <a:pt x="3162" y="9499"/>
                  </a:lnTo>
                  <a:lnTo>
                    <a:pt x="3162" y="4737"/>
                  </a:lnTo>
                  <a:lnTo>
                    <a:pt x="2362" y="3962"/>
                  </a:lnTo>
                  <a:lnTo>
                    <a:pt x="2362" y="2362"/>
                  </a:lnTo>
                  <a:lnTo>
                    <a:pt x="1574" y="1587"/>
                  </a:lnTo>
                  <a:lnTo>
                    <a:pt x="1574" y="787"/>
                  </a:lnTo>
                  <a:lnTo>
                    <a:pt x="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42" name="object 23942"/>
            <p:cNvSpPr/>
            <p:nvPr/>
          </p:nvSpPr>
          <p:spPr>
            <a:xfrm>
              <a:off x="6558267" y="3690670"/>
              <a:ext cx="5715" cy="12065"/>
            </a:xfrm>
            <a:custGeom>
              <a:avLst/>
              <a:gdLst/>
              <a:ahLst/>
              <a:cxnLst/>
              <a:rect l="l" t="t" r="r" b="b"/>
              <a:pathLst>
                <a:path w="5715" h="12064">
                  <a:moveTo>
                    <a:pt x="0" y="4749"/>
                  </a:moveTo>
                  <a:lnTo>
                    <a:pt x="0" y="6337"/>
                  </a:lnTo>
                  <a:lnTo>
                    <a:pt x="787" y="7137"/>
                  </a:lnTo>
                  <a:lnTo>
                    <a:pt x="787" y="8712"/>
                  </a:lnTo>
                  <a:lnTo>
                    <a:pt x="1574" y="9512"/>
                  </a:lnTo>
                  <a:lnTo>
                    <a:pt x="1574" y="10299"/>
                  </a:lnTo>
                  <a:lnTo>
                    <a:pt x="2374" y="11087"/>
                  </a:lnTo>
                  <a:lnTo>
                    <a:pt x="3162" y="11887"/>
                  </a:lnTo>
                  <a:lnTo>
                    <a:pt x="3949" y="11887"/>
                  </a:lnTo>
                  <a:lnTo>
                    <a:pt x="4762" y="11087"/>
                  </a:lnTo>
                  <a:lnTo>
                    <a:pt x="4762" y="10299"/>
                  </a:lnTo>
                  <a:lnTo>
                    <a:pt x="5537" y="9512"/>
                  </a:lnTo>
                  <a:lnTo>
                    <a:pt x="5537" y="4749"/>
                  </a:lnTo>
                  <a:lnTo>
                    <a:pt x="4762" y="3962"/>
                  </a:lnTo>
                  <a:lnTo>
                    <a:pt x="4762" y="2374"/>
                  </a:lnTo>
                  <a:lnTo>
                    <a:pt x="3949" y="1587"/>
                  </a:lnTo>
                  <a:lnTo>
                    <a:pt x="3949" y="800"/>
                  </a:lnTo>
                  <a:lnTo>
                    <a:pt x="2374" y="800"/>
                  </a:lnTo>
                  <a:lnTo>
                    <a:pt x="2374" y="0"/>
                  </a:lnTo>
                  <a:lnTo>
                    <a:pt x="1574" y="800"/>
                  </a:lnTo>
                  <a:lnTo>
                    <a:pt x="787" y="800"/>
                  </a:lnTo>
                  <a:lnTo>
                    <a:pt x="787" y="2374"/>
                  </a:lnTo>
                  <a:lnTo>
                    <a:pt x="0" y="3175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43" name="object 23943"/>
          <p:cNvGrpSpPr/>
          <p:nvPr/>
        </p:nvGrpSpPr>
        <p:grpSpPr>
          <a:xfrm>
            <a:off x="5287490" y="2481571"/>
            <a:ext cx="8573" cy="3429"/>
            <a:chOff x="6139986" y="3676402"/>
            <a:chExt cx="12700" cy="5080"/>
          </a:xfrm>
        </p:grpSpPr>
        <p:sp>
          <p:nvSpPr>
            <p:cNvPr id="23944" name="object 23944"/>
            <p:cNvSpPr/>
            <p:nvPr/>
          </p:nvSpPr>
          <p:spPr>
            <a:xfrm>
              <a:off x="6140780" y="367879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0"/>
                  </a:moveTo>
                  <a:lnTo>
                    <a:pt x="0" y="787"/>
                  </a:lnTo>
                  <a:lnTo>
                    <a:pt x="1574" y="787"/>
                  </a:lnTo>
                  <a:lnTo>
                    <a:pt x="2374" y="1574"/>
                  </a:lnTo>
                  <a:lnTo>
                    <a:pt x="8712" y="1574"/>
                  </a:lnTo>
                  <a:lnTo>
                    <a:pt x="9499" y="787"/>
                  </a:lnTo>
                  <a:lnTo>
                    <a:pt x="11087" y="787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45" name="object 23945"/>
            <p:cNvSpPr/>
            <p:nvPr/>
          </p:nvSpPr>
          <p:spPr>
            <a:xfrm>
              <a:off x="6140780" y="3677196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800"/>
                  </a:moveTo>
                  <a:lnTo>
                    <a:pt x="0" y="2374"/>
                  </a:lnTo>
                  <a:lnTo>
                    <a:pt x="1574" y="2374"/>
                  </a:lnTo>
                  <a:lnTo>
                    <a:pt x="2374" y="3174"/>
                  </a:lnTo>
                  <a:lnTo>
                    <a:pt x="8712" y="3174"/>
                  </a:lnTo>
                  <a:lnTo>
                    <a:pt x="9499" y="2374"/>
                  </a:lnTo>
                  <a:lnTo>
                    <a:pt x="11087" y="2374"/>
                  </a:lnTo>
                  <a:lnTo>
                    <a:pt x="11087" y="800"/>
                  </a:lnTo>
                  <a:lnTo>
                    <a:pt x="9499" y="800"/>
                  </a:lnTo>
                  <a:lnTo>
                    <a:pt x="8712" y="0"/>
                  </a:lnTo>
                  <a:lnTo>
                    <a:pt x="2374" y="0"/>
                  </a:lnTo>
                  <a:lnTo>
                    <a:pt x="1574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46" name="object 23946"/>
          <p:cNvGrpSpPr/>
          <p:nvPr/>
        </p:nvGrpSpPr>
        <p:grpSpPr>
          <a:xfrm>
            <a:off x="5273586" y="2528634"/>
            <a:ext cx="4286" cy="8573"/>
            <a:chOff x="6119386" y="3746125"/>
            <a:chExt cx="6350" cy="12700"/>
          </a:xfrm>
        </p:grpSpPr>
        <p:sp>
          <p:nvSpPr>
            <p:cNvPr id="23947" name="object 23947"/>
            <p:cNvSpPr/>
            <p:nvPr/>
          </p:nvSpPr>
          <p:spPr>
            <a:xfrm>
              <a:off x="6121768" y="3746918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29">
                  <a:moveTo>
                    <a:pt x="1574" y="11087"/>
                  </a:moveTo>
                  <a:lnTo>
                    <a:pt x="2374" y="11087"/>
                  </a:lnTo>
                  <a:lnTo>
                    <a:pt x="2374" y="10286"/>
                  </a:lnTo>
                  <a:lnTo>
                    <a:pt x="3149" y="9499"/>
                  </a:lnTo>
                  <a:lnTo>
                    <a:pt x="3149" y="3949"/>
                  </a:lnTo>
                  <a:lnTo>
                    <a:pt x="2374" y="3174"/>
                  </a:lnTo>
                  <a:lnTo>
                    <a:pt x="2374" y="1574"/>
                  </a:lnTo>
                  <a:lnTo>
                    <a:pt x="1574" y="787"/>
                  </a:lnTo>
                  <a:lnTo>
                    <a:pt x="7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48" name="object 23948"/>
            <p:cNvSpPr/>
            <p:nvPr/>
          </p:nvSpPr>
          <p:spPr>
            <a:xfrm>
              <a:off x="6120180" y="3746918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0" y="3962"/>
                  </a:moveTo>
                  <a:lnTo>
                    <a:pt x="787" y="4762"/>
                  </a:lnTo>
                  <a:lnTo>
                    <a:pt x="787" y="8712"/>
                  </a:lnTo>
                  <a:lnTo>
                    <a:pt x="1587" y="9499"/>
                  </a:lnTo>
                  <a:lnTo>
                    <a:pt x="1587" y="10299"/>
                  </a:lnTo>
                  <a:lnTo>
                    <a:pt x="2374" y="10299"/>
                  </a:lnTo>
                  <a:lnTo>
                    <a:pt x="2374" y="11099"/>
                  </a:lnTo>
                  <a:lnTo>
                    <a:pt x="3962" y="11099"/>
                  </a:lnTo>
                  <a:lnTo>
                    <a:pt x="3962" y="10299"/>
                  </a:lnTo>
                  <a:lnTo>
                    <a:pt x="4749" y="9499"/>
                  </a:lnTo>
                  <a:lnTo>
                    <a:pt x="4749" y="3962"/>
                  </a:lnTo>
                  <a:lnTo>
                    <a:pt x="3962" y="3162"/>
                  </a:lnTo>
                  <a:lnTo>
                    <a:pt x="3962" y="1587"/>
                  </a:lnTo>
                  <a:lnTo>
                    <a:pt x="3175" y="787"/>
                  </a:lnTo>
                  <a:lnTo>
                    <a:pt x="2374" y="0"/>
                  </a:lnTo>
                  <a:lnTo>
                    <a:pt x="1587" y="0"/>
                  </a:lnTo>
                  <a:lnTo>
                    <a:pt x="787" y="787"/>
                  </a:lnTo>
                  <a:lnTo>
                    <a:pt x="787" y="3162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49" name="object 23949"/>
          <p:cNvGrpSpPr/>
          <p:nvPr/>
        </p:nvGrpSpPr>
        <p:grpSpPr>
          <a:xfrm>
            <a:off x="5273586" y="3015244"/>
            <a:ext cx="4286" cy="9430"/>
            <a:chOff x="6119386" y="4467028"/>
            <a:chExt cx="6350" cy="13970"/>
          </a:xfrm>
        </p:grpSpPr>
        <p:sp>
          <p:nvSpPr>
            <p:cNvPr id="23950" name="object 23950"/>
            <p:cNvSpPr/>
            <p:nvPr/>
          </p:nvSpPr>
          <p:spPr>
            <a:xfrm>
              <a:off x="6121768" y="4467821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4">
                  <a:moveTo>
                    <a:pt x="1574" y="11887"/>
                  </a:moveTo>
                  <a:lnTo>
                    <a:pt x="1574" y="11087"/>
                  </a:lnTo>
                  <a:lnTo>
                    <a:pt x="2374" y="11087"/>
                  </a:lnTo>
                  <a:lnTo>
                    <a:pt x="2374" y="10299"/>
                  </a:lnTo>
                  <a:lnTo>
                    <a:pt x="3149" y="9499"/>
                  </a:lnTo>
                  <a:lnTo>
                    <a:pt x="3149" y="4749"/>
                  </a:lnTo>
                  <a:lnTo>
                    <a:pt x="2374" y="3962"/>
                  </a:lnTo>
                  <a:lnTo>
                    <a:pt x="2374" y="2374"/>
                  </a:lnTo>
                  <a:lnTo>
                    <a:pt x="1574" y="1587"/>
                  </a:lnTo>
                  <a:lnTo>
                    <a:pt x="1574" y="787"/>
                  </a:lnTo>
                  <a:lnTo>
                    <a:pt x="774" y="787"/>
                  </a:lnTo>
                  <a:lnTo>
                    <a:pt x="7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51" name="object 23951"/>
            <p:cNvSpPr/>
            <p:nvPr/>
          </p:nvSpPr>
          <p:spPr>
            <a:xfrm>
              <a:off x="6120180" y="4467821"/>
              <a:ext cx="5080" cy="12065"/>
            </a:xfrm>
            <a:custGeom>
              <a:avLst/>
              <a:gdLst/>
              <a:ahLst/>
              <a:cxnLst/>
              <a:rect l="l" t="t" r="r" b="b"/>
              <a:pathLst>
                <a:path w="5079" h="12064">
                  <a:moveTo>
                    <a:pt x="0" y="4762"/>
                  </a:moveTo>
                  <a:lnTo>
                    <a:pt x="787" y="5562"/>
                  </a:lnTo>
                  <a:lnTo>
                    <a:pt x="787" y="8724"/>
                  </a:lnTo>
                  <a:lnTo>
                    <a:pt x="1587" y="9512"/>
                  </a:lnTo>
                  <a:lnTo>
                    <a:pt x="1587" y="10299"/>
                  </a:lnTo>
                  <a:lnTo>
                    <a:pt x="2374" y="11099"/>
                  </a:lnTo>
                  <a:lnTo>
                    <a:pt x="3175" y="11899"/>
                  </a:lnTo>
                  <a:lnTo>
                    <a:pt x="3175" y="11099"/>
                  </a:lnTo>
                  <a:lnTo>
                    <a:pt x="3962" y="11099"/>
                  </a:lnTo>
                  <a:lnTo>
                    <a:pt x="3962" y="10299"/>
                  </a:lnTo>
                  <a:lnTo>
                    <a:pt x="4749" y="9512"/>
                  </a:lnTo>
                  <a:lnTo>
                    <a:pt x="4749" y="4762"/>
                  </a:lnTo>
                  <a:lnTo>
                    <a:pt x="3962" y="3962"/>
                  </a:lnTo>
                  <a:lnTo>
                    <a:pt x="3962" y="2387"/>
                  </a:lnTo>
                  <a:lnTo>
                    <a:pt x="3175" y="1587"/>
                  </a:lnTo>
                  <a:lnTo>
                    <a:pt x="3175" y="800"/>
                  </a:lnTo>
                  <a:lnTo>
                    <a:pt x="2374" y="800"/>
                  </a:lnTo>
                  <a:lnTo>
                    <a:pt x="2374" y="0"/>
                  </a:lnTo>
                  <a:lnTo>
                    <a:pt x="1587" y="0"/>
                  </a:lnTo>
                  <a:lnTo>
                    <a:pt x="1587" y="800"/>
                  </a:lnTo>
                  <a:lnTo>
                    <a:pt x="787" y="800"/>
                  </a:lnTo>
                  <a:lnTo>
                    <a:pt x="787" y="3962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52" name="object 23952"/>
          <p:cNvGrpSpPr/>
          <p:nvPr/>
        </p:nvGrpSpPr>
        <p:grpSpPr>
          <a:xfrm>
            <a:off x="5569294" y="2976325"/>
            <a:ext cx="5144" cy="10287"/>
            <a:chOff x="6557473" y="4409370"/>
            <a:chExt cx="7620" cy="15240"/>
          </a:xfrm>
        </p:grpSpPr>
        <p:sp>
          <p:nvSpPr>
            <p:cNvPr id="23953" name="object 23953"/>
            <p:cNvSpPr/>
            <p:nvPr/>
          </p:nvSpPr>
          <p:spPr>
            <a:xfrm>
              <a:off x="6560654" y="4412373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29">
                  <a:moveTo>
                    <a:pt x="1574" y="11087"/>
                  </a:moveTo>
                  <a:lnTo>
                    <a:pt x="2362" y="11087"/>
                  </a:lnTo>
                  <a:lnTo>
                    <a:pt x="2362" y="10286"/>
                  </a:lnTo>
                  <a:lnTo>
                    <a:pt x="3162" y="9512"/>
                  </a:lnTo>
                  <a:lnTo>
                    <a:pt x="3162" y="3949"/>
                  </a:lnTo>
                  <a:lnTo>
                    <a:pt x="2362" y="3174"/>
                  </a:lnTo>
                  <a:lnTo>
                    <a:pt x="2362" y="1574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54" name="object 23954"/>
            <p:cNvSpPr/>
            <p:nvPr/>
          </p:nvSpPr>
          <p:spPr>
            <a:xfrm>
              <a:off x="6558267" y="4410163"/>
              <a:ext cx="5715" cy="13335"/>
            </a:xfrm>
            <a:custGeom>
              <a:avLst/>
              <a:gdLst/>
              <a:ahLst/>
              <a:cxnLst/>
              <a:rect l="l" t="t" r="r" b="b"/>
              <a:pathLst>
                <a:path w="5715" h="13335">
                  <a:moveTo>
                    <a:pt x="0" y="6159"/>
                  </a:moveTo>
                  <a:lnTo>
                    <a:pt x="0" y="8547"/>
                  </a:lnTo>
                  <a:lnTo>
                    <a:pt x="787" y="9334"/>
                  </a:lnTo>
                  <a:lnTo>
                    <a:pt x="787" y="10922"/>
                  </a:lnTo>
                  <a:lnTo>
                    <a:pt x="1574" y="11709"/>
                  </a:lnTo>
                  <a:lnTo>
                    <a:pt x="1574" y="12496"/>
                  </a:lnTo>
                  <a:lnTo>
                    <a:pt x="2374" y="12496"/>
                  </a:lnTo>
                  <a:lnTo>
                    <a:pt x="2374" y="13296"/>
                  </a:lnTo>
                  <a:lnTo>
                    <a:pt x="4762" y="13296"/>
                  </a:lnTo>
                  <a:lnTo>
                    <a:pt x="4762" y="12496"/>
                  </a:lnTo>
                  <a:lnTo>
                    <a:pt x="5537" y="11709"/>
                  </a:lnTo>
                  <a:lnTo>
                    <a:pt x="5537" y="6159"/>
                  </a:lnTo>
                  <a:lnTo>
                    <a:pt x="4762" y="5372"/>
                  </a:lnTo>
                  <a:lnTo>
                    <a:pt x="4762" y="3784"/>
                  </a:lnTo>
                  <a:lnTo>
                    <a:pt x="1257" y="0"/>
                  </a:lnTo>
                  <a:lnTo>
                    <a:pt x="1206" y="3340"/>
                  </a:lnTo>
                  <a:lnTo>
                    <a:pt x="0" y="4584"/>
                  </a:lnTo>
                  <a:lnTo>
                    <a:pt x="0" y="6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3955" name="object 23955"/>
          <p:cNvSpPr/>
          <p:nvPr/>
        </p:nvSpPr>
        <p:spPr>
          <a:xfrm>
            <a:off x="5283217" y="2628088"/>
            <a:ext cx="3429" cy="7715"/>
          </a:xfrm>
          <a:custGeom>
            <a:avLst/>
            <a:gdLst/>
            <a:ahLst/>
            <a:cxnLst/>
            <a:rect l="l" t="t" r="r" b="b"/>
            <a:pathLst>
              <a:path w="5079" h="11429">
                <a:moveTo>
                  <a:pt x="3949" y="7137"/>
                </a:moveTo>
                <a:lnTo>
                  <a:pt x="3949" y="3175"/>
                </a:lnTo>
                <a:lnTo>
                  <a:pt x="3162" y="2374"/>
                </a:lnTo>
                <a:lnTo>
                  <a:pt x="3162" y="1587"/>
                </a:lnTo>
                <a:lnTo>
                  <a:pt x="2374" y="800"/>
                </a:lnTo>
                <a:lnTo>
                  <a:pt x="2374" y="0"/>
                </a:lnTo>
                <a:lnTo>
                  <a:pt x="774" y="0"/>
                </a:lnTo>
                <a:lnTo>
                  <a:pt x="774" y="800"/>
                </a:lnTo>
                <a:lnTo>
                  <a:pt x="0" y="800"/>
                </a:lnTo>
                <a:lnTo>
                  <a:pt x="0" y="7924"/>
                </a:lnTo>
                <a:lnTo>
                  <a:pt x="774" y="8712"/>
                </a:lnTo>
                <a:lnTo>
                  <a:pt x="774" y="9512"/>
                </a:lnTo>
                <a:lnTo>
                  <a:pt x="1574" y="10299"/>
                </a:lnTo>
                <a:lnTo>
                  <a:pt x="1574" y="11087"/>
                </a:lnTo>
                <a:lnTo>
                  <a:pt x="3162" y="11087"/>
                </a:lnTo>
                <a:lnTo>
                  <a:pt x="3162" y="10299"/>
                </a:lnTo>
                <a:lnTo>
                  <a:pt x="3949" y="10299"/>
                </a:lnTo>
                <a:lnTo>
                  <a:pt x="3949" y="9512"/>
                </a:lnTo>
                <a:lnTo>
                  <a:pt x="3657" y="5410"/>
                </a:lnTo>
                <a:lnTo>
                  <a:pt x="4965" y="3886"/>
                </a:lnTo>
                <a:lnTo>
                  <a:pt x="2374" y="800"/>
                </a:lnTo>
                <a:lnTo>
                  <a:pt x="2374" y="0"/>
                </a:lnTo>
                <a:lnTo>
                  <a:pt x="15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3956" name="object 23956"/>
          <p:cNvGrpSpPr/>
          <p:nvPr/>
        </p:nvGrpSpPr>
        <p:grpSpPr>
          <a:xfrm>
            <a:off x="5296037" y="2580498"/>
            <a:ext cx="9430" cy="3429"/>
            <a:chOff x="6152648" y="3822960"/>
            <a:chExt cx="13970" cy="5080"/>
          </a:xfrm>
        </p:grpSpPr>
        <p:sp>
          <p:nvSpPr>
            <p:cNvPr id="23957" name="object 23957"/>
            <p:cNvSpPr/>
            <p:nvPr/>
          </p:nvSpPr>
          <p:spPr>
            <a:xfrm>
              <a:off x="6153442" y="3825341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0" y="0"/>
                  </a:moveTo>
                  <a:lnTo>
                    <a:pt x="0" y="800"/>
                  </a:lnTo>
                  <a:lnTo>
                    <a:pt x="1587" y="800"/>
                  </a:lnTo>
                  <a:lnTo>
                    <a:pt x="2374" y="1587"/>
                  </a:lnTo>
                  <a:lnTo>
                    <a:pt x="9499" y="1587"/>
                  </a:lnTo>
                  <a:lnTo>
                    <a:pt x="10299" y="800"/>
                  </a:lnTo>
                  <a:lnTo>
                    <a:pt x="11099" y="800"/>
                  </a:lnTo>
                  <a:lnTo>
                    <a:pt x="11099" y="0"/>
                  </a:lnTo>
                  <a:lnTo>
                    <a:pt x="118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58" name="object 23958"/>
            <p:cNvSpPr/>
            <p:nvPr/>
          </p:nvSpPr>
          <p:spPr>
            <a:xfrm>
              <a:off x="6153442" y="3823754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4" h="3175">
                  <a:moveTo>
                    <a:pt x="800" y="1587"/>
                  </a:moveTo>
                  <a:lnTo>
                    <a:pt x="0" y="1587"/>
                  </a:lnTo>
                  <a:lnTo>
                    <a:pt x="0" y="2387"/>
                  </a:lnTo>
                  <a:lnTo>
                    <a:pt x="1587" y="2387"/>
                  </a:lnTo>
                  <a:lnTo>
                    <a:pt x="2387" y="3162"/>
                  </a:lnTo>
                  <a:lnTo>
                    <a:pt x="9512" y="3162"/>
                  </a:lnTo>
                  <a:lnTo>
                    <a:pt x="10299" y="2387"/>
                  </a:lnTo>
                  <a:lnTo>
                    <a:pt x="11099" y="2387"/>
                  </a:lnTo>
                  <a:lnTo>
                    <a:pt x="11099" y="1587"/>
                  </a:lnTo>
                  <a:lnTo>
                    <a:pt x="11899" y="1587"/>
                  </a:lnTo>
                  <a:lnTo>
                    <a:pt x="11099" y="1587"/>
                  </a:lnTo>
                  <a:lnTo>
                    <a:pt x="11099" y="787"/>
                  </a:lnTo>
                  <a:lnTo>
                    <a:pt x="8724" y="787"/>
                  </a:lnTo>
                  <a:lnTo>
                    <a:pt x="7937" y="0"/>
                  </a:lnTo>
                  <a:lnTo>
                    <a:pt x="3174" y="0"/>
                  </a:lnTo>
                  <a:lnTo>
                    <a:pt x="2387" y="787"/>
                  </a:lnTo>
                  <a:lnTo>
                    <a:pt x="800" y="787"/>
                  </a:lnTo>
                  <a:lnTo>
                    <a:pt x="800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59" name="object 23959"/>
          <p:cNvGrpSpPr/>
          <p:nvPr/>
        </p:nvGrpSpPr>
        <p:grpSpPr>
          <a:xfrm>
            <a:off x="5580524" y="2589585"/>
            <a:ext cx="5144" cy="8573"/>
            <a:chOff x="6574110" y="3836422"/>
            <a:chExt cx="7620" cy="12700"/>
          </a:xfrm>
        </p:grpSpPr>
        <p:sp>
          <p:nvSpPr>
            <p:cNvPr id="23960" name="object 23960"/>
            <p:cNvSpPr/>
            <p:nvPr/>
          </p:nvSpPr>
          <p:spPr>
            <a:xfrm>
              <a:off x="6576491" y="3837216"/>
              <a:ext cx="4445" cy="11430"/>
            </a:xfrm>
            <a:custGeom>
              <a:avLst/>
              <a:gdLst/>
              <a:ahLst/>
              <a:cxnLst/>
              <a:rect l="l" t="t" r="r" b="b"/>
              <a:pathLst>
                <a:path w="4445" h="11429">
                  <a:moveTo>
                    <a:pt x="1587" y="11099"/>
                  </a:moveTo>
                  <a:lnTo>
                    <a:pt x="2374" y="11099"/>
                  </a:lnTo>
                  <a:lnTo>
                    <a:pt x="3162" y="10299"/>
                  </a:lnTo>
                  <a:lnTo>
                    <a:pt x="3162" y="9512"/>
                  </a:lnTo>
                  <a:lnTo>
                    <a:pt x="3962" y="8724"/>
                  </a:lnTo>
                  <a:lnTo>
                    <a:pt x="3962" y="4762"/>
                  </a:lnTo>
                  <a:lnTo>
                    <a:pt x="3162" y="3962"/>
                  </a:lnTo>
                  <a:lnTo>
                    <a:pt x="3162" y="2387"/>
                  </a:lnTo>
                  <a:lnTo>
                    <a:pt x="2374" y="1587"/>
                  </a:lnTo>
                  <a:lnTo>
                    <a:pt x="2374" y="800"/>
                  </a:lnTo>
                  <a:lnTo>
                    <a:pt x="1587" y="800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61" name="object 23961"/>
            <p:cNvSpPr/>
            <p:nvPr/>
          </p:nvSpPr>
          <p:spPr>
            <a:xfrm>
              <a:off x="6574904" y="3837228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29">
                  <a:moveTo>
                    <a:pt x="0" y="3962"/>
                  </a:moveTo>
                  <a:lnTo>
                    <a:pt x="0" y="7124"/>
                  </a:lnTo>
                  <a:lnTo>
                    <a:pt x="787" y="7924"/>
                  </a:lnTo>
                  <a:lnTo>
                    <a:pt x="787" y="9499"/>
                  </a:lnTo>
                  <a:lnTo>
                    <a:pt x="2374" y="11099"/>
                  </a:lnTo>
                  <a:lnTo>
                    <a:pt x="3949" y="11099"/>
                  </a:lnTo>
                  <a:lnTo>
                    <a:pt x="4749" y="10299"/>
                  </a:lnTo>
                  <a:lnTo>
                    <a:pt x="4749" y="9499"/>
                  </a:lnTo>
                  <a:lnTo>
                    <a:pt x="5537" y="8724"/>
                  </a:lnTo>
                  <a:lnTo>
                    <a:pt x="5537" y="4762"/>
                  </a:lnTo>
                  <a:lnTo>
                    <a:pt x="4749" y="3962"/>
                  </a:lnTo>
                  <a:lnTo>
                    <a:pt x="4749" y="2387"/>
                  </a:lnTo>
                  <a:lnTo>
                    <a:pt x="3949" y="1587"/>
                  </a:lnTo>
                  <a:lnTo>
                    <a:pt x="3949" y="787"/>
                  </a:lnTo>
                  <a:lnTo>
                    <a:pt x="3175" y="787"/>
                  </a:lnTo>
                  <a:lnTo>
                    <a:pt x="3175" y="0"/>
                  </a:lnTo>
                  <a:lnTo>
                    <a:pt x="787" y="0"/>
                  </a:lnTo>
                  <a:lnTo>
                    <a:pt x="787" y="1587"/>
                  </a:lnTo>
                  <a:lnTo>
                    <a:pt x="0" y="1587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62" name="object 23962"/>
          <p:cNvGrpSpPr/>
          <p:nvPr/>
        </p:nvGrpSpPr>
        <p:grpSpPr>
          <a:xfrm>
            <a:off x="5573572" y="2545205"/>
            <a:ext cx="8573" cy="3429"/>
            <a:chOff x="6563810" y="3770674"/>
            <a:chExt cx="12700" cy="5080"/>
          </a:xfrm>
        </p:grpSpPr>
        <p:sp>
          <p:nvSpPr>
            <p:cNvPr id="23963" name="object 23963"/>
            <p:cNvSpPr/>
            <p:nvPr/>
          </p:nvSpPr>
          <p:spPr>
            <a:xfrm>
              <a:off x="6564604" y="3773055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0"/>
                  </a:moveTo>
                  <a:lnTo>
                    <a:pt x="0" y="800"/>
                  </a:lnTo>
                  <a:lnTo>
                    <a:pt x="2374" y="800"/>
                  </a:lnTo>
                  <a:lnTo>
                    <a:pt x="3162" y="1574"/>
                  </a:lnTo>
                  <a:lnTo>
                    <a:pt x="7912" y="1574"/>
                  </a:lnTo>
                  <a:lnTo>
                    <a:pt x="8712" y="800"/>
                  </a:lnTo>
                  <a:lnTo>
                    <a:pt x="10287" y="800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64" name="object 23964"/>
            <p:cNvSpPr/>
            <p:nvPr/>
          </p:nvSpPr>
          <p:spPr>
            <a:xfrm>
              <a:off x="6564604" y="3771468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787"/>
                  </a:moveTo>
                  <a:lnTo>
                    <a:pt x="0" y="2374"/>
                  </a:lnTo>
                  <a:lnTo>
                    <a:pt x="2374" y="2374"/>
                  </a:lnTo>
                  <a:lnTo>
                    <a:pt x="3162" y="3162"/>
                  </a:lnTo>
                  <a:lnTo>
                    <a:pt x="7912" y="3162"/>
                  </a:lnTo>
                  <a:lnTo>
                    <a:pt x="8712" y="2374"/>
                  </a:lnTo>
                  <a:lnTo>
                    <a:pt x="10287" y="2374"/>
                  </a:lnTo>
                  <a:lnTo>
                    <a:pt x="11087" y="1587"/>
                  </a:lnTo>
                  <a:lnTo>
                    <a:pt x="11087" y="787"/>
                  </a:lnTo>
                  <a:lnTo>
                    <a:pt x="9499" y="787"/>
                  </a:lnTo>
                  <a:lnTo>
                    <a:pt x="9499" y="0"/>
                  </a:lnTo>
                  <a:lnTo>
                    <a:pt x="1587" y="0"/>
                  </a:lnTo>
                  <a:lnTo>
                    <a:pt x="787" y="787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65" name="object 23965"/>
          <p:cNvGrpSpPr/>
          <p:nvPr/>
        </p:nvGrpSpPr>
        <p:grpSpPr>
          <a:xfrm>
            <a:off x="2232500" y="2045222"/>
            <a:ext cx="9430" cy="3429"/>
            <a:chOff x="1614074" y="3029959"/>
            <a:chExt cx="13970" cy="5080"/>
          </a:xfrm>
        </p:grpSpPr>
        <p:sp>
          <p:nvSpPr>
            <p:cNvPr id="23966" name="object 23966"/>
            <p:cNvSpPr/>
            <p:nvPr/>
          </p:nvSpPr>
          <p:spPr>
            <a:xfrm>
              <a:off x="1614881" y="3032340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5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3949" y="800"/>
                  </a:lnTo>
                  <a:lnTo>
                    <a:pt x="4749" y="1587"/>
                  </a:lnTo>
                  <a:lnTo>
                    <a:pt x="7912" y="1587"/>
                  </a:lnTo>
                  <a:lnTo>
                    <a:pt x="8712" y="800"/>
                  </a:lnTo>
                  <a:lnTo>
                    <a:pt x="11099" y="800"/>
                  </a:lnTo>
                  <a:lnTo>
                    <a:pt x="11099" y="0"/>
                  </a:lnTo>
                  <a:lnTo>
                    <a:pt x="118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67" name="object 23967"/>
            <p:cNvSpPr/>
            <p:nvPr/>
          </p:nvSpPr>
          <p:spPr>
            <a:xfrm>
              <a:off x="1614868" y="3030753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4" h="3175">
                  <a:moveTo>
                    <a:pt x="800" y="800"/>
                  </a:moveTo>
                  <a:lnTo>
                    <a:pt x="0" y="800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800" y="2374"/>
                  </a:lnTo>
                  <a:lnTo>
                    <a:pt x="3962" y="2374"/>
                  </a:lnTo>
                  <a:lnTo>
                    <a:pt x="4749" y="3174"/>
                  </a:lnTo>
                  <a:lnTo>
                    <a:pt x="7924" y="3174"/>
                  </a:lnTo>
                  <a:lnTo>
                    <a:pt x="8712" y="2374"/>
                  </a:lnTo>
                  <a:lnTo>
                    <a:pt x="11099" y="2374"/>
                  </a:lnTo>
                  <a:lnTo>
                    <a:pt x="11099" y="1587"/>
                  </a:lnTo>
                  <a:lnTo>
                    <a:pt x="11887" y="1587"/>
                  </a:lnTo>
                  <a:lnTo>
                    <a:pt x="11887" y="800"/>
                  </a:lnTo>
                  <a:lnTo>
                    <a:pt x="11099" y="800"/>
                  </a:lnTo>
                  <a:lnTo>
                    <a:pt x="10299" y="0"/>
                  </a:lnTo>
                  <a:lnTo>
                    <a:pt x="2374" y="0"/>
                  </a:lnTo>
                  <a:lnTo>
                    <a:pt x="1587" y="800"/>
                  </a:lnTo>
                  <a:lnTo>
                    <a:pt x="80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68" name="object 23968"/>
          <p:cNvGrpSpPr/>
          <p:nvPr/>
        </p:nvGrpSpPr>
        <p:grpSpPr>
          <a:xfrm>
            <a:off x="2209500" y="2138268"/>
            <a:ext cx="6001" cy="3429"/>
            <a:chOff x="1580000" y="3167805"/>
            <a:chExt cx="8890" cy="5080"/>
          </a:xfrm>
        </p:grpSpPr>
        <p:sp>
          <p:nvSpPr>
            <p:cNvPr id="23969" name="object 23969"/>
            <p:cNvSpPr/>
            <p:nvPr/>
          </p:nvSpPr>
          <p:spPr>
            <a:xfrm>
              <a:off x="1580807" y="317018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5">
                  <a:moveTo>
                    <a:pt x="0" y="0"/>
                  </a:moveTo>
                  <a:lnTo>
                    <a:pt x="800" y="0"/>
                  </a:lnTo>
                  <a:lnTo>
                    <a:pt x="800" y="787"/>
                  </a:lnTo>
                  <a:lnTo>
                    <a:pt x="1587" y="1574"/>
                  </a:lnTo>
                  <a:lnTo>
                    <a:pt x="7137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70" name="object 23970"/>
            <p:cNvSpPr/>
            <p:nvPr/>
          </p:nvSpPr>
          <p:spPr>
            <a:xfrm>
              <a:off x="1580794" y="3168599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7137" y="800"/>
                  </a:moveTo>
                  <a:lnTo>
                    <a:pt x="6337" y="0"/>
                  </a:lnTo>
                  <a:lnTo>
                    <a:pt x="5562" y="0"/>
                  </a:lnTo>
                  <a:lnTo>
                    <a:pt x="4762" y="800"/>
                  </a:lnTo>
                  <a:lnTo>
                    <a:pt x="1600" y="800"/>
                  </a:lnTo>
                  <a:lnTo>
                    <a:pt x="800" y="1600"/>
                  </a:lnTo>
                  <a:lnTo>
                    <a:pt x="0" y="1600"/>
                  </a:lnTo>
                  <a:lnTo>
                    <a:pt x="800" y="1600"/>
                  </a:lnTo>
                  <a:lnTo>
                    <a:pt x="800" y="2374"/>
                  </a:lnTo>
                  <a:lnTo>
                    <a:pt x="1600" y="3174"/>
                  </a:lnTo>
                  <a:lnTo>
                    <a:pt x="7137" y="31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71" name="object 23971"/>
          <p:cNvGrpSpPr/>
          <p:nvPr/>
        </p:nvGrpSpPr>
        <p:grpSpPr>
          <a:xfrm>
            <a:off x="2210040" y="2935031"/>
            <a:ext cx="5572" cy="3429"/>
            <a:chOff x="1580800" y="4348194"/>
            <a:chExt cx="8255" cy="5080"/>
          </a:xfrm>
        </p:grpSpPr>
        <p:sp>
          <p:nvSpPr>
            <p:cNvPr id="23972" name="object 23972"/>
            <p:cNvSpPr/>
            <p:nvPr/>
          </p:nvSpPr>
          <p:spPr>
            <a:xfrm>
              <a:off x="1581594" y="435057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1587" y="1587"/>
                  </a:lnTo>
                  <a:lnTo>
                    <a:pt x="6337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73" name="object 23973"/>
            <p:cNvSpPr/>
            <p:nvPr/>
          </p:nvSpPr>
          <p:spPr>
            <a:xfrm>
              <a:off x="1581594" y="4348988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6337" y="0"/>
                  </a:moveTo>
                  <a:lnTo>
                    <a:pt x="3162" y="0"/>
                  </a:lnTo>
                  <a:lnTo>
                    <a:pt x="2374" y="800"/>
                  </a:lnTo>
                  <a:lnTo>
                    <a:pt x="0" y="800"/>
                  </a:lnTo>
                  <a:lnTo>
                    <a:pt x="0" y="2374"/>
                  </a:lnTo>
                  <a:lnTo>
                    <a:pt x="800" y="2374"/>
                  </a:lnTo>
                  <a:lnTo>
                    <a:pt x="1587" y="3162"/>
                  </a:lnTo>
                  <a:lnTo>
                    <a:pt x="6337" y="31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74" name="object 23974"/>
          <p:cNvGrpSpPr/>
          <p:nvPr/>
        </p:nvGrpSpPr>
        <p:grpSpPr>
          <a:xfrm>
            <a:off x="4028164" y="2688519"/>
            <a:ext cx="1715" cy="8573"/>
            <a:chOff x="4274318" y="3982992"/>
            <a:chExt cx="2540" cy="12700"/>
          </a:xfrm>
        </p:grpSpPr>
        <p:sp>
          <p:nvSpPr>
            <p:cNvPr id="23975" name="object 23975"/>
            <p:cNvSpPr/>
            <p:nvPr/>
          </p:nvSpPr>
          <p:spPr>
            <a:xfrm>
              <a:off x="4275111" y="398378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793" y="5543"/>
                  </a:moveTo>
                  <a:lnTo>
                    <a:pt x="793" y="5543"/>
                  </a:lnTo>
                </a:path>
              </a:pathLst>
            </a:custGeom>
            <a:ln w="110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76" name="object 23976"/>
            <p:cNvSpPr/>
            <p:nvPr/>
          </p:nvSpPr>
          <p:spPr>
            <a:xfrm>
              <a:off x="4275111" y="3983786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29">
                  <a:moveTo>
                    <a:pt x="0" y="0"/>
                  </a:moveTo>
                  <a:lnTo>
                    <a:pt x="800" y="800"/>
                  </a:lnTo>
                  <a:lnTo>
                    <a:pt x="800" y="7137"/>
                  </a:lnTo>
                  <a:lnTo>
                    <a:pt x="0" y="7912"/>
                  </a:lnTo>
                  <a:lnTo>
                    <a:pt x="0" y="110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77" name="object 23977"/>
          <p:cNvGrpSpPr/>
          <p:nvPr/>
        </p:nvGrpSpPr>
        <p:grpSpPr>
          <a:xfrm>
            <a:off x="4007308" y="2643068"/>
            <a:ext cx="8573" cy="3429"/>
            <a:chOff x="4243419" y="3915657"/>
            <a:chExt cx="12700" cy="5080"/>
          </a:xfrm>
        </p:grpSpPr>
        <p:sp>
          <p:nvSpPr>
            <p:cNvPr id="23978" name="object 23978"/>
            <p:cNvSpPr/>
            <p:nvPr/>
          </p:nvSpPr>
          <p:spPr>
            <a:xfrm>
              <a:off x="4244213" y="391802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0"/>
                  </a:moveTo>
                  <a:lnTo>
                    <a:pt x="800" y="800"/>
                  </a:lnTo>
                  <a:lnTo>
                    <a:pt x="4762" y="800"/>
                  </a:lnTo>
                  <a:lnTo>
                    <a:pt x="5549" y="1574"/>
                  </a:lnTo>
                  <a:lnTo>
                    <a:pt x="6337" y="800"/>
                  </a:lnTo>
                  <a:lnTo>
                    <a:pt x="10312" y="800"/>
                  </a:lnTo>
                  <a:lnTo>
                    <a:pt x="10312" y="0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79" name="object 23979"/>
            <p:cNvSpPr/>
            <p:nvPr/>
          </p:nvSpPr>
          <p:spPr>
            <a:xfrm>
              <a:off x="4244225" y="3916451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787"/>
                  </a:moveTo>
                  <a:lnTo>
                    <a:pt x="0" y="1587"/>
                  </a:lnTo>
                  <a:lnTo>
                    <a:pt x="787" y="2374"/>
                  </a:lnTo>
                  <a:lnTo>
                    <a:pt x="4749" y="2374"/>
                  </a:lnTo>
                  <a:lnTo>
                    <a:pt x="5537" y="3175"/>
                  </a:lnTo>
                  <a:lnTo>
                    <a:pt x="6337" y="2374"/>
                  </a:lnTo>
                  <a:lnTo>
                    <a:pt x="10287" y="2374"/>
                  </a:lnTo>
                  <a:lnTo>
                    <a:pt x="10287" y="1587"/>
                  </a:lnTo>
                  <a:lnTo>
                    <a:pt x="11087" y="1587"/>
                  </a:lnTo>
                  <a:lnTo>
                    <a:pt x="11087" y="787"/>
                  </a:lnTo>
                  <a:lnTo>
                    <a:pt x="10287" y="787"/>
                  </a:lnTo>
                  <a:lnTo>
                    <a:pt x="10287" y="0"/>
                  </a:lnTo>
                  <a:lnTo>
                    <a:pt x="9512" y="0"/>
                  </a:lnTo>
                  <a:lnTo>
                    <a:pt x="1574" y="0"/>
                  </a:lnTo>
                  <a:lnTo>
                    <a:pt x="787" y="0"/>
                  </a:lnTo>
                  <a:lnTo>
                    <a:pt x="787" y="787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80" name="object 23980"/>
          <p:cNvGrpSpPr/>
          <p:nvPr/>
        </p:nvGrpSpPr>
        <p:grpSpPr>
          <a:xfrm>
            <a:off x="3700369" y="2676218"/>
            <a:ext cx="3429" cy="9430"/>
            <a:chOff x="3788695" y="3964768"/>
            <a:chExt cx="5080" cy="13970"/>
          </a:xfrm>
        </p:grpSpPr>
        <p:sp>
          <p:nvSpPr>
            <p:cNvPr id="23981" name="object 23981"/>
            <p:cNvSpPr/>
            <p:nvPr/>
          </p:nvSpPr>
          <p:spPr>
            <a:xfrm>
              <a:off x="3789502" y="3965562"/>
              <a:ext cx="1905" cy="12065"/>
            </a:xfrm>
            <a:custGeom>
              <a:avLst/>
              <a:gdLst/>
              <a:ahLst/>
              <a:cxnLst/>
              <a:rect l="l" t="t" r="r" b="b"/>
              <a:pathLst>
                <a:path w="1904" h="12064">
                  <a:moveTo>
                    <a:pt x="1587" y="0"/>
                  </a:moveTo>
                  <a:lnTo>
                    <a:pt x="1587" y="800"/>
                  </a:lnTo>
                  <a:lnTo>
                    <a:pt x="787" y="1587"/>
                  </a:lnTo>
                  <a:lnTo>
                    <a:pt x="787" y="4762"/>
                  </a:lnTo>
                  <a:lnTo>
                    <a:pt x="0" y="5549"/>
                  </a:lnTo>
                  <a:lnTo>
                    <a:pt x="0" y="9512"/>
                  </a:lnTo>
                  <a:lnTo>
                    <a:pt x="787" y="10299"/>
                  </a:lnTo>
                  <a:lnTo>
                    <a:pt x="787" y="11874"/>
                  </a:lnTo>
                  <a:lnTo>
                    <a:pt x="1587" y="118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82" name="object 23982"/>
            <p:cNvSpPr/>
            <p:nvPr/>
          </p:nvSpPr>
          <p:spPr>
            <a:xfrm>
              <a:off x="3789489" y="3965562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4">
                  <a:moveTo>
                    <a:pt x="3175" y="4762"/>
                  </a:moveTo>
                  <a:lnTo>
                    <a:pt x="3175" y="3175"/>
                  </a:lnTo>
                  <a:lnTo>
                    <a:pt x="2374" y="2387"/>
                  </a:lnTo>
                  <a:lnTo>
                    <a:pt x="2374" y="800"/>
                  </a:lnTo>
                  <a:lnTo>
                    <a:pt x="1600" y="0"/>
                  </a:lnTo>
                  <a:lnTo>
                    <a:pt x="1600" y="800"/>
                  </a:lnTo>
                  <a:lnTo>
                    <a:pt x="800" y="1587"/>
                  </a:lnTo>
                  <a:lnTo>
                    <a:pt x="800" y="4762"/>
                  </a:lnTo>
                  <a:lnTo>
                    <a:pt x="0" y="5562"/>
                  </a:lnTo>
                  <a:lnTo>
                    <a:pt x="0" y="9512"/>
                  </a:lnTo>
                  <a:lnTo>
                    <a:pt x="800" y="10299"/>
                  </a:lnTo>
                  <a:lnTo>
                    <a:pt x="800" y="11887"/>
                  </a:lnTo>
                  <a:lnTo>
                    <a:pt x="1600" y="11887"/>
                  </a:lnTo>
                  <a:lnTo>
                    <a:pt x="1600" y="11099"/>
                  </a:lnTo>
                  <a:lnTo>
                    <a:pt x="2374" y="10299"/>
                  </a:lnTo>
                  <a:lnTo>
                    <a:pt x="2374" y="7137"/>
                  </a:lnTo>
                  <a:lnTo>
                    <a:pt x="3175" y="6337"/>
                  </a:lnTo>
                  <a:lnTo>
                    <a:pt x="3175" y="47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83" name="object 23983"/>
          <p:cNvGrpSpPr/>
          <p:nvPr/>
        </p:nvGrpSpPr>
        <p:grpSpPr>
          <a:xfrm>
            <a:off x="3703044" y="2631831"/>
            <a:ext cx="9430" cy="3000"/>
            <a:chOff x="3792658" y="3899008"/>
            <a:chExt cx="13970" cy="4445"/>
          </a:xfrm>
        </p:grpSpPr>
        <p:sp>
          <p:nvSpPr>
            <p:cNvPr id="23984" name="object 23984"/>
            <p:cNvSpPr/>
            <p:nvPr/>
          </p:nvSpPr>
          <p:spPr>
            <a:xfrm>
              <a:off x="3795039" y="390218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89">
                  <a:moveTo>
                    <a:pt x="0" y="0"/>
                  </a:moveTo>
                  <a:lnTo>
                    <a:pt x="800" y="0"/>
                  </a:lnTo>
                  <a:lnTo>
                    <a:pt x="7924" y="0"/>
                  </a:lnTo>
                  <a:lnTo>
                    <a:pt x="872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85" name="object 23985"/>
            <p:cNvSpPr/>
            <p:nvPr/>
          </p:nvSpPr>
          <p:spPr>
            <a:xfrm>
              <a:off x="3793451" y="3899801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4" h="2539">
                  <a:moveTo>
                    <a:pt x="787" y="800"/>
                  </a:moveTo>
                  <a:lnTo>
                    <a:pt x="0" y="800"/>
                  </a:lnTo>
                  <a:lnTo>
                    <a:pt x="0" y="1587"/>
                  </a:lnTo>
                  <a:lnTo>
                    <a:pt x="787" y="1587"/>
                  </a:lnTo>
                  <a:lnTo>
                    <a:pt x="787" y="2374"/>
                  </a:lnTo>
                  <a:lnTo>
                    <a:pt x="10299" y="2374"/>
                  </a:lnTo>
                  <a:lnTo>
                    <a:pt x="11087" y="1587"/>
                  </a:lnTo>
                  <a:lnTo>
                    <a:pt x="11887" y="1587"/>
                  </a:lnTo>
                  <a:lnTo>
                    <a:pt x="11887" y="800"/>
                  </a:lnTo>
                  <a:lnTo>
                    <a:pt x="11087" y="800"/>
                  </a:lnTo>
                  <a:lnTo>
                    <a:pt x="10299" y="0"/>
                  </a:lnTo>
                  <a:lnTo>
                    <a:pt x="1587" y="0"/>
                  </a:lnTo>
                  <a:lnTo>
                    <a:pt x="787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86" name="object 23986"/>
          <p:cNvGrpSpPr/>
          <p:nvPr/>
        </p:nvGrpSpPr>
        <p:grpSpPr>
          <a:xfrm>
            <a:off x="3708393" y="2532372"/>
            <a:ext cx="8573" cy="3429"/>
            <a:chOff x="3800583" y="3751662"/>
            <a:chExt cx="12700" cy="5080"/>
          </a:xfrm>
        </p:grpSpPr>
        <p:sp>
          <p:nvSpPr>
            <p:cNvPr id="23987" name="object 23987"/>
            <p:cNvSpPr/>
            <p:nvPr/>
          </p:nvSpPr>
          <p:spPr>
            <a:xfrm>
              <a:off x="3801376" y="3754043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0"/>
                  </a:moveTo>
                  <a:lnTo>
                    <a:pt x="0" y="800"/>
                  </a:lnTo>
                  <a:lnTo>
                    <a:pt x="1587" y="800"/>
                  </a:lnTo>
                  <a:lnTo>
                    <a:pt x="2387" y="1574"/>
                  </a:lnTo>
                  <a:lnTo>
                    <a:pt x="7924" y="1574"/>
                  </a:lnTo>
                  <a:lnTo>
                    <a:pt x="8712" y="800"/>
                  </a:lnTo>
                  <a:lnTo>
                    <a:pt x="10299" y="800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88" name="object 23988"/>
            <p:cNvSpPr/>
            <p:nvPr/>
          </p:nvSpPr>
          <p:spPr>
            <a:xfrm>
              <a:off x="3801376" y="3752456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787"/>
                  </a:moveTo>
                  <a:lnTo>
                    <a:pt x="0" y="2374"/>
                  </a:lnTo>
                  <a:lnTo>
                    <a:pt x="1587" y="2374"/>
                  </a:lnTo>
                  <a:lnTo>
                    <a:pt x="2387" y="3162"/>
                  </a:lnTo>
                  <a:lnTo>
                    <a:pt x="7924" y="3162"/>
                  </a:lnTo>
                  <a:lnTo>
                    <a:pt x="8712" y="2374"/>
                  </a:lnTo>
                  <a:lnTo>
                    <a:pt x="10299" y="2374"/>
                  </a:lnTo>
                  <a:lnTo>
                    <a:pt x="11087" y="1587"/>
                  </a:lnTo>
                  <a:lnTo>
                    <a:pt x="11087" y="787"/>
                  </a:lnTo>
                  <a:lnTo>
                    <a:pt x="9512" y="787"/>
                  </a:lnTo>
                  <a:lnTo>
                    <a:pt x="9512" y="0"/>
                  </a:lnTo>
                  <a:lnTo>
                    <a:pt x="2387" y="0"/>
                  </a:lnTo>
                  <a:lnTo>
                    <a:pt x="1587" y="787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89" name="object 23989"/>
          <p:cNvGrpSpPr/>
          <p:nvPr/>
        </p:nvGrpSpPr>
        <p:grpSpPr>
          <a:xfrm>
            <a:off x="3705719" y="2577292"/>
            <a:ext cx="3000" cy="8573"/>
            <a:chOff x="3796620" y="3818210"/>
            <a:chExt cx="4445" cy="12700"/>
          </a:xfrm>
        </p:grpSpPr>
        <p:sp>
          <p:nvSpPr>
            <p:cNvPr id="23990" name="object 23990"/>
            <p:cNvSpPr/>
            <p:nvPr/>
          </p:nvSpPr>
          <p:spPr>
            <a:xfrm>
              <a:off x="3797427" y="3819004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1574" y="0"/>
                  </a:moveTo>
                  <a:lnTo>
                    <a:pt x="774" y="0"/>
                  </a:lnTo>
                  <a:lnTo>
                    <a:pt x="774" y="1574"/>
                  </a:lnTo>
                  <a:lnTo>
                    <a:pt x="0" y="2374"/>
                  </a:lnTo>
                  <a:lnTo>
                    <a:pt x="0" y="10299"/>
                  </a:lnTo>
                  <a:lnTo>
                    <a:pt x="774" y="110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91" name="object 23991"/>
            <p:cNvSpPr/>
            <p:nvPr/>
          </p:nvSpPr>
          <p:spPr>
            <a:xfrm>
              <a:off x="3797414" y="3819004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374" y="3962"/>
                  </a:moveTo>
                  <a:lnTo>
                    <a:pt x="2374" y="787"/>
                  </a:lnTo>
                  <a:lnTo>
                    <a:pt x="1574" y="0"/>
                  </a:lnTo>
                  <a:lnTo>
                    <a:pt x="787" y="0"/>
                  </a:lnTo>
                  <a:lnTo>
                    <a:pt x="787" y="1574"/>
                  </a:lnTo>
                  <a:lnTo>
                    <a:pt x="0" y="2374"/>
                  </a:lnTo>
                  <a:lnTo>
                    <a:pt x="0" y="10299"/>
                  </a:lnTo>
                  <a:lnTo>
                    <a:pt x="787" y="11099"/>
                  </a:lnTo>
                  <a:lnTo>
                    <a:pt x="1574" y="11099"/>
                  </a:lnTo>
                  <a:lnTo>
                    <a:pt x="1574" y="9499"/>
                  </a:lnTo>
                  <a:lnTo>
                    <a:pt x="2374" y="8712"/>
                  </a:lnTo>
                  <a:lnTo>
                    <a:pt x="2374" y="39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92" name="object 23992"/>
          <p:cNvGrpSpPr/>
          <p:nvPr/>
        </p:nvGrpSpPr>
        <p:grpSpPr>
          <a:xfrm>
            <a:off x="4029236" y="2589061"/>
            <a:ext cx="1715" cy="8573"/>
            <a:chOff x="4275905" y="3835647"/>
            <a:chExt cx="2540" cy="12700"/>
          </a:xfrm>
        </p:grpSpPr>
        <p:sp>
          <p:nvSpPr>
            <p:cNvPr id="23993" name="object 23993"/>
            <p:cNvSpPr/>
            <p:nvPr/>
          </p:nvSpPr>
          <p:spPr>
            <a:xfrm>
              <a:off x="4276699" y="3836441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29">
                  <a:moveTo>
                    <a:pt x="800" y="0"/>
                  </a:moveTo>
                  <a:lnTo>
                    <a:pt x="0" y="0"/>
                  </a:lnTo>
                </a:path>
                <a:path w="1270" h="11429">
                  <a:moveTo>
                    <a:pt x="800" y="0"/>
                  </a:moveTo>
                  <a:lnTo>
                    <a:pt x="0" y="0"/>
                  </a:lnTo>
                  <a:lnTo>
                    <a:pt x="0" y="787"/>
                  </a:lnTo>
                  <a:lnTo>
                    <a:pt x="0" y="10287"/>
                  </a:lnTo>
                  <a:lnTo>
                    <a:pt x="0" y="110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94" name="object 23994"/>
            <p:cNvSpPr/>
            <p:nvPr/>
          </p:nvSpPr>
          <p:spPr>
            <a:xfrm>
              <a:off x="4276712" y="3836441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29">
                  <a:moveTo>
                    <a:pt x="0" y="0"/>
                  </a:moveTo>
                  <a:lnTo>
                    <a:pt x="800" y="0"/>
                  </a:lnTo>
                  <a:lnTo>
                    <a:pt x="800" y="9512"/>
                  </a:lnTo>
                  <a:lnTo>
                    <a:pt x="0" y="10287"/>
                  </a:lnTo>
                  <a:lnTo>
                    <a:pt x="0" y="110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3995" name="object 23995"/>
          <p:cNvGrpSpPr/>
          <p:nvPr/>
        </p:nvGrpSpPr>
        <p:grpSpPr>
          <a:xfrm>
            <a:off x="4029236" y="3075671"/>
            <a:ext cx="1715" cy="8573"/>
            <a:chOff x="4275905" y="4556550"/>
            <a:chExt cx="2540" cy="12700"/>
          </a:xfrm>
        </p:grpSpPr>
        <p:sp>
          <p:nvSpPr>
            <p:cNvPr id="23996" name="object 23996"/>
            <p:cNvSpPr/>
            <p:nvPr/>
          </p:nvSpPr>
          <p:spPr>
            <a:xfrm>
              <a:off x="4276699" y="4557344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29">
                  <a:moveTo>
                    <a:pt x="800" y="0"/>
                  </a:moveTo>
                  <a:lnTo>
                    <a:pt x="0" y="0"/>
                  </a:lnTo>
                </a:path>
                <a:path w="1270" h="11429">
                  <a:moveTo>
                    <a:pt x="800" y="0"/>
                  </a:moveTo>
                  <a:lnTo>
                    <a:pt x="0" y="0"/>
                  </a:lnTo>
                  <a:lnTo>
                    <a:pt x="0" y="787"/>
                  </a:lnTo>
                  <a:lnTo>
                    <a:pt x="0" y="10287"/>
                  </a:lnTo>
                  <a:lnTo>
                    <a:pt x="0" y="110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3997" name="object 23997"/>
            <p:cNvSpPr/>
            <p:nvPr/>
          </p:nvSpPr>
          <p:spPr>
            <a:xfrm>
              <a:off x="4276712" y="4557344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29">
                  <a:moveTo>
                    <a:pt x="0" y="0"/>
                  </a:moveTo>
                  <a:lnTo>
                    <a:pt x="800" y="0"/>
                  </a:lnTo>
                  <a:lnTo>
                    <a:pt x="800" y="787"/>
                  </a:lnTo>
                  <a:lnTo>
                    <a:pt x="800" y="9499"/>
                  </a:lnTo>
                  <a:lnTo>
                    <a:pt x="800" y="10287"/>
                  </a:lnTo>
                  <a:lnTo>
                    <a:pt x="0" y="10287"/>
                  </a:lnTo>
                  <a:lnTo>
                    <a:pt x="0" y="110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3998" name="object 23998"/>
          <p:cNvSpPr/>
          <p:nvPr/>
        </p:nvSpPr>
        <p:spPr>
          <a:xfrm>
            <a:off x="3706263" y="3064445"/>
            <a:ext cx="1715" cy="7715"/>
          </a:xfrm>
          <a:custGeom>
            <a:avLst/>
            <a:gdLst/>
            <a:ahLst/>
            <a:cxnLst/>
            <a:rect l="l" t="t" r="r" b="b"/>
            <a:pathLst>
              <a:path w="2539" h="11429">
                <a:moveTo>
                  <a:pt x="1574" y="0"/>
                </a:moveTo>
                <a:lnTo>
                  <a:pt x="787" y="800"/>
                </a:lnTo>
                <a:lnTo>
                  <a:pt x="787" y="2374"/>
                </a:lnTo>
                <a:lnTo>
                  <a:pt x="0" y="3162"/>
                </a:lnTo>
                <a:lnTo>
                  <a:pt x="0" y="11099"/>
                </a:lnTo>
                <a:lnTo>
                  <a:pt x="1574" y="11099"/>
                </a:lnTo>
                <a:lnTo>
                  <a:pt x="1574" y="9512"/>
                </a:lnTo>
                <a:lnTo>
                  <a:pt x="2374" y="8712"/>
                </a:lnTo>
                <a:lnTo>
                  <a:pt x="2374" y="800"/>
                </a:lnTo>
                <a:lnTo>
                  <a:pt x="1574" y="800"/>
                </a:lnTo>
                <a:lnTo>
                  <a:pt x="1574" y="0"/>
                </a:lnTo>
                <a:lnTo>
                  <a:pt x="787" y="800"/>
                </a:lnTo>
                <a:lnTo>
                  <a:pt x="787" y="2374"/>
                </a:lnTo>
                <a:lnTo>
                  <a:pt x="0" y="3162"/>
                </a:lnTo>
                <a:lnTo>
                  <a:pt x="0" y="87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3999" name="object 23999"/>
          <p:cNvGrpSpPr/>
          <p:nvPr/>
        </p:nvGrpSpPr>
        <p:grpSpPr>
          <a:xfrm>
            <a:off x="4008379" y="2543594"/>
            <a:ext cx="8573" cy="3429"/>
            <a:chOff x="4245006" y="3768287"/>
            <a:chExt cx="12700" cy="5080"/>
          </a:xfrm>
        </p:grpSpPr>
        <p:sp>
          <p:nvSpPr>
            <p:cNvPr id="24000" name="object 24000"/>
            <p:cNvSpPr/>
            <p:nvPr/>
          </p:nvSpPr>
          <p:spPr>
            <a:xfrm>
              <a:off x="4245813" y="3770680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4749" y="800"/>
                  </a:lnTo>
                  <a:lnTo>
                    <a:pt x="5537" y="1587"/>
                  </a:lnTo>
                  <a:lnTo>
                    <a:pt x="6337" y="1587"/>
                  </a:lnTo>
                  <a:lnTo>
                    <a:pt x="7124" y="800"/>
                  </a:lnTo>
                  <a:lnTo>
                    <a:pt x="10287" y="800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01" name="object 24001"/>
            <p:cNvSpPr/>
            <p:nvPr/>
          </p:nvSpPr>
          <p:spPr>
            <a:xfrm>
              <a:off x="4245800" y="3769080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800"/>
                  </a:moveTo>
                  <a:lnTo>
                    <a:pt x="0" y="1600"/>
                  </a:lnTo>
                  <a:lnTo>
                    <a:pt x="800" y="1600"/>
                  </a:lnTo>
                  <a:lnTo>
                    <a:pt x="800" y="2387"/>
                  </a:lnTo>
                  <a:lnTo>
                    <a:pt x="4762" y="2387"/>
                  </a:lnTo>
                  <a:lnTo>
                    <a:pt x="5549" y="3174"/>
                  </a:lnTo>
                  <a:lnTo>
                    <a:pt x="6337" y="3174"/>
                  </a:lnTo>
                  <a:lnTo>
                    <a:pt x="7137" y="2387"/>
                  </a:lnTo>
                  <a:lnTo>
                    <a:pt x="10299" y="2387"/>
                  </a:lnTo>
                  <a:lnTo>
                    <a:pt x="11099" y="1600"/>
                  </a:lnTo>
                  <a:lnTo>
                    <a:pt x="11099" y="800"/>
                  </a:lnTo>
                  <a:lnTo>
                    <a:pt x="10299" y="800"/>
                  </a:lnTo>
                  <a:lnTo>
                    <a:pt x="10299" y="0"/>
                  </a:lnTo>
                  <a:lnTo>
                    <a:pt x="9512" y="0"/>
                  </a:lnTo>
                  <a:lnTo>
                    <a:pt x="1587" y="0"/>
                  </a:lnTo>
                  <a:lnTo>
                    <a:pt x="800" y="0"/>
                  </a:lnTo>
                  <a:lnTo>
                    <a:pt x="800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002" name="object 24002"/>
          <p:cNvGrpSpPr/>
          <p:nvPr/>
        </p:nvGrpSpPr>
        <p:grpSpPr>
          <a:xfrm>
            <a:off x="4808896" y="2523286"/>
            <a:ext cx="8573" cy="3000"/>
            <a:chOff x="5430958" y="3738200"/>
            <a:chExt cx="12700" cy="4445"/>
          </a:xfrm>
        </p:grpSpPr>
        <p:sp>
          <p:nvSpPr>
            <p:cNvPr id="24003" name="object 24003"/>
            <p:cNvSpPr/>
            <p:nvPr/>
          </p:nvSpPr>
          <p:spPr>
            <a:xfrm>
              <a:off x="5431751" y="3739794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0"/>
                  </a:moveTo>
                  <a:lnTo>
                    <a:pt x="0" y="787"/>
                  </a:lnTo>
                  <a:lnTo>
                    <a:pt x="787" y="787"/>
                  </a:lnTo>
                  <a:lnTo>
                    <a:pt x="1574" y="1574"/>
                  </a:lnTo>
                  <a:lnTo>
                    <a:pt x="10287" y="1574"/>
                  </a:lnTo>
                  <a:lnTo>
                    <a:pt x="11087" y="787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04" name="object 24004"/>
            <p:cNvSpPr/>
            <p:nvPr/>
          </p:nvSpPr>
          <p:spPr>
            <a:xfrm>
              <a:off x="5431751" y="3738994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800"/>
                  </a:moveTo>
                  <a:lnTo>
                    <a:pt x="0" y="1587"/>
                  </a:lnTo>
                  <a:lnTo>
                    <a:pt x="787" y="1587"/>
                  </a:lnTo>
                  <a:lnTo>
                    <a:pt x="1574" y="2374"/>
                  </a:lnTo>
                  <a:lnTo>
                    <a:pt x="10287" y="2374"/>
                  </a:lnTo>
                  <a:lnTo>
                    <a:pt x="11087" y="1587"/>
                  </a:lnTo>
                  <a:lnTo>
                    <a:pt x="11087" y="800"/>
                  </a:lnTo>
                  <a:lnTo>
                    <a:pt x="10287" y="0"/>
                  </a:ln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005" name="object 24005"/>
          <p:cNvGrpSpPr/>
          <p:nvPr/>
        </p:nvGrpSpPr>
        <p:grpSpPr>
          <a:xfrm>
            <a:off x="4794992" y="2569276"/>
            <a:ext cx="3000" cy="8573"/>
            <a:chOff x="5410358" y="3806335"/>
            <a:chExt cx="4445" cy="12700"/>
          </a:xfrm>
        </p:grpSpPr>
        <p:sp>
          <p:nvSpPr>
            <p:cNvPr id="24006" name="object 24006"/>
            <p:cNvSpPr/>
            <p:nvPr/>
          </p:nvSpPr>
          <p:spPr>
            <a:xfrm>
              <a:off x="5411940" y="3807129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800" y="11087"/>
                  </a:moveTo>
                  <a:lnTo>
                    <a:pt x="1587" y="11087"/>
                  </a:lnTo>
                  <a:lnTo>
                    <a:pt x="1587" y="1574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07" name="object 24007"/>
            <p:cNvSpPr/>
            <p:nvPr/>
          </p:nvSpPr>
          <p:spPr>
            <a:xfrm>
              <a:off x="5411152" y="380712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0" y="3949"/>
                  </a:moveTo>
                  <a:lnTo>
                    <a:pt x="0" y="7912"/>
                  </a:lnTo>
                  <a:lnTo>
                    <a:pt x="800" y="8712"/>
                  </a:lnTo>
                  <a:lnTo>
                    <a:pt x="800" y="10286"/>
                  </a:lnTo>
                  <a:lnTo>
                    <a:pt x="1587" y="11087"/>
                  </a:lnTo>
                  <a:lnTo>
                    <a:pt x="2374" y="11087"/>
                  </a:lnTo>
                  <a:lnTo>
                    <a:pt x="2374" y="1574"/>
                  </a:lnTo>
                  <a:lnTo>
                    <a:pt x="1587" y="774"/>
                  </a:lnTo>
                  <a:lnTo>
                    <a:pt x="1587" y="0"/>
                  </a:lnTo>
                  <a:lnTo>
                    <a:pt x="800" y="0"/>
                  </a:lnTo>
                  <a:lnTo>
                    <a:pt x="800" y="774"/>
                  </a:lnTo>
                  <a:lnTo>
                    <a:pt x="0" y="774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008" name="object 24008"/>
          <p:cNvGrpSpPr/>
          <p:nvPr/>
        </p:nvGrpSpPr>
        <p:grpSpPr>
          <a:xfrm>
            <a:off x="5101930" y="2500285"/>
            <a:ext cx="8573" cy="3429"/>
            <a:chOff x="5865082" y="3704126"/>
            <a:chExt cx="12700" cy="5080"/>
          </a:xfrm>
        </p:grpSpPr>
        <p:sp>
          <p:nvSpPr>
            <p:cNvPr id="24009" name="object 24009"/>
            <p:cNvSpPr/>
            <p:nvPr/>
          </p:nvSpPr>
          <p:spPr>
            <a:xfrm>
              <a:off x="5865876" y="3706507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1574" y="1574"/>
                  </a:lnTo>
                  <a:lnTo>
                    <a:pt x="9499" y="1574"/>
                  </a:lnTo>
                  <a:lnTo>
                    <a:pt x="10299" y="800"/>
                  </a:lnTo>
                  <a:lnTo>
                    <a:pt x="11087" y="800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10" name="object 24010"/>
            <p:cNvSpPr/>
            <p:nvPr/>
          </p:nvSpPr>
          <p:spPr>
            <a:xfrm>
              <a:off x="5865876" y="3704920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1587"/>
                  </a:moveTo>
                  <a:lnTo>
                    <a:pt x="0" y="2387"/>
                  </a:lnTo>
                  <a:lnTo>
                    <a:pt x="787" y="2387"/>
                  </a:lnTo>
                  <a:lnTo>
                    <a:pt x="1574" y="3162"/>
                  </a:lnTo>
                  <a:lnTo>
                    <a:pt x="9499" y="3162"/>
                  </a:lnTo>
                  <a:lnTo>
                    <a:pt x="10299" y="2387"/>
                  </a:lnTo>
                  <a:lnTo>
                    <a:pt x="11087" y="2387"/>
                  </a:lnTo>
                  <a:lnTo>
                    <a:pt x="11087" y="1587"/>
                  </a:lnTo>
                  <a:lnTo>
                    <a:pt x="10299" y="787"/>
                  </a:lnTo>
                  <a:lnTo>
                    <a:pt x="7912" y="787"/>
                  </a:lnTo>
                  <a:lnTo>
                    <a:pt x="7137" y="0"/>
                  </a:lnTo>
                  <a:lnTo>
                    <a:pt x="3962" y="0"/>
                  </a:lnTo>
                  <a:lnTo>
                    <a:pt x="3175" y="787"/>
                  </a:lnTo>
                  <a:lnTo>
                    <a:pt x="787" y="7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011" name="object 24011"/>
          <p:cNvGrpSpPr/>
          <p:nvPr/>
        </p:nvGrpSpPr>
        <p:grpSpPr>
          <a:xfrm>
            <a:off x="5109954" y="2545213"/>
            <a:ext cx="3858" cy="8573"/>
            <a:chOff x="5876969" y="3770687"/>
            <a:chExt cx="5715" cy="12700"/>
          </a:xfrm>
        </p:grpSpPr>
        <p:sp>
          <p:nvSpPr>
            <p:cNvPr id="24012" name="object 24012"/>
            <p:cNvSpPr/>
            <p:nvPr/>
          </p:nvSpPr>
          <p:spPr>
            <a:xfrm>
              <a:off x="5879338" y="3771481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787" y="11087"/>
                  </a:moveTo>
                  <a:lnTo>
                    <a:pt x="1587" y="10299"/>
                  </a:lnTo>
                  <a:lnTo>
                    <a:pt x="1587" y="7912"/>
                  </a:lnTo>
                  <a:lnTo>
                    <a:pt x="2374" y="7137"/>
                  </a:lnTo>
                  <a:lnTo>
                    <a:pt x="1587" y="6337"/>
                  </a:lnTo>
                  <a:lnTo>
                    <a:pt x="1587" y="2374"/>
                  </a:lnTo>
                  <a:lnTo>
                    <a:pt x="787" y="1587"/>
                  </a:lnTo>
                  <a:lnTo>
                    <a:pt x="7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13" name="object 24013"/>
            <p:cNvSpPr/>
            <p:nvPr/>
          </p:nvSpPr>
          <p:spPr>
            <a:xfrm>
              <a:off x="5877763" y="3771481"/>
              <a:ext cx="4445" cy="11430"/>
            </a:xfrm>
            <a:custGeom>
              <a:avLst/>
              <a:gdLst/>
              <a:ahLst/>
              <a:cxnLst/>
              <a:rect l="l" t="t" r="r" b="b"/>
              <a:pathLst>
                <a:path w="4445" h="11429">
                  <a:moveTo>
                    <a:pt x="0" y="3949"/>
                  </a:moveTo>
                  <a:lnTo>
                    <a:pt x="0" y="7912"/>
                  </a:lnTo>
                  <a:lnTo>
                    <a:pt x="800" y="8712"/>
                  </a:lnTo>
                  <a:lnTo>
                    <a:pt x="800" y="10299"/>
                  </a:lnTo>
                  <a:lnTo>
                    <a:pt x="1587" y="10299"/>
                  </a:lnTo>
                  <a:lnTo>
                    <a:pt x="1587" y="11087"/>
                  </a:lnTo>
                  <a:lnTo>
                    <a:pt x="2374" y="11087"/>
                  </a:lnTo>
                  <a:lnTo>
                    <a:pt x="3175" y="10299"/>
                  </a:lnTo>
                  <a:lnTo>
                    <a:pt x="3175" y="7912"/>
                  </a:lnTo>
                  <a:lnTo>
                    <a:pt x="3962" y="7124"/>
                  </a:lnTo>
                  <a:lnTo>
                    <a:pt x="3175" y="6337"/>
                  </a:lnTo>
                  <a:lnTo>
                    <a:pt x="3175" y="2374"/>
                  </a:lnTo>
                  <a:lnTo>
                    <a:pt x="2374" y="1587"/>
                  </a:lnTo>
                  <a:lnTo>
                    <a:pt x="2374" y="787"/>
                  </a:lnTo>
                  <a:lnTo>
                    <a:pt x="1587" y="0"/>
                  </a:lnTo>
                  <a:lnTo>
                    <a:pt x="800" y="0"/>
                  </a:lnTo>
                  <a:lnTo>
                    <a:pt x="800" y="787"/>
                  </a:lnTo>
                  <a:lnTo>
                    <a:pt x="0" y="787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014" name="object 24014"/>
          <p:cNvGrpSpPr/>
          <p:nvPr/>
        </p:nvGrpSpPr>
        <p:grpSpPr>
          <a:xfrm>
            <a:off x="5109954" y="3031822"/>
            <a:ext cx="3858" cy="9430"/>
            <a:chOff x="5876969" y="4491589"/>
            <a:chExt cx="5715" cy="13970"/>
          </a:xfrm>
        </p:grpSpPr>
        <p:sp>
          <p:nvSpPr>
            <p:cNvPr id="24015" name="object 24015"/>
            <p:cNvSpPr/>
            <p:nvPr/>
          </p:nvSpPr>
          <p:spPr>
            <a:xfrm>
              <a:off x="5879338" y="4492396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787" y="11874"/>
                  </a:moveTo>
                  <a:lnTo>
                    <a:pt x="787" y="11074"/>
                  </a:lnTo>
                  <a:lnTo>
                    <a:pt x="1587" y="11074"/>
                  </a:lnTo>
                  <a:lnTo>
                    <a:pt x="1587" y="7912"/>
                  </a:lnTo>
                  <a:lnTo>
                    <a:pt x="2374" y="7124"/>
                  </a:lnTo>
                  <a:lnTo>
                    <a:pt x="1587" y="6337"/>
                  </a:lnTo>
                  <a:lnTo>
                    <a:pt x="1587" y="3162"/>
                  </a:lnTo>
                  <a:lnTo>
                    <a:pt x="787" y="2362"/>
                  </a:lnTo>
                  <a:lnTo>
                    <a:pt x="787" y="774"/>
                  </a:lnTo>
                  <a:lnTo>
                    <a:pt x="0" y="7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16" name="object 24016"/>
            <p:cNvSpPr/>
            <p:nvPr/>
          </p:nvSpPr>
          <p:spPr>
            <a:xfrm>
              <a:off x="5877763" y="4492383"/>
              <a:ext cx="4445" cy="12065"/>
            </a:xfrm>
            <a:custGeom>
              <a:avLst/>
              <a:gdLst/>
              <a:ahLst/>
              <a:cxnLst/>
              <a:rect l="l" t="t" r="r" b="b"/>
              <a:pathLst>
                <a:path w="4445" h="12064">
                  <a:moveTo>
                    <a:pt x="0" y="4749"/>
                  </a:moveTo>
                  <a:lnTo>
                    <a:pt x="0" y="7912"/>
                  </a:lnTo>
                  <a:lnTo>
                    <a:pt x="800" y="8712"/>
                  </a:lnTo>
                  <a:lnTo>
                    <a:pt x="800" y="10299"/>
                  </a:lnTo>
                  <a:lnTo>
                    <a:pt x="1587" y="11087"/>
                  </a:lnTo>
                  <a:lnTo>
                    <a:pt x="2374" y="11887"/>
                  </a:lnTo>
                  <a:lnTo>
                    <a:pt x="2374" y="11087"/>
                  </a:lnTo>
                  <a:lnTo>
                    <a:pt x="3175" y="11087"/>
                  </a:lnTo>
                  <a:lnTo>
                    <a:pt x="3175" y="7912"/>
                  </a:lnTo>
                  <a:lnTo>
                    <a:pt x="3962" y="7137"/>
                  </a:lnTo>
                  <a:lnTo>
                    <a:pt x="3175" y="6337"/>
                  </a:lnTo>
                  <a:lnTo>
                    <a:pt x="3175" y="3174"/>
                  </a:lnTo>
                  <a:lnTo>
                    <a:pt x="2374" y="2374"/>
                  </a:lnTo>
                  <a:lnTo>
                    <a:pt x="2374" y="787"/>
                  </a:lnTo>
                  <a:lnTo>
                    <a:pt x="1587" y="787"/>
                  </a:lnTo>
                  <a:lnTo>
                    <a:pt x="1587" y="0"/>
                  </a:lnTo>
                  <a:lnTo>
                    <a:pt x="800" y="0"/>
                  </a:lnTo>
                  <a:lnTo>
                    <a:pt x="800" y="787"/>
                  </a:lnTo>
                  <a:lnTo>
                    <a:pt x="0" y="1574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017" name="object 24017"/>
          <p:cNvGrpSpPr/>
          <p:nvPr/>
        </p:nvGrpSpPr>
        <p:grpSpPr>
          <a:xfrm>
            <a:off x="4794992" y="3055886"/>
            <a:ext cx="3000" cy="9430"/>
            <a:chOff x="5410358" y="4527238"/>
            <a:chExt cx="4445" cy="13970"/>
          </a:xfrm>
        </p:grpSpPr>
        <p:sp>
          <p:nvSpPr>
            <p:cNvPr id="24018" name="object 24018"/>
            <p:cNvSpPr/>
            <p:nvPr/>
          </p:nvSpPr>
          <p:spPr>
            <a:xfrm>
              <a:off x="5411940" y="4528045"/>
              <a:ext cx="1905" cy="12065"/>
            </a:xfrm>
            <a:custGeom>
              <a:avLst/>
              <a:gdLst/>
              <a:ahLst/>
              <a:cxnLst/>
              <a:rect l="l" t="t" r="r" b="b"/>
              <a:pathLst>
                <a:path w="1904" h="12064">
                  <a:moveTo>
                    <a:pt x="800" y="11874"/>
                  </a:moveTo>
                  <a:lnTo>
                    <a:pt x="1587" y="11074"/>
                  </a:lnTo>
                  <a:lnTo>
                    <a:pt x="1587" y="2362"/>
                  </a:lnTo>
                  <a:lnTo>
                    <a:pt x="800" y="1574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19" name="object 24019"/>
            <p:cNvSpPr/>
            <p:nvPr/>
          </p:nvSpPr>
          <p:spPr>
            <a:xfrm>
              <a:off x="5411152" y="452803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0" y="4749"/>
                  </a:moveTo>
                  <a:lnTo>
                    <a:pt x="0" y="7912"/>
                  </a:lnTo>
                  <a:lnTo>
                    <a:pt x="800" y="8712"/>
                  </a:lnTo>
                  <a:lnTo>
                    <a:pt x="800" y="11087"/>
                  </a:lnTo>
                  <a:lnTo>
                    <a:pt x="1587" y="11087"/>
                  </a:lnTo>
                  <a:lnTo>
                    <a:pt x="1587" y="11887"/>
                  </a:lnTo>
                  <a:lnTo>
                    <a:pt x="2374" y="11087"/>
                  </a:lnTo>
                  <a:lnTo>
                    <a:pt x="2374" y="2374"/>
                  </a:lnTo>
                  <a:lnTo>
                    <a:pt x="1587" y="1574"/>
                  </a:lnTo>
                  <a:lnTo>
                    <a:pt x="1587" y="0"/>
                  </a:lnTo>
                  <a:lnTo>
                    <a:pt x="800" y="0"/>
                  </a:lnTo>
                  <a:lnTo>
                    <a:pt x="800" y="787"/>
                  </a:lnTo>
                  <a:lnTo>
                    <a:pt x="0" y="1574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020" name="object 24020"/>
          <p:cNvSpPr/>
          <p:nvPr/>
        </p:nvSpPr>
        <p:spPr>
          <a:xfrm>
            <a:off x="5117974" y="2644668"/>
            <a:ext cx="3000" cy="8144"/>
          </a:xfrm>
          <a:custGeom>
            <a:avLst/>
            <a:gdLst/>
            <a:ahLst/>
            <a:cxnLst/>
            <a:rect l="l" t="t" r="r" b="b"/>
            <a:pathLst>
              <a:path w="4445" h="12064">
                <a:moveTo>
                  <a:pt x="3949" y="7137"/>
                </a:moveTo>
                <a:lnTo>
                  <a:pt x="3949" y="6337"/>
                </a:lnTo>
                <a:lnTo>
                  <a:pt x="3162" y="5549"/>
                </a:lnTo>
                <a:lnTo>
                  <a:pt x="3162" y="2374"/>
                </a:lnTo>
                <a:lnTo>
                  <a:pt x="2374" y="1600"/>
                </a:lnTo>
                <a:lnTo>
                  <a:pt x="2374" y="800"/>
                </a:lnTo>
                <a:lnTo>
                  <a:pt x="1574" y="800"/>
                </a:lnTo>
                <a:lnTo>
                  <a:pt x="1574" y="0"/>
                </a:lnTo>
                <a:lnTo>
                  <a:pt x="774" y="0"/>
                </a:lnTo>
                <a:lnTo>
                  <a:pt x="774" y="800"/>
                </a:lnTo>
                <a:lnTo>
                  <a:pt x="0" y="1600"/>
                </a:lnTo>
                <a:lnTo>
                  <a:pt x="0" y="7937"/>
                </a:lnTo>
                <a:lnTo>
                  <a:pt x="774" y="8712"/>
                </a:lnTo>
                <a:lnTo>
                  <a:pt x="774" y="10299"/>
                </a:lnTo>
                <a:lnTo>
                  <a:pt x="1574" y="11099"/>
                </a:lnTo>
                <a:lnTo>
                  <a:pt x="2374" y="11887"/>
                </a:lnTo>
                <a:lnTo>
                  <a:pt x="2374" y="11099"/>
                </a:lnTo>
                <a:lnTo>
                  <a:pt x="3162" y="11099"/>
                </a:lnTo>
                <a:lnTo>
                  <a:pt x="3162" y="8712"/>
                </a:lnTo>
                <a:lnTo>
                  <a:pt x="3949" y="7937"/>
                </a:lnTo>
                <a:lnTo>
                  <a:pt x="3949" y="6337"/>
                </a:lnTo>
                <a:lnTo>
                  <a:pt x="3162" y="5549"/>
                </a:lnTo>
                <a:lnTo>
                  <a:pt x="3162" y="2374"/>
                </a:lnTo>
                <a:lnTo>
                  <a:pt x="2374" y="1600"/>
                </a:lnTo>
                <a:lnTo>
                  <a:pt x="2374" y="800"/>
                </a:lnTo>
                <a:lnTo>
                  <a:pt x="1574" y="800"/>
                </a:lnTo>
                <a:lnTo>
                  <a:pt x="15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021" name="object 24021"/>
          <p:cNvSpPr/>
          <p:nvPr/>
        </p:nvSpPr>
        <p:spPr>
          <a:xfrm>
            <a:off x="5109958" y="2600288"/>
            <a:ext cx="7715" cy="2143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7912" y="2374"/>
                </a:moveTo>
                <a:lnTo>
                  <a:pt x="10286" y="2374"/>
                </a:lnTo>
                <a:lnTo>
                  <a:pt x="11074" y="1574"/>
                </a:lnTo>
                <a:lnTo>
                  <a:pt x="11074" y="800"/>
                </a:lnTo>
                <a:lnTo>
                  <a:pt x="10286" y="800"/>
                </a:lnTo>
                <a:lnTo>
                  <a:pt x="10286" y="0"/>
                </a:lnTo>
                <a:lnTo>
                  <a:pt x="1574" y="0"/>
                </a:lnTo>
                <a:lnTo>
                  <a:pt x="774" y="800"/>
                </a:lnTo>
                <a:lnTo>
                  <a:pt x="0" y="800"/>
                </a:lnTo>
                <a:lnTo>
                  <a:pt x="0" y="1574"/>
                </a:lnTo>
                <a:lnTo>
                  <a:pt x="774" y="2374"/>
                </a:lnTo>
                <a:lnTo>
                  <a:pt x="3162" y="2374"/>
                </a:lnTo>
                <a:lnTo>
                  <a:pt x="4737" y="3175"/>
                </a:lnTo>
                <a:lnTo>
                  <a:pt x="6337" y="3175"/>
                </a:lnTo>
                <a:lnTo>
                  <a:pt x="7124" y="2374"/>
                </a:lnTo>
                <a:lnTo>
                  <a:pt x="10286" y="2374"/>
                </a:lnTo>
                <a:lnTo>
                  <a:pt x="11074" y="15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022" name="object 24022"/>
          <p:cNvGrpSpPr/>
          <p:nvPr/>
        </p:nvGrpSpPr>
        <p:grpSpPr>
          <a:xfrm>
            <a:off x="4800342" y="2668726"/>
            <a:ext cx="3000" cy="8573"/>
            <a:chOff x="5418283" y="3953668"/>
            <a:chExt cx="4445" cy="12700"/>
          </a:xfrm>
        </p:grpSpPr>
        <p:sp>
          <p:nvSpPr>
            <p:cNvPr id="24023" name="object 24023"/>
            <p:cNvSpPr/>
            <p:nvPr/>
          </p:nvSpPr>
          <p:spPr>
            <a:xfrm>
              <a:off x="5419864" y="3954462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800" y="11099"/>
                  </a:moveTo>
                  <a:lnTo>
                    <a:pt x="800" y="10312"/>
                  </a:lnTo>
                  <a:lnTo>
                    <a:pt x="1587" y="9525"/>
                  </a:lnTo>
                  <a:lnTo>
                    <a:pt x="1587" y="3187"/>
                  </a:lnTo>
                  <a:lnTo>
                    <a:pt x="800" y="2387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24" name="object 24024"/>
            <p:cNvSpPr/>
            <p:nvPr/>
          </p:nvSpPr>
          <p:spPr>
            <a:xfrm>
              <a:off x="5419077" y="3954475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0" y="3962"/>
                  </a:moveTo>
                  <a:lnTo>
                    <a:pt x="0" y="8712"/>
                  </a:lnTo>
                  <a:lnTo>
                    <a:pt x="787" y="9499"/>
                  </a:lnTo>
                  <a:lnTo>
                    <a:pt x="787" y="11087"/>
                  </a:lnTo>
                  <a:lnTo>
                    <a:pt x="1574" y="11087"/>
                  </a:lnTo>
                  <a:lnTo>
                    <a:pt x="1574" y="10299"/>
                  </a:lnTo>
                  <a:lnTo>
                    <a:pt x="2374" y="9499"/>
                  </a:lnTo>
                  <a:lnTo>
                    <a:pt x="2374" y="3162"/>
                  </a:lnTo>
                  <a:lnTo>
                    <a:pt x="1574" y="2374"/>
                  </a:lnTo>
                  <a:lnTo>
                    <a:pt x="1574" y="0"/>
                  </a:lnTo>
                  <a:lnTo>
                    <a:pt x="0" y="0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025" name="object 24025"/>
          <p:cNvGrpSpPr/>
          <p:nvPr/>
        </p:nvGrpSpPr>
        <p:grpSpPr>
          <a:xfrm>
            <a:off x="4814237" y="2622212"/>
            <a:ext cx="8573" cy="3429"/>
            <a:chOff x="5438870" y="3884758"/>
            <a:chExt cx="12700" cy="5080"/>
          </a:xfrm>
        </p:grpSpPr>
        <p:sp>
          <p:nvSpPr>
            <p:cNvPr id="24026" name="object 24026"/>
            <p:cNvSpPr/>
            <p:nvPr/>
          </p:nvSpPr>
          <p:spPr>
            <a:xfrm>
              <a:off x="5439664" y="3887139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1587" y="1574"/>
                  </a:lnTo>
                  <a:lnTo>
                    <a:pt x="8724" y="1574"/>
                  </a:lnTo>
                  <a:lnTo>
                    <a:pt x="9499" y="800"/>
                  </a:lnTo>
                  <a:lnTo>
                    <a:pt x="11087" y="800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27" name="object 24027"/>
            <p:cNvSpPr/>
            <p:nvPr/>
          </p:nvSpPr>
          <p:spPr>
            <a:xfrm>
              <a:off x="5439664" y="3885552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1587"/>
                  </a:moveTo>
                  <a:lnTo>
                    <a:pt x="0" y="2387"/>
                  </a:lnTo>
                  <a:lnTo>
                    <a:pt x="800" y="2387"/>
                  </a:lnTo>
                  <a:lnTo>
                    <a:pt x="1587" y="3162"/>
                  </a:lnTo>
                  <a:lnTo>
                    <a:pt x="8724" y="3162"/>
                  </a:lnTo>
                  <a:lnTo>
                    <a:pt x="9499" y="2387"/>
                  </a:lnTo>
                  <a:lnTo>
                    <a:pt x="11087" y="2387"/>
                  </a:lnTo>
                  <a:lnTo>
                    <a:pt x="11087" y="1587"/>
                  </a:lnTo>
                  <a:lnTo>
                    <a:pt x="10299" y="787"/>
                  </a:lnTo>
                  <a:lnTo>
                    <a:pt x="8724" y="787"/>
                  </a:lnTo>
                  <a:lnTo>
                    <a:pt x="7924" y="0"/>
                  </a:lnTo>
                  <a:lnTo>
                    <a:pt x="3162" y="0"/>
                  </a:lnTo>
                  <a:lnTo>
                    <a:pt x="2374" y="787"/>
                  </a:lnTo>
                  <a:lnTo>
                    <a:pt x="0" y="7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028" name="object 24028"/>
          <p:cNvGrpSpPr/>
          <p:nvPr/>
        </p:nvGrpSpPr>
        <p:grpSpPr>
          <a:xfrm>
            <a:off x="4510505" y="2537713"/>
            <a:ext cx="8573" cy="3000"/>
            <a:chOff x="4988896" y="3759574"/>
            <a:chExt cx="12700" cy="4445"/>
          </a:xfrm>
        </p:grpSpPr>
        <p:sp>
          <p:nvSpPr>
            <p:cNvPr id="24029" name="object 24029"/>
            <p:cNvSpPr/>
            <p:nvPr/>
          </p:nvSpPr>
          <p:spPr>
            <a:xfrm>
              <a:off x="4989690" y="3761168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1574"/>
                  </a:lnTo>
                  <a:lnTo>
                    <a:pt x="1587" y="1574"/>
                  </a:lnTo>
                  <a:lnTo>
                    <a:pt x="9499" y="1574"/>
                  </a:lnTo>
                  <a:lnTo>
                    <a:pt x="10299" y="1574"/>
                  </a:lnTo>
                  <a:lnTo>
                    <a:pt x="10299" y="800"/>
                  </a:lnTo>
                  <a:lnTo>
                    <a:pt x="11087" y="800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30" name="object 24030"/>
            <p:cNvSpPr/>
            <p:nvPr/>
          </p:nvSpPr>
          <p:spPr>
            <a:xfrm>
              <a:off x="4989690" y="3760368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800"/>
                  </a:moveTo>
                  <a:lnTo>
                    <a:pt x="0" y="1600"/>
                  </a:lnTo>
                  <a:lnTo>
                    <a:pt x="800" y="1600"/>
                  </a:lnTo>
                  <a:lnTo>
                    <a:pt x="800" y="2374"/>
                  </a:lnTo>
                  <a:lnTo>
                    <a:pt x="1587" y="2374"/>
                  </a:lnTo>
                  <a:lnTo>
                    <a:pt x="9499" y="2374"/>
                  </a:lnTo>
                  <a:lnTo>
                    <a:pt x="10299" y="2374"/>
                  </a:lnTo>
                  <a:lnTo>
                    <a:pt x="10299" y="1600"/>
                  </a:lnTo>
                  <a:lnTo>
                    <a:pt x="11087" y="1600"/>
                  </a:lnTo>
                  <a:lnTo>
                    <a:pt x="11087" y="800"/>
                  </a:lnTo>
                  <a:lnTo>
                    <a:pt x="10299" y="800"/>
                  </a:lnTo>
                  <a:lnTo>
                    <a:pt x="9499" y="0"/>
                  </a:lnTo>
                  <a:lnTo>
                    <a:pt x="80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031" name="object 24031"/>
          <p:cNvSpPr/>
          <p:nvPr/>
        </p:nvSpPr>
        <p:spPr>
          <a:xfrm>
            <a:off x="4520137" y="2583177"/>
            <a:ext cx="857" cy="7715"/>
          </a:xfrm>
          <a:custGeom>
            <a:avLst/>
            <a:gdLst/>
            <a:ahLst/>
            <a:cxnLst/>
            <a:rect l="l" t="t" r="r" b="b"/>
            <a:pathLst>
              <a:path w="1270" h="11429">
                <a:moveTo>
                  <a:pt x="0" y="0"/>
                </a:moveTo>
                <a:lnTo>
                  <a:pt x="0" y="800"/>
                </a:lnTo>
                <a:lnTo>
                  <a:pt x="0" y="10299"/>
                </a:lnTo>
                <a:lnTo>
                  <a:pt x="800" y="11099"/>
                </a:lnTo>
                <a:lnTo>
                  <a:pt x="800" y="10299"/>
                </a:lnTo>
                <a:lnTo>
                  <a:pt x="800" y="800"/>
                </a:lnTo>
                <a:lnTo>
                  <a:pt x="80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032" name="object 24032"/>
          <p:cNvGrpSpPr/>
          <p:nvPr/>
        </p:nvGrpSpPr>
        <p:grpSpPr>
          <a:xfrm>
            <a:off x="4206232" y="2544134"/>
            <a:ext cx="9430" cy="3000"/>
            <a:chOff x="4538122" y="3769086"/>
            <a:chExt cx="13970" cy="4445"/>
          </a:xfrm>
        </p:grpSpPr>
        <p:sp>
          <p:nvSpPr>
            <p:cNvPr id="24033" name="object 24033"/>
            <p:cNvSpPr/>
            <p:nvPr/>
          </p:nvSpPr>
          <p:spPr>
            <a:xfrm>
              <a:off x="4538929" y="3771480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4" h="1270">
                  <a:moveTo>
                    <a:pt x="0" y="0"/>
                  </a:moveTo>
                  <a:lnTo>
                    <a:pt x="800" y="0"/>
                  </a:lnTo>
                  <a:lnTo>
                    <a:pt x="1587" y="800"/>
                  </a:lnTo>
                  <a:lnTo>
                    <a:pt x="10299" y="800"/>
                  </a:lnTo>
                  <a:lnTo>
                    <a:pt x="11099" y="0"/>
                  </a:lnTo>
                  <a:lnTo>
                    <a:pt x="118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34" name="object 24034"/>
            <p:cNvSpPr/>
            <p:nvPr/>
          </p:nvSpPr>
          <p:spPr>
            <a:xfrm>
              <a:off x="4538916" y="3769880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4" h="2539">
                  <a:moveTo>
                    <a:pt x="800" y="800"/>
                  </a:moveTo>
                  <a:lnTo>
                    <a:pt x="0" y="800"/>
                  </a:lnTo>
                  <a:lnTo>
                    <a:pt x="0" y="1600"/>
                  </a:lnTo>
                  <a:lnTo>
                    <a:pt x="800" y="1600"/>
                  </a:lnTo>
                  <a:lnTo>
                    <a:pt x="1600" y="2374"/>
                  </a:lnTo>
                  <a:lnTo>
                    <a:pt x="10299" y="2374"/>
                  </a:lnTo>
                  <a:lnTo>
                    <a:pt x="11099" y="1600"/>
                  </a:lnTo>
                  <a:lnTo>
                    <a:pt x="11887" y="1600"/>
                  </a:lnTo>
                  <a:lnTo>
                    <a:pt x="11887" y="800"/>
                  </a:lnTo>
                  <a:lnTo>
                    <a:pt x="11099" y="800"/>
                  </a:lnTo>
                  <a:lnTo>
                    <a:pt x="10299" y="0"/>
                  </a:lnTo>
                  <a:lnTo>
                    <a:pt x="1600" y="0"/>
                  </a:lnTo>
                  <a:lnTo>
                    <a:pt x="80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035" name="object 24035"/>
          <p:cNvGrpSpPr/>
          <p:nvPr/>
        </p:nvGrpSpPr>
        <p:grpSpPr>
          <a:xfrm>
            <a:off x="4192877" y="2589062"/>
            <a:ext cx="1715" cy="9430"/>
            <a:chOff x="4518336" y="3835647"/>
            <a:chExt cx="2540" cy="13970"/>
          </a:xfrm>
        </p:grpSpPr>
        <p:sp>
          <p:nvSpPr>
            <p:cNvPr id="24036" name="object 24036"/>
            <p:cNvSpPr/>
            <p:nvPr/>
          </p:nvSpPr>
          <p:spPr>
            <a:xfrm>
              <a:off x="4519129" y="383644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37" name="object 24037"/>
            <p:cNvSpPr/>
            <p:nvPr/>
          </p:nvSpPr>
          <p:spPr>
            <a:xfrm>
              <a:off x="4519129" y="3836441"/>
              <a:ext cx="1270" cy="12065"/>
            </a:xfrm>
            <a:custGeom>
              <a:avLst/>
              <a:gdLst/>
              <a:ahLst/>
              <a:cxnLst/>
              <a:rect l="l" t="t" r="r" b="b"/>
              <a:pathLst>
                <a:path w="1270" h="12064">
                  <a:moveTo>
                    <a:pt x="0" y="3949"/>
                  </a:moveTo>
                  <a:lnTo>
                    <a:pt x="0" y="5537"/>
                  </a:lnTo>
                  <a:lnTo>
                    <a:pt x="0" y="11087"/>
                  </a:lnTo>
                  <a:lnTo>
                    <a:pt x="0" y="11874"/>
                  </a:lnTo>
                  <a:lnTo>
                    <a:pt x="0" y="11087"/>
                  </a:lnTo>
                  <a:lnTo>
                    <a:pt x="787" y="10286"/>
                  </a:lnTo>
                  <a:lnTo>
                    <a:pt x="787" y="3949"/>
                  </a:lnTo>
                  <a:lnTo>
                    <a:pt x="0" y="3162"/>
                  </a:lnTo>
                  <a:lnTo>
                    <a:pt x="0" y="0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038" name="object 24038"/>
          <p:cNvGrpSpPr/>
          <p:nvPr/>
        </p:nvGrpSpPr>
        <p:grpSpPr>
          <a:xfrm>
            <a:off x="4192877" y="3076202"/>
            <a:ext cx="1715" cy="8573"/>
            <a:chOff x="4518336" y="4557337"/>
            <a:chExt cx="2540" cy="12700"/>
          </a:xfrm>
        </p:grpSpPr>
        <p:sp>
          <p:nvSpPr>
            <p:cNvPr id="24039" name="object 24039"/>
            <p:cNvSpPr/>
            <p:nvPr/>
          </p:nvSpPr>
          <p:spPr>
            <a:xfrm>
              <a:off x="4519129" y="455813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40" name="object 24040"/>
            <p:cNvSpPr/>
            <p:nvPr/>
          </p:nvSpPr>
          <p:spPr>
            <a:xfrm>
              <a:off x="4519129" y="4558131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29">
                  <a:moveTo>
                    <a:pt x="787" y="6337"/>
                  </a:moveTo>
                  <a:lnTo>
                    <a:pt x="787" y="3162"/>
                  </a:lnTo>
                  <a:lnTo>
                    <a:pt x="0" y="2387"/>
                  </a:lnTo>
                  <a:lnTo>
                    <a:pt x="0" y="0"/>
                  </a:lnTo>
                  <a:lnTo>
                    <a:pt x="0" y="800"/>
                  </a:lnTo>
                  <a:lnTo>
                    <a:pt x="0" y="10299"/>
                  </a:lnTo>
                  <a:lnTo>
                    <a:pt x="0" y="11087"/>
                  </a:lnTo>
                  <a:lnTo>
                    <a:pt x="0" y="10299"/>
                  </a:lnTo>
                  <a:lnTo>
                    <a:pt x="787" y="10299"/>
                  </a:lnTo>
                  <a:lnTo>
                    <a:pt x="787" y="3162"/>
                  </a:lnTo>
                  <a:lnTo>
                    <a:pt x="0" y="23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041" name="object 24041"/>
          <p:cNvSpPr/>
          <p:nvPr/>
        </p:nvSpPr>
        <p:spPr>
          <a:xfrm>
            <a:off x="4520137" y="3069786"/>
            <a:ext cx="857" cy="7715"/>
          </a:xfrm>
          <a:custGeom>
            <a:avLst/>
            <a:gdLst/>
            <a:ahLst/>
            <a:cxnLst/>
            <a:rect l="l" t="t" r="r" b="b"/>
            <a:pathLst>
              <a:path w="1270" h="11429">
                <a:moveTo>
                  <a:pt x="0" y="0"/>
                </a:moveTo>
                <a:lnTo>
                  <a:pt x="0" y="800"/>
                </a:lnTo>
                <a:lnTo>
                  <a:pt x="0" y="10299"/>
                </a:lnTo>
                <a:lnTo>
                  <a:pt x="0" y="11099"/>
                </a:lnTo>
                <a:lnTo>
                  <a:pt x="800" y="11099"/>
                </a:lnTo>
                <a:lnTo>
                  <a:pt x="800" y="10299"/>
                </a:lnTo>
                <a:lnTo>
                  <a:pt x="800" y="800"/>
                </a:lnTo>
                <a:lnTo>
                  <a:pt x="80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042" name="object 24042"/>
          <p:cNvGrpSpPr/>
          <p:nvPr/>
        </p:nvGrpSpPr>
        <p:grpSpPr>
          <a:xfrm>
            <a:off x="4193408" y="2688519"/>
            <a:ext cx="1715" cy="9430"/>
            <a:chOff x="4519123" y="3982992"/>
            <a:chExt cx="2540" cy="13970"/>
          </a:xfrm>
        </p:grpSpPr>
        <p:sp>
          <p:nvSpPr>
            <p:cNvPr id="24043" name="object 24043"/>
            <p:cNvSpPr/>
            <p:nvPr/>
          </p:nvSpPr>
          <p:spPr>
            <a:xfrm>
              <a:off x="4519917" y="39837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44" name="object 24044"/>
            <p:cNvSpPr/>
            <p:nvPr/>
          </p:nvSpPr>
          <p:spPr>
            <a:xfrm>
              <a:off x="4519917" y="3983786"/>
              <a:ext cx="1270" cy="12065"/>
            </a:xfrm>
            <a:custGeom>
              <a:avLst/>
              <a:gdLst/>
              <a:ahLst/>
              <a:cxnLst/>
              <a:rect l="l" t="t" r="r" b="b"/>
              <a:pathLst>
                <a:path w="1270" h="12064">
                  <a:moveTo>
                    <a:pt x="0" y="3962"/>
                  </a:moveTo>
                  <a:lnTo>
                    <a:pt x="0" y="5537"/>
                  </a:lnTo>
                  <a:lnTo>
                    <a:pt x="0" y="11087"/>
                  </a:lnTo>
                  <a:lnTo>
                    <a:pt x="0" y="11874"/>
                  </a:lnTo>
                  <a:lnTo>
                    <a:pt x="0" y="11087"/>
                  </a:lnTo>
                  <a:lnTo>
                    <a:pt x="800" y="11087"/>
                  </a:lnTo>
                  <a:lnTo>
                    <a:pt x="800" y="2374"/>
                  </a:lnTo>
                  <a:lnTo>
                    <a:pt x="0" y="1574"/>
                  </a:lnTo>
                  <a:lnTo>
                    <a:pt x="0" y="0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045" name="object 24045"/>
          <p:cNvGrpSpPr/>
          <p:nvPr/>
        </p:nvGrpSpPr>
        <p:grpSpPr>
          <a:xfrm>
            <a:off x="4206772" y="2643592"/>
            <a:ext cx="9430" cy="3000"/>
            <a:chOff x="4538922" y="3916432"/>
            <a:chExt cx="13970" cy="4445"/>
          </a:xfrm>
        </p:grpSpPr>
        <p:sp>
          <p:nvSpPr>
            <p:cNvPr id="24046" name="object 24046"/>
            <p:cNvSpPr/>
            <p:nvPr/>
          </p:nvSpPr>
          <p:spPr>
            <a:xfrm>
              <a:off x="4539716" y="3918026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1574" y="1587"/>
                  </a:lnTo>
                  <a:lnTo>
                    <a:pt x="10299" y="1587"/>
                  </a:lnTo>
                  <a:lnTo>
                    <a:pt x="11087" y="800"/>
                  </a:lnTo>
                  <a:lnTo>
                    <a:pt x="11874" y="800"/>
                  </a:lnTo>
                  <a:lnTo>
                    <a:pt x="118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47" name="object 24047"/>
            <p:cNvSpPr/>
            <p:nvPr/>
          </p:nvSpPr>
          <p:spPr>
            <a:xfrm>
              <a:off x="4539716" y="3917226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4" h="2539">
                  <a:moveTo>
                    <a:pt x="800" y="800"/>
                  </a:moveTo>
                  <a:lnTo>
                    <a:pt x="0" y="800"/>
                  </a:lnTo>
                  <a:lnTo>
                    <a:pt x="0" y="1600"/>
                  </a:lnTo>
                  <a:lnTo>
                    <a:pt x="800" y="1600"/>
                  </a:lnTo>
                  <a:lnTo>
                    <a:pt x="1587" y="2387"/>
                  </a:lnTo>
                  <a:lnTo>
                    <a:pt x="10312" y="2387"/>
                  </a:lnTo>
                  <a:lnTo>
                    <a:pt x="11087" y="1600"/>
                  </a:lnTo>
                  <a:lnTo>
                    <a:pt x="11887" y="1600"/>
                  </a:lnTo>
                  <a:lnTo>
                    <a:pt x="11887" y="800"/>
                  </a:lnTo>
                  <a:lnTo>
                    <a:pt x="11087" y="800"/>
                  </a:lnTo>
                  <a:lnTo>
                    <a:pt x="10312" y="0"/>
                  </a:lnTo>
                  <a:lnTo>
                    <a:pt x="1587" y="0"/>
                  </a:lnTo>
                  <a:lnTo>
                    <a:pt x="80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048" name="object 24048"/>
          <p:cNvSpPr/>
          <p:nvPr/>
        </p:nvSpPr>
        <p:spPr>
          <a:xfrm>
            <a:off x="4522811" y="2682644"/>
            <a:ext cx="1286" cy="7715"/>
          </a:xfrm>
          <a:custGeom>
            <a:avLst/>
            <a:gdLst/>
            <a:ahLst/>
            <a:cxnLst/>
            <a:rect l="l" t="t" r="r" b="b"/>
            <a:pathLst>
              <a:path w="1904" h="11429">
                <a:moveTo>
                  <a:pt x="787" y="0"/>
                </a:moveTo>
                <a:lnTo>
                  <a:pt x="0" y="787"/>
                </a:lnTo>
                <a:lnTo>
                  <a:pt x="0" y="7124"/>
                </a:lnTo>
                <a:lnTo>
                  <a:pt x="787" y="7912"/>
                </a:lnTo>
                <a:lnTo>
                  <a:pt x="787" y="11087"/>
                </a:lnTo>
                <a:lnTo>
                  <a:pt x="1587" y="11087"/>
                </a:lnTo>
                <a:lnTo>
                  <a:pt x="1587" y="10299"/>
                </a:lnTo>
                <a:lnTo>
                  <a:pt x="1587" y="787"/>
                </a:lnTo>
                <a:lnTo>
                  <a:pt x="7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049" name="object 24049"/>
          <p:cNvGrpSpPr/>
          <p:nvPr/>
        </p:nvGrpSpPr>
        <p:grpSpPr>
          <a:xfrm>
            <a:off x="4513179" y="2636657"/>
            <a:ext cx="9430" cy="3429"/>
            <a:chOff x="4992858" y="3906158"/>
            <a:chExt cx="13970" cy="5080"/>
          </a:xfrm>
        </p:grpSpPr>
        <p:sp>
          <p:nvSpPr>
            <p:cNvPr id="24050" name="object 24050"/>
            <p:cNvSpPr/>
            <p:nvPr/>
          </p:nvSpPr>
          <p:spPr>
            <a:xfrm>
              <a:off x="4993652" y="3908526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0" y="0"/>
                  </a:moveTo>
                  <a:lnTo>
                    <a:pt x="800" y="800"/>
                  </a:lnTo>
                  <a:lnTo>
                    <a:pt x="1574" y="1587"/>
                  </a:lnTo>
                  <a:lnTo>
                    <a:pt x="10299" y="1587"/>
                  </a:lnTo>
                  <a:lnTo>
                    <a:pt x="10299" y="800"/>
                  </a:lnTo>
                  <a:lnTo>
                    <a:pt x="11874" y="800"/>
                  </a:lnTo>
                  <a:lnTo>
                    <a:pt x="118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51" name="object 24051"/>
            <p:cNvSpPr/>
            <p:nvPr/>
          </p:nvSpPr>
          <p:spPr>
            <a:xfrm>
              <a:off x="4993652" y="3906951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4" h="3175">
                  <a:moveTo>
                    <a:pt x="800" y="1574"/>
                  </a:moveTo>
                  <a:lnTo>
                    <a:pt x="0" y="1574"/>
                  </a:lnTo>
                  <a:lnTo>
                    <a:pt x="800" y="2374"/>
                  </a:lnTo>
                  <a:lnTo>
                    <a:pt x="1587" y="3162"/>
                  </a:lnTo>
                  <a:lnTo>
                    <a:pt x="10299" y="3162"/>
                  </a:lnTo>
                  <a:lnTo>
                    <a:pt x="10299" y="2374"/>
                  </a:lnTo>
                  <a:lnTo>
                    <a:pt x="11887" y="2374"/>
                  </a:lnTo>
                  <a:lnTo>
                    <a:pt x="11887" y="1574"/>
                  </a:lnTo>
                  <a:lnTo>
                    <a:pt x="11087" y="1574"/>
                  </a:lnTo>
                  <a:lnTo>
                    <a:pt x="11087" y="774"/>
                  </a:lnTo>
                  <a:lnTo>
                    <a:pt x="7137" y="774"/>
                  </a:lnTo>
                  <a:lnTo>
                    <a:pt x="7137" y="0"/>
                  </a:lnTo>
                  <a:lnTo>
                    <a:pt x="5549" y="0"/>
                  </a:lnTo>
                  <a:lnTo>
                    <a:pt x="4749" y="774"/>
                  </a:lnTo>
                  <a:lnTo>
                    <a:pt x="1587" y="774"/>
                  </a:lnTo>
                  <a:lnTo>
                    <a:pt x="80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052" name="object 24052"/>
          <p:cNvGrpSpPr/>
          <p:nvPr/>
        </p:nvGrpSpPr>
        <p:grpSpPr>
          <a:xfrm>
            <a:off x="2326086" y="2818458"/>
            <a:ext cx="1286" cy="1286"/>
            <a:chOff x="1752720" y="4175493"/>
            <a:chExt cx="1905" cy="1905"/>
          </a:xfrm>
        </p:grpSpPr>
        <p:sp>
          <p:nvSpPr>
            <p:cNvPr id="24053" name="object 24053"/>
            <p:cNvSpPr/>
            <p:nvPr/>
          </p:nvSpPr>
          <p:spPr>
            <a:xfrm>
              <a:off x="1753514" y="417549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54" name="object 24054"/>
            <p:cNvSpPr/>
            <p:nvPr/>
          </p:nvSpPr>
          <p:spPr>
            <a:xfrm>
              <a:off x="1753514" y="417549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055" name="object 24055"/>
          <p:cNvGrpSpPr/>
          <p:nvPr/>
        </p:nvGrpSpPr>
        <p:grpSpPr>
          <a:xfrm>
            <a:off x="2546931" y="3220049"/>
            <a:ext cx="8573" cy="3429"/>
            <a:chOff x="2079898" y="4770443"/>
            <a:chExt cx="12700" cy="5080"/>
          </a:xfrm>
        </p:grpSpPr>
        <p:sp>
          <p:nvSpPr>
            <p:cNvPr id="24056" name="object 24056"/>
            <p:cNvSpPr/>
            <p:nvPr/>
          </p:nvSpPr>
          <p:spPr>
            <a:xfrm>
              <a:off x="2080691" y="4772824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0"/>
                  </a:moveTo>
                  <a:lnTo>
                    <a:pt x="0" y="787"/>
                  </a:lnTo>
                  <a:lnTo>
                    <a:pt x="1574" y="787"/>
                  </a:lnTo>
                  <a:lnTo>
                    <a:pt x="2374" y="1574"/>
                  </a:lnTo>
                  <a:lnTo>
                    <a:pt x="8712" y="1574"/>
                  </a:lnTo>
                  <a:lnTo>
                    <a:pt x="9512" y="787"/>
                  </a:lnTo>
                  <a:lnTo>
                    <a:pt x="10299" y="787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57" name="object 24057"/>
            <p:cNvSpPr/>
            <p:nvPr/>
          </p:nvSpPr>
          <p:spPr>
            <a:xfrm>
              <a:off x="2080691" y="4771237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30" h="3175">
                  <a:moveTo>
                    <a:pt x="0" y="800"/>
                  </a:moveTo>
                  <a:lnTo>
                    <a:pt x="0" y="2374"/>
                  </a:lnTo>
                  <a:lnTo>
                    <a:pt x="1574" y="2374"/>
                  </a:lnTo>
                  <a:lnTo>
                    <a:pt x="2374" y="3175"/>
                  </a:lnTo>
                  <a:lnTo>
                    <a:pt x="8712" y="3175"/>
                  </a:lnTo>
                  <a:lnTo>
                    <a:pt x="9512" y="2374"/>
                  </a:lnTo>
                  <a:lnTo>
                    <a:pt x="10299" y="2374"/>
                  </a:lnTo>
                  <a:lnTo>
                    <a:pt x="11087" y="1600"/>
                  </a:lnTo>
                  <a:lnTo>
                    <a:pt x="10299" y="800"/>
                  </a:lnTo>
                  <a:lnTo>
                    <a:pt x="9512" y="800"/>
                  </a:lnTo>
                  <a:lnTo>
                    <a:pt x="8712" y="0"/>
                  </a:lnTo>
                  <a:lnTo>
                    <a:pt x="2374" y="0"/>
                  </a:lnTo>
                  <a:lnTo>
                    <a:pt x="1574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058" name="object 24058"/>
          <p:cNvSpPr/>
          <p:nvPr/>
        </p:nvSpPr>
        <p:spPr>
          <a:xfrm>
            <a:off x="2391859" y="3193325"/>
            <a:ext cx="7287" cy="7715"/>
          </a:xfrm>
          <a:custGeom>
            <a:avLst/>
            <a:gdLst/>
            <a:ahLst/>
            <a:cxnLst/>
            <a:rect l="l" t="t" r="r" b="b"/>
            <a:pathLst>
              <a:path w="10794" h="11429">
                <a:moveTo>
                  <a:pt x="2374" y="10286"/>
                </a:moveTo>
                <a:lnTo>
                  <a:pt x="1574" y="10286"/>
                </a:lnTo>
                <a:lnTo>
                  <a:pt x="800" y="9499"/>
                </a:lnTo>
                <a:lnTo>
                  <a:pt x="800" y="8712"/>
                </a:lnTo>
                <a:lnTo>
                  <a:pt x="0" y="7912"/>
                </a:lnTo>
                <a:lnTo>
                  <a:pt x="0" y="4749"/>
                </a:lnTo>
                <a:lnTo>
                  <a:pt x="800" y="3162"/>
                </a:lnTo>
                <a:lnTo>
                  <a:pt x="800" y="2374"/>
                </a:lnTo>
                <a:lnTo>
                  <a:pt x="1574" y="1574"/>
                </a:lnTo>
                <a:lnTo>
                  <a:pt x="2374" y="1574"/>
                </a:lnTo>
                <a:lnTo>
                  <a:pt x="3175" y="774"/>
                </a:lnTo>
                <a:lnTo>
                  <a:pt x="3949" y="774"/>
                </a:lnTo>
                <a:lnTo>
                  <a:pt x="4749" y="0"/>
                </a:lnTo>
                <a:lnTo>
                  <a:pt x="7124" y="0"/>
                </a:lnTo>
                <a:lnTo>
                  <a:pt x="7912" y="774"/>
                </a:lnTo>
                <a:lnTo>
                  <a:pt x="7124" y="0"/>
                </a:lnTo>
                <a:lnTo>
                  <a:pt x="4749" y="0"/>
                </a:lnTo>
                <a:lnTo>
                  <a:pt x="3949" y="774"/>
                </a:lnTo>
                <a:lnTo>
                  <a:pt x="3175" y="774"/>
                </a:lnTo>
                <a:lnTo>
                  <a:pt x="2374" y="1574"/>
                </a:lnTo>
                <a:lnTo>
                  <a:pt x="1574" y="1574"/>
                </a:lnTo>
                <a:lnTo>
                  <a:pt x="800" y="2374"/>
                </a:lnTo>
                <a:lnTo>
                  <a:pt x="800" y="3162"/>
                </a:lnTo>
                <a:lnTo>
                  <a:pt x="0" y="4749"/>
                </a:lnTo>
                <a:lnTo>
                  <a:pt x="0" y="7912"/>
                </a:lnTo>
                <a:lnTo>
                  <a:pt x="800" y="8712"/>
                </a:lnTo>
                <a:lnTo>
                  <a:pt x="800" y="9499"/>
                </a:lnTo>
                <a:lnTo>
                  <a:pt x="1574" y="10286"/>
                </a:lnTo>
                <a:lnTo>
                  <a:pt x="2374" y="10286"/>
                </a:lnTo>
                <a:lnTo>
                  <a:pt x="3175" y="11087"/>
                </a:lnTo>
                <a:lnTo>
                  <a:pt x="5537" y="11087"/>
                </a:lnTo>
                <a:lnTo>
                  <a:pt x="6337" y="10286"/>
                </a:lnTo>
                <a:lnTo>
                  <a:pt x="7124" y="10286"/>
                </a:lnTo>
                <a:lnTo>
                  <a:pt x="7912" y="9499"/>
                </a:lnTo>
                <a:lnTo>
                  <a:pt x="8712" y="9499"/>
                </a:lnTo>
                <a:lnTo>
                  <a:pt x="8712" y="8712"/>
                </a:lnTo>
                <a:lnTo>
                  <a:pt x="9512" y="7912"/>
                </a:lnTo>
                <a:lnTo>
                  <a:pt x="9512" y="6337"/>
                </a:lnTo>
                <a:lnTo>
                  <a:pt x="10287" y="5537"/>
                </a:lnTo>
                <a:lnTo>
                  <a:pt x="10287" y="3949"/>
                </a:lnTo>
                <a:lnTo>
                  <a:pt x="9512" y="3162"/>
                </a:lnTo>
                <a:lnTo>
                  <a:pt x="9512" y="2374"/>
                </a:lnTo>
                <a:lnTo>
                  <a:pt x="8712" y="1574"/>
                </a:lnTo>
                <a:lnTo>
                  <a:pt x="8712" y="774"/>
                </a:lnTo>
                <a:lnTo>
                  <a:pt x="7912" y="7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059" name="object 24059"/>
          <p:cNvSpPr/>
          <p:nvPr/>
        </p:nvSpPr>
        <p:spPr>
          <a:xfrm>
            <a:off x="2557617" y="3269782"/>
            <a:ext cx="6429" cy="7715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3175" y="10299"/>
                </a:moveTo>
                <a:lnTo>
                  <a:pt x="3975" y="11099"/>
                </a:lnTo>
                <a:lnTo>
                  <a:pt x="4762" y="11099"/>
                </a:lnTo>
                <a:lnTo>
                  <a:pt x="5562" y="10299"/>
                </a:lnTo>
                <a:lnTo>
                  <a:pt x="6337" y="10299"/>
                </a:lnTo>
                <a:lnTo>
                  <a:pt x="7137" y="9499"/>
                </a:lnTo>
                <a:lnTo>
                  <a:pt x="7937" y="8712"/>
                </a:lnTo>
                <a:lnTo>
                  <a:pt x="8724" y="7924"/>
                </a:lnTo>
                <a:lnTo>
                  <a:pt x="8724" y="7124"/>
                </a:lnTo>
                <a:lnTo>
                  <a:pt x="9512" y="6337"/>
                </a:lnTo>
                <a:lnTo>
                  <a:pt x="9512" y="2374"/>
                </a:lnTo>
                <a:lnTo>
                  <a:pt x="8724" y="2374"/>
                </a:lnTo>
                <a:lnTo>
                  <a:pt x="8724" y="1587"/>
                </a:lnTo>
                <a:lnTo>
                  <a:pt x="7937" y="787"/>
                </a:lnTo>
                <a:lnTo>
                  <a:pt x="7137" y="0"/>
                </a:lnTo>
                <a:lnTo>
                  <a:pt x="3975" y="0"/>
                </a:lnTo>
                <a:lnTo>
                  <a:pt x="3175" y="787"/>
                </a:lnTo>
                <a:lnTo>
                  <a:pt x="2387" y="787"/>
                </a:lnTo>
                <a:lnTo>
                  <a:pt x="1600" y="1587"/>
                </a:lnTo>
                <a:lnTo>
                  <a:pt x="800" y="2374"/>
                </a:lnTo>
                <a:lnTo>
                  <a:pt x="800" y="3962"/>
                </a:lnTo>
                <a:lnTo>
                  <a:pt x="0" y="5537"/>
                </a:lnTo>
                <a:lnTo>
                  <a:pt x="0" y="7124"/>
                </a:lnTo>
                <a:lnTo>
                  <a:pt x="800" y="7924"/>
                </a:lnTo>
                <a:lnTo>
                  <a:pt x="800" y="9499"/>
                </a:lnTo>
                <a:lnTo>
                  <a:pt x="1600" y="9499"/>
                </a:lnTo>
                <a:lnTo>
                  <a:pt x="2387" y="10299"/>
                </a:lnTo>
                <a:lnTo>
                  <a:pt x="3175" y="10299"/>
                </a:lnTo>
                <a:lnTo>
                  <a:pt x="2387" y="10299"/>
                </a:lnTo>
                <a:lnTo>
                  <a:pt x="1600" y="9499"/>
                </a:lnTo>
                <a:lnTo>
                  <a:pt x="800" y="9499"/>
                </a:lnTo>
                <a:lnTo>
                  <a:pt x="800" y="7924"/>
                </a:lnTo>
                <a:lnTo>
                  <a:pt x="0" y="7124"/>
                </a:lnTo>
                <a:lnTo>
                  <a:pt x="0" y="5537"/>
                </a:lnTo>
                <a:lnTo>
                  <a:pt x="800" y="3962"/>
                </a:lnTo>
                <a:lnTo>
                  <a:pt x="800" y="2374"/>
                </a:lnTo>
                <a:lnTo>
                  <a:pt x="1600" y="1587"/>
                </a:lnTo>
                <a:lnTo>
                  <a:pt x="2387" y="787"/>
                </a:lnTo>
                <a:lnTo>
                  <a:pt x="3175" y="787"/>
                </a:lnTo>
                <a:lnTo>
                  <a:pt x="3975" y="0"/>
                </a:lnTo>
                <a:lnTo>
                  <a:pt x="71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060" name="object 24060"/>
          <p:cNvGrpSpPr/>
          <p:nvPr/>
        </p:nvGrpSpPr>
        <p:grpSpPr>
          <a:xfrm>
            <a:off x="2358169" y="2232386"/>
            <a:ext cx="37719" cy="14145"/>
            <a:chOff x="1800250" y="3307238"/>
            <a:chExt cx="55880" cy="20955"/>
          </a:xfrm>
        </p:grpSpPr>
        <p:sp>
          <p:nvSpPr>
            <p:cNvPr id="24061" name="object 24061"/>
            <p:cNvSpPr/>
            <p:nvPr/>
          </p:nvSpPr>
          <p:spPr>
            <a:xfrm>
              <a:off x="1854111" y="33230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62" name="object 24062"/>
            <p:cNvSpPr/>
            <p:nvPr/>
          </p:nvSpPr>
          <p:spPr>
            <a:xfrm>
              <a:off x="1854111" y="33230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63" name="object 24063"/>
            <p:cNvSpPr/>
            <p:nvPr/>
          </p:nvSpPr>
          <p:spPr>
            <a:xfrm>
              <a:off x="1823224" y="33262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00"/>
                  </a:move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800"/>
                  </a:lnTo>
                  <a:close/>
                </a:path>
                <a:path w="1269" h="1270">
                  <a:moveTo>
                    <a:pt x="0" y="12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787" y="12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64" name="object 24064"/>
            <p:cNvSpPr/>
            <p:nvPr/>
          </p:nvSpPr>
          <p:spPr>
            <a:xfrm>
              <a:off x="1831136" y="330803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65" name="object 24065"/>
            <p:cNvSpPr/>
            <p:nvPr/>
          </p:nvSpPr>
          <p:spPr>
            <a:xfrm>
              <a:off x="1831136" y="330803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66" name="object 24066"/>
            <p:cNvSpPr/>
            <p:nvPr/>
          </p:nvSpPr>
          <p:spPr>
            <a:xfrm>
              <a:off x="1800250" y="33119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67" name="object 24067"/>
            <p:cNvSpPr/>
            <p:nvPr/>
          </p:nvSpPr>
          <p:spPr>
            <a:xfrm>
              <a:off x="1800250" y="33119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68" name="object 24068"/>
            <p:cNvSpPr/>
            <p:nvPr/>
          </p:nvSpPr>
          <p:spPr>
            <a:xfrm>
              <a:off x="1821637" y="331358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69" name="object 24069"/>
            <p:cNvSpPr/>
            <p:nvPr/>
          </p:nvSpPr>
          <p:spPr>
            <a:xfrm>
              <a:off x="1821637" y="331358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70" name="object 24070"/>
            <p:cNvSpPr/>
            <p:nvPr/>
          </p:nvSpPr>
          <p:spPr>
            <a:xfrm>
              <a:off x="1832724" y="332070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71" name="object 24071"/>
            <p:cNvSpPr/>
            <p:nvPr/>
          </p:nvSpPr>
          <p:spPr>
            <a:xfrm>
              <a:off x="1832724" y="332070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072" name="object 24072"/>
          <p:cNvGrpSpPr/>
          <p:nvPr/>
        </p:nvGrpSpPr>
        <p:grpSpPr>
          <a:xfrm>
            <a:off x="2323411" y="2352701"/>
            <a:ext cx="8573" cy="8573"/>
            <a:chOff x="1748758" y="3485483"/>
            <a:chExt cx="12700" cy="12700"/>
          </a:xfrm>
        </p:grpSpPr>
        <p:sp>
          <p:nvSpPr>
            <p:cNvPr id="24073" name="object 24073"/>
            <p:cNvSpPr/>
            <p:nvPr/>
          </p:nvSpPr>
          <p:spPr>
            <a:xfrm>
              <a:off x="1749551" y="3486277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74" y="10299"/>
                  </a:moveTo>
                  <a:lnTo>
                    <a:pt x="2374" y="9499"/>
                  </a:lnTo>
                  <a:lnTo>
                    <a:pt x="1574" y="9499"/>
                  </a:lnTo>
                  <a:lnTo>
                    <a:pt x="800" y="8724"/>
                  </a:lnTo>
                  <a:lnTo>
                    <a:pt x="800" y="7124"/>
                  </a:lnTo>
                  <a:lnTo>
                    <a:pt x="0" y="7124"/>
                  </a:lnTo>
                  <a:lnTo>
                    <a:pt x="0" y="4762"/>
                  </a:lnTo>
                  <a:lnTo>
                    <a:pt x="800" y="3962"/>
                  </a:lnTo>
                  <a:lnTo>
                    <a:pt x="800" y="3162"/>
                  </a:lnTo>
                  <a:lnTo>
                    <a:pt x="1574" y="2387"/>
                  </a:lnTo>
                  <a:lnTo>
                    <a:pt x="1574" y="1587"/>
                  </a:lnTo>
                  <a:lnTo>
                    <a:pt x="2374" y="1587"/>
                  </a:lnTo>
                  <a:lnTo>
                    <a:pt x="2374" y="787"/>
                  </a:lnTo>
                  <a:lnTo>
                    <a:pt x="3175" y="787"/>
                  </a:lnTo>
                  <a:lnTo>
                    <a:pt x="3962" y="0"/>
                  </a:lnTo>
                  <a:lnTo>
                    <a:pt x="7912" y="0"/>
                  </a:lnTo>
                  <a:lnTo>
                    <a:pt x="8712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74" name="object 24074"/>
            <p:cNvSpPr/>
            <p:nvPr/>
          </p:nvSpPr>
          <p:spPr>
            <a:xfrm>
              <a:off x="1749551" y="348627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574" y="2387"/>
                  </a:moveTo>
                  <a:lnTo>
                    <a:pt x="787" y="3174"/>
                  </a:lnTo>
                  <a:lnTo>
                    <a:pt x="787" y="3962"/>
                  </a:lnTo>
                  <a:lnTo>
                    <a:pt x="0" y="4762"/>
                  </a:lnTo>
                  <a:lnTo>
                    <a:pt x="0" y="7137"/>
                  </a:lnTo>
                  <a:lnTo>
                    <a:pt x="787" y="7137"/>
                  </a:lnTo>
                  <a:lnTo>
                    <a:pt x="787" y="8724"/>
                  </a:lnTo>
                  <a:lnTo>
                    <a:pt x="1574" y="9512"/>
                  </a:lnTo>
                  <a:lnTo>
                    <a:pt x="2374" y="9512"/>
                  </a:lnTo>
                  <a:lnTo>
                    <a:pt x="2374" y="10299"/>
                  </a:lnTo>
                  <a:lnTo>
                    <a:pt x="3162" y="10299"/>
                  </a:lnTo>
                  <a:lnTo>
                    <a:pt x="3962" y="11099"/>
                  </a:lnTo>
                  <a:lnTo>
                    <a:pt x="6337" y="11099"/>
                  </a:lnTo>
                  <a:lnTo>
                    <a:pt x="7111" y="10299"/>
                  </a:lnTo>
                  <a:lnTo>
                    <a:pt x="7912" y="10299"/>
                  </a:lnTo>
                  <a:lnTo>
                    <a:pt x="8712" y="9512"/>
                  </a:lnTo>
                  <a:lnTo>
                    <a:pt x="9499" y="8724"/>
                  </a:lnTo>
                  <a:lnTo>
                    <a:pt x="10286" y="7924"/>
                  </a:lnTo>
                  <a:lnTo>
                    <a:pt x="10286" y="6337"/>
                  </a:lnTo>
                  <a:lnTo>
                    <a:pt x="11087" y="5549"/>
                  </a:lnTo>
                  <a:lnTo>
                    <a:pt x="11087" y="3174"/>
                  </a:lnTo>
                  <a:lnTo>
                    <a:pt x="10286" y="3174"/>
                  </a:lnTo>
                  <a:lnTo>
                    <a:pt x="10286" y="2387"/>
                  </a:lnTo>
                  <a:lnTo>
                    <a:pt x="9499" y="1587"/>
                  </a:lnTo>
                  <a:lnTo>
                    <a:pt x="9499" y="800"/>
                  </a:lnTo>
                  <a:lnTo>
                    <a:pt x="8712" y="800"/>
                  </a:lnTo>
                  <a:lnTo>
                    <a:pt x="7912" y="0"/>
                  </a:lnTo>
                  <a:lnTo>
                    <a:pt x="3962" y="0"/>
                  </a:lnTo>
                  <a:lnTo>
                    <a:pt x="3162" y="800"/>
                  </a:lnTo>
                  <a:lnTo>
                    <a:pt x="2374" y="800"/>
                  </a:lnTo>
                  <a:lnTo>
                    <a:pt x="2374" y="1587"/>
                  </a:lnTo>
                  <a:lnTo>
                    <a:pt x="1574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075" name="object 24075"/>
          <p:cNvSpPr/>
          <p:nvPr/>
        </p:nvSpPr>
        <p:spPr>
          <a:xfrm>
            <a:off x="2318066" y="2303499"/>
            <a:ext cx="7715" cy="2143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3962" y="3175"/>
                </a:moveTo>
                <a:lnTo>
                  <a:pt x="8712" y="3175"/>
                </a:lnTo>
                <a:lnTo>
                  <a:pt x="9499" y="2387"/>
                </a:lnTo>
                <a:lnTo>
                  <a:pt x="11087" y="2387"/>
                </a:lnTo>
                <a:lnTo>
                  <a:pt x="11087" y="800"/>
                </a:lnTo>
                <a:lnTo>
                  <a:pt x="9499" y="800"/>
                </a:lnTo>
                <a:lnTo>
                  <a:pt x="8712" y="0"/>
                </a:lnTo>
                <a:lnTo>
                  <a:pt x="2374" y="0"/>
                </a:lnTo>
                <a:lnTo>
                  <a:pt x="1574" y="800"/>
                </a:lnTo>
                <a:lnTo>
                  <a:pt x="0" y="800"/>
                </a:lnTo>
                <a:lnTo>
                  <a:pt x="0" y="1600"/>
                </a:lnTo>
                <a:lnTo>
                  <a:pt x="787" y="2387"/>
                </a:lnTo>
                <a:lnTo>
                  <a:pt x="2374" y="2387"/>
                </a:lnTo>
                <a:lnTo>
                  <a:pt x="3162" y="3175"/>
                </a:lnTo>
                <a:lnTo>
                  <a:pt x="8712" y="3175"/>
                </a:lnTo>
                <a:lnTo>
                  <a:pt x="9499" y="2387"/>
                </a:lnTo>
                <a:lnTo>
                  <a:pt x="11087" y="2387"/>
                </a:lnTo>
                <a:lnTo>
                  <a:pt x="11087" y="16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076" name="object 24076"/>
          <p:cNvGrpSpPr/>
          <p:nvPr/>
        </p:nvGrpSpPr>
        <p:grpSpPr>
          <a:xfrm>
            <a:off x="2243738" y="2275162"/>
            <a:ext cx="8573" cy="8573"/>
            <a:chOff x="1630724" y="3370611"/>
            <a:chExt cx="12700" cy="12700"/>
          </a:xfrm>
        </p:grpSpPr>
        <p:sp>
          <p:nvSpPr>
            <p:cNvPr id="24077" name="object 24077"/>
            <p:cNvSpPr/>
            <p:nvPr/>
          </p:nvSpPr>
          <p:spPr>
            <a:xfrm>
              <a:off x="1632292" y="3372992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0" y="7124"/>
                  </a:moveTo>
                  <a:lnTo>
                    <a:pt x="1587" y="8712"/>
                  </a:lnTo>
                  <a:lnTo>
                    <a:pt x="3175" y="8712"/>
                  </a:lnTo>
                  <a:lnTo>
                    <a:pt x="3962" y="9512"/>
                  </a:lnTo>
                  <a:lnTo>
                    <a:pt x="4762" y="8712"/>
                  </a:lnTo>
                  <a:lnTo>
                    <a:pt x="7886" y="8559"/>
                  </a:lnTo>
                  <a:lnTo>
                    <a:pt x="6324" y="9486"/>
                  </a:lnTo>
                  <a:lnTo>
                    <a:pt x="8724" y="7124"/>
                  </a:lnTo>
                  <a:lnTo>
                    <a:pt x="9512" y="7124"/>
                  </a:lnTo>
                  <a:lnTo>
                    <a:pt x="9512" y="6337"/>
                  </a:lnTo>
                  <a:lnTo>
                    <a:pt x="10299" y="5549"/>
                  </a:lnTo>
                  <a:lnTo>
                    <a:pt x="10299" y="1587"/>
                  </a:lnTo>
                  <a:lnTo>
                    <a:pt x="9512" y="787"/>
                  </a:lnTo>
                  <a:lnTo>
                    <a:pt x="9512" y="0"/>
                  </a:lnTo>
                  <a:lnTo>
                    <a:pt x="872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78" name="object 24078"/>
            <p:cNvSpPr/>
            <p:nvPr/>
          </p:nvSpPr>
          <p:spPr>
            <a:xfrm>
              <a:off x="1638630" y="337140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387" y="800"/>
                  </a:moveTo>
                  <a:lnTo>
                    <a:pt x="1587" y="800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79" name="object 24079"/>
            <p:cNvSpPr/>
            <p:nvPr/>
          </p:nvSpPr>
          <p:spPr>
            <a:xfrm>
              <a:off x="1631518" y="3371405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89">
                  <a:moveTo>
                    <a:pt x="3162" y="0"/>
                  </a:moveTo>
                  <a:lnTo>
                    <a:pt x="1574" y="1587"/>
                  </a:lnTo>
                  <a:lnTo>
                    <a:pt x="774" y="2374"/>
                  </a:lnTo>
                  <a:lnTo>
                    <a:pt x="774" y="3162"/>
                  </a:lnTo>
                  <a:lnTo>
                    <a:pt x="0" y="3962"/>
                  </a:lnTo>
                  <a:lnTo>
                    <a:pt x="0" y="7137"/>
                  </a:lnTo>
                  <a:lnTo>
                    <a:pt x="774" y="7924"/>
                  </a:lnTo>
                  <a:lnTo>
                    <a:pt x="774" y="8712"/>
                  </a:lnTo>
                  <a:lnTo>
                    <a:pt x="774" y="7924"/>
                  </a:lnTo>
                  <a:lnTo>
                    <a:pt x="0" y="7137"/>
                  </a:lnTo>
                  <a:lnTo>
                    <a:pt x="0" y="3962"/>
                  </a:lnTo>
                  <a:lnTo>
                    <a:pt x="774" y="3162"/>
                  </a:lnTo>
                  <a:lnTo>
                    <a:pt x="774" y="2374"/>
                  </a:lnTo>
                  <a:lnTo>
                    <a:pt x="1574" y="1587"/>
                  </a:lnTo>
                  <a:lnTo>
                    <a:pt x="3162" y="0"/>
                  </a:lnTo>
                  <a:lnTo>
                    <a:pt x="7912" y="0"/>
                  </a:lnTo>
                  <a:lnTo>
                    <a:pt x="8699" y="800"/>
                  </a:lnTo>
                  <a:lnTo>
                    <a:pt x="9499" y="800"/>
                  </a:lnTo>
                  <a:lnTo>
                    <a:pt x="9499" y="1587"/>
                  </a:lnTo>
                  <a:lnTo>
                    <a:pt x="10286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080" name="object 24080"/>
          <p:cNvGrpSpPr/>
          <p:nvPr/>
        </p:nvGrpSpPr>
        <p:grpSpPr>
          <a:xfrm>
            <a:off x="2267262" y="2136674"/>
            <a:ext cx="8573" cy="3429"/>
            <a:chOff x="1665573" y="3165443"/>
            <a:chExt cx="12700" cy="5080"/>
          </a:xfrm>
        </p:grpSpPr>
        <p:sp>
          <p:nvSpPr>
            <p:cNvPr id="24081" name="object 24081"/>
            <p:cNvSpPr/>
            <p:nvPr/>
          </p:nvSpPr>
          <p:spPr>
            <a:xfrm>
              <a:off x="1668741" y="316781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5">
                  <a:moveTo>
                    <a:pt x="0" y="1587"/>
                  </a:moveTo>
                  <a:lnTo>
                    <a:pt x="6337" y="1587"/>
                  </a:lnTo>
                  <a:lnTo>
                    <a:pt x="7124" y="787"/>
                  </a:lnTo>
                  <a:lnTo>
                    <a:pt x="8712" y="787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82" name="object 24082"/>
            <p:cNvSpPr/>
            <p:nvPr/>
          </p:nvSpPr>
          <p:spPr>
            <a:xfrm>
              <a:off x="1666367" y="3166236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30" h="3175">
                  <a:moveTo>
                    <a:pt x="0" y="1574"/>
                  </a:moveTo>
                  <a:lnTo>
                    <a:pt x="0" y="2374"/>
                  </a:lnTo>
                  <a:lnTo>
                    <a:pt x="1574" y="2374"/>
                  </a:lnTo>
                  <a:lnTo>
                    <a:pt x="2374" y="3162"/>
                  </a:lnTo>
                  <a:lnTo>
                    <a:pt x="8712" y="3162"/>
                  </a:lnTo>
                  <a:lnTo>
                    <a:pt x="9499" y="2374"/>
                  </a:lnTo>
                  <a:lnTo>
                    <a:pt x="11087" y="2374"/>
                  </a:lnTo>
                  <a:lnTo>
                    <a:pt x="11087" y="787"/>
                  </a:lnTo>
                  <a:lnTo>
                    <a:pt x="9499" y="787"/>
                  </a:lnTo>
                  <a:lnTo>
                    <a:pt x="8712" y="0"/>
                  </a:lnTo>
                  <a:lnTo>
                    <a:pt x="3162" y="0"/>
                  </a:lnTo>
                  <a:lnTo>
                    <a:pt x="2374" y="787"/>
                  </a:lnTo>
                  <a:lnTo>
                    <a:pt x="787" y="787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083" name="object 24083"/>
          <p:cNvGrpSpPr/>
          <p:nvPr/>
        </p:nvGrpSpPr>
        <p:grpSpPr>
          <a:xfrm>
            <a:off x="2266190" y="2183720"/>
            <a:ext cx="5572" cy="5572"/>
            <a:chOff x="1663985" y="3235140"/>
            <a:chExt cx="8255" cy="8255"/>
          </a:xfrm>
        </p:grpSpPr>
        <p:sp>
          <p:nvSpPr>
            <p:cNvPr id="24084" name="object 24084"/>
            <p:cNvSpPr/>
            <p:nvPr/>
          </p:nvSpPr>
          <p:spPr>
            <a:xfrm>
              <a:off x="1665566" y="3239897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0" y="0"/>
                  </a:moveTo>
                  <a:lnTo>
                    <a:pt x="800" y="0"/>
                  </a:lnTo>
                  <a:lnTo>
                    <a:pt x="800" y="787"/>
                  </a:lnTo>
                  <a:lnTo>
                    <a:pt x="1574" y="1574"/>
                  </a:lnTo>
                  <a:lnTo>
                    <a:pt x="2374" y="1574"/>
                  </a:lnTo>
                  <a:lnTo>
                    <a:pt x="3162" y="2374"/>
                  </a:lnTo>
                  <a:lnTo>
                    <a:pt x="5537" y="23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85" name="object 24085"/>
            <p:cNvSpPr/>
            <p:nvPr/>
          </p:nvSpPr>
          <p:spPr>
            <a:xfrm>
              <a:off x="1664779" y="323593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800"/>
                  </a:moveTo>
                  <a:lnTo>
                    <a:pt x="0" y="1587"/>
                  </a:lnTo>
                  <a:lnTo>
                    <a:pt x="800" y="3174"/>
                  </a:lnTo>
                  <a:lnTo>
                    <a:pt x="800" y="3962"/>
                  </a:lnTo>
                  <a:lnTo>
                    <a:pt x="800" y="3174"/>
                  </a:lnTo>
                  <a:lnTo>
                    <a:pt x="0" y="1587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086" name="object 24086"/>
          <p:cNvGrpSpPr/>
          <p:nvPr/>
        </p:nvGrpSpPr>
        <p:grpSpPr>
          <a:xfrm>
            <a:off x="2345332" y="2257512"/>
            <a:ext cx="8144" cy="8144"/>
            <a:chOff x="1781232" y="3344462"/>
            <a:chExt cx="12065" cy="12065"/>
          </a:xfrm>
        </p:grpSpPr>
        <p:sp>
          <p:nvSpPr>
            <p:cNvPr id="24087" name="object 24087"/>
            <p:cNvSpPr/>
            <p:nvPr/>
          </p:nvSpPr>
          <p:spPr>
            <a:xfrm>
              <a:off x="1782025" y="3345256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89" h="9525">
                  <a:moveTo>
                    <a:pt x="1587" y="9512"/>
                  </a:moveTo>
                  <a:lnTo>
                    <a:pt x="787" y="8712"/>
                  </a:lnTo>
                  <a:lnTo>
                    <a:pt x="787" y="7937"/>
                  </a:lnTo>
                  <a:lnTo>
                    <a:pt x="0" y="7937"/>
                  </a:lnTo>
                  <a:lnTo>
                    <a:pt x="0" y="3975"/>
                  </a:lnTo>
                  <a:lnTo>
                    <a:pt x="787" y="3175"/>
                  </a:lnTo>
                  <a:lnTo>
                    <a:pt x="787" y="2374"/>
                  </a:lnTo>
                  <a:lnTo>
                    <a:pt x="1587" y="1600"/>
                  </a:lnTo>
                  <a:lnTo>
                    <a:pt x="2374" y="800"/>
                  </a:lnTo>
                  <a:lnTo>
                    <a:pt x="3162" y="0"/>
                  </a:lnTo>
                  <a:lnTo>
                    <a:pt x="7912" y="0"/>
                  </a:lnTo>
                  <a:lnTo>
                    <a:pt x="8712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88" name="object 24088"/>
            <p:cNvSpPr/>
            <p:nvPr/>
          </p:nvSpPr>
          <p:spPr>
            <a:xfrm>
              <a:off x="1782025" y="3345268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4749" y="0"/>
                  </a:moveTo>
                  <a:lnTo>
                    <a:pt x="3174" y="0"/>
                  </a:lnTo>
                  <a:lnTo>
                    <a:pt x="2374" y="800"/>
                  </a:lnTo>
                  <a:lnTo>
                    <a:pt x="1587" y="1587"/>
                  </a:lnTo>
                  <a:lnTo>
                    <a:pt x="800" y="2374"/>
                  </a:lnTo>
                  <a:lnTo>
                    <a:pt x="800" y="3175"/>
                  </a:lnTo>
                  <a:lnTo>
                    <a:pt x="0" y="3962"/>
                  </a:lnTo>
                  <a:lnTo>
                    <a:pt x="0" y="7924"/>
                  </a:lnTo>
                  <a:lnTo>
                    <a:pt x="800" y="7924"/>
                  </a:lnTo>
                  <a:lnTo>
                    <a:pt x="800" y="8712"/>
                  </a:lnTo>
                  <a:lnTo>
                    <a:pt x="1587" y="9512"/>
                  </a:lnTo>
                  <a:lnTo>
                    <a:pt x="2374" y="10299"/>
                  </a:lnTo>
                  <a:lnTo>
                    <a:pt x="6337" y="10299"/>
                  </a:lnTo>
                  <a:lnTo>
                    <a:pt x="7124" y="9512"/>
                  </a:lnTo>
                  <a:lnTo>
                    <a:pt x="7912" y="9512"/>
                  </a:lnTo>
                  <a:lnTo>
                    <a:pt x="8712" y="8712"/>
                  </a:lnTo>
                  <a:lnTo>
                    <a:pt x="9512" y="7924"/>
                  </a:lnTo>
                  <a:lnTo>
                    <a:pt x="9512" y="7137"/>
                  </a:lnTo>
                  <a:lnTo>
                    <a:pt x="10299" y="6337"/>
                  </a:lnTo>
                  <a:lnTo>
                    <a:pt x="10299" y="3175"/>
                  </a:lnTo>
                  <a:lnTo>
                    <a:pt x="9512" y="2374"/>
                  </a:lnTo>
                  <a:lnTo>
                    <a:pt x="9512" y="1587"/>
                  </a:lnTo>
                  <a:lnTo>
                    <a:pt x="8712" y="800"/>
                  </a:lnTo>
                  <a:lnTo>
                    <a:pt x="7912" y="0"/>
                  </a:lnTo>
                  <a:lnTo>
                    <a:pt x="5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089" name="object 24089"/>
          <p:cNvSpPr/>
          <p:nvPr/>
        </p:nvSpPr>
        <p:spPr>
          <a:xfrm>
            <a:off x="2339455" y="2208319"/>
            <a:ext cx="8144" cy="2143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7924" y="2374"/>
                </a:moveTo>
                <a:lnTo>
                  <a:pt x="11087" y="2374"/>
                </a:lnTo>
                <a:lnTo>
                  <a:pt x="11874" y="1587"/>
                </a:lnTo>
                <a:lnTo>
                  <a:pt x="11874" y="800"/>
                </a:lnTo>
                <a:lnTo>
                  <a:pt x="11087" y="800"/>
                </a:lnTo>
                <a:lnTo>
                  <a:pt x="10299" y="0"/>
                </a:lnTo>
                <a:lnTo>
                  <a:pt x="2374" y="0"/>
                </a:lnTo>
                <a:lnTo>
                  <a:pt x="1587" y="800"/>
                </a:lnTo>
                <a:lnTo>
                  <a:pt x="787" y="800"/>
                </a:lnTo>
                <a:lnTo>
                  <a:pt x="0" y="1587"/>
                </a:lnTo>
                <a:lnTo>
                  <a:pt x="787" y="1587"/>
                </a:lnTo>
                <a:lnTo>
                  <a:pt x="787" y="2374"/>
                </a:lnTo>
                <a:lnTo>
                  <a:pt x="3962" y="2374"/>
                </a:lnTo>
                <a:lnTo>
                  <a:pt x="4749" y="3175"/>
                </a:lnTo>
                <a:lnTo>
                  <a:pt x="7124" y="3175"/>
                </a:lnTo>
                <a:lnTo>
                  <a:pt x="7924" y="2374"/>
                </a:lnTo>
                <a:lnTo>
                  <a:pt x="11087" y="2374"/>
                </a:lnTo>
                <a:lnTo>
                  <a:pt x="11874" y="1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090" name="object 24090"/>
          <p:cNvGrpSpPr/>
          <p:nvPr/>
        </p:nvGrpSpPr>
        <p:grpSpPr>
          <a:xfrm>
            <a:off x="4090735" y="2544673"/>
            <a:ext cx="42005" cy="7715"/>
            <a:chOff x="4367015" y="3769886"/>
            <a:chExt cx="62230" cy="11430"/>
          </a:xfrm>
        </p:grpSpPr>
        <p:sp>
          <p:nvSpPr>
            <p:cNvPr id="24091" name="object 24091"/>
            <p:cNvSpPr/>
            <p:nvPr/>
          </p:nvSpPr>
          <p:spPr>
            <a:xfrm>
              <a:off x="4427219" y="37706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92" name="object 24092"/>
            <p:cNvSpPr/>
            <p:nvPr/>
          </p:nvSpPr>
          <p:spPr>
            <a:xfrm>
              <a:off x="4427219" y="37706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93" name="object 24093"/>
            <p:cNvSpPr/>
            <p:nvPr/>
          </p:nvSpPr>
          <p:spPr>
            <a:xfrm>
              <a:off x="4427219" y="378019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94" name="object 24094"/>
            <p:cNvSpPr/>
            <p:nvPr/>
          </p:nvSpPr>
          <p:spPr>
            <a:xfrm>
              <a:off x="4427219" y="37793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00" y="80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95" name="object 24095"/>
            <p:cNvSpPr/>
            <p:nvPr/>
          </p:nvSpPr>
          <p:spPr>
            <a:xfrm>
              <a:off x="4411383" y="37754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96" name="object 24096"/>
            <p:cNvSpPr/>
            <p:nvPr/>
          </p:nvSpPr>
          <p:spPr>
            <a:xfrm>
              <a:off x="4411383" y="37754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97" name="object 24097"/>
            <p:cNvSpPr/>
            <p:nvPr/>
          </p:nvSpPr>
          <p:spPr>
            <a:xfrm>
              <a:off x="4367809" y="37706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98" name="object 24098"/>
            <p:cNvSpPr/>
            <p:nvPr/>
          </p:nvSpPr>
          <p:spPr>
            <a:xfrm>
              <a:off x="4367809" y="37706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099" name="object 24099"/>
            <p:cNvSpPr/>
            <p:nvPr/>
          </p:nvSpPr>
          <p:spPr>
            <a:xfrm>
              <a:off x="4367809" y="378019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00" name="object 24100"/>
            <p:cNvSpPr/>
            <p:nvPr/>
          </p:nvSpPr>
          <p:spPr>
            <a:xfrm>
              <a:off x="4367809" y="37793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01" name="object 24101"/>
            <p:cNvSpPr/>
            <p:nvPr/>
          </p:nvSpPr>
          <p:spPr>
            <a:xfrm>
              <a:off x="4382858" y="37754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02" name="object 24102"/>
            <p:cNvSpPr/>
            <p:nvPr/>
          </p:nvSpPr>
          <p:spPr>
            <a:xfrm>
              <a:off x="4382858" y="37754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103" name="object 24103"/>
          <p:cNvGrpSpPr/>
          <p:nvPr/>
        </p:nvGrpSpPr>
        <p:grpSpPr>
          <a:xfrm>
            <a:off x="2391323" y="2396018"/>
            <a:ext cx="8144" cy="8573"/>
            <a:chOff x="1849367" y="3549656"/>
            <a:chExt cx="12065" cy="12700"/>
          </a:xfrm>
        </p:grpSpPr>
        <p:sp>
          <p:nvSpPr>
            <p:cNvPr id="24104" name="object 24104"/>
            <p:cNvSpPr/>
            <p:nvPr/>
          </p:nvSpPr>
          <p:spPr>
            <a:xfrm>
              <a:off x="1850161" y="3550462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2374" y="10287"/>
                  </a:moveTo>
                  <a:lnTo>
                    <a:pt x="1574" y="10287"/>
                  </a:lnTo>
                  <a:lnTo>
                    <a:pt x="800" y="9486"/>
                  </a:lnTo>
                  <a:lnTo>
                    <a:pt x="800" y="8712"/>
                  </a:lnTo>
                  <a:lnTo>
                    <a:pt x="0" y="7912"/>
                  </a:lnTo>
                  <a:lnTo>
                    <a:pt x="0" y="4749"/>
                  </a:lnTo>
                  <a:lnTo>
                    <a:pt x="800" y="3962"/>
                  </a:lnTo>
                  <a:lnTo>
                    <a:pt x="800" y="3162"/>
                  </a:lnTo>
                  <a:lnTo>
                    <a:pt x="1574" y="2374"/>
                  </a:lnTo>
                  <a:lnTo>
                    <a:pt x="3175" y="774"/>
                  </a:lnTo>
                  <a:lnTo>
                    <a:pt x="3949" y="774"/>
                  </a:lnTo>
                  <a:lnTo>
                    <a:pt x="4749" y="0"/>
                  </a:lnTo>
                  <a:lnTo>
                    <a:pt x="6337" y="0"/>
                  </a:lnTo>
                  <a:lnTo>
                    <a:pt x="7124" y="774"/>
                  </a:lnTo>
                  <a:lnTo>
                    <a:pt x="7912" y="7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05" name="object 24105"/>
            <p:cNvSpPr/>
            <p:nvPr/>
          </p:nvSpPr>
          <p:spPr>
            <a:xfrm>
              <a:off x="1850161" y="355757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0" y="800"/>
                  </a:lnTo>
                  <a:lnTo>
                    <a:pt x="800" y="1587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06" name="object 24106"/>
            <p:cNvSpPr/>
            <p:nvPr/>
          </p:nvSpPr>
          <p:spPr>
            <a:xfrm>
              <a:off x="1852536" y="3551237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0" y="9512"/>
                  </a:moveTo>
                  <a:lnTo>
                    <a:pt x="800" y="10312"/>
                  </a:lnTo>
                  <a:lnTo>
                    <a:pt x="3962" y="10312"/>
                  </a:lnTo>
                  <a:lnTo>
                    <a:pt x="4749" y="9512"/>
                  </a:lnTo>
                  <a:lnTo>
                    <a:pt x="5537" y="9512"/>
                  </a:lnTo>
                  <a:lnTo>
                    <a:pt x="6337" y="8712"/>
                  </a:lnTo>
                  <a:lnTo>
                    <a:pt x="6337" y="7937"/>
                  </a:lnTo>
                  <a:lnTo>
                    <a:pt x="7137" y="7937"/>
                  </a:lnTo>
                  <a:lnTo>
                    <a:pt x="7137" y="6337"/>
                  </a:lnTo>
                  <a:lnTo>
                    <a:pt x="7912" y="5549"/>
                  </a:lnTo>
                  <a:lnTo>
                    <a:pt x="7912" y="3187"/>
                  </a:lnTo>
                  <a:lnTo>
                    <a:pt x="7137" y="2387"/>
                  </a:lnTo>
                  <a:lnTo>
                    <a:pt x="7137" y="1600"/>
                  </a:lnTo>
                  <a:lnTo>
                    <a:pt x="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07" name="object 24107"/>
            <p:cNvSpPr/>
            <p:nvPr/>
          </p:nvSpPr>
          <p:spPr>
            <a:xfrm>
              <a:off x="1850161" y="355044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337" y="0"/>
                  </a:moveTo>
                  <a:lnTo>
                    <a:pt x="5537" y="0"/>
                  </a:lnTo>
                  <a:lnTo>
                    <a:pt x="2933" y="406"/>
                  </a:lnTo>
                  <a:lnTo>
                    <a:pt x="419" y="2959"/>
                  </a:lnTo>
                  <a:lnTo>
                    <a:pt x="0" y="5537"/>
                  </a:lnTo>
                  <a:lnTo>
                    <a:pt x="0" y="63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108" name="object 24108"/>
          <p:cNvGrpSpPr/>
          <p:nvPr/>
        </p:nvGrpSpPr>
        <p:grpSpPr>
          <a:xfrm>
            <a:off x="2393457" y="2352169"/>
            <a:ext cx="8573" cy="3429"/>
            <a:chOff x="1852529" y="3484695"/>
            <a:chExt cx="12700" cy="5080"/>
          </a:xfrm>
        </p:grpSpPr>
        <p:sp>
          <p:nvSpPr>
            <p:cNvPr id="24109" name="object 24109"/>
            <p:cNvSpPr/>
            <p:nvPr/>
          </p:nvSpPr>
          <p:spPr>
            <a:xfrm>
              <a:off x="1860448" y="34886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10" name="object 24110"/>
            <p:cNvSpPr/>
            <p:nvPr/>
          </p:nvSpPr>
          <p:spPr>
            <a:xfrm>
              <a:off x="1853323" y="3485489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30" h="3175">
                  <a:moveTo>
                    <a:pt x="0" y="1574"/>
                  </a:moveTo>
                  <a:lnTo>
                    <a:pt x="0" y="2374"/>
                  </a:lnTo>
                  <a:lnTo>
                    <a:pt x="787" y="2374"/>
                  </a:lnTo>
                  <a:lnTo>
                    <a:pt x="1574" y="3162"/>
                  </a:lnTo>
                  <a:lnTo>
                    <a:pt x="8712" y="3162"/>
                  </a:lnTo>
                  <a:lnTo>
                    <a:pt x="9512" y="2374"/>
                  </a:lnTo>
                  <a:lnTo>
                    <a:pt x="11087" y="2374"/>
                  </a:lnTo>
                  <a:lnTo>
                    <a:pt x="11087" y="787"/>
                  </a:lnTo>
                  <a:lnTo>
                    <a:pt x="8712" y="787"/>
                  </a:lnTo>
                  <a:lnTo>
                    <a:pt x="8712" y="0"/>
                  </a:lnTo>
                  <a:lnTo>
                    <a:pt x="3162" y="0"/>
                  </a:lnTo>
                  <a:lnTo>
                    <a:pt x="2374" y="787"/>
                  </a:lnTo>
                  <a:lnTo>
                    <a:pt x="0" y="787"/>
                  </a:lnTo>
                  <a:lnTo>
                    <a:pt x="0" y="2374"/>
                  </a:lnTo>
                  <a:lnTo>
                    <a:pt x="787" y="2374"/>
                  </a:lnTo>
                  <a:lnTo>
                    <a:pt x="1574" y="3162"/>
                  </a:lnTo>
                  <a:lnTo>
                    <a:pt x="3162" y="31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111" name="object 24111"/>
          <p:cNvGrpSpPr/>
          <p:nvPr/>
        </p:nvGrpSpPr>
        <p:grpSpPr>
          <a:xfrm>
            <a:off x="2557089" y="2472365"/>
            <a:ext cx="8573" cy="9001"/>
            <a:chOff x="2094947" y="3662762"/>
            <a:chExt cx="12700" cy="13335"/>
          </a:xfrm>
        </p:grpSpPr>
        <p:sp>
          <p:nvSpPr>
            <p:cNvPr id="24112" name="object 24112"/>
            <p:cNvSpPr/>
            <p:nvPr/>
          </p:nvSpPr>
          <p:spPr>
            <a:xfrm>
              <a:off x="2098903" y="3663721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0" y="11099"/>
                  </a:moveTo>
                  <a:lnTo>
                    <a:pt x="2387" y="11099"/>
                  </a:lnTo>
                  <a:lnTo>
                    <a:pt x="2387" y="10299"/>
                  </a:lnTo>
                  <a:lnTo>
                    <a:pt x="3162" y="10299"/>
                  </a:lnTo>
                  <a:lnTo>
                    <a:pt x="6489" y="7454"/>
                  </a:lnTo>
                  <a:lnTo>
                    <a:pt x="7696" y="4292"/>
                  </a:lnTo>
                  <a:lnTo>
                    <a:pt x="4762" y="800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13" name="object 24113"/>
            <p:cNvSpPr/>
            <p:nvPr/>
          </p:nvSpPr>
          <p:spPr>
            <a:xfrm>
              <a:off x="2095741" y="3663556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5549" y="177"/>
                  </a:moveTo>
                  <a:lnTo>
                    <a:pt x="3962" y="177"/>
                  </a:lnTo>
                  <a:lnTo>
                    <a:pt x="3162" y="977"/>
                  </a:lnTo>
                  <a:lnTo>
                    <a:pt x="2374" y="1765"/>
                  </a:lnTo>
                  <a:lnTo>
                    <a:pt x="1587" y="2552"/>
                  </a:lnTo>
                  <a:lnTo>
                    <a:pt x="787" y="2552"/>
                  </a:lnTo>
                  <a:lnTo>
                    <a:pt x="787" y="4940"/>
                  </a:lnTo>
                  <a:lnTo>
                    <a:pt x="0" y="5715"/>
                  </a:lnTo>
                  <a:lnTo>
                    <a:pt x="0" y="7315"/>
                  </a:lnTo>
                  <a:lnTo>
                    <a:pt x="787" y="8102"/>
                  </a:lnTo>
                  <a:lnTo>
                    <a:pt x="787" y="9690"/>
                  </a:lnTo>
                  <a:lnTo>
                    <a:pt x="1587" y="10477"/>
                  </a:lnTo>
                  <a:lnTo>
                    <a:pt x="2374" y="10477"/>
                  </a:lnTo>
                  <a:lnTo>
                    <a:pt x="3162" y="11277"/>
                  </a:lnTo>
                  <a:lnTo>
                    <a:pt x="2374" y="10477"/>
                  </a:lnTo>
                  <a:lnTo>
                    <a:pt x="1587" y="10477"/>
                  </a:lnTo>
                  <a:lnTo>
                    <a:pt x="787" y="9690"/>
                  </a:lnTo>
                  <a:lnTo>
                    <a:pt x="787" y="8102"/>
                  </a:lnTo>
                  <a:lnTo>
                    <a:pt x="0" y="7315"/>
                  </a:lnTo>
                  <a:lnTo>
                    <a:pt x="0" y="5715"/>
                  </a:lnTo>
                  <a:lnTo>
                    <a:pt x="787" y="4940"/>
                  </a:lnTo>
                  <a:lnTo>
                    <a:pt x="787" y="2552"/>
                  </a:lnTo>
                  <a:lnTo>
                    <a:pt x="1587" y="2552"/>
                  </a:lnTo>
                  <a:lnTo>
                    <a:pt x="4191" y="279"/>
                  </a:lnTo>
                  <a:lnTo>
                    <a:pt x="2768" y="0"/>
                  </a:lnTo>
                  <a:lnTo>
                    <a:pt x="6337" y="177"/>
                  </a:lnTo>
                  <a:lnTo>
                    <a:pt x="7124" y="1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114" name="object 24114"/>
          <p:cNvGrpSpPr/>
          <p:nvPr/>
        </p:nvGrpSpPr>
        <p:grpSpPr>
          <a:xfrm>
            <a:off x="2546390" y="2423295"/>
            <a:ext cx="9430" cy="3429"/>
            <a:chOff x="2079097" y="3590067"/>
            <a:chExt cx="13970" cy="5080"/>
          </a:xfrm>
        </p:grpSpPr>
        <p:sp>
          <p:nvSpPr>
            <p:cNvPr id="24115" name="object 24115"/>
            <p:cNvSpPr/>
            <p:nvPr/>
          </p:nvSpPr>
          <p:spPr>
            <a:xfrm>
              <a:off x="2079891" y="3592436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800"/>
                  </a:lnTo>
                  <a:lnTo>
                    <a:pt x="2374" y="1587"/>
                  </a:lnTo>
                  <a:lnTo>
                    <a:pt x="9512" y="1587"/>
                  </a:lnTo>
                  <a:lnTo>
                    <a:pt x="10299" y="800"/>
                  </a:lnTo>
                  <a:lnTo>
                    <a:pt x="11874" y="800"/>
                  </a:lnTo>
                  <a:lnTo>
                    <a:pt x="118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16" name="object 24116"/>
            <p:cNvSpPr/>
            <p:nvPr/>
          </p:nvSpPr>
          <p:spPr>
            <a:xfrm>
              <a:off x="2079904" y="3590861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4" h="3175">
                  <a:moveTo>
                    <a:pt x="787" y="1574"/>
                  </a:moveTo>
                  <a:lnTo>
                    <a:pt x="0" y="1574"/>
                  </a:lnTo>
                  <a:lnTo>
                    <a:pt x="787" y="1574"/>
                  </a:lnTo>
                  <a:lnTo>
                    <a:pt x="787" y="2374"/>
                  </a:lnTo>
                  <a:lnTo>
                    <a:pt x="1587" y="2374"/>
                  </a:lnTo>
                  <a:lnTo>
                    <a:pt x="2362" y="3162"/>
                  </a:lnTo>
                  <a:lnTo>
                    <a:pt x="9499" y="3162"/>
                  </a:lnTo>
                  <a:lnTo>
                    <a:pt x="10299" y="2374"/>
                  </a:lnTo>
                  <a:lnTo>
                    <a:pt x="11874" y="2374"/>
                  </a:lnTo>
                  <a:lnTo>
                    <a:pt x="11874" y="1574"/>
                  </a:lnTo>
                  <a:lnTo>
                    <a:pt x="11087" y="787"/>
                  </a:lnTo>
                  <a:lnTo>
                    <a:pt x="9499" y="787"/>
                  </a:lnTo>
                  <a:lnTo>
                    <a:pt x="8699" y="0"/>
                  </a:lnTo>
                  <a:lnTo>
                    <a:pt x="3949" y="0"/>
                  </a:lnTo>
                  <a:lnTo>
                    <a:pt x="3162" y="787"/>
                  </a:lnTo>
                  <a:lnTo>
                    <a:pt x="787" y="787"/>
                  </a:lnTo>
                  <a:lnTo>
                    <a:pt x="787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117" name="object 24117"/>
          <p:cNvSpPr/>
          <p:nvPr/>
        </p:nvSpPr>
        <p:spPr>
          <a:xfrm>
            <a:off x="2566189" y="2327031"/>
            <a:ext cx="7715" cy="2143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1574" y="3175"/>
                </a:moveTo>
                <a:lnTo>
                  <a:pt x="8712" y="3175"/>
                </a:lnTo>
                <a:lnTo>
                  <a:pt x="9486" y="2387"/>
                </a:lnTo>
                <a:lnTo>
                  <a:pt x="11087" y="2387"/>
                </a:lnTo>
                <a:lnTo>
                  <a:pt x="11087" y="800"/>
                </a:lnTo>
                <a:lnTo>
                  <a:pt x="9486" y="800"/>
                </a:lnTo>
                <a:lnTo>
                  <a:pt x="8712" y="0"/>
                </a:lnTo>
                <a:lnTo>
                  <a:pt x="2374" y="0"/>
                </a:lnTo>
                <a:lnTo>
                  <a:pt x="1574" y="800"/>
                </a:lnTo>
                <a:lnTo>
                  <a:pt x="0" y="800"/>
                </a:lnTo>
                <a:lnTo>
                  <a:pt x="0" y="2387"/>
                </a:lnTo>
                <a:lnTo>
                  <a:pt x="774" y="2387"/>
                </a:lnTo>
                <a:lnTo>
                  <a:pt x="1574" y="3175"/>
                </a:lnTo>
                <a:lnTo>
                  <a:pt x="8712" y="3175"/>
                </a:lnTo>
                <a:lnTo>
                  <a:pt x="9486" y="2387"/>
                </a:lnTo>
                <a:lnTo>
                  <a:pt x="11087" y="2387"/>
                </a:lnTo>
                <a:lnTo>
                  <a:pt x="11087" y="16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118" name="object 24118"/>
          <p:cNvGrpSpPr/>
          <p:nvPr/>
        </p:nvGrpSpPr>
        <p:grpSpPr>
          <a:xfrm>
            <a:off x="2575803" y="2375161"/>
            <a:ext cx="7715" cy="9430"/>
            <a:chOff x="2122671" y="3518757"/>
            <a:chExt cx="11430" cy="13970"/>
          </a:xfrm>
        </p:grpSpPr>
        <p:sp>
          <p:nvSpPr>
            <p:cNvPr id="24119" name="object 24119"/>
            <p:cNvSpPr/>
            <p:nvPr/>
          </p:nvSpPr>
          <p:spPr>
            <a:xfrm>
              <a:off x="2123465" y="3519551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3175" y="11099"/>
                  </a:moveTo>
                  <a:lnTo>
                    <a:pt x="1587" y="11099"/>
                  </a:lnTo>
                  <a:lnTo>
                    <a:pt x="1587" y="10299"/>
                  </a:lnTo>
                  <a:lnTo>
                    <a:pt x="787" y="9512"/>
                  </a:lnTo>
                  <a:lnTo>
                    <a:pt x="787" y="7924"/>
                  </a:lnTo>
                  <a:lnTo>
                    <a:pt x="0" y="7124"/>
                  </a:lnTo>
                  <a:lnTo>
                    <a:pt x="787" y="6337"/>
                  </a:lnTo>
                  <a:lnTo>
                    <a:pt x="787" y="3962"/>
                  </a:lnTo>
                  <a:lnTo>
                    <a:pt x="1587" y="3175"/>
                  </a:lnTo>
                  <a:lnTo>
                    <a:pt x="1587" y="2374"/>
                  </a:lnTo>
                  <a:lnTo>
                    <a:pt x="2374" y="2374"/>
                  </a:lnTo>
                  <a:lnTo>
                    <a:pt x="4787" y="0"/>
                  </a:lnTo>
                  <a:lnTo>
                    <a:pt x="3187" y="952"/>
                  </a:lnTo>
                  <a:lnTo>
                    <a:pt x="6337" y="787"/>
                  </a:lnTo>
                  <a:lnTo>
                    <a:pt x="7137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20" name="object 24120"/>
            <p:cNvSpPr/>
            <p:nvPr/>
          </p:nvSpPr>
          <p:spPr>
            <a:xfrm>
              <a:off x="2123478" y="3520338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1574" y="2387"/>
                  </a:moveTo>
                  <a:lnTo>
                    <a:pt x="774" y="3174"/>
                  </a:lnTo>
                  <a:lnTo>
                    <a:pt x="774" y="5562"/>
                  </a:lnTo>
                  <a:lnTo>
                    <a:pt x="0" y="6337"/>
                  </a:lnTo>
                  <a:lnTo>
                    <a:pt x="774" y="7137"/>
                  </a:lnTo>
                  <a:lnTo>
                    <a:pt x="774" y="8724"/>
                  </a:lnTo>
                  <a:lnTo>
                    <a:pt x="1574" y="9524"/>
                  </a:lnTo>
                  <a:lnTo>
                    <a:pt x="1574" y="10312"/>
                  </a:lnTo>
                  <a:lnTo>
                    <a:pt x="3162" y="10312"/>
                  </a:lnTo>
                  <a:lnTo>
                    <a:pt x="3162" y="11099"/>
                  </a:lnTo>
                  <a:lnTo>
                    <a:pt x="5537" y="11099"/>
                  </a:lnTo>
                  <a:lnTo>
                    <a:pt x="6337" y="10312"/>
                  </a:lnTo>
                  <a:lnTo>
                    <a:pt x="7124" y="10312"/>
                  </a:lnTo>
                  <a:lnTo>
                    <a:pt x="7912" y="9524"/>
                  </a:lnTo>
                  <a:lnTo>
                    <a:pt x="7912" y="8724"/>
                  </a:lnTo>
                  <a:lnTo>
                    <a:pt x="8712" y="7924"/>
                  </a:lnTo>
                  <a:lnTo>
                    <a:pt x="8712" y="7137"/>
                  </a:lnTo>
                  <a:lnTo>
                    <a:pt x="9499" y="6337"/>
                  </a:lnTo>
                  <a:lnTo>
                    <a:pt x="9499" y="3174"/>
                  </a:lnTo>
                  <a:lnTo>
                    <a:pt x="8712" y="2387"/>
                  </a:lnTo>
                  <a:lnTo>
                    <a:pt x="8712" y="1587"/>
                  </a:lnTo>
                  <a:lnTo>
                    <a:pt x="7912" y="800"/>
                  </a:lnTo>
                  <a:lnTo>
                    <a:pt x="7912" y="0"/>
                  </a:lnTo>
                  <a:lnTo>
                    <a:pt x="712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121" name="object 24121"/>
          <p:cNvGrpSpPr/>
          <p:nvPr/>
        </p:nvGrpSpPr>
        <p:grpSpPr>
          <a:xfrm>
            <a:off x="2412172" y="2300297"/>
            <a:ext cx="8144" cy="8573"/>
            <a:chOff x="1880254" y="3407848"/>
            <a:chExt cx="12065" cy="12700"/>
          </a:xfrm>
        </p:grpSpPr>
        <p:sp>
          <p:nvSpPr>
            <p:cNvPr id="24122" name="object 24122"/>
            <p:cNvSpPr/>
            <p:nvPr/>
          </p:nvSpPr>
          <p:spPr>
            <a:xfrm>
              <a:off x="1881047" y="3408641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2387" y="10299"/>
                  </a:moveTo>
                  <a:lnTo>
                    <a:pt x="1587" y="9512"/>
                  </a:lnTo>
                  <a:lnTo>
                    <a:pt x="800" y="9512"/>
                  </a:lnTo>
                  <a:lnTo>
                    <a:pt x="800" y="8724"/>
                  </a:lnTo>
                  <a:lnTo>
                    <a:pt x="0" y="7924"/>
                  </a:lnTo>
                  <a:lnTo>
                    <a:pt x="0" y="3975"/>
                  </a:lnTo>
                  <a:lnTo>
                    <a:pt x="800" y="3174"/>
                  </a:lnTo>
                  <a:lnTo>
                    <a:pt x="800" y="2387"/>
                  </a:lnTo>
                  <a:lnTo>
                    <a:pt x="2387" y="787"/>
                  </a:lnTo>
                  <a:lnTo>
                    <a:pt x="3174" y="787"/>
                  </a:lnTo>
                  <a:lnTo>
                    <a:pt x="3962" y="0"/>
                  </a:lnTo>
                  <a:lnTo>
                    <a:pt x="7137" y="0"/>
                  </a:lnTo>
                  <a:lnTo>
                    <a:pt x="7924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23" name="object 24123"/>
            <p:cNvSpPr/>
            <p:nvPr/>
          </p:nvSpPr>
          <p:spPr>
            <a:xfrm>
              <a:off x="1881047" y="340864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4" h="11429">
                  <a:moveTo>
                    <a:pt x="3962" y="0"/>
                  </a:moveTo>
                  <a:lnTo>
                    <a:pt x="3162" y="800"/>
                  </a:lnTo>
                  <a:lnTo>
                    <a:pt x="2387" y="800"/>
                  </a:lnTo>
                  <a:lnTo>
                    <a:pt x="787" y="2387"/>
                  </a:lnTo>
                  <a:lnTo>
                    <a:pt x="787" y="3175"/>
                  </a:lnTo>
                  <a:lnTo>
                    <a:pt x="0" y="3975"/>
                  </a:lnTo>
                  <a:lnTo>
                    <a:pt x="0" y="7924"/>
                  </a:lnTo>
                  <a:lnTo>
                    <a:pt x="787" y="8724"/>
                  </a:lnTo>
                  <a:lnTo>
                    <a:pt x="787" y="9512"/>
                  </a:lnTo>
                  <a:lnTo>
                    <a:pt x="1587" y="9512"/>
                  </a:lnTo>
                  <a:lnTo>
                    <a:pt x="2387" y="10299"/>
                  </a:lnTo>
                  <a:lnTo>
                    <a:pt x="3162" y="10299"/>
                  </a:lnTo>
                  <a:lnTo>
                    <a:pt x="3962" y="11099"/>
                  </a:lnTo>
                  <a:lnTo>
                    <a:pt x="5549" y="11099"/>
                  </a:lnTo>
                  <a:lnTo>
                    <a:pt x="6337" y="10299"/>
                  </a:lnTo>
                  <a:lnTo>
                    <a:pt x="7124" y="10299"/>
                  </a:lnTo>
                  <a:lnTo>
                    <a:pt x="7924" y="9512"/>
                  </a:lnTo>
                  <a:lnTo>
                    <a:pt x="8724" y="8724"/>
                  </a:lnTo>
                  <a:lnTo>
                    <a:pt x="8724" y="7924"/>
                  </a:lnTo>
                  <a:lnTo>
                    <a:pt x="9499" y="7137"/>
                  </a:lnTo>
                  <a:lnTo>
                    <a:pt x="9499" y="6350"/>
                  </a:lnTo>
                  <a:lnTo>
                    <a:pt x="10299" y="5549"/>
                  </a:lnTo>
                  <a:lnTo>
                    <a:pt x="10299" y="3975"/>
                  </a:lnTo>
                  <a:lnTo>
                    <a:pt x="9499" y="3175"/>
                  </a:lnTo>
                  <a:lnTo>
                    <a:pt x="9499" y="2387"/>
                  </a:lnTo>
                  <a:lnTo>
                    <a:pt x="8724" y="1587"/>
                  </a:lnTo>
                  <a:lnTo>
                    <a:pt x="8724" y="800"/>
                  </a:lnTo>
                  <a:lnTo>
                    <a:pt x="7924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124" name="object 24124"/>
          <p:cNvSpPr/>
          <p:nvPr/>
        </p:nvSpPr>
        <p:spPr>
          <a:xfrm>
            <a:off x="2318066" y="3100271"/>
            <a:ext cx="7715" cy="2143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0" y="1587"/>
                </a:moveTo>
                <a:lnTo>
                  <a:pt x="800" y="2374"/>
                </a:lnTo>
                <a:lnTo>
                  <a:pt x="3162" y="2374"/>
                </a:lnTo>
                <a:lnTo>
                  <a:pt x="3962" y="3162"/>
                </a:lnTo>
                <a:lnTo>
                  <a:pt x="7912" y="3162"/>
                </a:lnTo>
                <a:lnTo>
                  <a:pt x="8712" y="2374"/>
                </a:lnTo>
                <a:lnTo>
                  <a:pt x="11087" y="2374"/>
                </a:lnTo>
                <a:lnTo>
                  <a:pt x="11087" y="787"/>
                </a:lnTo>
                <a:lnTo>
                  <a:pt x="10299" y="787"/>
                </a:lnTo>
                <a:lnTo>
                  <a:pt x="9512" y="0"/>
                </a:lnTo>
                <a:lnTo>
                  <a:pt x="1574" y="0"/>
                </a:lnTo>
                <a:lnTo>
                  <a:pt x="800" y="787"/>
                </a:lnTo>
                <a:lnTo>
                  <a:pt x="0" y="787"/>
                </a:lnTo>
                <a:lnTo>
                  <a:pt x="0" y="1587"/>
                </a:lnTo>
                <a:lnTo>
                  <a:pt x="800" y="2374"/>
                </a:lnTo>
                <a:lnTo>
                  <a:pt x="3162" y="2374"/>
                </a:lnTo>
                <a:lnTo>
                  <a:pt x="3962" y="3162"/>
                </a:lnTo>
                <a:lnTo>
                  <a:pt x="7912" y="3162"/>
                </a:lnTo>
                <a:lnTo>
                  <a:pt x="8712" y="2374"/>
                </a:lnTo>
                <a:lnTo>
                  <a:pt x="11087" y="2374"/>
                </a:lnTo>
                <a:lnTo>
                  <a:pt x="11087" y="1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125" name="object 24125"/>
          <p:cNvSpPr/>
          <p:nvPr/>
        </p:nvSpPr>
        <p:spPr>
          <a:xfrm>
            <a:off x="2323947" y="3149999"/>
            <a:ext cx="7715" cy="7715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374" y="9512"/>
                </a:moveTo>
                <a:lnTo>
                  <a:pt x="2374" y="10299"/>
                </a:lnTo>
                <a:lnTo>
                  <a:pt x="3962" y="10299"/>
                </a:lnTo>
                <a:lnTo>
                  <a:pt x="5537" y="11087"/>
                </a:lnTo>
                <a:lnTo>
                  <a:pt x="6337" y="10299"/>
                </a:lnTo>
                <a:lnTo>
                  <a:pt x="7912" y="10299"/>
                </a:lnTo>
                <a:lnTo>
                  <a:pt x="8712" y="9512"/>
                </a:lnTo>
                <a:lnTo>
                  <a:pt x="9512" y="8712"/>
                </a:lnTo>
                <a:lnTo>
                  <a:pt x="9512" y="7924"/>
                </a:lnTo>
                <a:lnTo>
                  <a:pt x="10287" y="7924"/>
                </a:lnTo>
                <a:lnTo>
                  <a:pt x="10287" y="6337"/>
                </a:lnTo>
                <a:lnTo>
                  <a:pt x="11087" y="5549"/>
                </a:lnTo>
                <a:lnTo>
                  <a:pt x="11087" y="3962"/>
                </a:lnTo>
                <a:lnTo>
                  <a:pt x="10287" y="3174"/>
                </a:lnTo>
                <a:lnTo>
                  <a:pt x="10287" y="2374"/>
                </a:lnTo>
                <a:lnTo>
                  <a:pt x="9512" y="1587"/>
                </a:lnTo>
                <a:lnTo>
                  <a:pt x="9512" y="787"/>
                </a:lnTo>
                <a:lnTo>
                  <a:pt x="8712" y="787"/>
                </a:lnTo>
                <a:lnTo>
                  <a:pt x="8712" y="0"/>
                </a:lnTo>
                <a:lnTo>
                  <a:pt x="3962" y="0"/>
                </a:lnTo>
                <a:lnTo>
                  <a:pt x="3175" y="787"/>
                </a:lnTo>
                <a:lnTo>
                  <a:pt x="2374" y="787"/>
                </a:lnTo>
                <a:lnTo>
                  <a:pt x="2374" y="1587"/>
                </a:lnTo>
                <a:lnTo>
                  <a:pt x="1574" y="2374"/>
                </a:lnTo>
                <a:lnTo>
                  <a:pt x="800" y="3174"/>
                </a:lnTo>
                <a:lnTo>
                  <a:pt x="800" y="3962"/>
                </a:lnTo>
                <a:lnTo>
                  <a:pt x="0" y="4749"/>
                </a:lnTo>
                <a:lnTo>
                  <a:pt x="0" y="6337"/>
                </a:lnTo>
                <a:lnTo>
                  <a:pt x="800" y="7124"/>
                </a:lnTo>
                <a:lnTo>
                  <a:pt x="800" y="7924"/>
                </a:lnTo>
                <a:lnTo>
                  <a:pt x="1574" y="8712"/>
                </a:lnTo>
                <a:lnTo>
                  <a:pt x="2374" y="9512"/>
                </a:lnTo>
                <a:lnTo>
                  <a:pt x="1574" y="8712"/>
                </a:lnTo>
                <a:lnTo>
                  <a:pt x="800" y="7924"/>
                </a:lnTo>
                <a:lnTo>
                  <a:pt x="800" y="7124"/>
                </a:lnTo>
                <a:lnTo>
                  <a:pt x="0" y="6337"/>
                </a:lnTo>
                <a:lnTo>
                  <a:pt x="0" y="4749"/>
                </a:lnTo>
                <a:lnTo>
                  <a:pt x="800" y="3962"/>
                </a:lnTo>
                <a:lnTo>
                  <a:pt x="800" y="3174"/>
                </a:lnTo>
                <a:lnTo>
                  <a:pt x="1574" y="2374"/>
                </a:lnTo>
                <a:lnTo>
                  <a:pt x="2374" y="1587"/>
                </a:lnTo>
                <a:lnTo>
                  <a:pt x="2374" y="787"/>
                </a:lnTo>
                <a:lnTo>
                  <a:pt x="3175" y="787"/>
                </a:lnTo>
                <a:lnTo>
                  <a:pt x="3962" y="0"/>
                </a:lnTo>
                <a:lnTo>
                  <a:pt x="8712" y="0"/>
                </a:lnTo>
                <a:lnTo>
                  <a:pt x="8712" y="7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126" name="object 24126"/>
          <p:cNvGrpSpPr/>
          <p:nvPr/>
        </p:nvGrpSpPr>
        <p:grpSpPr>
          <a:xfrm>
            <a:off x="2243730" y="3071925"/>
            <a:ext cx="8573" cy="8144"/>
            <a:chOff x="1630711" y="4551000"/>
            <a:chExt cx="12700" cy="12065"/>
          </a:xfrm>
        </p:grpSpPr>
        <p:sp>
          <p:nvSpPr>
            <p:cNvPr id="24127" name="object 24127"/>
            <p:cNvSpPr/>
            <p:nvPr/>
          </p:nvSpPr>
          <p:spPr>
            <a:xfrm>
              <a:off x="1631505" y="4551794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89">
                  <a:moveTo>
                    <a:pt x="787" y="8724"/>
                  </a:moveTo>
                  <a:lnTo>
                    <a:pt x="787" y="7924"/>
                  </a:lnTo>
                  <a:lnTo>
                    <a:pt x="0" y="7137"/>
                  </a:lnTo>
                  <a:lnTo>
                    <a:pt x="0" y="3175"/>
                  </a:lnTo>
                  <a:lnTo>
                    <a:pt x="787" y="3175"/>
                  </a:lnTo>
                  <a:lnTo>
                    <a:pt x="787" y="1587"/>
                  </a:lnTo>
                  <a:lnTo>
                    <a:pt x="1587" y="1587"/>
                  </a:lnTo>
                  <a:lnTo>
                    <a:pt x="2374" y="800"/>
                  </a:lnTo>
                  <a:lnTo>
                    <a:pt x="3175" y="800"/>
                  </a:lnTo>
                  <a:lnTo>
                    <a:pt x="3175" y="0"/>
                  </a:lnTo>
                  <a:lnTo>
                    <a:pt x="8712" y="0"/>
                  </a:lnTo>
                  <a:lnTo>
                    <a:pt x="9512" y="800"/>
                  </a:lnTo>
                  <a:lnTo>
                    <a:pt x="9512" y="1587"/>
                  </a:lnTo>
                  <a:lnTo>
                    <a:pt x="10299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28" name="object 24128"/>
            <p:cNvSpPr/>
            <p:nvPr/>
          </p:nvSpPr>
          <p:spPr>
            <a:xfrm>
              <a:off x="1631505" y="45573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29" name="object 24129"/>
            <p:cNvSpPr/>
            <p:nvPr/>
          </p:nvSpPr>
          <p:spPr>
            <a:xfrm>
              <a:off x="1632292" y="45597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30" name="object 24130"/>
            <p:cNvSpPr/>
            <p:nvPr/>
          </p:nvSpPr>
          <p:spPr>
            <a:xfrm>
              <a:off x="1632292" y="4553381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89">
                  <a:moveTo>
                    <a:pt x="0" y="7137"/>
                  </a:moveTo>
                  <a:lnTo>
                    <a:pt x="800" y="7137"/>
                  </a:lnTo>
                  <a:lnTo>
                    <a:pt x="800" y="7937"/>
                  </a:lnTo>
                  <a:lnTo>
                    <a:pt x="1587" y="7937"/>
                  </a:lnTo>
                  <a:lnTo>
                    <a:pt x="2387" y="8712"/>
                  </a:lnTo>
                  <a:lnTo>
                    <a:pt x="7137" y="8712"/>
                  </a:lnTo>
                  <a:lnTo>
                    <a:pt x="7137" y="7937"/>
                  </a:lnTo>
                  <a:lnTo>
                    <a:pt x="7924" y="7937"/>
                  </a:lnTo>
                  <a:lnTo>
                    <a:pt x="8724" y="7137"/>
                  </a:lnTo>
                  <a:lnTo>
                    <a:pt x="8724" y="6337"/>
                  </a:lnTo>
                  <a:lnTo>
                    <a:pt x="9512" y="6337"/>
                  </a:lnTo>
                  <a:lnTo>
                    <a:pt x="9512" y="5549"/>
                  </a:lnTo>
                  <a:lnTo>
                    <a:pt x="10299" y="5549"/>
                  </a:lnTo>
                  <a:lnTo>
                    <a:pt x="10299" y="1587"/>
                  </a:lnTo>
                  <a:lnTo>
                    <a:pt x="9512" y="800"/>
                  </a:lnTo>
                  <a:lnTo>
                    <a:pt x="95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31" name="object 24131"/>
            <p:cNvSpPr/>
            <p:nvPr/>
          </p:nvSpPr>
          <p:spPr>
            <a:xfrm>
              <a:off x="1636255" y="4551794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4762" y="1587"/>
                  </a:moveTo>
                  <a:lnTo>
                    <a:pt x="4762" y="787"/>
                  </a:lnTo>
                  <a:lnTo>
                    <a:pt x="39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32" name="object 24132"/>
            <p:cNvSpPr/>
            <p:nvPr/>
          </p:nvSpPr>
          <p:spPr>
            <a:xfrm>
              <a:off x="1635480" y="45517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33" name="object 24133"/>
            <p:cNvSpPr/>
            <p:nvPr/>
          </p:nvSpPr>
          <p:spPr>
            <a:xfrm>
              <a:off x="1634680" y="45517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34" name="object 24134"/>
            <p:cNvSpPr/>
            <p:nvPr/>
          </p:nvSpPr>
          <p:spPr>
            <a:xfrm>
              <a:off x="1632292" y="4552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87" y="0"/>
                  </a:moveTo>
                  <a:lnTo>
                    <a:pt x="1587" y="0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35" name="object 24135"/>
            <p:cNvSpPr/>
            <p:nvPr/>
          </p:nvSpPr>
          <p:spPr>
            <a:xfrm>
              <a:off x="1630711" y="45553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587" y="0"/>
                  </a:lnTo>
                </a:path>
                <a:path w="1905" h="1904">
                  <a:moveTo>
                    <a:pt x="0" y="1587"/>
                  </a:moveTo>
                  <a:lnTo>
                    <a:pt x="1587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136" name="object 24136"/>
          <p:cNvGrpSpPr/>
          <p:nvPr/>
        </p:nvGrpSpPr>
        <p:grpSpPr>
          <a:xfrm>
            <a:off x="2412171" y="2786915"/>
            <a:ext cx="5144" cy="8573"/>
            <a:chOff x="1880254" y="4128763"/>
            <a:chExt cx="7620" cy="12700"/>
          </a:xfrm>
        </p:grpSpPr>
        <p:sp>
          <p:nvSpPr>
            <p:cNvPr id="24137" name="object 24137"/>
            <p:cNvSpPr/>
            <p:nvPr/>
          </p:nvSpPr>
          <p:spPr>
            <a:xfrm>
              <a:off x="1883422" y="413984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800" y="800"/>
                  </a:lnTo>
                  <a:lnTo>
                    <a:pt x="3162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38" name="object 24138"/>
            <p:cNvSpPr/>
            <p:nvPr/>
          </p:nvSpPr>
          <p:spPr>
            <a:xfrm>
              <a:off x="1881047" y="4129557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4" h="10795">
                  <a:moveTo>
                    <a:pt x="0" y="6324"/>
                  </a:moveTo>
                  <a:lnTo>
                    <a:pt x="0" y="7912"/>
                  </a:lnTo>
                  <a:lnTo>
                    <a:pt x="800" y="8712"/>
                  </a:lnTo>
                  <a:lnTo>
                    <a:pt x="800" y="9499"/>
                  </a:lnTo>
                  <a:lnTo>
                    <a:pt x="1587" y="10286"/>
                  </a:lnTo>
                  <a:lnTo>
                    <a:pt x="2387" y="10286"/>
                  </a:lnTo>
                  <a:lnTo>
                    <a:pt x="1587" y="10286"/>
                  </a:lnTo>
                  <a:lnTo>
                    <a:pt x="800" y="9499"/>
                  </a:lnTo>
                  <a:lnTo>
                    <a:pt x="800" y="8712"/>
                  </a:lnTo>
                  <a:lnTo>
                    <a:pt x="0" y="7912"/>
                  </a:lnTo>
                  <a:lnTo>
                    <a:pt x="0" y="4749"/>
                  </a:lnTo>
                  <a:lnTo>
                    <a:pt x="800" y="3949"/>
                  </a:lnTo>
                  <a:lnTo>
                    <a:pt x="800" y="3149"/>
                  </a:lnTo>
                  <a:lnTo>
                    <a:pt x="1587" y="2374"/>
                  </a:lnTo>
                  <a:lnTo>
                    <a:pt x="3162" y="787"/>
                  </a:lnTo>
                  <a:lnTo>
                    <a:pt x="3962" y="787"/>
                  </a:lnTo>
                  <a:lnTo>
                    <a:pt x="4749" y="0"/>
                  </a:lnTo>
                  <a:lnTo>
                    <a:pt x="5537" y="0"/>
                  </a:lnTo>
                  <a:lnTo>
                    <a:pt x="4749" y="0"/>
                  </a:lnTo>
                  <a:lnTo>
                    <a:pt x="3962" y="787"/>
                  </a:lnTo>
                  <a:lnTo>
                    <a:pt x="3162" y="787"/>
                  </a:lnTo>
                  <a:lnTo>
                    <a:pt x="1587" y="2374"/>
                  </a:lnTo>
                  <a:lnTo>
                    <a:pt x="800" y="3149"/>
                  </a:lnTo>
                  <a:lnTo>
                    <a:pt x="800" y="3949"/>
                  </a:lnTo>
                  <a:lnTo>
                    <a:pt x="0" y="4749"/>
                  </a:lnTo>
                  <a:lnTo>
                    <a:pt x="0" y="63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139" name="object 24139"/>
          <p:cNvGrpSpPr/>
          <p:nvPr/>
        </p:nvGrpSpPr>
        <p:grpSpPr>
          <a:xfrm>
            <a:off x="2414314" y="2256458"/>
            <a:ext cx="8573" cy="3429"/>
            <a:chOff x="1883429" y="3342900"/>
            <a:chExt cx="12700" cy="5080"/>
          </a:xfrm>
        </p:grpSpPr>
        <p:sp>
          <p:nvSpPr>
            <p:cNvPr id="24140" name="object 24140"/>
            <p:cNvSpPr/>
            <p:nvPr/>
          </p:nvSpPr>
          <p:spPr>
            <a:xfrm>
              <a:off x="1892147" y="334605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800"/>
                  </a:moveTo>
                  <a:lnTo>
                    <a:pt x="0" y="0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41" name="object 24141"/>
            <p:cNvSpPr/>
            <p:nvPr/>
          </p:nvSpPr>
          <p:spPr>
            <a:xfrm>
              <a:off x="1884222" y="3343693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30" h="3175">
                  <a:moveTo>
                    <a:pt x="0" y="1574"/>
                  </a:moveTo>
                  <a:lnTo>
                    <a:pt x="800" y="2374"/>
                  </a:lnTo>
                  <a:lnTo>
                    <a:pt x="2387" y="2374"/>
                  </a:lnTo>
                  <a:lnTo>
                    <a:pt x="3162" y="3162"/>
                  </a:lnTo>
                  <a:lnTo>
                    <a:pt x="7924" y="3162"/>
                  </a:lnTo>
                  <a:lnTo>
                    <a:pt x="7924" y="2374"/>
                  </a:lnTo>
                  <a:lnTo>
                    <a:pt x="10299" y="2374"/>
                  </a:lnTo>
                  <a:lnTo>
                    <a:pt x="11099" y="1574"/>
                  </a:lnTo>
                  <a:lnTo>
                    <a:pt x="11099" y="774"/>
                  </a:lnTo>
                  <a:lnTo>
                    <a:pt x="9512" y="774"/>
                  </a:lnTo>
                  <a:lnTo>
                    <a:pt x="8724" y="0"/>
                  </a:lnTo>
                  <a:lnTo>
                    <a:pt x="1587" y="0"/>
                  </a:lnTo>
                  <a:lnTo>
                    <a:pt x="800" y="774"/>
                  </a:lnTo>
                  <a:lnTo>
                    <a:pt x="0" y="774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142" name="object 24142"/>
          <p:cNvGrpSpPr/>
          <p:nvPr/>
        </p:nvGrpSpPr>
        <p:grpSpPr>
          <a:xfrm>
            <a:off x="2347474" y="1999772"/>
            <a:ext cx="1715" cy="3000"/>
            <a:chOff x="1784407" y="2962624"/>
            <a:chExt cx="2540" cy="4445"/>
          </a:xfrm>
        </p:grpSpPr>
        <p:sp>
          <p:nvSpPr>
            <p:cNvPr id="24143" name="object 24143"/>
            <p:cNvSpPr/>
            <p:nvPr/>
          </p:nvSpPr>
          <p:spPr>
            <a:xfrm>
              <a:off x="1785200" y="296341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87" y="0"/>
                  </a:moveTo>
                  <a:lnTo>
                    <a:pt x="0" y="80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44" name="object 24144"/>
            <p:cNvSpPr/>
            <p:nvPr/>
          </p:nvSpPr>
          <p:spPr>
            <a:xfrm>
              <a:off x="1785200" y="296341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87" y="800"/>
                  </a:moveTo>
                  <a:lnTo>
                    <a:pt x="787" y="0"/>
                  </a:lnTo>
                  <a:lnTo>
                    <a:pt x="0" y="800"/>
                  </a:lnTo>
                  <a:lnTo>
                    <a:pt x="0" y="2374"/>
                  </a:lnTo>
                  <a:lnTo>
                    <a:pt x="787" y="2374"/>
                  </a:lnTo>
                  <a:lnTo>
                    <a:pt x="787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145" name="object 24145"/>
          <p:cNvGrpSpPr/>
          <p:nvPr/>
        </p:nvGrpSpPr>
        <p:grpSpPr>
          <a:xfrm>
            <a:off x="2347474" y="2050040"/>
            <a:ext cx="1715" cy="2143"/>
            <a:chOff x="1784407" y="3037096"/>
            <a:chExt cx="2540" cy="3175"/>
          </a:xfrm>
        </p:grpSpPr>
        <p:sp>
          <p:nvSpPr>
            <p:cNvPr id="24146" name="object 24146"/>
            <p:cNvSpPr/>
            <p:nvPr/>
          </p:nvSpPr>
          <p:spPr>
            <a:xfrm>
              <a:off x="1785200" y="303789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787" y="0"/>
                  </a:moveTo>
                  <a:lnTo>
                    <a:pt x="0" y="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47" name="object 24147"/>
            <p:cNvSpPr/>
            <p:nvPr/>
          </p:nvSpPr>
          <p:spPr>
            <a:xfrm>
              <a:off x="1785200" y="303789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787" y="787"/>
                  </a:moveTo>
                  <a:lnTo>
                    <a:pt x="787" y="0"/>
                  </a:lnTo>
                  <a:lnTo>
                    <a:pt x="0" y="0"/>
                  </a:lnTo>
                  <a:lnTo>
                    <a:pt x="0" y="1587"/>
                  </a:lnTo>
                  <a:lnTo>
                    <a:pt x="787" y="1587"/>
                  </a:lnTo>
                  <a:lnTo>
                    <a:pt x="787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148" name="object 24148"/>
          <p:cNvGrpSpPr/>
          <p:nvPr/>
        </p:nvGrpSpPr>
        <p:grpSpPr>
          <a:xfrm>
            <a:off x="2425004" y="1988019"/>
            <a:ext cx="1715" cy="2143"/>
            <a:chOff x="1899265" y="2945212"/>
            <a:chExt cx="2540" cy="3175"/>
          </a:xfrm>
        </p:grpSpPr>
        <p:sp>
          <p:nvSpPr>
            <p:cNvPr id="24149" name="object 24149"/>
            <p:cNvSpPr/>
            <p:nvPr/>
          </p:nvSpPr>
          <p:spPr>
            <a:xfrm>
              <a:off x="1900059" y="294600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50" name="object 24150"/>
            <p:cNvSpPr/>
            <p:nvPr/>
          </p:nvSpPr>
          <p:spPr>
            <a:xfrm>
              <a:off x="1900059" y="294600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1574"/>
                  </a:moveTo>
                  <a:lnTo>
                    <a:pt x="800" y="1574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1574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151" name="object 24151"/>
          <p:cNvGrpSpPr/>
          <p:nvPr/>
        </p:nvGrpSpPr>
        <p:grpSpPr>
          <a:xfrm>
            <a:off x="2375275" y="1837211"/>
            <a:ext cx="8573" cy="3429"/>
            <a:chOff x="1825593" y="2721794"/>
            <a:chExt cx="12700" cy="5080"/>
          </a:xfrm>
        </p:grpSpPr>
        <p:sp>
          <p:nvSpPr>
            <p:cNvPr id="24152" name="object 24152"/>
            <p:cNvSpPr/>
            <p:nvPr/>
          </p:nvSpPr>
          <p:spPr>
            <a:xfrm>
              <a:off x="1826386" y="2724175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0" y="0"/>
                  </a:moveTo>
                  <a:lnTo>
                    <a:pt x="0" y="800"/>
                  </a:lnTo>
                  <a:lnTo>
                    <a:pt x="1574" y="800"/>
                  </a:lnTo>
                  <a:lnTo>
                    <a:pt x="2374" y="1587"/>
                  </a:lnTo>
                  <a:lnTo>
                    <a:pt x="8712" y="1587"/>
                  </a:lnTo>
                  <a:lnTo>
                    <a:pt x="9512" y="800"/>
                  </a:lnTo>
                  <a:lnTo>
                    <a:pt x="11099" y="800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53" name="object 24153"/>
            <p:cNvSpPr/>
            <p:nvPr/>
          </p:nvSpPr>
          <p:spPr>
            <a:xfrm>
              <a:off x="1826386" y="2722587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30" h="3175">
                  <a:moveTo>
                    <a:pt x="0" y="787"/>
                  </a:moveTo>
                  <a:lnTo>
                    <a:pt x="0" y="2374"/>
                  </a:lnTo>
                  <a:lnTo>
                    <a:pt x="1574" y="2374"/>
                  </a:lnTo>
                  <a:lnTo>
                    <a:pt x="2374" y="3162"/>
                  </a:lnTo>
                  <a:lnTo>
                    <a:pt x="8712" y="3162"/>
                  </a:lnTo>
                  <a:lnTo>
                    <a:pt x="9512" y="2374"/>
                  </a:lnTo>
                  <a:lnTo>
                    <a:pt x="11099" y="2374"/>
                  </a:lnTo>
                  <a:lnTo>
                    <a:pt x="11099" y="787"/>
                  </a:lnTo>
                  <a:lnTo>
                    <a:pt x="9512" y="787"/>
                  </a:lnTo>
                  <a:lnTo>
                    <a:pt x="8712" y="0"/>
                  </a:lnTo>
                  <a:lnTo>
                    <a:pt x="2374" y="0"/>
                  </a:lnTo>
                  <a:lnTo>
                    <a:pt x="1574" y="787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154" name="object 24154"/>
          <p:cNvGrpSpPr/>
          <p:nvPr/>
        </p:nvGrpSpPr>
        <p:grpSpPr>
          <a:xfrm>
            <a:off x="2377419" y="1880493"/>
            <a:ext cx="8144" cy="9430"/>
            <a:chOff x="1828768" y="2785916"/>
            <a:chExt cx="12065" cy="13970"/>
          </a:xfrm>
        </p:grpSpPr>
        <p:sp>
          <p:nvSpPr>
            <p:cNvPr id="24155" name="object 24155"/>
            <p:cNvSpPr/>
            <p:nvPr/>
          </p:nvSpPr>
          <p:spPr>
            <a:xfrm>
              <a:off x="1831149" y="2786710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30">
                  <a:moveTo>
                    <a:pt x="7124" y="11137"/>
                  </a:moveTo>
                  <a:lnTo>
                    <a:pt x="7124" y="10337"/>
                  </a:lnTo>
                  <a:lnTo>
                    <a:pt x="7924" y="10337"/>
                  </a:lnTo>
                  <a:lnTo>
                    <a:pt x="7924" y="9563"/>
                  </a:lnTo>
                  <a:lnTo>
                    <a:pt x="8712" y="8763"/>
                  </a:lnTo>
                  <a:lnTo>
                    <a:pt x="8712" y="4800"/>
                  </a:lnTo>
                  <a:lnTo>
                    <a:pt x="7924" y="4000"/>
                  </a:lnTo>
                  <a:lnTo>
                    <a:pt x="7924" y="3225"/>
                  </a:lnTo>
                  <a:lnTo>
                    <a:pt x="7124" y="2425"/>
                  </a:lnTo>
                  <a:lnTo>
                    <a:pt x="6337" y="2425"/>
                  </a:lnTo>
                  <a:lnTo>
                    <a:pt x="3886" y="0"/>
                  </a:lnTo>
                  <a:lnTo>
                    <a:pt x="5600" y="1041"/>
                  </a:lnTo>
                  <a:lnTo>
                    <a:pt x="1587" y="850"/>
                  </a:lnTo>
                  <a:lnTo>
                    <a:pt x="800" y="1625"/>
                  </a:lnTo>
                  <a:lnTo>
                    <a:pt x="0" y="16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56" name="object 24156"/>
            <p:cNvSpPr/>
            <p:nvPr/>
          </p:nvSpPr>
          <p:spPr>
            <a:xfrm>
              <a:off x="1829561" y="2787548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4" h="11430">
                  <a:moveTo>
                    <a:pt x="0" y="4749"/>
                  </a:moveTo>
                  <a:lnTo>
                    <a:pt x="0" y="7124"/>
                  </a:lnTo>
                  <a:lnTo>
                    <a:pt x="800" y="7912"/>
                  </a:lnTo>
                  <a:lnTo>
                    <a:pt x="800" y="8712"/>
                  </a:lnTo>
                  <a:lnTo>
                    <a:pt x="1574" y="9499"/>
                  </a:lnTo>
                  <a:lnTo>
                    <a:pt x="2374" y="9499"/>
                  </a:lnTo>
                  <a:lnTo>
                    <a:pt x="3962" y="11087"/>
                  </a:lnTo>
                  <a:lnTo>
                    <a:pt x="7124" y="11087"/>
                  </a:lnTo>
                  <a:lnTo>
                    <a:pt x="7912" y="10287"/>
                  </a:lnTo>
                  <a:lnTo>
                    <a:pt x="8712" y="10287"/>
                  </a:lnTo>
                  <a:lnTo>
                    <a:pt x="8712" y="9499"/>
                  </a:lnTo>
                  <a:lnTo>
                    <a:pt x="9512" y="9499"/>
                  </a:lnTo>
                  <a:lnTo>
                    <a:pt x="9512" y="8712"/>
                  </a:lnTo>
                  <a:lnTo>
                    <a:pt x="10299" y="7912"/>
                  </a:lnTo>
                  <a:lnTo>
                    <a:pt x="10299" y="3949"/>
                  </a:lnTo>
                  <a:lnTo>
                    <a:pt x="9512" y="3162"/>
                  </a:lnTo>
                  <a:lnTo>
                    <a:pt x="9512" y="2374"/>
                  </a:lnTo>
                  <a:lnTo>
                    <a:pt x="8712" y="1574"/>
                  </a:lnTo>
                  <a:lnTo>
                    <a:pt x="7912" y="1574"/>
                  </a:lnTo>
                  <a:lnTo>
                    <a:pt x="7124" y="787"/>
                  </a:lnTo>
                  <a:lnTo>
                    <a:pt x="6337" y="0"/>
                  </a:lnTo>
                  <a:lnTo>
                    <a:pt x="3162" y="0"/>
                  </a:lnTo>
                  <a:lnTo>
                    <a:pt x="2374" y="787"/>
                  </a:lnTo>
                  <a:lnTo>
                    <a:pt x="1574" y="787"/>
                  </a:lnTo>
                  <a:lnTo>
                    <a:pt x="800" y="1574"/>
                  </a:lnTo>
                  <a:lnTo>
                    <a:pt x="800" y="2374"/>
                  </a:lnTo>
                  <a:lnTo>
                    <a:pt x="0" y="3162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157" name="object 24157"/>
          <p:cNvGrpSpPr/>
          <p:nvPr/>
        </p:nvGrpSpPr>
        <p:grpSpPr>
          <a:xfrm>
            <a:off x="2395060" y="2031859"/>
            <a:ext cx="1715" cy="3000"/>
            <a:chOff x="1854904" y="3010160"/>
            <a:chExt cx="2540" cy="4445"/>
          </a:xfrm>
        </p:grpSpPr>
        <p:sp>
          <p:nvSpPr>
            <p:cNvPr id="24158" name="object 24158"/>
            <p:cNvSpPr/>
            <p:nvPr/>
          </p:nvSpPr>
          <p:spPr>
            <a:xfrm>
              <a:off x="1856498" y="30109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59" name="object 24159"/>
            <p:cNvSpPr/>
            <p:nvPr/>
          </p:nvSpPr>
          <p:spPr>
            <a:xfrm>
              <a:off x="1856498" y="301095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87"/>
                  </a:moveTo>
                  <a:lnTo>
                    <a:pt x="793" y="11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60" name="object 24160"/>
            <p:cNvSpPr/>
            <p:nvPr/>
          </p:nvSpPr>
          <p:spPr>
            <a:xfrm>
              <a:off x="1855698" y="301095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1587"/>
                  </a:moveTo>
                  <a:lnTo>
                    <a:pt x="0" y="2374"/>
                  </a:lnTo>
                  <a:lnTo>
                    <a:pt x="800" y="2374"/>
                  </a:lnTo>
                  <a:lnTo>
                    <a:pt x="0" y="2374"/>
                  </a:ln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161" name="object 24161"/>
          <p:cNvSpPr/>
          <p:nvPr/>
        </p:nvSpPr>
        <p:spPr>
          <a:xfrm>
            <a:off x="2397739" y="1959142"/>
            <a:ext cx="0" cy="1286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793" y="787"/>
                </a:moveTo>
                <a:lnTo>
                  <a:pt x="793" y="787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162" name="object 24162"/>
          <p:cNvSpPr/>
          <p:nvPr/>
        </p:nvSpPr>
        <p:spPr>
          <a:xfrm>
            <a:off x="2397739" y="2009402"/>
            <a:ext cx="0" cy="1286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793" y="787"/>
                </a:moveTo>
                <a:lnTo>
                  <a:pt x="793" y="787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163" name="object 24163"/>
          <p:cNvGrpSpPr/>
          <p:nvPr/>
        </p:nvGrpSpPr>
        <p:grpSpPr>
          <a:xfrm>
            <a:off x="2369394" y="2052707"/>
            <a:ext cx="1715" cy="3000"/>
            <a:chOff x="1816880" y="3041046"/>
            <a:chExt cx="2540" cy="4445"/>
          </a:xfrm>
        </p:grpSpPr>
        <p:sp>
          <p:nvSpPr>
            <p:cNvPr id="24164" name="object 24164"/>
            <p:cNvSpPr/>
            <p:nvPr/>
          </p:nvSpPr>
          <p:spPr>
            <a:xfrm>
              <a:off x="1818474" y="30418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65" name="object 24165"/>
            <p:cNvSpPr/>
            <p:nvPr/>
          </p:nvSpPr>
          <p:spPr>
            <a:xfrm>
              <a:off x="1817674" y="30418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374"/>
                  </a:moveTo>
                  <a:lnTo>
                    <a:pt x="800" y="2374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2374"/>
                  </a:lnTo>
                  <a:close/>
                </a:path>
                <a:path w="1269" h="253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166" name="object 24166"/>
          <p:cNvGrpSpPr/>
          <p:nvPr/>
        </p:nvGrpSpPr>
        <p:grpSpPr>
          <a:xfrm>
            <a:off x="2422869" y="2011542"/>
            <a:ext cx="1715" cy="3000"/>
            <a:chOff x="1896103" y="2980061"/>
            <a:chExt cx="2540" cy="4445"/>
          </a:xfrm>
        </p:grpSpPr>
        <p:sp>
          <p:nvSpPr>
            <p:cNvPr id="24167" name="object 24167"/>
            <p:cNvSpPr/>
            <p:nvPr/>
          </p:nvSpPr>
          <p:spPr>
            <a:xfrm>
              <a:off x="1897697" y="29808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68" name="object 24168"/>
            <p:cNvSpPr/>
            <p:nvPr/>
          </p:nvSpPr>
          <p:spPr>
            <a:xfrm>
              <a:off x="1896897" y="298085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00" y="0"/>
                  </a:moveTo>
                  <a:lnTo>
                    <a:pt x="0" y="0"/>
                  </a:lnTo>
                  <a:lnTo>
                    <a:pt x="0" y="2374"/>
                  </a:lnTo>
                  <a:lnTo>
                    <a:pt x="800" y="2374"/>
                  </a:lnTo>
                  <a:lnTo>
                    <a:pt x="800" y="0"/>
                  </a:lnTo>
                  <a:close/>
                </a:path>
                <a:path w="1269" h="2539">
                  <a:moveTo>
                    <a:pt x="800" y="2374"/>
                  </a:moveTo>
                  <a:lnTo>
                    <a:pt x="0" y="2374"/>
                  </a:ln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169" name="object 24169"/>
          <p:cNvSpPr/>
          <p:nvPr/>
        </p:nvSpPr>
        <p:spPr>
          <a:xfrm>
            <a:off x="2371533" y="1979458"/>
            <a:ext cx="857" cy="1715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800" y="2374"/>
                </a:moveTo>
                <a:lnTo>
                  <a:pt x="800" y="0"/>
                </a:lnTo>
                <a:lnTo>
                  <a:pt x="800" y="800"/>
                </a:lnTo>
                <a:lnTo>
                  <a:pt x="0" y="1574"/>
                </a:lnTo>
                <a:lnTo>
                  <a:pt x="800" y="1574"/>
                </a:lnTo>
                <a:lnTo>
                  <a:pt x="800" y="2374"/>
                </a:lnTo>
                <a:lnTo>
                  <a:pt x="800" y="1574"/>
                </a:lnTo>
                <a:lnTo>
                  <a:pt x="0" y="1574"/>
                </a:lnTo>
                <a:lnTo>
                  <a:pt x="800" y="800"/>
                </a:lnTo>
                <a:lnTo>
                  <a:pt x="80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170" name="object 24170"/>
          <p:cNvGrpSpPr/>
          <p:nvPr/>
        </p:nvGrpSpPr>
        <p:grpSpPr>
          <a:xfrm>
            <a:off x="2370998" y="2029192"/>
            <a:ext cx="1715" cy="2143"/>
            <a:chOff x="1819256" y="3006210"/>
            <a:chExt cx="2540" cy="3175"/>
          </a:xfrm>
        </p:grpSpPr>
        <p:sp>
          <p:nvSpPr>
            <p:cNvPr id="24171" name="object 24171"/>
            <p:cNvSpPr/>
            <p:nvPr/>
          </p:nvSpPr>
          <p:spPr>
            <a:xfrm>
              <a:off x="1820049" y="300700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800" y="1574"/>
                  </a:moveTo>
                  <a:lnTo>
                    <a:pt x="0" y="1574"/>
                  </a:lnTo>
                  <a:lnTo>
                    <a:pt x="800" y="774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72" name="object 24172"/>
            <p:cNvSpPr/>
            <p:nvPr/>
          </p:nvSpPr>
          <p:spPr>
            <a:xfrm>
              <a:off x="1820049" y="300700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1574"/>
                  </a:moveTo>
                  <a:lnTo>
                    <a:pt x="800" y="1574"/>
                  </a:lnTo>
                  <a:lnTo>
                    <a:pt x="800" y="0"/>
                  </a:lnTo>
                  <a:lnTo>
                    <a:pt x="800" y="774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173" name="object 24173"/>
          <p:cNvSpPr/>
          <p:nvPr/>
        </p:nvSpPr>
        <p:spPr>
          <a:xfrm>
            <a:off x="2324479" y="2094955"/>
            <a:ext cx="857" cy="1715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787" y="0"/>
                </a:moveTo>
                <a:lnTo>
                  <a:pt x="787" y="800"/>
                </a:lnTo>
                <a:lnTo>
                  <a:pt x="0" y="800"/>
                </a:lnTo>
                <a:lnTo>
                  <a:pt x="0" y="2374"/>
                </a:lnTo>
                <a:lnTo>
                  <a:pt x="787" y="2374"/>
                </a:lnTo>
                <a:lnTo>
                  <a:pt x="787" y="0"/>
                </a:lnTo>
                <a:lnTo>
                  <a:pt x="787" y="800"/>
                </a:lnTo>
                <a:lnTo>
                  <a:pt x="0" y="800"/>
                </a:lnTo>
                <a:lnTo>
                  <a:pt x="0" y="2374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174" name="object 24174"/>
          <p:cNvGrpSpPr/>
          <p:nvPr/>
        </p:nvGrpSpPr>
        <p:grpSpPr>
          <a:xfrm>
            <a:off x="2326086" y="2021695"/>
            <a:ext cx="1286" cy="1286"/>
            <a:chOff x="1752720" y="2995104"/>
            <a:chExt cx="1905" cy="1905"/>
          </a:xfrm>
        </p:grpSpPr>
        <p:sp>
          <p:nvSpPr>
            <p:cNvPr id="24175" name="object 24175"/>
            <p:cNvSpPr/>
            <p:nvPr/>
          </p:nvSpPr>
          <p:spPr>
            <a:xfrm>
              <a:off x="1753514" y="299510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76" name="object 24176"/>
            <p:cNvSpPr/>
            <p:nvPr/>
          </p:nvSpPr>
          <p:spPr>
            <a:xfrm>
              <a:off x="1753514" y="299510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177" name="object 24177"/>
          <p:cNvGrpSpPr/>
          <p:nvPr/>
        </p:nvGrpSpPr>
        <p:grpSpPr>
          <a:xfrm>
            <a:off x="2326086" y="2071965"/>
            <a:ext cx="1286" cy="1286"/>
            <a:chOff x="1752720" y="3069577"/>
            <a:chExt cx="1905" cy="1905"/>
          </a:xfrm>
        </p:grpSpPr>
        <p:sp>
          <p:nvSpPr>
            <p:cNvPr id="24178" name="object 24178"/>
            <p:cNvSpPr/>
            <p:nvPr/>
          </p:nvSpPr>
          <p:spPr>
            <a:xfrm>
              <a:off x="1753514" y="307037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79" name="object 24179"/>
            <p:cNvSpPr/>
            <p:nvPr/>
          </p:nvSpPr>
          <p:spPr>
            <a:xfrm>
              <a:off x="1753514" y="306957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180" name="object 24180"/>
          <p:cNvSpPr/>
          <p:nvPr/>
        </p:nvSpPr>
        <p:spPr>
          <a:xfrm>
            <a:off x="2425540" y="1938276"/>
            <a:ext cx="857" cy="1286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1587"/>
                </a:moveTo>
                <a:lnTo>
                  <a:pt x="800" y="1587"/>
                </a:lnTo>
                <a:lnTo>
                  <a:pt x="800" y="787"/>
                </a:lnTo>
                <a:lnTo>
                  <a:pt x="0" y="0"/>
                </a:lnTo>
                <a:lnTo>
                  <a:pt x="0" y="1587"/>
                </a:lnTo>
                <a:lnTo>
                  <a:pt x="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181" name="object 24181"/>
          <p:cNvSpPr/>
          <p:nvPr/>
        </p:nvSpPr>
        <p:spPr>
          <a:xfrm>
            <a:off x="2346408" y="2074107"/>
            <a:ext cx="857" cy="1715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0" y="2374"/>
                </a:lnTo>
                <a:lnTo>
                  <a:pt x="0" y="1574"/>
                </a:lnTo>
                <a:lnTo>
                  <a:pt x="800" y="800"/>
                </a:lnTo>
                <a:lnTo>
                  <a:pt x="0" y="0"/>
                </a:lnTo>
                <a:lnTo>
                  <a:pt x="0" y="2374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182" name="object 24182"/>
          <p:cNvGrpSpPr/>
          <p:nvPr/>
        </p:nvGrpSpPr>
        <p:grpSpPr>
          <a:xfrm>
            <a:off x="6807763" y="2099238"/>
            <a:ext cx="40291" cy="14145"/>
            <a:chOff x="8392242" y="3109982"/>
            <a:chExt cx="59690" cy="20955"/>
          </a:xfrm>
        </p:grpSpPr>
        <p:sp>
          <p:nvSpPr>
            <p:cNvPr id="24183" name="object 24183"/>
            <p:cNvSpPr/>
            <p:nvPr/>
          </p:nvSpPr>
          <p:spPr>
            <a:xfrm>
              <a:off x="8427872" y="31171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84" name="object 24184"/>
            <p:cNvSpPr/>
            <p:nvPr/>
          </p:nvSpPr>
          <p:spPr>
            <a:xfrm>
              <a:off x="8427898" y="31171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85" name="object 24185"/>
            <p:cNvSpPr/>
            <p:nvPr/>
          </p:nvSpPr>
          <p:spPr>
            <a:xfrm>
              <a:off x="8419973" y="31115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86" name="object 24186"/>
            <p:cNvSpPr/>
            <p:nvPr/>
          </p:nvSpPr>
          <p:spPr>
            <a:xfrm>
              <a:off x="8419973" y="311077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0" y="800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87" name="object 24187"/>
            <p:cNvSpPr/>
            <p:nvPr/>
          </p:nvSpPr>
          <p:spPr>
            <a:xfrm>
              <a:off x="8450872" y="31155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88" name="object 24188"/>
            <p:cNvSpPr/>
            <p:nvPr/>
          </p:nvSpPr>
          <p:spPr>
            <a:xfrm>
              <a:off x="8450872" y="31155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89" name="object 24189"/>
            <p:cNvSpPr/>
            <p:nvPr/>
          </p:nvSpPr>
          <p:spPr>
            <a:xfrm>
              <a:off x="8415223" y="312345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90" name="object 24190"/>
            <p:cNvSpPr/>
            <p:nvPr/>
          </p:nvSpPr>
          <p:spPr>
            <a:xfrm>
              <a:off x="8415223" y="312345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91" name="object 24191"/>
            <p:cNvSpPr/>
            <p:nvPr/>
          </p:nvSpPr>
          <p:spPr>
            <a:xfrm>
              <a:off x="8423148" y="31297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92" name="object 24192"/>
            <p:cNvSpPr/>
            <p:nvPr/>
          </p:nvSpPr>
          <p:spPr>
            <a:xfrm>
              <a:off x="8423148" y="312898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800"/>
                  </a:moveTo>
                  <a:lnTo>
                    <a:pt x="1574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93" name="object 24193"/>
            <p:cNvSpPr/>
            <p:nvPr/>
          </p:nvSpPr>
          <p:spPr>
            <a:xfrm>
              <a:off x="8393036" y="31250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94" name="object 24194"/>
            <p:cNvSpPr/>
            <p:nvPr/>
          </p:nvSpPr>
          <p:spPr>
            <a:xfrm>
              <a:off x="8393036" y="31250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195" name="object 24195"/>
          <p:cNvGrpSpPr/>
          <p:nvPr/>
        </p:nvGrpSpPr>
        <p:grpSpPr>
          <a:xfrm>
            <a:off x="6771759" y="2170886"/>
            <a:ext cx="7715" cy="8573"/>
            <a:chOff x="8338902" y="3216128"/>
            <a:chExt cx="11430" cy="12700"/>
          </a:xfrm>
        </p:grpSpPr>
        <p:sp>
          <p:nvSpPr>
            <p:cNvPr id="24196" name="object 24196"/>
            <p:cNvSpPr/>
            <p:nvPr/>
          </p:nvSpPr>
          <p:spPr>
            <a:xfrm>
              <a:off x="8342337" y="3216922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4">
                  <a:moveTo>
                    <a:pt x="4749" y="10299"/>
                  </a:moveTo>
                  <a:lnTo>
                    <a:pt x="5549" y="10299"/>
                  </a:lnTo>
                  <a:lnTo>
                    <a:pt x="6324" y="9499"/>
                  </a:lnTo>
                  <a:lnTo>
                    <a:pt x="6324" y="8712"/>
                  </a:lnTo>
                  <a:lnTo>
                    <a:pt x="7124" y="7924"/>
                  </a:lnTo>
                  <a:lnTo>
                    <a:pt x="7124" y="4762"/>
                  </a:lnTo>
                  <a:lnTo>
                    <a:pt x="6324" y="3162"/>
                  </a:lnTo>
                  <a:lnTo>
                    <a:pt x="6324" y="2374"/>
                  </a:lnTo>
                  <a:lnTo>
                    <a:pt x="5549" y="1587"/>
                  </a:lnTo>
                  <a:lnTo>
                    <a:pt x="4749" y="1587"/>
                  </a:lnTo>
                  <a:lnTo>
                    <a:pt x="3949" y="787"/>
                  </a:lnTo>
                  <a:lnTo>
                    <a:pt x="31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197" name="object 24197"/>
            <p:cNvSpPr/>
            <p:nvPr/>
          </p:nvSpPr>
          <p:spPr>
            <a:xfrm>
              <a:off x="8339696" y="3216922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30">
                  <a:moveTo>
                    <a:pt x="253" y="4762"/>
                  </a:moveTo>
                  <a:lnTo>
                    <a:pt x="253" y="5549"/>
                  </a:lnTo>
                  <a:lnTo>
                    <a:pt x="0" y="8204"/>
                  </a:lnTo>
                  <a:lnTo>
                    <a:pt x="800" y="7251"/>
                  </a:lnTo>
                  <a:lnTo>
                    <a:pt x="2628" y="9512"/>
                  </a:lnTo>
                  <a:lnTo>
                    <a:pt x="2628" y="10299"/>
                  </a:lnTo>
                  <a:lnTo>
                    <a:pt x="3416" y="10299"/>
                  </a:lnTo>
                  <a:lnTo>
                    <a:pt x="4216" y="11099"/>
                  </a:lnTo>
                  <a:lnTo>
                    <a:pt x="6591" y="11099"/>
                  </a:lnTo>
                  <a:lnTo>
                    <a:pt x="7391" y="10299"/>
                  </a:lnTo>
                  <a:lnTo>
                    <a:pt x="8178" y="10299"/>
                  </a:lnTo>
                  <a:lnTo>
                    <a:pt x="8966" y="9512"/>
                  </a:lnTo>
                  <a:lnTo>
                    <a:pt x="8966" y="8712"/>
                  </a:lnTo>
                  <a:lnTo>
                    <a:pt x="9753" y="7937"/>
                  </a:lnTo>
                  <a:lnTo>
                    <a:pt x="9753" y="4762"/>
                  </a:lnTo>
                  <a:lnTo>
                    <a:pt x="8966" y="3175"/>
                  </a:lnTo>
                  <a:lnTo>
                    <a:pt x="8966" y="2387"/>
                  </a:lnTo>
                  <a:lnTo>
                    <a:pt x="8178" y="1587"/>
                  </a:lnTo>
                  <a:lnTo>
                    <a:pt x="7391" y="1587"/>
                  </a:lnTo>
                  <a:lnTo>
                    <a:pt x="6591" y="800"/>
                  </a:lnTo>
                  <a:lnTo>
                    <a:pt x="5791" y="0"/>
                  </a:lnTo>
                  <a:lnTo>
                    <a:pt x="2628" y="0"/>
                  </a:lnTo>
                  <a:lnTo>
                    <a:pt x="2628" y="800"/>
                  </a:lnTo>
                  <a:lnTo>
                    <a:pt x="1841" y="800"/>
                  </a:lnTo>
                  <a:lnTo>
                    <a:pt x="253" y="2387"/>
                  </a:lnTo>
                  <a:lnTo>
                    <a:pt x="253" y="47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198" name="object 24198"/>
          <p:cNvGrpSpPr/>
          <p:nvPr/>
        </p:nvGrpSpPr>
        <p:grpSpPr>
          <a:xfrm>
            <a:off x="6607227" y="2196021"/>
            <a:ext cx="9430" cy="3429"/>
            <a:chOff x="8095151" y="3253365"/>
            <a:chExt cx="13970" cy="5080"/>
          </a:xfrm>
        </p:grpSpPr>
        <p:sp>
          <p:nvSpPr>
            <p:cNvPr id="24199" name="object 24199"/>
            <p:cNvSpPr/>
            <p:nvPr/>
          </p:nvSpPr>
          <p:spPr>
            <a:xfrm>
              <a:off x="8095958" y="3255746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5" h="1904">
                  <a:moveTo>
                    <a:pt x="0" y="0"/>
                  </a:moveTo>
                  <a:lnTo>
                    <a:pt x="800" y="800"/>
                  </a:lnTo>
                  <a:lnTo>
                    <a:pt x="1574" y="800"/>
                  </a:lnTo>
                  <a:lnTo>
                    <a:pt x="2374" y="1574"/>
                  </a:lnTo>
                  <a:lnTo>
                    <a:pt x="10299" y="1574"/>
                  </a:lnTo>
                  <a:lnTo>
                    <a:pt x="10299" y="800"/>
                  </a:lnTo>
                  <a:lnTo>
                    <a:pt x="11099" y="800"/>
                  </a:lnTo>
                  <a:lnTo>
                    <a:pt x="118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00" name="object 24200"/>
            <p:cNvSpPr/>
            <p:nvPr/>
          </p:nvSpPr>
          <p:spPr>
            <a:xfrm>
              <a:off x="8095945" y="3254159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5" h="3175">
                  <a:moveTo>
                    <a:pt x="800" y="1587"/>
                  </a:moveTo>
                  <a:lnTo>
                    <a:pt x="0" y="1587"/>
                  </a:lnTo>
                  <a:lnTo>
                    <a:pt x="800" y="2387"/>
                  </a:lnTo>
                  <a:lnTo>
                    <a:pt x="1587" y="2387"/>
                  </a:lnTo>
                  <a:lnTo>
                    <a:pt x="2374" y="3162"/>
                  </a:lnTo>
                  <a:lnTo>
                    <a:pt x="10312" y="3162"/>
                  </a:lnTo>
                  <a:lnTo>
                    <a:pt x="10312" y="2387"/>
                  </a:lnTo>
                  <a:lnTo>
                    <a:pt x="11087" y="2387"/>
                  </a:lnTo>
                  <a:lnTo>
                    <a:pt x="11887" y="1587"/>
                  </a:lnTo>
                  <a:lnTo>
                    <a:pt x="11087" y="1587"/>
                  </a:lnTo>
                  <a:lnTo>
                    <a:pt x="11087" y="787"/>
                  </a:lnTo>
                  <a:lnTo>
                    <a:pt x="8712" y="787"/>
                  </a:lnTo>
                  <a:lnTo>
                    <a:pt x="7924" y="0"/>
                  </a:lnTo>
                  <a:lnTo>
                    <a:pt x="4749" y="0"/>
                  </a:lnTo>
                  <a:lnTo>
                    <a:pt x="3174" y="787"/>
                  </a:lnTo>
                  <a:lnTo>
                    <a:pt x="800" y="787"/>
                  </a:lnTo>
                  <a:lnTo>
                    <a:pt x="800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201" name="object 24201"/>
          <p:cNvGrpSpPr/>
          <p:nvPr/>
        </p:nvGrpSpPr>
        <p:grpSpPr>
          <a:xfrm>
            <a:off x="6768724" y="2127038"/>
            <a:ext cx="8573" cy="3429"/>
            <a:chOff x="8334406" y="3151168"/>
            <a:chExt cx="12700" cy="5080"/>
          </a:xfrm>
        </p:grpSpPr>
        <p:sp>
          <p:nvSpPr>
            <p:cNvPr id="24202" name="object 24202"/>
            <p:cNvSpPr/>
            <p:nvPr/>
          </p:nvSpPr>
          <p:spPr>
            <a:xfrm>
              <a:off x="8335200" y="3153549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0"/>
                  </a:moveTo>
                  <a:lnTo>
                    <a:pt x="787" y="787"/>
                  </a:lnTo>
                  <a:lnTo>
                    <a:pt x="2374" y="787"/>
                  </a:lnTo>
                  <a:lnTo>
                    <a:pt x="3175" y="1574"/>
                  </a:lnTo>
                  <a:lnTo>
                    <a:pt x="7124" y="1574"/>
                  </a:lnTo>
                  <a:lnTo>
                    <a:pt x="7912" y="787"/>
                  </a:lnTo>
                  <a:lnTo>
                    <a:pt x="10287" y="787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03" name="object 24203"/>
            <p:cNvSpPr/>
            <p:nvPr/>
          </p:nvSpPr>
          <p:spPr>
            <a:xfrm>
              <a:off x="8335200" y="3151962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800"/>
                  </a:moveTo>
                  <a:lnTo>
                    <a:pt x="0" y="1600"/>
                  </a:lnTo>
                  <a:lnTo>
                    <a:pt x="787" y="2374"/>
                  </a:lnTo>
                  <a:lnTo>
                    <a:pt x="2374" y="2374"/>
                  </a:lnTo>
                  <a:lnTo>
                    <a:pt x="3175" y="3174"/>
                  </a:lnTo>
                  <a:lnTo>
                    <a:pt x="7124" y="3174"/>
                  </a:lnTo>
                  <a:lnTo>
                    <a:pt x="7912" y="2374"/>
                  </a:lnTo>
                  <a:lnTo>
                    <a:pt x="10287" y="2374"/>
                  </a:lnTo>
                  <a:lnTo>
                    <a:pt x="11087" y="1600"/>
                  </a:lnTo>
                  <a:lnTo>
                    <a:pt x="11087" y="800"/>
                  </a:lnTo>
                  <a:lnTo>
                    <a:pt x="9499" y="800"/>
                  </a:lnTo>
                  <a:lnTo>
                    <a:pt x="8712" y="0"/>
                  </a:lnTo>
                  <a:lnTo>
                    <a:pt x="1574" y="0"/>
                  </a:lnTo>
                  <a:lnTo>
                    <a:pt x="787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204" name="object 24204"/>
          <p:cNvGrpSpPr/>
          <p:nvPr/>
        </p:nvGrpSpPr>
        <p:grpSpPr>
          <a:xfrm>
            <a:off x="6598140" y="2245219"/>
            <a:ext cx="7715" cy="8573"/>
            <a:chOff x="8081689" y="3326250"/>
            <a:chExt cx="11430" cy="12700"/>
          </a:xfrm>
        </p:grpSpPr>
        <p:sp>
          <p:nvSpPr>
            <p:cNvPr id="24205" name="object 24205"/>
            <p:cNvSpPr/>
            <p:nvPr/>
          </p:nvSpPr>
          <p:spPr>
            <a:xfrm>
              <a:off x="8085645" y="3327044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29">
                  <a:moveTo>
                    <a:pt x="3962" y="11087"/>
                  </a:moveTo>
                  <a:lnTo>
                    <a:pt x="3962" y="10299"/>
                  </a:lnTo>
                  <a:lnTo>
                    <a:pt x="4749" y="10299"/>
                  </a:lnTo>
                  <a:lnTo>
                    <a:pt x="5549" y="9512"/>
                  </a:lnTo>
                  <a:lnTo>
                    <a:pt x="5549" y="8712"/>
                  </a:lnTo>
                  <a:lnTo>
                    <a:pt x="6337" y="7912"/>
                  </a:lnTo>
                  <a:lnTo>
                    <a:pt x="6337" y="4749"/>
                  </a:lnTo>
                  <a:lnTo>
                    <a:pt x="5549" y="3962"/>
                  </a:lnTo>
                  <a:lnTo>
                    <a:pt x="5549" y="3174"/>
                  </a:lnTo>
                  <a:lnTo>
                    <a:pt x="3962" y="1574"/>
                  </a:lnTo>
                  <a:lnTo>
                    <a:pt x="3162" y="800"/>
                  </a:lnTo>
                  <a:lnTo>
                    <a:pt x="23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06" name="object 24206"/>
            <p:cNvSpPr/>
            <p:nvPr/>
          </p:nvSpPr>
          <p:spPr>
            <a:xfrm>
              <a:off x="8082483" y="3327044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0" y="4749"/>
                  </a:moveTo>
                  <a:lnTo>
                    <a:pt x="0" y="5549"/>
                  </a:lnTo>
                  <a:lnTo>
                    <a:pt x="787" y="6337"/>
                  </a:lnTo>
                  <a:lnTo>
                    <a:pt x="787" y="7912"/>
                  </a:lnTo>
                  <a:lnTo>
                    <a:pt x="1587" y="8712"/>
                  </a:lnTo>
                  <a:lnTo>
                    <a:pt x="2374" y="9512"/>
                  </a:lnTo>
                  <a:lnTo>
                    <a:pt x="3175" y="10299"/>
                  </a:lnTo>
                  <a:lnTo>
                    <a:pt x="3962" y="10299"/>
                  </a:lnTo>
                  <a:lnTo>
                    <a:pt x="4762" y="11087"/>
                  </a:lnTo>
                  <a:lnTo>
                    <a:pt x="7137" y="11087"/>
                  </a:lnTo>
                  <a:lnTo>
                    <a:pt x="7137" y="10299"/>
                  </a:lnTo>
                  <a:lnTo>
                    <a:pt x="7924" y="10299"/>
                  </a:lnTo>
                  <a:lnTo>
                    <a:pt x="8712" y="9512"/>
                  </a:lnTo>
                  <a:lnTo>
                    <a:pt x="8712" y="8712"/>
                  </a:lnTo>
                  <a:lnTo>
                    <a:pt x="9499" y="7912"/>
                  </a:lnTo>
                  <a:lnTo>
                    <a:pt x="9499" y="4749"/>
                  </a:lnTo>
                  <a:lnTo>
                    <a:pt x="8712" y="3962"/>
                  </a:lnTo>
                  <a:lnTo>
                    <a:pt x="8712" y="3175"/>
                  </a:lnTo>
                  <a:lnTo>
                    <a:pt x="7924" y="2374"/>
                  </a:lnTo>
                  <a:lnTo>
                    <a:pt x="7137" y="1574"/>
                  </a:lnTo>
                  <a:lnTo>
                    <a:pt x="6337" y="800"/>
                  </a:lnTo>
                  <a:lnTo>
                    <a:pt x="5537" y="0"/>
                  </a:lnTo>
                  <a:lnTo>
                    <a:pt x="3175" y="0"/>
                  </a:lnTo>
                  <a:lnTo>
                    <a:pt x="2374" y="800"/>
                  </a:lnTo>
                  <a:lnTo>
                    <a:pt x="1587" y="800"/>
                  </a:lnTo>
                  <a:lnTo>
                    <a:pt x="787" y="1574"/>
                  </a:lnTo>
                  <a:lnTo>
                    <a:pt x="787" y="3175"/>
                  </a:lnTo>
                  <a:lnTo>
                    <a:pt x="0" y="3962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207" name="object 24207"/>
          <p:cNvGrpSpPr/>
          <p:nvPr/>
        </p:nvGrpSpPr>
        <p:grpSpPr>
          <a:xfrm>
            <a:off x="6626480" y="2292813"/>
            <a:ext cx="8573" cy="3429"/>
            <a:chOff x="8123675" y="3396760"/>
            <a:chExt cx="12700" cy="5080"/>
          </a:xfrm>
        </p:grpSpPr>
        <p:sp>
          <p:nvSpPr>
            <p:cNvPr id="24208" name="object 24208"/>
            <p:cNvSpPr/>
            <p:nvPr/>
          </p:nvSpPr>
          <p:spPr>
            <a:xfrm>
              <a:off x="8124469" y="3399129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1587"/>
                  </a:lnTo>
                  <a:lnTo>
                    <a:pt x="9499" y="1587"/>
                  </a:lnTo>
                  <a:lnTo>
                    <a:pt x="10299" y="800"/>
                  </a:lnTo>
                  <a:lnTo>
                    <a:pt x="11099" y="800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09" name="object 24209"/>
            <p:cNvSpPr/>
            <p:nvPr/>
          </p:nvSpPr>
          <p:spPr>
            <a:xfrm>
              <a:off x="8124469" y="3397554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1574"/>
                  </a:moveTo>
                  <a:lnTo>
                    <a:pt x="0" y="2374"/>
                  </a:lnTo>
                  <a:lnTo>
                    <a:pt x="800" y="2374"/>
                  </a:lnTo>
                  <a:lnTo>
                    <a:pt x="800" y="3162"/>
                  </a:lnTo>
                  <a:lnTo>
                    <a:pt x="9499" y="3162"/>
                  </a:lnTo>
                  <a:lnTo>
                    <a:pt x="10299" y="2374"/>
                  </a:lnTo>
                  <a:lnTo>
                    <a:pt x="11099" y="2374"/>
                  </a:lnTo>
                  <a:lnTo>
                    <a:pt x="11099" y="1574"/>
                  </a:lnTo>
                  <a:lnTo>
                    <a:pt x="10299" y="1574"/>
                  </a:lnTo>
                  <a:lnTo>
                    <a:pt x="10299" y="787"/>
                  </a:lnTo>
                  <a:lnTo>
                    <a:pt x="7137" y="787"/>
                  </a:lnTo>
                  <a:lnTo>
                    <a:pt x="6337" y="0"/>
                  </a:lnTo>
                  <a:lnTo>
                    <a:pt x="3962" y="0"/>
                  </a:lnTo>
                  <a:lnTo>
                    <a:pt x="3175" y="787"/>
                  </a:lnTo>
                  <a:lnTo>
                    <a:pt x="0" y="787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210" name="object 24210"/>
          <p:cNvGrpSpPr/>
          <p:nvPr/>
        </p:nvGrpSpPr>
        <p:grpSpPr>
          <a:xfrm>
            <a:off x="2519122" y="1724911"/>
            <a:ext cx="40291" cy="14145"/>
            <a:chOff x="2038699" y="2555424"/>
            <a:chExt cx="59690" cy="20955"/>
          </a:xfrm>
        </p:grpSpPr>
        <p:sp>
          <p:nvSpPr>
            <p:cNvPr id="24211" name="object 24211"/>
            <p:cNvSpPr/>
            <p:nvPr/>
          </p:nvSpPr>
          <p:spPr>
            <a:xfrm>
              <a:off x="2066429" y="25570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12" name="object 24212"/>
            <p:cNvSpPr/>
            <p:nvPr/>
          </p:nvSpPr>
          <p:spPr>
            <a:xfrm>
              <a:off x="2066429" y="25562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13" name="object 24213"/>
            <p:cNvSpPr/>
            <p:nvPr/>
          </p:nvSpPr>
          <p:spPr>
            <a:xfrm>
              <a:off x="2096541" y="25609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14" name="object 24214"/>
            <p:cNvSpPr/>
            <p:nvPr/>
          </p:nvSpPr>
          <p:spPr>
            <a:xfrm>
              <a:off x="2096541" y="25609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15" name="object 24215"/>
            <p:cNvSpPr/>
            <p:nvPr/>
          </p:nvSpPr>
          <p:spPr>
            <a:xfrm>
              <a:off x="2074354" y="25625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16" name="object 24216"/>
            <p:cNvSpPr/>
            <p:nvPr/>
          </p:nvSpPr>
          <p:spPr>
            <a:xfrm>
              <a:off x="2074354" y="25625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17" name="object 24217"/>
            <p:cNvSpPr/>
            <p:nvPr/>
          </p:nvSpPr>
          <p:spPr>
            <a:xfrm>
              <a:off x="2061679" y="25688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18" name="object 24218"/>
            <p:cNvSpPr/>
            <p:nvPr/>
          </p:nvSpPr>
          <p:spPr>
            <a:xfrm>
              <a:off x="2061679" y="25688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19" name="object 24219"/>
            <p:cNvSpPr/>
            <p:nvPr/>
          </p:nvSpPr>
          <p:spPr>
            <a:xfrm>
              <a:off x="2039492" y="25712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20" name="object 24220"/>
            <p:cNvSpPr/>
            <p:nvPr/>
          </p:nvSpPr>
          <p:spPr>
            <a:xfrm>
              <a:off x="2039492" y="25704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21" name="object 24221"/>
            <p:cNvSpPr/>
            <p:nvPr/>
          </p:nvSpPr>
          <p:spPr>
            <a:xfrm>
              <a:off x="2069604" y="257522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22" name="object 24222"/>
            <p:cNvSpPr/>
            <p:nvPr/>
          </p:nvSpPr>
          <p:spPr>
            <a:xfrm>
              <a:off x="2069604" y="257522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223" name="object 24223"/>
          <p:cNvSpPr/>
          <p:nvPr/>
        </p:nvSpPr>
        <p:spPr>
          <a:xfrm>
            <a:off x="2821787" y="1794439"/>
            <a:ext cx="1286" cy="1286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787" y="1574"/>
                </a:moveTo>
                <a:lnTo>
                  <a:pt x="787" y="774"/>
                </a:lnTo>
                <a:lnTo>
                  <a:pt x="1587" y="774"/>
                </a:lnTo>
                <a:lnTo>
                  <a:pt x="787" y="0"/>
                </a:lnTo>
                <a:lnTo>
                  <a:pt x="0" y="774"/>
                </a:lnTo>
                <a:lnTo>
                  <a:pt x="0" y="1574"/>
                </a:lnTo>
                <a:lnTo>
                  <a:pt x="787" y="1574"/>
                </a:lnTo>
                <a:lnTo>
                  <a:pt x="0" y="1574"/>
                </a:lnTo>
                <a:lnTo>
                  <a:pt x="0" y="774"/>
                </a:lnTo>
                <a:lnTo>
                  <a:pt x="787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224" name="object 24224"/>
          <p:cNvSpPr/>
          <p:nvPr/>
        </p:nvSpPr>
        <p:spPr>
          <a:xfrm>
            <a:off x="2821787" y="1744169"/>
            <a:ext cx="1286" cy="1286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787" y="1574"/>
                </a:moveTo>
                <a:lnTo>
                  <a:pt x="1587" y="787"/>
                </a:lnTo>
                <a:lnTo>
                  <a:pt x="787" y="787"/>
                </a:lnTo>
                <a:lnTo>
                  <a:pt x="787" y="0"/>
                </a:lnTo>
                <a:lnTo>
                  <a:pt x="787" y="787"/>
                </a:lnTo>
                <a:lnTo>
                  <a:pt x="0" y="787"/>
                </a:lnTo>
                <a:lnTo>
                  <a:pt x="0" y="1574"/>
                </a:lnTo>
                <a:lnTo>
                  <a:pt x="787" y="1574"/>
                </a:lnTo>
                <a:lnTo>
                  <a:pt x="0" y="1574"/>
                </a:lnTo>
                <a:lnTo>
                  <a:pt x="0" y="787"/>
                </a:lnTo>
                <a:lnTo>
                  <a:pt x="787" y="787"/>
                </a:lnTo>
                <a:lnTo>
                  <a:pt x="787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225" name="object 24225"/>
          <p:cNvGrpSpPr/>
          <p:nvPr/>
        </p:nvGrpSpPr>
        <p:grpSpPr>
          <a:xfrm>
            <a:off x="2639968" y="1889606"/>
            <a:ext cx="1715" cy="3429"/>
            <a:chOff x="2217731" y="2799416"/>
            <a:chExt cx="2540" cy="5080"/>
          </a:xfrm>
        </p:grpSpPr>
        <p:sp>
          <p:nvSpPr>
            <p:cNvPr id="24226" name="object 24226"/>
            <p:cNvSpPr/>
            <p:nvPr/>
          </p:nvSpPr>
          <p:spPr>
            <a:xfrm>
              <a:off x="2219324" y="28002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27" name="object 24227"/>
            <p:cNvSpPr/>
            <p:nvPr/>
          </p:nvSpPr>
          <p:spPr>
            <a:xfrm>
              <a:off x="2219324" y="280259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28" name="object 24228"/>
            <p:cNvSpPr/>
            <p:nvPr/>
          </p:nvSpPr>
          <p:spPr>
            <a:xfrm>
              <a:off x="2218524" y="280021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800" y="80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3174"/>
                  </a:lnTo>
                  <a:lnTo>
                    <a:pt x="800" y="3174"/>
                  </a:lnTo>
                  <a:lnTo>
                    <a:pt x="0" y="3174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229" name="object 24229"/>
          <p:cNvGrpSpPr/>
          <p:nvPr/>
        </p:nvGrpSpPr>
        <p:grpSpPr>
          <a:xfrm>
            <a:off x="2601478" y="1835608"/>
            <a:ext cx="1715" cy="2143"/>
            <a:chOff x="2160708" y="2719419"/>
            <a:chExt cx="2540" cy="3175"/>
          </a:xfrm>
        </p:grpSpPr>
        <p:sp>
          <p:nvSpPr>
            <p:cNvPr id="24230" name="object 24230"/>
            <p:cNvSpPr/>
            <p:nvPr/>
          </p:nvSpPr>
          <p:spPr>
            <a:xfrm>
              <a:off x="2161501" y="272021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1587"/>
                  </a:moveTo>
                  <a:lnTo>
                    <a:pt x="800" y="1587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1587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31" name="object 24231"/>
            <p:cNvSpPr/>
            <p:nvPr/>
          </p:nvSpPr>
          <p:spPr>
            <a:xfrm>
              <a:off x="2161501" y="27202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232" name="object 24232"/>
          <p:cNvGrpSpPr/>
          <p:nvPr/>
        </p:nvGrpSpPr>
        <p:grpSpPr>
          <a:xfrm>
            <a:off x="2599875" y="1885868"/>
            <a:ext cx="3429" cy="25718"/>
            <a:chOff x="2158333" y="2793879"/>
            <a:chExt cx="5080" cy="38100"/>
          </a:xfrm>
        </p:grpSpPr>
        <p:sp>
          <p:nvSpPr>
            <p:cNvPr id="24233" name="object 24233"/>
            <p:cNvSpPr/>
            <p:nvPr/>
          </p:nvSpPr>
          <p:spPr>
            <a:xfrm>
              <a:off x="2161501" y="279468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1574"/>
                  </a:moveTo>
                  <a:lnTo>
                    <a:pt x="800" y="1574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1574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34" name="object 24234"/>
            <p:cNvSpPr/>
            <p:nvPr/>
          </p:nvSpPr>
          <p:spPr>
            <a:xfrm>
              <a:off x="2161501" y="27946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35" name="object 24235"/>
            <p:cNvSpPr/>
            <p:nvPr/>
          </p:nvSpPr>
          <p:spPr>
            <a:xfrm>
              <a:off x="2159914" y="28287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36" name="object 24236"/>
            <p:cNvSpPr/>
            <p:nvPr/>
          </p:nvSpPr>
          <p:spPr>
            <a:xfrm>
              <a:off x="2159126" y="28287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362"/>
                  </a:moveTo>
                  <a:lnTo>
                    <a:pt x="800" y="2362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2362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37" name="object 24237"/>
            <p:cNvSpPr/>
            <p:nvPr/>
          </p:nvSpPr>
          <p:spPr>
            <a:xfrm>
              <a:off x="2159126" y="282874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238" name="object 24238"/>
          <p:cNvSpPr/>
          <p:nvPr/>
        </p:nvSpPr>
        <p:spPr>
          <a:xfrm>
            <a:off x="2563506" y="1855389"/>
            <a:ext cx="857" cy="1286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800" y="1587"/>
                </a:moveTo>
                <a:lnTo>
                  <a:pt x="800" y="0"/>
                </a:lnTo>
                <a:lnTo>
                  <a:pt x="800" y="787"/>
                </a:lnTo>
                <a:lnTo>
                  <a:pt x="0" y="787"/>
                </a:lnTo>
                <a:lnTo>
                  <a:pt x="0" y="1587"/>
                </a:lnTo>
                <a:lnTo>
                  <a:pt x="800" y="1587"/>
                </a:lnTo>
                <a:lnTo>
                  <a:pt x="0" y="1587"/>
                </a:lnTo>
                <a:lnTo>
                  <a:pt x="0" y="787"/>
                </a:lnTo>
                <a:lnTo>
                  <a:pt x="800" y="787"/>
                </a:lnTo>
                <a:lnTo>
                  <a:pt x="80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239" name="object 24239"/>
          <p:cNvGrpSpPr/>
          <p:nvPr/>
        </p:nvGrpSpPr>
        <p:grpSpPr>
          <a:xfrm>
            <a:off x="2561367" y="1905122"/>
            <a:ext cx="3429" cy="25718"/>
            <a:chOff x="2101284" y="2822403"/>
            <a:chExt cx="5080" cy="38100"/>
          </a:xfrm>
        </p:grpSpPr>
        <p:sp>
          <p:nvSpPr>
            <p:cNvPr id="24240" name="object 24240"/>
            <p:cNvSpPr/>
            <p:nvPr/>
          </p:nvSpPr>
          <p:spPr>
            <a:xfrm>
              <a:off x="2104453" y="282319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800" y="1574"/>
                  </a:moveTo>
                  <a:lnTo>
                    <a:pt x="800" y="0"/>
                  </a:lnTo>
                  <a:lnTo>
                    <a:pt x="0" y="787"/>
                  </a:lnTo>
                  <a:lnTo>
                    <a:pt x="800" y="1574"/>
                  </a:lnTo>
                  <a:lnTo>
                    <a:pt x="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41" name="object 24241"/>
            <p:cNvSpPr/>
            <p:nvPr/>
          </p:nvSpPr>
          <p:spPr>
            <a:xfrm>
              <a:off x="2102866" y="285725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42" name="object 24242"/>
            <p:cNvSpPr/>
            <p:nvPr/>
          </p:nvSpPr>
          <p:spPr>
            <a:xfrm>
              <a:off x="2102078" y="285725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87" y="2387"/>
                  </a:moveTo>
                  <a:lnTo>
                    <a:pt x="787" y="0"/>
                  </a:lnTo>
                  <a:lnTo>
                    <a:pt x="0" y="812"/>
                  </a:lnTo>
                  <a:lnTo>
                    <a:pt x="0" y="2387"/>
                  </a:lnTo>
                  <a:lnTo>
                    <a:pt x="787" y="2387"/>
                  </a:lnTo>
                  <a:lnTo>
                    <a:pt x="0" y="2387"/>
                  </a:lnTo>
                  <a:lnTo>
                    <a:pt x="0" y="812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243" name="object 24243"/>
          <p:cNvGrpSpPr/>
          <p:nvPr/>
        </p:nvGrpSpPr>
        <p:grpSpPr>
          <a:xfrm>
            <a:off x="2751205" y="1638826"/>
            <a:ext cx="8573" cy="3429"/>
            <a:chOff x="2382526" y="2427890"/>
            <a:chExt cx="12700" cy="5080"/>
          </a:xfrm>
        </p:grpSpPr>
        <p:sp>
          <p:nvSpPr>
            <p:cNvPr id="24244" name="object 24244"/>
            <p:cNvSpPr/>
            <p:nvPr/>
          </p:nvSpPr>
          <p:spPr>
            <a:xfrm>
              <a:off x="2383320" y="2430259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5">
                  <a:moveTo>
                    <a:pt x="0" y="0"/>
                  </a:moveTo>
                  <a:lnTo>
                    <a:pt x="0" y="800"/>
                  </a:lnTo>
                  <a:lnTo>
                    <a:pt x="1574" y="800"/>
                  </a:lnTo>
                  <a:lnTo>
                    <a:pt x="1574" y="1587"/>
                  </a:lnTo>
                  <a:lnTo>
                    <a:pt x="8712" y="1587"/>
                  </a:lnTo>
                  <a:lnTo>
                    <a:pt x="9512" y="800"/>
                  </a:lnTo>
                  <a:lnTo>
                    <a:pt x="11087" y="800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45" name="object 24245"/>
            <p:cNvSpPr/>
            <p:nvPr/>
          </p:nvSpPr>
          <p:spPr>
            <a:xfrm>
              <a:off x="2383320" y="2428684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30" h="3175">
                  <a:moveTo>
                    <a:pt x="0" y="1574"/>
                  </a:moveTo>
                  <a:lnTo>
                    <a:pt x="0" y="2374"/>
                  </a:lnTo>
                  <a:lnTo>
                    <a:pt x="1574" y="2374"/>
                  </a:lnTo>
                  <a:lnTo>
                    <a:pt x="1574" y="3162"/>
                  </a:lnTo>
                  <a:lnTo>
                    <a:pt x="8712" y="3162"/>
                  </a:lnTo>
                  <a:lnTo>
                    <a:pt x="9512" y="2374"/>
                  </a:lnTo>
                  <a:lnTo>
                    <a:pt x="11087" y="2374"/>
                  </a:lnTo>
                  <a:lnTo>
                    <a:pt x="11087" y="787"/>
                  </a:lnTo>
                  <a:lnTo>
                    <a:pt x="9512" y="787"/>
                  </a:lnTo>
                  <a:lnTo>
                    <a:pt x="8712" y="0"/>
                  </a:lnTo>
                  <a:lnTo>
                    <a:pt x="3162" y="0"/>
                  </a:lnTo>
                  <a:lnTo>
                    <a:pt x="2374" y="787"/>
                  </a:lnTo>
                  <a:lnTo>
                    <a:pt x="800" y="787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246" name="object 24246"/>
          <p:cNvGrpSpPr/>
          <p:nvPr/>
        </p:nvGrpSpPr>
        <p:grpSpPr>
          <a:xfrm>
            <a:off x="2754943" y="1682049"/>
            <a:ext cx="7715" cy="9430"/>
            <a:chOff x="2388063" y="2491924"/>
            <a:chExt cx="11430" cy="13970"/>
          </a:xfrm>
        </p:grpSpPr>
        <p:sp>
          <p:nvSpPr>
            <p:cNvPr id="24247" name="object 24247"/>
            <p:cNvSpPr/>
            <p:nvPr/>
          </p:nvSpPr>
          <p:spPr>
            <a:xfrm>
              <a:off x="2392044" y="2492717"/>
              <a:ext cx="6350" cy="12065"/>
            </a:xfrm>
            <a:custGeom>
              <a:avLst/>
              <a:gdLst/>
              <a:ahLst/>
              <a:cxnLst/>
              <a:rect l="l" t="t" r="r" b="b"/>
              <a:pathLst>
                <a:path w="6350" h="12064">
                  <a:moveTo>
                    <a:pt x="3949" y="12014"/>
                  </a:moveTo>
                  <a:lnTo>
                    <a:pt x="4749" y="11226"/>
                  </a:lnTo>
                  <a:lnTo>
                    <a:pt x="5537" y="11226"/>
                  </a:lnTo>
                  <a:lnTo>
                    <a:pt x="5537" y="10439"/>
                  </a:lnTo>
                  <a:lnTo>
                    <a:pt x="6324" y="9639"/>
                  </a:lnTo>
                  <a:lnTo>
                    <a:pt x="6324" y="5689"/>
                  </a:lnTo>
                  <a:lnTo>
                    <a:pt x="5537" y="4889"/>
                  </a:lnTo>
                  <a:lnTo>
                    <a:pt x="5537" y="4102"/>
                  </a:lnTo>
                  <a:lnTo>
                    <a:pt x="1917" y="0"/>
                  </a:lnTo>
                  <a:lnTo>
                    <a:pt x="3441" y="2984"/>
                  </a:lnTo>
                  <a:lnTo>
                    <a:pt x="1574" y="927"/>
                  </a:lnTo>
                  <a:lnTo>
                    <a:pt x="774" y="927"/>
                  </a:lnTo>
                  <a:lnTo>
                    <a:pt x="0" y="17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48" name="object 24248"/>
            <p:cNvSpPr/>
            <p:nvPr/>
          </p:nvSpPr>
          <p:spPr>
            <a:xfrm>
              <a:off x="2388857" y="2493644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30">
                  <a:moveTo>
                    <a:pt x="0" y="4749"/>
                  </a:moveTo>
                  <a:lnTo>
                    <a:pt x="0" y="5549"/>
                  </a:lnTo>
                  <a:lnTo>
                    <a:pt x="800" y="7137"/>
                  </a:lnTo>
                  <a:lnTo>
                    <a:pt x="800" y="7924"/>
                  </a:lnTo>
                  <a:lnTo>
                    <a:pt x="1587" y="8712"/>
                  </a:lnTo>
                  <a:lnTo>
                    <a:pt x="1587" y="9512"/>
                  </a:lnTo>
                  <a:lnTo>
                    <a:pt x="2374" y="10299"/>
                  </a:lnTo>
                  <a:lnTo>
                    <a:pt x="3162" y="10299"/>
                  </a:lnTo>
                  <a:lnTo>
                    <a:pt x="3962" y="11087"/>
                  </a:lnTo>
                  <a:lnTo>
                    <a:pt x="7137" y="11087"/>
                  </a:lnTo>
                  <a:lnTo>
                    <a:pt x="7924" y="10299"/>
                  </a:lnTo>
                  <a:lnTo>
                    <a:pt x="8712" y="10299"/>
                  </a:lnTo>
                  <a:lnTo>
                    <a:pt x="8712" y="9512"/>
                  </a:lnTo>
                  <a:lnTo>
                    <a:pt x="9512" y="8712"/>
                  </a:lnTo>
                  <a:lnTo>
                    <a:pt x="9512" y="4749"/>
                  </a:lnTo>
                  <a:lnTo>
                    <a:pt x="8712" y="3962"/>
                  </a:lnTo>
                  <a:lnTo>
                    <a:pt x="8712" y="3175"/>
                  </a:lnTo>
                  <a:lnTo>
                    <a:pt x="7924" y="2374"/>
                  </a:lnTo>
                  <a:lnTo>
                    <a:pt x="7137" y="1574"/>
                  </a:lnTo>
                  <a:lnTo>
                    <a:pt x="6337" y="800"/>
                  </a:lnTo>
                  <a:lnTo>
                    <a:pt x="5537" y="800"/>
                  </a:lnTo>
                  <a:lnTo>
                    <a:pt x="4762" y="0"/>
                  </a:lnTo>
                  <a:lnTo>
                    <a:pt x="3962" y="0"/>
                  </a:lnTo>
                  <a:lnTo>
                    <a:pt x="3162" y="800"/>
                  </a:lnTo>
                  <a:lnTo>
                    <a:pt x="2374" y="800"/>
                  </a:lnTo>
                  <a:lnTo>
                    <a:pt x="1587" y="1574"/>
                  </a:lnTo>
                  <a:lnTo>
                    <a:pt x="800" y="2374"/>
                  </a:lnTo>
                  <a:lnTo>
                    <a:pt x="800" y="3175"/>
                  </a:lnTo>
                  <a:lnTo>
                    <a:pt x="0" y="3962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249" name="object 24249"/>
          <p:cNvGrpSpPr/>
          <p:nvPr/>
        </p:nvGrpSpPr>
        <p:grpSpPr>
          <a:xfrm>
            <a:off x="2582225" y="1756955"/>
            <a:ext cx="9001" cy="9430"/>
            <a:chOff x="2132184" y="2602896"/>
            <a:chExt cx="13335" cy="13970"/>
          </a:xfrm>
        </p:grpSpPr>
        <p:sp>
          <p:nvSpPr>
            <p:cNvPr id="24250" name="object 24250"/>
            <p:cNvSpPr/>
            <p:nvPr/>
          </p:nvSpPr>
          <p:spPr>
            <a:xfrm>
              <a:off x="2135352" y="2603690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30">
                  <a:moveTo>
                    <a:pt x="4762" y="11150"/>
                  </a:moveTo>
                  <a:lnTo>
                    <a:pt x="5549" y="11150"/>
                  </a:lnTo>
                  <a:lnTo>
                    <a:pt x="8331" y="8343"/>
                  </a:lnTo>
                  <a:lnTo>
                    <a:pt x="8813" y="6578"/>
                  </a:lnTo>
                  <a:lnTo>
                    <a:pt x="6337" y="3238"/>
                  </a:lnTo>
                  <a:lnTo>
                    <a:pt x="6337" y="2438"/>
                  </a:lnTo>
                  <a:lnTo>
                    <a:pt x="5549" y="2438"/>
                  </a:lnTo>
                  <a:lnTo>
                    <a:pt x="3124" y="0"/>
                  </a:lnTo>
                  <a:lnTo>
                    <a:pt x="4787" y="1054"/>
                  </a:lnTo>
                  <a:lnTo>
                    <a:pt x="800" y="863"/>
                  </a:lnTo>
                  <a:lnTo>
                    <a:pt x="0" y="8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51" name="object 24251"/>
            <p:cNvSpPr/>
            <p:nvPr/>
          </p:nvSpPr>
          <p:spPr>
            <a:xfrm>
              <a:off x="2132977" y="2603703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4">
                  <a:moveTo>
                    <a:pt x="0" y="5600"/>
                  </a:moveTo>
                  <a:lnTo>
                    <a:pt x="0" y="7188"/>
                  </a:lnTo>
                  <a:lnTo>
                    <a:pt x="787" y="7975"/>
                  </a:lnTo>
                  <a:lnTo>
                    <a:pt x="787" y="8762"/>
                  </a:lnTo>
                  <a:lnTo>
                    <a:pt x="1574" y="9563"/>
                  </a:lnTo>
                  <a:lnTo>
                    <a:pt x="2374" y="10350"/>
                  </a:lnTo>
                  <a:lnTo>
                    <a:pt x="3162" y="11137"/>
                  </a:lnTo>
                  <a:lnTo>
                    <a:pt x="3949" y="11137"/>
                  </a:lnTo>
                  <a:lnTo>
                    <a:pt x="4749" y="11937"/>
                  </a:lnTo>
                  <a:lnTo>
                    <a:pt x="6337" y="11937"/>
                  </a:lnTo>
                  <a:lnTo>
                    <a:pt x="7124" y="11137"/>
                  </a:lnTo>
                  <a:lnTo>
                    <a:pt x="7912" y="11137"/>
                  </a:lnTo>
                  <a:lnTo>
                    <a:pt x="9499" y="9563"/>
                  </a:lnTo>
                  <a:lnTo>
                    <a:pt x="9499" y="8762"/>
                  </a:lnTo>
                  <a:lnTo>
                    <a:pt x="10287" y="7975"/>
                  </a:lnTo>
                  <a:lnTo>
                    <a:pt x="10287" y="6400"/>
                  </a:lnTo>
                  <a:lnTo>
                    <a:pt x="9499" y="4800"/>
                  </a:lnTo>
                  <a:lnTo>
                    <a:pt x="9499" y="4025"/>
                  </a:lnTo>
                  <a:lnTo>
                    <a:pt x="8712" y="3225"/>
                  </a:lnTo>
                  <a:lnTo>
                    <a:pt x="8712" y="2425"/>
                  </a:lnTo>
                  <a:lnTo>
                    <a:pt x="7912" y="2425"/>
                  </a:lnTo>
                  <a:lnTo>
                    <a:pt x="5461" y="0"/>
                  </a:lnTo>
                  <a:lnTo>
                    <a:pt x="7226" y="1054"/>
                  </a:lnTo>
                  <a:lnTo>
                    <a:pt x="3162" y="850"/>
                  </a:lnTo>
                  <a:lnTo>
                    <a:pt x="2374" y="850"/>
                  </a:lnTo>
                  <a:lnTo>
                    <a:pt x="2374" y="1638"/>
                  </a:lnTo>
                  <a:lnTo>
                    <a:pt x="1574" y="1638"/>
                  </a:lnTo>
                  <a:lnTo>
                    <a:pt x="787" y="2425"/>
                  </a:lnTo>
                  <a:lnTo>
                    <a:pt x="787" y="3225"/>
                  </a:lnTo>
                  <a:lnTo>
                    <a:pt x="0" y="4025"/>
                  </a:lnTo>
                  <a:lnTo>
                    <a:pt x="0" y="56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252" name="object 24252"/>
          <p:cNvGrpSpPr/>
          <p:nvPr/>
        </p:nvGrpSpPr>
        <p:grpSpPr>
          <a:xfrm>
            <a:off x="2819648" y="1816895"/>
            <a:ext cx="2143" cy="3000"/>
            <a:chOff x="2483923" y="2691695"/>
            <a:chExt cx="3175" cy="4445"/>
          </a:xfrm>
        </p:grpSpPr>
        <p:sp>
          <p:nvSpPr>
            <p:cNvPr id="24253" name="object 24253"/>
            <p:cNvSpPr/>
            <p:nvPr/>
          </p:nvSpPr>
          <p:spPr>
            <a:xfrm>
              <a:off x="2485504" y="26924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54" name="object 24254"/>
            <p:cNvSpPr/>
            <p:nvPr/>
          </p:nvSpPr>
          <p:spPr>
            <a:xfrm>
              <a:off x="2484716" y="269248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787" y="2374"/>
                  </a:moveTo>
                  <a:lnTo>
                    <a:pt x="1587" y="2374"/>
                  </a:lnTo>
                  <a:lnTo>
                    <a:pt x="1587" y="0"/>
                  </a:ln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2374"/>
                  </a:lnTo>
                  <a:lnTo>
                    <a:pt x="787" y="2374"/>
                  </a:lnTo>
                  <a:lnTo>
                    <a:pt x="0" y="2374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255" name="object 24255"/>
          <p:cNvGrpSpPr/>
          <p:nvPr/>
        </p:nvGrpSpPr>
        <p:grpSpPr>
          <a:xfrm>
            <a:off x="2736229" y="1772505"/>
            <a:ext cx="7715" cy="8573"/>
            <a:chOff x="2360339" y="2625934"/>
            <a:chExt cx="11430" cy="12700"/>
          </a:xfrm>
        </p:grpSpPr>
        <p:sp>
          <p:nvSpPr>
            <p:cNvPr id="24256" name="object 24256"/>
            <p:cNvSpPr/>
            <p:nvPr/>
          </p:nvSpPr>
          <p:spPr>
            <a:xfrm>
              <a:off x="2363508" y="2626728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30">
                  <a:moveTo>
                    <a:pt x="4762" y="11099"/>
                  </a:moveTo>
                  <a:lnTo>
                    <a:pt x="5549" y="10299"/>
                  </a:lnTo>
                  <a:lnTo>
                    <a:pt x="6337" y="9512"/>
                  </a:lnTo>
                  <a:lnTo>
                    <a:pt x="7137" y="8724"/>
                  </a:lnTo>
                  <a:lnTo>
                    <a:pt x="7137" y="4762"/>
                  </a:lnTo>
                  <a:lnTo>
                    <a:pt x="6337" y="3962"/>
                  </a:lnTo>
                  <a:lnTo>
                    <a:pt x="6337" y="3175"/>
                  </a:lnTo>
                  <a:lnTo>
                    <a:pt x="5549" y="2387"/>
                  </a:lnTo>
                  <a:lnTo>
                    <a:pt x="4762" y="1587"/>
                  </a:lnTo>
                  <a:lnTo>
                    <a:pt x="3962" y="800"/>
                  </a:lnTo>
                  <a:lnTo>
                    <a:pt x="2387" y="800"/>
                  </a:lnTo>
                  <a:lnTo>
                    <a:pt x="2387" y="0"/>
                  </a:lnTo>
                  <a:lnTo>
                    <a:pt x="1587" y="0"/>
                  </a:lnTo>
                  <a:lnTo>
                    <a:pt x="800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57" name="object 24257"/>
            <p:cNvSpPr/>
            <p:nvPr/>
          </p:nvSpPr>
          <p:spPr>
            <a:xfrm>
              <a:off x="2361133" y="2626728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30">
                  <a:moveTo>
                    <a:pt x="0" y="4762"/>
                  </a:moveTo>
                  <a:lnTo>
                    <a:pt x="0" y="7137"/>
                  </a:lnTo>
                  <a:lnTo>
                    <a:pt x="800" y="7937"/>
                  </a:lnTo>
                  <a:lnTo>
                    <a:pt x="800" y="8724"/>
                  </a:lnTo>
                  <a:lnTo>
                    <a:pt x="1574" y="9512"/>
                  </a:lnTo>
                  <a:lnTo>
                    <a:pt x="2374" y="9512"/>
                  </a:lnTo>
                  <a:lnTo>
                    <a:pt x="3962" y="11099"/>
                  </a:lnTo>
                  <a:lnTo>
                    <a:pt x="7137" y="11099"/>
                  </a:lnTo>
                  <a:lnTo>
                    <a:pt x="7912" y="10299"/>
                  </a:lnTo>
                  <a:lnTo>
                    <a:pt x="8712" y="9512"/>
                  </a:lnTo>
                  <a:lnTo>
                    <a:pt x="9512" y="8724"/>
                  </a:lnTo>
                  <a:lnTo>
                    <a:pt x="9512" y="4762"/>
                  </a:lnTo>
                  <a:lnTo>
                    <a:pt x="8712" y="3975"/>
                  </a:lnTo>
                  <a:lnTo>
                    <a:pt x="8712" y="3175"/>
                  </a:lnTo>
                  <a:lnTo>
                    <a:pt x="7912" y="2387"/>
                  </a:lnTo>
                  <a:lnTo>
                    <a:pt x="7137" y="1587"/>
                  </a:lnTo>
                  <a:lnTo>
                    <a:pt x="6337" y="812"/>
                  </a:lnTo>
                  <a:lnTo>
                    <a:pt x="4749" y="812"/>
                  </a:lnTo>
                  <a:lnTo>
                    <a:pt x="4749" y="0"/>
                  </a:lnTo>
                  <a:lnTo>
                    <a:pt x="3962" y="0"/>
                  </a:lnTo>
                  <a:lnTo>
                    <a:pt x="3162" y="812"/>
                  </a:lnTo>
                  <a:lnTo>
                    <a:pt x="1574" y="812"/>
                  </a:lnTo>
                  <a:lnTo>
                    <a:pt x="800" y="1587"/>
                  </a:lnTo>
                  <a:lnTo>
                    <a:pt x="800" y="2387"/>
                  </a:lnTo>
                  <a:lnTo>
                    <a:pt x="0" y="3175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258" name="object 24258"/>
          <p:cNvGrpSpPr/>
          <p:nvPr/>
        </p:nvGrpSpPr>
        <p:grpSpPr>
          <a:xfrm>
            <a:off x="2569923" y="1798712"/>
            <a:ext cx="6429" cy="3000"/>
            <a:chOff x="2113959" y="2664758"/>
            <a:chExt cx="9525" cy="4445"/>
          </a:xfrm>
        </p:grpSpPr>
        <p:sp>
          <p:nvSpPr>
            <p:cNvPr id="24259" name="object 24259"/>
            <p:cNvSpPr/>
            <p:nvPr/>
          </p:nvSpPr>
          <p:spPr>
            <a:xfrm>
              <a:off x="2114753" y="2667139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69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87" y="800"/>
                  </a:lnTo>
                  <a:lnTo>
                    <a:pt x="7137" y="800"/>
                  </a:lnTo>
                  <a:lnTo>
                    <a:pt x="7924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60" name="object 24260"/>
            <p:cNvSpPr/>
            <p:nvPr/>
          </p:nvSpPr>
          <p:spPr>
            <a:xfrm>
              <a:off x="2114753" y="266555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7924" y="0"/>
                  </a:moveTo>
                  <a:lnTo>
                    <a:pt x="7124" y="0"/>
                  </a:lnTo>
                  <a:lnTo>
                    <a:pt x="1587" y="0"/>
                  </a:lnTo>
                  <a:lnTo>
                    <a:pt x="787" y="0"/>
                  </a:lnTo>
                  <a:lnTo>
                    <a:pt x="787" y="787"/>
                  </a:lnTo>
                  <a:lnTo>
                    <a:pt x="0" y="787"/>
                  </a:lnTo>
                  <a:lnTo>
                    <a:pt x="0" y="1574"/>
                  </a:lnTo>
                  <a:lnTo>
                    <a:pt x="787" y="1574"/>
                  </a:lnTo>
                  <a:lnTo>
                    <a:pt x="787" y="2374"/>
                  </a:lnTo>
                  <a:lnTo>
                    <a:pt x="1587" y="2374"/>
                  </a:lnTo>
                  <a:lnTo>
                    <a:pt x="7124" y="2374"/>
                  </a:lnTo>
                  <a:lnTo>
                    <a:pt x="7924" y="23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261" name="object 24261"/>
          <p:cNvSpPr/>
          <p:nvPr/>
        </p:nvSpPr>
        <p:spPr>
          <a:xfrm>
            <a:off x="2736765" y="1729202"/>
            <a:ext cx="3858" cy="2143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5549" y="1574"/>
                </a:moveTo>
                <a:lnTo>
                  <a:pt x="5549" y="2374"/>
                </a:lnTo>
                <a:lnTo>
                  <a:pt x="3975" y="2374"/>
                </a:lnTo>
                <a:lnTo>
                  <a:pt x="3175" y="3162"/>
                </a:lnTo>
                <a:lnTo>
                  <a:pt x="0" y="3162"/>
                </a:lnTo>
                <a:lnTo>
                  <a:pt x="3175" y="3162"/>
                </a:lnTo>
                <a:lnTo>
                  <a:pt x="3975" y="2374"/>
                </a:lnTo>
                <a:lnTo>
                  <a:pt x="5549" y="2374"/>
                </a:lnTo>
                <a:lnTo>
                  <a:pt x="5549" y="787"/>
                </a:lnTo>
                <a:lnTo>
                  <a:pt x="3975" y="787"/>
                </a:lnTo>
                <a:lnTo>
                  <a:pt x="317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262" name="object 24262"/>
          <p:cNvGrpSpPr/>
          <p:nvPr/>
        </p:nvGrpSpPr>
        <p:grpSpPr>
          <a:xfrm>
            <a:off x="2566176" y="1847900"/>
            <a:ext cx="3858" cy="8573"/>
            <a:chOff x="2108409" y="2737630"/>
            <a:chExt cx="5715" cy="12700"/>
          </a:xfrm>
        </p:grpSpPr>
        <p:sp>
          <p:nvSpPr>
            <p:cNvPr id="24263" name="object 24263"/>
            <p:cNvSpPr/>
            <p:nvPr/>
          </p:nvSpPr>
          <p:spPr>
            <a:xfrm>
              <a:off x="2109215" y="2738437"/>
              <a:ext cx="4445" cy="10795"/>
            </a:xfrm>
            <a:custGeom>
              <a:avLst/>
              <a:gdLst/>
              <a:ahLst/>
              <a:cxnLst/>
              <a:rect l="l" t="t" r="r" b="b"/>
              <a:pathLst>
                <a:path w="4444" h="10794">
                  <a:moveTo>
                    <a:pt x="1587" y="10287"/>
                  </a:moveTo>
                  <a:lnTo>
                    <a:pt x="2374" y="9499"/>
                  </a:lnTo>
                  <a:lnTo>
                    <a:pt x="3162" y="9499"/>
                  </a:lnTo>
                  <a:lnTo>
                    <a:pt x="3162" y="8712"/>
                  </a:lnTo>
                  <a:lnTo>
                    <a:pt x="3962" y="7924"/>
                  </a:lnTo>
                  <a:lnTo>
                    <a:pt x="3962" y="3949"/>
                  </a:lnTo>
                  <a:lnTo>
                    <a:pt x="3162" y="3162"/>
                  </a:lnTo>
                  <a:lnTo>
                    <a:pt x="3162" y="2374"/>
                  </a:lnTo>
                  <a:lnTo>
                    <a:pt x="2374" y="1574"/>
                  </a:lnTo>
                  <a:lnTo>
                    <a:pt x="1587" y="774"/>
                  </a:lnTo>
                  <a:lnTo>
                    <a:pt x="787" y="7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64" name="object 24264"/>
            <p:cNvSpPr/>
            <p:nvPr/>
          </p:nvSpPr>
          <p:spPr>
            <a:xfrm>
              <a:off x="2109203" y="2738424"/>
              <a:ext cx="4445" cy="11430"/>
            </a:xfrm>
            <a:custGeom>
              <a:avLst/>
              <a:gdLst/>
              <a:ahLst/>
              <a:cxnLst/>
              <a:rect l="l" t="t" r="r" b="b"/>
              <a:pathLst>
                <a:path w="4444" h="11430">
                  <a:moveTo>
                    <a:pt x="0" y="11099"/>
                  </a:moveTo>
                  <a:lnTo>
                    <a:pt x="800" y="10299"/>
                  </a:lnTo>
                  <a:lnTo>
                    <a:pt x="1587" y="10299"/>
                  </a:lnTo>
                  <a:lnTo>
                    <a:pt x="2374" y="9512"/>
                  </a:lnTo>
                  <a:lnTo>
                    <a:pt x="3162" y="9512"/>
                  </a:lnTo>
                  <a:lnTo>
                    <a:pt x="3162" y="8712"/>
                  </a:lnTo>
                  <a:lnTo>
                    <a:pt x="3962" y="7924"/>
                  </a:lnTo>
                  <a:lnTo>
                    <a:pt x="3962" y="3962"/>
                  </a:lnTo>
                  <a:lnTo>
                    <a:pt x="3162" y="3175"/>
                  </a:lnTo>
                  <a:lnTo>
                    <a:pt x="3162" y="2374"/>
                  </a:lnTo>
                  <a:lnTo>
                    <a:pt x="2374" y="1587"/>
                  </a:lnTo>
                  <a:lnTo>
                    <a:pt x="1587" y="787"/>
                  </a:lnTo>
                  <a:lnTo>
                    <a:pt x="80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265" name="object 24265"/>
          <p:cNvSpPr/>
          <p:nvPr/>
        </p:nvSpPr>
        <p:spPr>
          <a:xfrm>
            <a:off x="2774192" y="1761820"/>
            <a:ext cx="857" cy="1286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800" y="1574"/>
                </a:moveTo>
                <a:lnTo>
                  <a:pt x="800" y="0"/>
                </a:lnTo>
                <a:lnTo>
                  <a:pt x="800" y="787"/>
                </a:lnTo>
                <a:lnTo>
                  <a:pt x="0" y="787"/>
                </a:lnTo>
                <a:lnTo>
                  <a:pt x="0" y="1574"/>
                </a:lnTo>
                <a:lnTo>
                  <a:pt x="800" y="1574"/>
                </a:lnTo>
                <a:lnTo>
                  <a:pt x="0" y="1574"/>
                </a:lnTo>
                <a:lnTo>
                  <a:pt x="0" y="787"/>
                </a:lnTo>
                <a:lnTo>
                  <a:pt x="800" y="787"/>
                </a:lnTo>
                <a:lnTo>
                  <a:pt x="80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266" name="object 24266"/>
          <p:cNvGrpSpPr/>
          <p:nvPr/>
        </p:nvGrpSpPr>
        <p:grpSpPr>
          <a:xfrm>
            <a:off x="2772062" y="1811545"/>
            <a:ext cx="3429" cy="26575"/>
            <a:chOff x="2413425" y="2683770"/>
            <a:chExt cx="5080" cy="39370"/>
          </a:xfrm>
        </p:grpSpPr>
        <p:sp>
          <p:nvSpPr>
            <p:cNvPr id="24267" name="object 24267"/>
            <p:cNvSpPr/>
            <p:nvPr/>
          </p:nvSpPr>
          <p:spPr>
            <a:xfrm>
              <a:off x="2416581" y="268456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800" y="1587"/>
                  </a:moveTo>
                  <a:lnTo>
                    <a:pt x="800" y="0"/>
                  </a:lnTo>
                  <a:lnTo>
                    <a:pt x="0" y="787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0" y="1587"/>
                  </a:lnTo>
                  <a:lnTo>
                    <a:pt x="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68" name="object 24268"/>
            <p:cNvSpPr/>
            <p:nvPr/>
          </p:nvSpPr>
          <p:spPr>
            <a:xfrm>
              <a:off x="2415006" y="27186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69" name="object 24269"/>
            <p:cNvSpPr/>
            <p:nvPr/>
          </p:nvSpPr>
          <p:spPr>
            <a:xfrm>
              <a:off x="2414219" y="271862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787" y="3175"/>
                  </a:moveTo>
                  <a:lnTo>
                    <a:pt x="787" y="2374"/>
                  </a:lnTo>
                  <a:lnTo>
                    <a:pt x="1587" y="2374"/>
                  </a:lnTo>
                  <a:lnTo>
                    <a:pt x="1587" y="800"/>
                  </a:ln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3175"/>
                  </a:lnTo>
                  <a:lnTo>
                    <a:pt x="787" y="3175"/>
                  </a:lnTo>
                  <a:lnTo>
                    <a:pt x="0" y="3175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270" name="object 24270"/>
          <p:cNvGrpSpPr/>
          <p:nvPr/>
        </p:nvGrpSpPr>
        <p:grpSpPr>
          <a:xfrm>
            <a:off x="6791716" y="2267147"/>
            <a:ext cx="8144" cy="8573"/>
            <a:chOff x="8368468" y="3358737"/>
            <a:chExt cx="12065" cy="12700"/>
          </a:xfrm>
        </p:grpSpPr>
        <p:sp>
          <p:nvSpPr>
            <p:cNvPr id="24271" name="object 24271"/>
            <p:cNvSpPr/>
            <p:nvPr/>
          </p:nvSpPr>
          <p:spPr>
            <a:xfrm>
              <a:off x="8371649" y="3359530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4" h="10795">
                  <a:moveTo>
                    <a:pt x="5537" y="10299"/>
                  </a:moveTo>
                  <a:lnTo>
                    <a:pt x="6324" y="10299"/>
                  </a:lnTo>
                  <a:lnTo>
                    <a:pt x="7112" y="9499"/>
                  </a:lnTo>
                  <a:lnTo>
                    <a:pt x="7112" y="8712"/>
                  </a:lnTo>
                  <a:lnTo>
                    <a:pt x="7912" y="7912"/>
                  </a:lnTo>
                  <a:lnTo>
                    <a:pt x="7912" y="4749"/>
                  </a:lnTo>
                  <a:lnTo>
                    <a:pt x="7112" y="3162"/>
                  </a:lnTo>
                  <a:lnTo>
                    <a:pt x="7112" y="2374"/>
                  </a:lnTo>
                  <a:lnTo>
                    <a:pt x="6324" y="1574"/>
                  </a:lnTo>
                  <a:lnTo>
                    <a:pt x="5537" y="1574"/>
                  </a:lnTo>
                  <a:lnTo>
                    <a:pt x="4737" y="787"/>
                  </a:lnTo>
                  <a:lnTo>
                    <a:pt x="394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72" name="object 24272"/>
            <p:cNvSpPr/>
            <p:nvPr/>
          </p:nvSpPr>
          <p:spPr>
            <a:xfrm>
              <a:off x="8369262" y="3359530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29">
                  <a:moveTo>
                    <a:pt x="0" y="4749"/>
                  </a:moveTo>
                  <a:lnTo>
                    <a:pt x="0" y="5549"/>
                  </a:lnTo>
                  <a:lnTo>
                    <a:pt x="787" y="6337"/>
                  </a:lnTo>
                  <a:lnTo>
                    <a:pt x="787" y="7137"/>
                  </a:lnTo>
                  <a:lnTo>
                    <a:pt x="1587" y="7924"/>
                  </a:lnTo>
                  <a:lnTo>
                    <a:pt x="1587" y="8712"/>
                  </a:lnTo>
                  <a:lnTo>
                    <a:pt x="2374" y="9512"/>
                  </a:lnTo>
                  <a:lnTo>
                    <a:pt x="3175" y="10299"/>
                  </a:lnTo>
                  <a:lnTo>
                    <a:pt x="3949" y="10299"/>
                  </a:lnTo>
                  <a:lnTo>
                    <a:pt x="4762" y="11087"/>
                  </a:lnTo>
                  <a:lnTo>
                    <a:pt x="7124" y="11087"/>
                  </a:lnTo>
                  <a:lnTo>
                    <a:pt x="7924" y="10299"/>
                  </a:lnTo>
                  <a:lnTo>
                    <a:pt x="8712" y="10299"/>
                  </a:lnTo>
                  <a:lnTo>
                    <a:pt x="9512" y="9512"/>
                  </a:lnTo>
                  <a:lnTo>
                    <a:pt x="9512" y="8712"/>
                  </a:lnTo>
                  <a:lnTo>
                    <a:pt x="10287" y="7924"/>
                  </a:lnTo>
                  <a:lnTo>
                    <a:pt x="10287" y="4749"/>
                  </a:lnTo>
                  <a:lnTo>
                    <a:pt x="9512" y="3175"/>
                  </a:lnTo>
                  <a:lnTo>
                    <a:pt x="9512" y="2374"/>
                  </a:lnTo>
                  <a:lnTo>
                    <a:pt x="8712" y="1574"/>
                  </a:lnTo>
                  <a:lnTo>
                    <a:pt x="7924" y="1574"/>
                  </a:lnTo>
                  <a:lnTo>
                    <a:pt x="7124" y="787"/>
                  </a:lnTo>
                  <a:lnTo>
                    <a:pt x="6337" y="0"/>
                  </a:lnTo>
                  <a:lnTo>
                    <a:pt x="2374" y="0"/>
                  </a:lnTo>
                  <a:lnTo>
                    <a:pt x="2374" y="787"/>
                  </a:lnTo>
                  <a:lnTo>
                    <a:pt x="1587" y="787"/>
                  </a:lnTo>
                  <a:lnTo>
                    <a:pt x="1587" y="1574"/>
                  </a:lnTo>
                  <a:lnTo>
                    <a:pt x="787" y="2374"/>
                  </a:lnTo>
                  <a:lnTo>
                    <a:pt x="787" y="3175"/>
                  </a:lnTo>
                  <a:lnTo>
                    <a:pt x="0" y="3962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273" name="object 24273"/>
          <p:cNvGrpSpPr/>
          <p:nvPr/>
        </p:nvGrpSpPr>
        <p:grpSpPr>
          <a:xfrm>
            <a:off x="6616854" y="2342002"/>
            <a:ext cx="7715" cy="9430"/>
            <a:chOff x="8109413" y="3469633"/>
            <a:chExt cx="11430" cy="13970"/>
          </a:xfrm>
        </p:grpSpPr>
        <p:sp>
          <p:nvSpPr>
            <p:cNvPr id="24274" name="object 24274"/>
            <p:cNvSpPr/>
            <p:nvPr/>
          </p:nvSpPr>
          <p:spPr>
            <a:xfrm>
              <a:off x="8113394" y="3470440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29">
                  <a:moveTo>
                    <a:pt x="3949" y="11087"/>
                  </a:moveTo>
                  <a:lnTo>
                    <a:pt x="5537" y="9499"/>
                  </a:lnTo>
                  <a:lnTo>
                    <a:pt x="5537" y="8712"/>
                  </a:lnTo>
                  <a:lnTo>
                    <a:pt x="6337" y="7912"/>
                  </a:lnTo>
                  <a:lnTo>
                    <a:pt x="6337" y="4749"/>
                  </a:lnTo>
                  <a:lnTo>
                    <a:pt x="5537" y="3949"/>
                  </a:lnTo>
                  <a:lnTo>
                    <a:pt x="5537" y="3174"/>
                  </a:lnTo>
                  <a:lnTo>
                    <a:pt x="4749" y="2374"/>
                  </a:lnTo>
                  <a:lnTo>
                    <a:pt x="4749" y="1574"/>
                  </a:lnTo>
                  <a:lnTo>
                    <a:pt x="3949" y="787"/>
                  </a:lnTo>
                  <a:lnTo>
                    <a:pt x="3162" y="787"/>
                  </a:lnTo>
                  <a:lnTo>
                    <a:pt x="23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75" name="object 24275"/>
            <p:cNvSpPr/>
            <p:nvPr/>
          </p:nvSpPr>
          <p:spPr>
            <a:xfrm>
              <a:off x="8110207" y="3470427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4">
                  <a:moveTo>
                    <a:pt x="0" y="4762"/>
                  </a:moveTo>
                  <a:lnTo>
                    <a:pt x="787" y="5562"/>
                  </a:lnTo>
                  <a:lnTo>
                    <a:pt x="787" y="7137"/>
                  </a:lnTo>
                  <a:lnTo>
                    <a:pt x="1587" y="7924"/>
                  </a:lnTo>
                  <a:lnTo>
                    <a:pt x="1587" y="8712"/>
                  </a:lnTo>
                  <a:lnTo>
                    <a:pt x="2374" y="9512"/>
                  </a:lnTo>
                  <a:lnTo>
                    <a:pt x="3162" y="10299"/>
                  </a:lnTo>
                  <a:lnTo>
                    <a:pt x="3962" y="10299"/>
                  </a:lnTo>
                  <a:lnTo>
                    <a:pt x="4762" y="11087"/>
                  </a:lnTo>
                  <a:lnTo>
                    <a:pt x="7835" y="10934"/>
                  </a:lnTo>
                  <a:lnTo>
                    <a:pt x="6362" y="11861"/>
                  </a:lnTo>
                  <a:lnTo>
                    <a:pt x="8712" y="9512"/>
                  </a:lnTo>
                  <a:lnTo>
                    <a:pt x="8712" y="8712"/>
                  </a:lnTo>
                  <a:lnTo>
                    <a:pt x="9499" y="7924"/>
                  </a:lnTo>
                  <a:lnTo>
                    <a:pt x="9499" y="4762"/>
                  </a:lnTo>
                  <a:lnTo>
                    <a:pt x="8712" y="3962"/>
                  </a:lnTo>
                  <a:lnTo>
                    <a:pt x="8712" y="3175"/>
                  </a:lnTo>
                  <a:lnTo>
                    <a:pt x="7924" y="2387"/>
                  </a:lnTo>
                  <a:lnTo>
                    <a:pt x="7924" y="1587"/>
                  </a:lnTo>
                  <a:lnTo>
                    <a:pt x="7137" y="800"/>
                  </a:lnTo>
                  <a:lnTo>
                    <a:pt x="6337" y="800"/>
                  </a:lnTo>
                  <a:lnTo>
                    <a:pt x="5537" y="0"/>
                  </a:lnTo>
                  <a:lnTo>
                    <a:pt x="3162" y="0"/>
                  </a:lnTo>
                  <a:lnTo>
                    <a:pt x="2374" y="800"/>
                  </a:lnTo>
                  <a:lnTo>
                    <a:pt x="1587" y="800"/>
                  </a:lnTo>
                  <a:lnTo>
                    <a:pt x="1587" y="1587"/>
                  </a:lnTo>
                  <a:lnTo>
                    <a:pt x="787" y="2387"/>
                  </a:lnTo>
                  <a:lnTo>
                    <a:pt x="787" y="3962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276" name="object 24276"/>
          <p:cNvGrpSpPr/>
          <p:nvPr/>
        </p:nvGrpSpPr>
        <p:grpSpPr>
          <a:xfrm>
            <a:off x="6788510" y="2223291"/>
            <a:ext cx="9430" cy="3429"/>
            <a:chOff x="8363718" y="3293764"/>
            <a:chExt cx="13970" cy="5080"/>
          </a:xfrm>
        </p:grpSpPr>
        <p:sp>
          <p:nvSpPr>
            <p:cNvPr id="24277" name="object 24277"/>
            <p:cNvSpPr/>
            <p:nvPr/>
          </p:nvSpPr>
          <p:spPr>
            <a:xfrm>
              <a:off x="8364511" y="3296145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5" h="1904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3175" y="800"/>
                  </a:lnTo>
                  <a:lnTo>
                    <a:pt x="3962" y="1587"/>
                  </a:lnTo>
                  <a:lnTo>
                    <a:pt x="8712" y="1587"/>
                  </a:lnTo>
                  <a:lnTo>
                    <a:pt x="9499" y="800"/>
                  </a:lnTo>
                  <a:lnTo>
                    <a:pt x="11099" y="800"/>
                  </a:lnTo>
                  <a:lnTo>
                    <a:pt x="11099" y="0"/>
                  </a:lnTo>
                  <a:lnTo>
                    <a:pt x="118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78" name="object 24278"/>
            <p:cNvSpPr/>
            <p:nvPr/>
          </p:nvSpPr>
          <p:spPr>
            <a:xfrm>
              <a:off x="8364511" y="3294557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5" h="3175">
                  <a:moveTo>
                    <a:pt x="800" y="800"/>
                  </a:moveTo>
                  <a:lnTo>
                    <a:pt x="0" y="1587"/>
                  </a:lnTo>
                  <a:lnTo>
                    <a:pt x="800" y="1587"/>
                  </a:lnTo>
                  <a:lnTo>
                    <a:pt x="800" y="2374"/>
                  </a:lnTo>
                  <a:lnTo>
                    <a:pt x="3162" y="2374"/>
                  </a:lnTo>
                  <a:lnTo>
                    <a:pt x="3962" y="3174"/>
                  </a:lnTo>
                  <a:lnTo>
                    <a:pt x="8712" y="3174"/>
                  </a:lnTo>
                  <a:lnTo>
                    <a:pt x="9499" y="2374"/>
                  </a:lnTo>
                  <a:lnTo>
                    <a:pt x="11087" y="2374"/>
                  </a:lnTo>
                  <a:lnTo>
                    <a:pt x="11087" y="1587"/>
                  </a:lnTo>
                  <a:lnTo>
                    <a:pt x="11887" y="1587"/>
                  </a:lnTo>
                  <a:lnTo>
                    <a:pt x="11087" y="800"/>
                  </a:lnTo>
                  <a:lnTo>
                    <a:pt x="10299" y="800"/>
                  </a:lnTo>
                  <a:lnTo>
                    <a:pt x="9499" y="0"/>
                  </a:lnTo>
                  <a:lnTo>
                    <a:pt x="1587" y="0"/>
                  </a:lnTo>
                  <a:lnTo>
                    <a:pt x="1587" y="800"/>
                  </a:lnTo>
                  <a:lnTo>
                    <a:pt x="80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279" name="object 24279"/>
          <p:cNvSpPr/>
          <p:nvPr/>
        </p:nvSpPr>
        <p:spPr>
          <a:xfrm>
            <a:off x="6999200" y="2144162"/>
            <a:ext cx="7715" cy="7715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9512" y="1574"/>
                </a:moveTo>
                <a:lnTo>
                  <a:pt x="8712" y="787"/>
                </a:lnTo>
                <a:lnTo>
                  <a:pt x="7937" y="787"/>
                </a:lnTo>
                <a:lnTo>
                  <a:pt x="7137" y="0"/>
                </a:lnTo>
                <a:lnTo>
                  <a:pt x="2374" y="0"/>
                </a:lnTo>
                <a:lnTo>
                  <a:pt x="2374" y="787"/>
                </a:lnTo>
                <a:lnTo>
                  <a:pt x="1600" y="787"/>
                </a:lnTo>
                <a:lnTo>
                  <a:pt x="1600" y="1574"/>
                </a:lnTo>
                <a:lnTo>
                  <a:pt x="800" y="2374"/>
                </a:lnTo>
                <a:lnTo>
                  <a:pt x="800" y="3162"/>
                </a:lnTo>
                <a:lnTo>
                  <a:pt x="0" y="3949"/>
                </a:lnTo>
                <a:lnTo>
                  <a:pt x="0" y="5537"/>
                </a:lnTo>
                <a:lnTo>
                  <a:pt x="800" y="6337"/>
                </a:lnTo>
                <a:lnTo>
                  <a:pt x="800" y="7112"/>
                </a:lnTo>
                <a:lnTo>
                  <a:pt x="1600" y="7912"/>
                </a:lnTo>
                <a:lnTo>
                  <a:pt x="1600" y="8712"/>
                </a:lnTo>
                <a:lnTo>
                  <a:pt x="2374" y="8712"/>
                </a:lnTo>
                <a:lnTo>
                  <a:pt x="2374" y="9499"/>
                </a:lnTo>
                <a:lnTo>
                  <a:pt x="3175" y="10287"/>
                </a:lnTo>
                <a:lnTo>
                  <a:pt x="4762" y="10287"/>
                </a:lnTo>
                <a:lnTo>
                  <a:pt x="6337" y="11087"/>
                </a:lnTo>
                <a:lnTo>
                  <a:pt x="7137" y="10287"/>
                </a:lnTo>
                <a:lnTo>
                  <a:pt x="8712" y="10287"/>
                </a:lnTo>
                <a:lnTo>
                  <a:pt x="8712" y="9499"/>
                </a:lnTo>
                <a:lnTo>
                  <a:pt x="9512" y="9499"/>
                </a:lnTo>
                <a:lnTo>
                  <a:pt x="9512" y="8712"/>
                </a:lnTo>
                <a:lnTo>
                  <a:pt x="10312" y="7912"/>
                </a:lnTo>
                <a:lnTo>
                  <a:pt x="10312" y="7112"/>
                </a:lnTo>
                <a:lnTo>
                  <a:pt x="11087" y="6337"/>
                </a:lnTo>
                <a:lnTo>
                  <a:pt x="11087" y="4749"/>
                </a:lnTo>
                <a:lnTo>
                  <a:pt x="10312" y="3949"/>
                </a:lnTo>
                <a:lnTo>
                  <a:pt x="10312" y="3162"/>
                </a:lnTo>
                <a:lnTo>
                  <a:pt x="9512" y="2374"/>
                </a:lnTo>
                <a:lnTo>
                  <a:pt x="9512" y="1574"/>
                </a:lnTo>
                <a:lnTo>
                  <a:pt x="8712" y="787"/>
                </a:lnTo>
                <a:lnTo>
                  <a:pt x="7937" y="787"/>
                </a:lnTo>
                <a:lnTo>
                  <a:pt x="7137" y="0"/>
                </a:lnTo>
                <a:lnTo>
                  <a:pt x="2374" y="0"/>
                </a:lnTo>
                <a:lnTo>
                  <a:pt x="2374" y="7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280" name="object 24280"/>
          <p:cNvGrpSpPr/>
          <p:nvPr/>
        </p:nvGrpSpPr>
        <p:grpSpPr>
          <a:xfrm>
            <a:off x="6879952" y="2175696"/>
            <a:ext cx="8573" cy="3429"/>
            <a:chOff x="8499188" y="3223253"/>
            <a:chExt cx="12700" cy="5080"/>
          </a:xfrm>
        </p:grpSpPr>
        <p:sp>
          <p:nvSpPr>
            <p:cNvPr id="24281" name="object 24281"/>
            <p:cNvSpPr/>
            <p:nvPr/>
          </p:nvSpPr>
          <p:spPr>
            <a:xfrm>
              <a:off x="8499982" y="3225634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0"/>
                  </a:moveTo>
                  <a:lnTo>
                    <a:pt x="0" y="800"/>
                  </a:lnTo>
                  <a:lnTo>
                    <a:pt x="2374" y="800"/>
                  </a:lnTo>
                  <a:lnTo>
                    <a:pt x="3175" y="1587"/>
                  </a:lnTo>
                  <a:lnTo>
                    <a:pt x="7912" y="1587"/>
                  </a:lnTo>
                  <a:lnTo>
                    <a:pt x="8712" y="800"/>
                  </a:lnTo>
                  <a:lnTo>
                    <a:pt x="10287" y="800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82" name="object 24282"/>
            <p:cNvSpPr/>
            <p:nvPr/>
          </p:nvSpPr>
          <p:spPr>
            <a:xfrm>
              <a:off x="8499982" y="3224047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800"/>
                  </a:moveTo>
                  <a:lnTo>
                    <a:pt x="0" y="2374"/>
                  </a:lnTo>
                  <a:lnTo>
                    <a:pt x="2387" y="2374"/>
                  </a:lnTo>
                  <a:lnTo>
                    <a:pt x="3175" y="3174"/>
                  </a:lnTo>
                  <a:lnTo>
                    <a:pt x="7924" y="3174"/>
                  </a:lnTo>
                  <a:lnTo>
                    <a:pt x="8712" y="2374"/>
                  </a:lnTo>
                  <a:lnTo>
                    <a:pt x="10299" y="2374"/>
                  </a:lnTo>
                  <a:lnTo>
                    <a:pt x="11099" y="1587"/>
                  </a:lnTo>
                  <a:lnTo>
                    <a:pt x="11099" y="800"/>
                  </a:lnTo>
                  <a:lnTo>
                    <a:pt x="9499" y="800"/>
                  </a:lnTo>
                  <a:lnTo>
                    <a:pt x="8712" y="0"/>
                  </a:lnTo>
                  <a:lnTo>
                    <a:pt x="1587" y="0"/>
                  </a:lnTo>
                  <a:lnTo>
                    <a:pt x="787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283" name="object 24283"/>
          <p:cNvGrpSpPr/>
          <p:nvPr/>
        </p:nvGrpSpPr>
        <p:grpSpPr>
          <a:xfrm>
            <a:off x="6996521" y="2099769"/>
            <a:ext cx="9430" cy="3429"/>
            <a:chOff x="8671883" y="3110769"/>
            <a:chExt cx="13970" cy="5080"/>
          </a:xfrm>
        </p:grpSpPr>
        <p:sp>
          <p:nvSpPr>
            <p:cNvPr id="24284" name="object 24284"/>
            <p:cNvSpPr/>
            <p:nvPr/>
          </p:nvSpPr>
          <p:spPr>
            <a:xfrm>
              <a:off x="8672690" y="3113151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5" h="1905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3949" y="800"/>
                  </a:lnTo>
                  <a:lnTo>
                    <a:pt x="4749" y="1587"/>
                  </a:lnTo>
                  <a:lnTo>
                    <a:pt x="6337" y="1587"/>
                  </a:lnTo>
                  <a:lnTo>
                    <a:pt x="7124" y="800"/>
                  </a:lnTo>
                  <a:lnTo>
                    <a:pt x="10287" y="800"/>
                  </a:lnTo>
                  <a:lnTo>
                    <a:pt x="11087" y="0"/>
                  </a:lnTo>
                  <a:lnTo>
                    <a:pt x="118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85" name="object 24285"/>
            <p:cNvSpPr/>
            <p:nvPr/>
          </p:nvSpPr>
          <p:spPr>
            <a:xfrm>
              <a:off x="8672677" y="3111563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5" h="3175">
                  <a:moveTo>
                    <a:pt x="787" y="800"/>
                  </a:moveTo>
                  <a:lnTo>
                    <a:pt x="0" y="800"/>
                  </a:lnTo>
                  <a:lnTo>
                    <a:pt x="0" y="1587"/>
                  </a:lnTo>
                  <a:lnTo>
                    <a:pt x="787" y="1587"/>
                  </a:lnTo>
                  <a:lnTo>
                    <a:pt x="787" y="2374"/>
                  </a:lnTo>
                  <a:lnTo>
                    <a:pt x="3962" y="2374"/>
                  </a:lnTo>
                  <a:lnTo>
                    <a:pt x="4749" y="3174"/>
                  </a:lnTo>
                  <a:lnTo>
                    <a:pt x="6337" y="3174"/>
                  </a:lnTo>
                  <a:lnTo>
                    <a:pt x="7124" y="2374"/>
                  </a:lnTo>
                  <a:lnTo>
                    <a:pt x="10287" y="2374"/>
                  </a:lnTo>
                  <a:lnTo>
                    <a:pt x="11087" y="1587"/>
                  </a:lnTo>
                  <a:lnTo>
                    <a:pt x="11887" y="1587"/>
                  </a:lnTo>
                  <a:lnTo>
                    <a:pt x="11087" y="800"/>
                  </a:lnTo>
                  <a:lnTo>
                    <a:pt x="10287" y="0"/>
                  </a:lnTo>
                  <a:lnTo>
                    <a:pt x="1574" y="0"/>
                  </a:lnTo>
                  <a:lnTo>
                    <a:pt x="1574" y="800"/>
                  </a:lnTo>
                  <a:lnTo>
                    <a:pt x="787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286" name="object 24286"/>
          <p:cNvGrpSpPr/>
          <p:nvPr/>
        </p:nvGrpSpPr>
        <p:grpSpPr>
          <a:xfrm>
            <a:off x="6872469" y="2224902"/>
            <a:ext cx="8144" cy="8573"/>
            <a:chOff x="8488102" y="3296151"/>
            <a:chExt cx="12065" cy="12700"/>
          </a:xfrm>
        </p:grpSpPr>
        <p:sp>
          <p:nvSpPr>
            <p:cNvPr id="24287" name="object 24287"/>
            <p:cNvSpPr/>
            <p:nvPr/>
          </p:nvSpPr>
          <p:spPr>
            <a:xfrm>
              <a:off x="8496807" y="330723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88" name="object 24288"/>
            <p:cNvSpPr/>
            <p:nvPr/>
          </p:nvSpPr>
          <p:spPr>
            <a:xfrm>
              <a:off x="8491270" y="3296945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5537" y="11087"/>
                  </a:moveTo>
                  <a:lnTo>
                    <a:pt x="5537" y="10286"/>
                  </a:lnTo>
                  <a:lnTo>
                    <a:pt x="6337" y="10286"/>
                  </a:lnTo>
                  <a:lnTo>
                    <a:pt x="7924" y="8699"/>
                  </a:lnTo>
                  <a:lnTo>
                    <a:pt x="7924" y="3949"/>
                  </a:lnTo>
                  <a:lnTo>
                    <a:pt x="7124" y="3162"/>
                  </a:lnTo>
                  <a:lnTo>
                    <a:pt x="6337" y="2374"/>
                  </a:lnTo>
                  <a:lnTo>
                    <a:pt x="5537" y="1574"/>
                  </a:lnTo>
                  <a:lnTo>
                    <a:pt x="5537" y="787"/>
                  </a:lnTo>
                  <a:lnTo>
                    <a:pt x="4749" y="787"/>
                  </a:lnTo>
                  <a:lnTo>
                    <a:pt x="3162" y="0"/>
                  </a:lnTo>
                  <a:lnTo>
                    <a:pt x="1587" y="0"/>
                  </a:lnTo>
                  <a:lnTo>
                    <a:pt x="787" y="787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89" name="object 24289"/>
            <p:cNvSpPr/>
            <p:nvPr/>
          </p:nvSpPr>
          <p:spPr>
            <a:xfrm>
              <a:off x="8488895" y="3296945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29">
                  <a:moveTo>
                    <a:pt x="4749" y="0"/>
                  </a:moveTo>
                  <a:lnTo>
                    <a:pt x="5549" y="0"/>
                  </a:lnTo>
                  <a:lnTo>
                    <a:pt x="7137" y="787"/>
                  </a:lnTo>
                  <a:lnTo>
                    <a:pt x="7924" y="787"/>
                  </a:lnTo>
                  <a:lnTo>
                    <a:pt x="7924" y="1574"/>
                  </a:lnTo>
                  <a:lnTo>
                    <a:pt x="8712" y="2374"/>
                  </a:lnTo>
                  <a:lnTo>
                    <a:pt x="9512" y="3162"/>
                  </a:lnTo>
                  <a:lnTo>
                    <a:pt x="10299" y="3949"/>
                  </a:lnTo>
                  <a:lnTo>
                    <a:pt x="10299" y="8699"/>
                  </a:lnTo>
                  <a:lnTo>
                    <a:pt x="8712" y="10287"/>
                  </a:lnTo>
                  <a:lnTo>
                    <a:pt x="7924" y="10287"/>
                  </a:lnTo>
                  <a:lnTo>
                    <a:pt x="7924" y="11087"/>
                  </a:lnTo>
                  <a:lnTo>
                    <a:pt x="3962" y="11087"/>
                  </a:lnTo>
                  <a:lnTo>
                    <a:pt x="3175" y="10287"/>
                  </a:lnTo>
                  <a:lnTo>
                    <a:pt x="2374" y="10287"/>
                  </a:lnTo>
                  <a:lnTo>
                    <a:pt x="2374" y="9499"/>
                  </a:lnTo>
                  <a:lnTo>
                    <a:pt x="1574" y="8699"/>
                  </a:lnTo>
                  <a:lnTo>
                    <a:pt x="800" y="7912"/>
                  </a:lnTo>
                  <a:lnTo>
                    <a:pt x="800" y="6324"/>
                  </a:lnTo>
                  <a:lnTo>
                    <a:pt x="0" y="4749"/>
                  </a:lnTo>
                  <a:lnTo>
                    <a:pt x="800" y="3949"/>
                  </a:lnTo>
                  <a:lnTo>
                    <a:pt x="800" y="2374"/>
                  </a:lnTo>
                  <a:lnTo>
                    <a:pt x="1574" y="1574"/>
                  </a:lnTo>
                  <a:lnTo>
                    <a:pt x="2374" y="1574"/>
                  </a:lnTo>
                  <a:lnTo>
                    <a:pt x="2374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290" name="object 24290"/>
          <p:cNvGrpSpPr/>
          <p:nvPr/>
        </p:nvGrpSpPr>
        <p:grpSpPr>
          <a:xfrm>
            <a:off x="6859096" y="2079452"/>
            <a:ext cx="8573" cy="3429"/>
            <a:chOff x="8468290" y="3080670"/>
            <a:chExt cx="12700" cy="5080"/>
          </a:xfrm>
        </p:grpSpPr>
        <p:sp>
          <p:nvSpPr>
            <p:cNvPr id="24291" name="object 24291"/>
            <p:cNvSpPr/>
            <p:nvPr/>
          </p:nvSpPr>
          <p:spPr>
            <a:xfrm>
              <a:off x="8469083" y="3083051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0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1587" y="1587"/>
                  </a:lnTo>
                  <a:lnTo>
                    <a:pt x="9512" y="1587"/>
                  </a:lnTo>
                  <a:lnTo>
                    <a:pt x="10299" y="787"/>
                  </a:lnTo>
                  <a:lnTo>
                    <a:pt x="11099" y="787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92" name="object 24292"/>
            <p:cNvSpPr/>
            <p:nvPr/>
          </p:nvSpPr>
          <p:spPr>
            <a:xfrm>
              <a:off x="8469083" y="3081464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1587"/>
                  </a:moveTo>
                  <a:lnTo>
                    <a:pt x="0" y="2374"/>
                  </a:lnTo>
                  <a:lnTo>
                    <a:pt x="800" y="2374"/>
                  </a:lnTo>
                  <a:lnTo>
                    <a:pt x="1587" y="3162"/>
                  </a:lnTo>
                  <a:lnTo>
                    <a:pt x="9512" y="3162"/>
                  </a:lnTo>
                  <a:lnTo>
                    <a:pt x="10299" y="2374"/>
                  </a:lnTo>
                  <a:lnTo>
                    <a:pt x="11099" y="2374"/>
                  </a:lnTo>
                  <a:lnTo>
                    <a:pt x="11099" y="1587"/>
                  </a:lnTo>
                  <a:lnTo>
                    <a:pt x="10299" y="787"/>
                  </a:lnTo>
                  <a:lnTo>
                    <a:pt x="7137" y="787"/>
                  </a:lnTo>
                  <a:lnTo>
                    <a:pt x="5537" y="0"/>
                  </a:lnTo>
                  <a:lnTo>
                    <a:pt x="4762" y="0"/>
                  </a:lnTo>
                  <a:lnTo>
                    <a:pt x="3962" y="787"/>
                  </a:lnTo>
                  <a:lnTo>
                    <a:pt x="800" y="787"/>
                  </a:lnTo>
                  <a:lnTo>
                    <a:pt x="800" y="15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293" name="object 24293"/>
          <p:cNvGrpSpPr/>
          <p:nvPr/>
        </p:nvGrpSpPr>
        <p:grpSpPr>
          <a:xfrm>
            <a:off x="6977276" y="2047905"/>
            <a:ext cx="8144" cy="8573"/>
            <a:chOff x="8643372" y="3033934"/>
            <a:chExt cx="12065" cy="12700"/>
          </a:xfrm>
        </p:grpSpPr>
        <p:sp>
          <p:nvSpPr>
            <p:cNvPr id="24294" name="object 24294"/>
            <p:cNvSpPr/>
            <p:nvPr/>
          </p:nvSpPr>
          <p:spPr>
            <a:xfrm>
              <a:off x="8645740" y="3034728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90" h="10794">
                  <a:moveTo>
                    <a:pt x="7137" y="10299"/>
                  </a:moveTo>
                  <a:lnTo>
                    <a:pt x="7924" y="9499"/>
                  </a:lnTo>
                  <a:lnTo>
                    <a:pt x="7924" y="8712"/>
                  </a:lnTo>
                  <a:lnTo>
                    <a:pt x="8712" y="7924"/>
                  </a:lnTo>
                  <a:lnTo>
                    <a:pt x="8712" y="4762"/>
                  </a:lnTo>
                  <a:lnTo>
                    <a:pt x="7924" y="3962"/>
                  </a:lnTo>
                  <a:lnTo>
                    <a:pt x="7924" y="3162"/>
                  </a:lnTo>
                  <a:lnTo>
                    <a:pt x="7137" y="2374"/>
                  </a:lnTo>
                  <a:lnTo>
                    <a:pt x="6337" y="1587"/>
                  </a:lnTo>
                  <a:lnTo>
                    <a:pt x="5549" y="787"/>
                  </a:lnTo>
                  <a:lnTo>
                    <a:pt x="4762" y="787"/>
                  </a:lnTo>
                  <a:lnTo>
                    <a:pt x="3962" y="0"/>
                  </a:lnTo>
                  <a:lnTo>
                    <a:pt x="2374" y="0"/>
                  </a:lnTo>
                  <a:lnTo>
                    <a:pt x="1600" y="787"/>
                  </a:lnTo>
                  <a:lnTo>
                    <a:pt x="800" y="7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95" name="object 24295"/>
            <p:cNvSpPr/>
            <p:nvPr/>
          </p:nvSpPr>
          <p:spPr>
            <a:xfrm>
              <a:off x="8644166" y="3034728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5537"/>
                  </a:moveTo>
                  <a:lnTo>
                    <a:pt x="0" y="7111"/>
                  </a:lnTo>
                  <a:lnTo>
                    <a:pt x="787" y="7912"/>
                  </a:lnTo>
                  <a:lnTo>
                    <a:pt x="457" y="9944"/>
                  </a:lnTo>
                  <a:lnTo>
                    <a:pt x="3124" y="9956"/>
                  </a:lnTo>
                  <a:lnTo>
                    <a:pt x="3949" y="11074"/>
                  </a:lnTo>
                  <a:lnTo>
                    <a:pt x="7124" y="11074"/>
                  </a:lnTo>
                  <a:lnTo>
                    <a:pt x="7912" y="10286"/>
                  </a:lnTo>
                  <a:lnTo>
                    <a:pt x="8712" y="10286"/>
                  </a:lnTo>
                  <a:lnTo>
                    <a:pt x="9499" y="9486"/>
                  </a:lnTo>
                  <a:lnTo>
                    <a:pt x="9499" y="8712"/>
                  </a:lnTo>
                  <a:lnTo>
                    <a:pt x="10287" y="7912"/>
                  </a:lnTo>
                  <a:lnTo>
                    <a:pt x="10287" y="5537"/>
                  </a:lnTo>
                  <a:lnTo>
                    <a:pt x="10071" y="3644"/>
                  </a:lnTo>
                  <a:lnTo>
                    <a:pt x="8597" y="2146"/>
                  </a:lnTo>
                  <a:lnTo>
                    <a:pt x="7124" y="774"/>
                  </a:lnTo>
                  <a:lnTo>
                    <a:pt x="6337" y="774"/>
                  </a:lnTo>
                  <a:lnTo>
                    <a:pt x="5537" y="0"/>
                  </a:lnTo>
                  <a:lnTo>
                    <a:pt x="3949" y="0"/>
                  </a:lnTo>
                  <a:lnTo>
                    <a:pt x="3175" y="774"/>
                  </a:lnTo>
                  <a:lnTo>
                    <a:pt x="2374" y="774"/>
                  </a:lnTo>
                  <a:lnTo>
                    <a:pt x="1574" y="1574"/>
                  </a:lnTo>
                  <a:lnTo>
                    <a:pt x="787" y="2362"/>
                  </a:lnTo>
                  <a:lnTo>
                    <a:pt x="0" y="3162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296" name="object 24296"/>
          <p:cNvGrpSpPr/>
          <p:nvPr/>
        </p:nvGrpSpPr>
        <p:grpSpPr>
          <a:xfrm>
            <a:off x="2520193" y="1927051"/>
            <a:ext cx="3429" cy="26575"/>
            <a:chOff x="2040286" y="2854890"/>
            <a:chExt cx="5080" cy="39370"/>
          </a:xfrm>
        </p:grpSpPr>
        <p:sp>
          <p:nvSpPr>
            <p:cNvPr id="24297" name="object 24297"/>
            <p:cNvSpPr/>
            <p:nvPr/>
          </p:nvSpPr>
          <p:spPr>
            <a:xfrm>
              <a:off x="2041867" y="28905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98" name="object 24298"/>
            <p:cNvSpPr/>
            <p:nvPr/>
          </p:nvSpPr>
          <p:spPr>
            <a:xfrm>
              <a:off x="2041080" y="289053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387"/>
                  </a:moveTo>
                  <a:lnTo>
                    <a:pt x="787" y="2387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299" name="object 24299"/>
            <p:cNvSpPr/>
            <p:nvPr/>
          </p:nvSpPr>
          <p:spPr>
            <a:xfrm>
              <a:off x="2041080" y="28905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00" name="object 24300"/>
            <p:cNvSpPr/>
            <p:nvPr/>
          </p:nvSpPr>
          <p:spPr>
            <a:xfrm>
              <a:off x="2043442" y="285568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00" y="2374"/>
                  </a:moveTo>
                  <a:lnTo>
                    <a:pt x="800" y="0"/>
                  </a:lnTo>
                  <a:lnTo>
                    <a:pt x="800" y="787"/>
                  </a:lnTo>
                  <a:lnTo>
                    <a:pt x="0" y="787"/>
                  </a:lnTo>
                  <a:lnTo>
                    <a:pt x="0" y="2374"/>
                  </a:lnTo>
                  <a:lnTo>
                    <a:pt x="800" y="2374"/>
                  </a:lnTo>
                  <a:lnTo>
                    <a:pt x="0" y="2374"/>
                  </a:ln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301" name="object 24301"/>
          <p:cNvSpPr/>
          <p:nvPr/>
        </p:nvSpPr>
        <p:spPr>
          <a:xfrm>
            <a:off x="2522323" y="1877849"/>
            <a:ext cx="857" cy="1286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800" y="0"/>
                </a:moveTo>
                <a:lnTo>
                  <a:pt x="0" y="0"/>
                </a:lnTo>
                <a:lnTo>
                  <a:pt x="0" y="1587"/>
                </a:lnTo>
                <a:lnTo>
                  <a:pt x="800" y="1587"/>
                </a:lnTo>
                <a:lnTo>
                  <a:pt x="800" y="0"/>
                </a:lnTo>
                <a:close/>
              </a:path>
              <a:path w="1269" h="1905">
                <a:moveTo>
                  <a:pt x="800" y="1587"/>
                </a:moveTo>
                <a:lnTo>
                  <a:pt x="12" y="1587"/>
                </a:lnTo>
                <a:lnTo>
                  <a:pt x="12" y="0"/>
                </a:lnTo>
                <a:lnTo>
                  <a:pt x="80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302" name="object 24302"/>
          <p:cNvGrpSpPr/>
          <p:nvPr/>
        </p:nvGrpSpPr>
        <p:grpSpPr>
          <a:xfrm>
            <a:off x="6852144" y="2128616"/>
            <a:ext cx="8144" cy="9430"/>
            <a:chOff x="8457990" y="3153505"/>
            <a:chExt cx="12065" cy="13970"/>
          </a:xfrm>
        </p:grpSpPr>
        <p:sp>
          <p:nvSpPr>
            <p:cNvPr id="24303" name="object 24303"/>
            <p:cNvSpPr/>
            <p:nvPr/>
          </p:nvSpPr>
          <p:spPr>
            <a:xfrm>
              <a:off x="8461172" y="3154298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30">
                  <a:moveTo>
                    <a:pt x="5537" y="11137"/>
                  </a:moveTo>
                  <a:lnTo>
                    <a:pt x="6324" y="10350"/>
                  </a:lnTo>
                  <a:lnTo>
                    <a:pt x="7112" y="9563"/>
                  </a:lnTo>
                  <a:lnTo>
                    <a:pt x="7112" y="8763"/>
                  </a:lnTo>
                  <a:lnTo>
                    <a:pt x="7912" y="7962"/>
                  </a:lnTo>
                  <a:lnTo>
                    <a:pt x="7912" y="6388"/>
                  </a:lnTo>
                  <a:lnTo>
                    <a:pt x="7112" y="4800"/>
                  </a:lnTo>
                  <a:lnTo>
                    <a:pt x="7112" y="4013"/>
                  </a:lnTo>
                  <a:lnTo>
                    <a:pt x="6324" y="3225"/>
                  </a:lnTo>
                  <a:lnTo>
                    <a:pt x="6324" y="2425"/>
                  </a:lnTo>
                  <a:lnTo>
                    <a:pt x="5537" y="2425"/>
                  </a:lnTo>
                  <a:lnTo>
                    <a:pt x="3086" y="0"/>
                  </a:lnTo>
                  <a:lnTo>
                    <a:pt x="4813" y="1041"/>
                  </a:lnTo>
                  <a:lnTo>
                    <a:pt x="774" y="850"/>
                  </a:lnTo>
                  <a:lnTo>
                    <a:pt x="0" y="16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04" name="object 24304"/>
            <p:cNvSpPr/>
            <p:nvPr/>
          </p:nvSpPr>
          <p:spPr>
            <a:xfrm>
              <a:off x="8458784" y="3155137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30">
                  <a:moveTo>
                    <a:pt x="0" y="4749"/>
                  </a:moveTo>
                  <a:lnTo>
                    <a:pt x="0" y="6324"/>
                  </a:lnTo>
                  <a:lnTo>
                    <a:pt x="127" y="8229"/>
                  </a:lnTo>
                  <a:lnTo>
                    <a:pt x="3835" y="10947"/>
                  </a:lnTo>
                  <a:lnTo>
                    <a:pt x="5537" y="11087"/>
                  </a:lnTo>
                  <a:lnTo>
                    <a:pt x="6337" y="11087"/>
                  </a:lnTo>
                  <a:lnTo>
                    <a:pt x="7137" y="10287"/>
                  </a:lnTo>
                  <a:lnTo>
                    <a:pt x="7924" y="10287"/>
                  </a:lnTo>
                  <a:lnTo>
                    <a:pt x="8712" y="9499"/>
                  </a:lnTo>
                  <a:lnTo>
                    <a:pt x="9499" y="8712"/>
                  </a:lnTo>
                  <a:lnTo>
                    <a:pt x="9499" y="7912"/>
                  </a:lnTo>
                  <a:lnTo>
                    <a:pt x="10299" y="7124"/>
                  </a:lnTo>
                  <a:lnTo>
                    <a:pt x="10299" y="5537"/>
                  </a:lnTo>
                  <a:lnTo>
                    <a:pt x="9499" y="3949"/>
                  </a:lnTo>
                  <a:lnTo>
                    <a:pt x="9499" y="3162"/>
                  </a:lnTo>
                  <a:lnTo>
                    <a:pt x="8712" y="2374"/>
                  </a:lnTo>
                  <a:lnTo>
                    <a:pt x="8712" y="1574"/>
                  </a:lnTo>
                  <a:lnTo>
                    <a:pt x="7924" y="1574"/>
                  </a:lnTo>
                  <a:lnTo>
                    <a:pt x="7137" y="787"/>
                  </a:lnTo>
                  <a:lnTo>
                    <a:pt x="6337" y="0"/>
                  </a:lnTo>
                  <a:lnTo>
                    <a:pt x="3175" y="0"/>
                  </a:lnTo>
                  <a:lnTo>
                    <a:pt x="2374" y="787"/>
                  </a:lnTo>
                  <a:lnTo>
                    <a:pt x="1587" y="787"/>
                  </a:lnTo>
                  <a:lnTo>
                    <a:pt x="787" y="1574"/>
                  </a:lnTo>
                  <a:lnTo>
                    <a:pt x="0" y="2374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05" name="object 24305"/>
          <p:cNvGrpSpPr/>
          <p:nvPr/>
        </p:nvGrpSpPr>
        <p:grpSpPr>
          <a:xfrm>
            <a:off x="6771759" y="2810438"/>
            <a:ext cx="7715" cy="8573"/>
            <a:chOff x="8338902" y="4163612"/>
            <a:chExt cx="11430" cy="12700"/>
          </a:xfrm>
        </p:grpSpPr>
        <p:sp>
          <p:nvSpPr>
            <p:cNvPr id="24306" name="object 24306"/>
            <p:cNvSpPr/>
            <p:nvPr/>
          </p:nvSpPr>
          <p:spPr>
            <a:xfrm>
              <a:off x="8342337" y="4164418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4762" y="10287"/>
                  </a:moveTo>
                  <a:lnTo>
                    <a:pt x="5549" y="10287"/>
                  </a:lnTo>
                  <a:lnTo>
                    <a:pt x="6337" y="9486"/>
                  </a:lnTo>
                  <a:lnTo>
                    <a:pt x="6337" y="8712"/>
                  </a:lnTo>
                  <a:lnTo>
                    <a:pt x="7124" y="7912"/>
                  </a:lnTo>
                  <a:lnTo>
                    <a:pt x="7124" y="3949"/>
                  </a:lnTo>
                  <a:lnTo>
                    <a:pt x="6337" y="3162"/>
                  </a:lnTo>
                  <a:lnTo>
                    <a:pt x="6337" y="2374"/>
                  </a:lnTo>
                  <a:lnTo>
                    <a:pt x="5549" y="1574"/>
                  </a:lnTo>
                  <a:lnTo>
                    <a:pt x="4762" y="1574"/>
                  </a:lnTo>
                  <a:lnTo>
                    <a:pt x="3962" y="774"/>
                  </a:lnTo>
                  <a:lnTo>
                    <a:pt x="31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07" name="object 24307"/>
            <p:cNvSpPr/>
            <p:nvPr/>
          </p:nvSpPr>
          <p:spPr>
            <a:xfrm>
              <a:off x="8339696" y="4164406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253" y="4749"/>
                  </a:moveTo>
                  <a:lnTo>
                    <a:pt x="253" y="5549"/>
                  </a:lnTo>
                  <a:lnTo>
                    <a:pt x="0" y="8166"/>
                  </a:lnTo>
                  <a:lnTo>
                    <a:pt x="787" y="7239"/>
                  </a:lnTo>
                  <a:lnTo>
                    <a:pt x="2628" y="9499"/>
                  </a:lnTo>
                  <a:lnTo>
                    <a:pt x="2628" y="10287"/>
                  </a:lnTo>
                  <a:lnTo>
                    <a:pt x="3416" y="10287"/>
                  </a:lnTo>
                  <a:lnTo>
                    <a:pt x="4216" y="11087"/>
                  </a:lnTo>
                  <a:lnTo>
                    <a:pt x="6591" y="11087"/>
                  </a:lnTo>
                  <a:lnTo>
                    <a:pt x="7391" y="10287"/>
                  </a:lnTo>
                  <a:lnTo>
                    <a:pt x="8178" y="10287"/>
                  </a:lnTo>
                  <a:lnTo>
                    <a:pt x="8966" y="9499"/>
                  </a:lnTo>
                  <a:lnTo>
                    <a:pt x="8966" y="8712"/>
                  </a:lnTo>
                  <a:lnTo>
                    <a:pt x="9753" y="7924"/>
                  </a:lnTo>
                  <a:lnTo>
                    <a:pt x="9753" y="3949"/>
                  </a:lnTo>
                  <a:lnTo>
                    <a:pt x="8966" y="3175"/>
                  </a:lnTo>
                  <a:lnTo>
                    <a:pt x="8966" y="2374"/>
                  </a:lnTo>
                  <a:lnTo>
                    <a:pt x="8178" y="1574"/>
                  </a:lnTo>
                  <a:lnTo>
                    <a:pt x="7391" y="1574"/>
                  </a:lnTo>
                  <a:lnTo>
                    <a:pt x="6591" y="787"/>
                  </a:lnTo>
                  <a:lnTo>
                    <a:pt x="5791" y="0"/>
                  </a:lnTo>
                  <a:lnTo>
                    <a:pt x="2628" y="0"/>
                  </a:lnTo>
                  <a:lnTo>
                    <a:pt x="2628" y="787"/>
                  </a:lnTo>
                  <a:lnTo>
                    <a:pt x="1841" y="787"/>
                  </a:lnTo>
                  <a:lnTo>
                    <a:pt x="253" y="2374"/>
                  </a:lnTo>
                  <a:lnTo>
                    <a:pt x="253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08" name="object 24308"/>
          <p:cNvGrpSpPr/>
          <p:nvPr/>
        </p:nvGrpSpPr>
        <p:grpSpPr>
          <a:xfrm>
            <a:off x="6607767" y="2808836"/>
            <a:ext cx="8573" cy="3000"/>
            <a:chOff x="8095951" y="4161237"/>
            <a:chExt cx="12700" cy="4445"/>
          </a:xfrm>
        </p:grpSpPr>
        <p:sp>
          <p:nvSpPr>
            <p:cNvPr id="24309" name="object 24309"/>
            <p:cNvSpPr/>
            <p:nvPr/>
          </p:nvSpPr>
          <p:spPr>
            <a:xfrm>
              <a:off x="8107845" y="41636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10" name="object 24310"/>
            <p:cNvSpPr/>
            <p:nvPr/>
          </p:nvSpPr>
          <p:spPr>
            <a:xfrm>
              <a:off x="8096745" y="4162031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10299" y="2387"/>
                  </a:moveTo>
                  <a:lnTo>
                    <a:pt x="11087" y="1587"/>
                  </a:lnTo>
                  <a:lnTo>
                    <a:pt x="10299" y="800"/>
                  </a:lnTo>
                  <a:lnTo>
                    <a:pt x="8712" y="800"/>
                  </a:lnTo>
                  <a:lnTo>
                    <a:pt x="7924" y="0"/>
                  </a:lnTo>
                  <a:lnTo>
                    <a:pt x="2374" y="0"/>
                  </a:lnTo>
                  <a:lnTo>
                    <a:pt x="1587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11" name="object 24311"/>
          <p:cNvGrpSpPr/>
          <p:nvPr/>
        </p:nvGrpSpPr>
        <p:grpSpPr>
          <a:xfrm>
            <a:off x="6768716" y="2766590"/>
            <a:ext cx="8573" cy="3000"/>
            <a:chOff x="8334394" y="4098651"/>
            <a:chExt cx="12700" cy="4445"/>
          </a:xfrm>
        </p:grpSpPr>
        <p:sp>
          <p:nvSpPr>
            <p:cNvPr id="24312" name="object 24312"/>
            <p:cNvSpPr/>
            <p:nvPr/>
          </p:nvSpPr>
          <p:spPr>
            <a:xfrm>
              <a:off x="8346287" y="410102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13" name="object 24313"/>
            <p:cNvSpPr/>
            <p:nvPr/>
          </p:nvSpPr>
          <p:spPr>
            <a:xfrm>
              <a:off x="8335188" y="4099445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10312" y="2374"/>
                  </a:moveTo>
                  <a:lnTo>
                    <a:pt x="11099" y="2374"/>
                  </a:lnTo>
                  <a:lnTo>
                    <a:pt x="11099" y="1574"/>
                  </a:lnTo>
                  <a:lnTo>
                    <a:pt x="10312" y="1574"/>
                  </a:lnTo>
                  <a:lnTo>
                    <a:pt x="10312" y="800"/>
                  </a:lnTo>
                  <a:lnTo>
                    <a:pt x="7137" y="800"/>
                  </a:lnTo>
                  <a:lnTo>
                    <a:pt x="6350" y="0"/>
                  </a:lnTo>
                  <a:lnTo>
                    <a:pt x="3962" y="0"/>
                  </a:lnTo>
                  <a:lnTo>
                    <a:pt x="3175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14" name="object 24314"/>
          <p:cNvGrpSpPr/>
          <p:nvPr/>
        </p:nvGrpSpPr>
        <p:grpSpPr>
          <a:xfrm>
            <a:off x="6598140" y="2857133"/>
            <a:ext cx="7715" cy="9001"/>
            <a:chOff x="8081689" y="4232789"/>
            <a:chExt cx="11430" cy="13335"/>
          </a:xfrm>
        </p:grpSpPr>
        <p:sp>
          <p:nvSpPr>
            <p:cNvPr id="24315" name="object 24315"/>
            <p:cNvSpPr/>
            <p:nvPr/>
          </p:nvSpPr>
          <p:spPr>
            <a:xfrm>
              <a:off x="8085658" y="4234116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29">
                  <a:moveTo>
                    <a:pt x="3975" y="11099"/>
                  </a:moveTo>
                  <a:lnTo>
                    <a:pt x="3975" y="10299"/>
                  </a:lnTo>
                  <a:lnTo>
                    <a:pt x="4762" y="10299"/>
                  </a:lnTo>
                  <a:lnTo>
                    <a:pt x="5549" y="9512"/>
                  </a:lnTo>
                  <a:lnTo>
                    <a:pt x="5549" y="8712"/>
                  </a:lnTo>
                  <a:lnTo>
                    <a:pt x="6337" y="7924"/>
                  </a:lnTo>
                  <a:lnTo>
                    <a:pt x="6337" y="4749"/>
                  </a:lnTo>
                  <a:lnTo>
                    <a:pt x="5549" y="3962"/>
                  </a:lnTo>
                  <a:lnTo>
                    <a:pt x="5549" y="2374"/>
                  </a:lnTo>
                  <a:lnTo>
                    <a:pt x="4762" y="2374"/>
                  </a:lnTo>
                  <a:lnTo>
                    <a:pt x="3975" y="1587"/>
                  </a:lnTo>
                  <a:lnTo>
                    <a:pt x="3174" y="787"/>
                  </a:lnTo>
                  <a:lnTo>
                    <a:pt x="31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16" name="object 24316"/>
            <p:cNvSpPr/>
            <p:nvPr/>
          </p:nvSpPr>
          <p:spPr>
            <a:xfrm>
              <a:off x="8082483" y="4233583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4">
                  <a:moveTo>
                    <a:pt x="0" y="5295"/>
                  </a:moveTo>
                  <a:lnTo>
                    <a:pt x="0" y="6083"/>
                  </a:lnTo>
                  <a:lnTo>
                    <a:pt x="787" y="6870"/>
                  </a:lnTo>
                  <a:lnTo>
                    <a:pt x="787" y="7670"/>
                  </a:lnTo>
                  <a:lnTo>
                    <a:pt x="1587" y="8458"/>
                  </a:lnTo>
                  <a:lnTo>
                    <a:pt x="1587" y="9245"/>
                  </a:lnTo>
                  <a:lnTo>
                    <a:pt x="2374" y="10045"/>
                  </a:lnTo>
                  <a:lnTo>
                    <a:pt x="3175" y="10833"/>
                  </a:lnTo>
                  <a:lnTo>
                    <a:pt x="3962" y="10833"/>
                  </a:lnTo>
                  <a:lnTo>
                    <a:pt x="4762" y="11633"/>
                  </a:lnTo>
                  <a:lnTo>
                    <a:pt x="7137" y="11633"/>
                  </a:lnTo>
                  <a:lnTo>
                    <a:pt x="7137" y="10833"/>
                  </a:lnTo>
                  <a:lnTo>
                    <a:pt x="7924" y="10833"/>
                  </a:lnTo>
                  <a:lnTo>
                    <a:pt x="8712" y="10045"/>
                  </a:lnTo>
                  <a:lnTo>
                    <a:pt x="8712" y="9245"/>
                  </a:lnTo>
                  <a:lnTo>
                    <a:pt x="9499" y="8458"/>
                  </a:lnTo>
                  <a:lnTo>
                    <a:pt x="9499" y="5295"/>
                  </a:lnTo>
                  <a:lnTo>
                    <a:pt x="8712" y="4495"/>
                  </a:lnTo>
                  <a:lnTo>
                    <a:pt x="8712" y="2908"/>
                  </a:lnTo>
                  <a:lnTo>
                    <a:pt x="7924" y="2908"/>
                  </a:lnTo>
                  <a:lnTo>
                    <a:pt x="7137" y="2120"/>
                  </a:lnTo>
                  <a:lnTo>
                    <a:pt x="6337" y="1333"/>
                  </a:lnTo>
                  <a:lnTo>
                    <a:pt x="6337" y="533"/>
                  </a:lnTo>
                  <a:lnTo>
                    <a:pt x="5537" y="533"/>
                  </a:lnTo>
                  <a:lnTo>
                    <a:pt x="469" y="0"/>
                  </a:lnTo>
                  <a:lnTo>
                    <a:pt x="2438" y="1600"/>
                  </a:lnTo>
                  <a:lnTo>
                    <a:pt x="0" y="4495"/>
                  </a:lnTo>
                  <a:lnTo>
                    <a:pt x="0" y="52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17" name="object 24317"/>
          <p:cNvGrpSpPr/>
          <p:nvPr/>
        </p:nvGrpSpPr>
        <p:grpSpPr>
          <a:xfrm>
            <a:off x="6598140" y="2505111"/>
            <a:ext cx="7715" cy="8573"/>
            <a:chOff x="8081689" y="3711276"/>
            <a:chExt cx="11430" cy="12700"/>
          </a:xfrm>
        </p:grpSpPr>
        <p:sp>
          <p:nvSpPr>
            <p:cNvPr id="24318" name="object 24318"/>
            <p:cNvSpPr/>
            <p:nvPr/>
          </p:nvSpPr>
          <p:spPr>
            <a:xfrm>
              <a:off x="8085645" y="3712070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29">
                  <a:moveTo>
                    <a:pt x="3962" y="11087"/>
                  </a:moveTo>
                  <a:lnTo>
                    <a:pt x="5549" y="9499"/>
                  </a:lnTo>
                  <a:lnTo>
                    <a:pt x="5549" y="8699"/>
                  </a:lnTo>
                  <a:lnTo>
                    <a:pt x="6337" y="7912"/>
                  </a:lnTo>
                  <a:lnTo>
                    <a:pt x="6337" y="4749"/>
                  </a:lnTo>
                  <a:lnTo>
                    <a:pt x="5549" y="3949"/>
                  </a:lnTo>
                  <a:lnTo>
                    <a:pt x="5549" y="3162"/>
                  </a:lnTo>
                  <a:lnTo>
                    <a:pt x="4749" y="2374"/>
                  </a:lnTo>
                  <a:lnTo>
                    <a:pt x="3962" y="1574"/>
                  </a:lnTo>
                  <a:lnTo>
                    <a:pt x="2387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19" name="object 24319"/>
            <p:cNvSpPr/>
            <p:nvPr/>
          </p:nvSpPr>
          <p:spPr>
            <a:xfrm>
              <a:off x="8082483" y="3712070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0" y="4749"/>
                  </a:moveTo>
                  <a:lnTo>
                    <a:pt x="0" y="5537"/>
                  </a:lnTo>
                  <a:lnTo>
                    <a:pt x="787" y="6324"/>
                  </a:lnTo>
                  <a:lnTo>
                    <a:pt x="787" y="7912"/>
                  </a:lnTo>
                  <a:lnTo>
                    <a:pt x="1587" y="8699"/>
                  </a:lnTo>
                  <a:lnTo>
                    <a:pt x="1587" y="9499"/>
                  </a:lnTo>
                  <a:lnTo>
                    <a:pt x="2374" y="9499"/>
                  </a:lnTo>
                  <a:lnTo>
                    <a:pt x="3175" y="10287"/>
                  </a:lnTo>
                  <a:lnTo>
                    <a:pt x="3962" y="11087"/>
                  </a:lnTo>
                  <a:lnTo>
                    <a:pt x="7137" y="11087"/>
                  </a:lnTo>
                  <a:lnTo>
                    <a:pt x="7924" y="10287"/>
                  </a:lnTo>
                  <a:lnTo>
                    <a:pt x="8712" y="9499"/>
                  </a:lnTo>
                  <a:lnTo>
                    <a:pt x="8712" y="8699"/>
                  </a:lnTo>
                  <a:lnTo>
                    <a:pt x="9499" y="7912"/>
                  </a:lnTo>
                  <a:lnTo>
                    <a:pt x="9499" y="4749"/>
                  </a:lnTo>
                  <a:lnTo>
                    <a:pt x="8712" y="3949"/>
                  </a:lnTo>
                  <a:lnTo>
                    <a:pt x="8712" y="3162"/>
                  </a:lnTo>
                  <a:lnTo>
                    <a:pt x="7924" y="2374"/>
                  </a:lnTo>
                  <a:lnTo>
                    <a:pt x="7137" y="1574"/>
                  </a:lnTo>
                  <a:lnTo>
                    <a:pt x="6337" y="787"/>
                  </a:lnTo>
                  <a:lnTo>
                    <a:pt x="5537" y="0"/>
                  </a:lnTo>
                  <a:lnTo>
                    <a:pt x="3175" y="0"/>
                  </a:lnTo>
                  <a:lnTo>
                    <a:pt x="3175" y="787"/>
                  </a:lnTo>
                  <a:lnTo>
                    <a:pt x="1587" y="787"/>
                  </a:lnTo>
                  <a:lnTo>
                    <a:pt x="1587" y="1574"/>
                  </a:lnTo>
                  <a:lnTo>
                    <a:pt x="787" y="2374"/>
                  </a:lnTo>
                  <a:lnTo>
                    <a:pt x="787" y="3162"/>
                  </a:lnTo>
                  <a:lnTo>
                    <a:pt x="0" y="3949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20" name="object 24320"/>
          <p:cNvGrpSpPr/>
          <p:nvPr/>
        </p:nvGrpSpPr>
        <p:grpSpPr>
          <a:xfrm>
            <a:off x="6607235" y="2456446"/>
            <a:ext cx="5144" cy="3000"/>
            <a:chOff x="8095164" y="3639178"/>
            <a:chExt cx="7620" cy="4445"/>
          </a:xfrm>
        </p:grpSpPr>
        <p:sp>
          <p:nvSpPr>
            <p:cNvPr id="24321" name="object 24321"/>
            <p:cNvSpPr/>
            <p:nvPr/>
          </p:nvSpPr>
          <p:spPr>
            <a:xfrm>
              <a:off x="8095957" y="3640759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1574" y="1587"/>
                  </a:lnTo>
                  <a:lnTo>
                    <a:pt x="5537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22" name="object 24322"/>
            <p:cNvSpPr/>
            <p:nvPr/>
          </p:nvSpPr>
          <p:spPr>
            <a:xfrm>
              <a:off x="8095957" y="363997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537" y="0"/>
                  </a:moveTo>
                  <a:lnTo>
                    <a:pt x="1574" y="0"/>
                  </a:lnTo>
                  <a:lnTo>
                    <a:pt x="787" y="787"/>
                  </a:lnTo>
                  <a:lnTo>
                    <a:pt x="0" y="787"/>
                  </a:lnTo>
                  <a:lnTo>
                    <a:pt x="0" y="1574"/>
                  </a:lnTo>
                  <a:lnTo>
                    <a:pt x="787" y="1574"/>
                  </a:lnTo>
                  <a:lnTo>
                    <a:pt x="1574" y="2374"/>
                  </a:lnTo>
                  <a:lnTo>
                    <a:pt x="5537" y="23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23" name="object 24323"/>
          <p:cNvGrpSpPr/>
          <p:nvPr/>
        </p:nvGrpSpPr>
        <p:grpSpPr>
          <a:xfrm>
            <a:off x="6771930" y="2430771"/>
            <a:ext cx="7715" cy="8573"/>
            <a:chOff x="8339156" y="3601142"/>
            <a:chExt cx="11430" cy="12700"/>
          </a:xfrm>
        </p:grpSpPr>
        <p:sp>
          <p:nvSpPr>
            <p:cNvPr id="24324" name="object 24324"/>
            <p:cNvSpPr/>
            <p:nvPr/>
          </p:nvSpPr>
          <p:spPr>
            <a:xfrm>
              <a:off x="8342325" y="3601948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29">
                  <a:moveTo>
                    <a:pt x="4762" y="11087"/>
                  </a:moveTo>
                  <a:lnTo>
                    <a:pt x="4762" y="10299"/>
                  </a:lnTo>
                  <a:lnTo>
                    <a:pt x="5562" y="10299"/>
                  </a:lnTo>
                  <a:lnTo>
                    <a:pt x="6337" y="9512"/>
                  </a:lnTo>
                  <a:lnTo>
                    <a:pt x="6337" y="8712"/>
                  </a:lnTo>
                  <a:lnTo>
                    <a:pt x="7137" y="7912"/>
                  </a:lnTo>
                  <a:lnTo>
                    <a:pt x="7137" y="4749"/>
                  </a:lnTo>
                  <a:lnTo>
                    <a:pt x="6337" y="3962"/>
                  </a:lnTo>
                  <a:lnTo>
                    <a:pt x="6337" y="3174"/>
                  </a:lnTo>
                  <a:lnTo>
                    <a:pt x="4991" y="1676"/>
                  </a:lnTo>
                  <a:lnTo>
                    <a:pt x="3467" y="241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25" name="object 24325"/>
            <p:cNvSpPr/>
            <p:nvPr/>
          </p:nvSpPr>
          <p:spPr>
            <a:xfrm>
              <a:off x="8339950" y="3601935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0" y="4762"/>
                  </a:moveTo>
                  <a:lnTo>
                    <a:pt x="0" y="7924"/>
                  </a:lnTo>
                  <a:lnTo>
                    <a:pt x="787" y="8724"/>
                  </a:lnTo>
                  <a:lnTo>
                    <a:pt x="1587" y="9512"/>
                  </a:lnTo>
                  <a:lnTo>
                    <a:pt x="2374" y="9512"/>
                  </a:lnTo>
                  <a:lnTo>
                    <a:pt x="2374" y="10299"/>
                  </a:lnTo>
                  <a:lnTo>
                    <a:pt x="3162" y="11099"/>
                  </a:lnTo>
                  <a:lnTo>
                    <a:pt x="7137" y="11099"/>
                  </a:lnTo>
                  <a:lnTo>
                    <a:pt x="7137" y="10299"/>
                  </a:lnTo>
                  <a:lnTo>
                    <a:pt x="7924" y="10299"/>
                  </a:lnTo>
                  <a:lnTo>
                    <a:pt x="8712" y="9512"/>
                  </a:lnTo>
                  <a:lnTo>
                    <a:pt x="8712" y="8724"/>
                  </a:lnTo>
                  <a:lnTo>
                    <a:pt x="9499" y="7924"/>
                  </a:lnTo>
                  <a:lnTo>
                    <a:pt x="9499" y="4762"/>
                  </a:lnTo>
                  <a:lnTo>
                    <a:pt x="8712" y="3962"/>
                  </a:lnTo>
                  <a:lnTo>
                    <a:pt x="8712" y="3175"/>
                  </a:lnTo>
                  <a:lnTo>
                    <a:pt x="7340" y="1701"/>
                  </a:lnTo>
                  <a:lnTo>
                    <a:pt x="5829" y="241"/>
                  </a:lnTo>
                  <a:lnTo>
                    <a:pt x="3962" y="0"/>
                  </a:lnTo>
                  <a:lnTo>
                    <a:pt x="2374" y="0"/>
                  </a:lnTo>
                  <a:lnTo>
                    <a:pt x="2374" y="800"/>
                  </a:lnTo>
                  <a:lnTo>
                    <a:pt x="1587" y="800"/>
                  </a:lnTo>
                  <a:lnTo>
                    <a:pt x="0" y="2387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326" name="object 24326"/>
          <p:cNvSpPr/>
          <p:nvPr/>
        </p:nvSpPr>
        <p:spPr>
          <a:xfrm>
            <a:off x="6770863" y="2387467"/>
            <a:ext cx="6001" cy="2143"/>
          </a:xfrm>
          <a:custGeom>
            <a:avLst/>
            <a:gdLst/>
            <a:ahLst/>
            <a:cxnLst/>
            <a:rect l="l" t="t" r="r" b="b"/>
            <a:pathLst>
              <a:path w="8890" h="3175">
                <a:moveTo>
                  <a:pt x="8712" y="1574"/>
                </a:moveTo>
                <a:lnTo>
                  <a:pt x="8712" y="2374"/>
                </a:lnTo>
                <a:lnTo>
                  <a:pt x="7137" y="2374"/>
                </a:lnTo>
                <a:lnTo>
                  <a:pt x="6337" y="3162"/>
                </a:lnTo>
                <a:lnTo>
                  <a:pt x="0" y="3162"/>
                </a:lnTo>
                <a:lnTo>
                  <a:pt x="6337" y="3162"/>
                </a:lnTo>
                <a:lnTo>
                  <a:pt x="7137" y="2374"/>
                </a:lnTo>
                <a:lnTo>
                  <a:pt x="8712" y="2374"/>
                </a:lnTo>
                <a:lnTo>
                  <a:pt x="8712" y="1574"/>
                </a:lnTo>
                <a:lnTo>
                  <a:pt x="7924" y="774"/>
                </a:lnTo>
                <a:lnTo>
                  <a:pt x="6337" y="774"/>
                </a:lnTo>
                <a:lnTo>
                  <a:pt x="5537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327" name="object 24327"/>
          <p:cNvGrpSpPr/>
          <p:nvPr/>
        </p:nvGrpSpPr>
        <p:grpSpPr>
          <a:xfrm>
            <a:off x="6859096" y="2339877"/>
            <a:ext cx="8144" cy="3429"/>
            <a:chOff x="8468290" y="3466484"/>
            <a:chExt cx="12065" cy="5080"/>
          </a:xfrm>
        </p:grpSpPr>
        <p:sp>
          <p:nvSpPr>
            <p:cNvPr id="24328" name="object 24328"/>
            <p:cNvSpPr/>
            <p:nvPr/>
          </p:nvSpPr>
          <p:spPr>
            <a:xfrm>
              <a:off x="8469083" y="3468852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0" y="0"/>
                  </a:moveTo>
                  <a:lnTo>
                    <a:pt x="800" y="800"/>
                  </a:lnTo>
                  <a:lnTo>
                    <a:pt x="3175" y="800"/>
                  </a:lnTo>
                  <a:lnTo>
                    <a:pt x="4749" y="1587"/>
                  </a:lnTo>
                  <a:lnTo>
                    <a:pt x="6337" y="1587"/>
                  </a:lnTo>
                  <a:lnTo>
                    <a:pt x="7137" y="800"/>
                  </a:lnTo>
                  <a:lnTo>
                    <a:pt x="10299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29" name="object 24329"/>
            <p:cNvSpPr/>
            <p:nvPr/>
          </p:nvSpPr>
          <p:spPr>
            <a:xfrm>
              <a:off x="8469083" y="3467277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5" h="3175">
                  <a:moveTo>
                    <a:pt x="10299" y="0"/>
                  </a:moveTo>
                  <a:lnTo>
                    <a:pt x="1574" y="0"/>
                  </a:lnTo>
                  <a:lnTo>
                    <a:pt x="800" y="787"/>
                  </a:lnTo>
                  <a:lnTo>
                    <a:pt x="0" y="787"/>
                  </a:lnTo>
                  <a:lnTo>
                    <a:pt x="0" y="1574"/>
                  </a:lnTo>
                  <a:lnTo>
                    <a:pt x="800" y="2374"/>
                  </a:lnTo>
                  <a:lnTo>
                    <a:pt x="3162" y="2374"/>
                  </a:lnTo>
                  <a:lnTo>
                    <a:pt x="4749" y="3175"/>
                  </a:lnTo>
                  <a:lnTo>
                    <a:pt x="6337" y="3175"/>
                  </a:lnTo>
                  <a:lnTo>
                    <a:pt x="7124" y="2374"/>
                  </a:lnTo>
                  <a:lnTo>
                    <a:pt x="10299" y="23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30" name="object 24330"/>
          <p:cNvGrpSpPr/>
          <p:nvPr/>
        </p:nvGrpSpPr>
        <p:grpSpPr>
          <a:xfrm>
            <a:off x="6854818" y="2389065"/>
            <a:ext cx="5572" cy="8573"/>
            <a:chOff x="8461952" y="3539356"/>
            <a:chExt cx="8255" cy="12700"/>
          </a:xfrm>
        </p:grpSpPr>
        <p:sp>
          <p:nvSpPr>
            <p:cNvPr id="24331" name="object 24331"/>
            <p:cNvSpPr/>
            <p:nvPr/>
          </p:nvSpPr>
          <p:spPr>
            <a:xfrm>
              <a:off x="8462746" y="3540150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3962" y="10287"/>
                  </a:moveTo>
                  <a:lnTo>
                    <a:pt x="4749" y="10287"/>
                  </a:lnTo>
                  <a:lnTo>
                    <a:pt x="4749" y="9499"/>
                  </a:lnTo>
                  <a:lnTo>
                    <a:pt x="5537" y="8712"/>
                  </a:lnTo>
                  <a:lnTo>
                    <a:pt x="5537" y="7912"/>
                  </a:lnTo>
                  <a:lnTo>
                    <a:pt x="6337" y="7112"/>
                  </a:lnTo>
                  <a:lnTo>
                    <a:pt x="6337" y="5537"/>
                  </a:lnTo>
                  <a:lnTo>
                    <a:pt x="5537" y="4749"/>
                  </a:lnTo>
                  <a:lnTo>
                    <a:pt x="5537" y="3949"/>
                  </a:lnTo>
                  <a:lnTo>
                    <a:pt x="3848" y="12"/>
                  </a:lnTo>
                  <a:lnTo>
                    <a:pt x="2730" y="1460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32" name="object 24332"/>
            <p:cNvSpPr/>
            <p:nvPr/>
          </p:nvSpPr>
          <p:spPr>
            <a:xfrm>
              <a:off x="8462746" y="3540150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29">
                  <a:moveTo>
                    <a:pt x="0" y="11087"/>
                  </a:moveTo>
                  <a:lnTo>
                    <a:pt x="3175" y="11087"/>
                  </a:lnTo>
                  <a:lnTo>
                    <a:pt x="3962" y="10286"/>
                  </a:lnTo>
                  <a:lnTo>
                    <a:pt x="4749" y="10286"/>
                  </a:lnTo>
                  <a:lnTo>
                    <a:pt x="4749" y="9512"/>
                  </a:lnTo>
                  <a:lnTo>
                    <a:pt x="5537" y="8712"/>
                  </a:lnTo>
                  <a:lnTo>
                    <a:pt x="5537" y="7912"/>
                  </a:lnTo>
                  <a:lnTo>
                    <a:pt x="6337" y="7124"/>
                  </a:lnTo>
                  <a:lnTo>
                    <a:pt x="6337" y="5549"/>
                  </a:lnTo>
                  <a:lnTo>
                    <a:pt x="5537" y="4749"/>
                  </a:lnTo>
                  <a:lnTo>
                    <a:pt x="5537" y="3949"/>
                  </a:lnTo>
                  <a:lnTo>
                    <a:pt x="3848" y="25"/>
                  </a:lnTo>
                  <a:lnTo>
                    <a:pt x="2730" y="1473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33" name="object 24333"/>
          <p:cNvGrpSpPr/>
          <p:nvPr/>
        </p:nvGrpSpPr>
        <p:grpSpPr>
          <a:xfrm>
            <a:off x="2556018" y="1907805"/>
            <a:ext cx="3858" cy="25718"/>
            <a:chOff x="2093360" y="2826378"/>
            <a:chExt cx="5715" cy="38100"/>
          </a:xfrm>
        </p:grpSpPr>
        <p:sp>
          <p:nvSpPr>
            <p:cNvPr id="24334" name="object 24334"/>
            <p:cNvSpPr/>
            <p:nvPr/>
          </p:nvSpPr>
          <p:spPr>
            <a:xfrm>
              <a:off x="2097328" y="282717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1574"/>
                  </a:moveTo>
                  <a:lnTo>
                    <a:pt x="800" y="774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35" name="object 24335"/>
            <p:cNvSpPr/>
            <p:nvPr/>
          </p:nvSpPr>
          <p:spPr>
            <a:xfrm>
              <a:off x="2094941" y="28612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36" name="object 24336"/>
            <p:cNvSpPr/>
            <p:nvPr/>
          </p:nvSpPr>
          <p:spPr>
            <a:xfrm>
              <a:off x="2094153" y="286123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787" y="2374"/>
                  </a:moveTo>
                  <a:lnTo>
                    <a:pt x="1587" y="1574"/>
                  </a:lnTo>
                  <a:lnTo>
                    <a:pt x="1587" y="787"/>
                  </a:lnTo>
                  <a:lnTo>
                    <a:pt x="787" y="0"/>
                  </a:lnTo>
                  <a:lnTo>
                    <a:pt x="787" y="787"/>
                  </a:lnTo>
                  <a:lnTo>
                    <a:pt x="0" y="787"/>
                  </a:lnTo>
                  <a:lnTo>
                    <a:pt x="0" y="2374"/>
                  </a:lnTo>
                  <a:lnTo>
                    <a:pt x="787" y="2374"/>
                  </a:lnTo>
                  <a:lnTo>
                    <a:pt x="0" y="2374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337" name="object 24337"/>
          <p:cNvSpPr/>
          <p:nvPr/>
        </p:nvSpPr>
        <p:spPr>
          <a:xfrm>
            <a:off x="2558697" y="1858072"/>
            <a:ext cx="857" cy="1286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1574"/>
                </a:moveTo>
                <a:lnTo>
                  <a:pt x="800" y="774"/>
                </a:lnTo>
                <a:lnTo>
                  <a:pt x="800" y="0"/>
                </a:lnTo>
                <a:lnTo>
                  <a:pt x="0" y="0"/>
                </a:lnTo>
                <a:lnTo>
                  <a:pt x="0" y="1574"/>
                </a:lnTo>
                <a:lnTo>
                  <a:pt x="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338" name="object 24338"/>
          <p:cNvGrpSpPr/>
          <p:nvPr/>
        </p:nvGrpSpPr>
        <p:grpSpPr>
          <a:xfrm>
            <a:off x="6808291" y="2750011"/>
            <a:ext cx="52721" cy="44577"/>
            <a:chOff x="8393023" y="4074090"/>
            <a:chExt cx="78105" cy="66040"/>
          </a:xfrm>
        </p:grpSpPr>
        <p:sp>
          <p:nvSpPr>
            <p:cNvPr id="24339" name="object 24339"/>
            <p:cNvSpPr/>
            <p:nvPr/>
          </p:nvSpPr>
          <p:spPr>
            <a:xfrm>
              <a:off x="8423122" y="408757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800" y="787"/>
                  </a:lnTo>
                  <a:lnTo>
                    <a:pt x="1587" y="787"/>
                  </a:lnTo>
                  <a:lnTo>
                    <a:pt x="1587" y="0"/>
                  </a:lnTo>
                </a:path>
                <a:path w="1904" h="1270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40" name="object 24340"/>
            <p:cNvSpPr/>
            <p:nvPr/>
          </p:nvSpPr>
          <p:spPr>
            <a:xfrm>
              <a:off x="8427872" y="407884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800"/>
                  </a:lnTo>
                </a:path>
                <a:path w="1904" h="1270">
                  <a:moveTo>
                    <a:pt x="0" y="800"/>
                  </a:moveTo>
                  <a:lnTo>
                    <a:pt x="787" y="0"/>
                  </a:lnTo>
                  <a:lnTo>
                    <a:pt x="1587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41" name="object 24341"/>
            <p:cNvSpPr/>
            <p:nvPr/>
          </p:nvSpPr>
          <p:spPr>
            <a:xfrm>
              <a:off x="8419960" y="4074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42" name="object 24342"/>
            <p:cNvSpPr/>
            <p:nvPr/>
          </p:nvSpPr>
          <p:spPr>
            <a:xfrm>
              <a:off x="8415210" y="40836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43" name="object 24343"/>
            <p:cNvSpPr/>
            <p:nvPr/>
          </p:nvSpPr>
          <p:spPr>
            <a:xfrm>
              <a:off x="8450059" y="40788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44" name="object 24344"/>
            <p:cNvSpPr/>
            <p:nvPr/>
          </p:nvSpPr>
          <p:spPr>
            <a:xfrm>
              <a:off x="8393023" y="40836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45" name="object 24345"/>
            <p:cNvSpPr/>
            <p:nvPr/>
          </p:nvSpPr>
          <p:spPr>
            <a:xfrm>
              <a:off x="8461958" y="4127969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4" h="10795">
                  <a:moveTo>
                    <a:pt x="5537" y="10299"/>
                  </a:moveTo>
                  <a:lnTo>
                    <a:pt x="5537" y="9499"/>
                  </a:lnTo>
                  <a:lnTo>
                    <a:pt x="6324" y="9499"/>
                  </a:lnTo>
                  <a:lnTo>
                    <a:pt x="7124" y="8712"/>
                  </a:lnTo>
                  <a:lnTo>
                    <a:pt x="7124" y="7124"/>
                  </a:lnTo>
                  <a:lnTo>
                    <a:pt x="7924" y="6337"/>
                  </a:lnTo>
                  <a:lnTo>
                    <a:pt x="7124" y="4749"/>
                  </a:lnTo>
                  <a:lnTo>
                    <a:pt x="7124" y="3162"/>
                  </a:lnTo>
                  <a:lnTo>
                    <a:pt x="6324" y="2387"/>
                  </a:lnTo>
                  <a:lnTo>
                    <a:pt x="5537" y="1587"/>
                  </a:lnTo>
                  <a:lnTo>
                    <a:pt x="5537" y="787"/>
                  </a:lnTo>
                  <a:lnTo>
                    <a:pt x="4749" y="787"/>
                  </a:lnTo>
                  <a:lnTo>
                    <a:pt x="3962" y="0"/>
                  </a:lnTo>
                  <a:lnTo>
                    <a:pt x="0" y="0"/>
                  </a:lnTo>
                  <a:lnTo>
                    <a:pt x="0" y="787"/>
                  </a:lnTo>
                </a:path>
                <a:path w="8254" h="10795">
                  <a:moveTo>
                    <a:pt x="5537" y="10299"/>
                  </a:moveTo>
                  <a:lnTo>
                    <a:pt x="5537" y="102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46" name="object 24346"/>
            <p:cNvSpPr/>
            <p:nvPr/>
          </p:nvSpPr>
          <p:spPr>
            <a:xfrm>
              <a:off x="8459330" y="4127969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29">
                  <a:moveTo>
                    <a:pt x="253" y="4749"/>
                  </a:moveTo>
                  <a:lnTo>
                    <a:pt x="253" y="5549"/>
                  </a:lnTo>
                  <a:lnTo>
                    <a:pt x="0" y="8191"/>
                  </a:lnTo>
                  <a:lnTo>
                    <a:pt x="787" y="7213"/>
                  </a:lnTo>
                  <a:lnTo>
                    <a:pt x="2628" y="9512"/>
                  </a:lnTo>
                  <a:lnTo>
                    <a:pt x="2628" y="10299"/>
                  </a:lnTo>
                  <a:lnTo>
                    <a:pt x="4216" y="10299"/>
                  </a:lnTo>
                  <a:lnTo>
                    <a:pt x="5016" y="11099"/>
                  </a:lnTo>
                  <a:lnTo>
                    <a:pt x="6591" y="11099"/>
                  </a:lnTo>
                  <a:lnTo>
                    <a:pt x="7391" y="10299"/>
                  </a:lnTo>
                  <a:lnTo>
                    <a:pt x="8166" y="10299"/>
                  </a:lnTo>
                  <a:lnTo>
                    <a:pt x="8166" y="9512"/>
                  </a:lnTo>
                  <a:lnTo>
                    <a:pt x="8966" y="9512"/>
                  </a:lnTo>
                  <a:lnTo>
                    <a:pt x="9753" y="8712"/>
                  </a:lnTo>
                  <a:lnTo>
                    <a:pt x="9753" y="7137"/>
                  </a:lnTo>
                  <a:lnTo>
                    <a:pt x="10553" y="6337"/>
                  </a:lnTo>
                  <a:lnTo>
                    <a:pt x="9753" y="4749"/>
                  </a:lnTo>
                  <a:lnTo>
                    <a:pt x="9753" y="3175"/>
                  </a:lnTo>
                  <a:lnTo>
                    <a:pt x="8966" y="2387"/>
                  </a:lnTo>
                  <a:lnTo>
                    <a:pt x="8166" y="1587"/>
                  </a:lnTo>
                  <a:lnTo>
                    <a:pt x="8166" y="800"/>
                  </a:lnTo>
                  <a:lnTo>
                    <a:pt x="7391" y="800"/>
                  </a:lnTo>
                  <a:lnTo>
                    <a:pt x="6591" y="0"/>
                  </a:lnTo>
                  <a:lnTo>
                    <a:pt x="2628" y="0"/>
                  </a:lnTo>
                  <a:lnTo>
                    <a:pt x="2628" y="800"/>
                  </a:lnTo>
                  <a:lnTo>
                    <a:pt x="1841" y="800"/>
                  </a:lnTo>
                  <a:lnTo>
                    <a:pt x="253" y="2387"/>
                  </a:lnTo>
                  <a:lnTo>
                    <a:pt x="253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47" name="object 24347"/>
          <p:cNvGrpSpPr/>
          <p:nvPr/>
        </p:nvGrpSpPr>
        <p:grpSpPr>
          <a:xfrm>
            <a:off x="6975664" y="2688520"/>
            <a:ext cx="8573" cy="3000"/>
            <a:chOff x="8640984" y="3982992"/>
            <a:chExt cx="12700" cy="4445"/>
          </a:xfrm>
        </p:grpSpPr>
        <p:sp>
          <p:nvSpPr>
            <p:cNvPr id="24348" name="object 24348"/>
            <p:cNvSpPr/>
            <p:nvPr/>
          </p:nvSpPr>
          <p:spPr>
            <a:xfrm>
              <a:off x="8652878" y="398536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49" name="object 24349"/>
            <p:cNvSpPr/>
            <p:nvPr/>
          </p:nvSpPr>
          <p:spPr>
            <a:xfrm>
              <a:off x="8641778" y="3983786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10299" y="2374"/>
                  </a:moveTo>
                  <a:lnTo>
                    <a:pt x="11087" y="2374"/>
                  </a:lnTo>
                  <a:lnTo>
                    <a:pt x="11087" y="1574"/>
                  </a:lnTo>
                  <a:lnTo>
                    <a:pt x="10299" y="1574"/>
                  </a:lnTo>
                  <a:lnTo>
                    <a:pt x="10299" y="800"/>
                  </a:lnTo>
                  <a:lnTo>
                    <a:pt x="7124" y="800"/>
                  </a:lnTo>
                  <a:lnTo>
                    <a:pt x="6337" y="0"/>
                  </a:lnTo>
                  <a:lnTo>
                    <a:pt x="4762" y="0"/>
                  </a:lnTo>
                  <a:lnTo>
                    <a:pt x="3962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50" name="object 24350"/>
          <p:cNvGrpSpPr/>
          <p:nvPr/>
        </p:nvGrpSpPr>
        <p:grpSpPr>
          <a:xfrm>
            <a:off x="6860167" y="2737178"/>
            <a:ext cx="8144" cy="3000"/>
            <a:chOff x="8469877" y="4055078"/>
            <a:chExt cx="12065" cy="4445"/>
          </a:xfrm>
        </p:grpSpPr>
        <p:sp>
          <p:nvSpPr>
            <p:cNvPr id="24351" name="object 24351"/>
            <p:cNvSpPr/>
            <p:nvPr/>
          </p:nvSpPr>
          <p:spPr>
            <a:xfrm>
              <a:off x="8480971" y="405745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52" name="object 24352"/>
            <p:cNvSpPr/>
            <p:nvPr/>
          </p:nvSpPr>
          <p:spPr>
            <a:xfrm>
              <a:off x="8470671" y="4055871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9499" y="2374"/>
                  </a:moveTo>
                  <a:lnTo>
                    <a:pt x="10299" y="1587"/>
                  </a:lnTo>
                  <a:lnTo>
                    <a:pt x="10299" y="800"/>
                  </a:lnTo>
                  <a:lnTo>
                    <a:pt x="8712" y="800"/>
                  </a:lnTo>
                  <a:lnTo>
                    <a:pt x="8712" y="0"/>
                  </a:lnTo>
                  <a:lnTo>
                    <a:pt x="7924" y="0"/>
                  </a:lnTo>
                  <a:lnTo>
                    <a:pt x="787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53" name="object 24353"/>
          <p:cNvGrpSpPr/>
          <p:nvPr/>
        </p:nvGrpSpPr>
        <p:grpSpPr>
          <a:xfrm>
            <a:off x="6977276" y="2731837"/>
            <a:ext cx="8573" cy="8573"/>
            <a:chOff x="8643372" y="4047166"/>
            <a:chExt cx="12700" cy="12700"/>
          </a:xfrm>
        </p:grpSpPr>
        <p:sp>
          <p:nvSpPr>
            <p:cNvPr id="24354" name="object 24354"/>
            <p:cNvSpPr/>
            <p:nvPr/>
          </p:nvSpPr>
          <p:spPr>
            <a:xfrm>
              <a:off x="8646541" y="404795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90" h="10795">
                  <a:moveTo>
                    <a:pt x="7124" y="10287"/>
                  </a:moveTo>
                  <a:lnTo>
                    <a:pt x="7912" y="9499"/>
                  </a:lnTo>
                  <a:lnTo>
                    <a:pt x="7912" y="8712"/>
                  </a:lnTo>
                  <a:lnTo>
                    <a:pt x="8712" y="7912"/>
                  </a:lnTo>
                  <a:lnTo>
                    <a:pt x="8712" y="4749"/>
                  </a:lnTo>
                  <a:lnTo>
                    <a:pt x="7912" y="3949"/>
                  </a:lnTo>
                  <a:lnTo>
                    <a:pt x="7912" y="3162"/>
                  </a:lnTo>
                  <a:lnTo>
                    <a:pt x="7124" y="2374"/>
                  </a:lnTo>
                  <a:lnTo>
                    <a:pt x="6337" y="1574"/>
                  </a:lnTo>
                  <a:lnTo>
                    <a:pt x="5549" y="787"/>
                  </a:lnTo>
                  <a:lnTo>
                    <a:pt x="4749" y="787"/>
                  </a:lnTo>
                  <a:lnTo>
                    <a:pt x="3962" y="0"/>
                  </a:lnTo>
                  <a:lnTo>
                    <a:pt x="2374" y="0"/>
                  </a:lnTo>
                  <a:lnTo>
                    <a:pt x="800" y="787"/>
                  </a:lnTo>
                  <a:lnTo>
                    <a:pt x="0" y="787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55" name="object 24355"/>
            <p:cNvSpPr/>
            <p:nvPr/>
          </p:nvSpPr>
          <p:spPr>
            <a:xfrm>
              <a:off x="8644166" y="404795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5537"/>
                  </a:moveTo>
                  <a:lnTo>
                    <a:pt x="787" y="6337"/>
                  </a:lnTo>
                  <a:lnTo>
                    <a:pt x="787" y="7912"/>
                  </a:lnTo>
                  <a:lnTo>
                    <a:pt x="1574" y="8699"/>
                  </a:lnTo>
                  <a:lnTo>
                    <a:pt x="2374" y="9499"/>
                  </a:lnTo>
                  <a:lnTo>
                    <a:pt x="2374" y="10299"/>
                  </a:lnTo>
                  <a:lnTo>
                    <a:pt x="3175" y="10299"/>
                  </a:lnTo>
                  <a:lnTo>
                    <a:pt x="4749" y="11074"/>
                  </a:lnTo>
                  <a:lnTo>
                    <a:pt x="7912" y="11074"/>
                  </a:lnTo>
                  <a:lnTo>
                    <a:pt x="8712" y="10299"/>
                  </a:lnTo>
                  <a:lnTo>
                    <a:pt x="9499" y="10299"/>
                  </a:lnTo>
                  <a:lnTo>
                    <a:pt x="10287" y="9499"/>
                  </a:lnTo>
                  <a:lnTo>
                    <a:pt x="10287" y="8699"/>
                  </a:lnTo>
                  <a:lnTo>
                    <a:pt x="11087" y="7912"/>
                  </a:lnTo>
                  <a:lnTo>
                    <a:pt x="11087" y="4737"/>
                  </a:lnTo>
                  <a:lnTo>
                    <a:pt x="10287" y="3962"/>
                  </a:lnTo>
                  <a:lnTo>
                    <a:pt x="10287" y="3162"/>
                  </a:lnTo>
                  <a:lnTo>
                    <a:pt x="9499" y="2362"/>
                  </a:lnTo>
                  <a:lnTo>
                    <a:pt x="8712" y="1587"/>
                  </a:lnTo>
                  <a:lnTo>
                    <a:pt x="7912" y="787"/>
                  </a:lnTo>
                  <a:lnTo>
                    <a:pt x="7124" y="787"/>
                  </a:lnTo>
                  <a:lnTo>
                    <a:pt x="6337" y="0"/>
                  </a:lnTo>
                  <a:lnTo>
                    <a:pt x="4749" y="0"/>
                  </a:lnTo>
                  <a:lnTo>
                    <a:pt x="3175" y="787"/>
                  </a:lnTo>
                  <a:lnTo>
                    <a:pt x="2374" y="787"/>
                  </a:lnTo>
                  <a:lnTo>
                    <a:pt x="2374" y="1587"/>
                  </a:lnTo>
                  <a:lnTo>
                    <a:pt x="1574" y="2362"/>
                  </a:lnTo>
                  <a:lnTo>
                    <a:pt x="787" y="2362"/>
                  </a:lnTo>
                  <a:lnTo>
                    <a:pt x="787" y="4737"/>
                  </a:lnTo>
                  <a:lnTo>
                    <a:pt x="0" y="4737"/>
                  </a:lnTo>
                  <a:lnTo>
                    <a:pt x="0" y="55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56" name="object 24356"/>
          <p:cNvGrpSpPr/>
          <p:nvPr/>
        </p:nvGrpSpPr>
        <p:grpSpPr>
          <a:xfrm>
            <a:off x="7124333" y="1815823"/>
            <a:ext cx="26575" cy="12430"/>
            <a:chOff x="8861234" y="2690107"/>
            <a:chExt cx="39370" cy="18415"/>
          </a:xfrm>
        </p:grpSpPr>
        <p:sp>
          <p:nvSpPr>
            <p:cNvPr id="24357" name="object 24357"/>
            <p:cNvSpPr/>
            <p:nvPr/>
          </p:nvSpPr>
          <p:spPr>
            <a:xfrm>
              <a:off x="8864409" y="26909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58" name="object 24358"/>
            <p:cNvSpPr/>
            <p:nvPr/>
          </p:nvSpPr>
          <p:spPr>
            <a:xfrm>
              <a:off x="8864409" y="26909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59" name="object 24359"/>
            <p:cNvSpPr/>
            <p:nvPr/>
          </p:nvSpPr>
          <p:spPr>
            <a:xfrm>
              <a:off x="8898432" y="26909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800"/>
                  </a:lnTo>
                  <a:lnTo>
                    <a:pt x="838" y="800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60" name="object 24360"/>
            <p:cNvSpPr/>
            <p:nvPr/>
          </p:nvSpPr>
          <p:spPr>
            <a:xfrm>
              <a:off x="8898432" y="26909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800"/>
                  </a:lnTo>
                  <a:lnTo>
                    <a:pt x="838" y="800"/>
                  </a:lnTo>
                  <a:lnTo>
                    <a:pt x="838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61" name="object 24361"/>
            <p:cNvSpPr/>
            <p:nvPr/>
          </p:nvSpPr>
          <p:spPr>
            <a:xfrm>
              <a:off x="8861234" y="270675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62" name="object 24362"/>
            <p:cNvSpPr/>
            <p:nvPr/>
          </p:nvSpPr>
          <p:spPr>
            <a:xfrm>
              <a:off x="8861234" y="270675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63" name="object 24363"/>
            <p:cNvSpPr/>
            <p:nvPr/>
          </p:nvSpPr>
          <p:spPr>
            <a:xfrm>
              <a:off x="8881046" y="26948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800"/>
                  </a:lnTo>
                  <a:lnTo>
                    <a:pt x="749" y="800"/>
                  </a:lnTo>
                  <a:lnTo>
                    <a:pt x="7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64" name="object 24364"/>
            <p:cNvSpPr/>
            <p:nvPr/>
          </p:nvSpPr>
          <p:spPr>
            <a:xfrm>
              <a:off x="8881046" y="26948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800"/>
                  </a:lnTo>
                  <a:lnTo>
                    <a:pt x="749" y="800"/>
                  </a:lnTo>
                  <a:lnTo>
                    <a:pt x="74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65" name="object 24365"/>
            <p:cNvSpPr/>
            <p:nvPr/>
          </p:nvSpPr>
          <p:spPr>
            <a:xfrm>
              <a:off x="8895244" y="27075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66" name="object 24366"/>
            <p:cNvSpPr/>
            <p:nvPr/>
          </p:nvSpPr>
          <p:spPr>
            <a:xfrm>
              <a:off x="8895244" y="270675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0" y="787"/>
                  </a:lnTo>
                  <a:lnTo>
                    <a:pt x="1587" y="787"/>
                  </a:lnTo>
                  <a:lnTo>
                    <a:pt x="15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67" name="object 24367"/>
            <p:cNvSpPr/>
            <p:nvPr/>
          </p:nvSpPr>
          <p:spPr>
            <a:xfrm>
              <a:off x="8879458" y="27027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74" y="-793"/>
                  </a:moveTo>
                  <a:lnTo>
                    <a:pt x="374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68" name="object 24368"/>
            <p:cNvSpPr/>
            <p:nvPr/>
          </p:nvSpPr>
          <p:spPr>
            <a:xfrm>
              <a:off x="8879458" y="27027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69" name="object 24369"/>
          <p:cNvGrpSpPr/>
          <p:nvPr/>
        </p:nvGrpSpPr>
        <p:grpSpPr>
          <a:xfrm>
            <a:off x="6214735" y="2877287"/>
            <a:ext cx="7715" cy="3000"/>
            <a:chOff x="7513681" y="4262647"/>
            <a:chExt cx="11430" cy="4445"/>
          </a:xfrm>
        </p:grpSpPr>
        <p:sp>
          <p:nvSpPr>
            <p:cNvPr id="24370" name="object 24370"/>
            <p:cNvSpPr/>
            <p:nvPr/>
          </p:nvSpPr>
          <p:spPr>
            <a:xfrm>
              <a:off x="7523975" y="4265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71" name="object 24371"/>
            <p:cNvSpPr/>
            <p:nvPr/>
          </p:nvSpPr>
          <p:spPr>
            <a:xfrm>
              <a:off x="7514475" y="4263440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7912" y="2374"/>
                  </a:moveTo>
                  <a:lnTo>
                    <a:pt x="8699" y="2374"/>
                  </a:lnTo>
                  <a:lnTo>
                    <a:pt x="9499" y="1574"/>
                  </a:lnTo>
                  <a:lnTo>
                    <a:pt x="9499" y="800"/>
                  </a:lnTo>
                  <a:lnTo>
                    <a:pt x="8699" y="800"/>
                  </a:lnTo>
                  <a:lnTo>
                    <a:pt x="791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72" name="object 24372"/>
          <p:cNvGrpSpPr/>
          <p:nvPr/>
        </p:nvGrpSpPr>
        <p:grpSpPr>
          <a:xfrm>
            <a:off x="6427556" y="2888508"/>
            <a:ext cx="7715" cy="8573"/>
            <a:chOff x="7828972" y="4279271"/>
            <a:chExt cx="11430" cy="12700"/>
          </a:xfrm>
        </p:grpSpPr>
        <p:sp>
          <p:nvSpPr>
            <p:cNvPr id="24373" name="object 24373"/>
            <p:cNvSpPr/>
            <p:nvPr/>
          </p:nvSpPr>
          <p:spPr>
            <a:xfrm>
              <a:off x="7832141" y="4280065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29">
                  <a:moveTo>
                    <a:pt x="3949" y="11099"/>
                  </a:moveTo>
                  <a:lnTo>
                    <a:pt x="3949" y="10299"/>
                  </a:lnTo>
                  <a:lnTo>
                    <a:pt x="4749" y="10299"/>
                  </a:lnTo>
                  <a:lnTo>
                    <a:pt x="7302" y="7353"/>
                  </a:lnTo>
                  <a:lnTo>
                    <a:pt x="6832" y="4191"/>
                  </a:lnTo>
                  <a:lnTo>
                    <a:pt x="3949" y="1587"/>
                  </a:lnTo>
                  <a:lnTo>
                    <a:pt x="3949" y="800"/>
                  </a:lnTo>
                  <a:lnTo>
                    <a:pt x="3162" y="800"/>
                  </a:lnTo>
                  <a:lnTo>
                    <a:pt x="23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74" name="object 24374"/>
            <p:cNvSpPr/>
            <p:nvPr/>
          </p:nvSpPr>
          <p:spPr>
            <a:xfrm>
              <a:off x="7836090" y="42911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75" name="object 24375"/>
            <p:cNvSpPr/>
            <p:nvPr/>
          </p:nvSpPr>
          <p:spPr>
            <a:xfrm>
              <a:off x="7829766" y="4280077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0" y="4749"/>
                  </a:moveTo>
                  <a:lnTo>
                    <a:pt x="0" y="6337"/>
                  </a:lnTo>
                  <a:lnTo>
                    <a:pt x="787" y="7124"/>
                  </a:lnTo>
                  <a:lnTo>
                    <a:pt x="787" y="7924"/>
                  </a:lnTo>
                  <a:lnTo>
                    <a:pt x="1574" y="8712"/>
                  </a:lnTo>
                  <a:lnTo>
                    <a:pt x="1574" y="9499"/>
                  </a:lnTo>
                  <a:lnTo>
                    <a:pt x="2374" y="10287"/>
                  </a:lnTo>
                  <a:lnTo>
                    <a:pt x="3175" y="10287"/>
                  </a:lnTo>
                  <a:lnTo>
                    <a:pt x="3949" y="11087"/>
                  </a:lnTo>
                  <a:lnTo>
                    <a:pt x="6337" y="11087"/>
                  </a:lnTo>
                  <a:lnTo>
                    <a:pt x="6337" y="10287"/>
                  </a:lnTo>
                  <a:lnTo>
                    <a:pt x="7124" y="10287"/>
                  </a:lnTo>
                  <a:lnTo>
                    <a:pt x="9664" y="7353"/>
                  </a:lnTo>
                  <a:lnTo>
                    <a:pt x="9194" y="4178"/>
                  </a:lnTo>
                  <a:lnTo>
                    <a:pt x="6337" y="1574"/>
                  </a:lnTo>
                  <a:lnTo>
                    <a:pt x="6337" y="787"/>
                  </a:lnTo>
                  <a:lnTo>
                    <a:pt x="5537" y="787"/>
                  </a:lnTo>
                  <a:lnTo>
                    <a:pt x="4749" y="0"/>
                  </a:lnTo>
                  <a:lnTo>
                    <a:pt x="2374" y="0"/>
                  </a:lnTo>
                  <a:lnTo>
                    <a:pt x="1574" y="787"/>
                  </a:lnTo>
                  <a:lnTo>
                    <a:pt x="787" y="1574"/>
                  </a:lnTo>
                  <a:lnTo>
                    <a:pt x="787" y="2374"/>
                  </a:lnTo>
                  <a:lnTo>
                    <a:pt x="0" y="3175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76" name="object 24376"/>
          <p:cNvGrpSpPr/>
          <p:nvPr/>
        </p:nvGrpSpPr>
        <p:grpSpPr>
          <a:xfrm>
            <a:off x="6424350" y="2845200"/>
            <a:ext cx="7715" cy="3000"/>
            <a:chOff x="7824222" y="4215110"/>
            <a:chExt cx="11430" cy="4445"/>
          </a:xfrm>
        </p:grpSpPr>
        <p:sp>
          <p:nvSpPr>
            <p:cNvPr id="24377" name="object 24377"/>
            <p:cNvSpPr/>
            <p:nvPr/>
          </p:nvSpPr>
          <p:spPr>
            <a:xfrm>
              <a:off x="7834528" y="42174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78" name="object 24378"/>
            <p:cNvSpPr/>
            <p:nvPr/>
          </p:nvSpPr>
          <p:spPr>
            <a:xfrm>
              <a:off x="7825016" y="4215904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7137" y="2374"/>
                  </a:moveTo>
                  <a:lnTo>
                    <a:pt x="7937" y="2374"/>
                  </a:lnTo>
                  <a:lnTo>
                    <a:pt x="8724" y="1574"/>
                  </a:lnTo>
                  <a:lnTo>
                    <a:pt x="9512" y="1574"/>
                  </a:lnTo>
                  <a:lnTo>
                    <a:pt x="9512" y="787"/>
                  </a:lnTo>
                  <a:lnTo>
                    <a:pt x="8724" y="787"/>
                  </a:lnTo>
                  <a:lnTo>
                    <a:pt x="793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79" name="object 24379"/>
          <p:cNvGrpSpPr/>
          <p:nvPr/>
        </p:nvGrpSpPr>
        <p:grpSpPr>
          <a:xfrm>
            <a:off x="6202425" y="2924872"/>
            <a:ext cx="6001" cy="8573"/>
            <a:chOff x="7495444" y="4333144"/>
            <a:chExt cx="8890" cy="12700"/>
          </a:xfrm>
        </p:grpSpPr>
        <p:sp>
          <p:nvSpPr>
            <p:cNvPr id="24380" name="object 24380"/>
            <p:cNvSpPr/>
            <p:nvPr/>
          </p:nvSpPr>
          <p:spPr>
            <a:xfrm>
              <a:off x="7498626" y="4333938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2374" y="11099"/>
                  </a:moveTo>
                  <a:lnTo>
                    <a:pt x="3175" y="11099"/>
                  </a:lnTo>
                  <a:lnTo>
                    <a:pt x="3175" y="10299"/>
                  </a:lnTo>
                  <a:lnTo>
                    <a:pt x="3962" y="10299"/>
                  </a:lnTo>
                  <a:lnTo>
                    <a:pt x="3962" y="9512"/>
                  </a:lnTo>
                  <a:lnTo>
                    <a:pt x="4749" y="8712"/>
                  </a:lnTo>
                  <a:lnTo>
                    <a:pt x="4749" y="3962"/>
                  </a:lnTo>
                  <a:lnTo>
                    <a:pt x="3962" y="3175"/>
                  </a:lnTo>
                  <a:lnTo>
                    <a:pt x="3962" y="2374"/>
                  </a:lnTo>
                  <a:lnTo>
                    <a:pt x="3175" y="1587"/>
                  </a:lnTo>
                  <a:lnTo>
                    <a:pt x="3175" y="787"/>
                  </a:lnTo>
                  <a:lnTo>
                    <a:pt x="2374" y="787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81" name="object 24381"/>
            <p:cNvSpPr/>
            <p:nvPr/>
          </p:nvSpPr>
          <p:spPr>
            <a:xfrm>
              <a:off x="7496238" y="4333938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29">
                  <a:moveTo>
                    <a:pt x="0" y="3962"/>
                  </a:moveTo>
                  <a:lnTo>
                    <a:pt x="0" y="7137"/>
                  </a:lnTo>
                  <a:lnTo>
                    <a:pt x="787" y="7912"/>
                  </a:lnTo>
                  <a:lnTo>
                    <a:pt x="787" y="8712"/>
                  </a:lnTo>
                  <a:lnTo>
                    <a:pt x="1587" y="9499"/>
                  </a:lnTo>
                  <a:lnTo>
                    <a:pt x="2374" y="10299"/>
                  </a:lnTo>
                  <a:lnTo>
                    <a:pt x="3175" y="11099"/>
                  </a:lnTo>
                  <a:lnTo>
                    <a:pt x="5537" y="11099"/>
                  </a:lnTo>
                  <a:lnTo>
                    <a:pt x="5537" y="10299"/>
                  </a:lnTo>
                  <a:lnTo>
                    <a:pt x="6337" y="10299"/>
                  </a:lnTo>
                  <a:lnTo>
                    <a:pt x="6337" y="9499"/>
                  </a:lnTo>
                  <a:lnTo>
                    <a:pt x="7137" y="8712"/>
                  </a:lnTo>
                  <a:lnTo>
                    <a:pt x="7137" y="3962"/>
                  </a:lnTo>
                  <a:lnTo>
                    <a:pt x="6337" y="3162"/>
                  </a:lnTo>
                  <a:lnTo>
                    <a:pt x="6337" y="2374"/>
                  </a:lnTo>
                  <a:lnTo>
                    <a:pt x="5537" y="1574"/>
                  </a:lnTo>
                  <a:lnTo>
                    <a:pt x="5537" y="787"/>
                  </a:lnTo>
                  <a:lnTo>
                    <a:pt x="4762" y="787"/>
                  </a:lnTo>
                  <a:lnTo>
                    <a:pt x="3962" y="0"/>
                  </a:lnTo>
                  <a:lnTo>
                    <a:pt x="1587" y="0"/>
                  </a:lnTo>
                  <a:lnTo>
                    <a:pt x="787" y="787"/>
                  </a:lnTo>
                  <a:lnTo>
                    <a:pt x="787" y="1574"/>
                  </a:lnTo>
                  <a:lnTo>
                    <a:pt x="0" y="1574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82" name="object 24382"/>
          <p:cNvGrpSpPr/>
          <p:nvPr/>
        </p:nvGrpSpPr>
        <p:grpSpPr>
          <a:xfrm>
            <a:off x="6085315" y="2497079"/>
            <a:ext cx="6001" cy="9430"/>
            <a:chOff x="7321949" y="3699376"/>
            <a:chExt cx="8890" cy="13970"/>
          </a:xfrm>
        </p:grpSpPr>
        <p:sp>
          <p:nvSpPr>
            <p:cNvPr id="24383" name="object 24383"/>
            <p:cNvSpPr/>
            <p:nvPr/>
          </p:nvSpPr>
          <p:spPr>
            <a:xfrm>
              <a:off x="7328293" y="3702545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4" h="8889">
                  <a:moveTo>
                    <a:pt x="0" y="8712"/>
                  </a:moveTo>
                  <a:lnTo>
                    <a:pt x="787" y="8712"/>
                  </a:lnTo>
                  <a:lnTo>
                    <a:pt x="787" y="7924"/>
                  </a:lnTo>
                  <a:lnTo>
                    <a:pt x="1587" y="7137"/>
                  </a:lnTo>
                  <a:lnTo>
                    <a:pt x="1587" y="2374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84" name="object 24384"/>
            <p:cNvSpPr/>
            <p:nvPr/>
          </p:nvSpPr>
          <p:spPr>
            <a:xfrm>
              <a:off x="7322743" y="3700170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4">
                  <a:moveTo>
                    <a:pt x="0" y="4749"/>
                  </a:moveTo>
                  <a:lnTo>
                    <a:pt x="0" y="6337"/>
                  </a:lnTo>
                  <a:lnTo>
                    <a:pt x="787" y="7924"/>
                  </a:lnTo>
                  <a:lnTo>
                    <a:pt x="787" y="8712"/>
                  </a:lnTo>
                  <a:lnTo>
                    <a:pt x="1587" y="9512"/>
                  </a:lnTo>
                  <a:lnTo>
                    <a:pt x="2374" y="10299"/>
                  </a:lnTo>
                  <a:lnTo>
                    <a:pt x="3175" y="11087"/>
                  </a:lnTo>
                  <a:lnTo>
                    <a:pt x="3962" y="11887"/>
                  </a:lnTo>
                  <a:lnTo>
                    <a:pt x="4762" y="11887"/>
                  </a:lnTo>
                  <a:lnTo>
                    <a:pt x="5537" y="11087"/>
                  </a:lnTo>
                  <a:lnTo>
                    <a:pt x="6337" y="11087"/>
                  </a:lnTo>
                  <a:lnTo>
                    <a:pt x="6337" y="10299"/>
                  </a:lnTo>
                  <a:lnTo>
                    <a:pt x="7137" y="9512"/>
                  </a:lnTo>
                  <a:lnTo>
                    <a:pt x="7137" y="4749"/>
                  </a:lnTo>
                  <a:lnTo>
                    <a:pt x="6337" y="3175"/>
                  </a:lnTo>
                  <a:lnTo>
                    <a:pt x="6337" y="2374"/>
                  </a:lnTo>
                  <a:lnTo>
                    <a:pt x="5537" y="2374"/>
                  </a:lnTo>
                  <a:lnTo>
                    <a:pt x="5537" y="1574"/>
                  </a:lnTo>
                  <a:lnTo>
                    <a:pt x="4762" y="800"/>
                  </a:lnTo>
                  <a:lnTo>
                    <a:pt x="3175" y="800"/>
                  </a:lnTo>
                  <a:lnTo>
                    <a:pt x="3175" y="0"/>
                  </a:lnTo>
                  <a:lnTo>
                    <a:pt x="2374" y="800"/>
                  </a:lnTo>
                  <a:lnTo>
                    <a:pt x="1587" y="800"/>
                  </a:lnTo>
                  <a:lnTo>
                    <a:pt x="787" y="1574"/>
                  </a:lnTo>
                  <a:lnTo>
                    <a:pt x="787" y="2374"/>
                  </a:lnTo>
                  <a:lnTo>
                    <a:pt x="0" y="3175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85" name="object 24385"/>
          <p:cNvGrpSpPr/>
          <p:nvPr/>
        </p:nvGrpSpPr>
        <p:grpSpPr>
          <a:xfrm>
            <a:off x="5821685" y="2550554"/>
            <a:ext cx="6001" cy="8573"/>
            <a:chOff x="6931386" y="3778599"/>
            <a:chExt cx="8890" cy="12700"/>
          </a:xfrm>
        </p:grpSpPr>
        <p:sp>
          <p:nvSpPr>
            <p:cNvPr id="24386" name="object 24386"/>
            <p:cNvSpPr/>
            <p:nvPr/>
          </p:nvSpPr>
          <p:spPr>
            <a:xfrm>
              <a:off x="6934568" y="3779392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2374" y="11099"/>
                  </a:moveTo>
                  <a:lnTo>
                    <a:pt x="3162" y="10299"/>
                  </a:lnTo>
                  <a:lnTo>
                    <a:pt x="3162" y="9512"/>
                  </a:lnTo>
                  <a:lnTo>
                    <a:pt x="3962" y="9512"/>
                  </a:lnTo>
                  <a:lnTo>
                    <a:pt x="3962" y="8724"/>
                  </a:lnTo>
                  <a:lnTo>
                    <a:pt x="3683" y="4318"/>
                  </a:lnTo>
                  <a:lnTo>
                    <a:pt x="4889" y="5067"/>
                  </a:lnTo>
                  <a:lnTo>
                    <a:pt x="2374" y="1587"/>
                  </a:lnTo>
                  <a:lnTo>
                    <a:pt x="2374" y="800"/>
                  </a:lnTo>
                  <a:lnTo>
                    <a:pt x="1587" y="800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87" name="object 24387"/>
            <p:cNvSpPr/>
            <p:nvPr/>
          </p:nvSpPr>
          <p:spPr>
            <a:xfrm>
              <a:off x="6932180" y="3779392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29">
                  <a:moveTo>
                    <a:pt x="0" y="3962"/>
                  </a:moveTo>
                  <a:lnTo>
                    <a:pt x="0" y="6337"/>
                  </a:lnTo>
                  <a:lnTo>
                    <a:pt x="800" y="7124"/>
                  </a:lnTo>
                  <a:lnTo>
                    <a:pt x="800" y="7924"/>
                  </a:lnTo>
                  <a:lnTo>
                    <a:pt x="1587" y="8724"/>
                  </a:lnTo>
                  <a:lnTo>
                    <a:pt x="1587" y="9499"/>
                  </a:lnTo>
                  <a:lnTo>
                    <a:pt x="2387" y="10299"/>
                  </a:lnTo>
                  <a:lnTo>
                    <a:pt x="3175" y="11099"/>
                  </a:lnTo>
                  <a:lnTo>
                    <a:pt x="4762" y="11099"/>
                  </a:lnTo>
                  <a:lnTo>
                    <a:pt x="5549" y="10299"/>
                  </a:lnTo>
                  <a:lnTo>
                    <a:pt x="5549" y="9499"/>
                  </a:lnTo>
                  <a:lnTo>
                    <a:pt x="6350" y="9499"/>
                  </a:lnTo>
                  <a:lnTo>
                    <a:pt x="6350" y="8724"/>
                  </a:lnTo>
                  <a:lnTo>
                    <a:pt x="6070" y="4318"/>
                  </a:lnTo>
                  <a:lnTo>
                    <a:pt x="7277" y="5054"/>
                  </a:lnTo>
                  <a:lnTo>
                    <a:pt x="4762" y="1587"/>
                  </a:lnTo>
                  <a:lnTo>
                    <a:pt x="4762" y="787"/>
                  </a:lnTo>
                  <a:lnTo>
                    <a:pt x="3962" y="787"/>
                  </a:lnTo>
                  <a:lnTo>
                    <a:pt x="3962" y="0"/>
                  </a:lnTo>
                  <a:lnTo>
                    <a:pt x="1587" y="0"/>
                  </a:lnTo>
                  <a:lnTo>
                    <a:pt x="1587" y="787"/>
                  </a:lnTo>
                  <a:lnTo>
                    <a:pt x="800" y="787"/>
                  </a:lnTo>
                  <a:lnTo>
                    <a:pt x="800" y="1587"/>
                  </a:lnTo>
                  <a:lnTo>
                    <a:pt x="0" y="2387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388" name="object 24388"/>
          <p:cNvSpPr/>
          <p:nvPr/>
        </p:nvSpPr>
        <p:spPr>
          <a:xfrm>
            <a:off x="6079980" y="2453766"/>
            <a:ext cx="8144" cy="2143"/>
          </a:xfrm>
          <a:custGeom>
            <a:avLst/>
            <a:gdLst/>
            <a:ahLst/>
            <a:cxnLst/>
            <a:rect l="l" t="t" r="r" b="b"/>
            <a:pathLst>
              <a:path w="12065" h="3175">
                <a:moveTo>
                  <a:pt x="1587" y="2374"/>
                </a:moveTo>
                <a:lnTo>
                  <a:pt x="3962" y="2374"/>
                </a:lnTo>
                <a:lnTo>
                  <a:pt x="4749" y="3175"/>
                </a:lnTo>
                <a:lnTo>
                  <a:pt x="7912" y="3175"/>
                </a:lnTo>
                <a:lnTo>
                  <a:pt x="8712" y="2374"/>
                </a:lnTo>
                <a:lnTo>
                  <a:pt x="11087" y="2374"/>
                </a:lnTo>
                <a:lnTo>
                  <a:pt x="11087" y="1587"/>
                </a:lnTo>
                <a:lnTo>
                  <a:pt x="11874" y="1587"/>
                </a:lnTo>
                <a:lnTo>
                  <a:pt x="11874" y="800"/>
                </a:lnTo>
                <a:lnTo>
                  <a:pt x="11087" y="800"/>
                </a:lnTo>
                <a:lnTo>
                  <a:pt x="10299" y="0"/>
                </a:lnTo>
                <a:lnTo>
                  <a:pt x="2374" y="0"/>
                </a:lnTo>
                <a:lnTo>
                  <a:pt x="1587" y="800"/>
                </a:lnTo>
                <a:lnTo>
                  <a:pt x="0" y="800"/>
                </a:lnTo>
                <a:lnTo>
                  <a:pt x="0" y="1587"/>
                </a:lnTo>
                <a:lnTo>
                  <a:pt x="787" y="1587"/>
                </a:lnTo>
                <a:lnTo>
                  <a:pt x="787" y="2374"/>
                </a:lnTo>
                <a:lnTo>
                  <a:pt x="3962" y="2374"/>
                </a:lnTo>
                <a:lnTo>
                  <a:pt x="4749" y="3175"/>
                </a:lnTo>
                <a:lnTo>
                  <a:pt x="7912" y="3175"/>
                </a:lnTo>
                <a:lnTo>
                  <a:pt x="8712" y="2374"/>
                </a:lnTo>
                <a:lnTo>
                  <a:pt x="11087" y="2374"/>
                </a:lnTo>
                <a:lnTo>
                  <a:pt x="11087" y="1587"/>
                </a:lnTo>
                <a:lnTo>
                  <a:pt x="11874" y="1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389" name="object 24389"/>
          <p:cNvGrpSpPr/>
          <p:nvPr/>
        </p:nvGrpSpPr>
        <p:grpSpPr>
          <a:xfrm>
            <a:off x="5834527" y="2502428"/>
            <a:ext cx="8573" cy="3429"/>
            <a:chOff x="6950411" y="3707301"/>
            <a:chExt cx="12700" cy="5080"/>
          </a:xfrm>
        </p:grpSpPr>
        <p:sp>
          <p:nvSpPr>
            <p:cNvPr id="24390" name="object 24390"/>
            <p:cNvSpPr/>
            <p:nvPr/>
          </p:nvSpPr>
          <p:spPr>
            <a:xfrm>
              <a:off x="6951205" y="3709682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1574"/>
                  </a:lnTo>
                  <a:lnTo>
                    <a:pt x="1574" y="1574"/>
                  </a:lnTo>
                  <a:lnTo>
                    <a:pt x="9499" y="1574"/>
                  </a:lnTo>
                  <a:lnTo>
                    <a:pt x="10299" y="1574"/>
                  </a:lnTo>
                  <a:lnTo>
                    <a:pt x="10299" y="800"/>
                  </a:lnTo>
                  <a:lnTo>
                    <a:pt x="11099" y="800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91" name="object 24391"/>
            <p:cNvSpPr/>
            <p:nvPr/>
          </p:nvSpPr>
          <p:spPr>
            <a:xfrm>
              <a:off x="6951205" y="3708095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1587"/>
                  </a:moveTo>
                  <a:lnTo>
                    <a:pt x="0" y="2387"/>
                  </a:lnTo>
                  <a:lnTo>
                    <a:pt x="787" y="2387"/>
                  </a:lnTo>
                  <a:lnTo>
                    <a:pt x="787" y="3162"/>
                  </a:lnTo>
                  <a:lnTo>
                    <a:pt x="1574" y="3162"/>
                  </a:lnTo>
                  <a:lnTo>
                    <a:pt x="9499" y="3162"/>
                  </a:lnTo>
                  <a:lnTo>
                    <a:pt x="10287" y="3162"/>
                  </a:lnTo>
                  <a:lnTo>
                    <a:pt x="10287" y="2387"/>
                  </a:lnTo>
                  <a:lnTo>
                    <a:pt x="11099" y="2387"/>
                  </a:lnTo>
                  <a:lnTo>
                    <a:pt x="11099" y="1587"/>
                  </a:lnTo>
                  <a:lnTo>
                    <a:pt x="10287" y="787"/>
                  </a:lnTo>
                  <a:lnTo>
                    <a:pt x="6337" y="787"/>
                  </a:lnTo>
                  <a:lnTo>
                    <a:pt x="5537" y="0"/>
                  </a:lnTo>
                  <a:lnTo>
                    <a:pt x="4749" y="0"/>
                  </a:lnTo>
                  <a:lnTo>
                    <a:pt x="3949" y="787"/>
                  </a:lnTo>
                  <a:lnTo>
                    <a:pt x="787" y="787"/>
                  </a:lnTo>
                  <a:lnTo>
                    <a:pt x="787" y="15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92" name="object 24392"/>
          <p:cNvGrpSpPr/>
          <p:nvPr/>
        </p:nvGrpSpPr>
        <p:grpSpPr>
          <a:xfrm>
            <a:off x="5821685" y="2404042"/>
            <a:ext cx="8573" cy="3429"/>
            <a:chOff x="6931386" y="3561543"/>
            <a:chExt cx="12700" cy="5080"/>
          </a:xfrm>
        </p:grpSpPr>
        <p:sp>
          <p:nvSpPr>
            <p:cNvPr id="24393" name="object 24393"/>
            <p:cNvSpPr/>
            <p:nvPr/>
          </p:nvSpPr>
          <p:spPr>
            <a:xfrm>
              <a:off x="6932180" y="3563912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1587"/>
                  </a:lnTo>
                  <a:lnTo>
                    <a:pt x="9512" y="1587"/>
                  </a:lnTo>
                  <a:lnTo>
                    <a:pt x="10299" y="800"/>
                  </a:lnTo>
                  <a:lnTo>
                    <a:pt x="11099" y="800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94" name="object 24394"/>
            <p:cNvSpPr/>
            <p:nvPr/>
          </p:nvSpPr>
          <p:spPr>
            <a:xfrm>
              <a:off x="6932180" y="3562337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1574"/>
                  </a:moveTo>
                  <a:lnTo>
                    <a:pt x="0" y="2374"/>
                  </a:lnTo>
                  <a:lnTo>
                    <a:pt x="800" y="2374"/>
                  </a:lnTo>
                  <a:lnTo>
                    <a:pt x="800" y="3162"/>
                  </a:lnTo>
                  <a:lnTo>
                    <a:pt x="9512" y="3162"/>
                  </a:lnTo>
                  <a:lnTo>
                    <a:pt x="10299" y="2374"/>
                  </a:lnTo>
                  <a:lnTo>
                    <a:pt x="11099" y="2374"/>
                  </a:lnTo>
                  <a:lnTo>
                    <a:pt x="11099" y="1574"/>
                  </a:lnTo>
                  <a:lnTo>
                    <a:pt x="10299" y="774"/>
                  </a:lnTo>
                  <a:lnTo>
                    <a:pt x="7924" y="774"/>
                  </a:lnTo>
                  <a:lnTo>
                    <a:pt x="6350" y="0"/>
                  </a:lnTo>
                  <a:lnTo>
                    <a:pt x="4762" y="0"/>
                  </a:lnTo>
                  <a:lnTo>
                    <a:pt x="3962" y="774"/>
                  </a:lnTo>
                  <a:lnTo>
                    <a:pt x="800" y="774"/>
                  </a:lnTo>
                  <a:lnTo>
                    <a:pt x="800" y="1574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95" name="object 24395"/>
          <p:cNvGrpSpPr/>
          <p:nvPr/>
        </p:nvGrpSpPr>
        <p:grpSpPr>
          <a:xfrm>
            <a:off x="6064999" y="2355376"/>
            <a:ext cx="8573" cy="3000"/>
            <a:chOff x="7291851" y="3489445"/>
            <a:chExt cx="12700" cy="4445"/>
          </a:xfrm>
        </p:grpSpPr>
        <p:sp>
          <p:nvSpPr>
            <p:cNvPr id="24396" name="object 24396"/>
            <p:cNvSpPr/>
            <p:nvPr/>
          </p:nvSpPr>
          <p:spPr>
            <a:xfrm>
              <a:off x="7292644" y="3491039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787" y="1574"/>
                  </a:lnTo>
                  <a:lnTo>
                    <a:pt x="1574" y="1574"/>
                  </a:lnTo>
                  <a:lnTo>
                    <a:pt x="9499" y="1574"/>
                  </a:lnTo>
                  <a:lnTo>
                    <a:pt x="10287" y="1574"/>
                  </a:lnTo>
                  <a:lnTo>
                    <a:pt x="10287" y="800"/>
                  </a:lnTo>
                  <a:lnTo>
                    <a:pt x="11087" y="800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397" name="object 24397"/>
            <p:cNvSpPr/>
            <p:nvPr/>
          </p:nvSpPr>
          <p:spPr>
            <a:xfrm>
              <a:off x="7292644" y="3490239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800"/>
                  </a:moveTo>
                  <a:lnTo>
                    <a:pt x="0" y="1600"/>
                  </a:lnTo>
                  <a:lnTo>
                    <a:pt x="787" y="1600"/>
                  </a:lnTo>
                  <a:lnTo>
                    <a:pt x="787" y="2374"/>
                  </a:lnTo>
                  <a:lnTo>
                    <a:pt x="1574" y="2374"/>
                  </a:lnTo>
                  <a:lnTo>
                    <a:pt x="9499" y="2374"/>
                  </a:lnTo>
                  <a:lnTo>
                    <a:pt x="10287" y="2374"/>
                  </a:lnTo>
                  <a:lnTo>
                    <a:pt x="10287" y="1600"/>
                  </a:lnTo>
                  <a:lnTo>
                    <a:pt x="11087" y="1600"/>
                  </a:lnTo>
                  <a:lnTo>
                    <a:pt x="11087" y="800"/>
                  </a:lnTo>
                  <a:lnTo>
                    <a:pt x="10287" y="0"/>
                  </a:lnTo>
                  <a:lnTo>
                    <a:pt x="787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398" name="object 24398"/>
          <p:cNvGrpSpPr/>
          <p:nvPr/>
        </p:nvGrpSpPr>
        <p:grpSpPr>
          <a:xfrm>
            <a:off x="5808861" y="2452167"/>
            <a:ext cx="6001" cy="8573"/>
            <a:chOff x="6912387" y="3632841"/>
            <a:chExt cx="8890" cy="12700"/>
          </a:xfrm>
        </p:grpSpPr>
        <p:sp>
          <p:nvSpPr>
            <p:cNvPr id="24399" name="object 24399"/>
            <p:cNvSpPr/>
            <p:nvPr/>
          </p:nvSpPr>
          <p:spPr>
            <a:xfrm>
              <a:off x="6915556" y="3633635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2374" y="11087"/>
                  </a:moveTo>
                  <a:lnTo>
                    <a:pt x="2374" y="10286"/>
                  </a:lnTo>
                  <a:lnTo>
                    <a:pt x="3162" y="10286"/>
                  </a:lnTo>
                  <a:lnTo>
                    <a:pt x="3162" y="9512"/>
                  </a:lnTo>
                  <a:lnTo>
                    <a:pt x="3962" y="9512"/>
                  </a:lnTo>
                  <a:lnTo>
                    <a:pt x="3962" y="8712"/>
                  </a:lnTo>
                  <a:lnTo>
                    <a:pt x="3695" y="4305"/>
                  </a:lnTo>
                  <a:lnTo>
                    <a:pt x="4889" y="5054"/>
                  </a:lnTo>
                  <a:lnTo>
                    <a:pt x="2374" y="1574"/>
                  </a:lnTo>
                  <a:lnTo>
                    <a:pt x="2374" y="800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00" name="object 24400"/>
            <p:cNvSpPr/>
            <p:nvPr/>
          </p:nvSpPr>
          <p:spPr>
            <a:xfrm>
              <a:off x="6913181" y="3633635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29">
                  <a:moveTo>
                    <a:pt x="0" y="3949"/>
                  </a:moveTo>
                  <a:lnTo>
                    <a:pt x="0" y="6337"/>
                  </a:lnTo>
                  <a:lnTo>
                    <a:pt x="787" y="7111"/>
                  </a:lnTo>
                  <a:lnTo>
                    <a:pt x="787" y="7912"/>
                  </a:lnTo>
                  <a:lnTo>
                    <a:pt x="1574" y="8712"/>
                  </a:lnTo>
                  <a:lnTo>
                    <a:pt x="1574" y="9499"/>
                  </a:lnTo>
                  <a:lnTo>
                    <a:pt x="2374" y="10286"/>
                  </a:lnTo>
                  <a:lnTo>
                    <a:pt x="3175" y="11087"/>
                  </a:lnTo>
                  <a:lnTo>
                    <a:pt x="4749" y="11087"/>
                  </a:lnTo>
                  <a:lnTo>
                    <a:pt x="4749" y="10286"/>
                  </a:lnTo>
                  <a:lnTo>
                    <a:pt x="5537" y="10286"/>
                  </a:lnTo>
                  <a:lnTo>
                    <a:pt x="5537" y="9499"/>
                  </a:lnTo>
                  <a:lnTo>
                    <a:pt x="6337" y="9499"/>
                  </a:lnTo>
                  <a:lnTo>
                    <a:pt x="6337" y="8712"/>
                  </a:lnTo>
                  <a:lnTo>
                    <a:pt x="6070" y="4292"/>
                  </a:lnTo>
                  <a:lnTo>
                    <a:pt x="7264" y="5054"/>
                  </a:lnTo>
                  <a:lnTo>
                    <a:pt x="4749" y="1574"/>
                  </a:lnTo>
                  <a:lnTo>
                    <a:pt x="4749" y="787"/>
                  </a:lnTo>
                  <a:lnTo>
                    <a:pt x="3949" y="787"/>
                  </a:lnTo>
                  <a:lnTo>
                    <a:pt x="3949" y="0"/>
                  </a:lnTo>
                  <a:lnTo>
                    <a:pt x="1574" y="0"/>
                  </a:lnTo>
                  <a:lnTo>
                    <a:pt x="1574" y="787"/>
                  </a:lnTo>
                  <a:lnTo>
                    <a:pt x="787" y="787"/>
                  </a:lnTo>
                  <a:lnTo>
                    <a:pt x="787" y="1574"/>
                  </a:lnTo>
                  <a:lnTo>
                    <a:pt x="0" y="2374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401" name="object 24401"/>
          <p:cNvGrpSpPr/>
          <p:nvPr/>
        </p:nvGrpSpPr>
        <p:grpSpPr>
          <a:xfrm>
            <a:off x="6070349" y="2886373"/>
            <a:ext cx="6429" cy="8573"/>
            <a:chOff x="7299776" y="4276109"/>
            <a:chExt cx="9525" cy="12700"/>
          </a:xfrm>
        </p:grpSpPr>
        <p:sp>
          <p:nvSpPr>
            <p:cNvPr id="24402" name="object 24402"/>
            <p:cNvSpPr/>
            <p:nvPr/>
          </p:nvSpPr>
          <p:spPr>
            <a:xfrm>
              <a:off x="7302932" y="4276902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29">
                  <a:moveTo>
                    <a:pt x="3175" y="11087"/>
                  </a:moveTo>
                  <a:lnTo>
                    <a:pt x="3962" y="10286"/>
                  </a:lnTo>
                  <a:lnTo>
                    <a:pt x="4762" y="9512"/>
                  </a:lnTo>
                  <a:lnTo>
                    <a:pt x="4762" y="7912"/>
                  </a:lnTo>
                  <a:lnTo>
                    <a:pt x="5549" y="7124"/>
                  </a:lnTo>
                  <a:lnTo>
                    <a:pt x="5549" y="5549"/>
                  </a:lnTo>
                  <a:lnTo>
                    <a:pt x="4762" y="4749"/>
                  </a:lnTo>
                  <a:lnTo>
                    <a:pt x="4762" y="3174"/>
                  </a:lnTo>
                  <a:lnTo>
                    <a:pt x="3962" y="2374"/>
                  </a:lnTo>
                  <a:lnTo>
                    <a:pt x="3962" y="1574"/>
                  </a:lnTo>
                  <a:lnTo>
                    <a:pt x="3175" y="787"/>
                  </a:lnTo>
                  <a:lnTo>
                    <a:pt x="23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03" name="object 24403"/>
            <p:cNvSpPr/>
            <p:nvPr/>
          </p:nvSpPr>
          <p:spPr>
            <a:xfrm>
              <a:off x="7300569" y="4276915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0" y="3949"/>
                  </a:moveTo>
                  <a:lnTo>
                    <a:pt x="0" y="4749"/>
                  </a:lnTo>
                  <a:lnTo>
                    <a:pt x="787" y="6337"/>
                  </a:lnTo>
                  <a:lnTo>
                    <a:pt x="787" y="7912"/>
                  </a:lnTo>
                  <a:lnTo>
                    <a:pt x="1587" y="8712"/>
                  </a:lnTo>
                  <a:lnTo>
                    <a:pt x="2374" y="9499"/>
                  </a:lnTo>
                  <a:lnTo>
                    <a:pt x="3175" y="10286"/>
                  </a:lnTo>
                  <a:lnTo>
                    <a:pt x="3962" y="10286"/>
                  </a:lnTo>
                  <a:lnTo>
                    <a:pt x="3962" y="11087"/>
                  </a:lnTo>
                  <a:lnTo>
                    <a:pt x="5537" y="11087"/>
                  </a:lnTo>
                  <a:lnTo>
                    <a:pt x="6337" y="10286"/>
                  </a:lnTo>
                  <a:lnTo>
                    <a:pt x="7137" y="9499"/>
                  </a:lnTo>
                  <a:lnTo>
                    <a:pt x="7137" y="7912"/>
                  </a:lnTo>
                  <a:lnTo>
                    <a:pt x="7924" y="7124"/>
                  </a:lnTo>
                  <a:lnTo>
                    <a:pt x="7924" y="5537"/>
                  </a:lnTo>
                  <a:lnTo>
                    <a:pt x="7137" y="4749"/>
                  </a:lnTo>
                  <a:lnTo>
                    <a:pt x="7137" y="3162"/>
                  </a:lnTo>
                  <a:lnTo>
                    <a:pt x="6337" y="2374"/>
                  </a:lnTo>
                  <a:lnTo>
                    <a:pt x="6337" y="1574"/>
                  </a:lnTo>
                  <a:lnTo>
                    <a:pt x="5537" y="774"/>
                  </a:lnTo>
                  <a:lnTo>
                    <a:pt x="4762" y="0"/>
                  </a:lnTo>
                  <a:lnTo>
                    <a:pt x="2374" y="0"/>
                  </a:lnTo>
                  <a:lnTo>
                    <a:pt x="1587" y="774"/>
                  </a:lnTo>
                  <a:lnTo>
                    <a:pt x="787" y="774"/>
                  </a:lnTo>
                  <a:lnTo>
                    <a:pt x="787" y="2374"/>
                  </a:lnTo>
                  <a:lnTo>
                    <a:pt x="0" y="3162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404" name="object 24404"/>
          <p:cNvGrpSpPr/>
          <p:nvPr/>
        </p:nvGrpSpPr>
        <p:grpSpPr>
          <a:xfrm>
            <a:off x="6070349" y="2399224"/>
            <a:ext cx="6429" cy="8573"/>
            <a:chOff x="7299776" y="3554406"/>
            <a:chExt cx="9525" cy="12700"/>
          </a:xfrm>
        </p:grpSpPr>
        <p:sp>
          <p:nvSpPr>
            <p:cNvPr id="24405" name="object 24405"/>
            <p:cNvSpPr/>
            <p:nvPr/>
          </p:nvSpPr>
          <p:spPr>
            <a:xfrm>
              <a:off x="7302932" y="3555200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29">
                  <a:moveTo>
                    <a:pt x="3175" y="11087"/>
                  </a:moveTo>
                  <a:lnTo>
                    <a:pt x="3962" y="11087"/>
                  </a:lnTo>
                  <a:lnTo>
                    <a:pt x="3962" y="10299"/>
                  </a:lnTo>
                  <a:lnTo>
                    <a:pt x="4762" y="10299"/>
                  </a:lnTo>
                  <a:lnTo>
                    <a:pt x="4762" y="8712"/>
                  </a:lnTo>
                  <a:lnTo>
                    <a:pt x="5549" y="7912"/>
                  </a:lnTo>
                  <a:lnTo>
                    <a:pt x="5549" y="6337"/>
                  </a:lnTo>
                  <a:lnTo>
                    <a:pt x="4762" y="4749"/>
                  </a:lnTo>
                  <a:lnTo>
                    <a:pt x="4762" y="3174"/>
                  </a:lnTo>
                  <a:lnTo>
                    <a:pt x="3962" y="2374"/>
                  </a:lnTo>
                  <a:lnTo>
                    <a:pt x="3962" y="1574"/>
                  </a:lnTo>
                  <a:lnTo>
                    <a:pt x="3175" y="1574"/>
                  </a:lnTo>
                  <a:lnTo>
                    <a:pt x="2387" y="800"/>
                  </a:lnTo>
                  <a:lnTo>
                    <a:pt x="16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06" name="object 24406"/>
            <p:cNvSpPr/>
            <p:nvPr/>
          </p:nvSpPr>
          <p:spPr>
            <a:xfrm>
              <a:off x="7300569" y="3555200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0" y="4749"/>
                  </a:moveTo>
                  <a:lnTo>
                    <a:pt x="0" y="5549"/>
                  </a:lnTo>
                  <a:lnTo>
                    <a:pt x="787" y="6337"/>
                  </a:lnTo>
                  <a:lnTo>
                    <a:pt x="787" y="7924"/>
                  </a:lnTo>
                  <a:lnTo>
                    <a:pt x="1587" y="8712"/>
                  </a:lnTo>
                  <a:lnTo>
                    <a:pt x="2374" y="9512"/>
                  </a:lnTo>
                  <a:lnTo>
                    <a:pt x="2374" y="10299"/>
                  </a:lnTo>
                  <a:lnTo>
                    <a:pt x="3175" y="11087"/>
                  </a:lnTo>
                  <a:lnTo>
                    <a:pt x="6337" y="11087"/>
                  </a:lnTo>
                  <a:lnTo>
                    <a:pt x="6337" y="10299"/>
                  </a:lnTo>
                  <a:lnTo>
                    <a:pt x="7137" y="10299"/>
                  </a:lnTo>
                  <a:lnTo>
                    <a:pt x="7137" y="8712"/>
                  </a:lnTo>
                  <a:lnTo>
                    <a:pt x="7924" y="7924"/>
                  </a:lnTo>
                  <a:lnTo>
                    <a:pt x="7924" y="6337"/>
                  </a:lnTo>
                  <a:lnTo>
                    <a:pt x="7137" y="4749"/>
                  </a:lnTo>
                  <a:lnTo>
                    <a:pt x="7137" y="3175"/>
                  </a:lnTo>
                  <a:lnTo>
                    <a:pt x="6337" y="2374"/>
                  </a:lnTo>
                  <a:lnTo>
                    <a:pt x="6337" y="1574"/>
                  </a:lnTo>
                  <a:lnTo>
                    <a:pt x="5537" y="1574"/>
                  </a:lnTo>
                  <a:lnTo>
                    <a:pt x="4762" y="800"/>
                  </a:lnTo>
                  <a:lnTo>
                    <a:pt x="3962" y="0"/>
                  </a:lnTo>
                  <a:lnTo>
                    <a:pt x="2374" y="0"/>
                  </a:lnTo>
                  <a:lnTo>
                    <a:pt x="2374" y="800"/>
                  </a:lnTo>
                  <a:lnTo>
                    <a:pt x="1587" y="800"/>
                  </a:lnTo>
                  <a:lnTo>
                    <a:pt x="787" y="1574"/>
                  </a:lnTo>
                  <a:lnTo>
                    <a:pt x="787" y="3175"/>
                  </a:lnTo>
                  <a:lnTo>
                    <a:pt x="0" y="3962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407" name="object 24407"/>
          <p:cNvGrpSpPr/>
          <p:nvPr/>
        </p:nvGrpSpPr>
        <p:grpSpPr>
          <a:xfrm>
            <a:off x="5808862" y="2938777"/>
            <a:ext cx="5572" cy="8573"/>
            <a:chOff x="6912387" y="4353744"/>
            <a:chExt cx="8255" cy="12700"/>
          </a:xfrm>
        </p:grpSpPr>
        <p:sp>
          <p:nvSpPr>
            <p:cNvPr id="24408" name="object 24408"/>
            <p:cNvSpPr/>
            <p:nvPr/>
          </p:nvSpPr>
          <p:spPr>
            <a:xfrm>
              <a:off x="6915556" y="4354538"/>
              <a:ext cx="4445" cy="11430"/>
            </a:xfrm>
            <a:custGeom>
              <a:avLst/>
              <a:gdLst/>
              <a:ahLst/>
              <a:cxnLst/>
              <a:rect l="l" t="t" r="r" b="b"/>
              <a:pathLst>
                <a:path w="4445" h="11429">
                  <a:moveTo>
                    <a:pt x="2374" y="11087"/>
                  </a:moveTo>
                  <a:lnTo>
                    <a:pt x="3162" y="10286"/>
                  </a:lnTo>
                  <a:lnTo>
                    <a:pt x="3962" y="9512"/>
                  </a:lnTo>
                  <a:lnTo>
                    <a:pt x="3962" y="3949"/>
                  </a:lnTo>
                  <a:lnTo>
                    <a:pt x="3162" y="3174"/>
                  </a:lnTo>
                  <a:lnTo>
                    <a:pt x="3162" y="2374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09" name="object 24409"/>
            <p:cNvSpPr/>
            <p:nvPr/>
          </p:nvSpPr>
          <p:spPr>
            <a:xfrm>
              <a:off x="6913181" y="4354538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29">
                  <a:moveTo>
                    <a:pt x="0" y="4749"/>
                  </a:moveTo>
                  <a:lnTo>
                    <a:pt x="0" y="6337"/>
                  </a:lnTo>
                  <a:lnTo>
                    <a:pt x="787" y="7124"/>
                  </a:lnTo>
                  <a:lnTo>
                    <a:pt x="787" y="7924"/>
                  </a:lnTo>
                  <a:lnTo>
                    <a:pt x="1574" y="8712"/>
                  </a:lnTo>
                  <a:lnTo>
                    <a:pt x="1574" y="9512"/>
                  </a:lnTo>
                  <a:lnTo>
                    <a:pt x="2374" y="10287"/>
                  </a:lnTo>
                  <a:lnTo>
                    <a:pt x="2374" y="11087"/>
                  </a:lnTo>
                  <a:lnTo>
                    <a:pt x="4749" y="11087"/>
                  </a:lnTo>
                  <a:lnTo>
                    <a:pt x="5537" y="10287"/>
                  </a:lnTo>
                  <a:lnTo>
                    <a:pt x="6337" y="9512"/>
                  </a:lnTo>
                  <a:lnTo>
                    <a:pt x="6337" y="3949"/>
                  </a:lnTo>
                  <a:lnTo>
                    <a:pt x="5537" y="3175"/>
                  </a:lnTo>
                  <a:lnTo>
                    <a:pt x="5537" y="2374"/>
                  </a:lnTo>
                  <a:lnTo>
                    <a:pt x="3175" y="0"/>
                  </a:lnTo>
                  <a:lnTo>
                    <a:pt x="2374" y="0"/>
                  </a:lnTo>
                  <a:lnTo>
                    <a:pt x="1574" y="787"/>
                  </a:lnTo>
                  <a:lnTo>
                    <a:pt x="787" y="1574"/>
                  </a:lnTo>
                  <a:lnTo>
                    <a:pt x="787" y="2374"/>
                  </a:lnTo>
                  <a:lnTo>
                    <a:pt x="0" y="3175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410" name="object 24410"/>
          <p:cNvGrpSpPr/>
          <p:nvPr/>
        </p:nvGrpSpPr>
        <p:grpSpPr>
          <a:xfrm>
            <a:off x="6852679" y="1530272"/>
            <a:ext cx="41576" cy="13716"/>
            <a:chOff x="8458784" y="2267070"/>
            <a:chExt cx="61594" cy="20320"/>
          </a:xfrm>
        </p:grpSpPr>
        <p:sp>
          <p:nvSpPr>
            <p:cNvPr id="24411" name="object 24411"/>
            <p:cNvSpPr/>
            <p:nvPr/>
          </p:nvSpPr>
          <p:spPr>
            <a:xfrm>
              <a:off x="8481758" y="22734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12" name="object 24412"/>
            <p:cNvSpPr/>
            <p:nvPr/>
          </p:nvSpPr>
          <p:spPr>
            <a:xfrm>
              <a:off x="8481758" y="22734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13" name="object 24413"/>
            <p:cNvSpPr/>
            <p:nvPr/>
          </p:nvSpPr>
          <p:spPr>
            <a:xfrm>
              <a:off x="8488096" y="22678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14" name="object 24414"/>
            <p:cNvSpPr/>
            <p:nvPr/>
          </p:nvSpPr>
          <p:spPr>
            <a:xfrm>
              <a:off x="8488096" y="22678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15" name="object 24415"/>
            <p:cNvSpPr/>
            <p:nvPr/>
          </p:nvSpPr>
          <p:spPr>
            <a:xfrm>
              <a:off x="8496020" y="22805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16" name="object 24416"/>
            <p:cNvSpPr/>
            <p:nvPr/>
          </p:nvSpPr>
          <p:spPr>
            <a:xfrm>
              <a:off x="8496020" y="22805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17" name="object 24417"/>
            <p:cNvSpPr/>
            <p:nvPr/>
          </p:nvSpPr>
          <p:spPr>
            <a:xfrm>
              <a:off x="8458784" y="22726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18" name="object 24418"/>
            <p:cNvSpPr/>
            <p:nvPr/>
          </p:nvSpPr>
          <p:spPr>
            <a:xfrm>
              <a:off x="8458784" y="22726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19" name="object 24419"/>
            <p:cNvSpPr/>
            <p:nvPr/>
          </p:nvSpPr>
          <p:spPr>
            <a:xfrm>
              <a:off x="8518995" y="22813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20" name="object 24420"/>
            <p:cNvSpPr/>
            <p:nvPr/>
          </p:nvSpPr>
          <p:spPr>
            <a:xfrm>
              <a:off x="8518995" y="22813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21" name="object 24421"/>
            <p:cNvSpPr/>
            <p:nvPr/>
          </p:nvSpPr>
          <p:spPr>
            <a:xfrm>
              <a:off x="8489683" y="22860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22" name="object 24422"/>
            <p:cNvSpPr/>
            <p:nvPr/>
          </p:nvSpPr>
          <p:spPr>
            <a:xfrm>
              <a:off x="8489683" y="22860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423" name="object 24423"/>
          <p:cNvGrpSpPr/>
          <p:nvPr/>
        </p:nvGrpSpPr>
        <p:grpSpPr>
          <a:xfrm>
            <a:off x="6850000" y="1733467"/>
            <a:ext cx="1715" cy="3000"/>
            <a:chOff x="8454815" y="2568098"/>
            <a:chExt cx="2540" cy="4445"/>
          </a:xfrm>
        </p:grpSpPr>
        <p:sp>
          <p:nvSpPr>
            <p:cNvPr id="24424" name="object 24424"/>
            <p:cNvSpPr/>
            <p:nvPr/>
          </p:nvSpPr>
          <p:spPr>
            <a:xfrm>
              <a:off x="8455622" y="25688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25" name="object 24425"/>
            <p:cNvSpPr/>
            <p:nvPr/>
          </p:nvSpPr>
          <p:spPr>
            <a:xfrm>
              <a:off x="8455609" y="256889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87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26" name="object 24426"/>
            <p:cNvSpPr/>
            <p:nvPr/>
          </p:nvSpPr>
          <p:spPr>
            <a:xfrm>
              <a:off x="8455622" y="256890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787"/>
                  </a:moveTo>
                  <a:lnTo>
                    <a:pt x="0" y="2374"/>
                  </a:lnTo>
                  <a:lnTo>
                    <a:pt x="800" y="2374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427" name="object 24427"/>
          <p:cNvGrpSpPr/>
          <p:nvPr/>
        </p:nvGrpSpPr>
        <p:grpSpPr>
          <a:xfrm>
            <a:off x="6127566" y="2334519"/>
            <a:ext cx="46292" cy="13716"/>
            <a:chOff x="7384542" y="3458546"/>
            <a:chExt cx="68580" cy="20320"/>
          </a:xfrm>
        </p:grpSpPr>
        <p:sp>
          <p:nvSpPr>
            <p:cNvPr id="24428" name="object 24428"/>
            <p:cNvSpPr/>
            <p:nvPr/>
          </p:nvSpPr>
          <p:spPr>
            <a:xfrm>
              <a:off x="7407516" y="34712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29" name="object 24429"/>
            <p:cNvSpPr/>
            <p:nvPr/>
          </p:nvSpPr>
          <p:spPr>
            <a:xfrm>
              <a:off x="7407516" y="34704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800"/>
                  </a:lnTo>
                  <a:lnTo>
                    <a:pt x="787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30" name="object 24430"/>
            <p:cNvSpPr/>
            <p:nvPr/>
          </p:nvSpPr>
          <p:spPr>
            <a:xfrm>
              <a:off x="7451877" y="34664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31" name="object 24431"/>
            <p:cNvSpPr/>
            <p:nvPr/>
          </p:nvSpPr>
          <p:spPr>
            <a:xfrm>
              <a:off x="7451877" y="34664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32" name="object 24432"/>
            <p:cNvSpPr/>
            <p:nvPr/>
          </p:nvSpPr>
          <p:spPr>
            <a:xfrm>
              <a:off x="7407516" y="34767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33" name="object 24433"/>
            <p:cNvSpPr/>
            <p:nvPr/>
          </p:nvSpPr>
          <p:spPr>
            <a:xfrm>
              <a:off x="7407516" y="34767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34" name="object 24434"/>
            <p:cNvSpPr/>
            <p:nvPr/>
          </p:nvSpPr>
          <p:spPr>
            <a:xfrm>
              <a:off x="7384542" y="34704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35" name="object 24435"/>
            <p:cNvSpPr/>
            <p:nvPr/>
          </p:nvSpPr>
          <p:spPr>
            <a:xfrm>
              <a:off x="7384542" y="34704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36" name="object 24436"/>
            <p:cNvSpPr/>
            <p:nvPr/>
          </p:nvSpPr>
          <p:spPr>
            <a:xfrm>
              <a:off x="7428903" y="34601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37" name="object 24437"/>
            <p:cNvSpPr/>
            <p:nvPr/>
          </p:nvSpPr>
          <p:spPr>
            <a:xfrm>
              <a:off x="7428903" y="34593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38" name="object 24438"/>
            <p:cNvSpPr/>
            <p:nvPr/>
          </p:nvSpPr>
          <p:spPr>
            <a:xfrm>
              <a:off x="7428903" y="34656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39" name="object 24439"/>
            <p:cNvSpPr/>
            <p:nvPr/>
          </p:nvSpPr>
          <p:spPr>
            <a:xfrm>
              <a:off x="7428903" y="34656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440" name="object 24440"/>
          <p:cNvGrpSpPr/>
          <p:nvPr/>
        </p:nvGrpSpPr>
        <p:grpSpPr>
          <a:xfrm>
            <a:off x="6422206" y="2520610"/>
            <a:ext cx="8573" cy="3429"/>
            <a:chOff x="7821047" y="3734237"/>
            <a:chExt cx="12700" cy="5080"/>
          </a:xfrm>
        </p:grpSpPr>
        <p:sp>
          <p:nvSpPr>
            <p:cNvPr id="24441" name="object 24441"/>
            <p:cNvSpPr/>
            <p:nvPr/>
          </p:nvSpPr>
          <p:spPr>
            <a:xfrm>
              <a:off x="7821841" y="3736619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0"/>
                  </a:moveTo>
                  <a:lnTo>
                    <a:pt x="787" y="787"/>
                  </a:lnTo>
                  <a:lnTo>
                    <a:pt x="3962" y="787"/>
                  </a:lnTo>
                  <a:lnTo>
                    <a:pt x="4762" y="1574"/>
                  </a:lnTo>
                  <a:lnTo>
                    <a:pt x="6337" y="1574"/>
                  </a:lnTo>
                  <a:lnTo>
                    <a:pt x="7137" y="787"/>
                  </a:lnTo>
                  <a:lnTo>
                    <a:pt x="11099" y="787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42" name="object 24442"/>
            <p:cNvSpPr/>
            <p:nvPr/>
          </p:nvSpPr>
          <p:spPr>
            <a:xfrm>
              <a:off x="7821841" y="3735031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7924" y="2374"/>
                  </a:moveTo>
                  <a:lnTo>
                    <a:pt x="11099" y="2374"/>
                  </a:lnTo>
                  <a:lnTo>
                    <a:pt x="11099" y="800"/>
                  </a:lnTo>
                  <a:lnTo>
                    <a:pt x="10299" y="800"/>
                  </a:lnTo>
                  <a:lnTo>
                    <a:pt x="10299" y="0"/>
                  </a:lnTo>
                  <a:lnTo>
                    <a:pt x="15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1587"/>
                  </a:lnTo>
                  <a:lnTo>
                    <a:pt x="787" y="2374"/>
                  </a:lnTo>
                  <a:lnTo>
                    <a:pt x="2374" y="23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443" name="object 24443"/>
          <p:cNvSpPr/>
          <p:nvPr/>
        </p:nvSpPr>
        <p:spPr>
          <a:xfrm>
            <a:off x="7126467" y="2551631"/>
            <a:ext cx="7715" cy="1286"/>
          </a:xfrm>
          <a:custGeom>
            <a:avLst/>
            <a:gdLst/>
            <a:ahLst/>
            <a:cxnLst/>
            <a:rect l="l" t="t" r="r" b="b"/>
            <a:pathLst>
              <a:path w="11429" h="1904">
                <a:moveTo>
                  <a:pt x="11125" y="1587"/>
                </a:moveTo>
                <a:lnTo>
                  <a:pt x="11125" y="787"/>
                </a:lnTo>
                <a:lnTo>
                  <a:pt x="10286" y="787"/>
                </a:lnTo>
                <a:lnTo>
                  <a:pt x="10286" y="0"/>
                </a:lnTo>
                <a:lnTo>
                  <a:pt x="1587" y="0"/>
                </a:lnTo>
                <a:lnTo>
                  <a:pt x="749" y="787"/>
                </a:lnTo>
                <a:lnTo>
                  <a:pt x="0" y="7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444" name="object 24444"/>
          <p:cNvSpPr/>
          <p:nvPr/>
        </p:nvSpPr>
        <p:spPr>
          <a:xfrm>
            <a:off x="7101856" y="2497084"/>
            <a:ext cx="7715" cy="1286"/>
          </a:xfrm>
          <a:custGeom>
            <a:avLst/>
            <a:gdLst/>
            <a:ahLst/>
            <a:cxnLst/>
            <a:rect l="l" t="t" r="r" b="b"/>
            <a:pathLst>
              <a:path w="11429" h="1904">
                <a:moveTo>
                  <a:pt x="11125" y="1587"/>
                </a:moveTo>
                <a:lnTo>
                  <a:pt x="11125" y="787"/>
                </a:lnTo>
                <a:lnTo>
                  <a:pt x="10286" y="787"/>
                </a:lnTo>
                <a:lnTo>
                  <a:pt x="9537" y="0"/>
                </a:lnTo>
                <a:lnTo>
                  <a:pt x="1587" y="0"/>
                </a:lnTo>
                <a:lnTo>
                  <a:pt x="749" y="787"/>
                </a:lnTo>
                <a:lnTo>
                  <a:pt x="0" y="7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445" name="object 24445"/>
          <p:cNvSpPr/>
          <p:nvPr/>
        </p:nvSpPr>
        <p:spPr>
          <a:xfrm>
            <a:off x="7062303" y="2639327"/>
            <a:ext cx="7715" cy="1286"/>
          </a:xfrm>
          <a:custGeom>
            <a:avLst/>
            <a:gdLst/>
            <a:ahLst/>
            <a:cxnLst/>
            <a:rect l="l" t="t" r="r" b="b"/>
            <a:pathLst>
              <a:path w="11429" h="1904">
                <a:moveTo>
                  <a:pt x="11125" y="1574"/>
                </a:moveTo>
                <a:lnTo>
                  <a:pt x="11125" y="774"/>
                </a:lnTo>
                <a:lnTo>
                  <a:pt x="10286" y="774"/>
                </a:lnTo>
                <a:lnTo>
                  <a:pt x="9537" y="0"/>
                </a:lnTo>
                <a:lnTo>
                  <a:pt x="1587" y="0"/>
                </a:lnTo>
                <a:lnTo>
                  <a:pt x="749" y="774"/>
                </a:lnTo>
                <a:lnTo>
                  <a:pt x="0" y="774"/>
                </a:lnTo>
                <a:lnTo>
                  <a:pt x="0" y="15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446" name="object 24446"/>
          <p:cNvGrpSpPr/>
          <p:nvPr/>
        </p:nvGrpSpPr>
        <p:grpSpPr>
          <a:xfrm>
            <a:off x="7123283" y="2633438"/>
            <a:ext cx="1286" cy="2143"/>
            <a:chOff x="8859678" y="3901389"/>
            <a:chExt cx="1905" cy="3175"/>
          </a:xfrm>
        </p:grpSpPr>
        <p:sp>
          <p:nvSpPr>
            <p:cNvPr id="24447" name="object 24447"/>
            <p:cNvSpPr/>
            <p:nvPr/>
          </p:nvSpPr>
          <p:spPr>
            <a:xfrm>
              <a:off x="8860472" y="39013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793" y="1193"/>
                  </a:moveTo>
                  <a:lnTo>
                    <a:pt x="793" y="11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48" name="object 24448"/>
            <p:cNvSpPr/>
            <p:nvPr/>
          </p:nvSpPr>
          <p:spPr>
            <a:xfrm>
              <a:off x="8860472" y="39037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449" name="object 24449"/>
          <p:cNvSpPr/>
          <p:nvPr/>
        </p:nvSpPr>
        <p:spPr>
          <a:xfrm>
            <a:off x="7117380" y="2586915"/>
            <a:ext cx="6001" cy="857"/>
          </a:xfrm>
          <a:custGeom>
            <a:avLst/>
            <a:gdLst/>
            <a:ahLst/>
            <a:cxnLst/>
            <a:rect l="l" t="t" r="r" b="b"/>
            <a:pathLst>
              <a:path w="8890" h="1270">
                <a:moveTo>
                  <a:pt x="8699" y="800"/>
                </a:moveTo>
                <a:lnTo>
                  <a:pt x="7950" y="800"/>
                </a:lnTo>
                <a:lnTo>
                  <a:pt x="7950" y="0"/>
                </a:lnTo>
                <a:lnTo>
                  <a:pt x="7111" y="0"/>
                </a:lnTo>
                <a:lnTo>
                  <a:pt x="749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450" name="object 24450"/>
          <p:cNvSpPr/>
          <p:nvPr/>
        </p:nvSpPr>
        <p:spPr>
          <a:xfrm>
            <a:off x="7065518" y="2691199"/>
            <a:ext cx="0" cy="2143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793" y="1587"/>
                </a:moveTo>
                <a:lnTo>
                  <a:pt x="793" y="1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451" name="object 24451"/>
          <p:cNvGrpSpPr/>
          <p:nvPr/>
        </p:nvGrpSpPr>
        <p:grpSpPr>
          <a:xfrm>
            <a:off x="7123797" y="2566062"/>
            <a:ext cx="26575" cy="8573"/>
            <a:chOff x="8860440" y="3801573"/>
            <a:chExt cx="39370" cy="12700"/>
          </a:xfrm>
        </p:grpSpPr>
        <p:sp>
          <p:nvSpPr>
            <p:cNvPr id="24452" name="object 24452"/>
            <p:cNvSpPr/>
            <p:nvPr/>
          </p:nvSpPr>
          <p:spPr>
            <a:xfrm>
              <a:off x="8861234" y="38126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800"/>
                  </a:lnTo>
                  <a:lnTo>
                    <a:pt x="749" y="800"/>
                  </a:lnTo>
                  <a:lnTo>
                    <a:pt x="74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53" name="object 24453"/>
            <p:cNvSpPr/>
            <p:nvPr/>
          </p:nvSpPr>
          <p:spPr>
            <a:xfrm>
              <a:off x="8895244" y="381346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3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54" name="object 24454"/>
            <p:cNvSpPr/>
            <p:nvPr/>
          </p:nvSpPr>
          <p:spPr>
            <a:xfrm>
              <a:off x="8864409" y="38023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55" name="object 24455"/>
            <p:cNvSpPr/>
            <p:nvPr/>
          </p:nvSpPr>
          <p:spPr>
            <a:xfrm>
              <a:off x="8880208" y="38055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56" name="object 24456"/>
            <p:cNvSpPr/>
            <p:nvPr/>
          </p:nvSpPr>
          <p:spPr>
            <a:xfrm>
              <a:off x="8898432" y="38031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3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57" name="object 24457"/>
            <p:cNvSpPr/>
            <p:nvPr/>
          </p:nvSpPr>
          <p:spPr>
            <a:xfrm>
              <a:off x="8878620" y="38102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838" y="0"/>
                  </a:moveTo>
                  <a:lnTo>
                    <a:pt x="0" y="0"/>
                  </a:lnTo>
                  <a:lnTo>
                    <a:pt x="1587" y="0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458" name="object 24458"/>
          <p:cNvGrpSpPr/>
          <p:nvPr/>
        </p:nvGrpSpPr>
        <p:grpSpPr>
          <a:xfrm>
            <a:off x="6427016" y="2564458"/>
            <a:ext cx="7287" cy="8573"/>
            <a:chOff x="7828171" y="3799198"/>
            <a:chExt cx="10795" cy="12700"/>
          </a:xfrm>
        </p:grpSpPr>
        <p:sp>
          <p:nvSpPr>
            <p:cNvPr id="24459" name="object 24459"/>
            <p:cNvSpPr/>
            <p:nvPr/>
          </p:nvSpPr>
          <p:spPr>
            <a:xfrm>
              <a:off x="7831353" y="3799992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29">
                  <a:moveTo>
                    <a:pt x="3175" y="11087"/>
                  </a:moveTo>
                  <a:lnTo>
                    <a:pt x="3975" y="11087"/>
                  </a:lnTo>
                  <a:lnTo>
                    <a:pt x="4762" y="10299"/>
                  </a:lnTo>
                  <a:lnTo>
                    <a:pt x="4762" y="9512"/>
                  </a:lnTo>
                  <a:lnTo>
                    <a:pt x="5549" y="9512"/>
                  </a:lnTo>
                  <a:lnTo>
                    <a:pt x="5549" y="7137"/>
                  </a:lnTo>
                  <a:lnTo>
                    <a:pt x="6350" y="6337"/>
                  </a:lnTo>
                  <a:lnTo>
                    <a:pt x="5549" y="5549"/>
                  </a:lnTo>
                  <a:lnTo>
                    <a:pt x="5549" y="3962"/>
                  </a:lnTo>
                  <a:lnTo>
                    <a:pt x="4762" y="3174"/>
                  </a:lnTo>
                  <a:lnTo>
                    <a:pt x="4762" y="2374"/>
                  </a:lnTo>
                  <a:lnTo>
                    <a:pt x="3975" y="1574"/>
                  </a:lnTo>
                  <a:lnTo>
                    <a:pt x="3175" y="800"/>
                  </a:lnTo>
                  <a:lnTo>
                    <a:pt x="2387" y="800"/>
                  </a:lnTo>
                  <a:lnTo>
                    <a:pt x="23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60" name="object 24460"/>
            <p:cNvSpPr/>
            <p:nvPr/>
          </p:nvSpPr>
          <p:spPr>
            <a:xfrm>
              <a:off x="7828965" y="3799992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0" y="4749"/>
                  </a:moveTo>
                  <a:lnTo>
                    <a:pt x="0" y="7137"/>
                  </a:lnTo>
                  <a:lnTo>
                    <a:pt x="787" y="7924"/>
                  </a:lnTo>
                  <a:lnTo>
                    <a:pt x="787" y="8712"/>
                  </a:lnTo>
                  <a:lnTo>
                    <a:pt x="1587" y="9512"/>
                  </a:lnTo>
                  <a:lnTo>
                    <a:pt x="2374" y="10299"/>
                  </a:lnTo>
                  <a:lnTo>
                    <a:pt x="3162" y="11087"/>
                  </a:lnTo>
                  <a:lnTo>
                    <a:pt x="6337" y="11087"/>
                  </a:lnTo>
                  <a:lnTo>
                    <a:pt x="7137" y="10299"/>
                  </a:lnTo>
                  <a:lnTo>
                    <a:pt x="7137" y="9512"/>
                  </a:lnTo>
                  <a:lnTo>
                    <a:pt x="7912" y="9512"/>
                  </a:lnTo>
                  <a:lnTo>
                    <a:pt x="7912" y="7137"/>
                  </a:lnTo>
                  <a:lnTo>
                    <a:pt x="8712" y="6337"/>
                  </a:lnTo>
                  <a:lnTo>
                    <a:pt x="7912" y="5549"/>
                  </a:lnTo>
                  <a:lnTo>
                    <a:pt x="7912" y="3962"/>
                  </a:lnTo>
                  <a:lnTo>
                    <a:pt x="7137" y="3175"/>
                  </a:lnTo>
                  <a:lnTo>
                    <a:pt x="7137" y="2374"/>
                  </a:lnTo>
                  <a:lnTo>
                    <a:pt x="6337" y="1574"/>
                  </a:lnTo>
                  <a:lnTo>
                    <a:pt x="5537" y="800"/>
                  </a:lnTo>
                  <a:lnTo>
                    <a:pt x="4762" y="800"/>
                  </a:lnTo>
                  <a:lnTo>
                    <a:pt x="4762" y="0"/>
                  </a:lnTo>
                  <a:lnTo>
                    <a:pt x="2374" y="0"/>
                  </a:lnTo>
                  <a:lnTo>
                    <a:pt x="1587" y="800"/>
                  </a:lnTo>
                  <a:lnTo>
                    <a:pt x="787" y="800"/>
                  </a:lnTo>
                  <a:lnTo>
                    <a:pt x="787" y="1574"/>
                  </a:lnTo>
                  <a:lnTo>
                    <a:pt x="0" y="2374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461" name="object 24461"/>
          <p:cNvGrpSpPr/>
          <p:nvPr/>
        </p:nvGrpSpPr>
        <p:grpSpPr>
          <a:xfrm>
            <a:off x="6201362" y="2628092"/>
            <a:ext cx="6429" cy="8573"/>
            <a:chOff x="7493869" y="3893470"/>
            <a:chExt cx="9525" cy="12700"/>
          </a:xfrm>
        </p:grpSpPr>
        <p:sp>
          <p:nvSpPr>
            <p:cNvPr id="24462" name="object 24462"/>
            <p:cNvSpPr/>
            <p:nvPr/>
          </p:nvSpPr>
          <p:spPr>
            <a:xfrm>
              <a:off x="7497025" y="3894264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29">
                  <a:moveTo>
                    <a:pt x="3175" y="11087"/>
                  </a:moveTo>
                  <a:lnTo>
                    <a:pt x="3962" y="11087"/>
                  </a:lnTo>
                  <a:lnTo>
                    <a:pt x="3962" y="10286"/>
                  </a:lnTo>
                  <a:lnTo>
                    <a:pt x="4762" y="9512"/>
                  </a:lnTo>
                  <a:lnTo>
                    <a:pt x="5549" y="8712"/>
                  </a:lnTo>
                  <a:lnTo>
                    <a:pt x="5549" y="4749"/>
                  </a:lnTo>
                  <a:lnTo>
                    <a:pt x="4762" y="3949"/>
                  </a:lnTo>
                  <a:lnTo>
                    <a:pt x="4762" y="3174"/>
                  </a:lnTo>
                  <a:lnTo>
                    <a:pt x="3962" y="2374"/>
                  </a:lnTo>
                  <a:lnTo>
                    <a:pt x="3962" y="1574"/>
                  </a:lnTo>
                  <a:lnTo>
                    <a:pt x="3175" y="787"/>
                  </a:lnTo>
                  <a:lnTo>
                    <a:pt x="2387" y="787"/>
                  </a:lnTo>
                  <a:lnTo>
                    <a:pt x="16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63" name="object 24463"/>
            <p:cNvSpPr/>
            <p:nvPr/>
          </p:nvSpPr>
          <p:spPr>
            <a:xfrm>
              <a:off x="7494663" y="3894264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0" y="4749"/>
                  </a:moveTo>
                  <a:lnTo>
                    <a:pt x="0" y="6337"/>
                  </a:lnTo>
                  <a:lnTo>
                    <a:pt x="787" y="7124"/>
                  </a:lnTo>
                  <a:lnTo>
                    <a:pt x="787" y="7924"/>
                  </a:lnTo>
                  <a:lnTo>
                    <a:pt x="1574" y="8712"/>
                  </a:lnTo>
                  <a:lnTo>
                    <a:pt x="1574" y="9512"/>
                  </a:lnTo>
                  <a:lnTo>
                    <a:pt x="2374" y="10287"/>
                  </a:lnTo>
                  <a:lnTo>
                    <a:pt x="3175" y="10287"/>
                  </a:lnTo>
                  <a:lnTo>
                    <a:pt x="3949" y="11087"/>
                  </a:lnTo>
                  <a:lnTo>
                    <a:pt x="6337" y="11087"/>
                  </a:lnTo>
                  <a:lnTo>
                    <a:pt x="6337" y="10287"/>
                  </a:lnTo>
                  <a:lnTo>
                    <a:pt x="7912" y="8712"/>
                  </a:lnTo>
                  <a:lnTo>
                    <a:pt x="7912" y="4749"/>
                  </a:lnTo>
                  <a:lnTo>
                    <a:pt x="7124" y="3949"/>
                  </a:lnTo>
                  <a:lnTo>
                    <a:pt x="7124" y="3175"/>
                  </a:lnTo>
                  <a:lnTo>
                    <a:pt x="6337" y="2374"/>
                  </a:lnTo>
                  <a:lnTo>
                    <a:pt x="6337" y="1574"/>
                  </a:lnTo>
                  <a:lnTo>
                    <a:pt x="5537" y="787"/>
                  </a:lnTo>
                  <a:lnTo>
                    <a:pt x="4749" y="787"/>
                  </a:lnTo>
                  <a:lnTo>
                    <a:pt x="3949" y="0"/>
                  </a:lnTo>
                  <a:lnTo>
                    <a:pt x="2374" y="0"/>
                  </a:lnTo>
                  <a:lnTo>
                    <a:pt x="1574" y="787"/>
                  </a:lnTo>
                  <a:lnTo>
                    <a:pt x="787" y="1574"/>
                  </a:lnTo>
                  <a:lnTo>
                    <a:pt x="787" y="2374"/>
                  </a:lnTo>
                  <a:lnTo>
                    <a:pt x="0" y="3175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464" name="object 24464"/>
          <p:cNvSpPr/>
          <p:nvPr/>
        </p:nvSpPr>
        <p:spPr>
          <a:xfrm>
            <a:off x="6422743" y="2260723"/>
            <a:ext cx="7715" cy="2143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7924" y="3175"/>
                </a:moveTo>
                <a:lnTo>
                  <a:pt x="10299" y="3175"/>
                </a:lnTo>
                <a:lnTo>
                  <a:pt x="11099" y="2374"/>
                </a:lnTo>
                <a:lnTo>
                  <a:pt x="11099" y="1587"/>
                </a:lnTo>
                <a:lnTo>
                  <a:pt x="10299" y="800"/>
                </a:lnTo>
                <a:lnTo>
                  <a:pt x="7124" y="800"/>
                </a:lnTo>
                <a:lnTo>
                  <a:pt x="5549" y="0"/>
                </a:lnTo>
                <a:lnTo>
                  <a:pt x="4749" y="800"/>
                </a:lnTo>
                <a:lnTo>
                  <a:pt x="787" y="800"/>
                </a:lnTo>
                <a:lnTo>
                  <a:pt x="787" y="1587"/>
                </a:lnTo>
                <a:lnTo>
                  <a:pt x="0" y="1587"/>
                </a:lnTo>
                <a:lnTo>
                  <a:pt x="0" y="2374"/>
                </a:lnTo>
                <a:lnTo>
                  <a:pt x="787" y="2374"/>
                </a:lnTo>
                <a:lnTo>
                  <a:pt x="1587" y="3175"/>
                </a:lnTo>
                <a:lnTo>
                  <a:pt x="10299" y="3175"/>
                </a:lnTo>
                <a:lnTo>
                  <a:pt x="11099" y="2374"/>
                </a:lnTo>
                <a:lnTo>
                  <a:pt x="11099" y="1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465" name="object 24465"/>
          <p:cNvGrpSpPr/>
          <p:nvPr/>
        </p:nvGrpSpPr>
        <p:grpSpPr>
          <a:xfrm>
            <a:off x="6201362" y="2368208"/>
            <a:ext cx="6429" cy="8573"/>
            <a:chOff x="7493869" y="3508457"/>
            <a:chExt cx="9525" cy="12700"/>
          </a:xfrm>
        </p:grpSpPr>
        <p:sp>
          <p:nvSpPr>
            <p:cNvPr id="24466" name="object 24466"/>
            <p:cNvSpPr/>
            <p:nvPr/>
          </p:nvSpPr>
          <p:spPr>
            <a:xfrm>
              <a:off x="7497025" y="3509251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29">
                  <a:moveTo>
                    <a:pt x="3175" y="11087"/>
                  </a:moveTo>
                  <a:lnTo>
                    <a:pt x="3962" y="10299"/>
                  </a:lnTo>
                  <a:lnTo>
                    <a:pt x="4749" y="9512"/>
                  </a:lnTo>
                  <a:lnTo>
                    <a:pt x="4749" y="8712"/>
                  </a:lnTo>
                  <a:lnTo>
                    <a:pt x="5562" y="7924"/>
                  </a:lnTo>
                  <a:lnTo>
                    <a:pt x="5562" y="4762"/>
                  </a:lnTo>
                  <a:lnTo>
                    <a:pt x="4749" y="3962"/>
                  </a:lnTo>
                  <a:lnTo>
                    <a:pt x="4749" y="3174"/>
                  </a:lnTo>
                  <a:lnTo>
                    <a:pt x="3962" y="2374"/>
                  </a:lnTo>
                  <a:lnTo>
                    <a:pt x="3962" y="1587"/>
                  </a:lnTo>
                  <a:lnTo>
                    <a:pt x="3175" y="800"/>
                  </a:lnTo>
                  <a:lnTo>
                    <a:pt x="23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67" name="object 24467"/>
            <p:cNvSpPr/>
            <p:nvPr/>
          </p:nvSpPr>
          <p:spPr>
            <a:xfrm>
              <a:off x="7494663" y="3509251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0" y="3962"/>
                  </a:moveTo>
                  <a:lnTo>
                    <a:pt x="0" y="6337"/>
                  </a:lnTo>
                  <a:lnTo>
                    <a:pt x="787" y="7137"/>
                  </a:lnTo>
                  <a:lnTo>
                    <a:pt x="787" y="7924"/>
                  </a:lnTo>
                  <a:lnTo>
                    <a:pt x="1574" y="8712"/>
                  </a:lnTo>
                  <a:lnTo>
                    <a:pt x="1574" y="9499"/>
                  </a:lnTo>
                  <a:lnTo>
                    <a:pt x="2374" y="10299"/>
                  </a:lnTo>
                  <a:lnTo>
                    <a:pt x="3175" y="10299"/>
                  </a:lnTo>
                  <a:lnTo>
                    <a:pt x="3949" y="11087"/>
                  </a:lnTo>
                  <a:lnTo>
                    <a:pt x="5537" y="11087"/>
                  </a:lnTo>
                  <a:lnTo>
                    <a:pt x="6337" y="10299"/>
                  </a:lnTo>
                  <a:lnTo>
                    <a:pt x="7124" y="9499"/>
                  </a:lnTo>
                  <a:lnTo>
                    <a:pt x="7124" y="8712"/>
                  </a:lnTo>
                  <a:lnTo>
                    <a:pt x="7912" y="7924"/>
                  </a:lnTo>
                  <a:lnTo>
                    <a:pt x="7912" y="4762"/>
                  </a:lnTo>
                  <a:lnTo>
                    <a:pt x="7124" y="3962"/>
                  </a:lnTo>
                  <a:lnTo>
                    <a:pt x="7124" y="3162"/>
                  </a:lnTo>
                  <a:lnTo>
                    <a:pt x="6337" y="2374"/>
                  </a:lnTo>
                  <a:lnTo>
                    <a:pt x="6337" y="1587"/>
                  </a:lnTo>
                  <a:lnTo>
                    <a:pt x="5537" y="787"/>
                  </a:lnTo>
                  <a:lnTo>
                    <a:pt x="4749" y="0"/>
                  </a:lnTo>
                  <a:lnTo>
                    <a:pt x="1574" y="0"/>
                  </a:lnTo>
                  <a:lnTo>
                    <a:pt x="1574" y="787"/>
                  </a:lnTo>
                  <a:lnTo>
                    <a:pt x="787" y="787"/>
                  </a:lnTo>
                  <a:lnTo>
                    <a:pt x="787" y="1587"/>
                  </a:lnTo>
                  <a:lnTo>
                    <a:pt x="0" y="2374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468" name="object 24468"/>
          <p:cNvGrpSpPr/>
          <p:nvPr/>
        </p:nvGrpSpPr>
        <p:grpSpPr>
          <a:xfrm>
            <a:off x="6217401" y="2466064"/>
            <a:ext cx="6001" cy="8573"/>
            <a:chOff x="7517631" y="3653428"/>
            <a:chExt cx="8890" cy="12700"/>
          </a:xfrm>
        </p:grpSpPr>
        <p:sp>
          <p:nvSpPr>
            <p:cNvPr id="24469" name="object 24469"/>
            <p:cNvSpPr/>
            <p:nvPr/>
          </p:nvSpPr>
          <p:spPr>
            <a:xfrm>
              <a:off x="7520800" y="3654221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2374" y="11099"/>
                  </a:moveTo>
                  <a:lnTo>
                    <a:pt x="3175" y="11099"/>
                  </a:lnTo>
                  <a:lnTo>
                    <a:pt x="3175" y="10299"/>
                  </a:lnTo>
                  <a:lnTo>
                    <a:pt x="3949" y="10299"/>
                  </a:lnTo>
                  <a:lnTo>
                    <a:pt x="3949" y="9512"/>
                  </a:lnTo>
                  <a:lnTo>
                    <a:pt x="4749" y="8712"/>
                  </a:lnTo>
                  <a:lnTo>
                    <a:pt x="4749" y="3962"/>
                  </a:lnTo>
                  <a:lnTo>
                    <a:pt x="3949" y="2374"/>
                  </a:lnTo>
                  <a:lnTo>
                    <a:pt x="3175" y="1587"/>
                  </a:lnTo>
                  <a:lnTo>
                    <a:pt x="3175" y="800"/>
                  </a:lnTo>
                  <a:lnTo>
                    <a:pt x="23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70" name="object 24470"/>
            <p:cNvSpPr/>
            <p:nvPr/>
          </p:nvSpPr>
          <p:spPr>
            <a:xfrm>
              <a:off x="7518425" y="3654221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29">
                  <a:moveTo>
                    <a:pt x="0" y="3962"/>
                  </a:moveTo>
                  <a:lnTo>
                    <a:pt x="0" y="7137"/>
                  </a:lnTo>
                  <a:lnTo>
                    <a:pt x="787" y="7924"/>
                  </a:lnTo>
                  <a:lnTo>
                    <a:pt x="787" y="8712"/>
                  </a:lnTo>
                  <a:lnTo>
                    <a:pt x="1587" y="9499"/>
                  </a:lnTo>
                  <a:lnTo>
                    <a:pt x="2387" y="9499"/>
                  </a:lnTo>
                  <a:lnTo>
                    <a:pt x="2387" y="10299"/>
                  </a:lnTo>
                  <a:lnTo>
                    <a:pt x="3162" y="10299"/>
                  </a:lnTo>
                  <a:lnTo>
                    <a:pt x="3962" y="11099"/>
                  </a:lnTo>
                  <a:lnTo>
                    <a:pt x="5549" y="11099"/>
                  </a:lnTo>
                  <a:lnTo>
                    <a:pt x="5549" y="10299"/>
                  </a:lnTo>
                  <a:lnTo>
                    <a:pt x="6337" y="10299"/>
                  </a:lnTo>
                  <a:lnTo>
                    <a:pt x="6337" y="9499"/>
                  </a:lnTo>
                  <a:lnTo>
                    <a:pt x="7137" y="8712"/>
                  </a:lnTo>
                  <a:lnTo>
                    <a:pt x="7137" y="3962"/>
                  </a:lnTo>
                  <a:lnTo>
                    <a:pt x="6337" y="2374"/>
                  </a:lnTo>
                  <a:lnTo>
                    <a:pt x="5549" y="1587"/>
                  </a:lnTo>
                  <a:lnTo>
                    <a:pt x="5549" y="787"/>
                  </a:lnTo>
                  <a:lnTo>
                    <a:pt x="4762" y="0"/>
                  </a:lnTo>
                  <a:lnTo>
                    <a:pt x="1587" y="0"/>
                  </a:lnTo>
                  <a:lnTo>
                    <a:pt x="787" y="787"/>
                  </a:lnTo>
                  <a:lnTo>
                    <a:pt x="0" y="1587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471" name="object 24471"/>
          <p:cNvGrpSpPr/>
          <p:nvPr/>
        </p:nvGrpSpPr>
        <p:grpSpPr>
          <a:xfrm>
            <a:off x="6427016" y="2304575"/>
            <a:ext cx="7287" cy="8573"/>
            <a:chOff x="7828171" y="3414185"/>
            <a:chExt cx="10795" cy="12700"/>
          </a:xfrm>
        </p:grpSpPr>
        <p:sp>
          <p:nvSpPr>
            <p:cNvPr id="24472" name="object 24472"/>
            <p:cNvSpPr/>
            <p:nvPr/>
          </p:nvSpPr>
          <p:spPr>
            <a:xfrm>
              <a:off x="7831353" y="3414979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29">
                  <a:moveTo>
                    <a:pt x="3175" y="11087"/>
                  </a:moveTo>
                  <a:lnTo>
                    <a:pt x="3975" y="10286"/>
                  </a:lnTo>
                  <a:lnTo>
                    <a:pt x="4762" y="10286"/>
                  </a:lnTo>
                  <a:lnTo>
                    <a:pt x="4762" y="9512"/>
                  </a:lnTo>
                  <a:lnTo>
                    <a:pt x="5549" y="8712"/>
                  </a:lnTo>
                  <a:lnTo>
                    <a:pt x="5549" y="7124"/>
                  </a:lnTo>
                  <a:lnTo>
                    <a:pt x="6350" y="6337"/>
                  </a:lnTo>
                  <a:lnTo>
                    <a:pt x="5549" y="5549"/>
                  </a:lnTo>
                  <a:lnTo>
                    <a:pt x="5549" y="3949"/>
                  </a:lnTo>
                  <a:lnTo>
                    <a:pt x="4762" y="3174"/>
                  </a:lnTo>
                  <a:lnTo>
                    <a:pt x="4762" y="2374"/>
                  </a:lnTo>
                  <a:lnTo>
                    <a:pt x="3975" y="1574"/>
                  </a:lnTo>
                  <a:lnTo>
                    <a:pt x="3175" y="800"/>
                  </a:lnTo>
                  <a:lnTo>
                    <a:pt x="23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73" name="object 24473"/>
            <p:cNvSpPr/>
            <p:nvPr/>
          </p:nvSpPr>
          <p:spPr>
            <a:xfrm>
              <a:off x="7828965" y="3414979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0" y="4749"/>
                  </a:moveTo>
                  <a:lnTo>
                    <a:pt x="0" y="7124"/>
                  </a:lnTo>
                  <a:lnTo>
                    <a:pt x="787" y="7912"/>
                  </a:lnTo>
                  <a:lnTo>
                    <a:pt x="787" y="8712"/>
                  </a:lnTo>
                  <a:lnTo>
                    <a:pt x="2374" y="10287"/>
                  </a:lnTo>
                  <a:lnTo>
                    <a:pt x="3162" y="10287"/>
                  </a:lnTo>
                  <a:lnTo>
                    <a:pt x="3962" y="11087"/>
                  </a:lnTo>
                  <a:lnTo>
                    <a:pt x="5537" y="11087"/>
                  </a:lnTo>
                  <a:lnTo>
                    <a:pt x="6337" y="10287"/>
                  </a:lnTo>
                  <a:lnTo>
                    <a:pt x="7137" y="10287"/>
                  </a:lnTo>
                  <a:lnTo>
                    <a:pt x="7137" y="9512"/>
                  </a:lnTo>
                  <a:lnTo>
                    <a:pt x="7912" y="8712"/>
                  </a:lnTo>
                  <a:lnTo>
                    <a:pt x="7912" y="7124"/>
                  </a:lnTo>
                  <a:lnTo>
                    <a:pt x="8712" y="6324"/>
                  </a:lnTo>
                  <a:lnTo>
                    <a:pt x="7912" y="5549"/>
                  </a:lnTo>
                  <a:lnTo>
                    <a:pt x="7912" y="4749"/>
                  </a:lnTo>
                  <a:lnTo>
                    <a:pt x="7696" y="3251"/>
                  </a:lnTo>
                  <a:lnTo>
                    <a:pt x="6781" y="1866"/>
                  </a:lnTo>
                  <a:lnTo>
                    <a:pt x="5537" y="800"/>
                  </a:lnTo>
                  <a:lnTo>
                    <a:pt x="4762" y="0"/>
                  </a:lnTo>
                  <a:lnTo>
                    <a:pt x="1587" y="0"/>
                  </a:lnTo>
                  <a:lnTo>
                    <a:pt x="787" y="800"/>
                  </a:lnTo>
                  <a:lnTo>
                    <a:pt x="787" y="1574"/>
                  </a:lnTo>
                  <a:lnTo>
                    <a:pt x="0" y="2374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474" name="object 24474"/>
          <p:cNvGrpSpPr/>
          <p:nvPr/>
        </p:nvGrpSpPr>
        <p:grpSpPr>
          <a:xfrm>
            <a:off x="6212583" y="2319551"/>
            <a:ext cx="9430" cy="3429"/>
            <a:chOff x="7510494" y="3436372"/>
            <a:chExt cx="13970" cy="5080"/>
          </a:xfrm>
        </p:grpSpPr>
        <p:sp>
          <p:nvSpPr>
            <p:cNvPr id="24475" name="object 24475"/>
            <p:cNvSpPr/>
            <p:nvPr/>
          </p:nvSpPr>
          <p:spPr>
            <a:xfrm>
              <a:off x="7511300" y="3438740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5" h="1904">
                  <a:moveTo>
                    <a:pt x="0" y="0"/>
                  </a:moveTo>
                  <a:lnTo>
                    <a:pt x="0" y="800"/>
                  </a:lnTo>
                  <a:lnTo>
                    <a:pt x="1574" y="800"/>
                  </a:lnTo>
                  <a:lnTo>
                    <a:pt x="2374" y="1587"/>
                  </a:lnTo>
                  <a:lnTo>
                    <a:pt x="9499" y="1587"/>
                  </a:lnTo>
                  <a:lnTo>
                    <a:pt x="10287" y="800"/>
                  </a:lnTo>
                  <a:lnTo>
                    <a:pt x="11087" y="800"/>
                  </a:lnTo>
                  <a:lnTo>
                    <a:pt x="11087" y="0"/>
                  </a:lnTo>
                  <a:lnTo>
                    <a:pt x="118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76" name="object 24476"/>
            <p:cNvSpPr/>
            <p:nvPr/>
          </p:nvSpPr>
          <p:spPr>
            <a:xfrm>
              <a:off x="7511288" y="3437166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5" h="3175">
                  <a:moveTo>
                    <a:pt x="800" y="1574"/>
                  </a:moveTo>
                  <a:lnTo>
                    <a:pt x="0" y="1574"/>
                  </a:lnTo>
                  <a:lnTo>
                    <a:pt x="0" y="2374"/>
                  </a:lnTo>
                  <a:lnTo>
                    <a:pt x="1587" y="2374"/>
                  </a:lnTo>
                  <a:lnTo>
                    <a:pt x="2374" y="3162"/>
                  </a:lnTo>
                  <a:lnTo>
                    <a:pt x="9512" y="3162"/>
                  </a:lnTo>
                  <a:lnTo>
                    <a:pt x="10299" y="2374"/>
                  </a:lnTo>
                  <a:lnTo>
                    <a:pt x="11087" y="2374"/>
                  </a:lnTo>
                  <a:lnTo>
                    <a:pt x="11087" y="1574"/>
                  </a:lnTo>
                  <a:lnTo>
                    <a:pt x="11887" y="1574"/>
                  </a:lnTo>
                  <a:lnTo>
                    <a:pt x="11087" y="1574"/>
                  </a:lnTo>
                  <a:lnTo>
                    <a:pt x="11087" y="787"/>
                  </a:lnTo>
                  <a:lnTo>
                    <a:pt x="8712" y="787"/>
                  </a:lnTo>
                  <a:lnTo>
                    <a:pt x="7924" y="0"/>
                  </a:lnTo>
                  <a:lnTo>
                    <a:pt x="3174" y="0"/>
                  </a:lnTo>
                  <a:lnTo>
                    <a:pt x="2374" y="787"/>
                  </a:lnTo>
                  <a:lnTo>
                    <a:pt x="800" y="787"/>
                  </a:lnTo>
                  <a:lnTo>
                    <a:pt x="80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477" name="object 24477"/>
          <p:cNvGrpSpPr/>
          <p:nvPr/>
        </p:nvGrpSpPr>
        <p:grpSpPr>
          <a:xfrm>
            <a:off x="6444127" y="2401899"/>
            <a:ext cx="7287" cy="9001"/>
            <a:chOff x="7853521" y="3558368"/>
            <a:chExt cx="10795" cy="13335"/>
          </a:xfrm>
        </p:grpSpPr>
        <p:sp>
          <p:nvSpPr>
            <p:cNvPr id="24478" name="object 24478"/>
            <p:cNvSpPr/>
            <p:nvPr/>
          </p:nvSpPr>
          <p:spPr>
            <a:xfrm>
              <a:off x="7857477" y="3559162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29">
                  <a:moveTo>
                    <a:pt x="3175" y="11087"/>
                  </a:moveTo>
                  <a:lnTo>
                    <a:pt x="3175" y="10286"/>
                  </a:lnTo>
                  <a:lnTo>
                    <a:pt x="4762" y="10286"/>
                  </a:lnTo>
                  <a:lnTo>
                    <a:pt x="4762" y="9512"/>
                  </a:lnTo>
                  <a:lnTo>
                    <a:pt x="5549" y="8712"/>
                  </a:lnTo>
                  <a:lnTo>
                    <a:pt x="5549" y="4749"/>
                  </a:lnTo>
                  <a:lnTo>
                    <a:pt x="5549" y="3949"/>
                  </a:lnTo>
                  <a:lnTo>
                    <a:pt x="4762" y="3174"/>
                  </a:lnTo>
                  <a:lnTo>
                    <a:pt x="4762" y="2374"/>
                  </a:lnTo>
                  <a:lnTo>
                    <a:pt x="3962" y="1574"/>
                  </a:lnTo>
                  <a:lnTo>
                    <a:pt x="3175" y="787"/>
                  </a:lnTo>
                  <a:lnTo>
                    <a:pt x="23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79" name="object 24479"/>
            <p:cNvSpPr/>
            <p:nvPr/>
          </p:nvSpPr>
          <p:spPr>
            <a:xfrm>
              <a:off x="7854315" y="3559174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6337" y="10287"/>
                  </a:moveTo>
                  <a:lnTo>
                    <a:pt x="7924" y="10287"/>
                  </a:lnTo>
                  <a:lnTo>
                    <a:pt x="7924" y="9499"/>
                  </a:lnTo>
                  <a:lnTo>
                    <a:pt x="8712" y="8712"/>
                  </a:lnTo>
                  <a:lnTo>
                    <a:pt x="8712" y="3949"/>
                  </a:lnTo>
                  <a:lnTo>
                    <a:pt x="7924" y="3162"/>
                  </a:lnTo>
                  <a:lnTo>
                    <a:pt x="7924" y="2374"/>
                  </a:lnTo>
                  <a:lnTo>
                    <a:pt x="7124" y="1574"/>
                  </a:lnTo>
                  <a:lnTo>
                    <a:pt x="6337" y="774"/>
                  </a:lnTo>
                  <a:lnTo>
                    <a:pt x="5537" y="0"/>
                  </a:lnTo>
                  <a:lnTo>
                    <a:pt x="2374" y="0"/>
                  </a:lnTo>
                  <a:lnTo>
                    <a:pt x="800" y="1574"/>
                  </a:lnTo>
                  <a:lnTo>
                    <a:pt x="800" y="3162"/>
                  </a:lnTo>
                  <a:lnTo>
                    <a:pt x="0" y="3162"/>
                  </a:lnTo>
                  <a:lnTo>
                    <a:pt x="0" y="5537"/>
                  </a:lnTo>
                  <a:lnTo>
                    <a:pt x="800" y="5537"/>
                  </a:lnTo>
                  <a:lnTo>
                    <a:pt x="800" y="7912"/>
                  </a:lnTo>
                  <a:lnTo>
                    <a:pt x="1587" y="7912"/>
                  </a:lnTo>
                  <a:lnTo>
                    <a:pt x="1587" y="8712"/>
                  </a:lnTo>
                  <a:lnTo>
                    <a:pt x="3835" y="10566"/>
                  </a:lnTo>
                  <a:lnTo>
                    <a:pt x="2946" y="11328"/>
                  </a:lnTo>
                  <a:lnTo>
                    <a:pt x="5537" y="11087"/>
                  </a:lnTo>
                  <a:lnTo>
                    <a:pt x="6337" y="110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480" name="object 24480"/>
          <p:cNvGrpSpPr/>
          <p:nvPr/>
        </p:nvGrpSpPr>
        <p:grpSpPr>
          <a:xfrm>
            <a:off x="6439848" y="2357519"/>
            <a:ext cx="8573" cy="3429"/>
            <a:chOff x="7847183" y="3492620"/>
            <a:chExt cx="12700" cy="5080"/>
          </a:xfrm>
        </p:grpSpPr>
        <p:sp>
          <p:nvSpPr>
            <p:cNvPr id="24481" name="object 24481"/>
            <p:cNvSpPr/>
            <p:nvPr/>
          </p:nvSpPr>
          <p:spPr>
            <a:xfrm>
              <a:off x="7847977" y="3495001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787" y="1574"/>
                  </a:lnTo>
                  <a:lnTo>
                    <a:pt x="9499" y="1574"/>
                  </a:lnTo>
                  <a:lnTo>
                    <a:pt x="10299" y="800"/>
                  </a:lnTo>
                  <a:lnTo>
                    <a:pt x="11099" y="800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82" name="object 24482"/>
            <p:cNvSpPr/>
            <p:nvPr/>
          </p:nvSpPr>
          <p:spPr>
            <a:xfrm>
              <a:off x="7847977" y="3493414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1587"/>
                  </a:moveTo>
                  <a:lnTo>
                    <a:pt x="0" y="2374"/>
                  </a:lnTo>
                  <a:lnTo>
                    <a:pt x="787" y="2374"/>
                  </a:lnTo>
                  <a:lnTo>
                    <a:pt x="787" y="3162"/>
                  </a:lnTo>
                  <a:lnTo>
                    <a:pt x="9499" y="3162"/>
                  </a:lnTo>
                  <a:lnTo>
                    <a:pt x="10287" y="2374"/>
                  </a:lnTo>
                  <a:lnTo>
                    <a:pt x="11099" y="2374"/>
                  </a:lnTo>
                  <a:lnTo>
                    <a:pt x="11099" y="1587"/>
                  </a:lnTo>
                  <a:lnTo>
                    <a:pt x="10287" y="787"/>
                  </a:lnTo>
                  <a:lnTo>
                    <a:pt x="7124" y="787"/>
                  </a:lnTo>
                  <a:lnTo>
                    <a:pt x="7124" y="0"/>
                  </a:lnTo>
                  <a:lnTo>
                    <a:pt x="3962" y="0"/>
                  </a:lnTo>
                  <a:lnTo>
                    <a:pt x="3162" y="787"/>
                  </a:lnTo>
                  <a:lnTo>
                    <a:pt x="0" y="7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483" name="object 24483"/>
          <p:cNvGrpSpPr/>
          <p:nvPr/>
        </p:nvGrpSpPr>
        <p:grpSpPr>
          <a:xfrm>
            <a:off x="6228631" y="2417407"/>
            <a:ext cx="8573" cy="3429"/>
            <a:chOff x="7534268" y="3581343"/>
            <a:chExt cx="12700" cy="5080"/>
          </a:xfrm>
        </p:grpSpPr>
        <p:sp>
          <p:nvSpPr>
            <p:cNvPr id="24484" name="object 24484"/>
            <p:cNvSpPr/>
            <p:nvPr/>
          </p:nvSpPr>
          <p:spPr>
            <a:xfrm>
              <a:off x="7535062" y="3583724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1587" y="1587"/>
                  </a:lnTo>
                  <a:lnTo>
                    <a:pt x="8712" y="1587"/>
                  </a:lnTo>
                  <a:lnTo>
                    <a:pt x="9512" y="800"/>
                  </a:lnTo>
                  <a:lnTo>
                    <a:pt x="11099" y="800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85" name="object 24485"/>
            <p:cNvSpPr/>
            <p:nvPr/>
          </p:nvSpPr>
          <p:spPr>
            <a:xfrm>
              <a:off x="7535062" y="3582136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787"/>
                  </a:moveTo>
                  <a:lnTo>
                    <a:pt x="0" y="2374"/>
                  </a:lnTo>
                  <a:lnTo>
                    <a:pt x="800" y="2374"/>
                  </a:lnTo>
                  <a:lnTo>
                    <a:pt x="1587" y="3175"/>
                  </a:lnTo>
                  <a:lnTo>
                    <a:pt x="8712" y="3175"/>
                  </a:lnTo>
                  <a:lnTo>
                    <a:pt x="9512" y="2374"/>
                  </a:lnTo>
                  <a:lnTo>
                    <a:pt x="11099" y="2374"/>
                  </a:lnTo>
                  <a:lnTo>
                    <a:pt x="11099" y="787"/>
                  </a:lnTo>
                  <a:lnTo>
                    <a:pt x="9512" y="787"/>
                  </a:lnTo>
                  <a:lnTo>
                    <a:pt x="8712" y="0"/>
                  </a:lnTo>
                  <a:lnTo>
                    <a:pt x="2374" y="0"/>
                  </a:lnTo>
                  <a:lnTo>
                    <a:pt x="1587" y="787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486" name="object 24486"/>
          <p:cNvGrpSpPr/>
          <p:nvPr/>
        </p:nvGrpSpPr>
        <p:grpSpPr>
          <a:xfrm>
            <a:off x="6855889" y="1736142"/>
            <a:ext cx="1715" cy="3000"/>
            <a:chOff x="8463539" y="2572061"/>
            <a:chExt cx="2540" cy="4445"/>
          </a:xfrm>
        </p:grpSpPr>
        <p:sp>
          <p:nvSpPr>
            <p:cNvPr id="24487" name="object 24487"/>
            <p:cNvSpPr/>
            <p:nvPr/>
          </p:nvSpPr>
          <p:spPr>
            <a:xfrm>
              <a:off x="8464333" y="25728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88" name="object 24488"/>
            <p:cNvSpPr/>
            <p:nvPr/>
          </p:nvSpPr>
          <p:spPr>
            <a:xfrm>
              <a:off x="8464333" y="257285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2374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89" name="object 24489"/>
            <p:cNvSpPr/>
            <p:nvPr/>
          </p:nvSpPr>
          <p:spPr>
            <a:xfrm>
              <a:off x="8464333" y="257285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800"/>
                  </a:moveTo>
                  <a:lnTo>
                    <a:pt x="0" y="2374"/>
                  </a:lnTo>
                  <a:lnTo>
                    <a:pt x="787" y="2374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490" name="object 24490"/>
          <p:cNvGrpSpPr/>
          <p:nvPr/>
        </p:nvGrpSpPr>
        <p:grpSpPr>
          <a:xfrm>
            <a:off x="6893849" y="1681603"/>
            <a:ext cx="1715" cy="2143"/>
            <a:chOff x="8519776" y="2491263"/>
            <a:chExt cx="2540" cy="3175"/>
          </a:xfrm>
        </p:grpSpPr>
        <p:sp>
          <p:nvSpPr>
            <p:cNvPr id="24491" name="object 24491"/>
            <p:cNvSpPr/>
            <p:nvPr/>
          </p:nvSpPr>
          <p:spPr>
            <a:xfrm>
              <a:off x="8520569" y="249207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1574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92" name="object 24492"/>
            <p:cNvSpPr/>
            <p:nvPr/>
          </p:nvSpPr>
          <p:spPr>
            <a:xfrm>
              <a:off x="8520582" y="249205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787"/>
                  </a:moveTo>
                  <a:lnTo>
                    <a:pt x="0" y="1587"/>
                  </a:lnTo>
                  <a:lnTo>
                    <a:pt x="787" y="1587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493" name="object 24493"/>
          <p:cNvGrpSpPr/>
          <p:nvPr/>
        </p:nvGrpSpPr>
        <p:grpSpPr>
          <a:xfrm>
            <a:off x="6893849" y="1731863"/>
            <a:ext cx="1715" cy="2572"/>
            <a:chOff x="8519776" y="2565723"/>
            <a:chExt cx="2540" cy="3810"/>
          </a:xfrm>
        </p:grpSpPr>
        <p:sp>
          <p:nvSpPr>
            <p:cNvPr id="24494" name="object 24494"/>
            <p:cNvSpPr/>
            <p:nvPr/>
          </p:nvSpPr>
          <p:spPr>
            <a:xfrm>
              <a:off x="8520569" y="256651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1587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495" name="object 24495"/>
            <p:cNvSpPr/>
            <p:nvPr/>
          </p:nvSpPr>
          <p:spPr>
            <a:xfrm>
              <a:off x="8520582" y="256651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800"/>
                  </a:moveTo>
                  <a:lnTo>
                    <a:pt x="0" y="1600"/>
                  </a:lnTo>
                  <a:lnTo>
                    <a:pt x="787" y="1600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496" name="object 24496"/>
          <p:cNvSpPr/>
          <p:nvPr/>
        </p:nvSpPr>
        <p:spPr>
          <a:xfrm>
            <a:off x="6927543" y="1696043"/>
            <a:ext cx="1286" cy="5572"/>
          </a:xfrm>
          <a:custGeom>
            <a:avLst/>
            <a:gdLst/>
            <a:ahLst/>
            <a:cxnLst/>
            <a:rect l="l" t="t" r="r" b="b"/>
            <a:pathLst>
              <a:path w="1904" h="8255">
                <a:moveTo>
                  <a:pt x="0" y="3962"/>
                </a:moveTo>
                <a:lnTo>
                  <a:pt x="0" y="4749"/>
                </a:lnTo>
                <a:lnTo>
                  <a:pt x="787" y="6337"/>
                </a:lnTo>
                <a:lnTo>
                  <a:pt x="787" y="7137"/>
                </a:lnTo>
                <a:lnTo>
                  <a:pt x="1574" y="7137"/>
                </a:lnTo>
                <a:lnTo>
                  <a:pt x="1574" y="7912"/>
                </a:lnTo>
                <a:lnTo>
                  <a:pt x="1574" y="7137"/>
                </a:lnTo>
                <a:lnTo>
                  <a:pt x="787" y="7137"/>
                </a:lnTo>
                <a:lnTo>
                  <a:pt x="787" y="6337"/>
                </a:lnTo>
                <a:lnTo>
                  <a:pt x="0" y="4749"/>
                </a:lnTo>
                <a:lnTo>
                  <a:pt x="0" y="3162"/>
                </a:lnTo>
                <a:lnTo>
                  <a:pt x="787" y="2374"/>
                </a:lnTo>
                <a:lnTo>
                  <a:pt x="787" y="1574"/>
                </a:lnTo>
                <a:lnTo>
                  <a:pt x="1574" y="787"/>
                </a:lnTo>
                <a:lnTo>
                  <a:pt x="1574" y="0"/>
                </a:lnTo>
                <a:lnTo>
                  <a:pt x="1574" y="787"/>
                </a:lnTo>
                <a:lnTo>
                  <a:pt x="787" y="1574"/>
                </a:lnTo>
                <a:lnTo>
                  <a:pt x="787" y="2374"/>
                </a:lnTo>
                <a:lnTo>
                  <a:pt x="0" y="3162"/>
                </a:lnTo>
                <a:lnTo>
                  <a:pt x="0" y="39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497" name="object 24497"/>
          <p:cNvSpPr/>
          <p:nvPr/>
        </p:nvSpPr>
        <p:spPr>
          <a:xfrm>
            <a:off x="6907217" y="1604069"/>
            <a:ext cx="7287" cy="7715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3175" y="11087"/>
                </a:moveTo>
                <a:lnTo>
                  <a:pt x="6350" y="11087"/>
                </a:lnTo>
                <a:lnTo>
                  <a:pt x="7124" y="10286"/>
                </a:lnTo>
                <a:lnTo>
                  <a:pt x="7937" y="10286"/>
                </a:lnTo>
                <a:lnTo>
                  <a:pt x="8712" y="9499"/>
                </a:lnTo>
                <a:lnTo>
                  <a:pt x="9512" y="8712"/>
                </a:lnTo>
                <a:lnTo>
                  <a:pt x="9512" y="7912"/>
                </a:lnTo>
                <a:lnTo>
                  <a:pt x="10299" y="7124"/>
                </a:lnTo>
                <a:lnTo>
                  <a:pt x="10299" y="3174"/>
                </a:lnTo>
                <a:lnTo>
                  <a:pt x="9512" y="2374"/>
                </a:lnTo>
                <a:lnTo>
                  <a:pt x="9512" y="1574"/>
                </a:lnTo>
                <a:lnTo>
                  <a:pt x="8712" y="1574"/>
                </a:lnTo>
                <a:lnTo>
                  <a:pt x="7937" y="787"/>
                </a:lnTo>
                <a:lnTo>
                  <a:pt x="7124" y="787"/>
                </a:lnTo>
                <a:lnTo>
                  <a:pt x="6350" y="0"/>
                </a:lnTo>
                <a:lnTo>
                  <a:pt x="5549" y="0"/>
                </a:lnTo>
                <a:lnTo>
                  <a:pt x="4762" y="787"/>
                </a:lnTo>
                <a:lnTo>
                  <a:pt x="3175" y="787"/>
                </a:lnTo>
                <a:lnTo>
                  <a:pt x="1955" y="1879"/>
                </a:lnTo>
                <a:lnTo>
                  <a:pt x="1028" y="3238"/>
                </a:lnTo>
                <a:lnTo>
                  <a:pt x="800" y="4749"/>
                </a:lnTo>
                <a:lnTo>
                  <a:pt x="800" y="5549"/>
                </a:lnTo>
                <a:lnTo>
                  <a:pt x="0" y="6337"/>
                </a:lnTo>
                <a:lnTo>
                  <a:pt x="800" y="7124"/>
                </a:lnTo>
                <a:lnTo>
                  <a:pt x="800" y="8712"/>
                </a:lnTo>
                <a:lnTo>
                  <a:pt x="1600" y="9499"/>
                </a:lnTo>
                <a:lnTo>
                  <a:pt x="1600" y="10286"/>
                </a:lnTo>
                <a:lnTo>
                  <a:pt x="2387" y="11087"/>
                </a:lnTo>
                <a:lnTo>
                  <a:pt x="3175" y="11087"/>
                </a:lnTo>
                <a:lnTo>
                  <a:pt x="2387" y="11087"/>
                </a:lnTo>
                <a:lnTo>
                  <a:pt x="1600" y="10286"/>
                </a:lnTo>
                <a:lnTo>
                  <a:pt x="1600" y="9499"/>
                </a:lnTo>
                <a:lnTo>
                  <a:pt x="800" y="8712"/>
                </a:lnTo>
                <a:lnTo>
                  <a:pt x="800" y="7124"/>
                </a:lnTo>
                <a:lnTo>
                  <a:pt x="0" y="6337"/>
                </a:lnTo>
                <a:lnTo>
                  <a:pt x="800" y="5549"/>
                </a:lnTo>
                <a:lnTo>
                  <a:pt x="800" y="3949"/>
                </a:lnTo>
                <a:lnTo>
                  <a:pt x="1600" y="3174"/>
                </a:lnTo>
                <a:lnTo>
                  <a:pt x="1600" y="2374"/>
                </a:lnTo>
                <a:lnTo>
                  <a:pt x="2387" y="1574"/>
                </a:lnTo>
                <a:lnTo>
                  <a:pt x="3175" y="787"/>
                </a:lnTo>
                <a:lnTo>
                  <a:pt x="4762" y="787"/>
                </a:lnTo>
                <a:lnTo>
                  <a:pt x="5549" y="0"/>
                </a:lnTo>
                <a:lnTo>
                  <a:pt x="6350" y="0"/>
                </a:lnTo>
                <a:lnTo>
                  <a:pt x="7124" y="787"/>
                </a:lnTo>
                <a:lnTo>
                  <a:pt x="7937" y="7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498" name="object 24498"/>
          <p:cNvGrpSpPr/>
          <p:nvPr/>
        </p:nvGrpSpPr>
        <p:grpSpPr>
          <a:xfrm>
            <a:off x="6895452" y="1754863"/>
            <a:ext cx="1715" cy="3429"/>
            <a:chOff x="8522151" y="2599797"/>
            <a:chExt cx="2540" cy="5080"/>
          </a:xfrm>
        </p:grpSpPr>
        <p:sp>
          <p:nvSpPr>
            <p:cNvPr id="24499" name="object 24499"/>
            <p:cNvSpPr/>
            <p:nvPr/>
          </p:nvSpPr>
          <p:spPr>
            <a:xfrm>
              <a:off x="8522957" y="26005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00" name="object 24500"/>
            <p:cNvSpPr/>
            <p:nvPr/>
          </p:nvSpPr>
          <p:spPr>
            <a:xfrm>
              <a:off x="8522944" y="260059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3162"/>
                  </a:moveTo>
                  <a:lnTo>
                    <a:pt x="80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01" name="object 24501"/>
            <p:cNvSpPr/>
            <p:nvPr/>
          </p:nvSpPr>
          <p:spPr>
            <a:xfrm>
              <a:off x="8522957" y="260059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1574"/>
                  </a:moveTo>
                  <a:lnTo>
                    <a:pt x="0" y="2374"/>
                  </a:lnTo>
                  <a:lnTo>
                    <a:pt x="800" y="3162"/>
                  </a:lnTo>
                  <a:lnTo>
                    <a:pt x="800" y="787"/>
                  </a:lnTo>
                  <a:lnTo>
                    <a:pt x="0" y="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02" name="object 24502"/>
          <p:cNvGrpSpPr/>
          <p:nvPr/>
        </p:nvGrpSpPr>
        <p:grpSpPr>
          <a:xfrm>
            <a:off x="6930213" y="1751109"/>
            <a:ext cx="1715" cy="2572"/>
            <a:chOff x="8573649" y="2594235"/>
            <a:chExt cx="2540" cy="3810"/>
          </a:xfrm>
        </p:grpSpPr>
        <p:sp>
          <p:nvSpPr>
            <p:cNvPr id="24503" name="object 24503"/>
            <p:cNvSpPr/>
            <p:nvPr/>
          </p:nvSpPr>
          <p:spPr>
            <a:xfrm>
              <a:off x="8575243" y="25950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04" name="object 24504"/>
            <p:cNvSpPr/>
            <p:nvPr/>
          </p:nvSpPr>
          <p:spPr>
            <a:xfrm>
              <a:off x="8574443" y="25950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800"/>
                  </a:moveTo>
                  <a:lnTo>
                    <a:pt x="0" y="1600"/>
                  </a:lnTo>
                  <a:lnTo>
                    <a:pt x="800" y="1600"/>
                  </a:lnTo>
                  <a:lnTo>
                    <a:pt x="80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505" name="object 24505"/>
          <p:cNvSpPr/>
          <p:nvPr/>
        </p:nvSpPr>
        <p:spPr>
          <a:xfrm>
            <a:off x="6930757" y="1701384"/>
            <a:ext cx="857" cy="1715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87" y="800"/>
                </a:moveTo>
                <a:lnTo>
                  <a:pt x="787" y="0"/>
                </a:lnTo>
                <a:lnTo>
                  <a:pt x="787" y="800"/>
                </a:lnTo>
                <a:lnTo>
                  <a:pt x="0" y="800"/>
                </a:lnTo>
                <a:lnTo>
                  <a:pt x="0" y="1600"/>
                </a:lnTo>
                <a:lnTo>
                  <a:pt x="787" y="1600"/>
                </a:lnTo>
                <a:lnTo>
                  <a:pt x="787" y="2374"/>
                </a:lnTo>
                <a:lnTo>
                  <a:pt x="787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506" name="object 24506"/>
          <p:cNvGrpSpPr/>
          <p:nvPr/>
        </p:nvGrpSpPr>
        <p:grpSpPr>
          <a:xfrm>
            <a:off x="6931825" y="1774640"/>
            <a:ext cx="2143" cy="3000"/>
            <a:chOff x="8576036" y="2629096"/>
            <a:chExt cx="3175" cy="4445"/>
          </a:xfrm>
        </p:grpSpPr>
        <p:sp>
          <p:nvSpPr>
            <p:cNvPr id="24507" name="object 24507"/>
            <p:cNvSpPr/>
            <p:nvPr/>
          </p:nvSpPr>
          <p:spPr>
            <a:xfrm>
              <a:off x="8577618" y="26298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08" name="object 24508"/>
            <p:cNvSpPr/>
            <p:nvPr/>
          </p:nvSpPr>
          <p:spPr>
            <a:xfrm>
              <a:off x="8577618" y="262989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787" y="2374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09" name="object 24509"/>
            <p:cNvSpPr/>
            <p:nvPr/>
          </p:nvSpPr>
          <p:spPr>
            <a:xfrm>
              <a:off x="8576830" y="262990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800"/>
                  </a:moveTo>
                  <a:lnTo>
                    <a:pt x="0" y="1587"/>
                  </a:lnTo>
                  <a:lnTo>
                    <a:pt x="787" y="1587"/>
                  </a:lnTo>
                  <a:lnTo>
                    <a:pt x="787" y="2374"/>
                  </a:lnTo>
                  <a:lnTo>
                    <a:pt x="1574" y="2374"/>
                  </a:lnTo>
                  <a:lnTo>
                    <a:pt x="1574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10" name="object 24510"/>
          <p:cNvGrpSpPr/>
          <p:nvPr/>
        </p:nvGrpSpPr>
        <p:grpSpPr>
          <a:xfrm>
            <a:off x="6854286" y="1713150"/>
            <a:ext cx="1715" cy="2143"/>
            <a:chOff x="8461165" y="2537999"/>
            <a:chExt cx="2540" cy="3175"/>
          </a:xfrm>
        </p:grpSpPr>
        <p:sp>
          <p:nvSpPr>
            <p:cNvPr id="24511" name="object 24511"/>
            <p:cNvSpPr/>
            <p:nvPr/>
          </p:nvSpPr>
          <p:spPr>
            <a:xfrm>
              <a:off x="8461959" y="253880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87" y="1574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12" name="object 24512"/>
            <p:cNvSpPr/>
            <p:nvPr/>
          </p:nvSpPr>
          <p:spPr>
            <a:xfrm>
              <a:off x="8461959" y="253879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787"/>
                  </a:moveTo>
                  <a:lnTo>
                    <a:pt x="0" y="1587"/>
                  </a:lnTo>
                  <a:lnTo>
                    <a:pt x="787" y="1587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13" name="object 24513"/>
          <p:cNvGrpSpPr/>
          <p:nvPr/>
        </p:nvGrpSpPr>
        <p:grpSpPr>
          <a:xfrm>
            <a:off x="6854286" y="1662880"/>
            <a:ext cx="1715" cy="2143"/>
            <a:chOff x="8461165" y="2463526"/>
            <a:chExt cx="2540" cy="3175"/>
          </a:xfrm>
        </p:grpSpPr>
        <p:sp>
          <p:nvSpPr>
            <p:cNvPr id="24514" name="object 24514"/>
            <p:cNvSpPr/>
            <p:nvPr/>
          </p:nvSpPr>
          <p:spPr>
            <a:xfrm>
              <a:off x="8461959" y="246433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87" y="1574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15" name="object 24515"/>
            <p:cNvSpPr/>
            <p:nvPr/>
          </p:nvSpPr>
          <p:spPr>
            <a:xfrm>
              <a:off x="8461959" y="246432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800"/>
                  </a:moveTo>
                  <a:lnTo>
                    <a:pt x="0" y="1587"/>
                  </a:lnTo>
                  <a:lnTo>
                    <a:pt x="787" y="1587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16" name="object 24516"/>
          <p:cNvGrpSpPr/>
          <p:nvPr/>
        </p:nvGrpSpPr>
        <p:grpSpPr>
          <a:xfrm>
            <a:off x="7146249" y="1985875"/>
            <a:ext cx="1715" cy="5572"/>
            <a:chOff x="8893702" y="2942037"/>
            <a:chExt cx="2540" cy="8255"/>
          </a:xfrm>
        </p:grpSpPr>
        <p:sp>
          <p:nvSpPr>
            <p:cNvPr id="24517" name="object 24517"/>
            <p:cNvSpPr/>
            <p:nvPr/>
          </p:nvSpPr>
          <p:spPr>
            <a:xfrm>
              <a:off x="8894495" y="2942831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80">
                  <a:moveTo>
                    <a:pt x="749" y="4749"/>
                  </a:moveTo>
                  <a:lnTo>
                    <a:pt x="749" y="1574"/>
                  </a:lnTo>
                  <a:lnTo>
                    <a:pt x="0" y="787"/>
                  </a:lnTo>
                  <a:lnTo>
                    <a:pt x="0" y="0"/>
                  </a:lnTo>
                </a:path>
                <a:path w="1270" h="5080">
                  <a:moveTo>
                    <a:pt x="749" y="4749"/>
                  </a:moveTo>
                  <a:lnTo>
                    <a:pt x="749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18" name="object 24518"/>
            <p:cNvSpPr/>
            <p:nvPr/>
          </p:nvSpPr>
          <p:spPr>
            <a:xfrm>
              <a:off x="8894508" y="294758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74"/>
                  </a:moveTo>
                  <a:lnTo>
                    <a:pt x="0" y="787"/>
                  </a:lnTo>
                  <a:lnTo>
                    <a:pt x="7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19" name="object 24519"/>
          <p:cNvGrpSpPr/>
          <p:nvPr/>
        </p:nvGrpSpPr>
        <p:grpSpPr>
          <a:xfrm>
            <a:off x="7115782" y="1846298"/>
            <a:ext cx="9001" cy="3429"/>
            <a:chOff x="8848566" y="2735256"/>
            <a:chExt cx="13335" cy="5080"/>
          </a:xfrm>
        </p:grpSpPr>
        <p:sp>
          <p:nvSpPr>
            <p:cNvPr id="24520" name="object 24520"/>
            <p:cNvSpPr/>
            <p:nvPr/>
          </p:nvSpPr>
          <p:spPr>
            <a:xfrm>
              <a:off x="8857297" y="273922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21" name="object 24521"/>
            <p:cNvSpPr/>
            <p:nvPr/>
          </p:nvSpPr>
          <p:spPr>
            <a:xfrm>
              <a:off x="8849359" y="2736049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1587"/>
                  </a:moveTo>
                  <a:lnTo>
                    <a:pt x="0" y="2387"/>
                  </a:lnTo>
                  <a:lnTo>
                    <a:pt x="749" y="2387"/>
                  </a:lnTo>
                  <a:lnTo>
                    <a:pt x="1587" y="3162"/>
                  </a:lnTo>
                  <a:lnTo>
                    <a:pt x="10287" y="3162"/>
                  </a:lnTo>
                  <a:lnTo>
                    <a:pt x="10287" y="2387"/>
                  </a:lnTo>
                  <a:lnTo>
                    <a:pt x="11125" y="2387"/>
                  </a:lnTo>
                  <a:lnTo>
                    <a:pt x="11125" y="1587"/>
                  </a:lnTo>
                  <a:lnTo>
                    <a:pt x="10287" y="787"/>
                  </a:lnTo>
                  <a:lnTo>
                    <a:pt x="7950" y="787"/>
                  </a:lnTo>
                  <a:lnTo>
                    <a:pt x="7099" y="0"/>
                  </a:lnTo>
                  <a:lnTo>
                    <a:pt x="4762" y="0"/>
                  </a:lnTo>
                  <a:lnTo>
                    <a:pt x="3924" y="787"/>
                  </a:lnTo>
                  <a:lnTo>
                    <a:pt x="749" y="787"/>
                  </a:lnTo>
                  <a:lnTo>
                    <a:pt x="749" y="15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22" name="object 24522"/>
          <p:cNvGrpSpPr/>
          <p:nvPr/>
        </p:nvGrpSpPr>
        <p:grpSpPr>
          <a:xfrm>
            <a:off x="6547340" y="1623849"/>
            <a:ext cx="3858" cy="25718"/>
            <a:chOff x="8006429" y="2405703"/>
            <a:chExt cx="5715" cy="38100"/>
          </a:xfrm>
        </p:grpSpPr>
        <p:sp>
          <p:nvSpPr>
            <p:cNvPr id="24523" name="object 24523"/>
            <p:cNvSpPr/>
            <p:nvPr/>
          </p:nvSpPr>
          <p:spPr>
            <a:xfrm>
              <a:off x="8009597" y="244055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800" y="2387"/>
                  </a:moveTo>
                  <a:lnTo>
                    <a:pt x="800" y="1587"/>
                  </a:lnTo>
                  <a:lnTo>
                    <a:pt x="1587" y="1587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24" name="object 24524"/>
            <p:cNvSpPr/>
            <p:nvPr/>
          </p:nvSpPr>
          <p:spPr>
            <a:xfrm>
              <a:off x="8008810" y="24405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800"/>
                  </a:moveTo>
                  <a:lnTo>
                    <a:pt x="0" y="1600"/>
                  </a:lnTo>
                  <a:lnTo>
                    <a:pt x="787" y="1600"/>
                  </a:lnTo>
                  <a:lnTo>
                    <a:pt x="787" y="2387"/>
                  </a:lnTo>
                  <a:lnTo>
                    <a:pt x="1587" y="2387"/>
                  </a:lnTo>
                  <a:lnTo>
                    <a:pt x="1587" y="1600"/>
                  </a:lnTo>
                  <a:lnTo>
                    <a:pt x="2374" y="1600"/>
                  </a:lnTo>
                  <a:lnTo>
                    <a:pt x="1587" y="800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25" name="object 24525"/>
            <p:cNvSpPr/>
            <p:nvPr/>
          </p:nvSpPr>
          <p:spPr>
            <a:xfrm>
              <a:off x="8008010" y="240649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74"/>
                  </a:moveTo>
                  <a:lnTo>
                    <a:pt x="787" y="787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26" name="object 24526"/>
            <p:cNvSpPr/>
            <p:nvPr/>
          </p:nvSpPr>
          <p:spPr>
            <a:xfrm>
              <a:off x="8007222" y="24064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787" y="1587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27" name="object 24527"/>
          <p:cNvGrpSpPr/>
          <p:nvPr/>
        </p:nvGrpSpPr>
        <p:grpSpPr>
          <a:xfrm>
            <a:off x="6547340" y="1558605"/>
            <a:ext cx="2143" cy="2143"/>
            <a:chOff x="8006429" y="2309044"/>
            <a:chExt cx="3175" cy="3175"/>
          </a:xfrm>
        </p:grpSpPr>
        <p:sp>
          <p:nvSpPr>
            <p:cNvPr id="24528" name="object 24528"/>
            <p:cNvSpPr/>
            <p:nvPr/>
          </p:nvSpPr>
          <p:spPr>
            <a:xfrm>
              <a:off x="8008010" y="230985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74"/>
                  </a:moveTo>
                  <a:lnTo>
                    <a:pt x="787" y="1574"/>
                  </a:lnTo>
                  <a:lnTo>
                    <a:pt x="787" y="787"/>
                  </a:lnTo>
                  <a:lnTo>
                    <a:pt x="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29" name="object 24529"/>
            <p:cNvSpPr/>
            <p:nvPr/>
          </p:nvSpPr>
          <p:spPr>
            <a:xfrm>
              <a:off x="8007222" y="23098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0" y="1587"/>
                  </a:lnTo>
                  <a:lnTo>
                    <a:pt x="1574" y="1587"/>
                  </a:lnTo>
                  <a:lnTo>
                    <a:pt x="1574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30" name="object 24530"/>
          <p:cNvGrpSpPr/>
          <p:nvPr/>
        </p:nvGrpSpPr>
        <p:grpSpPr>
          <a:xfrm>
            <a:off x="6847866" y="1660206"/>
            <a:ext cx="2143" cy="2572"/>
            <a:chOff x="8451653" y="2459564"/>
            <a:chExt cx="3175" cy="3810"/>
          </a:xfrm>
        </p:grpSpPr>
        <p:sp>
          <p:nvSpPr>
            <p:cNvPr id="24531" name="object 24531"/>
            <p:cNvSpPr/>
            <p:nvPr/>
          </p:nvSpPr>
          <p:spPr>
            <a:xfrm>
              <a:off x="8453246" y="246037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87"/>
                  </a:moveTo>
                  <a:lnTo>
                    <a:pt x="787" y="1587"/>
                  </a:lnTo>
                  <a:lnTo>
                    <a:pt x="787" y="787"/>
                  </a:lnTo>
                  <a:lnTo>
                    <a:pt x="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32" name="object 24532"/>
            <p:cNvSpPr/>
            <p:nvPr/>
          </p:nvSpPr>
          <p:spPr>
            <a:xfrm>
              <a:off x="8452446" y="24603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800" y="800"/>
                  </a:lnTo>
                  <a:lnTo>
                    <a:pt x="800" y="1600"/>
                  </a:lnTo>
                  <a:lnTo>
                    <a:pt x="1587" y="1600"/>
                  </a:lnTo>
                  <a:lnTo>
                    <a:pt x="1587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33" name="object 24533"/>
          <p:cNvGrpSpPr/>
          <p:nvPr/>
        </p:nvGrpSpPr>
        <p:grpSpPr>
          <a:xfrm>
            <a:off x="6847866" y="1710475"/>
            <a:ext cx="2143" cy="2143"/>
            <a:chOff x="8451653" y="2534037"/>
            <a:chExt cx="3175" cy="3175"/>
          </a:xfrm>
        </p:grpSpPr>
        <p:sp>
          <p:nvSpPr>
            <p:cNvPr id="24534" name="object 24534"/>
            <p:cNvSpPr/>
            <p:nvPr/>
          </p:nvSpPr>
          <p:spPr>
            <a:xfrm>
              <a:off x="8453246" y="253484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74"/>
                  </a:moveTo>
                  <a:lnTo>
                    <a:pt x="787" y="787"/>
                  </a:lnTo>
                  <a:lnTo>
                    <a:pt x="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35" name="object 24535"/>
            <p:cNvSpPr/>
            <p:nvPr/>
          </p:nvSpPr>
          <p:spPr>
            <a:xfrm>
              <a:off x="8452446" y="25348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800" y="800"/>
                  </a:lnTo>
                  <a:lnTo>
                    <a:pt x="800" y="1587"/>
                  </a:lnTo>
                  <a:lnTo>
                    <a:pt x="1587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36" name="object 24536"/>
          <p:cNvGrpSpPr/>
          <p:nvPr/>
        </p:nvGrpSpPr>
        <p:grpSpPr>
          <a:xfrm>
            <a:off x="6633433" y="1584279"/>
            <a:ext cx="7287" cy="8573"/>
            <a:chOff x="8133975" y="2347080"/>
            <a:chExt cx="10795" cy="12700"/>
          </a:xfrm>
        </p:grpSpPr>
        <p:sp>
          <p:nvSpPr>
            <p:cNvPr id="24537" name="object 24537"/>
            <p:cNvSpPr/>
            <p:nvPr/>
          </p:nvSpPr>
          <p:spPr>
            <a:xfrm>
              <a:off x="8134769" y="2347874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30">
                  <a:moveTo>
                    <a:pt x="3175" y="11099"/>
                  </a:moveTo>
                  <a:lnTo>
                    <a:pt x="2374" y="10299"/>
                  </a:lnTo>
                  <a:lnTo>
                    <a:pt x="1587" y="10299"/>
                  </a:lnTo>
                  <a:lnTo>
                    <a:pt x="800" y="9512"/>
                  </a:lnTo>
                  <a:lnTo>
                    <a:pt x="800" y="7924"/>
                  </a:lnTo>
                  <a:lnTo>
                    <a:pt x="0" y="7137"/>
                  </a:lnTo>
                  <a:lnTo>
                    <a:pt x="0" y="5562"/>
                  </a:lnTo>
                  <a:lnTo>
                    <a:pt x="800" y="4762"/>
                  </a:lnTo>
                  <a:lnTo>
                    <a:pt x="800" y="2387"/>
                  </a:lnTo>
                  <a:lnTo>
                    <a:pt x="1587" y="1587"/>
                  </a:lnTo>
                  <a:lnTo>
                    <a:pt x="2374" y="1587"/>
                  </a:lnTo>
                  <a:lnTo>
                    <a:pt x="2374" y="800"/>
                  </a:lnTo>
                  <a:lnTo>
                    <a:pt x="3175" y="0"/>
                  </a:lnTo>
                  <a:lnTo>
                    <a:pt x="5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38" name="object 24538"/>
            <p:cNvSpPr/>
            <p:nvPr/>
          </p:nvSpPr>
          <p:spPr>
            <a:xfrm>
              <a:off x="8134769" y="2347874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30">
                  <a:moveTo>
                    <a:pt x="0" y="6337"/>
                  </a:moveTo>
                  <a:lnTo>
                    <a:pt x="0" y="7137"/>
                  </a:lnTo>
                  <a:lnTo>
                    <a:pt x="787" y="7924"/>
                  </a:lnTo>
                  <a:lnTo>
                    <a:pt x="787" y="9512"/>
                  </a:lnTo>
                  <a:lnTo>
                    <a:pt x="1574" y="10299"/>
                  </a:lnTo>
                  <a:lnTo>
                    <a:pt x="2374" y="10299"/>
                  </a:lnTo>
                  <a:lnTo>
                    <a:pt x="3162" y="11099"/>
                  </a:lnTo>
                  <a:lnTo>
                    <a:pt x="3949" y="11099"/>
                  </a:lnTo>
                  <a:lnTo>
                    <a:pt x="4749" y="10299"/>
                  </a:lnTo>
                  <a:lnTo>
                    <a:pt x="5537" y="10299"/>
                  </a:lnTo>
                  <a:lnTo>
                    <a:pt x="6337" y="9512"/>
                  </a:lnTo>
                  <a:lnTo>
                    <a:pt x="7124" y="8712"/>
                  </a:lnTo>
                  <a:lnTo>
                    <a:pt x="7912" y="7924"/>
                  </a:lnTo>
                  <a:lnTo>
                    <a:pt x="7912" y="6337"/>
                  </a:lnTo>
                  <a:lnTo>
                    <a:pt x="8712" y="4762"/>
                  </a:lnTo>
                  <a:lnTo>
                    <a:pt x="8712" y="3162"/>
                  </a:lnTo>
                  <a:lnTo>
                    <a:pt x="7912" y="2387"/>
                  </a:lnTo>
                  <a:lnTo>
                    <a:pt x="7912" y="800"/>
                  </a:lnTo>
                  <a:lnTo>
                    <a:pt x="7124" y="800"/>
                  </a:lnTo>
                  <a:lnTo>
                    <a:pt x="6337" y="0"/>
                  </a:lnTo>
                  <a:lnTo>
                    <a:pt x="3162" y="0"/>
                  </a:lnTo>
                  <a:lnTo>
                    <a:pt x="2374" y="800"/>
                  </a:lnTo>
                  <a:lnTo>
                    <a:pt x="2374" y="1587"/>
                  </a:lnTo>
                  <a:lnTo>
                    <a:pt x="1574" y="1587"/>
                  </a:lnTo>
                  <a:lnTo>
                    <a:pt x="787" y="2387"/>
                  </a:lnTo>
                  <a:lnTo>
                    <a:pt x="787" y="4762"/>
                  </a:lnTo>
                  <a:lnTo>
                    <a:pt x="0" y="5549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39" name="object 24539"/>
          <p:cNvGrpSpPr/>
          <p:nvPr/>
        </p:nvGrpSpPr>
        <p:grpSpPr>
          <a:xfrm>
            <a:off x="6605632" y="1662349"/>
            <a:ext cx="2143" cy="3000"/>
            <a:chOff x="8092788" y="2462739"/>
            <a:chExt cx="3175" cy="4445"/>
          </a:xfrm>
        </p:grpSpPr>
        <p:sp>
          <p:nvSpPr>
            <p:cNvPr id="24540" name="object 24540"/>
            <p:cNvSpPr/>
            <p:nvPr/>
          </p:nvSpPr>
          <p:spPr>
            <a:xfrm>
              <a:off x="8093582" y="246353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787" y="2374"/>
                  </a:moveTo>
                  <a:lnTo>
                    <a:pt x="1587" y="1587"/>
                  </a:lnTo>
                  <a:lnTo>
                    <a:pt x="1587" y="800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41" name="object 24541"/>
            <p:cNvSpPr/>
            <p:nvPr/>
          </p:nvSpPr>
          <p:spPr>
            <a:xfrm>
              <a:off x="8093582" y="246353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800"/>
                  </a:moveTo>
                  <a:lnTo>
                    <a:pt x="0" y="2374"/>
                  </a:lnTo>
                  <a:lnTo>
                    <a:pt x="787" y="2374"/>
                  </a:lnTo>
                  <a:lnTo>
                    <a:pt x="1574" y="1587"/>
                  </a:lnTo>
                  <a:lnTo>
                    <a:pt x="1574" y="800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42" name="object 24542"/>
          <p:cNvGrpSpPr/>
          <p:nvPr/>
        </p:nvGrpSpPr>
        <p:grpSpPr>
          <a:xfrm>
            <a:off x="6616854" y="1494963"/>
            <a:ext cx="6429" cy="9001"/>
            <a:chOff x="8109413" y="2214759"/>
            <a:chExt cx="9525" cy="13335"/>
          </a:xfrm>
        </p:grpSpPr>
        <p:sp>
          <p:nvSpPr>
            <p:cNvPr id="24543" name="object 24543"/>
            <p:cNvSpPr/>
            <p:nvPr/>
          </p:nvSpPr>
          <p:spPr>
            <a:xfrm>
              <a:off x="8110219" y="2215553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30">
                  <a:moveTo>
                    <a:pt x="2374" y="11099"/>
                  </a:moveTo>
                  <a:lnTo>
                    <a:pt x="1574" y="11099"/>
                  </a:lnTo>
                  <a:lnTo>
                    <a:pt x="1574" y="10299"/>
                  </a:lnTo>
                  <a:lnTo>
                    <a:pt x="800" y="9512"/>
                  </a:lnTo>
                  <a:lnTo>
                    <a:pt x="800" y="8712"/>
                  </a:lnTo>
                  <a:lnTo>
                    <a:pt x="0" y="8712"/>
                  </a:lnTo>
                  <a:lnTo>
                    <a:pt x="0" y="4762"/>
                  </a:lnTo>
                  <a:lnTo>
                    <a:pt x="800" y="3962"/>
                  </a:lnTo>
                  <a:lnTo>
                    <a:pt x="800" y="3175"/>
                  </a:lnTo>
                  <a:lnTo>
                    <a:pt x="1574" y="2374"/>
                  </a:lnTo>
                  <a:lnTo>
                    <a:pt x="1574" y="1587"/>
                  </a:lnTo>
                  <a:lnTo>
                    <a:pt x="2374" y="800"/>
                  </a:lnTo>
                  <a:lnTo>
                    <a:pt x="3162" y="800"/>
                  </a:lnTo>
                  <a:lnTo>
                    <a:pt x="3949" y="0"/>
                  </a:lnTo>
                  <a:lnTo>
                    <a:pt x="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44" name="object 24544"/>
            <p:cNvSpPr/>
            <p:nvPr/>
          </p:nvSpPr>
          <p:spPr>
            <a:xfrm>
              <a:off x="8110207" y="2215565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30">
                  <a:moveTo>
                    <a:pt x="0" y="6337"/>
                  </a:moveTo>
                  <a:lnTo>
                    <a:pt x="0" y="8712"/>
                  </a:lnTo>
                  <a:lnTo>
                    <a:pt x="787" y="8712"/>
                  </a:lnTo>
                  <a:lnTo>
                    <a:pt x="787" y="9499"/>
                  </a:lnTo>
                  <a:lnTo>
                    <a:pt x="1587" y="10299"/>
                  </a:lnTo>
                  <a:lnTo>
                    <a:pt x="1587" y="11099"/>
                  </a:lnTo>
                  <a:lnTo>
                    <a:pt x="3162" y="11099"/>
                  </a:lnTo>
                  <a:lnTo>
                    <a:pt x="5816" y="11341"/>
                  </a:lnTo>
                  <a:lnTo>
                    <a:pt x="4826" y="10591"/>
                  </a:lnTo>
                  <a:lnTo>
                    <a:pt x="7137" y="8712"/>
                  </a:lnTo>
                  <a:lnTo>
                    <a:pt x="7137" y="7924"/>
                  </a:lnTo>
                  <a:lnTo>
                    <a:pt x="7924" y="7137"/>
                  </a:lnTo>
                  <a:lnTo>
                    <a:pt x="7924" y="2374"/>
                  </a:lnTo>
                  <a:lnTo>
                    <a:pt x="7137" y="1587"/>
                  </a:lnTo>
                  <a:lnTo>
                    <a:pt x="7137" y="800"/>
                  </a:lnTo>
                  <a:lnTo>
                    <a:pt x="6337" y="800"/>
                  </a:lnTo>
                  <a:lnTo>
                    <a:pt x="5537" y="0"/>
                  </a:lnTo>
                  <a:lnTo>
                    <a:pt x="3962" y="0"/>
                  </a:lnTo>
                  <a:lnTo>
                    <a:pt x="3162" y="800"/>
                  </a:lnTo>
                  <a:lnTo>
                    <a:pt x="2374" y="800"/>
                  </a:lnTo>
                  <a:lnTo>
                    <a:pt x="1587" y="1587"/>
                  </a:lnTo>
                  <a:lnTo>
                    <a:pt x="1587" y="2374"/>
                  </a:lnTo>
                  <a:lnTo>
                    <a:pt x="787" y="3162"/>
                  </a:lnTo>
                  <a:lnTo>
                    <a:pt x="787" y="3962"/>
                  </a:lnTo>
                  <a:lnTo>
                    <a:pt x="0" y="4762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45" name="object 24545"/>
          <p:cNvGrpSpPr/>
          <p:nvPr/>
        </p:nvGrpSpPr>
        <p:grpSpPr>
          <a:xfrm>
            <a:off x="6636648" y="1539891"/>
            <a:ext cx="8573" cy="3429"/>
            <a:chOff x="8138738" y="2281320"/>
            <a:chExt cx="12700" cy="5080"/>
          </a:xfrm>
        </p:grpSpPr>
        <p:sp>
          <p:nvSpPr>
            <p:cNvPr id="24546" name="object 24546"/>
            <p:cNvSpPr/>
            <p:nvPr/>
          </p:nvSpPr>
          <p:spPr>
            <a:xfrm>
              <a:off x="8139531" y="2283701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1574" y="1574"/>
                  </a:lnTo>
                  <a:lnTo>
                    <a:pt x="8712" y="1574"/>
                  </a:lnTo>
                  <a:lnTo>
                    <a:pt x="9499" y="800"/>
                  </a:lnTo>
                  <a:lnTo>
                    <a:pt x="11087" y="800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47" name="object 24547"/>
            <p:cNvSpPr/>
            <p:nvPr/>
          </p:nvSpPr>
          <p:spPr>
            <a:xfrm>
              <a:off x="8139531" y="2282113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1587"/>
                  </a:moveTo>
                  <a:lnTo>
                    <a:pt x="0" y="2387"/>
                  </a:lnTo>
                  <a:lnTo>
                    <a:pt x="787" y="2387"/>
                  </a:lnTo>
                  <a:lnTo>
                    <a:pt x="1574" y="3162"/>
                  </a:lnTo>
                  <a:lnTo>
                    <a:pt x="8712" y="3162"/>
                  </a:lnTo>
                  <a:lnTo>
                    <a:pt x="9499" y="2387"/>
                  </a:lnTo>
                  <a:lnTo>
                    <a:pt x="11087" y="2387"/>
                  </a:lnTo>
                  <a:lnTo>
                    <a:pt x="11087" y="787"/>
                  </a:lnTo>
                  <a:lnTo>
                    <a:pt x="8712" y="787"/>
                  </a:lnTo>
                  <a:lnTo>
                    <a:pt x="8712" y="0"/>
                  </a:lnTo>
                  <a:lnTo>
                    <a:pt x="2374" y="0"/>
                  </a:lnTo>
                  <a:lnTo>
                    <a:pt x="1574" y="787"/>
                  </a:lnTo>
                  <a:lnTo>
                    <a:pt x="0" y="7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48" name="object 24548"/>
          <p:cNvGrpSpPr/>
          <p:nvPr/>
        </p:nvGrpSpPr>
        <p:grpSpPr>
          <a:xfrm>
            <a:off x="6759097" y="1674119"/>
            <a:ext cx="3429" cy="26575"/>
            <a:chOff x="8320144" y="2480176"/>
            <a:chExt cx="5080" cy="39370"/>
          </a:xfrm>
        </p:grpSpPr>
        <p:sp>
          <p:nvSpPr>
            <p:cNvPr id="24549" name="object 24549"/>
            <p:cNvSpPr/>
            <p:nvPr/>
          </p:nvSpPr>
          <p:spPr>
            <a:xfrm>
              <a:off x="8320938" y="248097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1574"/>
                  </a:moveTo>
                  <a:lnTo>
                    <a:pt x="800" y="7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50" name="object 24550"/>
            <p:cNvSpPr/>
            <p:nvPr/>
          </p:nvSpPr>
          <p:spPr>
            <a:xfrm>
              <a:off x="8320938" y="248097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787"/>
                  </a:moveTo>
                  <a:lnTo>
                    <a:pt x="0" y="1587"/>
                  </a:lnTo>
                  <a:lnTo>
                    <a:pt x="787" y="1587"/>
                  </a:lnTo>
                  <a:lnTo>
                    <a:pt x="787" y="787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51" name="object 24551"/>
            <p:cNvSpPr/>
            <p:nvPr/>
          </p:nvSpPr>
          <p:spPr>
            <a:xfrm>
              <a:off x="8323313" y="25158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52" name="object 24552"/>
            <p:cNvSpPr/>
            <p:nvPr/>
          </p:nvSpPr>
          <p:spPr>
            <a:xfrm>
              <a:off x="8323313" y="25158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74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53" name="object 24553"/>
            <p:cNvSpPr/>
            <p:nvPr/>
          </p:nvSpPr>
          <p:spPr>
            <a:xfrm>
              <a:off x="8322538" y="251581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74" y="800"/>
                  </a:moveTo>
                  <a:lnTo>
                    <a:pt x="1574" y="0"/>
                  </a:lnTo>
                  <a:lnTo>
                    <a:pt x="0" y="0"/>
                  </a:lnTo>
                  <a:lnTo>
                    <a:pt x="0" y="1587"/>
                  </a:lnTo>
                  <a:lnTo>
                    <a:pt x="774" y="1587"/>
                  </a:lnTo>
                  <a:lnTo>
                    <a:pt x="774" y="2374"/>
                  </a:lnTo>
                  <a:lnTo>
                    <a:pt x="1574" y="2374"/>
                  </a:lnTo>
                  <a:lnTo>
                    <a:pt x="1574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54" name="object 24554"/>
          <p:cNvGrpSpPr/>
          <p:nvPr/>
        </p:nvGrpSpPr>
        <p:grpSpPr>
          <a:xfrm>
            <a:off x="6759097" y="1623850"/>
            <a:ext cx="1715" cy="3000"/>
            <a:chOff x="8320144" y="2405703"/>
            <a:chExt cx="2540" cy="4445"/>
          </a:xfrm>
        </p:grpSpPr>
        <p:sp>
          <p:nvSpPr>
            <p:cNvPr id="24555" name="object 24555"/>
            <p:cNvSpPr/>
            <p:nvPr/>
          </p:nvSpPr>
          <p:spPr>
            <a:xfrm>
              <a:off x="8320938" y="240649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74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56" name="object 24556"/>
            <p:cNvSpPr/>
            <p:nvPr/>
          </p:nvSpPr>
          <p:spPr>
            <a:xfrm>
              <a:off x="8320938" y="240649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800"/>
                  </a:moveTo>
                  <a:lnTo>
                    <a:pt x="0" y="2374"/>
                  </a:lnTo>
                  <a:lnTo>
                    <a:pt x="787" y="2374"/>
                  </a:lnTo>
                  <a:lnTo>
                    <a:pt x="787" y="800"/>
                  </a:lnTo>
                  <a:lnTo>
                    <a:pt x="0" y="0"/>
                  </a:lnTo>
                  <a:lnTo>
                    <a:pt x="0" y="80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57" name="object 24557"/>
          <p:cNvGrpSpPr/>
          <p:nvPr/>
        </p:nvGrpSpPr>
        <p:grpSpPr>
          <a:xfrm>
            <a:off x="6659640" y="1678397"/>
            <a:ext cx="2143" cy="2143"/>
            <a:chOff x="8172799" y="2486513"/>
            <a:chExt cx="3175" cy="3175"/>
          </a:xfrm>
        </p:grpSpPr>
        <p:sp>
          <p:nvSpPr>
            <p:cNvPr id="24558" name="object 24558"/>
            <p:cNvSpPr/>
            <p:nvPr/>
          </p:nvSpPr>
          <p:spPr>
            <a:xfrm>
              <a:off x="8174393" y="248730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59" name="object 24559"/>
            <p:cNvSpPr/>
            <p:nvPr/>
          </p:nvSpPr>
          <p:spPr>
            <a:xfrm>
              <a:off x="8173593" y="24873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74" y="787"/>
                  </a:moveTo>
                  <a:lnTo>
                    <a:pt x="1574" y="0"/>
                  </a:lnTo>
                  <a:lnTo>
                    <a:pt x="787" y="0"/>
                  </a:lnTo>
                </a:path>
                <a:path w="1904" h="1905">
                  <a:moveTo>
                    <a:pt x="1574" y="787"/>
                  </a:moveTo>
                  <a:lnTo>
                    <a:pt x="1574" y="0"/>
                  </a:lnTo>
                  <a:lnTo>
                    <a:pt x="0" y="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60" name="object 24560"/>
          <p:cNvGrpSpPr/>
          <p:nvPr/>
        </p:nvGrpSpPr>
        <p:grpSpPr>
          <a:xfrm>
            <a:off x="6658558" y="1590151"/>
            <a:ext cx="1715" cy="2572"/>
            <a:chOff x="8171198" y="2355780"/>
            <a:chExt cx="2540" cy="3810"/>
          </a:xfrm>
        </p:grpSpPr>
        <p:sp>
          <p:nvSpPr>
            <p:cNvPr id="24561" name="object 24561"/>
            <p:cNvSpPr/>
            <p:nvPr/>
          </p:nvSpPr>
          <p:spPr>
            <a:xfrm>
              <a:off x="8171992" y="235658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1587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62" name="object 24562"/>
            <p:cNvSpPr/>
            <p:nvPr/>
          </p:nvSpPr>
          <p:spPr>
            <a:xfrm>
              <a:off x="8172005" y="235657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800"/>
                  </a:moveTo>
                  <a:lnTo>
                    <a:pt x="0" y="1600"/>
                  </a:lnTo>
                  <a:lnTo>
                    <a:pt x="787" y="1600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63" name="object 24563"/>
          <p:cNvGrpSpPr/>
          <p:nvPr/>
        </p:nvGrpSpPr>
        <p:grpSpPr>
          <a:xfrm>
            <a:off x="6604030" y="1574113"/>
            <a:ext cx="2143" cy="2143"/>
            <a:chOff x="8090414" y="2332018"/>
            <a:chExt cx="3175" cy="3175"/>
          </a:xfrm>
        </p:grpSpPr>
        <p:sp>
          <p:nvSpPr>
            <p:cNvPr id="24564" name="object 24564"/>
            <p:cNvSpPr/>
            <p:nvPr/>
          </p:nvSpPr>
          <p:spPr>
            <a:xfrm>
              <a:off x="8091995" y="233282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74"/>
                  </a:moveTo>
                  <a:lnTo>
                    <a:pt x="800" y="1574"/>
                  </a:lnTo>
                  <a:lnTo>
                    <a:pt x="80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65" name="object 24565"/>
            <p:cNvSpPr/>
            <p:nvPr/>
          </p:nvSpPr>
          <p:spPr>
            <a:xfrm>
              <a:off x="8091208" y="23328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0" y="1587"/>
                  </a:lnTo>
                  <a:lnTo>
                    <a:pt x="1574" y="1587"/>
                  </a:lnTo>
                  <a:lnTo>
                    <a:pt x="1574" y="800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66" name="object 24566"/>
          <p:cNvGrpSpPr/>
          <p:nvPr/>
        </p:nvGrpSpPr>
        <p:grpSpPr>
          <a:xfrm>
            <a:off x="6806692" y="1715293"/>
            <a:ext cx="1715" cy="3000"/>
            <a:chOff x="8390655" y="2541174"/>
            <a:chExt cx="2540" cy="4445"/>
          </a:xfrm>
        </p:grpSpPr>
        <p:sp>
          <p:nvSpPr>
            <p:cNvPr id="24567" name="object 24567"/>
            <p:cNvSpPr/>
            <p:nvPr/>
          </p:nvSpPr>
          <p:spPr>
            <a:xfrm>
              <a:off x="8391449" y="25419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68" name="object 24568"/>
            <p:cNvSpPr/>
            <p:nvPr/>
          </p:nvSpPr>
          <p:spPr>
            <a:xfrm>
              <a:off x="8391449" y="25419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74"/>
                  </a:lnTo>
                  <a:lnTo>
                    <a:pt x="800" y="2374"/>
                  </a:lnTo>
                  <a:lnTo>
                    <a:pt x="80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69" name="object 24569"/>
          <p:cNvGrpSpPr/>
          <p:nvPr/>
        </p:nvGrpSpPr>
        <p:grpSpPr>
          <a:xfrm>
            <a:off x="6711511" y="1680000"/>
            <a:ext cx="2143" cy="3000"/>
            <a:chOff x="8249646" y="2488888"/>
            <a:chExt cx="3175" cy="4445"/>
          </a:xfrm>
        </p:grpSpPr>
        <p:sp>
          <p:nvSpPr>
            <p:cNvPr id="24570" name="object 24570"/>
            <p:cNvSpPr/>
            <p:nvPr/>
          </p:nvSpPr>
          <p:spPr>
            <a:xfrm>
              <a:off x="8250427" y="24896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71" name="object 24571"/>
            <p:cNvSpPr/>
            <p:nvPr/>
          </p:nvSpPr>
          <p:spPr>
            <a:xfrm>
              <a:off x="8250440" y="248968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1587"/>
                  </a:moveTo>
                  <a:lnTo>
                    <a:pt x="1587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2387"/>
                  </a:lnTo>
                  <a:lnTo>
                    <a:pt x="1587" y="2387"/>
                  </a:lnTo>
                  <a:lnTo>
                    <a:pt x="1587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72" name="object 24572"/>
          <p:cNvGrpSpPr/>
          <p:nvPr/>
        </p:nvGrpSpPr>
        <p:grpSpPr>
          <a:xfrm>
            <a:off x="6709908" y="1606739"/>
            <a:ext cx="2143" cy="2143"/>
            <a:chOff x="8247271" y="2380354"/>
            <a:chExt cx="3175" cy="3175"/>
          </a:xfrm>
        </p:grpSpPr>
        <p:sp>
          <p:nvSpPr>
            <p:cNvPr id="24573" name="object 24573"/>
            <p:cNvSpPr/>
            <p:nvPr/>
          </p:nvSpPr>
          <p:spPr>
            <a:xfrm>
              <a:off x="8248852" y="238114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74"/>
                  </a:moveTo>
                  <a:lnTo>
                    <a:pt x="787" y="1574"/>
                  </a:lnTo>
                  <a:lnTo>
                    <a:pt x="787" y="787"/>
                  </a:lnTo>
                  <a:lnTo>
                    <a:pt x="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74" name="object 24574"/>
            <p:cNvSpPr/>
            <p:nvPr/>
          </p:nvSpPr>
          <p:spPr>
            <a:xfrm>
              <a:off x="8248065" y="23811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787"/>
                  </a:moveTo>
                  <a:lnTo>
                    <a:pt x="0" y="1587"/>
                  </a:lnTo>
                  <a:lnTo>
                    <a:pt x="1574" y="1587"/>
                  </a:lnTo>
                  <a:lnTo>
                    <a:pt x="1574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75" name="object 24575"/>
          <p:cNvGrpSpPr/>
          <p:nvPr/>
        </p:nvGrpSpPr>
        <p:grpSpPr>
          <a:xfrm>
            <a:off x="6709908" y="1657000"/>
            <a:ext cx="2143" cy="2143"/>
            <a:chOff x="8247271" y="2454814"/>
            <a:chExt cx="3175" cy="3175"/>
          </a:xfrm>
        </p:grpSpPr>
        <p:sp>
          <p:nvSpPr>
            <p:cNvPr id="24576" name="object 24576"/>
            <p:cNvSpPr/>
            <p:nvPr/>
          </p:nvSpPr>
          <p:spPr>
            <a:xfrm>
              <a:off x="8248840" y="245562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74"/>
                  </a:moveTo>
                  <a:lnTo>
                    <a:pt x="800" y="1574"/>
                  </a:lnTo>
                  <a:lnTo>
                    <a:pt x="800" y="7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77" name="object 24577"/>
            <p:cNvSpPr/>
            <p:nvPr/>
          </p:nvSpPr>
          <p:spPr>
            <a:xfrm>
              <a:off x="8248065" y="24556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787"/>
                  </a:moveTo>
                  <a:lnTo>
                    <a:pt x="787" y="1587"/>
                  </a:lnTo>
                  <a:lnTo>
                    <a:pt x="1574" y="1587"/>
                  </a:lnTo>
                  <a:lnTo>
                    <a:pt x="1574" y="787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78" name="object 24578"/>
          <p:cNvGrpSpPr/>
          <p:nvPr/>
        </p:nvGrpSpPr>
        <p:grpSpPr>
          <a:xfrm>
            <a:off x="6805089" y="1692293"/>
            <a:ext cx="1715" cy="2143"/>
            <a:chOff x="8388280" y="2507100"/>
            <a:chExt cx="2540" cy="3175"/>
          </a:xfrm>
        </p:grpSpPr>
        <p:sp>
          <p:nvSpPr>
            <p:cNvPr id="24579" name="object 24579"/>
            <p:cNvSpPr/>
            <p:nvPr/>
          </p:nvSpPr>
          <p:spPr>
            <a:xfrm>
              <a:off x="8389073" y="250789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1587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80" name="object 24580"/>
            <p:cNvSpPr/>
            <p:nvPr/>
          </p:nvSpPr>
          <p:spPr>
            <a:xfrm>
              <a:off x="8389073" y="250789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0" y="1587"/>
                  </a:lnTo>
                  <a:lnTo>
                    <a:pt x="787" y="1587"/>
                  </a:lnTo>
                  <a:lnTo>
                    <a:pt x="7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581" name="object 24581"/>
          <p:cNvGrpSpPr/>
          <p:nvPr/>
        </p:nvGrpSpPr>
        <p:grpSpPr>
          <a:xfrm>
            <a:off x="6805089" y="1642023"/>
            <a:ext cx="1715" cy="2572"/>
            <a:chOff x="8388280" y="2432627"/>
            <a:chExt cx="2540" cy="3810"/>
          </a:xfrm>
        </p:grpSpPr>
        <p:sp>
          <p:nvSpPr>
            <p:cNvPr id="24582" name="object 24582"/>
            <p:cNvSpPr/>
            <p:nvPr/>
          </p:nvSpPr>
          <p:spPr>
            <a:xfrm>
              <a:off x="8389073" y="243343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1587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83" name="object 24583"/>
            <p:cNvSpPr/>
            <p:nvPr/>
          </p:nvSpPr>
          <p:spPr>
            <a:xfrm>
              <a:off x="8389073" y="243342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800"/>
                  </a:moveTo>
                  <a:lnTo>
                    <a:pt x="0" y="1600"/>
                  </a:lnTo>
                  <a:lnTo>
                    <a:pt x="787" y="1600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584" name="object 24584"/>
          <p:cNvSpPr/>
          <p:nvPr/>
        </p:nvSpPr>
        <p:spPr>
          <a:xfrm>
            <a:off x="6831291" y="1604600"/>
            <a:ext cx="3858" cy="2143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5537" y="1574"/>
                </a:moveTo>
                <a:lnTo>
                  <a:pt x="5537" y="2374"/>
                </a:lnTo>
                <a:lnTo>
                  <a:pt x="4749" y="2374"/>
                </a:lnTo>
                <a:lnTo>
                  <a:pt x="3962" y="3162"/>
                </a:lnTo>
                <a:lnTo>
                  <a:pt x="0" y="3162"/>
                </a:lnTo>
                <a:lnTo>
                  <a:pt x="3962" y="3162"/>
                </a:lnTo>
                <a:lnTo>
                  <a:pt x="4749" y="2374"/>
                </a:lnTo>
                <a:lnTo>
                  <a:pt x="5537" y="2374"/>
                </a:lnTo>
                <a:lnTo>
                  <a:pt x="5537" y="1574"/>
                </a:lnTo>
                <a:lnTo>
                  <a:pt x="4749" y="787"/>
                </a:lnTo>
                <a:lnTo>
                  <a:pt x="2362" y="787"/>
                </a:lnTo>
                <a:lnTo>
                  <a:pt x="1587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585" name="object 24585"/>
          <p:cNvSpPr/>
          <p:nvPr/>
        </p:nvSpPr>
        <p:spPr>
          <a:xfrm>
            <a:off x="6837704" y="1653789"/>
            <a:ext cx="6429" cy="7715"/>
          </a:xfrm>
          <a:custGeom>
            <a:avLst/>
            <a:gdLst/>
            <a:ahLst/>
            <a:cxnLst/>
            <a:rect l="l" t="t" r="r" b="b"/>
            <a:pathLst>
              <a:path w="9525" h="11430">
                <a:moveTo>
                  <a:pt x="2374" y="11099"/>
                </a:moveTo>
                <a:lnTo>
                  <a:pt x="5549" y="11099"/>
                </a:lnTo>
                <a:lnTo>
                  <a:pt x="6337" y="10299"/>
                </a:lnTo>
                <a:lnTo>
                  <a:pt x="7137" y="9512"/>
                </a:lnTo>
                <a:lnTo>
                  <a:pt x="7924" y="9512"/>
                </a:lnTo>
                <a:lnTo>
                  <a:pt x="8712" y="8724"/>
                </a:lnTo>
                <a:lnTo>
                  <a:pt x="8712" y="7924"/>
                </a:lnTo>
                <a:lnTo>
                  <a:pt x="9512" y="6337"/>
                </a:lnTo>
                <a:lnTo>
                  <a:pt x="9512" y="3175"/>
                </a:lnTo>
                <a:lnTo>
                  <a:pt x="8712" y="2387"/>
                </a:lnTo>
                <a:lnTo>
                  <a:pt x="8712" y="1587"/>
                </a:lnTo>
                <a:lnTo>
                  <a:pt x="7924" y="800"/>
                </a:lnTo>
                <a:lnTo>
                  <a:pt x="7137" y="800"/>
                </a:lnTo>
                <a:lnTo>
                  <a:pt x="6337" y="0"/>
                </a:lnTo>
                <a:lnTo>
                  <a:pt x="5549" y="0"/>
                </a:lnTo>
                <a:lnTo>
                  <a:pt x="4064" y="241"/>
                </a:lnTo>
                <a:lnTo>
                  <a:pt x="2654" y="1130"/>
                </a:lnTo>
                <a:lnTo>
                  <a:pt x="1587" y="2387"/>
                </a:lnTo>
                <a:lnTo>
                  <a:pt x="800" y="3175"/>
                </a:lnTo>
                <a:lnTo>
                  <a:pt x="800" y="3962"/>
                </a:lnTo>
                <a:lnTo>
                  <a:pt x="0" y="4749"/>
                </a:lnTo>
                <a:lnTo>
                  <a:pt x="0" y="7924"/>
                </a:lnTo>
                <a:lnTo>
                  <a:pt x="800" y="8724"/>
                </a:lnTo>
                <a:lnTo>
                  <a:pt x="800" y="9512"/>
                </a:lnTo>
                <a:lnTo>
                  <a:pt x="1587" y="10299"/>
                </a:lnTo>
                <a:lnTo>
                  <a:pt x="2374" y="11099"/>
                </a:lnTo>
                <a:lnTo>
                  <a:pt x="1587" y="10299"/>
                </a:lnTo>
                <a:lnTo>
                  <a:pt x="800" y="9512"/>
                </a:lnTo>
                <a:lnTo>
                  <a:pt x="800" y="8724"/>
                </a:lnTo>
                <a:lnTo>
                  <a:pt x="0" y="7924"/>
                </a:lnTo>
                <a:lnTo>
                  <a:pt x="0" y="4749"/>
                </a:lnTo>
                <a:lnTo>
                  <a:pt x="800" y="3962"/>
                </a:lnTo>
                <a:lnTo>
                  <a:pt x="800" y="3175"/>
                </a:lnTo>
                <a:lnTo>
                  <a:pt x="2159" y="1689"/>
                </a:lnTo>
                <a:lnTo>
                  <a:pt x="3670" y="241"/>
                </a:lnTo>
                <a:lnTo>
                  <a:pt x="5549" y="0"/>
                </a:lnTo>
                <a:lnTo>
                  <a:pt x="6337" y="0"/>
                </a:lnTo>
                <a:lnTo>
                  <a:pt x="7137" y="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586" name="object 24586"/>
          <p:cNvGrpSpPr/>
          <p:nvPr/>
        </p:nvGrpSpPr>
        <p:grpSpPr>
          <a:xfrm>
            <a:off x="6807763" y="1514225"/>
            <a:ext cx="9430" cy="3429"/>
            <a:chOff x="8392242" y="2243296"/>
            <a:chExt cx="13970" cy="5080"/>
          </a:xfrm>
        </p:grpSpPr>
        <p:sp>
          <p:nvSpPr>
            <p:cNvPr id="24587" name="object 24587"/>
            <p:cNvSpPr/>
            <p:nvPr/>
          </p:nvSpPr>
          <p:spPr>
            <a:xfrm>
              <a:off x="8393036" y="2245677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5" h="1905">
                  <a:moveTo>
                    <a:pt x="0" y="0"/>
                  </a:moveTo>
                  <a:lnTo>
                    <a:pt x="0" y="800"/>
                  </a:lnTo>
                  <a:lnTo>
                    <a:pt x="1574" y="800"/>
                  </a:lnTo>
                  <a:lnTo>
                    <a:pt x="2374" y="1574"/>
                  </a:lnTo>
                  <a:lnTo>
                    <a:pt x="9499" y="1574"/>
                  </a:lnTo>
                  <a:lnTo>
                    <a:pt x="10299" y="800"/>
                  </a:lnTo>
                  <a:lnTo>
                    <a:pt x="11099" y="800"/>
                  </a:lnTo>
                  <a:lnTo>
                    <a:pt x="118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88" name="object 24588"/>
            <p:cNvSpPr/>
            <p:nvPr/>
          </p:nvSpPr>
          <p:spPr>
            <a:xfrm>
              <a:off x="8393036" y="2244089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5" h="3175">
                  <a:moveTo>
                    <a:pt x="787" y="1587"/>
                  </a:moveTo>
                  <a:lnTo>
                    <a:pt x="0" y="1587"/>
                  </a:lnTo>
                  <a:lnTo>
                    <a:pt x="0" y="2387"/>
                  </a:lnTo>
                  <a:lnTo>
                    <a:pt x="1587" y="2387"/>
                  </a:lnTo>
                  <a:lnTo>
                    <a:pt x="2374" y="3162"/>
                  </a:lnTo>
                  <a:lnTo>
                    <a:pt x="9499" y="3162"/>
                  </a:lnTo>
                  <a:lnTo>
                    <a:pt x="10299" y="2387"/>
                  </a:lnTo>
                  <a:lnTo>
                    <a:pt x="11087" y="2387"/>
                  </a:lnTo>
                  <a:lnTo>
                    <a:pt x="11887" y="1587"/>
                  </a:lnTo>
                  <a:lnTo>
                    <a:pt x="11087" y="1587"/>
                  </a:lnTo>
                  <a:lnTo>
                    <a:pt x="11087" y="787"/>
                  </a:lnTo>
                  <a:lnTo>
                    <a:pt x="8712" y="787"/>
                  </a:lnTo>
                  <a:lnTo>
                    <a:pt x="7924" y="0"/>
                  </a:lnTo>
                  <a:lnTo>
                    <a:pt x="3162" y="0"/>
                  </a:lnTo>
                  <a:lnTo>
                    <a:pt x="2374" y="787"/>
                  </a:lnTo>
                  <a:lnTo>
                    <a:pt x="787" y="787"/>
                  </a:lnTo>
                  <a:lnTo>
                    <a:pt x="787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589" name="object 24589"/>
          <p:cNvSpPr/>
          <p:nvPr/>
        </p:nvSpPr>
        <p:spPr>
          <a:xfrm>
            <a:off x="6818458" y="1563958"/>
            <a:ext cx="7287" cy="7715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2374" y="11087"/>
                </a:moveTo>
                <a:lnTo>
                  <a:pt x="5549" y="11087"/>
                </a:lnTo>
                <a:lnTo>
                  <a:pt x="6337" y="10299"/>
                </a:lnTo>
                <a:lnTo>
                  <a:pt x="7137" y="10299"/>
                </a:lnTo>
                <a:lnTo>
                  <a:pt x="7137" y="9512"/>
                </a:lnTo>
                <a:lnTo>
                  <a:pt x="10007" y="6896"/>
                </a:lnTo>
                <a:lnTo>
                  <a:pt x="10477" y="3746"/>
                </a:lnTo>
                <a:lnTo>
                  <a:pt x="7912" y="800"/>
                </a:lnTo>
                <a:lnTo>
                  <a:pt x="7137" y="800"/>
                </a:lnTo>
                <a:lnTo>
                  <a:pt x="7137" y="0"/>
                </a:lnTo>
                <a:lnTo>
                  <a:pt x="5549" y="0"/>
                </a:lnTo>
                <a:lnTo>
                  <a:pt x="3670" y="241"/>
                </a:lnTo>
                <a:lnTo>
                  <a:pt x="2146" y="1689"/>
                </a:lnTo>
                <a:lnTo>
                  <a:pt x="800" y="3174"/>
                </a:lnTo>
                <a:lnTo>
                  <a:pt x="800" y="4762"/>
                </a:lnTo>
                <a:lnTo>
                  <a:pt x="0" y="5549"/>
                </a:lnTo>
                <a:lnTo>
                  <a:pt x="0" y="7137"/>
                </a:lnTo>
                <a:lnTo>
                  <a:pt x="800" y="7924"/>
                </a:lnTo>
                <a:lnTo>
                  <a:pt x="800" y="9512"/>
                </a:lnTo>
                <a:lnTo>
                  <a:pt x="1574" y="10299"/>
                </a:lnTo>
                <a:lnTo>
                  <a:pt x="2374" y="10299"/>
                </a:lnTo>
                <a:lnTo>
                  <a:pt x="2374" y="11087"/>
                </a:lnTo>
                <a:lnTo>
                  <a:pt x="2374" y="10299"/>
                </a:lnTo>
                <a:lnTo>
                  <a:pt x="1574" y="10299"/>
                </a:lnTo>
                <a:lnTo>
                  <a:pt x="800" y="9512"/>
                </a:lnTo>
                <a:lnTo>
                  <a:pt x="800" y="7924"/>
                </a:lnTo>
                <a:lnTo>
                  <a:pt x="0" y="7137"/>
                </a:lnTo>
                <a:lnTo>
                  <a:pt x="0" y="5549"/>
                </a:lnTo>
                <a:lnTo>
                  <a:pt x="800" y="4762"/>
                </a:lnTo>
                <a:lnTo>
                  <a:pt x="800" y="3174"/>
                </a:lnTo>
                <a:lnTo>
                  <a:pt x="2146" y="1689"/>
                </a:lnTo>
                <a:lnTo>
                  <a:pt x="3670" y="241"/>
                </a:lnTo>
                <a:lnTo>
                  <a:pt x="5549" y="0"/>
                </a:lnTo>
                <a:lnTo>
                  <a:pt x="71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590" name="object 24590"/>
          <p:cNvGrpSpPr/>
          <p:nvPr/>
        </p:nvGrpSpPr>
        <p:grpSpPr>
          <a:xfrm>
            <a:off x="7125941" y="1793903"/>
            <a:ext cx="9001" cy="3000"/>
            <a:chOff x="8863615" y="2657633"/>
            <a:chExt cx="13335" cy="4445"/>
          </a:xfrm>
        </p:grpSpPr>
        <p:sp>
          <p:nvSpPr>
            <p:cNvPr id="24591" name="object 24591"/>
            <p:cNvSpPr/>
            <p:nvPr/>
          </p:nvSpPr>
          <p:spPr>
            <a:xfrm>
              <a:off x="8864409" y="2659214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0"/>
                  </a:moveTo>
                  <a:lnTo>
                    <a:pt x="0" y="800"/>
                  </a:lnTo>
                  <a:lnTo>
                    <a:pt x="749" y="800"/>
                  </a:lnTo>
                  <a:lnTo>
                    <a:pt x="1587" y="1587"/>
                  </a:lnTo>
                  <a:lnTo>
                    <a:pt x="10287" y="1587"/>
                  </a:lnTo>
                  <a:lnTo>
                    <a:pt x="11125" y="800"/>
                  </a:lnTo>
                  <a:lnTo>
                    <a:pt x="111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92" name="object 24592"/>
            <p:cNvSpPr/>
            <p:nvPr/>
          </p:nvSpPr>
          <p:spPr>
            <a:xfrm>
              <a:off x="8864409" y="2658427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787"/>
                  </a:moveTo>
                  <a:lnTo>
                    <a:pt x="0" y="1587"/>
                  </a:lnTo>
                  <a:lnTo>
                    <a:pt x="749" y="1587"/>
                  </a:lnTo>
                  <a:lnTo>
                    <a:pt x="1587" y="2374"/>
                  </a:lnTo>
                  <a:lnTo>
                    <a:pt x="10287" y="2374"/>
                  </a:lnTo>
                  <a:lnTo>
                    <a:pt x="11125" y="1587"/>
                  </a:lnTo>
                  <a:lnTo>
                    <a:pt x="11125" y="787"/>
                  </a:lnTo>
                  <a:lnTo>
                    <a:pt x="10287" y="0"/>
                  </a:lnTo>
                  <a:lnTo>
                    <a:pt x="749" y="0"/>
                  </a:lnTo>
                  <a:lnTo>
                    <a:pt x="749" y="787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593" name="object 24593"/>
          <p:cNvSpPr/>
          <p:nvPr/>
        </p:nvSpPr>
        <p:spPr>
          <a:xfrm>
            <a:off x="7072966" y="1812621"/>
            <a:ext cx="857" cy="1286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574"/>
                </a:moveTo>
                <a:lnTo>
                  <a:pt x="838" y="1574"/>
                </a:lnTo>
                <a:lnTo>
                  <a:pt x="838" y="774"/>
                </a:lnTo>
                <a:lnTo>
                  <a:pt x="0" y="0"/>
                </a:lnTo>
                <a:lnTo>
                  <a:pt x="0" y="1574"/>
                </a:lnTo>
                <a:lnTo>
                  <a:pt x="838" y="1574"/>
                </a:lnTo>
                <a:lnTo>
                  <a:pt x="838" y="774"/>
                </a:lnTo>
                <a:lnTo>
                  <a:pt x="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594" name="object 24594"/>
          <p:cNvSpPr/>
          <p:nvPr/>
        </p:nvSpPr>
        <p:spPr>
          <a:xfrm>
            <a:off x="7072976" y="1862881"/>
            <a:ext cx="857" cy="1286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38" y="1587"/>
                </a:moveTo>
                <a:lnTo>
                  <a:pt x="838" y="787"/>
                </a:lnTo>
                <a:lnTo>
                  <a:pt x="0" y="0"/>
                </a:lnTo>
                <a:lnTo>
                  <a:pt x="0" y="1587"/>
                </a:lnTo>
                <a:lnTo>
                  <a:pt x="838" y="1587"/>
                </a:lnTo>
                <a:lnTo>
                  <a:pt x="838" y="787"/>
                </a:lnTo>
                <a:lnTo>
                  <a:pt x="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595" name="object 24595"/>
          <p:cNvSpPr/>
          <p:nvPr/>
        </p:nvSpPr>
        <p:spPr>
          <a:xfrm>
            <a:off x="7065526" y="1979450"/>
            <a:ext cx="0" cy="2143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793" y="1587"/>
                </a:moveTo>
                <a:lnTo>
                  <a:pt x="793" y="1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596" name="object 24596"/>
          <p:cNvGrpSpPr/>
          <p:nvPr/>
        </p:nvGrpSpPr>
        <p:grpSpPr>
          <a:xfrm>
            <a:off x="7079940" y="2070888"/>
            <a:ext cx="9430" cy="8573"/>
            <a:chOff x="8795467" y="3067983"/>
            <a:chExt cx="13970" cy="12700"/>
          </a:xfrm>
        </p:grpSpPr>
        <p:sp>
          <p:nvSpPr>
            <p:cNvPr id="24597" name="object 24597"/>
            <p:cNvSpPr/>
            <p:nvPr/>
          </p:nvSpPr>
          <p:spPr>
            <a:xfrm>
              <a:off x="8806548" y="3071952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80">
                  <a:moveTo>
                    <a:pt x="0" y="4762"/>
                  </a:moveTo>
                  <a:lnTo>
                    <a:pt x="838" y="4762"/>
                  </a:lnTo>
                  <a:lnTo>
                    <a:pt x="838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98" name="object 24598"/>
            <p:cNvSpPr/>
            <p:nvPr/>
          </p:nvSpPr>
          <p:spPr>
            <a:xfrm>
              <a:off x="8801036" y="3068789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5">
                  <a:moveTo>
                    <a:pt x="3924" y="1574"/>
                  </a:moveTo>
                  <a:lnTo>
                    <a:pt x="3174" y="774"/>
                  </a:lnTo>
                  <a:lnTo>
                    <a:pt x="2336" y="774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599" name="object 24599"/>
            <p:cNvSpPr/>
            <p:nvPr/>
          </p:nvSpPr>
          <p:spPr>
            <a:xfrm>
              <a:off x="8796261" y="3068777"/>
              <a:ext cx="12065" cy="11430"/>
            </a:xfrm>
            <a:custGeom>
              <a:avLst/>
              <a:gdLst/>
              <a:ahLst/>
              <a:cxnLst/>
              <a:rect l="l" t="t" r="r" b="b"/>
              <a:pathLst>
                <a:path w="12065" h="11430">
                  <a:moveTo>
                    <a:pt x="9537" y="9512"/>
                  </a:moveTo>
                  <a:lnTo>
                    <a:pt x="10286" y="9512"/>
                  </a:lnTo>
                  <a:lnTo>
                    <a:pt x="10286" y="7937"/>
                  </a:lnTo>
                  <a:lnTo>
                    <a:pt x="11125" y="7937"/>
                  </a:lnTo>
                  <a:lnTo>
                    <a:pt x="11125" y="7137"/>
                  </a:lnTo>
                  <a:lnTo>
                    <a:pt x="10972" y="4292"/>
                  </a:lnTo>
                  <a:lnTo>
                    <a:pt x="12039" y="4508"/>
                  </a:lnTo>
                  <a:lnTo>
                    <a:pt x="9537" y="2374"/>
                  </a:lnTo>
                  <a:lnTo>
                    <a:pt x="9537" y="1587"/>
                  </a:lnTo>
                  <a:lnTo>
                    <a:pt x="8699" y="1587"/>
                  </a:lnTo>
                  <a:lnTo>
                    <a:pt x="7950" y="787"/>
                  </a:lnTo>
                  <a:lnTo>
                    <a:pt x="7111" y="787"/>
                  </a:lnTo>
                  <a:lnTo>
                    <a:pt x="6362" y="0"/>
                  </a:lnTo>
                  <a:lnTo>
                    <a:pt x="3924" y="0"/>
                  </a:lnTo>
                  <a:lnTo>
                    <a:pt x="3187" y="787"/>
                  </a:lnTo>
                  <a:lnTo>
                    <a:pt x="2336" y="787"/>
                  </a:lnTo>
                  <a:lnTo>
                    <a:pt x="838" y="2374"/>
                  </a:lnTo>
                  <a:lnTo>
                    <a:pt x="838" y="3175"/>
                  </a:lnTo>
                  <a:lnTo>
                    <a:pt x="0" y="3962"/>
                  </a:lnTo>
                  <a:lnTo>
                    <a:pt x="0" y="7137"/>
                  </a:lnTo>
                  <a:lnTo>
                    <a:pt x="838" y="7937"/>
                  </a:lnTo>
                  <a:lnTo>
                    <a:pt x="838" y="8712"/>
                  </a:lnTo>
                  <a:lnTo>
                    <a:pt x="1587" y="9512"/>
                  </a:lnTo>
                  <a:lnTo>
                    <a:pt x="2336" y="10299"/>
                  </a:lnTo>
                  <a:lnTo>
                    <a:pt x="3187" y="10299"/>
                  </a:lnTo>
                  <a:lnTo>
                    <a:pt x="3924" y="11099"/>
                  </a:lnTo>
                  <a:lnTo>
                    <a:pt x="7950" y="11099"/>
                  </a:lnTo>
                  <a:lnTo>
                    <a:pt x="8699" y="10299"/>
                  </a:lnTo>
                  <a:lnTo>
                    <a:pt x="9537" y="10299"/>
                  </a:lnTo>
                  <a:lnTo>
                    <a:pt x="9537" y="9512"/>
                  </a:lnTo>
                  <a:lnTo>
                    <a:pt x="10286" y="9512"/>
                  </a:lnTo>
                  <a:lnTo>
                    <a:pt x="10286" y="87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600" name="object 24600"/>
          <p:cNvGrpSpPr/>
          <p:nvPr/>
        </p:nvGrpSpPr>
        <p:grpSpPr>
          <a:xfrm>
            <a:off x="7084235" y="2021168"/>
            <a:ext cx="8573" cy="3429"/>
            <a:chOff x="8801830" y="2994323"/>
            <a:chExt cx="12700" cy="5080"/>
          </a:xfrm>
        </p:grpSpPr>
        <p:sp>
          <p:nvSpPr>
            <p:cNvPr id="24601" name="object 24601"/>
            <p:cNvSpPr/>
            <p:nvPr/>
          </p:nvSpPr>
          <p:spPr>
            <a:xfrm>
              <a:off x="8806548" y="299827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02" name="object 24602"/>
            <p:cNvSpPr/>
            <p:nvPr/>
          </p:nvSpPr>
          <p:spPr>
            <a:xfrm>
              <a:off x="8812898" y="29974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74" y="-793"/>
                  </a:moveTo>
                  <a:lnTo>
                    <a:pt x="374" y="7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03" name="object 24603"/>
            <p:cNvSpPr/>
            <p:nvPr/>
          </p:nvSpPr>
          <p:spPr>
            <a:xfrm>
              <a:off x="8802623" y="2995117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1574"/>
                  </a:moveTo>
                  <a:lnTo>
                    <a:pt x="0" y="2374"/>
                  </a:lnTo>
                  <a:lnTo>
                    <a:pt x="749" y="2374"/>
                  </a:lnTo>
                  <a:lnTo>
                    <a:pt x="1587" y="3162"/>
                  </a:lnTo>
                  <a:lnTo>
                    <a:pt x="9537" y="3162"/>
                  </a:lnTo>
                  <a:lnTo>
                    <a:pt x="10287" y="2374"/>
                  </a:lnTo>
                  <a:lnTo>
                    <a:pt x="11023" y="2374"/>
                  </a:lnTo>
                  <a:lnTo>
                    <a:pt x="11023" y="1574"/>
                  </a:lnTo>
                  <a:lnTo>
                    <a:pt x="10287" y="787"/>
                  </a:lnTo>
                  <a:lnTo>
                    <a:pt x="7950" y="787"/>
                  </a:lnTo>
                  <a:lnTo>
                    <a:pt x="7099" y="0"/>
                  </a:lnTo>
                  <a:lnTo>
                    <a:pt x="3175" y="0"/>
                  </a:lnTo>
                  <a:lnTo>
                    <a:pt x="2336" y="787"/>
                  </a:lnTo>
                  <a:lnTo>
                    <a:pt x="0" y="787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604" name="object 24604"/>
          <p:cNvGrpSpPr/>
          <p:nvPr/>
        </p:nvGrpSpPr>
        <p:grpSpPr>
          <a:xfrm>
            <a:off x="6085852" y="1338292"/>
            <a:ext cx="857" cy="1286"/>
            <a:chOff x="7322743" y="1982654"/>
            <a:chExt cx="1270" cy="1905"/>
          </a:xfrm>
        </p:grpSpPr>
        <p:sp>
          <p:nvSpPr>
            <p:cNvPr id="24605" name="object 24605"/>
            <p:cNvSpPr/>
            <p:nvPr/>
          </p:nvSpPr>
          <p:spPr>
            <a:xfrm>
              <a:off x="7322743" y="198344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06" name="object 24606"/>
            <p:cNvSpPr/>
            <p:nvPr/>
          </p:nvSpPr>
          <p:spPr>
            <a:xfrm>
              <a:off x="7322743" y="198344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607" name="object 24607"/>
          <p:cNvGrpSpPr/>
          <p:nvPr/>
        </p:nvGrpSpPr>
        <p:grpSpPr>
          <a:xfrm>
            <a:off x="6038802" y="1333474"/>
            <a:ext cx="37719" cy="11573"/>
            <a:chOff x="7253040" y="1975516"/>
            <a:chExt cx="55880" cy="17145"/>
          </a:xfrm>
        </p:grpSpPr>
        <p:sp>
          <p:nvSpPr>
            <p:cNvPr id="24608" name="object 24608"/>
            <p:cNvSpPr/>
            <p:nvPr/>
          </p:nvSpPr>
          <p:spPr>
            <a:xfrm>
              <a:off x="7253833" y="198503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09" name="object 24609"/>
            <p:cNvSpPr/>
            <p:nvPr/>
          </p:nvSpPr>
          <p:spPr>
            <a:xfrm>
              <a:off x="7253833" y="198423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800"/>
                  </a:moveTo>
                  <a:lnTo>
                    <a:pt x="1574" y="800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10" name="object 24610"/>
            <p:cNvSpPr/>
            <p:nvPr/>
          </p:nvSpPr>
          <p:spPr>
            <a:xfrm>
              <a:off x="7275220" y="19826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11" name="object 24611"/>
            <p:cNvSpPr/>
            <p:nvPr/>
          </p:nvSpPr>
          <p:spPr>
            <a:xfrm>
              <a:off x="7275220" y="19826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12" name="object 24612"/>
            <p:cNvSpPr/>
            <p:nvPr/>
          </p:nvSpPr>
          <p:spPr>
            <a:xfrm>
              <a:off x="7301357" y="19858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13" name="object 24613"/>
            <p:cNvSpPr/>
            <p:nvPr/>
          </p:nvSpPr>
          <p:spPr>
            <a:xfrm>
              <a:off x="7301357" y="19858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14" name="object 24614"/>
            <p:cNvSpPr/>
            <p:nvPr/>
          </p:nvSpPr>
          <p:spPr>
            <a:xfrm>
              <a:off x="7268883" y="19763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15" name="object 24615"/>
            <p:cNvSpPr/>
            <p:nvPr/>
          </p:nvSpPr>
          <p:spPr>
            <a:xfrm>
              <a:off x="7268883" y="19763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16" name="object 24616"/>
            <p:cNvSpPr/>
            <p:nvPr/>
          </p:nvSpPr>
          <p:spPr>
            <a:xfrm>
              <a:off x="7307694" y="19913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17" name="object 24617"/>
            <p:cNvSpPr/>
            <p:nvPr/>
          </p:nvSpPr>
          <p:spPr>
            <a:xfrm>
              <a:off x="7307694" y="19913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618" name="object 24618"/>
          <p:cNvGrpSpPr/>
          <p:nvPr/>
        </p:nvGrpSpPr>
        <p:grpSpPr>
          <a:xfrm>
            <a:off x="6046817" y="1553787"/>
            <a:ext cx="12859" cy="3858"/>
            <a:chOff x="7264914" y="2301906"/>
            <a:chExt cx="19050" cy="5715"/>
          </a:xfrm>
        </p:grpSpPr>
        <p:sp>
          <p:nvSpPr>
            <p:cNvPr id="24619" name="object 24619"/>
            <p:cNvSpPr/>
            <p:nvPr/>
          </p:nvSpPr>
          <p:spPr>
            <a:xfrm>
              <a:off x="7265708" y="23027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20" name="object 24620"/>
            <p:cNvSpPr/>
            <p:nvPr/>
          </p:nvSpPr>
          <p:spPr>
            <a:xfrm>
              <a:off x="7265721" y="23027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574" y="2374"/>
                  </a:moveTo>
                  <a:lnTo>
                    <a:pt x="1574" y="1587"/>
                  </a:lnTo>
                  <a:lnTo>
                    <a:pt x="2374" y="1587"/>
                  </a:lnTo>
                  <a:lnTo>
                    <a:pt x="2374" y="800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21" name="object 24621"/>
            <p:cNvSpPr/>
            <p:nvPr/>
          </p:nvSpPr>
          <p:spPr>
            <a:xfrm>
              <a:off x="7265708" y="2302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800"/>
                  </a:moveTo>
                  <a:lnTo>
                    <a:pt x="0" y="2374"/>
                  </a:lnTo>
                  <a:lnTo>
                    <a:pt x="1574" y="2374"/>
                  </a:lnTo>
                  <a:lnTo>
                    <a:pt x="1574" y="1600"/>
                  </a:lnTo>
                  <a:lnTo>
                    <a:pt x="2374" y="1600"/>
                  </a:lnTo>
                  <a:lnTo>
                    <a:pt x="2374" y="800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22" name="object 24622"/>
            <p:cNvSpPr/>
            <p:nvPr/>
          </p:nvSpPr>
          <p:spPr>
            <a:xfrm>
              <a:off x="7281558" y="23043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23" name="object 24623"/>
            <p:cNvSpPr/>
            <p:nvPr/>
          </p:nvSpPr>
          <p:spPr>
            <a:xfrm>
              <a:off x="7281558" y="230430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787" y="2374"/>
                  </a:moveTo>
                  <a:lnTo>
                    <a:pt x="1587" y="2374"/>
                  </a:lnTo>
                  <a:lnTo>
                    <a:pt x="1587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24" name="object 24624"/>
            <p:cNvSpPr/>
            <p:nvPr/>
          </p:nvSpPr>
          <p:spPr>
            <a:xfrm>
              <a:off x="7280757" y="23043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574"/>
                  </a:moveTo>
                  <a:lnTo>
                    <a:pt x="787" y="2374"/>
                  </a:lnTo>
                  <a:lnTo>
                    <a:pt x="2387" y="2374"/>
                  </a:lnTo>
                  <a:lnTo>
                    <a:pt x="2387" y="774"/>
                  </a:lnTo>
                  <a:lnTo>
                    <a:pt x="1587" y="774"/>
                  </a:lnTo>
                  <a:lnTo>
                    <a:pt x="1587" y="0"/>
                  </a:lnTo>
                  <a:lnTo>
                    <a:pt x="787" y="0"/>
                  </a:lnTo>
                  <a:lnTo>
                    <a:pt x="787" y="774"/>
                  </a:lnTo>
                  <a:lnTo>
                    <a:pt x="0" y="774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625" name="object 24625"/>
          <p:cNvGrpSpPr/>
          <p:nvPr/>
        </p:nvGrpSpPr>
        <p:grpSpPr>
          <a:xfrm>
            <a:off x="6399215" y="1589089"/>
            <a:ext cx="2572" cy="2143"/>
            <a:chOff x="7786985" y="2354205"/>
            <a:chExt cx="3810" cy="3175"/>
          </a:xfrm>
        </p:grpSpPr>
        <p:sp>
          <p:nvSpPr>
            <p:cNvPr id="24626" name="object 24626"/>
            <p:cNvSpPr/>
            <p:nvPr/>
          </p:nvSpPr>
          <p:spPr>
            <a:xfrm>
              <a:off x="7787792" y="23550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87" y="1574"/>
                  </a:moveTo>
                  <a:lnTo>
                    <a:pt x="1587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27" name="object 24627"/>
            <p:cNvSpPr/>
            <p:nvPr/>
          </p:nvSpPr>
          <p:spPr>
            <a:xfrm>
              <a:off x="7787779" y="23549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0" y="1587"/>
                  </a:lnTo>
                  <a:lnTo>
                    <a:pt x="787" y="1587"/>
                  </a:lnTo>
                  <a:lnTo>
                    <a:pt x="1587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628" name="object 24628"/>
          <p:cNvGrpSpPr/>
          <p:nvPr/>
        </p:nvGrpSpPr>
        <p:grpSpPr>
          <a:xfrm>
            <a:off x="6399215" y="1524383"/>
            <a:ext cx="2572" cy="2143"/>
            <a:chOff x="7786985" y="2258345"/>
            <a:chExt cx="3810" cy="3175"/>
          </a:xfrm>
        </p:grpSpPr>
        <p:sp>
          <p:nvSpPr>
            <p:cNvPr id="24629" name="object 24629"/>
            <p:cNvSpPr/>
            <p:nvPr/>
          </p:nvSpPr>
          <p:spPr>
            <a:xfrm>
              <a:off x="7787792" y="22591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87" y="1574"/>
                  </a:moveTo>
                  <a:lnTo>
                    <a:pt x="787" y="774"/>
                  </a:lnTo>
                  <a:lnTo>
                    <a:pt x="1587" y="774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30" name="object 24630"/>
            <p:cNvSpPr/>
            <p:nvPr/>
          </p:nvSpPr>
          <p:spPr>
            <a:xfrm>
              <a:off x="7787779" y="22591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787"/>
                  </a:lnTo>
                  <a:lnTo>
                    <a:pt x="787" y="1574"/>
                  </a:lnTo>
                  <a:lnTo>
                    <a:pt x="787" y="787"/>
                  </a:lnTo>
                  <a:lnTo>
                    <a:pt x="1587" y="787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631" name="object 24631"/>
          <p:cNvGrpSpPr/>
          <p:nvPr/>
        </p:nvGrpSpPr>
        <p:grpSpPr>
          <a:xfrm>
            <a:off x="6334510" y="1511019"/>
            <a:ext cx="2143" cy="2143"/>
            <a:chOff x="7691126" y="2238546"/>
            <a:chExt cx="3175" cy="3175"/>
          </a:xfrm>
        </p:grpSpPr>
        <p:sp>
          <p:nvSpPr>
            <p:cNvPr id="24632" name="object 24632"/>
            <p:cNvSpPr/>
            <p:nvPr/>
          </p:nvSpPr>
          <p:spPr>
            <a:xfrm>
              <a:off x="7691920" y="22393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33" name="object 24633"/>
            <p:cNvSpPr/>
            <p:nvPr/>
          </p:nvSpPr>
          <p:spPr>
            <a:xfrm>
              <a:off x="7691920" y="22393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87" y="1574"/>
                  </a:moveTo>
                  <a:lnTo>
                    <a:pt x="1587" y="1574"/>
                  </a:lnTo>
                  <a:lnTo>
                    <a:pt x="1587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787" y="0"/>
                  </a:lnTo>
                  <a:lnTo>
                    <a:pt x="787" y="787"/>
                  </a:lnTo>
                  <a:lnTo>
                    <a:pt x="1587" y="787"/>
                  </a:lnTo>
                  <a:lnTo>
                    <a:pt x="1587" y="1574"/>
                  </a:lnTo>
                  <a:lnTo>
                    <a:pt x="0" y="15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634" name="object 24634"/>
          <p:cNvGrpSpPr/>
          <p:nvPr/>
        </p:nvGrpSpPr>
        <p:grpSpPr>
          <a:xfrm>
            <a:off x="6334510" y="1576255"/>
            <a:ext cx="3429" cy="25718"/>
            <a:chOff x="7691126" y="2335193"/>
            <a:chExt cx="5080" cy="38100"/>
          </a:xfrm>
        </p:grpSpPr>
        <p:sp>
          <p:nvSpPr>
            <p:cNvPr id="24635" name="object 24635"/>
            <p:cNvSpPr/>
            <p:nvPr/>
          </p:nvSpPr>
          <p:spPr>
            <a:xfrm>
              <a:off x="7693507" y="237004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0"/>
                  </a:moveTo>
                  <a:lnTo>
                    <a:pt x="0" y="0"/>
                  </a:lnTo>
                  <a:lnTo>
                    <a:pt x="0" y="2374"/>
                  </a:lnTo>
                  <a:lnTo>
                    <a:pt x="1587" y="2374"/>
                  </a:lnTo>
                  <a:lnTo>
                    <a:pt x="1587" y="0"/>
                  </a:lnTo>
                  <a:close/>
                </a:path>
                <a:path w="1904" h="2539">
                  <a:moveTo>
                    <a:pt x="1587" y="2374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36" name="object 24636"/>
            <p:cNvSpPr/>
            <p:nvPr/>
          </p:nvSpPr>
          <p:spPr>
            <a:xfrm>
              <a:off x="7691920" y="23359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37" name="object 24637"/>
            <p:cNvSpPr/>
            <p:nvPr/>
          </p:nvSpPr>
          <p:spPr>
            <a:xfrm>
              <a:off x="7691920" y="23359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87" y="1587"/>
                  </a:moveTo>
                  <a:lnTo>
                    <a:pt x="787" y="787"/>
                  </a:lnTo>
                  <a:lnTo>
                    <a:pt x="1587" y="787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787" y="0"/>
                  </a:lnTo>
                  <a:lnTo>
                    <a:pt x="1587" y="787"/>
                  </a:lnTo>
                  <a:lnTo>
                    <a:pt x="787" y="787"/>
                  </a:lnTo>
                  <a:lnTo>
                    <a:pt x="787" y="1587"/>
                  </a:lnTo>
                  <a:lnTo>
                    <a:pt x="0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638" name="object 24638"/>
          <p:cNvGrpSpPr/>
          <p:nvPr/>
        </p:nvGrpSpPr>
        <p:grpSpPr>
          <a:xfrm>
            <a:off x="6199218" y="1487487"/>
            <a:ext cx="1715" cy="2572"/>
            <a:chOff x="7490694" y="2203684"/>
            <a:chExt cx="2540" cy="3810"/>
          </a:xfrm>
        </p:grpSpPr>
        <p:sp>
          <p:nvSpPr>
            <p:cNvPr id="24639" name="object 24639"/>
            <p:cNvSpPr/>
            <p:nvPr/>
          </p:nvSpPr>
          <p:spPr>
            <a:xfrm>
              <a:off x="7491488" y="220449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40" name="object 24640"/>
            <p:cNvSpPr/>
            <p:nvPr/>
          </p:nvSpPr>
          <p:spPr>
            <a:xfrm>
              <a:off x="7491488" y="220449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1587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41" name="object 24641"/>
            <p:cNvSpPr/>
            <p:nvPr/>
          </p:nvSpPr>
          <p:spPr>
            <a:xfrm>
              <a:off x="7491488" y="220447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787"/>
                  </a:moveTo>
                  <a:lnTo>
                    <a:pt x="0" y="1587"/>
                  </a:lnTo>
                  <a:lnTo>
                    <a:pt x="787" y="1587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642" name="object 24642"/>
          <p:cNvGrpSpPr/>
          <p:nvPr/>
        </p:nvGrpSpPr>
        <p:grpSpPr>
          <a:xfrm>
            <a:off x="6199218" y="1552192"/>
            <a:ext cx="3429" cy="26575"/>
            <a:chOff x="7490694" y="2299544"/>
            <a:chExt cx="5080" cy="39370"/>
          </a:xfrm>
        </p:grpSpPr>
        <p:sp>
          <p:nvSpPr>
            <p:cNvPr id="24643" name="object 24643"/>
            <p:cNvSpPr/>
            <p:nvPr/>
          </p:nvSpPr>
          <p:spPr>
            <a:xfrm>
              <a:off x="7493075" y="233438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787" y="2387"/>
                  </a:moveTo>
                  <a:lnTo>
                    <a:pt x="1574" y="2387"/>
                  </a:lnTo>
                  <a:lnTo>
                    <a:pt x="1574" y="800"/>
                  </a:lnTo>
                  <a:lnTo>
                    <a:pt x="787" y="80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44" name="object 24644"/>
            <p:cNvSpPr/>
            <p:nvPr/>
          </p:nvSpPr>
          <p:spPr>
            <a:xfrm>
              <a:off x="7492288" y="23343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587"/>
                  </a:moveTo>
                  <a:lnTo>
                    <a:pt x="0" y="2387"/>
                  </a:lnTo>
                  <a:lnTo>
                    <a:pt x="787" y="2387"/>
                  </a:lnTo>
                  <a:lnTo>
                    <a:pt x="787" y="3162"/>
                  </a:lnTo>
                  <a:lnTo>
                    <a:pt x="1574" y="3162"/>
                  </a:lnTo>
                  <a:lnTo>
                    <a:pt x="1574" y="2387"/>
                  </a:lnTo>
                  <a:lnTo>
                    <a:pt x="2374" y="2387"/>
                  </a:lnTo>
                  <a:lnTo>
                    <a:pt x="2374" y="787"/>
                  </a:lnTo>
                  <a:lnTo>
                    <a:pt x="1574" y="787"/>
                  </a:lnTo>
                  <a:lnTo>
                    <a:pt x="787" y="0"/>
                  </a:lnTo>
                  <a:lnTo>
                    <a:pt x="787" y="787"/>
                  </a:lnTo>
                  <a:lnTo>
                    <a:pt x="0" y="7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45" name="object 24645"/>
            <p:cNvSpPr/>
            <p:nvPr/>
          </p:nvSpPr>
          <p:spPr>
            <a:xfrm>
              <a:off x="7491488" y="230113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46" name="object 24646"/>
            <p:cNvSpPr/>
            <p:nvPr/>
          </p:nvSpPr>
          <p:spPr>
            <a:xfrm>
              <a:off x="7491488" y="230035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87" y="1574"/>
                  </a:moveTo>
                  <a:lnTo>
                    <a:pt x="787" y="787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47" name="object 24647"/>
            <p:cNvSpPr/>
            <p:nvPr/>
          </p:nvSpPr>
          <p:spPr>
            <a:xfrm>
              <a:off x="7491488" y="230033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800"/>
                  </a:moveTo>
                  <a:lnTo>
                    <a:pt x="0" y="2374"/>
                  </a:lnTo>
                  <a:lnTo>
                    <a:pt x="787" y="2374"/>
                  </a:lnTo>
                  <a:lnTo>
                    <a:pt x="787" y="80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648" name="object 24648"/>
          <p:cNvSpPr/>
          <p:nvPr/>
        </p:nvSpPr>
        <p:spPr>
          <a:xfrm>
            <a:off x="6151097" y="1484817"/>
            <a:ext cx="3429" cy="7715"/>
          </a:xfrm>
          <a:custGeom>
            <a:avLst/>
            <a:gdLst/>
            <a:ahLst/>
            <a:cxnLst/>
            <a:rect l="l" t="t" r="r" b="b"/>
            <a:pathLst>
              <a:path w="5079" h="11430">
                <a:moveTo>
                  <a:pt x="1587" y="11099"/>
                </a:moveTo>
                <a:lnTo>
                  <a:pt x="3162" y="11099"/>
                </a:lnTo>
                <a:lnTo>
                  <a:pt x="3162" y="10299"/>
                </a:lnTo>
                <a:lnTo>
                  <a:pt x="3962" y="9512"/>
                </a:lnTo>
                <a:lnTo>
                  <a:pt x="3962" y="8724"/>
                </a:lnTo>
                <a:lnTo>
                  <a:pt x="4762" y="7924"/>
                </a:lnTo>
                <a:lnTo>
                  <a:pt x="4762" y="1587"/>
                </a:lnTo>
                <a:lnTo>
                  <a:pt x="3162" y="0"/>
                </a:lnTo>
                <a:lnTo>
                  <a:pt x="2374" y="0"/>
                </a:lnTo>
                <a:lnTo>
                  <a:pt x="2374" y="800"/>
                </a:lnTo>
                <a:lnTo>
                  <a:pt x="1587" y="800"/>
                </a:lnTo>
                <a:lnTo>
                  <a:pt x="1587" y="1587"/>
                </a:lnTo>
                <a:lnTo>
                  <a:pt x="787" y="1587"/>
                </a:lnTo>
                <a:lnTo>
                  <a:pt x="787" y="2387"/>
                </a:lnTo>
                <a:lnTo>
                  <a:pt x="0" y="3175"/>
                </a:lnTo>
                <a:lnTo>
                  <a:pt x="0" y="10299"/>
                </a:lnTo>
                <a:lnTo>
                  <a:pt x="787" y="10299"/>
                </a:lnTo>
                <a:lnTo>
                  <a:pt x="787" y="11099"/>
                </a:lnTo>
                <a:lnTo>
                  <a:pt x="1587" y="11099"/>
                </a:lnTo>
                <a:lnTo>
                  <a:pt x="787" y="11099"/>
                </a:lnTo>
                <a:lnTo>
                  <a:pt x="787" y="10299"/>
                </a:lnTo>
                <a:lnTo>
                  <a:pt x="0" y="10299"/>
                </a:lnTo>
                <a:lnTo>
                  <a:pt x="0" y="3175"/>
                </a:lnTo>
                <a:lnTo>
                  <a:pt x="787" y="2387"/>
                </a:lnTo>
                <a:lnTo>
                  <a:pt x="787" y="1587"/>
                </a:lnTo>
                <a:lnTo>
                  <a:pt x="1587" y="1587"/>
                </a:lnTo>
                <a:lnTo>
                  <a:pt x="1587" y="800"/>
                </a:lnTo>
                <a:lnTo>
                  <a:pt x="2374" y="800"/>
                </a:lnTo>
                <a:lnTo>
                  <a:pt x="2374" y="0"/>
                </a:lnTo>
                <a:lnTo>
                  <a:pt x="31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649" name="object 24649"/>
          <p:cNvSpPr/>
          <p:nvPr/>
        </p:nvSpPr>
        <p:spPr>
          <a:xfrm>
            <a:off x="6139867" y="1397120"/>
            <a:ext cx="3858" cy="7715"/>
          </a:xfrm>
          <a:custGeom>
            <a:avLst/>
            <a:gdLst/>
            <a:ahLst/>
            <a:cxnLst/>
            <a:rect l="l" t="t" r="r" b="b"/>
            <a:pathLst>
              <a:path w="5715" h="11430">
                <a:moveTo>
                  <a:pt x="2374" y="11087"/>
                </a:moveTo>
                <a:lnTo>
                  <a:pt x="3175" y="11087"/>
                </a:lnTo>
                <a:lnTo>
                  <a:pt x="4749" y="9512"/>
                </a:lnTo>
                <a:lnTo>
                  <a:pt x="4749" y="7912"/>
                </a:lnTo>
                <a:lnTo>
                  <a:pt x="5549" y="7137"/>
                </a:lnTo>
                <a:lnTo>
                  <a:pt x="5549" y="1574"/>
                </a:lnTo>
                <a:lnTo>
                  <a:pt x="4749" y="787"/>
                </a:lnTo>
                <a:lnTo>
                  <a:pt x="4749" y="0"/>
                </a:lnTo>
                <a:lnTo>
                  <a:pt x="3175" y="0"/>
                </a:lnTo>
                <a:lnTo>
                  <a:pt x="2374" y="787"/>
                </a:lnTo>
                <a:lnTo>
                  <a:pt x="1574" y="787"/>
                </a:lnTo>
                <a:lnTo>
                  <a:pt x="1574" y="2374"/>
                </a:lnTo>
                <a:lnTo>
                  <a:pt x="787" y="3174"/>
                </a:lnTo>
                <a:lnTo>
                  <a:pt x="787" y="4749"/>
                </a:lnTo>
                <a:lnTo>
                  <a:pt x="0" y="5549"/>
                </a:lnTo>
                <a:lnTo>
                  <a:pt x="0" y="7912"/>
                </a:lnTo>
                <a:lnTo>
                  <a:pt x="787" y="8712"/>
                </a:lnTo>
                <a:lnTo>
                  <a:pt x="787" y="9512"/>
                </a:lnTo>
                <a:lnTo>
                  <a:pt x="1574" y="10299"/>
                </a:lnTo>
                <a:lnTo>
                  <a:pt x="1574" y="11087"/>
                </a:lnTo>
                <a:lnTo>
                  <a:pt x="2374" y="11087"/>
                </a:lnTo>
                <a:lnTo>
                  <a:pt x="1574" y="11087"/>
                </a:lnTo>
                <a:lnTo>
                  <a:pt x="1574" y="10299"/>
                </a:lnTo>
                <a:lnTo>
                  <a:pt x="787" y="9512"/>
                </a:lnTo>
                <a:lnTo>
                  <a:pt x="787" y="8712"/>
                </a:lnTo>
                <a:lnTo>
                  <a:pt x="0" y="7912"/>
                </a:lnTo>
                <a:lnTo>
                  <a:pt x="0" y="5549"/>
                </a:lnTo>
                <a:lnTo>
                  <a:pt x="787" y="4749"/>
                </a:lnTo>
                <a:lnTo>
                  <a:pt x="787" y="3174"/>
                </a:lnTo>
                <a:lnTo>
                  <a:pt x="1574" y="2374"/>
                </a:lnTo>
                <a:lnTo>
                  <a:pt x="1574" y="787"/>
                </a:lnTo>
                <a:lnTo>
                  <a:pt x="2374" y="787"/>
                </a:lnTo>
                <a:lnTo>
                  <a:pt x="3175" y="0"/>
                </a:lnTo>
                <a:lnTo>
                  <a:pt x="39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650" name="object 24650"/>
          <p:cNvGrpSpPr/>
          <p:nvPr/>
        </p:nvGrpSpPr>
        <p:grpSpPr>
          <a:xfrm>
            <a:off x="6153227" y="1439892"/>
            <a:ext cx="9430" cy="3429"/>
            <a:chOff x="7422559" y="2133174"/>
            <a:chExt cx="13970" cy="5080"/>
          </a:xfrm>
        </p:grpSpPr>
        <p:sp>
          <p:nvSpPr>
            <p:cNvPr id="24651" name="object 24651"/>
            <p:cNvSpPr/>
            <p:nvPr/>
          </p:nvSpPr>
          <p:spPr>
            <a:xfrm>
              <a:off x="7423365" y="2135555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5" h="1905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2374" y="800"/>
                  </a:lnTo>
                  <a:lnTo>
                    <a:pt x="3175" y="1587"/>
                  </a:lnTo>
                  <a:lnTo>
                    <a:pt x="9499" y="1587"/>
                  </a:lnTo>
                  <a:lnTo>
                    <a:pt x="10287" y="800"/>
                  </a:lnTo>
                  <a:lnTo>
                    <a:pt x="11087" y="800"/>
                  </a:lnTo>
                  <a:lnTo>
                    <a:pt x="118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52" name="object 24652"/>
            <p:cNvSpPr/>
            <p:nvPr/>
          </p:nvSpPr>
          <p:spPr>
            <a:xfrm>
              <a:off x="7423353" y="2133968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5" h="3175">
                  <a:moveTo>
                    <a:pt x="800" y="787"/>
                  </a:moveTo>
                  <a:lnTo>
                    <a:pt x="0" y="1587"/>
                  </a:lnTo>
                  <a:lnTo>
                    <a:pt x="800" y="1587"/>
                  </a:lnTo>
                  <a:lnTo>
                    <a:pt x="800" y="2374"/>
                  </a:lnTo>
                  <a:lnTo>
                    <a:pt x="2374" y="2374"/>
                  </a:lnTo>
                  <a:lnTo>
                    <a:pt x="3174" y="3162"/>
                  </a:lnTo>
                  <a:lnTo>
                    <a:pt x="9512" y="3162"/>
                  </a:lnTo>
                  <a:lnTo>
                    <a:pt x="10299" y="2374"/>
                  </a:lnTo>
                  <a:lnTo>
                    <a:pt x="11087" y="2374"/>
                  </a:lnTo>
                  <a:lnTo>
                    <a:pt x="11887" y="1587"/>
                  </a:lnTo>
                  <a:lnTo>
                    <a:pt x="11087" y="787"/>
                  </a:lnTo>
                  <a:lnTo>
                    <a:pt x="10299" y="787"/>
                  </a:lnTo>
                  <a:lnTo>
                    <a:pt x="9512" y="0"/>
                  </a:lnTo>
                  <a:lnTo>
                    <a:pt x="2374" y="0"/>
                  </a:lnTo>
                  <a:lnTo>
                    <a:pt x="2374" y="787"/>
                  </a:lnTo>
                  <a:lnTo>
                    <a:pt x="80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653" name="object 24653"/>
          <p:cNvGrpSpPr/>
          <p:nvPr/>
        </p:nvGrpSpPr>
        <p:grpSpPr>
          <a:xfrm>
            <a:off x="6128633" y="1476789"/>
            <a:ext cx="2143" cy="2143"/>
            <a:chOff x="7386122" y="2187835"/>
            <a:chExt cx="3175" cy="3175"/>
          </a:xfrm>
        </p:grpSpPr>
        <p:sp>
          <p:nvSpPr>
            <p:cNvPr id="24654" name="object 24654"/>
            <p:cNvSpPr/>
            <p:nvPr/>
          </p:nvSpPr>
          <p:spPr>
            <a:xfrm>
              <a:off x="7386916" y="21886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87" y="1574"/>
                  </a:moveTo>
                  <a:lnTo>
                    <a:pt x="1587" y="1574"/>
                  </a:lnTo>
                  <a:lnTo>
                    <a:pt x="1587" y="774"/>
                  </a:lnTo>
                  <a:lnTo>
                    <a:pt x="787" y="774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55" name="object 24655"/>
            <p:cNvSpPr/>
            <p:nvPr/>
          </p:nvSpPr>
          <p:spPr>
            <a:xfrm>
              <a:off x="7386929" y="21886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787"/>
                  </a:moveTo>
                  <a:lnTo>
                    <a:pt x="0" y="1587"/>
                  </a:lnTo>
                  <a:lnTo>
                    <a:pt x="1574" y="1587"/>
                  </a:lnTo>
                  <a:lnTo>
                    <a:pt x="1574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656" name="object 24656"/>
          <p:cNvGrpSpPr/>
          <p:nvPr/>
        </p:nvGrpSpPr>
        <p:grpSpPr>
          <a:xfrm>
            <a:off x="6128633" y="1542035"/>
            <a:ext cx="2143" cy="2143"/>
            <a:chOff x="7386122" y="2284495"/>
            <a:chExt cx="3175" cy="3175"/>
          </a:xfrm>
        </p:grpSpPr>
        <p:sp>
          <p:nvSpPr>
            <p:cNvPr id="24657" name="object 24657"/>
            <p:cNvSpPr/>
            <p:nvPr/>
          </p:nvSpPr>
          <p:spPr>
            <a:xfrm>
              <a:off x="7386916" y="22853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87" y="1574"/>
                  </a:moveTo>
                  <a:lnTo>
                    <a:pt x="1587" y="787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58" name="object 24658"/>
            <p:cNvSpPr/>
            <p:nvPr/>
          </p:nvSpPr>
          <p:spPr>
            <a:xfrm>
              <a:off x="7386929" y="2285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787"/>
                  </a:moveTo>
                  <a:lnTo>
                    <a:pt x="0" y="1587"/>
                  </a:lnTo>
                  <a:lnTo>
                    <a:pt x="787" y="1587"/>
                  </a:lnTo>
                  <a:lnTo>
                    <a:pt x="1574" y="787"/>
                  </a:lnTo>
                  <a:lnTo>
                    <a:pt x="1574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659" name="object 24659"/>
          <p:cNvGrpSpPr/>
          <p:nvPr/>
        </p:nvGrpSpPr>
        <p:grpSpPr>
          <a:xfrm>
            <a:off x="6267670" y="1563954"/>
            <a:ext cx="3429" cy="25718"/>
            <a:chOff x="7592104" y="2316969"/>
            <a:chExt cx="5080" cy="38100"/>
          </a:xfrm>
        </p:grpSpPr>
        <p:sp>
          <p:nvSpPr>
            <p:cNvPr id="24660" name="object 24660"/>
            <p:cNvSpPr/>
            <p:nvPr/>
          </p:nvSpPr>
          <p:spPr>
            <a:xfrm>
              <a:off x="7594486" y="235183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2374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61" name="object 24661"/>
            <p:cNvSpPr/>
            <p:nvPr/>
          </p:nvSpPr>
          <p:spPr>
            <a:xfrm>
              <a:off x="7594486" y="235183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1587"/>
                  </a:moveTo>
                  <a:lnTo>
                    <a:pt x="1587" y="0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1587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62" name="object 24662"/>
            <p:cNvSpPr/>
            <p:nvPr/>
          </p:nvSpPr>
          <p:spPr>
            <a:xfrm>
              <a:off x="7593685" y="23177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63" name="object 24663"/>
            <p:cNvSpPr/>
            <p:nvPr/>
          </p:nvSpPr>
          <p:spPr>
            <a:xfrm>
              <a:off x="7593685" y="231777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74"/>
                  </a:moveTo>
                  <a:lnTo>
                    <a:pt x="787" y="1574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64" name="object 24664"/>
            <p:cNvSpPr/>
            <p:nvPr/>
          </p:nvSpPr>
          <p:spPr>
            <a:xfrm>
              <a:off x="7592898" y="23177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0" y="1600"/>
                  </a:lnTo>
                  <a:lnTo>
                    <a:pt x="1574" y="1600"/>
                  </a:lnTo>
                  <a:lnTo>
                    <a:pt x="1574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665" name="object 24665"/>
          <p:cNvGrpSpPr/>
          <p:nvPr/>
        </p:nvGrpSpPr>
        <p:grpSpPr>
          <a:xfrm>
            <a:off x="6267671" y="1498709"/>
            <a:ext cx="2143" cy="3000"/>
            <a:chOff x="7592104" y="2220309"/>
            <a:chExt cx="3175" cy="4445"/>
          </a:xfrm>
        </p:grpSpPr>
        <p:sp>
          <p:nvSpPr>
            <p:cNvPr id="24666" name="object 24666"/>
            <p:cNvSpPr/>
            <p:nvPr/>
          </p:nvSpPr>
          <p:spPr>
            <a:xfrm>
              <a:off x="7593685" y="222110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67" name="object 24667"/>
            <p:cNvSpPr/>
            <p:nvPr/>
          </p:nvSpPr>
          <p:spPr>
            <a:xfrm>
              <a:off x="7593685" y="222110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87"/>
                  </a:moveTo>
                  <a:lnTo>
                    <a:pt x="787" y="1587"/>
                  </a:lnTo>
                  <a:lnTo>
                    <a:pt x="787" y="787"/>
                  </a:lnTo>
                  <a:lnTo>
                    <a:pt x="0" y="787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68" name="object 24668"/>
            <p:cNvSpPr/>
            <p:nvPr/>
          </p:nvSpPr>
          <p:spPr>
            <a:xfrm>
              <a:off x="7592898" y="222110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800"/>
                  </a:moveTo>
                  <a:lnTo>
                    <a:pt x="0" y="1600"/>
                  </a:lnTo>
                  <a:lnTo>
                    <a:pt x="787" y="1600"/>
                  </a:lnTo>
                  <a:lnTo>
                    <a:pt x="787" y="2387"/>
                  </a:lnTo>
                  <a:lnTo>
                    <a:pt x="787" y="1600"/>
                  </a:lnTo>
                  <a:lnTo>
                    <a:pt x="1574" y="1600"/>
                  </a:lnTo>
                  <a:lnTo>
                    <a:pt x="1574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669" name="object 24669"/>
          <p:cNvGrpSpPr/>
          <p:nvPr/>
        </p:nvGrpSpPr>
        <p:grpSpPr>
          <a:xfrm>
            <a:off x="6129165" y="1565026"/>
            <a:ext cx="3000" cy="3000"/>
            <a:chOff x="7386910" y="2318556"/>
            <a:chExt cx="4445" cy="4445"/>
          </a:xfrm>
        </p:grpSpPr>
        <p:sp>
          <p:nvSpPr>
            <p:cNvPr id="24670" name="object 24670"/>
            <p:cNvSpPr/>
            <p:nvPr/>
          </p:nvSpPr>
          <p:spPr>
            <a:xfrm>
              <a:off x="7388504" y="231935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71" name="object 24671"/>
            <p:cNvSpPr/>
            <p:nvPr/>
          </p:nvSpPr>
          <p:spPr>
            <a:xfrm>
              <a:off x="7388504" y="23193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87" y="1574"/>
                  </a:moveTo>
                  <a:lnTo>
                    <a:pt x="1587" y="1574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72" name="object 24672"/>
            <p:cNvSpPr/>
            <p:nvPr/>
          </p:nvSpPr>
          <p:spPr>
            <a:xfrm>
              <a:off x="7387704" y="2319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800"/>
                  </a:moveTo>
                  <a:lnTo>
                    <a:pt x="0" y="1587"/>
                  </a:lnTo>
                  <a:lnTo>
                    <a:pt x="800" y="1587"/>
                  </a:lnTo>
                  <a:lnTo>
                    <a:pt x="800" y="2374"/>
                  </a:lnTo>
                  <a:lnTo>
                    <a:pt x="1574" y="2374"/>
                  </a:lnTo>
                  <a:lnTo>
                    <a:pt x="1574" y="1587"/>
                  </a:lnTo>
                  <a:lnTo>
                    <a:pt x="2374" y="1587"/>
                  </a:lnTo>
                  <a:lnTo>
                    <a:pt x="2374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673" name="object 24673"/>
          <p:cNvGrpSpPr/>
          <p:nvPr/>
        </p:nvGrpSpPr>
        <p:grpSpPr>
          <a:xfrm>
            <a:off x="6400287" y="1612089"/>
            <a:ext cx="2143" cy="3000"/>
            <a:chOff x="7788573" y="2388279"/>
            <a:chExt cx="3175" cy="4445"/>
          </a:xfrm>
        </p:grpSpPr>
        <p:sp>
          <p:nvSpPr>
            <p:cNvPr id="24674" name="object 24674"/>
            <p:cNvSpPr/>
            <p:nvPr/>
          </p:nvSpPr>
          <p:spPr>
            <a:xfrm>
              <a:off x="7789367" y="238907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787" y="2374"/>
                  </a:moveTo>
                  <a:lnTo>
                    <a:pt x="1587" y="2374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75" name="object 24675"/>
            <p:cNvSpPr/>
            <p:nvPr/>
          </p:nvSpPr>
          <p:spPr>
            <a:xfrm>
              <a:off x="7789367" y="238907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787"/>
                  </a:moveTo>
                  <a:lnTo>
                    <a:pt x="0" y="2374"/>
                  </a:lnTo>
                  <a:lnTo>
                    <a:pt x="1574" y="2374"/>
                  </a:lnTo>
                  <a:lnTo>
                    <a:pt x="1574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676" name="object 24676"/>
          <p:cNvSpPr/>
          <p:nvPr/>
        </p:nvSpPr>
        <p:spPr>
          <a:xfrm>
            <a:off x="6425949" y="1533483"/>
            <a:ext cx="5144" cy="7715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2374" y="11087"/>
                </a:moveTo>
                <a:lnTo>
                  <a:pt x="3962" y="11087"/>
                </a:lnTo>
                <a:lnTo>
                  <a:pt x="3962" y="10286"/>
                </a:lnTo>
                <a:lnTo>
                  <a:pt x="4749" y="10286"/>
                </a:lnTo>
                <a:lnTo>
                  <a:pt x="5537" y="9512"/>
                </a:lnTo>
                <a:lnTo>
                  <a:pt x="5537" y="8712"/>
                </a:lnTo>
                <a:lnTo>
                  <a:pt x="6337" y="7912"/>
                </a:lnTo>
                <a:lnTo>
                  <a:pt x="6337" y="6337"/>
                </a:lnTo>
                <a:lnTo>
                  <a:pt x="7137" y="5549"/>
                </a:lnTo>
                <a:lnTo>
                  <a:pt x="7137" y="3174"/>
                </a:lnTo>
                <a:lnTo>
                  <a:pt x="6337" y="2374"/>
                </a:lnTo>
                <a:lnTo>
                  <a:pt x="6337" y="800"/>
                </a:lnTo>
                <a:lnTo>
                  <a:pt x="5537" y="800"/>
                </a:lnTo>
                <a:lnTo>
                  <a:pt x="5537" y="0"/>
                </a:lnTo>
                <a:lnTo>
                  <a:pt x="3162" y="0"/>
                </a:lnTo>
                <a:lnTo>
                  <a:pt x="2374" y="800"/>
                </a:lnTo>
                <a:lnTo>
                  <a:pt x="1574" y="1574"/>
                </a:lnTo>
                <a:lnTo>
                  <a:pt x="800" y="2374"/>
                </a:lnTo>
                <a:lnTo>
                  <a:pt x="800" y="3174"/>
                </a:lnTo>
                <a:lnTo>
                  <a:pt x="0" y="3949"/>
                </a:lnTo>
                <a:lnTo>
                  <a:pt x="0" y="8712"/>
                </a:lnTo>
                <a:lnTo>
                  <a:pt x="800" y="9512"/>
                </a:lnTo>
                <a:lnTo>
                  <a:pt x="800" y="10286"/>
                </a:lnTo>
                <a:lnTo>
                  <a:pt x="1574" y="10286"/>
                </a:lnTo>
                <a:lnTo>
                  <a:pt x="2374" y="11087"/>
                </a:lnTo>
                <a:lnTo>
                  <a:pt x="1574" y="10286"/>
                </a:lnTo>
                <a:lnTo>
                  <a:pt x="800" y="10286"/>
                </a:lnTo>
                <a:lnTo>
                  <a:pt x="800" y="9512"/>
                </a:lnTo>
                <a:lnTo>
                  <a:pt x="0" y="8712"/>
                </a:lnTo>
                <a:lnTo>
                  <a:pt x="0" y="3949"/>
                </a:lnTo>
                <a:lnTo>
                  <a:pt x="800" y="3174"/>
                </a:lnTo>
                <a:lnTo>
                  <a:pt x="800" y="2374"/>
                </a:lnTo>
                <a:lnTo>
                  <a:pt x="1574" y="1574"/>
                </a:lnTo>
                <a:lnTo>
                  <a:pt x="2374" y="800"/>
                </a:lnTo>
                <a:lnTo>
                  <a:pt x="3162" y="0"/>
                </a:lnTo>
                <a:lnTo>
                  <a:pt x="47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677" name="object 24677"/>
          <p:cNvGrpSpPr/>
          <p:nvPr/>
        </p:nvGrpSpPr>
        <p:grpSpPr>
          <a:xfrm>
            <a:off x="6396000" y="1396585"/>
            <a:ext cx="9430" cy="3000"/>
            <a:chOff x="7782223" y="2069014"/>
            <a:chExt cx="13970" cy="4445"/>
          </a:xfrm>
        </p:grpSpPr>
        <p:sp>
          <p:nvSpPr>
            <p:cNvPr id="24678" name="object 24678"/>
            <p:cNvSpPr/>
            <p:nvPr/>
          </p:nvSpPr>
          <p:spPr>
            <a:xfrm>
              <a:off x="7783017" y="2070595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5" h="1905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1587" y="1587"/>
                  </a:lnTo>
                  <a:lnTo>
                    <a:pt x="10299" y="1587"/>
                  </a:lnTo>
                  <a:lnTo>
                    <a:pt x="11099" y="800"/>
                  </a:lnTo>
                  <a:lnTo>
                    <a:pt x="11887" y="800"/>
                  </a:lnTo>
                  <a:lnTo>
                    <a:pt x="118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79" name="object 24679"/>
            <p:cNvSpPr/>
            <p:nvPr/>
          </p:nvSpPr>
          <p:spPr>
            <a:xfrm>
              <a:off x="7783017" y="2069807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5" h="2539">
                  <a:moveTo>
                    <a:pt x="800" y="787"/>
                  </a:moveTo>
                  <a:lnTo>
                    <a:pt x="0" y="787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1587" y="2374"/>
                  </a:lnTo>
                  <a:lnTo>
                    <a:pt x="10299" y="2374"/>
                  </a:lnTo>
                  <a:lnTo>
                    <a:pt x="11099" y="1587"/>
                  </a:lnTo>
                  <a:lnTo>
                    <a:pt x="11887" y="1587"/>
                  </a:lnTo>
                  <a:lnTo>
                    <a:pt x="11887" y="787"/>
                  </a:lnTo>
                  <a:lnTo>
                    <a:pt x="11099" y="787"/>
                  </a:lnTo>
                  <a:lnTo>
                    <a:pt x="11099" y="0"/>
                  </a:lnTo>
                  <a:lnTo>
                    <a:pt x="10299" y="0"/>
                  </a:lnTo>
                  <a:lnTo>
                    <a:pt x="1587" y="0"/>
                  </a:lnTo>
                  <a:lnTo>
                    <a:pt x="80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680" name="object 24680"/>
          <p:cNvSpPr/>
          <p:nvPr/>
        </p:nvSpPr>
        <p:spPr>
          <a:xfrm>
            <a:off x="6411521" y="1444706"/>
            <a:ext cx="5144" cy="7715"/>
          </a:xfrm>
          <a:custGeom>
            <a:avLst/>
            <a:gdLst/>
            <a:ahLst/>
            <a:cxnLst/>
            <a:rect l="l" t="t" r="r" b="b"/>
            <a:pathLst>
              <a:path w="7620" h="11430">
                <a:moveTo>
                  <a:pt x="2374" y="11087"/>
                </a:moveTo>
                <a:lnTo>
                  <a:pt x="4749" y="11087"/>
                </a:lnTo>
                <a:lnTo>
                  <a:pt x="5549" y="10299"/>
                </a:lnTo>
                <a:lnTo>
                  <a:pt x="5549" y="9512"/>
                </a:lnTo>
                <a:lnTo>
                  <a:pt x="6324" y="8712"/>
                </a:lnTo>
                <a:lnTo>
                  <a:pt x="6324" y="7912"/>
                </a:lnTo>
                <a:lnTo>
                  <a:pt x="7124" y="7137"/>
                </a:lnTo>
                <a:lnTo>
                  <a:pt x="7124" y="6337"/>
                </a:lnTo>
                <a:lnTo>
                  <a:pt x="7124" y="2374"/>
                </a:lnTo>
                <a:lnTo>
                  <a:pt x="6324" y="1574"/>
                </a:lnTo>
                <a:lnTo>
                  <a:pt x="6324" y="800"/>
                </a:lnTo>
                <a:lnTo>
                  <a:pt x="5549" y="800"/>
                </a:lnTo>
                <a:lnTo>
                  <a:pt x="5549" y="0"/>
                </a:lnTo>
                <a:lnTo>
                  <a:pt x="3949" y="0"/>
                </a:lnTo>
                <a:lnTo>
                  <a:pt x="3162" y="800"/>
                </a:lnTo>
                <a:lnTo>
                  <a:pt x="2374" y="1574"/>
                </a:lnTo>
                <a:lnTo>
                  <a:pt x="1574" y="1574"/>
                </a:lnTo>
                <a:lnTo>
                  <a:pt x="1574" y="2374"/>
                </a:lnTo>
                <a:lnTo>
                  <a:pt x="787" y="3174"/>
                </a:lnTo>
                <a:lnTo>
                  <a:pt x="787" y="5549"/>
                </a:lnTo>
                <a:lnTo>
                  <a:pt x="0" y="6337"/>
                </a:lnTo>
                <a:lnTo>
                  <a:pt x="0" y="7912"/>
                </a:lnTo>
                <a:lnTo>
                  <a:pt x="787" y="8712"/>
                </a:lnTo>
                <a:lnTo>
                  <a:pt x="787" y="10299"/>
                </a:lnTo>
                <a:lnTo>
                  <a:pt x="1574" y="10299"/>
                </a:lnTo>
                <a:lnTo>
                  <a:pt x="1574" y="11087"/>
                </a:lnTo>
                <a:lnTo>
                  <a:pt x="2374" y="11087"/>
                </a:lnTo>
                <a:lnTo>
                  <a:pt x="1574" y="11087"/>
                </a:lnTo>
                <a:lnTo>
                  <a:pt x="1574" y="10299"/>
                </a:lnTo>
                <a:lnTo>
                  <a:pt x="787" y="10299"/>
                </a:lnTo>
                <a:lnTo>
                  <a:pt x="787" y="8712"/>
                </a:lnTo>
                <a:lnTo>
                  <a:pt x="0" y="7912"/>
                </a:lnTo>
                <a:lnTo>
                  <a:pt x="0" y="6337"/>
                </a:lnTo>
                <a:lnTo>
                  <a:pt x="787" y="5549"/>
                </a:lnTo>
                <a:lnTo>
                  <a:pt x="787" y="3174"/>
                </a:lnTo>
                <a:lnTo>
                  <a:pt x="1574" y="2374"/>
                </a:lnTo>
                <a:lnTo>
                  <a:pt x="1574" y="1574"/>
                </a:lnTo>
                <a:lnTo>
                  <a:pt x="2374" y="1574"/>
                </a:lnTo>
                <a:lnTo>
                  <a:pt x="3162" y="800"/>
                </a:lnTo>
                <a:lnTo>
                  <a:pt x="3949" y="0"/>
                </a:lnTo>
                <a:lnTo>
                  <a:pt x="47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681" name="object 24681"/>
          <p:cNvGrpSpPr/>
          <p:nvPr/>
        </p:nvGrpSpPr>
        <p:grpSpPr>
          <a:xfrm>
            <a:off x="6056444" y="1531866"/>
            <a:ext cx="2143" cy="2572"/>
            <a:chOff x="7279176" y="2269432"/>
            <a:chExt cx="3175" cy="3810"/>
          </a:xfrm>
        </p:grpSpPr>
        <p:sp>
          <p:nvSpPr>
            <p:cNvPr id="24682" name="object 24682"/>
            <p:cNvSpPr/>
            <p:nvPr/>
          </p:nvSpPr>
          <p:spPr>
            <a:xfrm>
              <a:off x="7280757" y="227023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1587"/>
                  </a:moveTo>
                  <a:lnTo>
                    <a:pt x="80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83" name="object 24683"/>
            <p:cNvSpPr/>
            <p:nvPr/>
          </p:nvSpPr>
          <p:spPr>
            <a:xfrm>
              <a:off x="7279970" y="22702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0" y="1600"/>
                  </a:lnTo>
                  <a:lnTo>
                    <a:pt x="1574" y="1600"/>
                  </a:lnTo>
                  <a:lnTo>
                    <a:pt x="1574" y="800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684" name="object 24684"/>
          <p:cNvGrpSpPr/>
          <p:nvPr/>
        </p:nvGrpSpPr>
        <p:grpSpPr>
          <a:xfrm>
            <a:off x="6056444" y="1467162"/>
            <a:ext cx="2143" cy="2143"/>
            <a:chOff x="7279176" y="2173573"/>
            <a:chExt cx="3175" cy="3175"/>
          </a:xfrm>
        </p:grpSpPr>
        <p:sp>
          <p:nvSpPr>
            <p:cNvPr id="24685" name="object 24685"/>
            <p:cNvSpPr/>
            <p:nvPr/>
          </p:nvSpPr>
          <p:spPr>
            <a:xfrm>
              <a:off x="7280757" y="217437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1574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86" name="object 24686"/>
            <p:cNvSpPr/>
            <p:nvPr/>
          </p:nvSpPr>
          <p:spPr>
            <a:xfrm>
              <a:off x="7279970" y="21743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0" y="1587"/>
                  </a:lnTo>
                  <a:lnTo>
                    <a:pt x="1574" y="1587"/>
                  </a:lnTo>
                  <a:lnTo>
                    <a:pt x="1574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687" name="object 24687"/>
          <p:cNvSpPr/>
          <p:nvPr/>
        </p:nvSpPr>
        <p:spPr>
          <a:xfrm>
            <a:off x="5982656" y="1376795"/>
            <a:ext cx="3429" cy="7715"/>
          </a:xfrm>
          <a:custGeom>
            <a:avLst/>
            <a:gdLst/>
            <a:ahLst/>
            <a:cxnLst/>
            <a:rect l="l" t="t" r="r" b="b"/>
            <a:pathLst>
              <a:path w="5079" h="11430">
                <a:moveTo>
                  <a:pt x="1574" y="11087"/>
                </a:moveTo>
                <a:lnTo>
                  <a:pt x="2374" y="11087"/>
                </a:lnTo>
                <a:lnTo>
                  <a:pt x="3162" y="10299"/>
                </a:lnTo>
                <a:lnTo>
                  <a:pt x="3162" y="9512"/>
                </a:lnTo>
                <a:lnTo>
                  <a:pt x="3949" y="8712"/>
                </a:lnTo>
                <a:lnTo>
                  <a:pt x="3949" y="7137"/>
                </a:lnTo>
                <a:lnTo>
                  <a:pt x="4749" y="6337"/>
                </a:lnTo>
                <a:lnTo>
                  <a:pt x="4749" y="2374"/>
                </a:lnTo>
                <a:lnTo>
                  <a:pt x="3949" y="1587"/>
                </a:lnTo>
                <a:lnTo>
                  <a:pt x="3949" y="800"/>
                </a:lnTo>
                <a:lnTo>
                  <a:pt x="3162" y="0"/>
                </a:lnTo>
                <a:lnTo>
                  <a:pt x="2374" y="0"/>
                </a:lnTo>
                <a:lnTo>
                  <a:pt x="1574" y="800"/>
                </a:lnTo>
                <a:lnTo>
                  <a:pt x="787" y="1587"/>
                </a:lnTo>
                <a:lnTo>
                  <a:pt x="787" y="3962"/>
                </a:lnTo>
                <a:lnTo>
                  <a:pt x="0" y="4762"/>
                </a:lnTo>
                <a:lnTo>
                  <a:pt x="0" y="8712"/>
                </a:lnTo>
                <a:lnTo>
                  <a:pt x="787" y="9512"/>
                </a:lnTo>
                <a:lnTo>
                  <a:pt x="787" y="11087"/>
                </a:lnTo>
                <a:lnTo>
                  <a:pt x="1574" y="11087"/>
                </a:lnTo>
                <a:lnTo>
                  <a:pt x="787" y="11087"/>
                </a:lnTo>
                <a:lnTo>
                  <a:pt x="787" y="9512"/>
                </a:lnTo>
                <a:lnTo>
                  <a:pt x="0" y="8712"/>
                </a:lnTo>
                <a:lnTo>
                  <a:pt x="0" y="4762"/>
                </a:lnTo>
                <a:lnTo>
                  <a:pt x="787" y="3962"/>
                </a:lnTo>
                <a:lnTo>
                  <a:pt x="787" y="1587"/>
                </a:lnTo>
                <a:lnTo>
                  <a:pt x="1574" y="800"/>
                </a:lnTo>
                <a:lnTo>
                  <a:pt x="2374" y="0"/>
                </a:lnTo>
                <a:lnTo>
                  <a:pt x="31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688" name="object 24688"/>
          <p:cNvGrpSpPr/>
          <p:nvPr/>
        </p:nvGrpSpPr>
        <p:grpSpPr>
          <a:xfrm>
            <a:off x="6045746" y="1530805"/>
            <a:ext cx="2143" cy="2143"/>
            <a:chOff x="7263327" y="2267858"/>
            <a:chExt cx="3175" cy="3175"/>
          </a:xfrm>
        </p:grpSpPr>
        <p:sp>
          <p:nvSpPr>
            <p:cNvPr id="24689" name="object 24689"/>
            <p:cNvSpPr/>
            <p:nvPr/>
          </p:nvSpPr>
          <p:spPr>
            <a:xfrm>
              <a:off x="7264120" y="22686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87" y="1574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90" name="object 24690"/>
            <p:cNvSpPr/>
            <p:nvPr/>
          </p:nvSpPr>
          <p:spPr>
            <a:xfrm>
              <a:off x="7264120" y="2268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787"/>
                  </a:moveTo>
                  <a:lnTo>
                    <a:pt x="787" y="1587"/>
                  </a:lnTo>
                  <a:lnTo>
                    <a:pt x="1587" y="1587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691" name="object 24691"/>
          <p:cNvGrpSpPr/>
          <p:nvPr/>
        </p:nvGrpSpPr>
        <p:grpSpPr>
          <a:xfrm>
            <a:off x="5673031" y="1348981"/>
            <a:ext cx="3000" cy="9430"/>
            <a:chOff x="6711156" y="1998490"/>
            <a:chExt cx="4445" cy="13970"/>
          </a:xfrm>
        </p:grpSpPr>
        <p:sp>
          <p:nvSpPr>
            <p:cNvPr id="24692" name="object 24692"/>
            <p:cNvSpPr/>
            <p:nvPr/>
          </p:nvSpPr>
          <p:spPr>
            <a:xfrm>
              <a:off x="6711962" y="1999284"/>
              <a:ext cx="1905" cy="12065"/>
            </a:xfrm>
            <a:custGeom>
              <a:avLst/>
              <a:gdLst/>
              <a:ahLst/>
              <a:cxnLst/>
              <a:rect l="l" t="t" r="r" b="b"/>
              <a:pathLst>
                <a:path w="1904" h="12064">
                  <a:moveTo>
                    <a:pt x="1587" y="0"/>
                  </a:moveTo>
                  <a:lnTo>
                    <a:pt x="1587" y="800"/>
                  </a:lnTo>
                  <a:lnTo>
                    <a:pt x="787" y="800"/>
                  </a:lnTo>
                  <a:lnTo>
                    <a:pt x="787" y="3962"/>
                  </a:lnTo>
                  <a:lnTo>
                    <a:pt x="0" y="4762"/>
                  </a:lnTo>
                  <a:lnTo>
                    <a:pt x="0" y="9512"/>
                  </a:lnTo>
                  <a:lnTo>
                    <a:pt x="787" y="10299"/>
                  </a:lnTo>
                  <a:lnTo>
                    <a:pt x="787" y="118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93" name="object 24693"/>
            <p:cNvSpPr/>
            <p:nvPr/>
          </p:nvSpPr>
          <p:spPr>
            <a:xfrm>
              <a:off x="6711950" y="1999284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40" h="12064">
                  <a:moveTo>
                    <a:pt x="2374" y="4762"/>
                  </a:moveTo>
                  <a:lnTo>
                    <a:pt x="2374" y="0"/>
                  </a:lnTo>
                  <a:lnTo>
                    <a:pt x="1587" y="0"/>
                  </a:lnTo>
                  <a:lnTo>
                    <a:pt x="1587" y="800"/>
                  </a:lnTo>
                  <a:lnTo>
                    <a:pt x="800" y="800"/>
                  </a:lnTo>
                  <a:lnTo>
                    <a:pt x="800" y="3962"/>
                  </a:lnTo>
                  <a:lnTo>
                    <a:pt x="0" y="4762"/>
                  </a:lnTo>
                  <a:lnTo>
                    <a:pt x="0" y="9512"/>
                  </a:lnTo>
                  <a:lnTo>
                    <a:pt x="800" y="10299"/>
                  </a:lnTo>
                  <a:lnTo>
                    <a:pt x="800" y="11887"/>
                  </a:lnTo>
                  <a:lnTo>
                    <a:pt x="1587" y="11099"/>
                  </a:lnTo>
                  <a:lnTo>
                    <a:pt x="2374" y="10299"/>
                  </a:lnTo>
                  <a:lnTo>
                    <a:pt x="2374" y="47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694" name="object 24694"/>
          <p:cNvGrpSpPr/>
          <p:nvPr/>
        </p:nvGrpSpPr>
        <p:grpSpPr>
          <a:xfrm>
            <a:off x="5678388" y="1436686"/>
            <a:ext cx="3000" cy="8573"/>
            <a:chOff x="6719093" y="2128424"/>
            <a:chExt cx="4445" cy="12700"/>
          </a:xfrm>
        </p:grpSpPr>
        <p:sp>
          <p:nvSpPr>
            <p:cNvPr id="24695" name="object 24695"/>
            <p:cNvSpPr/>
            <p:nvPr/>
          </p:nvSpPr>
          <p:spPr>
            <a:xfrm>
              <a:off x="6719887" y="2129218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30">
                  <a:moveTo>
                    <a:pt x="1574" y="0"/>
                  </a:moveTo>
                  <a:lnTo>
                    <a:pt x="787" y="0"/>
                  </a:lnTo>
                  <a:lnTo>
                    <a:pt x="787" y="1587"/>
                  </a:lnTo>
                  <a:lnTo>
                    <a:pt x="0" y="2374"/>
                  </a:lnTo>
                  <a:lnTo>
                    <a:pt x="0" y="10287"/>
                  </a:lnTo>
                  <a:lnTo>
                    <a:pt x="787" y="110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96" name="object 24696"/>
            <p:cNvSpPr/>
            <p:nvPr/>
          </p:nvSpPr>
          <p:spPr>
            <a:xfrm>
              <a:off x="6719887" y="2129218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40" h="11430">
                  <a:moveTo>
                    <a:pt x="2374" y="3962"/>
                  </a:moveTo>
                  <a:lnTo>
                    <a:pt x="2374" y="0"/>
                  </a:lnTo>
                  <a:lnTo>
                    <a:pt x="787" y="0"/>
                  </a:lnTo>
                  <a:lnTo>
                    <a:pt x="787" y="1587"/>
                  </a:lnTo>
                  <a:lnTo>
                    <a:pt x="0" y="2374"/>
                  </a:lnTo>
                  <a:lnTo>
                    <a:pt x="0" y="10299"/>
                  </a:lnTo>
                  <a:lnTo>
                    <a:pt x="787" y="11099"/>
                  </a:lnTo>
                  <a:lnTo>
                    <a:pt x="1574" y="10299"/>
                  </a:lnTo>
                  <a:lnTo>
                    <a:pt x="1574" y="8712"/>
                  </a:lnTo>
                  <a:lnTo>
                    <a:pt x="2374" y="8712"/>
                  </a:lnTo>
                  <a:lnTo>
                    <a:pt x="2374" y="39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697" name="object 24697"/>
          <p:cNvGrpSpPr/>
          <p:nvPr/>
        </p:nvGrpSpPr>
        <p:grpSpPr>
          <a:xfrm>
            <a:off x="5664475" y="1517971"/>
            <a:ext cx="3000" cy="3429"/>
            <a:chOff x="6698481" y="2248846"/>
            <a:chExt cx="4445" cy="5080"/>
          </a:xfrm>
        </p:grpSpPr>
        <p:sp>
          <p:nvSpPr>
            <p:cNvPr id="24698" name="object 24698"/>
            <p:cNvSpPr/>
            <p:nvPr/>
          </p:nvSpPr>
          <p:spPr>
            <a:xfrm>
              <a:off x="6700088" y="224963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74" y="2374"/>
                  </a:moveTo>
                  <a:lnTo>
                    <a:pt x="1574" y="787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699" name="object 24699"/>
            <p:cNvSpPr/>
            <p:nvPr/>
          </p:nvSpPr>
          <p:spPr>
            <a:xfrm>
              <a:off x="6699275" y="224963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574"/>
                  </a:moveTo>
                  <a:lnTo>
                    <a:pt x="0" y="2374"/>
                  </a:lnTo>
                  <a:lnTo>
                    <a:pt x="787" y="2374"/>
                  </a:lnTo>
                  <a:lnTo>
                    <a:pt x="1574" y="3162"/>
                  </a:lnTo>
                  <a:lnTo>
                    <a:pt x="1574" y="2374"/>
                  </a:lnTo>
                  <a:lnTo>
                    <a:pt x="2374" y="2374"/>
                  </a:lnTo>
                  <a:lnTo>
                    <a:pt x="2374" y="787"/>
                  </a:lnTo>
                  <a:lnTo>
                    <a:pt x="1574" y="0"/>
                  </a:lnTo>
                  <a:lnTo>
                    <a:pt x="787" y="0"/>
                  </a:lnTo>
                  <a:lnTo>
                    <a:pt x="787" y="787"/>
                  </a:lnTo>
                  <a:lnTo>
                    <a:pt x="0" y="787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700" name="object 24700"/>
          <p:cNvSpPr/>
          <p:nvPr/>
        </p:nvSpPr>
        <p:spPr>
          <a:xfrm>
            <a:off x="5585870" y="1491238"/>
            <a:ext cx="1286" cy="1286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87" y="1587"/>
                </a:moveTo>
                <a:lnTo>
                  <a:pt x="1587" y="787"/>
                </a:lnTo>
                <a:lnTo>
                  <a:pt x="787" y="0"/>
                </a:lnTo>
                <a:lnTo>
                  <a:pt x="0" y="787"/>
                </a:lnTo>
                <a:lnTo>
                  <a:pt x="0" y="1587"/>
                </a:lnTo>
                <a:lnTo>
                  <a:pt x="1587" y="1587"/>
                </a:lnTo>
                <a:lnTo>
                  <a:pt x="1587" y="787"/>
                </a:lnTo>
                <a:lnTo>
                  <a:pt x="787" y="0"/>
                </a:lnTo>
                <a:lnTo>
                  <a:pt x="0" y="787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701" name="object 24701"/>
          <p:cNvSpPr/>
          <p:nvPr/>
        </p:nvSpPr>
        <p:spPr>
          <a:xfrm>
            <a:off x="5585870" y="1426532"/>
            <a:ext cx="1286" cy="1286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87" y="0"/>
                </a:moveTo>
                <a:lnTo>
                  <a:pt x="0" y="0"/>
                </a:lnTo>
                <a:lnTo>
                  <a:pt x="0" y="1587"/>
                </a:lnTo>
                <a:lnTo>
                  <a:pt x="1587" y="1587"/>
                </a:lnTo>
                <a:lnTo>
                  <a:pt x="1587" y="0"/>
                </a:lnTo>
                <a:close/>
              </a:path>
              <a:path w="1904" h="1905">
                <a:moveTo>
                  <a:pt x="1587" y="1587"/>
                </a:moveTo>
                <a:lnTo>
                  <a:pt x="1587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702" name="object 24702"/>
          <p:cNvGrpSpPr/>
          <p:nvPr/>
        </p:nvGrpSpPr>
        <p:grpSpPr>
          <a:xfrm>
            <a:off x="5585334" y="1513693"/>
            <a:ext cx="3000" cy="3000"/>
            <a:chOff x="6581235" y="2242508"/>
            <a:chExt cx="4445" cy="4445"/>
          </a:xfrm>
        </p:grpSpPr>
        <p:sp>
          <p:nvSpPr>
            <p:cNvPr id="24703" name="object 24703"/>
            <p:cNvSpPr/>
            <p:nvPr/>
          </p:nvSpPr>
          <p:spPr>
            <a:xfrm>
              <a:off x="6582029" y="2243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387" y="2374"/>
                  </a:moveTo>
                  <a:lnTo>
                    <a:pt x="2387" y="787"/>
                  </a:lnTo>
                  <a:lnTo>
                    <a:pt x="1587" y="0"/>
                  </a:lnTo>
                  <a:lnTo>
                    <a:pt x="80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04" name="object 24704"/>
            <p:cNvSpPr/>
            <p:nvPr/>
          </p:nvSpPr>
          <p:spPr>
            <a:xfrm>
              <a:off x="6582029" y="22433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574"/>
                  </a:moveTo>
                  <a:lnTo>
                    <a:pt x="0" y="2374"/>
                  </a:lnTo>
                  <a:lnTo>
                    <a:pt x="2387" y="2374"/>
                  </a:lnTo>
                  <a:lnTo>
                    <a:pt x="2387" y="774"/>
                  </a:lnTo>
                  <a:lnTo>
                    <a:pt x="1587" y="0"/>
                  </a:lnTo>
                  <a:lnTo>
                    <a:pt x="800" y="0"/>
                  </a:lnTo>
                  <a:lnTo>
                    <a:pt x="0" y="774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05" name="object 24705"/>
          <p:cNvGrpSpPr/>
          <p:nvPr/>
        </p:nvGrpSpPr>
        <p:grpSpPr>
          <a:xfrm>
            <a:off x="6045746" y="1465559"/>
            <a:ext cx="2143" cy="2143"/>
            <a:chOff x="7263327" y="2171198"/>
            <a:chExt cx="3175" cy="3175"/>
          </a:xfrm>
        </p:grpSpPr>
        <p:sp>
          <p:nvSpPr>
            <p:cNvPr id="24706" name="object 24706"/>
            <p:cNvSpPr/>
            <p:nvPr/>
          </p:nvSpPr>
          <p:spPr>
            <a:xfrm>
              <a:off x="7264120" y="2171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87" y="1587"/>
                  </a:moveTo>
                  <a:lnTo>
                    <a:pt x="1587" y="787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07" name="object 24707"/>
            <p:cNvSpPr/>
            <p:nvPr/>
          </p:nvSpPr>
          <p:spPr>
            <a:xfrm>
              <a:off x="7264120" y="21719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787"/>
                  </a:moveTo>
                  <a:lnTo>
                    <a:pt x="0" y="1587"/>
                  </a:lnTo>
                  <a:lnTo>
                    <a:pt x="1587" y="1587"/>
                  </a:lnTo>
                  <a:lnTo>
                    <a:pt x="1587" y="787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08" name="object 24708"/>
          <p:cNvGrpSpPr/>
          <p:nvPr/>
        </p:nvGrpSpPr>
        <p:grpSpPr>
          <a:xfrm>
            <a:off x="5681054" y="1391766"/>
            <a:ext cx="8573" cy="3429"/>
            <a:chOff x="6723043" y="2061876"/>
            <a:chExt cx="12700" cy="5080"/>
          </a:xfrm>
        </p:grpSpPr>
        <p:sp>
          <p:nvSpPr>
            <p:cNvPr id="24709" name="object 24709"/>
            <p:cNvSpPr/>
            <p:nvPr/>
          </p:nvSpPr>
          <p:spPr>
            <a:xfrm>
              <a:off x="6723836" y="2064257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0"/>
                  </a:moveTo>
                  <a:lnTo>
                    <a:pt x="787" y="800"/>
                  </a:lnTo>
                  <a:lnTo>
                    <a:pt x="3162" y="800"/>
                  </a:lnTo>
                  <a:lnTo>
                    <a:pt x="3962" y="1587"/>
                  </a:lnTo>
                  <a:lnTo>
                    <a:pt x="7137" y="1587"/>
                  </a:lnTo>
                  <a:lnTo>
                    <a:pt x="7924" y="800"/>
                  </a:lnTo>
                  <a:lnTo>
                    <a:pt x="10299" y="800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10" name="object 24710"/>
            <p:cNvSpPr/>
            <p:nvPr/>
          </p:nvSpPr>
          <p:spPr>
            <a:xfrm>
              <a:off x="6723836" y="2062670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787"/>
                  </a:moveTo>
                  <a:lnTo>
                    <a:pt x="0" y="1587"/>
                  </a:lnTo>
                  <a:lnTo>
                    <a:pt x="787" y="2374"/>
                  </a:lnTo>
                  <a:lnTo>
                    <a:pt x="3162" y="2374"/>
                  </a:lnTo>
                  <a:lnTo>
                    <a:pt x="3962" y="3175"/>
                  </a:lnTo>
                  <a:lnTo>
                    <a:pt x="7137" y="3175"/>
                  </a:lnTo>
                  <a:lnTo>
                    <a:pt x="7924" y="2374"/>
                  </a:lnTo>
                  <a:lnTo>
                    <a:pt x="10299" y="2374"/>
                  </a:lnTo>
                  <a:lnTo>
                    <a:pt x="11099" y="1587"/>
                  </a:lnTo>
                  <a:lnTo>
                    <a:pt x="11099" y="787"/>
                  </a:lnTo>
                  <a:lnTo>
                    <a:pt x="10299" y="787"/>
                  </a:lnTo>
                  <a:lnTo>
                    <a:pt x="9499" y="0"/>
                  </a:lnTo>
                  <a:lnTo>
                    <a:pt x="1587" y="0"/>
                  </a:lnTo>
                  <a:lnTo>
                    <a:pt x="787" y="787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11" name="object 24711"/>
          <p:cNvGrpSpPr/>
          <p:nvPr/>
        </p:nvGrpSpPr>
        <p:grpSpPr>
          <a:xfrm>
            <a:off x="5820623" y="1529733"/>
            <a:ext cx="3000" cy="3000"/>
            <a:chOff x="6929811" y="2266270"/>
            <a:chExt cx="4445" cy="4445"/>
          </a:xfrm>
        </p:grpSpPr>
        <p:sp>
          <p:nvSpPr>
            <p:cNvPr id="24712" name="object 24712"/>
            <p:cNvSpPr/>
            <p:nvPr/>
          </p:nvSpPr>
          <p:spPr>
            <a:xfrm>
              <a:off x="6931405" y="22670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2374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13" name="object 24713"/>
            <p:cNvSpPr/>
            <p:nvPr/>
          </p:nvSpPr>
          <p:spPr>
            <a:xfrm>
              <a:off x="6930605" y="22670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800"/>
                  </a:moveTo>
                  <a:lnTo>
                    <a:pt x="0" y="1587"/>
                  </a:lnTo>
                  <a:lnTo>
                    <a:pt x="800" y="1587"/>
                  </a:lnTo>
                  <a:lnTo>
                    <a:pt x="800" y="2374"/>
                  </a:lnTo>
                  <a:lnTo>
                    <a:pt x="2374" y="2374"/>
                  </a:lnTo>
                  <a:lnTo>
                    <a:pt x="2374" y="0"/>
                  </a:lnTo>
                  <a:lnTo>
                    <a:pt x="80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14" name="object 24714"/>
          <p:cNvGrpSpPr/>
          <p:nvPr/>
        </p:nvGrpSpPr>
        <p:grpSpPr>
          <a:xfrm>
            <a:off x="5743085" y="1435615"/>
            <a:ext cx="2143" cy="2143"/>
            <a:chOff x="6814940" y="2126837"/>
            <a:chExt cx="3175" cy="3175"/>
          </a:xfrm>
        </p:grpSpPr>
        <p:sp>
          <p:nvSpPr>
            <p:cNvPr id="24715" name="object 24715"/>
            <p:cNvSpPr/>
            <p:nvPr/>
          </p:nvSpPr>
          <p:spPr>
            <a:xfrm>
              <a:off x="6815734" y="21276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87" y="1574"/>
                  </a:moveTo>
                  <a:lnTo>
                    <a:pt x="1574" y="1574"/>
                  </a:lnTo>
                  <a:lnTo>
                    <a:pt x="1574" y="774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16" name="object 24716"/>
            <p:cNvSpPr/>
            <p:nvPr/>
          </p:nvSpPr>
          <p:spPr>
            <a:xfrm>
              <a:off x="6815734" y="21276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787"/>
                  </a:moveTo>
                  <a:lnTo>
                    <a:pt x="0" y="1587"/>
                  </a:lnTo>
                  <a:lnTo>
                    <a:pt x="1587" y="1587"/>
                  </a:lnTo>
                  <a:lnTo>
                    <a:pt x="1587" y="787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17" name="object 24717"/>
          <p:cNvGrpSpPr/>
          <p:nvPr/>
        </p:nvGrpSpPr>
        <p:grpSpPr>
          <a:xfrm>
            <a:off x="5743085" y="1500328"/>
            <a:ext cx="3000" cy="25718"/>
            <a:chOff x="6814940" y="2222709"/>
            <a:chExt cx="4445" cy="38100"/>
          </a:xfrm>
        </p:grpSpPr>
        <p:sp>
          <p:nvSpPr>
            <p:cNvPr id="24718" name="object 24718"/>
            <p:cNvSpPr/>
            <p:nvPr/>
          </p:nvSpPr>
          <p:spPr>
            <a:xfrm>
              <a:off x="6815734" y="22235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87" y="1574"/>
                  </a:moveTo>
                  <a:lnTo>
                    <a:pt x="1574" y="1574"/>
                  </a:lnTo>
                  <a:lnTo>
                    <a:pt x="1574" y="774"/>
                  </a:lnTo>
                  <a:lnTo>
                    <a:pt x="787" y="774"/>
                  </a:lnTo>
                  <a:lnTo>
                    <a:pt x="787" y="0"/>
                  </a:lnTo>
                  <a:lnTo>
                    <a:pt x="0" y="7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19" name="object 24719"/>
            <p:cNvSpPr/>
            <p:nvPr/>
          </p:nvSpPr>
          <p:spPr>
            <a:xfrm>
              <a:off x="6815734" y="222350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787"/>
                  </a:moveTo>
                  <a:lnTo>
                    <a:pt x="0" y="1587"/>
                  </a:lnTo>
                  <a:lnTo>
                    <a:pt x="787" y="2374"/>
                  </a:lnTo>
                  <a:lnTo>
                    <a:pt x="787" y="1587"/>
                  </a:lnTo>
                  <a:lnTo>
                    <a:pt x="1587" y="1587"/>
                  </a:lnTo>
                  <a:lnTo>
                    <a:pt x="1587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20" name="object 24720"/>
            <p:cNvSpPr/>
            <p:nvPr/>
          </p:nvSpPr>
          <p:spPr>
            <a:xfrm>
              <a:off x="6815734" y="22583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21" name="object 24721"/>
            <p:cNvSpPr/>
            <p:nvPr/>
          </p:nvSpPr>
          <p:spPr>
            <a:xfrm>
              <a:off x="6815734" y="22575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374" y="2374"/>
                  </a:moveTo>
                  <a:lnTo>
                    <a:pt x="2374" y="800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22" name="object 24722"/>
            <p:cNvSpPr/>
            <p:nvPr/>
          </p:nvSpPr>
          <p:spPr>
            <a:xfrm>
              <a:off x="6815734" y="22575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587"/>
                  </a:moveTo>
                  <a:lnTo>
                    <a:pt x="0" y="2374"/>
                  </a:lnTo>
                  <a:lnTo>
                    <a:pt x="2374" y="2374"/>
                  </a:lnTo>
                  <a:lnTo>
                    <a:pt x="2374" y="787"/>
                  </a:lnTo>
                  <a:lnTo>
                    <a:pt x="1587" y="787"/>
                  </a:lnTo>
                  <a:lnTo>
                    <a:pt x="1587" y="0"/>
                  </a:lnTo>
                  <a:lnTo>
                    <a:pt x="787" y="0"/>
                  </a:lnTo>
                  <a:lnTo>
                    <a:pt x="787" y="787"/>
                  </a:lnTo>
                  <a:lnTo>
                    <a:pt x="0" y="7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23" name="object 24723"/>
          <p:cNvGrpSpPr/>
          <p:nvPr/>
        </p:nvGrpSpPr>
        <p:grpSpPr>
          <a:xfrm>
            <a:off x="5896558" y="1448979"/>
            <a:ext cx="2143" cy="2572"/>
            <a:chOff x="7042308" y="2146636"/>
            <a:chExt cx="3175" cy="3810"/>
          </a:xfrm>
        </p:grpSpPr>
        <p:sp>
          <p:nvSpPr>
            <p:cNvPr id="24724" name="object 24724"/>
            <p:cNvSpPr/>
            <p:nvPr/>
          </p:nvSpPr>
          <p:spPr>
            <a:xfrm>
              <a:off x="7043890" y="214743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1587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25" name="object 24725"/>
            <p:cNvSpPr/>
            <p:nvPr/>
          </p:nvSpPr>
          <p:spPr>
            <a:xfrm>
              <a:off x="7043102" y="2147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787"/>
                  </a:moveTo>
                  <a:lnTo>
                    <a:pt x="800" y="787"/>
                  </a:lnTo>
                  <a:lnTo>
                    <a:pt x="800" y="1587"/>
                  </a:lnTo>
                  <a:lnTo>
                    <a:pt x="1587" y="1587"/>
                  </a:lnTo>
                  <a:lnTo>
                    <a:pt x="1587" y="0"/>
                  </a:lnTo>
                  <a:lnTo>
                    <a:pt x="80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26" name="object 24726"/>
          <p:cNvGrpSpPr/>
          <p:nvPr/>
        </p:nvGrpSpPr>
        <p:grpSpPr>
          <a:xfrm>
            <a:off x="5896558" y="1513685"/>
            <a:ext cx="3429" cy="25718"/>
            <a:chOff x="7042308" y="2242496"/>
            <a:chExt cx="5080" cy="38100"/>
          </a:xfrm>
        </p:grpSpPr>
        <p:sp>
          <p:nvSpPr>
            <p:cNvPr id="24727" name="object 24727"/>
            <p:cNvSpPr/>
            <p:nvPr/>
          </p:nvSpPr>
          <p:spPr>
            <a:xfrm>
              <a:off x="7043890" y="224331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1574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28" name="object 24728"/>
            <p:cNvSpPr/>
            <p:nvPr/>
          </p:nvSpPr>
          <p:spPr>
            <a:xfrm>
              <a:off x="7043102" y="22432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787"/>
                  </a:moveTo>
                  <a:lnTo>
                    <a:pt x="0" y="1587"/>
                  </a:lnTo>
                  <a:lnTo>
                    <a:pt x="1587" y="1587"/>
                  </a:lnTo>
                  <a:lnTo>
                    <a:pt x="1587" y="0"/>
                  </a:lnTo>
                  <a:lnTo>
                    <a:pt x="800" y="0"/>
                  </a:lnTo>
                  <a:lnTo>
                    <a:pt x="800" y="787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29" name="object 24729"/>
            <p:cNvSpPr/>
            <p:nvPr/>
          </p:nvSpPr>
          <p:spPr>
            <a:xfrm>
              <a:off x="7044690" y="22773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74" y="2374"/>
                  </a:moveTo>
                  <a:lnTo>
                    <a:pt x="1574" y="800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30" name="object 24730"/>
            <p:cNvSpPr/>
            <p:nvPr/>
          </p:nvSpPr>
          <p:spPr>
            <a:xfrm>
              <a:off x="7043890" y="22773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587"/>
                  </a:moveTo>
                  <a:lnTo>
                    <a:pt x="787" y="2374"/>
                  </a:lnTo>
                  <a:lnTo>
                    <a:pt x="2374" y="2374"/>
                  </a:lnTo>
                  <a:lnTo>
                    <a:pt x="2374" y="787"/>
                  </a:lnTo>
                  <a:lnTo>
                    <a:pt x="1574" y="0"/>
                  </a:lnTo>
                  <a:lnTo>
                    <a:pt x="787" y="0"/>
                  </a:lnTo>
                  <a:lnTo>
                    <a:pt x="787" y="787"/>
                  </a:lnTo>
                  <a:lnTo>
                    <a:pt x="0" y="7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31" name="object 24731"/>
          <p:cNvGrpSpPr/>
          <p:nvPr/>
        </p:nvGrpSpPr>
        <p:grpSpPr>
          <a:xfrm>
            <a:off x="5972485" y="1544709"/>
            <a:ext cx="3000" cy="3000"/>
            <a:chOff x="7154792" y="2288457"/>
            <a:chExt cx="4445" cy="4445"/>
          </a:xfrm>
        </p:grpSpPr>
        <p:sp>
          <p:nvSpPr>
            <p:cNvPr id="24732" name="object 24732"/>
            <p:cNvSpPr/>
            <p:nvPr/>
          </p:nvSpPr>
          <p:spPr>
            <a:xfrm>
              <a:off x="7156386" y="22892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800" y="2374"/>
                  </a:moveTo>
                  <a:lnTo>
                    <a:pt x="1587" y="2374"/>
                  </a:lnTo>
                  <a:lnTo>
                    <a:pt x="1587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33" name="object 24733"/>
            <p:cNvSpPr/>
            <p:nvPr/>
          </p:nvSpPr>
          <p:spPr>
            <a:xfrm>
              <a:off x="7155586" y="22892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574"/>
                  </a:moveTo>
                  <a:lnTo>
                    <a:pt x="0" y="2374"/>
                  </a:lnTo>
                  <a:lnTo>
                    <a:pt x="2374" y="2374"/>
                  </a:lnTo>
                  <a:lnTo>
                    <a:pt x="2374" y="774"/>
                  </a:lnTo>
                  <a:lnTo>
                    <a:pt x="1587" y="7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34" name="object 24734"/>
          <p:cNvGrpSpPr/>
          <p:nvPr/>
        </p:nvGrpSpPr>
        <p:grpSpPr>
          <a:xfrm>
            <a:off x="5664475" y="1430266"/>
            <a:ext cx="2143" cy="2143"/>
            <a:chOff x="6698481" y="2118912"/>
            <a:chExt cx="3175" cy="3175"/>
          </a:xfrm>
        </p:grpSpPr>
        <p:sp>
          <p:nvSpPr>
            <p:cNvPr id="24735" name="object 24735"/>
            <p:cNvSpPr/>
            <p:nvPr/>
          </p:nvSpPr>
          <p:spPr>
            <a:xfrm>
              <a:off x="6699288" y="21197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74" y="1574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36" name="object 24736"/>
            <p:cNvSpPr/>
            <p:nvPr/>
          </p:nvSpPr>
          <p:spPr>
            <a:xfrm>
              <a:off x="6699275" y="21197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0" y="1587"/>
                  </a:lnTo>
                  <a:lnTo>
                    <a:pt x="1574" y="1587"/>
                  </a:lnTo>
                  <a:lnTo>
                    <a:pt x="1574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37" name="object 24737"/>
          <p:cNvGrpSpPr/>
          <p:nvPr/>
        </p:nvGrpSpPr>
        <p:grpSpPr>
          <a:xfrm>
            <a:off x="5664475" y="1495503"/>
            <a:ext cx="2143" cy="2143"/>
            <a:chOff x="6698481" y="2215559"/>
            <a:chExt cx="3175" cy="3175"/>
          </a:xfrm>
        </p:grpSpPr>
        <p:sp>
          <p:nvSpPr>
            <p:cNvPr id="24738" name="object 24738"/>
            <p:cNvSpPr/>
            <p:nvPr/>
          </p:nvSpPr>
          <p:spPr>
            <a:xfrm>
              <a:off x="6699288" y="221635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74" y="80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39" name="object 24739"/>
            <p:cNvSpPr/>
            <p:nvPr/>
          </p:nvSpPr>
          <p:spPr>
            <a:xfrm>
              <a:off x="6699275" y="22163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787" y="1587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740" name="object 24740"/>
          <p:cNvSpPr/>
          <p:nvPr/>
        </p:nvSpPr>
        <p:spPr>
          <a:xfrm>
            <a:off x="5991735" y="1464483"/>
            <a:ext cx="3000" cy="7715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1587" y="11099"/>
                </a:moveTo>
                <a:lnTo>
                  <a:pt x="2387" y="11099"/>
                </a:lnTo>
                <a:lnTo>
                  <a:pt x="2387" y="10299"/>
                </a:lnTo>
                <a:lnTo>
                  <a:pt x="3962" y="8724"/>
                </a:lnTo>
                <a:lnTo>
                  <a:pt x="3962" y="812"/>
                </a:lnTo>
                <a:lnTo>
                  <a:pt x="3175" y="0"/>
                </a:lnTo>
                <a:lnTo>
                  <a:pt x="1587" y="0"/>
                </a:lnTo>
                <a:lnTo>
                  <a:pt x="1587" y="812"/>
                </a:lnTo>
                <a:lnTo>
                  <a:pt x="800" y="1587"/>
                </a:lnTo>
                <a:lnTo>
                  <a:pt x="800" y="2387"/>
                </a:lnTo>
                <a:lnTo>
                  <a:pt x="0" y="3175"/>
                </a:lnTo>
                <a:lnTo>
                  <a:pt x="0" y="9512"/>
                </a:lnTo>
                <a:lnTo>
                  <a:pt x="800" y="10299"/>
                </a:lnTo>
                <a:lnTo>
                  <a:pt x="800" y="11099"/>
                </a:lnTo>
                <a:lnTo>
                  <a:pt x="1587" y="11099"/>
                </a:lnTo>
                <a:lnTo>
                  <a:pt x="800" y="11099"/>
                </a:lnTo>
                <a:lnTo>
                  <a:pt x="800" y="10299"/>
                </a:lnTo>
                <a:lnTo>
                  <a:pt x="0" y="9512"/>
                </a:lnTo>
                <a:lnTo>
                  <a:pt x="0" y="3175"/>
                </a:lnTo>
                <a:lnTo>
                  <a:pt x="800" y="2387"/>
                </a:lnTo>
                <a:lnTo>
                  <a:pt x="800" y="1587"/>
                </a:lnTo>
                <a:lnTo>
                  <a:pt x="1587" y="812"/>
                </a:lnTo>
                <a:lnTo>
                  <a:pt x="1587" y="0"/>
                </a:lnTo>
                <a:lnTo>
                  <a:pt x="23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741" name="object 24741"/>
          <p:cNvGrpSpPr/>
          <p:nvPr/>
        </p:nvGrpSpPr>
        <p:grpSpPr>
          <a:xfrm>
            <a:off x="5963929" y="1329196"/>
            <a:ext cx="8573" cy="3429"/>
            <a:chOff x="7142118" y="1969179"/>
            <a:chExt cx="12700" cy="5080"/>
          </a:xfrm>
        </p:grpSpPr>
        <p:sp>
          <p:nvSpPr>
            <p:cNvPr id="24742" name="object 24742"/>
            <p:cNvSpPr/>
            <p:nvPr/>
          </p:nvSpPr>
          <p:spPr>
            <a:xfrm>
              <a:off x="7142912" y="1971560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0"/>
                  </a:moveTo>
                  <a:lnTo>
                    <a:pt x="800" y="800"/>
                  </a:lnTo>
                  <a:lnTo>
                    <a:pt x="2374" y="800"/>
                  </a:lnTo>
                  <a:lnTo>
                    <a:pt x="3175" y="1574"/>
                  </a:lnTo>
                  <a:lnTo>
                    <a:pt x="7924" y="1574"/>
                  </a:lnTo>
                  <a:lnTo>
                    <a:pt x="8724" y="800"/>
                  </a:lnTo>
                  <a:lnTo>
                    <a:pt x="11099" y="800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43" name="object 24743"/>
            <p:cNvSpPr/>
            <p:nvPr/>
          </p:nvSpPr>
          <p:spPr>
            <a:xfrm>
              <a:off x="7142912" y="1969973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800"/>
                  </a:moveTo>
                  <a:lnTo>
                    <a:pt x="0" y="1600"/>
                  </a:lnTo>
                  <a:lnTo>
                    <a:pt x="787" y="2387"/>
                  </a:lnTo>
                  <a:lnTo>
                    <a:pt x="2374" y="2387"/>
                  </a:lnTo>
                  <a:lnTo>
                    <a:pt x="3175" y="3174"/>
                  </a:lnTo>
                  <a:lnTo>
                    <a:pt x="7924" y="3174"/>
                  </a:lnTo>
                  <a:lnTo>
                    <a:pt x="8712" y="2387"/>
                  </a:lnTo>
                  <a:lnTo>
                    <a:pt x="11099" y="2387"/>
                  </a:lnTo>
                  <a:lnTo>
                    <a:pt x="11099" y="800"/>
                  </a:lnTo>
                  <a:lnTo>
                    <a:pt x="10287" y="800"/>
                  </a:lnTo>
                  <a:lnTo>
                    <a:pt x="9499" y="0"/>
                  </a:lnTo>
                  <a:lnTo>
                    <a:pt x="2374" y="0"/>
                  </a:lnTo>
                  <a:lnTo>
                    <a:pt x="1587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44" name="object 24744"/>
          <p:cNvGrpSpPr/>
          <p:nvPr/>
        </p:nvGrpSpPr>
        <p:grpSpPr>
          <a:xfrm>
            <a:off x="5820623" y="1506732"/>
            <a:ext cx="2143" cy="2572"/>
            <a:chOff x="6929811" y="2232196"/>
            <a:chExt cx="3175" cy="3810"/>
          </a:xfrm>
        </p:grpSpPr>
        <p:sp>
          <p:nvSpPr>
            <p:cNvPr id="24745" name="object 24745"/>
            <p:cNvSpPr/>
            <p:nvPr/>
          </p:nvSpPr>
          <p:spPr>
            <a:xfrm>
              <a:off x="6930605" y="22329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46" name="object 24746"/>
            <p:cNvSpPr/>
            <p:nvPr/>
          </p:nvSpPr>
          <p:spPr>
            <a:xfrm>
              <a:off x="6930605" y="2233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800" y="1587"/>
                  </a:moveTo>
                  <a:lnTo>
                    <a:pt x="1587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47" name="object 24747"/>
            <p:cNvSpPr/>
            <p:nvPr/>
          </p:nvSpPr>
          <p:spPr>
            <a:xfrm>
              <a:off x="6930605" y="22329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0" y="1587"/>
                  </a:lnTo>
                  <a:lnTo>
                    <a:pt x="800" y="1587"/>
                  </a:lnTo>
                  <a:lnTo>
                    <a:pt x="1574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48" name="object 24748"/>
          <p:cNvGrpSpPr/>
          <p:nvPr/>
        </p:nvGrpSpPr>
        <p:grpSpPr>
          <a:xfrm>
            <a:off x="5820623" y="1442036"/>
            <a:ext cx="2143" cy="2143"/>
            <a:chOff x="6929811" y="2136349"/>
            <a:chExt cx="3175" cy="3175"/>
          </a:xfrm>
        </p:grpSpPr>
        <p:sp>
          <p:nvSpPr>
            <p:cNvPr id="24749" name="object 24749"/>
            <p:cNvSpPr/>
            <p:nvPr/>
          </p:nvSpPr>
          <p:spPr>
            <a:xfrm>
              <a:off x="6930605" y="21371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50" name="object 24750"/>
            <p:cNvSpPr/>
            <p:nvPr/>
          </p:nvSpPr>
          <p:spPr>
            <a:xfrm>
              <a:off x="6930605" y="21371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800" y="1574"/>
                  </a:moveTo>
                  <a:lnTo>
                    <a:pt x="800" y="774"/>
                  </a:lnTo>
                  <a:lnTo>
                    <a:pt x="1587" y="774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51" name="object 24751"/>
            <p:cNvSpPr/>
            <p:nvPr/>
          </p:nvSpPr>
          <p:spPr>
            <a:xfrm>
              <a:off x="6930605" y="21371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787"/>
                  </a:moveTo>
                  <a:lnTo>
                    <a:pt x="0" y="1587"/>
                  </a:lnTo>
                  <a:lnTo>
                    <a:pt x="800" y="1587"/>
                  </a:lnTo>
                  <a:lnTo>
                    <a:pt x="800" y="787"/>
                  </a:lnTo>
                  <a:lnTo>
                    <a:pt x="1574" y="787"/>
                  </a:lnTo>
                  <a:lnTo>
                    <a:pt x="1574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52" name="object 24752"/>
          <p:cNvGrpSpPr/>
          <p:nvPr/>
        </p:nvGrpSpPr>
        <p:grpSpPr>
          <a:xfrm>
            <a:off x="5971954" y="1457003"/>
            <a:ext cx="2143" cy="2143"/>
            <a:chOff x="7154005" y="2158523"/>
            <a:chExt cx="3175" cy="3175"/>
          </a:xfrm>
        </p:grpSpPr>
        <p:sp>
          <p:nvSpPr>
            <p:cNvPr id="24753" name="object 24753"/>
            <p:cNvSpPr/>
            <p:nvPr/>
          </p:nvSpPr>
          <p:spPr>
            <a:xfrm>
              <a:off x="7154798" y="2159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87" y="1574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54" name="object 24754"/>
            <p:cNvSpPr/>
            <p:nvPr/>
          </p:nvSpPr>
          <p:spPr>
            <a:xfrm>
              <a:off x="7154798" y="21593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787"/>
                  </a:moveTo>
                  <a:lnTo>
                    <a:pt x="0" y="1587"/>
                  </a:lnTo>
                  <a:lnTo>
                    <a:pt x="1587" y="1587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55" name="object 24755"/>
          <p:cNvGrpSpPr/>
          <p:nvPr/>
        </p:nvGrpSpPr>
        <p:grpSpPr>
          <a:xfrm>
            <a:off x="5971954" y="1521700"/>
            <a:ext cx="2143" cy="2143"/>
            <a:chOff x="7154005" y="2254370"/>
            <a:chExt cx="3175" cy="3175"/>
          </a:xfrm>
        </p:grpSpPr>
        <p:sp>
          <p:nvSpPr>
            <p:cNvPr id="24756" name="object 24756"/>
            <p:cNvSpPr/>
            <p:nvPr/>
          </p:nvSpPr>
          <p:spPr>
            <a:xfrm>
              <a:off x="7154798" y="22551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87" y="1574"/>
                  </a:moveTo>
                  <a:lnTo>
                    <a:pt x="1587" y="787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57" name="object 24757"/>
            <p:cNvSpPr/>
            <p:nvPr/>
          </p:nvSpPr>
          <p:spPr>
            <a:xfrm>
              <a:off x="7154798" y="22551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0" y="1587"/>
                  </a:lnTo>
                  <a:lnTo>
                    <a:pt x="1587" y="1587"/>
                  </a:lnTo>
                  <a:lnTo>
                    <a:pt x="1587" y="800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58" name="object 24758"/>
          <p:cNvGrpSpPr/>
          <p:nvPr/>
        </p:nvGrpSpPr>
        <p:grpSpPr>
          <a:xfrm>
            <a:off x="5309402" y="1482678"/>
            <a:ext cx="3000" cy="25718"/>
            <a:chOff x="6172447" y="2196560"/>
            <a:chExt cx="4445" cy="38100"/>
          </a:xfrm>
        </p:grpSpPr>
        <p:sp>
          <p:nvSpPr>
            <p:cNvPr id="24759" name="object 24759"/>
            <p:cNvSpPr/>
            <p:nvPr/>
          </p:nvSpPr>
          <p:spPr>
            <a:xfrm>
              <a:off x="6173241" y="223141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2387" y="1574"/>
                  </a:moveTo>
                  <a:lnTo>
                    <a:pt x="2387" y="774"/>
                  </a:lnTo>
                  <a:lnTo>
                    <a:pt x="1587" y="7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60" name="object 24760"/>
            <p:cNvSpPr/>
            <p:nvPr/>
          </p:nvSpPr>
          <p:spPr>
            <a:xfrm>
              <a:off x="6173254" y="22314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574"/>
                  </a:moveTo>
                  <a:lnTo>
                    <a:pt x="0" y="2374"/>
                  </a:lnTo>
                  <a:lnTo>
                    <a:pt x="2387" y="2374"/>
                  </a:lnTo>
                  <a:lnTo>
                    <a:pt x="2387" y="774"/>
                  </a:lnTo>
                  <a:lnTo>
                    <a:pt x="1587" y="7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61" name="object 24761"/>
            <p:cNvSpPr/>
            <p:nvPr/>
          </p:nvSpPr>
          <p:spPr>
            <a:xfrm>
              <a:off x="6173254" y="21973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87" y="1574"/>
                  </a:moveTo>
                  <a:lnTo>
                    <a:pt x="1587" y="0"/>
                  </a:lnTo>
                  <a:lnTo>
                    <a:pt x="787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62" name="object 24762"/>
            <p:cNvSpPr/>
            <p:nvPr/>
          </p:nvSpPr>
          <p:spPr>
            <a:xfrm>
              <a:off x="6173254" y="21973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0" y="1587"/>
                  </a:lnTo>
                  <a:lnTo>
                    <a:pt x="1587" y="1587"/>
                  </a:lnTo>
                  <a:lnTo>
                    <a:pt x="1587" y="0"/>
                  </a:lnTo>
                  <a:lnTo>
                    <a:pt x="80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63" name="object 24763"/>
          <p:cNvGrpSpPr/>
          <p:nvPr/>
        </p:nvGrpSpPr>
        <p:grpSpPr>
          <a:xfrm>
            <a:off x="5309411" y="1417973"/>
            <a:ext cx="2143" cy="2143"/>
            <a:chOff x="6172460" y="2100700"/>
            <a:chExt cx="3175" cy="3175"/>
          </a:xfrm>
        </p:grpSpPr>
        <p:sp>
          <p:nvSpPr>
            <p:cNvPr id="24764" name="object 24764"/>
            <p:cNvSpPr/>
            <p:nvPr/>
          </p:nvSpPr>
          <p:spPr>
            <a:xfrm>
              <a:off x="6173254" y="210149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87" y="787"/>
                  </a:moveTo>
                  <a:lnTo>
                    <a:pt x="1587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65" name="object 24765"/>
            <p:cNvSpPr/>
            <p:nvPr/>
          </p:nvSpPr>
          <p:spPr>
            <a:xfrm>
              <a:off x="6173254" y="21014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787"/>
                  </a:moveTo>
                  <a:lnTo>
                    <a:pt x="0" y="1587"/>
                  </a:lnTo>
                  <a:lnTo>
                    <a:pt x="1587" y="1587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66" name="object 24766"/>
          <p:cNvGrpSpPr/>
          <p:nvPr/>
        </p:nvGrpSpPr>
        <p:grpSpPr>
          <a:xfrm>
            <a:off x="5390155" y="1419036"/>
            <a:ext cx="2143" cy="2572"/>
            <a:chOff x="6292081" y="2102275"/>
            <a:chExt cx="3175" cy="3810"/>
          </a:xfrm>
        </p:grpSpPr>
        <p:sp>
          <p:nvSpPr>
            <p:cNvPr id="24767" name="object 24767"/>
            <p:cNvSpPr/>
            <p:nvPr/>
          </p:nvSpPr>
          <p:spPr>
            <a:xfrm>
              <a:off x="6292875" y="21038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68" name="object 24768"/>
            <p:cNvSpPr/>
            <p:nvPr/>
          </p:nvSpPr>
          <p:spPr>
            <a:xfrm>
              <a:off x="6292875" y="2103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87" y="1587"/>
                  </a:moveTo>
                  <a:lnTo>
                    <a:pt x="1587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69" name="object 24769"/>
            <p:cNvSpPr/>
            <p:nvPr/>
          </p:nvSpPr>
          <p:spPr>
            <a:xfrm>
              <a:off x="6292875" y="2103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0" y="1600"/>
                  </a:lnTo>
                  <a:lnTo>
                    <a:pt x="1587" y="1600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70" name="object 24770"/>
          <p:cNvGrpSpPr/>
          <p:nvPr/>
        </p:nvGrpSpPr>
        <p:grpSpPr>
          <a:xfrm>
            <a:off x="5390155" y="1484272"/>
            <a:ext cx="2143" cy="2572"/>
            <a:chOff x="6292081" y="2198922"/>
            <a:chExt cx="3175" cy="3810"/>
          </a:xfrm>
        </p:grpSpPr>
        <p:sp>
          <p:nvSpPr>
            <p:cNvPr id="24771" name="object 24771"/>
            <p:cNvSpPr/>
            <p:nvPr/>
          </p:nvSpPr>
          <p:spPr>
            <a:xfrm>
              <a:off x="6292875" y="21997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72" name="object 24772"/>
            <p:cNvSpPr/>
            <p:nvPr/>
          </p:nvSpPr>
          <p:spPr>
            <a:xfrm>
              <a:off x="6292875" y="219971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87" y="80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73" name="object 24773"/>
            <p:cNvSpPr/>
            <p:nvPr/>
          </p:nvSpPr>
          <p:spPr>
            <a:xfrm>
              <a:off x="6292875" y="21997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787" y="1600"/>
                  </a:lnTo>
                  <a:lnTo>
                    <a:pt x="1587" y="1600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74" name="object 24774"/>
          <p:cNvGrpSpPr/>
          <p:nvPr/>
        </p:nvGrpSpPr>
        <p:grpSpPr>
          <a:xfrm>
            <a:off x="5397108" y="1337759"/>
            <a:ext cx="2143" cy="8573"/>
            <a:chOff x="6302381" y="1981866"/>
            <a:chExt cx="3175" cy="12700"/>
          </a:xfrm>
        </p:grpSpPr>
        <p:sp>
          <p:nvSpPr>
            <p:cNvPr id="24775" name="object 24775"/>
            <p:cNvSpPr/>
            <p:nvPr/>
          </p:nvSpPr>
          <p:spPr>
            <a:xfrm>
              <a:off x="6303174" y="1982660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30">
                  <a:moveTo>
                    <a:pt x="800" y="0"/>
                  </a:moveTo>
                  <a:lnTo>
                    <a:pt x="800" y="3175"/>
                  </a:lnTo>
                  <a:lnTo>
                    <a:pt x="0" y="3949"/>
                  </a:lnTo>
                  <a:lnTo>
                    <a:pt x="0" y="9512"/>
                  </a:lnTo>
                  <a:lnTo>
                    <a:pt x="800" y="10287"/>
                  </a:lnTo>
                  <a:lnTo>
                    <a:pt x="800" y="11087"/>
                  </a:lnTo>
                </a:path>
                <a:path w="1270" h="11430">
                  <a:moveTo>
                    <a:pt x="80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76" name="object 24776"/>
            <p:cNvSpPr/>
            <p:nvPr/>
          </p:nvSpPr>
          <p:spPr>
            <a:xfrm>
              <a:off x="6303174" y="1982660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30">
                  <a:moveTo>
                    <a:pt x="1574" y="3949"/>
                  </a:moveTo>
                  <a:lnTo>
                    <a:pt x="1574" y="3162"/>
                  </a:lnTo>
                  <a:lnTo>
                    <a:pt x="787" y="2374"/>
                  </a:lnTo>
                  <a:lnTo>
                    <a:pt x="787" y="0"/>
                  </a:lnTo>
                  <a:lnTo>
                    <a:pt x="787" y="3162"/>
                  </a:lnTo>
                  <a:lnTo>
                    <a:pt x="0" y="3949"/>
                  </a:lnTo>
                  <a:lnTo>
                    <a:pt x="0" y="9499"/>
                  </a:lnTo>
                  <a:lnTo>
                    <a:pt x="787" y="10286"/>
                  </a:lnTo>
                  <a:lnTo>
                    <a:pt x="787" y="11087"/>
                  </a:lnTo>
                  <a:lnTo>
                    <a:pt x="787" y="5537"/>
                  </a:lnTo>
                  <a:lnTo>
                    <a:pt x="1574" y="4749"/>
                  </a:lnTo>
                  <a:lnTo>
                    <a:pt x="1574" y="39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77" name="object 24777"/>
          <p:cNvGrpSpPr/>
          <p:nvPr/>
        </p:nvGrpSpPr>
        <p:grpSpPr>
          <a:xfrm>
            <a:off x="5470368" y="1508875"/>
            <a:ext cx="3429" cy="3429"/>
            <a:chOff x="6410915" y="2235371"/>
            <a:chExt cx="5080" cy="5080"/>
          </a:xfrm>
        </p:grpSpPr>
        <p:sp>
          <p:nvSpPr>
            <p:cNvPr id="24778" name="object 24778"/>
            <p:cNvSpPr/>
            <p:nvPr/>
          </p:nvSpPr>
          <p:spPr>
            <a:xfrm>
              <a:off x="6412496" y="22361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587" y="2374"/>
                  </a:moveTo>
                  <a:lnTo>
                    <a:pt x="2374" y="1574"/>
                  </a:lnTo>
                  <a:lnTo>
                    <a:pt x="1587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79" name="object 24779"/>
            <p:cNvSpPr/>
            <p:nvPr/>
          </p:nvSpPr>
          <p:spPr>
            <a:xfrm>
              <a:off x="6411709" y="223617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74"/>
                  </a:moveTo>
                  <a:lnTo>
                    <a:pt x="787" y="2374"/>
                  </a:lnTo>
                  <a:lnTo>
                    <a:pt x="1587" y="2374"/>
                  </a:lnTo>
                  <a:lnTo>
                    <a:pt x="1587" y="3162"/>
                  </a:lnTo>
                  <a:lnTo>
                    <a:pt x="2374" y="2374"/>
                  </a:lnTo>
                  <a:lnTo>
                    <a:pt x="3175" y="1574"/>
                  </a:lnTo>
                  <a:lnTo>
                    <a:pt x="2374" y="787"/>
                  </a:lnTo>
                  <a:lnTo>
                    <a:pt x="1587" y="787"/>
                  </a:lnTo>
                  <a:lnTo>
                    <a:pt x="1587" y="0"/>
                  </a:lnTo>
                  <a:lnTo>
                    <a:pt x="787" y="787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80" name="object 24780"/>
          <p:cNvGrpSpPr/>
          <p:nvPr/>
        </p:nvGrpSpPr>
        <p:grpSpPr>
          <a:xfrm>
            <a:off x="5378394" y="1379465"/>
            <a:ext cx="7715" cy="3429"/>
            <a:chOff x="6274657" y="2043652"/>
            <a:chExt cx="11430" cy="5080"/>
          </a:xfrm>
        </p:grpSpPr>
        <p:sp>
          <p:nvSpPr>
            <p:cNvPr id="24781" name="object 24781"/>
            <p:cNvSpPr/>
            <p:nvPr/>
          </p:nvSpPr>
          <p:spPr>
            <a:xfrm>
              <a:off x="6275451" y="204603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5">
                  <a:moveTo>
                    <a:pt x="0" y="0"/>
                  </a:moveTo>
                  <a:lnTo>
                    <a:pt x="787" y="800"/>
                  </a:lnTo>
                  <a:lnTo>
                    <a:pt x="4749" y="800"/>
                  </a:lnTo>
                  <a:lnTo>
                    <a:pt x="5537" y="1574"/>
                  </a:lnTo>
                  <a:lnTo>
                    <a:pt x="6337" y="1574"/>
                  </a:lnTo>
                  <a:lnTo>
                    <a:pt x="7124" y="800"/>
                  </a:lnTo>
                  <a:lnTo>
                    <a:pt x="9512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82" name="object 24782"/>
            <p:cNvSpPr/>
            <p:nvPr/>
          </p:nvSpPr>
          <p:spPr>
            <a:xfrm>
              <a:off x="6275451" y="2044445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512" y="0"/>
                  </a:moveTo>
                  <a:lnTo>
                    <a:pt x="8712" y="0"/>
                  </a:lnTo>
                  <a:lnTo>
                    <a:pt x="1587" y="0"/>
                  </a:ln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1587"/>
                  </a:lnTo>
                  <a:lnTo>
                    <a:pt x="787" y="2387"/>
                  </a:lnTo>
                  <a:lnTo>
                    <a:pt x="4749" y="2387"/>
                  </a:lnTo>
                  <a:lnTo>
                    <a:pt x="5549" y="3162"/>
                  </a:lnTo>
                  <a:lnTo>
                    <a:pt x="6337" y="3162"/>
                  </a:lnTo>
                  <a:lnTo>
                    <a:pt x="7124" y="2387"/>
                  </a:lnTo>
                  <a:lnTo>
                    <a:pt x="9512" y="23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83" name="object 24783"/>
          <p:cNvGrpSpPr/>
          <p:nvPr/>
        </p:nvGrpSpPr>
        <p:grpSpPr>
          <a:xfrm>
            <a:off x="5278927" y="1482678"/>
            <a:ext cx="3429" cy="25718"/>
            <a:chOff x="6127299" y="2196560"/>
            <a:chExt cx="5080" cy="38100"/>
          </a:xfrm>
        </p:grpSpPr>
        <p:sp>
          <p:nvSpPr>
            <p:cNvPr id="24784" name="object 24784"/>
            <p:cNvSpPr/>
            <p:nvPr/>
          </p:nvSpPr>
          <p:spPr>
            <a:xfrm>
              <a:off x="6128093" y="223141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3175" y="1574"/>
                  </a:moveTo>
                  <a:lnTo>
                    <a:pt x="3175" y="774"/>
                  </a:lnTo>
                  <a:lnTo>
                    <a:pt x="2387" y="774"/>
                  </a:lnTo>
                  <a:lnTo>
                    <a:pt x="2387" y="0"/>
                  </a:lnTo>
                  <a:lnTo>
                    <a:pt x="800" y="0"/>
                  </a:lnTo>
                  <a:lnTo>
                    <a:pt x="800" y="774"/>
                  </a:lnTo>
                  <a:lnTo>
                    <a:pt x="0" y="7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85" name="object 24785"/>
            <p:cNvSpPr/>
            <p:nvPr/>
          </p:nvSpPr>
          <p:spPr>
            <a:xfrm>
              <a:off x="6128093" y="22314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787"/>
                  </a:moveTo>
                  <a:lnTo>
                    <a:pt x="0" y="1587"/>
                  </a:lnTo>
                  <a:lnTo>
                    <a:pt x="800" y="1587"/>
                  </a:lnTo>
                  <a:lnTo>
                    <a:pt x="800" y="2374"/>
                  </a:lnTo>
                  <a:lnTo>
                    <a:pt x="2387" y="2374"/>
                  </a:lnTo>
                  <a:lnTo>
                    <a:pt x="2387" y="1587"/>
                  </a:lnTo>
                  <a:lnTo>
                    <a:pt x="3175" y="1587"/>
                  </a:lnTo>
                  <a:lnTo>
                    <a:pt x="3175" y="787"/>
                  </a:lnTo>
                  <a:lnTo>
                    <a:pt x="2387" y="787"/>
                  </a:lnTo>
                  <a:lnTo>
                    <a:pt x="2387" y="0"/>
                  </a:lnTo>
                  <a:lnTo>
                    <a:pt x="800" y="0"/>
                  </a:lnTo>
                  <a:lnTo>
                    <a:pt x="800" y="787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86" name="object 24786"/>
            <p:cNvSpPr/>
            <p:nvPr/>
          </p:nvSpPr>
          <p:spPr>
            <a:xfrm>
              <a:off x="6128893" y="219735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87" y="800"/>
                  </a:moveTo>
                  <a:lnTo>
                    <a:pt x="1587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87" name="object 24787"/>
            <p:cNvSpPr/>
            <p:nvPr/>
          </p:nvSpPr>
          <p:spPr>
            <a:xfrm>
              <a:off x="6128893" y="21973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0" y="1587"/>
                  </a:lnTo>
                  <a:lnTo>
                    <a:pt x="1587" y="1587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88" name="object 24788"/>
          <p:cNvGrpSpPr/>
          <p:nvPr/>
        </p:nvGrpSpPr>
        <p:grpSpPr>
          <a:xfrm>
            <a:off x="5279467" y="1417973"/>
            <a:ext cx="2143" cy="2143"/>
            <a:chOff x="6128099" y="2100700"/>
            <a:chExt cx="3175" cy="3175"/>
          </a:xfrm>
        </p:grpSpPr>
        <p:sp>
          <p:nvSpPr>
            <p:cNvPr id="24789" name="object 24789"/>
            <p:cNvSpPr/>
            <p:nvPr/>
          </p:nvSpPr>
          <p:spPr>
            <a:xfrm>
              <a:off x="6128892" y="210149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87" y="787"/>
                  </a:moveTo>
                  <a:lnTo>
                    <a:pt x="1587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90" name="object 24790"/>
            <p:cNvSpPr/>
            <p:nvPr/>
          </p:nvSpPr>
          <p:spPr>
            <a:xfrm>
              <a:off x="6128892" y="21014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787"/>
                  </a:moveTo>
                  <a:lnTo>
                    <a:pt x="787" y="1587"/>
                  </a:lnTo>
                  <a:lnTo>
                    <a:pt x="1587" y="787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91" name="object 24791"/>
          <p:cNvGrpSpPr/>
          <p:nvPr/>
        </p:nvGrpSpPr>
        <p:grpSpPr>
          <a:xfrm>
            <a:off x="5399241" y="1424916"/>
            <a:ext cx="1715" cy="8573"/>
            <a:chOff x="6305543" y="2110987"/>
            <a:chExt cx="2540" cy="12700"/>
          </a:xfrm>
        </p:grpSpPr>
        <p:sp>
          <p:nvSpPr>
            <p:cNvPr id="24792" name="object 24792"/>
            <p:cNvSpPr/>
            <p:nvPr/>
          </p:nvSpPr>
          <p:spPr>
            <a:xfrm>
              <a:off x="6306350" y="211178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-793" y="5549"/>
                  </a:moveTo>
                  <a:lnTo>
                    <a:pt x="793" y="5549"/>
                  </a:lnTo>
                </a:path>
              </a:pathLst>
            </a:custGeom>
            <a:ln w="11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93" name="object 24793"/>
            <p:cNvSpPr/>
            <p:nvPr/>
          </p:nvSpPr>
          <p:spPr>
            <a:xfrm>
              <a:off x="6306350" y="21117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94" name="object 24794"/>
            <p:cNvSpPr/>
            <p:nvPr/>
          </p:nvSpPr>
          <p:spPr>
            <a:xfrm>
              <a:off x="6306337" y="2111794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30">
                  <a:moveTo>
                    <a:pt x="800" y="3962"/>
                  </a:moveTo>
                  <a:lnTo>
                    <a:pt x="800" y="0"/>
                  </a:lnTo>
                  <a:lnTo>
                    <a:pt x="0" y="0"/>
                  </a:lnTo>
                  <a:lnTo>
                    <a:pt x="0" y="787"/>
                  </a:lnTo>
                  <a:lnTo>
                    <a:pt x="0" y="10287"/>
                  </a:lnTo>
                  <a:lnTo>
                    <a:pt x="0" y="11087"/>
                  </a:lnTo>
                  <a:lnTo>
                    <a:pt x="0" y="9499"/>
                  </a:lnTo>
                  <a:lnTo>
                    <a:pt x="800" y="9499"/>
                  </a:lnTo>
                  <a:lnTo>
                    <a:pt x="800" y="39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795" name="object 24795"/>
          <p:cNvGrpSpPr/>
          <p:nvPr/>
        </p:nvGrpSpPr>
        <p:grpSpPr>
          <a:xfrm>
            <a:off x="5376781" y="1292300"/>
            <a:ext cx="8573" cy="3000"/>
            <a:chOff x="6272269" y="1914518"/>
            <a:chExt cx="12700" cy="4445"/>
          </a:xfrm>
        </p:grpSpPr>
        <p:sp>
          <p:nvSpPr>
            <p:cNvPr id="24796" name="object 24796"/>
            <p:cNvSpPr/>
            <p:nvPr/>
          </p:nvSpPr>
          <p:spPr>
            <a:xfrm>
              <a:off x="6273063" y="1916899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0" y="0"/>
                  </a:moveTo>
                  <a:lnTo>
                    <a:pt x="800" y="800"/>
                  </a:lnTo>
                  <a:lnTo>
                    <a:pt x="9499" y="800"/>
                  </a:lnTo>
                  <a:lnTo>
                    <a:pt x="10299" y="800"/>
                  </a:lnTo>
                  <a:lnTo>
                    <a:pt x="10299" y="0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797" name="object 24797"/>
            <p:cNvSpPr/>
            <p:nvPr/>
          </p:nvSpPr>
          <p:spPr>
            <a:xfrm>
              <a:off x="6273063" y="1915312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800"/>
                  </a:moveTo>
                  <a:lnTo>
                    <a:pt x="0" y="1587"/>
                  </a:lnTo>
                  <a:lnTo>
                    <a:pt x="800" y="2374"/>
                  </a:lnTo>
                  <a:lnTo>
                    <a:pt x="10299" y="2374"/>
                  </a:lnTo>
                  <a:lnTo>
                    <a:pt x="10299" y="1587"/>
                  </a:lnTo>
                  <a:lnTo>
                    <a:pt x="11099" y="1587"/>
                  </a:lnTo>
                  <a:lnTo>
                    <a:pt x="11099" y="800"/>
                  </a:lnTo>
                  <a:lnTo>
                    <a:pt x="10299" y="800"/>
                  </a:lnTo>
                  <a:lnTo>
                    <a:pt x="9499" y="0"/>
                  </a:lnTo>
                  <a:lnTo>
                    <a:pt x="80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798" name="object 24798"/>
          <p:cNvSpPr/>
          <p:nvPr/>
        </p:nvSpPr>
        <p:spPr>
          <a:xfrm>
            <a:off x="5390698" y="1507277"/>
            <a:ext cx="1715" cy="2143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362" y="1587"/>
                </a:moveTo>
                <a:lnTo>
                  <a:pt x="2362" y="787"/>
                </a:lnTo>
                <a:lnTo>
                  <a:pt x="1574" y="787"/>
                </a:lnTo>
                <a:lnTo>
                  <a:pt x="787" y="0"/>
                </a:lnTo>
                <a:lnTo>
                  <a:pt x="787" y="787"/>
                </a:lnTo>
                <a:lnTo>
                  <a:pt x="0" y="787"/>
                </a:lnTo>
                <a:lnTo>
                  <a:pt x="0" y="2374"/>
                </a:lnTo>
                <a:lnTo>
                  <a:pt x="787" y="2374"/>
                </a:lnTo>
                <a:lnTo>
                  <a:pt x="787" y="3162"/>
                </a:lnTo>
                <a:lnTo>
                  <a:pt x="1574" y="3162"/>
                </a:lnTo>
                <a:lnTo>
                  <a:pt x="1574" y="2374"/>
                </a:lnTo>
                <a:lnTo>
                  <a:pt x="2362" y="2374"/>
                </a:lnTo>
                <a:lnTo>
                  <a:pt x="2362" y="787"/>
                </a:lnTo>
                <a:lnTo>
                  <a:pt x="1574" y="787"/>
                </a:lnTo>
                <a:lnTo>
                  <a:pt x="787" y="0"/>
                </a:lnTo>
                <a:lnTo>
                  <a:pt x="787" y="787"/>
                </a:lnTo>
                <a:lnTo>
                  <a:pt x="0" y="787"/>
                </a:lnTo>
                <a:lnTo>
                  <a:pt x="0" y="1587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799" name="object 24799"/>
          <p:cNvGrpSpPr/>
          <p:nvPr/>
        </p:nvGrpSpPr>
        <p:grpSpPr>
          <a:xfrm>
            <a:off x="5470368" y="1421170"/>
            <a:ext cx="3000" cy="2572"/>
            <a:chOff x="6410915" y="2105437"/>
            <a:chExt cx="4445" cy="3810"/>
          </a:xfrm>
        </p:grpSpPr>
        <p:sp>
          <p:nvSpPr>
            <p:cNvPr id="24800" name="object 24800"/>
            <p:cNvSpPr/>
            <p:nvPr/>
          </p:nvSpPr>
          <p:spPr>
            <a:xfrm>
              <a:off x="6412496" y="21062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587" y="1587"/>
                  </a:moveTo>
                  <a:lnTo>
                    <a:pt x="1587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01" name="object 24801"/>
            <p:cNvSpPr/>
            <p:nvPr/>
          </p:nvSpPr>
          <p:spPr>
            <a:xfrm>
              <a:off x="6411709" y="210623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0" y="800"/>
                  </a:moveTo>
                  <a:lnTo>
                    <a:pt x="787" y="1600"/>
                  </a:lnTo>
                  <a:lnTo>
                    <a:pt x="2374" y="1600"/>
                  </a:lnTo>
                  <a:lnTo>
                    <a:pt x="2374" y="800"/>
                  </a:lnTo>
                  <a:lnTo>
                    <a:pt x="1587" y="800"/>
                  </a:lnTo>
                  <a:lnTo>
                    <a:pt x="1587" y="0"/>
                  </a:ln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802" name="object 24802"/>
          <p:cNvGrpSpPr/>
          <p:nvPr/>
        </p:nvGrpSpPr>
        <p:grpSpPr>
          <a:xfrm>
            <a:off x="5470368" y="1486407"/>
            <a:ext cx="3000" cy="2572"/>
            <a:chOff x="6410915" y="2202084"/>
            <a:chExt cx="4445" cy="3810"/>
          </a:xfrm>
        </p:grpSpPr>
        <p:sp>
          <p:nvSpPr>
            <p:cNvPr id="24803" name="object 24803"/>
            <p:cNvSpPr/>
            <p:nvPr/>
          </p:nvSpPr>
          <p:spPr>
            <a:xfrm>
              <a:off x="6412496" y="220287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87" y="80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04" name="object 24804"/>
            <p:cNvSpPr/>
            <p:nvPr/>
          </p:nvSpPr>
          <p:spPr>
            <a:xfrm>
              <a:off x="6411709" y="220287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0" y="800"/>
                  </a:moveTo>
                  <a:lnTo>
                    <a:pt x="787" y="800"/>
                  </a:lnTo>
                  <a:lnTo>
                    <a:pt x="787" y="1600"/>
                  </a:lnTo>
                  <a:lnTo>
                    <a:pt x="1587" y="1600"/>
                  </a:lnTo>
                  <a:lnTo>
                    <a:pt x="1587" y="800"/>
                  </a:lnTo>
                  <a:lnTo>
                    <a:pt x="2374" y="800"/>
                  </a:lnTo>
                  <a:lnTo>
                    <a:pt x="2374" y="0"/>
                  </a:lnTo>
                  <a:lnTo>
                    <a:pt x="787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805" name="object 24805"/>
          <p:cNvGrpSpPr/>
          <p:nvPr/>
        </p:nvGrpSpPr>
        <p:grpSpPr>
          <a:xfrm>
            <a:off x="4955409" y="1289634"/>
            <a:ext cx="3429" cy="7715"/>
            <a:chOff x="5648013" y="1910569"/>
            <a:chExt cx="5080" cy="11430"/>
          </a:xfrm>
        </p:grpSpPr>
        <p:sp>
          <p:nvSpPr>
            <p:cNvPr id="24806" name="object 24806"/>
            <p:cNvSpPr/>
            <p:nvPr/>
          </p:nvSpPr>
          <p:spPr>
            <a:xfrm>
              <a:off x="5648807" y="19113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07" name="object 24807"/>
            <p:cNvSpPr/>
            <p:nvPr/>
          </p:nvSpPr>
          <p:spPr>
            <a:xfrm>
              <a:off x="5648807" y="19113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08" name="object 24808"/>
            <p:cNvSpPr/>
            <p:nvPr/>
          </p:nvSpPr>
          <p:spPr>
            <a:xfrm>
              <a:off x="5651969" y="19208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09" name="object 24809"/>
            <p:cNvSpPr/>
            <p:nvPr/>
          </p:nvSpPr>
          <p:spPr>
            <a:xfrm>
              <a:off x="5651969" y="19208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810" name="object 24810"/>
          <p:cNvGrpSpPr/>
          <p:nvPr/>
        </p:nvGrpSpPr>
        <p:grpSpPr>
          <a:xfrm>
            <a:off x="4966639" y="1288562"/>
            <a:ext cx="32147" cy="7715"/>
            <a:chOff x="5664650" y="1908981"/>
            <a:chExt cx="47625" cy="11430"/>
          </a:xfrm>
        </p:grpSpPr>
        <p:sp>
          <p:nvSpPr>
            <p:cNvPr id="24811" name="object 24811"/>
            <p:cNvSpPr/>
            <p:nvPr/>
          </p:nvSpPr>
          <p:spPr>
            <a:xfrm>
              <a:off x="5708230" y="19105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12" name="object 24812"/>
            <p:cNvSpPr/>
            <p:nvPr/>
          </p:nvSpPr>
          <p:spPr>
            <a:xfrm>
              <a:off x="5708230" y="19097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13" name="object 24813"/>
            <p:cNvSpPr/>
            <p:nvPr/>
          </p:nvSpPr>
          <p:spPr>
            <a:xfrm>
              <a:off x="5710605" y="19192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14" name="object 24814"/>
            <p:cNvSpPr/>
            <p:nvPr/>
          </p:nvSpPr>
          <p:spPr>
            <a:xfrm>
              <a:off x="5710605" y="19192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15" name="object 24815"/>
            <p:cNvSpPr/>
            <p:nvPr/>
          </p:nvSpPr>
          <p:spPr>
            <a:xfrm>
              <a:off x="5693968" y="19153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16" name="object 24816"/>
            <p:cNvSpPr/>
            <p:nvPr/>
          </p:nvSpPr>
          <p:spPr>
            <a:xfrm>
              <a:off x="5693968" y="19153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17" name="object 24817"/>
            <p:cNvSpPr/>
            <p:nvPr/>
          </p:nvSpPr>
          <p:spPr>
            <a:xfrm>
              <a:off x="5665444" y="19161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18" name="object 24818"/>
            <p:cNvSpPr/>
            <p:nvPr/>
          </p:nvSpPr>
          <p:spPr>
            <a:xfrm>
              <a:off x="5665444" y="191531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800"/>
                  </a:moveTo>
                  <a:lnTo>
                    <a:pt x="1587" y="800"/>
                  </a:lnTo>
                  <a:lnTo>
                    <a:pt x="800" y="0"/>
                  </a:lnTo>
                  <a:lnTo>
                    <a:pt x="800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819" name="object 24819"/>
          <p:cNvSpPr/>
          <p:nvPr/>
        </p:nvSpPr>
        <p:spPr>
          <a:xfrm>
            <a:off x="5066102" y="1419572"/>
            <a:ext cx="1286" cy="1286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800"/>
                </a:moveTo>
                <a:lnTo>
                  <a:pt x="0" y="1600"/>
                </a:lnTo>
                <a:lnTo>
                  <a:pt x="1574" y="1600"/>
                </a:lnTo>
                <a:lnTo>
                  <a:pt x="1574" y="0"/>
                </a:lnTo>
                <a:lnTo>
                  <a:pt x="0" y="0"/>
                </a:lnTo>
                <a:lnTo>
                  <a:pt x="0" y="800"/>
                </a:lnTo>
                <a:lnTo>
                  <a:pt x="0" y="0"/>
                </a:lnTo>
                <a:lnTo>
                  <a:pt x="1574" y="0"/>
                </a:lnTo>
                <a:lnTo>
                  <a:pt x="1574" y="80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820" name="object 24820"/>
          <p:cNvGrpSpPr/>
          <p:nvPr/>
        </p:nvGrpSpPr>
        <p:grpSpPr>
          <a:xfrm>
            <a:off x="5065035" y="1483741"/>
            <a:ext cx="3000" cy="25718"/>
            <a:chOff x="5810421" y="2198135"/>
            <a:chExt cx="4445" cy="38100"/>
          </a:xfrm>
        </p:grpSpPr>
        <p:sp>
          <p:nvSpPr>
            <p:cNvPr id="24821" name="object 24821"/>
            <p:cNvSpPr/>
            <p:nvPr/>
          </p:nvSpPr>
          <p:spPr>
            <a:xfrm>
              <a:off x="5812002" y="219892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1587"/>
                  </a:moveTo>
                  <a:lnTo>
                    <a:pt x="787" y="2374"/>
                  </a:lnTo>
                  <a:lnTo>
                    <a:pt x="787" y="1587"/>
                  </a:lnTo>
                  <a:lnTo>
                    <a:pt x="1574" y="1587"/>
                  </a:lnTo>
                  <a:lnTo>
                    <a:pt x="1574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0" y="787"/>
                  </a:lnTo>
                  <a:lnTo>
                    <a:pt x="0" y="1587"/>
                  </a:lnTo>
                  <a:lnTo>
                    <a:pt x="0" y="787"/>
                  </a:lnTo>
                  <a:lnTo>
                    <a:pt x="787" y="0"/>
                  </a:lnTo>
                  <a:lnTo>
                    <a:pt x="787" y="787"/>
                  </a:lnTo>
                  <a:lnTo>
                    <a:pt x="1574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22" name="object 24822"/>
            <p:cNvSpPr/>
            <p:nvPr/>
          </p:nvSpPr>
          <p:spPr>
            <a:xfrm>
              <a:off x="5811215" y="22330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574"/>
                  </a:moveTo>
                  <a:lnTo>
                    <a:pt x="0" y="2374"/>
                  </a:lnTo>
                  <a:lnTo>
                    <a:pt x="2374" y="2374"/>
                  </a:lnTo>
                  <a:lnTo>
                    <a:pt x="2374" y="774"/>
                  </a:lnTo>
                  <a:lnTo>
                    <a:pt x="1574" y="0"/>
                  </a:lnTo>
                  <a:lnTo>
                    <a:pt x="800" y="0"/>
                  </a:lnTo>
                  <a:lnTo>
                    <a:pt x="800" y="774"/>
                  </a:lnTo>
                  <a:lnTo>
                    <a:pt x="0" y="774"/>
                  </a:lnTo>
                  <a:lnTo>
                    <a:pt x="0" y="1574"/>
                  </a:lnTo>
                  <a:lnTo>
                    <a:pt x="0" y="774"/>
                  </a:lnTo>
                  <a:lnTo>
                    <a:pt x="800" y="774"/>
                  </a:lnTo>
                  <a:lnTo>
                    <a:pt x="800" y="0"/>
                  </a:lnTo>
                  <a:lnTo>
                    <a:pt x="1574" y="0"/>
                  </a:lnTo>
                  <a:lnTo>
                    <a:pt x="2374" y="7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823" name="object 24823"/>
          <p:cNvSpPr/>
          <p:nvPr/>
        </p:nvSpPr>
        <p:spPr>
          <a:xfrm>
            <a:off x="5147386" y="1418509"/>
            <a:ext cx="1286" cy="1286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787"/>
                </a:moveTo>
                <a:lnTo>
                  <a:pt x="0" y="1587"/>
                </a:lnTo>
                <a:lnTo>
                  <a:pt x="1587" y="1587"/>
                </a:lnTo>
                <a:lnTo>
                  <a:pt x="1587" y="0"/>
                </a:lnTo>
                <a:lnTo>
                  <a:pt x="0" y="0"/>
                </a:lnTo>
                <a:lnTo>
                  <a:pt x="0" y="787"/>
                </a:lnTo>
                <a:lnTo>
                  <a:pt x="0" y="0"/>
                </a:lnTo>
                <a:lnTo>
                  <a:pt x="1587" y="0"/>
                </a:lnTo>
                <a:lnTo>
                  <a:pt x="1587" y="787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824" name="object 24824"/>
          <p:cNvGrpSpPr/>
          <p:nvPr/>
        </p:nvGrpSpPr>
        <p:grpSpPr>
          <a:xfrm>
            <a:off x="5146310" y="1483200"/>
            <a:ext cx="3429" cy="25718"/>
            <a:chOff x="5930830" y="2197334"/>
            <a:chExt cx="5080" cy="38100"/>
          </a:xfrm>
        </p:grpSpPr>
        <p:sp>
          <p:nvSpPr>
            <p:cNvPr id="24825" name="object 24825"/>
            <p:cNvSpPr/>
            <p:nvPr/>
          </p:nvSpPr>
          <p:spPr>
            <a:xfrm>
              <a:off x="5932424" y="21981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800" y="1600"/>
                  </a:lnTo>
                  <a:lnTo>
                    <a:pt x="1587" y="1600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800"/>
                  </a:lnTo>
                  <a:lnTo>
                    <a:pt x="0" y="0"/>
                  </a:lnTo>
                  <a:lnTo>
                    <a:pt x="1587" y="0"/>
                  </a:lnTo>
                  <a:lnTo>
                    <a:pt x="1587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26" name="object 24826"/>
            <p:cNvSpPr/>
            <p:nvPr/>
          </p:nvSpPr>
          <p:spPr>
            <a:xfrm>
              <a:off x="5931623" y="22314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87"/>
                  </a:moveTo>
                  <a:lnTo>
                    <a:pt x="800" y="1587"/>
                  </a:lnTo>
                  <a:lnTo>
                    <a:pt x="800" y="2374"/>
                  </a:lnTo>
                  <a:lnTo>
                    <a:pt x="1587" y="3162"/>
                  </a:lnTo>
                  <a:lnTo>
                    <a:pt x="3175" y="1587"/>
                  </a:lnTo>
                  <a:lnTo>
                    <a:pt x="2387" y="787"/>
                  </a:lnTo>
                  <a:lnTo>
                    <a:pt x="1587" y="787"/>
                  </a:lnTo>
                  <a:lnTo>
                    <a:pt x="1587" y="0"/>
                  </a:lnTo>
                  <a:lnTo>
                    <a:pt x="1587" y="787"/>
                  </a:lnTo>
                  <a:lnTo>
                    <a:pt x="800" y="787"/>
                  </a:lnTo>
                  <a:lnTo>
                    <a:pt x="800" y="1587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800" y="787"/>
                  </a:lnTo>
                  <a:lnTo>
                    <a:pt x="1587" y="787"/>
                  </a:lnTo>
                  <a:lnTo>
                    <a:pt x="1587" y="0"/>
                  </a:lnTo>
                  <a:lnTo>
                    <a:pt x="1587" y="787"/>
                  </a:lnTo>
                  <a:lnTo>
                    <a:pt x="2387" y="787"/>
                  </a:lnTo>
                  <a:lnTo>
                    <a:pt x="3175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827" name="object 24827"/>
          <p:cNvGrpSpPr/>
          <p:nvPr/>
        </p:nvGrpSpPr>
        <p:grpSpPr>
          <a:xfrm>
            <a:off x="5228127" y="1482660"/>
            <a:ext cx="3000" cy="25718"/>
            <a:chOff x="6052039" y="2196534"/>
            <a:chExt cx="4445" cy="38100"/>
          </a:xfrm>
        </p:grpSpPr>
        <p:sp>
          <p:nvSpPr>
            <p:cNvPr id="24828" name="object 24828"/>
            <p:cNvSpPr/>
            <p:nvPr/>
          </p:nvSpPr>
          <p:spPr>
            <a:xfrm>
              <a:off x="6053620" y="21973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0" y="1600"/>
                  </a:lnTo>
                  <a:lnTo>
                    <a:pt x="800" y="1600"/>
                  </a:lnTo>
                  <a:lnTo>
                    <a:pt x="1587" y="800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800"/>
                  </a:lnTo>
                  <a:lnTo>
                    <a:pt x="0" y="0"/>
                  </a:lnTo>
                  <a:lnTo>
                    <a:pt x="1587" y="0"/>
                  </a:lnTo>
                  <a:lnTo>
                    <a:pt x="1587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29" name="object 24829"/>
            <p:cNvSpPr/>
            <p:nvPr/>
          </p:nvSpPr>
          <p:spPr>
            <a:xfrm>
              <a:off x="6052832" y="22314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800"/>
                  </a:moveTo>
                  <a:lnTo>
                    <a:pt x="0" y="1600"/>
                  </a:lnTo>
                  <a:lnTo>
                    <a:pt x="787" y="1600"/>
                  </a:lnTo>
                  <a:lnTo>
                    <a:pt x="787" y="2374"/>
                  </a:lnTo>
                  <a:lnTo>
                    <a:pt x="1574" y="2374"/>
                  </a:lnTo>
                  <a:lnTo>
                    <a:pt x="2374" y="1600"/>
                  </a:lnTo>
                  <a:lnTo>
                    <a:pt x="2374" y="0"/>
                  </a:lnTo>
                  <a:lnTo>
                    <a:pt x="0" y="0"/>
                  </a:lnTo>
                  <a:lnTo>
                    <a:pt x="0" y="800"/>
                  </a:lnTo>
                  <a:lnTo>
                    <a:pt x="0" y="0"/>
                  </a:lnTo>
                  <a:lnTo>
                    <a:pt x="2374" y="0"/>
                  </a:lnTo>
                  <a:lnTo>
                    <a:pt x="2374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830" name="object 24830"/>
          <p:cNvSpPr/>
          <p:nvPr/>
        </p:nvSpPr>
        <p:spPr>
          <a:xfrm>
            <a:off x="5229194" y="1417977"/>
            <a:ext cx="1286" cy="1715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1574"/>
                </a:moveTo>
                <a:lnTo>
                  <a:pt x="800" y="2374"/>
                </a:lnTo>
                <a:lnTo>
                  <a:pt x="800" y="1574"/>
                </a:lnTo>
                <a:lnTo>
                  <a:pt x="1587" y="1574"/>
                </a:lnTo>
                <a:lnTo>
                  <a:pt x="1587" y="787"/>
                </a:lnTo>
                <a:lnTo>
                  <a:pt x="800" y="787"/>
                </a:lnTo>
                <a:lnTo>
                  <a:pt x="800" y="0"/>
                </a:lnTo>
                <a:lnTo>
                  <a:pt x="0" y="787"/>
                </a:lnTo>
                <a:lnTo>
                  <a:pt x="0" y="1574"/>
                </a:lnTo>
                <a:lnTo>
                  <a:pt x="0" y="787"/>
                </a:lnTo>
                <a:lnTo>
                  <a:pt x="800" y="0"/>
                </a:lnTo>
                <a:lnTo>
                  <a:pt x="800" y="787"/>
                </a:lnTo>
                <a:lnTo>
                  <a:pt x="1587" y="787"/>
                </a:lnTo>
                <a:lnTo>
                  <a:pt x="1587" y="1574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831" name="object 24831"/>
          <p:cNvSpPr/>
          <p:nvPr/>
        </p:nvSpPr>
        <p:spPr>
          <a:xfrm>
            <a:off x="4984826" y="1421175"/>
            <a:ext cx="1286" cy="1286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800"/>
                </a:moveTo>
                <a:lnTo>
                  <a:pt x="0" y="0"/>
                </a:lnTo>
                <a:lnTo>
                  <a:pt x="1574" y="0"/>
                </a:lnTo>
                <a:lnTo>
                  <a:pt x="1574" y="800"/>
                </a:lnTo>
              </a:path>
              <a:path w="1904" h="1905">
                <a:moveTo>
                  <a:pt x="0" y="800"/>
                </a:moveTo>
                <a:lnTo>
                  <a:pt x="0" y="1600"/>
                </a:lnTo>
                <a:lnTo>
                  <a:pt x="1574" y="1600"/>
                </a:lnTo>
                <a:lnTo>
                  <a:pt x="1574" y="0"/>
                </a:lnTo>
                <a:lnTo>
                  <a:pt x="0" y="0"/>
                </a:lnTo>
                <a:lnTo>
                  <a:pt x="0" y="80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832" name="object 24832"/>
          <p:cNvSpPr/>
          <p:nvPr/>
        </p:nvSpPr>
        <p:spPr>
          <a:xfrm>
            <a:off x="4984826" y="1485880"/>
            <a:ext cx="1286" cy="1286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87"/>
                </a:moveTo>
                <a:lnTo>
                  <a:pt x="0" y="0"/>
                </a:lnTo>
                <a:lnTo>
                  <a:pt x="800" y="0"/>
                </a:lnTo>
                <a:lnTo>
                  <a:pt x="800" y="787"/>
                </a:lnTo>
                <a:lnTo>
                  <a:pt x="1574" y="787"/>
                </a:lnTo>
              </a:path>
              <a:path w="1904" h="1905">
                <a:moveTo>
                  <a:pt x="0" y="1587"/>
                </a:moveTo>
                <a:lnTo>
                  <a:pt x="1574" y="1587"/>
                </a:lnTo>
                <a:lnTo>
                  <a:pt x="1574" y="787"/>
                </a:lnTo>
                <a:lnTo>
                  <a:pt x="800" y="787"/>
                </a:lnTo>
                <a:lnTo>
                  <a:pt x="800" y="0"/>
                </a:lnTo>
                <a:lnTo>
                  <a:pt x="0" y="0"/>
                </a:lnTo>
                <a:lnTo>
                  <a:pt x="0" y="1587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833" name="object 24833"/>
          <p:cNvSpPr/>
          <p:nvPr/>
        </p:nvSpPr>
        <p:spPr>
          <a:xfrm>
            <a:off x="5058078" y="1425452"/>
            <a:ext cx="857" cy="7715"/>
          </a:xfrm>
          <a:custGeom>
            <a:avLst/>
            <a:gdLst/>
            <a:ahLst/>
            <a:cxnLst/>
            <a:rect l="l" t="t" r="r" b="b"/>
            <a:pathLst>
              <a:path w="1270" h="11430">
                <a:moveTo>
                  <a:pt x="800" y="0"/>
                </a:moveTo>
                <a:lnTo>
                  <a:pt x="800" y="1587"/>
                </a:lnTo>
                <a:lnTo>
                  <a:pt x="0" y="2387"/>
                </a:lnTo>
                <a:lnTo>
                  <a:pt x="0" y="5549"/>
                </a:lnTo>
                <a:lnTo>
                  <a:pt x="800" y="6337"/>
                </a:lnTo>
                <a:lnTo>
                  <a:pt x="800" y="11099"/>
                </a:lnTo>
                <a:lnTo>
                  <a:pt x="800" y="10299"/>
                </a:lnTo>
                <a:lnTo>
                  <a:pt x="800" y="800"/>
                </a:lnTo>
                <a:lnTo>
                  <a:pt x="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834" name="object 24834"/>
          <p:cNvGrpSpPr/>
          <p:nvPr/>
        </p:nvGrpSpPr>
        <p:grpSpPr>
          <a:xfrm>
            <a:off x="3921227" y="1366632"/>
            <a:ext cx="11573" cy="7287"/>
            <a:chOff x="4115892" y="2024640"/>
            <a:chExt cx="17145" cy="10795"/>
          </a:xfrm>
        </p:grpSpPr>
        <p:sp>
          <p:nvSpPr>
            <p:cNvPr id="24835" name="object 24835"/>
            <p:cNvSpPr/>
            <p:nvPr/>
          </p:nvSpPr>
          <p:spPr>
            <a:xfrm>
              <a:off x="4115892" y="20254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36" name="object 24836"/>
            <p:cNvSpPr/>
            <p:nvPr/>
          </p:nvSpPr>
          <p:spPr>
            <a:xfrm>
              <a:off x="4115892" y="20254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37" name="object 24837"/>
            <p:cNvSpPr/>
            <p:nvPr/>
          </p:nvSpPr>
          <p:spPr>
            <a:xfrm>
              <a:off x="4130941" y="20341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38" name="object 24838"/>
            <p:cNvSpPr/>
            <p:nvPr/>
          </p:nvSpPr>
          <p:spPr>
            <a:xfrm>
              <a:off x="4130941" y="20333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839" name="object 24839"/>
          <p:cNvGrpSpPr/>
          <p:nvPr/>
        </p:nvGrpSpPr>
        <p:grpSpPr>
          <a:xfrm>
            <a:off x="3884863" y="1370910"/>
            <a:ext cx="33004" cy="7715"/>
            <a:chOff x="4062018" y="2030977"/>
            <a:chExt cx="48895" cy="11430"/>
          </a:xfrm>
        </p:grpSpPr>
        <p:sp>
          <p:nvSpPr>
            <p:cNvPr id="24840" name="object 24840"/>
            <p:cNvSpPr/>
            <p:nvPr/>
          </p:nvSpPr>
          <p:spPr>
            <a:xfrm>
              <a:off x="4062018" y="20325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41" name="object 24841"/>
            <p:cNvSpPr/>
            <p:nvPr/>
          </p:nvSpPr>
          <p:spPr>
            <a:xfrm>
              <a:off x="4062018" y="20325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42" name="object 24842"/>
            <p:cNvSpPr/>
            <p:nvPr/>
          </p:nvSpPr>
          <p:spPr>
            <a:xfrm>
              <a:off x="4077068" y="204049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0" y="787"/>
                  </a:lnTo>
                  <a:lnTo>
                    <a:pt x="1574" y="7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43" name="object 24843"/>
            <p:cNvSpPr/>
            <p:nvPr/>
          </p:nvSpPr>
          <p:spPr>
            <a:xfrm>
              <a:off x="4077068" y="204049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0" y="787"/>
                  </a:lnTo>
                  <a:lnTo>
                    <a:pt x="1574" y="787"/>
                  </a:lnTo>
                  <a:lnTo>
                    <a:pt x="1574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44" name="object 24844"/>
            <p:cNvSpPr/>
            <p:nvPr/>
          </p:nvSpPr>
          <p:spPr>
            <a:xfrm>
              <a:off x="4109554" y="20317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45" name="object 24845"/>
            <p:cNvSpPr/>
            <p:nvPr/>
          </p:nvSpPr>
          <p:spPr>
            <a:xfrm>
              <a:off x="4109554" y="20317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46" name="object 24846"/>
            <p:cNvSpPr/>
            <p:nvPr/>
          </p:nvSpPr>
          <p:spPr>
            <a:xfrm>
              <a:off x="4084205" y="20349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47" name="object 24847"/>
            <p:cNvSpPr/>
            <p:nvPr/>
          </p:nvSpPr>
          <p:spPr>
            <a:xfrm>
              <a:off x="4084205" y="20349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848" name="object 24848"/>
          <p:cNvSpPr/>
          <p:nvPr/>
        </p:nvSpPr>
        <p:spPr>
          <a:xfrm>
            <a:off x="3997154" y="1577862"/>
            <a:ext cx="1286" cy="1715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387"/>
                </a:moveTo>
                <a:lnTo>
                  <a:pt x="1574" y="2387"/>
                </a:lnTo>
                <a:lnTo>
                  <a:pt x="1574" y="0"/>
                </a:lnTo>
                <a:lnTo>
                  <a:pt x="787" y="0"/>
                </a:lnTo>
                <a:lnTo>
                  <a:pt x="0" y="800"/>
                </a:lnTo>
                <a:lnTo>
                  <a:pt x="0" y="2387"/>
                </a:lnTo>
                <a:lnTo>
                  <a:pt x="0" y="800"/>
                </a:lnTo>
                <a:lnTo>
                  <a:pt x="787" y="0"/>
                </a:lnTo>
                <a:lnTo>
                  <a:pt x="1574" y="0"/>
                </a:lnTo>
                <a:lnTo>
                  <a:pt x="1574" y="80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849" name="object 24849"/>
          <p:cNvSpPr/>
          <p:nvPr/>
        </p:nvSpPr>
        <p:spPr>
          <a:xfrm>
            <a:off x="4072549" y="1546316"/>
            <a:ext cx="1286" cy="1286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800" y="1587"/>
                </a:moveTo>
                <a:lnTo>
                  <a:pt x="1587" y="1587"/>
                </a:lnTo>
                <a:lnTo>
                  <a:pt x="1587" y="0"/>
                </a:lnTo>
                <a:lnTo>
                  <a:pt x="800" y="0"/>
                </a:lnTo>
                <a:lnTo>
                  <a:pt x="0" y="787"/>
                </a:lnTo>
                <a:lnTo>
                  <a:pt x="0" y="1587"/>
                </a:lnTo>
                <a:lnTo>
                  <a:pt x="800" y="1587"/>
                </a:lnTo>
                <a:lnTo>
                  <a:pt x="0" y="1587"/>
                </a:lnTo>
                <a:lnTo>
                  <a:pt x="0" y="787"/>
                </a:lnTo>
                <a:lnTo>
                  <a:pt x="800" y="0"/>
                </a:lnTo>
                <a:lnTo>
                  <a:pt x="1587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850" name="object 24850"/>
          <p:cNvSpPr/>
          <p:nvPr/>
        </p:nvSpPr>
        <p:spPr>
          <a:xfrm>
            <a:off x="4072549" y="1481611"/>
            <a:ext cx="1286" cy="1286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800" y="1574"/>
                </a:moveTo>
                <a:lnTo>
                  <a:pt x="1587" y="1574"/>
                </a:lnTo>
                <a:lnTo>
                  <a:pt x="1587" y="0"/>
                </a:lnTo>
                <a:lnTo>
                  <a:pt x="0" y="0"/>
                </a:lnTo>
                <a:lnTo>
                  <a:pt x="0" y="774"/>
                </a:lnTo>
                <a:lnTo>
                  <a:pt x="800" y="1574"/>
                </a:lnTo>
                <a:lnTo>
                  <a:pt x="0" y="774"/>
                </a:lnTo>
                <a:lnTo>
                  <a:pt x="0" y="0"/>
                </a:lnTo>
                <a:lnTo>
                  <a:pt x="1587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851" name="object 24851"/>
          <p:cNvGrpSpPr/>
          <p:nvPr/>
        </p:nvGrpSpPr>
        <p:grpSpPr>
          <a:xfrm>
            <a:off x="3997689" y="1489630"/>
            <a:ext cx="1715" cy="2143"/>
            <a:chOff x="4229169" y="2206859"/>
            <a:chExt cx="2540" cy="3175"/>
          </a:xfrm>
        </p:grpSpPr>
        <p:sp>
          <p:nvSpPr>
            <p:cNvPr id="24852" name="object 24852"/>
            <p:cNvSpPr/>
            <p:nvPr/>
          </p:nvSpPr>
          <p:spPr>
            <a:xfrm>
              <a:off x="4229963" y="220766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74"/>
                  </a:moveTo>
                  <a:lnTo>
                    <a:pt x="800" y="1574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1574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53" name="object 24853"/>
            <p:cNvSpPr/>
            <p:nvPr/>
          </p:nvSpPr>
          <p:spPr>
            <a:xfrm>
              <a:off x="4229963" y="22076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854" name="object 24854"/>
          <p:cNvSpPr/>
          <p:nvPr/>
        </p:nvSpPr>
        <p:spPr>
          <a:xfrm>
            <a:off x="3998225" y="1554871"/>
            <a:ext cx="857" cy="1715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1587"/>
                </a:moveTo>
                <a:lnTo>
                  <a:pt x="0" y="2374"/>
                </a:lnTo>
                <a:lnTo>
                  <a:pt x="800" y="1587"/>
                </a:lnTo>
                <a:lnTo>
                  <a:pt x="800" y="0"/>
                </a:lnTo>
                <a:lnTo>
                  <a:pt x="0" y="0"/>
                </a:lnTo>
                <a:lnTo>
                  <a:pt x="0" y="1587"/>
                </a:lnTo>
                <a:lnTo>
                  <a:pt x="0" y="0"/>
                </a:lnTo>
                <a:lnTo>
                  <a:pt x="800" y="0"/>
                </a:lnTo>
                <a:lnTo>
                  <a:pt x="800" y="787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855" name="object 24855"/>
          <p:cNvGrpSpPr/>
          <p:nvPr/>
        </p:nvGrpSpPr>
        <p:grpSpPr>
          <a:xfrm>
            <a:off x="3923366" y="1498718"/>
            <a:ext cx="2143" cy="2143"/>
            <a:chOff x="4119060" y="2220322"/>
            <a:chExt cx="3175" cy="3175"/>
          </a:xfrm>
        </p:grpSpPr>
        <p:sp>
          <p:nvSpPr>
            <p:cNvPr id="24856" name="object 24856"/>
            <p:cNvSpPr/>
            <p:nvPr/>
          </p:nvSpPr>
          <p:spPr>
            <a:xfrm>
              <a:off x="4120642" y="222111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87"/>
                  </a:moveTo>
                  <a:lnTo>
                    <a:pt x="800" y="15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57" name="object 24857"/>
            <p:cNvSpPr/>
            <p:nvPr/>
          </p:nvSpPr>
          <p:spPr>
            <a:xfrm>
              <a:off x="4119854" y="22211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87" y="0"/>
                  </a:moveTo>
                  <a:lnTo>
                    <a:pt x="787" y="800"/>
                  </a:lnTo>
                  <a:lnTo>
                    <a:pt x="0" y="1587"/>
                  </a:lnTo>
                  <a:lnTo>
                    <a:pt x="787" y="1587"/>
                  </a:lnTo>
                  <a:lnTo>
                    <a:pt x="0" y="1587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858" name="object 24858"/>
          <p:cNvGrpSpPr/>
          <p:nvPr/>
        </p:nvGrpSpPr>
        <p:grpSpPr>
          <a:xfrm>
            <a:off x="3923366" y="1563954"/>
            <a:ext cx="2143" cy="2143"/>
            <a:chOff x="4119060" y="2316969"/>
            <a:chExt cx="3175" cy="3175"/>
          </a:xfrm>
        </p:grpSpPr>
        <p:sp>
          <p:nvSpPr>
            <p:cNvPr id="24859" name="object 24859"/>
            <p:cNvSpPr/>
            <p:nvPr/>
          </p:nvSpPr>
          <p:spPr>
            <a:xfrm>
              <a:off x="4120642" y="231776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87"/>
                  </a:moveTo>
                  <a:lnTo>
                    <a:pt x="800" y="15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60" name="object 24860"/>
            <p:cNvSpPr/>
            <p:nvPr/>
          </p:nvSpPr>
          <p:spPr>
            <a:xfrm>
              <a:off x="4119854" y="23177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87" y="0"/>
                  </a:moveTo>
                  <a:lnTo>
                    <a:pt x="787" y="800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787" y="1587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861" name="object 24861"/>
          <p:cNvGrpSpPr/>
          <p:nvPr/>
        </p:nvGrpSpPr>
        <p:grpSpPr>
          <a:xfrm>
            <a:off x="4378961" y="1516368"/>
            <a:ext cx="2143" cy="2143"/>
            <a:chOff x="4794015" y="2246471"/>
            <a:chExt cx="3175" cy="3175"/>
          </a:xfrm>
        </p:grpSpPr>
        <p:sp>
          <p:nvSpPr>
            <p:cNvPr id="24862" name="object 24862"/>
            <p:cNvSpPr/>
            <p:nvPr/>
          </p:nvSpPr>
          <p:spPr>
            <a:xfrm>
              <a:off x="4796396" y="22472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63" name="object 24863"/>
            <p:cNvSpPr/>
            <p:nvPr/>
          </p:nvSpPr>
          <p:spPr>
            <a:xfrm>
              <a:off x="4794808" y="22472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87" y="1587"/>
                  </a:moveTo>
                  <a:lnTo>
                    <a:pt x="1587" y="1587"/>
                  </a:lnTo>
                  <a:lnTo>
                    <a:pt x="1587" y="0"/>
                  </a:lnTo>
                  <a:lnTo>
                    <a:pt x="787" y="0"/>
                  </a:lnTo>
                  <a:lnTo>
                    <a:pt x="0" y="787"/>
                  </a:lnTo>
                  <a:lnTo>
                    <a:pt x="0" y="1587"/>
                  </a:lnTo>
                  <a:lnTo>
                    <a:pt x="787" y="1587"/>
                  </a:lnTo>
                  <a:lnTo>
                    <a:pt x="0" y="1587"/>
                  </a:lnTo>
                  <a:lnTo>
                    <a:pt x="0" y="787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864" name="object 24864"/>
          <p:cNvGrpSpPr/>
          <p:nvPr/>
        </p:nvGrpSpPr>
        <p:grpSpPr>
          <a:xfrm>
            <a:off x="4378961" y="1451662"/>
            <a:ext cx="2143" cy="2572"/>
            <a:chOff x="4794015" y="2150611"/>
            <a:chExt cx="3175" cy="3810"/>
          </a:xfrm>
        </p:grpSpPr>
        <p:sp>
          <p:nvSpPr>
            <p:cNvPr id="24865" name="object 24865"/>
            <p:cNvSpPr/>
            <p:nvPr/>
          </p:nvSpPr>
          <p:spPr>
            <a:xfrm>
              <a:off x="4796396" y="215140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66" name="object 24866"/>
            <p:cNvSpPr/>
            <p:nvPr/>
          </p:nvSpPr>
          <p:spPr>
            <a:xfrm>
              <a:off x="4794808" y="215140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87" y="800"/>
                  </a:moveTo>
                  <a:lnTo>
                    <a:pt x="787" y="1600"/>
                  </a:lnTo>
                  <a:lnTo>
                    <a:pt x="1587" y="1600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867" name="object 24867"/>
          <p:cNvSpPr/>
          <p:nvPr/>
        </p:nvSpPr>
        <p:spPr>
          <a:xfrm>
            <a:off x="4147412" y="1561283"/>
            <a:ext cx="1715" cy="1715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374"/>
                </a:moveTo>
                <a:lnTo>
                  <a:pt x="1587" y="2374"/>
                </a:lnTo>
                <a:lnTo>
                  <a:pt x="1587" y="1574"/>
                </a:lnTo>
                <a:lnTo>
                  <a:pt x="2387" y="1574"/>
                </a:lnTo>
                <a:lnTo>
                  <a:pt x="2387" y="0"/>
                </a:lnTo>
                <a:lnTo>
                  <a:pt x="0" y="0"/>
                </a:lnTo>
                <a:lnTo>
                  <a:pt x="0" y="2374"/>
                </a:lnTo>
                <a:lnTo>
                  <a:pt x="0" y="0"/>
                </a:lnTo>
                <a:lnTo>
                  <a:pt x="1587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868" name="object 24868"/>
          <p:cNvGrpSpPr/>
          <p:nvPr/>
        </p:nvGrpSpPr>
        <p:grpSpPr>
          <a:xfrm>
            <a:off x="4147949" y="1472511"/>
            <a:ext cx="2143" cy="2572"/>
            <a:chOff x="4451775" y="2181498"/>
            <a:chExt cx="3175" cy="3810"/>
          </a:xfrm>
        </p:grpSpPr>
        <p:sp>
          <p:nvSpPr>
            <p:cNvPr id="24869" name="object 24869"/>
            <p:cNvSpPr/>
            <p:nvPr/>
          </p:nvSpPr>
          <p:spPr>
            <a:xfrm>
              <a:off x="4452569" y="218231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74"/>
                  </a:moveTo>
                  <a:lnTo>
                    <a:pt x="0" y="0"/>
                  </a:lnTo>
                  <a:lnTo>
                    <a:pt x="800" y="0"/>
                  </a:lnTo>
                  <a:lnTo>
                    <a:pt x="80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70" name="object 24870"/>
            <p:cNvSpPr/>
            <p:nvPr/>
          </p:nvSpPr>
          <p:spPr>
            <a:xfrm>
              <a:off x="4452569" y="21822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87"/>
                  </a:moveTo>
                  <a:lnTo>
                    <a:pt x="1574" y="1587"/>
                  </a:lnTo>
                  <a:lnTo>
                    <a:pt x="1574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871" name="object 24871"/>
          <p:cNvSpPr/>
          <p:nvPr/>
        </p:nvSpPr>
        <p:spPr>
          <a:xfrm>
            <a:off x="4071485" y="1569298"/>
            <a:ext cx="1715" cy="1715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787" y="2374"/>
                </a:moveTo>
                <a:lnTo>
                  <a:pt x="2374" y="2374"/>
                </a:lnTo>
                <a:lnTo>
                  <a:pt x="2374" y="0"/>
                </a:lnTo>
                <a:lnTo>
                  <a:pt x="787" y="0"/>
                </a:lnTo>
                <a:lnTo>
                  <a:pt x="787" y="800"/>
                </a:lnTo>
                <a:lnTo>
                  <a:pt x="0" y="800"/>
                </a:lnTo>
                <a:lnTo>
                  <a:pt x="0" y="1587"/>
                </a:lnTo>
                <a:lnTo>
                  <a:pt x="787" y="1587"/>
                </a:lnTo>
                <a:lnTo>
                  <a:pt x="787" y="2374"/>
                </a:lnTo>
                <a:lnTo>
                  <a:pt x="787" y="1587"/>
                </a:lnTo>
                <a:lnTo>
                  <a:pt x="0" y="1587"/>
                </a:lnTo>
                <a:lnTo>
                  <a:pt x="0" y="800"/>
                </a:lnTo>
                <a:lnTo>
                  <a:pt x="787" y="800"/>
                </a:lnTo>
                <a:lnTo>
                  <a:pt x="787" y="0"/>
                </a:lnTo>
                <a:lnTo>
                  <a:pt x="2374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872" name="object 24872"/>
          <p:cNvGrpSpPr/>
          <p:nvPr/>
        </p:nvGrpSpPr>
        <p:grpSpPr>
          <a:xfrm>
            <a:off x="4147949" y="1537756"/>
            <a:ext cx="2143" cy="2143"/>
            <a:chOff x="4451775" y="2278157"/>
            <a:chExt cx="3175" cy="3175"/>
          </a:xfrm>
        </p:grpSpPr>
        <p:sp>
          <p:nvSpPr>
            <p:cNvPr id="24873" name="object 24873"/>
            <p:cNvSpPr/>
            <p:nvPr/>
          </p:nvSpPr>
          <p:spPr>
            <a:xfrm>
              <a:off x="4452569" y="227895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74"/>
                  </a:move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74" name="object 24874"/>
            <p:cNvSpPr/>
            <p:nvPr/>
          </p:nvSpPr>
          <p:spPr>
            <a:xfrm>
              <a:off x="4452569" y="22789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787"/>
                  </a:moveTo>
                  <a:lnTo>
                    <a:pt x="0" y="1587"/>
                  </a:lnTo>
                  <a:lnTo>
                    <a:pt x="800" y="1587"/>
                  </a:lnTo>
                  <a:lnTo>
                    <a:pt x="800" y="787"/>
                  </a:lnTo>
                  <a:lnTo>
                    <a:pt x="1574" y="787"/>
                  </a:lnTo>
                  <a:lnTo>
                    <a:pt x="1574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875" name="object 24875"/>
          <p:cNvGrpSpPr/>
          <p:nvPr/>
        </p:nvGrpSpPr>
        <p:grpSpPr>
          <a:xfrm>
            <a:off x="4301422" y="1522772"/>
            <a:ext cx="2143" cy="2143"/>
            <a:chOff x="4679143" y="2255958"/>
            <a:chExt cx="3175" cy="3175"/>
          </a:xfrm>
        </p:grpSpPr>
        <p:sp>
          <p:nvSpPr>
            <p:cNvPr id="24876" name="object 24876"/>
            <p:cNvSpPr/>
            <p:nvPr/>
          </p:nvSpPr>
          <p:spPr>
            <a:xfrm>
              <a:off x="4680724" y="22567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77" name="object 24877"/>
            <p:cNvSpPr/>
            <p:nvPr/>
          </p:nvSpPr>
          <p:spPr>
            <a:xfrm>
              <a:off x="4679937" y="22567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87"/>
                  </a:moveTo>
                  <a:lnTo>
                    <a:pt x="1587" y="1587"/>
                  </a:lnTo>
                  <a:lnTo>
                    <a:pt x="1587" y="787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1587"/>
                  </a:ln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878" name="object 24878"/>
          <p:cNvGrpSpPr/>
          <p:nvPr/>
        </p:nvGrpSpPr>
        <p:grpSpPr>
          <a:xfrm>
            <a:off x="4301422" y="1458075"/>
            <a:ext cx="2143" cy="2143"/>
            <a:chOff x="4679143" y="2160111"/>
            <a:chExt cx="3175" cy="3175"/>
          </a:xfrm>
        </p:grpSpPr>
        <p:sp>
          <p:nvSpPr>
            <p:cNvPr id="24879" name="object 24879"/>
            <p:cNvSpPr/>
            <p:nvPr/>
          </p:nvSpPr>
          <p:spPr>
            <a:xfrm>
              <a:off x="4680724" y="21609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80" name="object 24880"/>
            <p:cNvSpPr/>
            <p:nvPr/>
          </p:nvSpPr>
          <p:spPr>
            <a:xfrm>
              <a:off x="4679937" y="21609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74"/>
                  </a:moveTo>
                  <a:lnTo>
                    <a:pt x="800" y="1574"/>
                  </a:lnTo>
                  <a:lnTo>
                    <a:pt x="1587" y="7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1574"/>
                  </a:ln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881" name="object 24881"/>
          <p:cNvGrpSpPr/>
          <p:nvPr/>
        </p:nvGrpSpPr>
        <p:grpSpPr>
          <a:xfrm>
            <a:off x="4300350" y="1545772"/>
            <a:ext cx="3000" cy="3000"/>
            <a:chOff x="4677555" y="2290032"/>
            <a:chExt cx="4445" cy="4445"/>
          </a:xfrm>
        </p:grpSpPr>
        <p:sp>
          <p:nvSpPr>
            <p:cNvPr id="24882" name="object 24882"/>
            <p:cNvSpPr/>
            <p:nvPr/>
          </p:nvSpPr>
          <p:spPr>
            <a:xfrm>
              <a:off x="4678349" y="22908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800" y="2374"/>
                  </a:moveTo>
                  <a:lnTo>
                    <a:pt x="0" y="2374"/>
                  </a:ln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83" name="object 24883"/>
            <p:cNvSpPr/>
            <p:nvPr/>
          </p:nvSpPr>
          <p:spPr>
            <a:xfrm>
              <a:off x="4678349" y="22908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587"/>
                  </a:moveTo>
                  <a:lnTo>
                    <a:pt x="0" y="2374"/>
                  </a:lnTo>
                  <a:lnTo>
                    <a:pt x="2374" y="2374"/>
                  </a:lnTo>
                  <a:lnTo>
                    <a:pt x="2374" y="0"/>
                  </a:lnTo>
                  <a:lnTo>
                    <a:pt x="800" y="0"/>
                  </a:lnTo>
                  <a:lnTo>
                    <a:pt x="800" y="787"/>
                  </a:lnTo>
                  <a:lnTo>
                    <a:pt x="0" y="7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884" name="object 24884"/>
          <p:cNvSpPr/>
          <p:nvPr/>
        </p:nvSpPr>
        <p:spPr>
          <a:xfrm>
            <a:off x="4223887" y="1553259"/>
            <a:ext cx="1715" cy="1715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374"/>
                </a:moveTo>
                <a:lnTo>
                  <a:pt x="2387" y="2374"/>
                </a:lnTo>
                <a:lnTo>
                  <a:pt x="2387" y="787"/>
                </a:lnTo>
                <a:lnTo>
                  <a:pt x="1587" y="787"/>
                </a:lnTo>
                <a:lnTo>
                  <a:pt x="1587" y="0"/>
                </a:lnTo>
                <a:lnTo>
                  <a:pt x="800" y="0"/>
                </a:lnTo>
                <a:lnTo>
                  <a:pt x="800" y="787"/>
                </a:lnTo>
                <a:lnTo>
                  <a:pt x="0" y="787"/>
                </a:lnTo>
                <a:lnTo>
                  <a:pt x="0" y="2374"/>
                </a:lnTo>
                <a:lnTo>
                  <a:pt x="0" y="787"/>
                </a:lnTo>
                <a:lnTo>
                  <a:pt x="800" y="787"/>
                </a:lnTo>
                <a:lnTo>
                  <a:pt x="800" y="0"/>
                </a:lnTo>
                <a:lnTo>
                  <a:pt x="1587" y="0"/>
                </a:lnTo>
                <a:lnTo>
                  <a:pt x="1587" y="787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885" name="object 24885"/>
          <p:cNvGrpSpPr/>
          <p:nvPr/>
        </p:nvGrpSpPr>
        <p:grpSpPr>
          <a:xfrm>
            <a:off x="4224424" y="1465019"/>
            <a:ext cx="2143" cy="2143"/>
            <a:chOff x="4565072" y="2170398"/>
            <a:chExt cx="3175" cy="3175"/>
          </a:xfrm>
        </p:grpSpPr>
        <p:sp>
          <p:nvSpPr>
            <p:cNvPr id="24886" name="object 24886"/>
            <p:cNvSpPr/>
            <p:nvPr/>
          </p:nvSpPr>
          <p:spPr>
            <a:xfrm>
              <a:off x="4565865" y="217120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74"/>
                  </a:move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87" name="object 24887"/>
            <p:cNvSpPr/>
            <p:nvPr/>
          </p:nvSpPr>
          <p:spPr>
            <a:xfrm>
              <a:off x="4565865" y="21711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0" y="1587"/>
                  </a:lnTo>
                  <a:lnTo>
                    <a:pt x="800" y="1587"/>
                  </a:lnTo>
                  <a:lnTo>
                    <a:pt x="800" y="800"/>
                  </a:lnTo>
                  <a:lnTo>
                    <a:pt x="1574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888" name="object 24888"/>
          <p:cNvGrpSpPr/>
          <p:nvPr/>
        </p:nvGrpSpPr>
        <p:grpSpPr>
          <a:xfrm>
            <a:off x="4224424" y="1529733"/>
            <a:ext cx="2143" cy="3000"/>
            <a:chOff x="4565072" y="2266270"/>
            <a:chExt cx="3175" cy="4445"/>
          </a:xfrm>
        </p:grpSpPr>
        <p:sp>
          <p:nvSpPr>
            <p:cNvPr id="24889" name="object 24889"/>
            <p:cNvSpPr/>
            <p:nvPr/>
          </p:nvSpPr>
          <p:spPr>
            <a:xfrm>
              <a:off x="4565865" y="226706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87"/>
                  </a:moveTo>
                  <a:lnTo>
                    <a:pt x="0" y="0"/>
                  </a:lnTo>
                  <a:lnTo>
                    <a:pt x="800" y="0"/>
                  </a:lnTo>
                  <a:lnTo>
                    <a:pt x="80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90" name="object 24890"/>
            <p:cNvSpPr/>
            <p:nvPr/>
          </p:nvSpPr>
          <p:spPr>
            <a:xfrm>
              <a:off x="4565865" y="22670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1587"/>
                  </a:moveTo>
                  <a:lnTo>
                    <a:pt x="0" y="2374"/>
                  </a:lnTo>
                  <a:lnTo>
                    <a:pt x="800" y="1587"/>
                  </a:lnTo>
                  <a:lnTo>
                    <a:pt x="1574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891" name="object 24891"/>
          <p:cNvGrpSpPr/>
          <p:nvPr/>
        </p:nvGrpSpPr>
        <p:grpSpPr>
          <a:xfrm>
            <a:off x="4282168" y="1332402"/>
            <a:ext cx="9430" cy="3429"/>
            <a:chOff x="4650619" y="1973929"/>
            <a:chExt cx="13970" cy="5080"/>
          </a:xfrm>
        </p:grpSpPr>
        <p:sp>
          <p:nvSpPr>
            <p:cNvPr id="24892" name="object 24892"/>
            <p:cNvSpPr/>
            <p:nvPr/>
          </p:nvSpPr>
          <p:spPr>
            <a:xfrm>
              <a:off x="4651412" y="1976310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5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3962" y="800"/>
                  </a:lnTo>
                  <a:lnTo>
                    <a:pt x="4762" y="1587"/>
                  </a:lnTo>
                  <a:lnTo>
                    <a:pt x="7137" y="1587"/>
                  </a:lnTo>
                  <a:lnTo>
                    <a:pt x="8712" y="800"/>
                  </a:lnTo>
                  <a:lnTo>
                    <a:pt x="11087" y="800"/>
                  </a:lnTo>
                  <a:lnTo>
                    <a:pt x="11087" y="0"/>
                  </a:lnTo>
                  <a:lnTo>
                    <a:pt x="118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93" name="object 24893"/>
            <p:cNvSpPr/>
            <p:nvPr/>
          </p:nvSpPr>
          <p:spPr>
            <a:xfrm>
              <a:off x="4651412" y="1974723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4" h="3175">
                  <a:moveTo>
                    <a:pt x="800" y="800"/>
                  </a:moveTo>
                  <a:lnTo>
                    <a:pt x="0" y="800"/>
                  </a:lnTo>
                  <a:lnTo>
                    <a:pt x="0" y="1600"/>
                  </a:lnTo>
                  <a:lnTo>
                    <a:pt x="800" y="1600"/>
                  </a:lnTo>
                  <a:lnTo>
                    <a:pt x="800" y="2387"/>
                  </a:lnTo>
                  <a:lnTo>
                    <a:pt x="3962" y="2387"/>
                  </a:lnTo>
                  <a:lnTo>
                    <a:pt x="4762" y="3174"/>
                  </a:lnTo>
                  <a:lnTo>
                    <a:pt x="7137" y="3174"/>
                  </a:lnTo>
                  <a:lnTo>
                    <a:pt x="8712" y="2387"/>
                  </a:lnTo>
                  <a:lnTo>
                    <a:pt x="11087" y="2387"/>
                  </a:lnTo>
                  <a:lnTo>
                    <a:pt x="11087" y="1600"/>
                  </a:lnTo>
                  <a:lnTo>
                    <a:pt x="11887" y="1600"/>
                  </a:lnTo>
                  <a:lnTo>
                    <a:pt x="11087" y="800"/>
                  </a:lnTo>
                  <a:lnTo>
                    <a:pt x="10299" y="0"/>
                  </a:lnTo>
                  <a:lnTo>
                    <a:pt x="1600" y="0"/>
                  </a:lnTo>
                  <a:lnTo>
                    <a:pt x="1600" y="800"/>
                  </a:lnTo>
                  <a:lnTo>
                    <a:pt x="80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894" name="object 24894"/>
          <p:cNvGrpSpPr/>
          <p:nvPr/>
        </p:nvGrpSpPr>
        <p:grpSpPr>
          <a:xfrm>
            <a:off x="4290192" y="1376790"/>
            <a:ext cx="3858" cy="9430"/>
            <a:chOff x="4662506" y="2039689"/>
            <a:chExt cx="5715" cy="13970"/>
          </a:xfrm>
        </p:grpSpPr>
        <p:sp>
          <p:nvSpPr>
            <p:cNvPr id="24895" name="object 24895"/>
            <p:cNvSpPr/>
            <p:nvPr/>
          </p:nvSpPr>
          <p:spPr>
            <a:xfrm>
              <a:off x="4664875" y="2040496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800" y="11874"/>
                  </a:moveTo>
                  <a:lnTo>
                    <a:pt x="1587" y="11874"/>
                  </a:lnTo>
                  <a:lnTo>
                    <a:pt x="1587" y="10287"/>
                  </a:lnTo>
                  <a:lnTo>
                    <a:pt x="2374" y="9499"/>
                  </a:lnTo>
                  <a:lnTo>
                    <a:pt x="2374" y="4737"/>
                  </a:lnTo>
                  <a:lnTo>
                    <a:pt x="1587" y="3962"/>
                  </a:lnTo>
                  <a:lnTo>
                    <a:pt x="1587" y="1574"/>
                  </a:lnTo>
                  <a:lnTo>
                    <a:pt x="80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96" name="object 24896"/>
            <p:cNvSpPr/>
            <p:nvPr/>
          </p:nvSpPr>
          <p:spPr>
            <a:xfrm>
              <a:off x="4663300" y="2040483"/>
              <a:ext cx="4445" cy="12065"/>
            </a:xfrm>
            <a:custGeom>
              <a:avLst/>
              <a:gdLst/>
              <a:ahLst/>
              <a:cxnLst/>
              <a:rect l="l" t="t" r="r" b="b"/>
              <a:pathLst>
                <a:path w="4445" h="12064">
                  <a:moveTo>
                    <a:pt x="0" y="4749"/>
                  </a:moveTo>
                  <a:lnTo>
                    <a:pt x="0" y="5549"/>
                  </a:lnTo>
                  <a:lnTo>
                    <a:pt x="800" y="6337"/>
                  </a:lnTo>
                  <a:lnTo>
                    <a:pt x="800" y="9512"/>
                  </a:lnTo>
                  <a:lnTo>
                    <a:pt x="1587" y="10287"/>
                  </a:lnTo>
                  <a:lnTo>
                    <a:pt x="1587" y="11087"/>
                  </a:lnTo>
                  <a:lnTo>
                    <a:pt x="2387" y="11887"/>
                  </a:lnTo>
                  <a:lnTo>
                    <a:pt x="3175" y="11887"/>
                  </a:lnTo>
                  <a:lnTo>
                    <a:pt x="3175" y="10287"/>
                  </a:lnTo>
                  <a:lnTo>
                    <a:pt x="3962" y="9512"/>
                  </a:lnTo>
                  <a:lnTo>
                    <a:pt x="3962" y="4749"/>
                  </a:lnTo>
                  <a:lnTo>
                    <a:pt x="3175" y="3949"/>
                  </a:lnTo>
                  <a:lnTo>
                    <a:pt x="3175" y="1574"/>
                  </a:lnTo>
                  <a:lnTo>
                    <a:pt x="2387" y="787"/>
                  </a:lnTo>
                  <a:lnTo>
                    <a:pt x="1587" y="0"/>
                  </a:lnTo>
                  <a:lnTo>
                    <a:pt x="800" y="787"/>
                  </a:lnTo>
                  <a:lnTo>
                    <a:pt x="800" y="3175"/>
                  </a:lnTo>
                  <a:lnTo>
                    <a:pt x="0" y="3949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897" name="object 24897"/>
          <p:cNvGrpSpPr/>
          <p:nvPr/>
        </p:nvGrpSpPr>
        <p:grpSpPr>
          <a:xfrm>
            <a:off x="3922286" y="1586955"/>
            <a:ext cx="3000" cy="3000"/>
            <a:chOff x="4117460" y="2351043"/>
            <a:chExt cx="4445" cy="4445"/>
          </a:xfrm>
        </p:grpSpPr>
        <p:sp>
          <p:nvSpPr>
            <p:cNvPr id="24898" name="object 24898"/>
            <p:cNvSpPr/>
            <p:nvPr/>
          </p:nvSpPr>
          <p:spPr>
            <a:xfrm>
              <a:off x="4120642" y="23518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899" name="object 24899"/>
            <p:cNvSpPr/>
            <p:nvPr/>
          </p:nvSpPr>
          <p:spPr>
            <a:xfrm>
              <a:off x="4118254" y="23518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800" y="2374"/>
                  </a:moveTo>
                  <a:lnTo>
                    <a:pt x="800" y="1587"/>
                  </a:lnTo>
                  <a:lnTo>
                    <a:pt x="0" y="1587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2374" y="0"/>
                  </a:lnTo>
                </a:path>
                <a:path w="2539" h="2539">
                  <a:moveTo>
                    <a:pt x="800" y="2374"/>
                  </a:moveTo>
                  <a:lnTo>
                    <a:pt x="2374" y="2374"/>
                  </a:lnTo>
                  <a:lnTo>
                    <a:pt x="2374" y="0"/>
                  </a:lnTo>
                  <a:lnTo>
                    <a:pt x="800" y="0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00" name="object 24900"/>
          <p:cNvGrpSpPr/>
          <p:nvPr/>
        </p:nvGrpSpPr>
        <p:grpSpPr>
          <a:xfrm>
            <a:off x="4283239" y="1464495"/>
            <a:ext cx="3429" cy="8573"/>
            <a:chOff x="4652206" y="2169623"/>
            <a:chExt cx="5080" cy="12700"/>
          </a:xfrm>
        </p:grpSpPr>
        <p:sp>
          <p:nvSpPr>
            <p:cNvPr id="24901" name="object 24901"/>
            <p:cNvSpPr/>
            <p:nvPr/>
          </p:nvSpPr>
          <p:spPr>
            <a:xfrm>
              <a:off x="4654587" y="2170417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30">
                  <a:moveTo>
                    <a:pt x="787" y="11087"/>
                  </a:moveTo>
                  <a:lnTo>
                    <a:pt x="1587" y="10286"/>
                  </a:lnTo>
                  <a:lnTo>
                    <a:pt x="1587" y="2362"/>
                  </a:lnTo>
                  <a:lnTo>
                    <a:pt x="787" y="1574"/>
                  </a:lnTo>
                  <a:lnTo>
                    <a:pt x="787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02" name="object 24902"/>
            <p:cNvSpPr/>
            <p:nvPr/>
          </p:nvSpPr>
          <p:spPr>
            <a:xfrm>
              <a:off x="4653000" y="2170417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30">
                  <a:moveTo>
                    <a:pt x="0" y="3949"/>
                  </a:moveTo>
                  <a:lnTo>
                    <a:pt x="0" y="7912"/>
                  </a:lnTo>
                  <a:lnTo>
                    <a:pt x="787" y="8699"/>
                  </a:lnTo>
                  <a:lnTo>
                    <a:pt x="787" y="10286"/>
                  </a:lnTo>
                  <a:lnTo>
                    <a:pt x="1574" y="10286"/>
                  </a:lnTo>
                  <a:lnTo>
                    <a:pt x="1574" y="11087"/>
                  </a:lnTo>
                  <a:lnTo>
                    <a:pt x="2374" y="11087"/>
                  </a:lnTo>
                  <a:lnTo>
                    <a:pt x="3162" y="10286"/>
                  </a:lnTo>
                  <a:lnTo>
                    <a:pt x="3162" y="2362"/>
                  </a:lnTo>
                  <a:lnTo>
                    <a:pt x="2374" y="1574"/>
                  </a:lnTo>
                  <a:lnTo>
                    <a:pt x="2374" y="774"/>
                  </a:lnTo>
                  <a:lnTo>
                    <a:pt x="1574" y="0"/>
                  </a:lnTo>
                  <a:lnTo>
                    <a:pt x="787" y="0"/>
                  </a:lnTo>
                  <a:lnTo>
                    <a:pt x="787" y="774"/>
                  </a:lnTo>
                  <a:lnTo>
                    <a:pt x="0" y="774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03" name="object 24903"/>
          <p:cNvGrpSpPr/>
          <p:nvPr/>
        </p:nvGrpSpPr>
        <p:grpSpPr>
          <a:xfrm>
            <a:off x="4378429" y="1539360"/>
            <a:ext cx="3000" cy="3000"/>
            <a:chOff x="4793227" y="2280532"/>
            <a:chExt cx="4445" cy="4445"/>
          </a:xfrm>
        </p:grpSpPr>
        <p:sp>
          <p:nvSpPr>
            <p:cNvPr id="24904" name="object 24904"/>
            <p:cNvSpPr/>
            <p:nvPr/>
          </p:nvSpPr>
          <p:spPr>
            <a:xfrm>
              <a:off x="4794021" y="228132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05" name="object 24905"/>
            <p:cNvSpPr/>
            <p:nvPr/>
          </p:nvSpPr>
          <p:spPr>
            <a:xfrm>
              <a:off x="4794021" y="228133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574"/>
                  </a:moveTo>
                  <a:lnTo>
                    <a:pt x="0" y="2374"/>
                  </a:lnTo>
                  <a:lnTo>
                    <a:pt x="1587" y="2374"/>
                  </a:lnTo>
                  <a:lnTo>
                    <a:pt x="1587" y="1574"/>
                  </a:lnTo>
                  <a:lnTo>
                    <a:pt x="2374" y="1574"/>
                  </a:lnTo>
                  <a:lnTo>
                    <a:pt x="2374" y="7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06" name="object 24906"/>
          <p:cNvGrpSpPr/>
          <p:nvPr/>
        </p:nvGrpSpPr>
        <p:grpSpPr>
          <a:xfrm>
            <a:off x="4275215" y="1419576"/>
            <a:ext cx="8573" cy="3429"/>
            <a:chOff x="4640319" y="2103075"/>
            <a:chExt cx="12700" cy="5080"/>
          </a:xfrm>
        </p:grpSpPr>
        <p:sp>
          <p:nvSpPr>
            <p:cNvPr id="24907" name="object 24907"/>
            <p:cNvSpPr/>
            <p:nvPr/>
          </p:nvSpPr>
          <p:spPr>
            <a:xfrm>
              <a:off x="4641113" y="2105444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1587" y="1587"/>
                  </a:lnTo>
                  <a:lnTo>
                    <a:pt x="9499" y="1587"/>
                  </a:lnTo>
                  <a:lnTo>
                    <a:pt x="10299" y="800"/>
                  </a:lnTo>
                  <a:lnTo>
                    <a:pt x="11099" y="800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08" name="object 24908"/>
            <p:cNvSpPr/>
            <p:nvPr/>
          </p:nvSpPr>
          <p:spPr>
            <a:xfrm>
              <a:off x="4641113" y="2103869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1574"/>
                  </a:moveTo>
                  <a:lnTo>
                    <a:pt x="0" y="2374"/>
                  </a:lnTo>
                  <a:lnTo>
                    <a:pt x="800" y="2374"/>
                  </a:lnTo>
                  <a:lnTo>
                    <a:pt x="1587" y="3162"/>
                  </a:lnTo>
                  <a:lnTo>
                    <a:pt x="9499" y="3162"/>
                  </a:lnTo>
                  <a:lnTo>
                    <a:pt x="10299" y="2374"/>
                  </a:lnTo>
                  <a:lnTo>
                    <a:pt x="11099" y="2374"/>
                  </a:lnTo>
                  <a:lnTo>
                    <a:pt x="11099" y="1574"/>
                  </a:lnTo>
                  <a:lnTo>
                    <a:pt x="10299" y="787"/>
                  </a:lnTo>
                  <a:lnTo>
                    <a:pt x="7924" y="787"/>
                  </a:lnTo>
                  <a:lnTo>
                    <a:pt x="7137" y="0"/>
                  </a:lnTo>
                  <a:lnTo>
                    <a:pt x="3962" y="0"/>
                  </a:lnTo>
                  <a:lnTo>
                    <a:pt x="3162" y="787"/>
                  </a:lnTo>
                  <a:lnTo>
                    <a:pt x="800" y="787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09" name="object 24909"/>
          <p:cNvGrpSpPr/>
          <p:nvPr/>
        </p:nvGrpSpPr>
        <p:grpSpPr>
          <a:xfrm>
            <a:off x="3975229" y="1496565"/>
            <a:ext cx="4286" cy="8573"/>
            <a:chOff x="4195895" y="2217134"/>
            <a:chExt cx="6350" cy="12700"/>
          </a:xfrm>
        </p:grpSpPr>
        <p:sp>
          <p:nvSpPr>
            <p:cNvPr id="24910" name="object 24910"/>
            <p:cNvSpPr/>
            <p:nvPr/>
          </p:nvSpPr>
          <p:spPr>
            <a:xfrm>
              <a:off x="4198277" y="2217940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30">
                  <a:moveTo>
                    <a:pt x="1587" y="11087"/>
                  </a:moveTo>
                  <a:lnTo>
                    <a:pt x="2387" y="11087"/>
                  </a:lnTo>
                  <a:lnTo>
                    <a:pt x="3162" y="10299"/>
                  </a:lnTo>
                  <a:lnTo>
                    <a:pt x="3162" y="3174"/>
                  </a:lnTo>
                  <a:lnTo>
                    <a:pt x="2387" y="2374"/>
                  </a:lnTo>
                  <a:lnTo>
                    <a:pt x="1587" y="1574"/>
                  </a:lnTo>
                  <a:lnTo>
                    <a:pt x="1587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11" name="object 24911"/>
            <p:cNvSpPr/>
            <p:nvPr/>
          </p:nvSpPr>
          <p:spPr>
            <a:xfrm>
              <a:off x="4196689" y="2217927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30">
                  <a:moveTo>
                    <a:pt x="0" y="4762"/>
                  </a:moveTo>
                  <a:lnTo>
                    <a:pt x="0" y="6337"/>
                  </a:lnTo>
                  <a:lnTo>
                    <a:pt x="800" y="7137"/>
                  </a:lnTo>
                  <a:lnTo>
                    <a:pt x="800" y="8724"/>
                  </a:lnTo>
                  <a:lnTo>
                    <a:pt x="1587" y="9512"/>
                  </a:lnTo>
                  <a:lnTo>
                    <a:pt x="1587" y="11099"/>
                  </a:lnTo>
                  <a:lnTo>
                    <a:pt x="3962" y="11099"/>
                  </a:lnTo>
                  <a:lnTo>
                    <a:pt x="4762" y="10299"/>
                  </a:lnTo>
                  <a:lnTo>
                    <a:pt x="4762" y="3175"/>
                  </a:lnTo>
                  <a:lnTo>
                    <a:pt x="3962" y="2387"/>
                  </a:lnTo>
                  <a:lnTo>
                    <a:pt x="3175" y="1587"/>
                  </a:lnTo>
                  <a:lnTo>
                    <a:pt x="3175" y="800"/>
                  </a:lnTo>
                  <a:lnTo>
                    <a:pt x="2387" y="800"/>
                  </a:lnTo>
                  <a:lnTo>
                    <a:pt x="2387" y="0"/>
                  </a:lnTo>
                  <a:lnTo>
                    <a:pt x="1587" y="0"/>
                  </a:lnTo>
                  <a:lnTo>
                    <a:pt x="1587" y="800"/>
                  </a:lnTo>
                  <a:lnTo>
                    <a:pt x="800" y="800"/>
                  </a:lnTo>
                  <a:lnTo>
                    <a:pt x="800" y="2387"/>
                  </a:lnTo>
                  <a:lnTo>
                    <a:pt x="0" y="2387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12" name="object 24912"/>
          <p:cNvGrpSpPr/>
          <p:nvPr/>
        </p:nvGrpSpPr>
        <p:grpSpPr>
          <a:xfrm>
            <a:off x="3984857" y="1408877"/>
            <a:ext cx="4286" cy="8573"/>
            <a:chOff x="4210158" y="2087225"/>
            <a:chExt cx="6350" cy="12700"/>
          </a:xfrm>
        </p:grpSpPr>
        <p:sp>
          <p:nvSpPr>
            <p:cNvPr id="24913" name="object 24913"/>
            <p:cNvSpPr/>
            <p:nvPr/>
          </p:nvSpPr>
          <p:spPr>
            <a:xfrm>
              <a:off x="4212539" y="2088019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30">
                  <a:moveTo>
                    <a:pt x="1574" y="11087"/>
                  </a:moveTo>
                  <a:lnTo>
                    <a:pt x="2374" y="11087"/>
                  </a:lnTo>
                  <a:lnTo>
                    <a:pt x="2374" y="10299"/>
                  </a:lnTo>
                  <a:lnTo>
                    <a:pt x="3162" y="9512"/>
                  </a:lnTo>
                  <a:lnTo>
                    <a:pt x="3162" y="4762"/>
                  </a:lnTo>
                  <a:lnTo>
                    <a:pt x="2374" y="3174"/>
                  </a:lnTo>
                  <a:lnTo>
                    <a:pt x="2374" y="1587"/>
                  </a:lnTo>
                  <a:lnTo>
                    <a:pt x="1574" y="1587"/>
                  </a:lnTo>
                  <a:lnTo>
                    <a:pt x="1574" y="800"/>
                  </a:lnTo>
                  <a:lnTo>
                    <a:pt x="774" y="800"/>
                  </a:lnTo>
                  <a:lnTo>
                    <a:pt x="7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14" name="object 24914"/>
            <p:cNvSpPr/>
            <p:nvPr/>
          </p:nvSpPr>
          <p:spPr>
            <a:xfrm>
              <a:off x="4210951" y="2088019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30">
                  <a:moveTo>
                    <a:pt x="0" y="4762"/>
                  </a:moveTo>
                  <a:lnTo>
                    <a:pt x="0" y="7137"/>
                  </a:lnTo>
                  <a:lnTo>
                    <a:pt x="800" y="7937"/>
                  </a:lnTo>
                  <a:lnTo>
                    <a:pt x="800" y="9512"/>
                  </a:lnTo>
                  <a:lnTo>
                    <a:pt x="1587" y="10299"/>
                  </a:lnTo>
                  <a:lnTo>
                    <a:pt x="1587" y="11087"/>
                  </a:lnTo>
                  <a:lnTo>
                    <a:pt x="3962" y="11087"/>
                  </a:lnTo>
                  <a:lnTo>
                    <a:pt x="3962" y="10299"/>
                  </a:lnTo>
                  <a:lnTo>
                    <a:pt x="4762" y="9512"/>
                  </a:lnTo>
                  <a:lnTo>
                    <a:pt x="4762" y="4762"/>
                  </a:lnTo>
                  <a:lnTo>
                    <a:pt x="3962" y="3175"/>
                  </a:lnTo>
                  <a:lnTo>
                    <a:pt x="3962" y="1587"/>
                  </a:lnTo>
                  <a:lnTo>
                    <a:pt x="3175" y="1587"/>
                  </a:lnTo>
                  <a:lnTo>
                    <a:pt x="3175" y="800"/>
                  </a:lnTo>
                  <a:lnTo>
                    <a:pt x="2374" y="800"/>
                  </a:lnTo>
                  <a:lnTo>
                    <a:pt x="2374" y="0"/>
                  </a:lnTo>
                  <a:lnTo>
                    <a:pt x="1587" y="0"/>
                  </a:lnTo>
                  <a:lnTo>
                    <a:pt x="800" y="800"/>
                  </a:lnTo>
                  <a:lnTo>
                    <a:pt x="800" y="1587"/>
                  </a:lnTo>
                  <a:lnTo>
                    <a:pt x="0" y="2374"/>
                  </a:lnTo>
                  <a:lnTo>
                    <a:pt x="0" y="47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915" name="object 24915"/>
          <p:cNvSpPr/>
          <p:nvPr/>
        </p:nvSpPr>
        <p:spPr>
          <a:xfrm>
            <a:off x="5072522" y="1380000"/>
            <a:ext cx="7287" cy="1715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10287" y="1587"/>
                </a:moveTo>
                <a:lnTo>
                  <a:pt x="9499" y="1587"/>
                </a:lnTo>
                <a:lnTo>
                  <a:pt x="9499" y="2387"/>
                </a:lnTo>
                <a:lnTo>
                  <a:pt x="8712" y="2387"/>
                </a:lnTo>
                <a:lnTo>
                  <a:pt x="787" y="2387"/>
                </a:lnTo>
                <a:lnTo>
                  <a:pt x="0" y="1587"/>
                </a:lnTo>
                <a:lnTo>
                  <a:pt x="787" y="2387"/>
                </a:lnTo>
                <a:lnTo>
                  <a:pt x="8712" y="2387"/>
                </a:lnTo>
                <a:lnTo>
                  <a:pt x="9499" y="2387"/>
                </a:lnTo>
                <a:lnTo>
                  <a:pt x="9499" y="1587"/>
                </a:lnTo>
                <a:lnTo>
                  <a:pt x="10287" y="1587"/>
                </a:lnTo>
                <a:lnTo>
                  <a:pt x="10287" y="787"/>
                </a:lnTo>
                <a:lnTo>
                  <a:pt x="9499" y="787"/>
                </a:lnTo>
                <a:lnTo>
                  <a:pt x="9499" y="0"/>
                </a:lnTo>
                <a:lnTo>
                  <a:pt x="8712" y="0"/>
                </a:lnTo>
                <a:lnTo>
                  <a:pt x="787" y="0"/>
                </a:lnTo>
                <a:lnTo>
                  <a:pt x="0" y="0"/>
                </a:lnTo>
                <a:lnTo>
                  <a:pt x="0" y="7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916" name="object 24916"/>
          <p:cNvSpPr/>
          <p:nvPr/>
        </p:nvSpPr>
        <p:spPr>
          <a:xfrm>
            <a:off x="3841014" y="1510483"/>
            <a:ext cx="1286" cy="1286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787" y="1587"/>
                </a:moveTo>
                <a:lnTo>
                  <a:pt x="1587" y="1587"/>
                </a:lnTo>
                <a:lnTo>
                  <a:pt x="1587" y="0"/>
                </a:lnTo>
                <a:lnTo>
                  <a:pt x="787" y="0"/>
                </a:lnTo>
                <a:lnTo>
                  <a:pt x="787" y="787"/>
                </a:lnTo>
                <a:lnTo>
                  <a:pt x="0" y="787"/>
                </a:lnTo>
                <a:lnTo>
                  <a:pt x="0" y="1587"/>
                </a:lnTo>
                <a:lnTo>
                  <a:pt x="787" y="1587"/>
                </a:lnTo>
                <a:lnTo>
                  <a:pt x="0" y="1587"/>
                </a:lnTo>
                <a:lnTo>
                  <a:pt x="0" y="787"/>
                </a:lnTo>
                <a:lnTo>
                  <a:pt x="787" y="787"/>
                </a:lnTo>
                <a:lnTo>
                  <a:pt x="787" y="0"/>
                </a:lnTo>
                <a:lnTo>
                  <a:pt x="1587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917" name="object 24917"/>
          <p:cNvSpPr/>
          <p:nvPr/>
        </p:nvSpPr>
        <p:spPr>
          <a:xfrm>
            <a:off x="3841014" y="1575728"/>
            <a:ext cx="1286" cy="1286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787" y="1574"/>
                </a:moveTo>
                <a:lnTo>
                  <a:pt x="1587" y="1574"/>
                </a:lnTo>
                <a:lnTo>
                  <a:pt x="1587" y="0"/>
                </a:lnTo>
                <a:lnTo>
                  <a:pt x="0" y="0"/>
                </a:lnTo>
                <a:lnTo>
                  <a:pt x="0" y="1574"/>
                </a:lnTo>
                <a:lnTo>
                  <a:pt x="787" y="1574"/>
                </a:lnTo>
                <a:lnTo>
                  <a:pt x="0" y="1574"/>
                </a:lnTo>
                <a:lnTo>
                  <a:pt x="0" y="0"/>
                </a:lnTo>
                <a:lnTo>
                  <a:pt x="1587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918" name="object 24918"/>
          <p:cNvGrpSpPr/>
          <p:nvPr/>
        </p:nvGrpSpPr>
        <p:grpSpPr>
          <a:xfrm>
            <a:off x="3768812" y="1520646"/>
            <a:ext cx="2572" cy="2143"/>
            <a:chOff x="3890092" y="2252808"/>
            <a:chExt cx="3810" cy="3175"/>
          </a:xfrm>
        </p:grpSpPr>
        <p:sp>
          <p:nvSpPr>
            <p:cNvPr id="24919" name="object 24919"/>
            <p:cNvSpPr/>
            <p:nvPr/>
          </p:nvSpPr>
          <p:spPr>
            <a:xfrm>
              <a:off x="3891686" y="22536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20" name="object 24920"/>
            <p:cNvSpPr/>
            <p:nvPr/>
          </p:nvSpPr>
          <p:spPr>
            <a:xfrm>
              <a:off x="3890886" y="22536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800" y="1574"/>
                  </a:moveTo>
                  <a:lnTo>
                    <a:pt x="1600" y="1574"/>
                  </a:lnTo>
                  <a:lnTo>
                    <a:pt x="1600" y="0"/>
                  </a:lnTo>
                  <a:lnTo>
                    <a:pt x="0" y="0"/>
                  </a:lnTo>
                  <a:lnTo>
                    <a:pt x="0" y="1574"/>
                  </a:lnTo>
                  <a:lnTo>
                    <a:pt x="800" y="1574"/>
                  </a:lnTo>
                  <a:lnTo>
                    <a:pt x="0" y="1574"/>
                  </a:lnTo>
                  <a:lnTo>
                    <a:pt x="0" y="0"/>
                  </a:lnTo>
                  <a:lnTo>
                    <a:pt x="16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21" name="object 24921"/>
          <p:cNvGrpSpPr/>
          <p:nvPr/>
        </p:nvGrpSpPr>
        <p:grpSpPr>
          <a:xfrm>
            <a:off x="3767749" y="1585342"/>
            <a:ext cx="3429" cy="25718"/>
            <a:chOff x="3888517" y="2348655"/>
            <a:chExt cx="5080" cy="38100"/>
          </a:xfrm>
        </p:grpSpPr>
        <p:sp>
          <p:nvSpPr>
            <p:cNvPr id="24922" name="object 24922"/>
            <p:cNvSpPr/>
            <p:nvPr/>
          </p:nvSpPr>
          <p:spPr>
            <a:xfrm>
              <a:off x="3891686" y="23494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23" name="object 24923"/>
            <p:cNvSpPr/>
            <p:nvPr/>
          </p:nvSpPr>
          <p:spPr>
            <a:xfrm>
              <a:off x="3890886" y="23494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800" y="1587"/>
                  </a:moveTo>
                  <a:lnTo>
                    <a:pt x="1600" y="1587"/>
                  </a:lnTo>
                  <a:lnTo>
                    <a:pt x="1600" y="0"/>
                  </a:lnTo>
                  <a:lnTo>
                    <a:pt x="800" y="0"/>
                  </a:lnTo>
                  <a:lnTo>
                    <a:pt x="0" y="787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0" y="1587"/>
                  </a:lnTo>
                  <a:lnTo>
                    <a:pt x="0" y="787"/>
                  </a:lnTo>
                  <a:lnTo>
                    <a:pt x="800" y="0"/>
                  </a:lnTo>
                  <a:lnTo>
                    <a:pt x="16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24" name="object 24924"/>
            <p:cNvSpPr/>
            <p:nvPr/>
          </p:nvSpPr>
          <p:spPr>
            <a:xfrm>
              <a:off x="3889311" y="23835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800" y="2374"/>
                  </a:moveTo>
                  <a:lnTo>
                    <a:pt x="0" y="2374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1587" y="0"/>
                  </a:lnTo>
                </a:path>
                <a:path w="2539" h="2539">
                  <a:moveTo>
                    <a:pt x="800" y="2374"/>
                  </a:moveTo>
                  <a:lnTo>
                    <a:pt x="1587" y="2374"/>
                  </a:lnTo>
                  <a:lnTo>
                    <a:pt x="2374" y="1574"/>
                  </a:lnTo>
                  <a:lnTo>
                    <a:pt x="2374" y="800"/>
                  </a:lnTo>
                  <a:lnTo>
                    <a:pt x="1587" y="800"/>
                  </a:lnTo>
                  <a:lnTo>
                    <a:pt x="1587" y="0"/>
                  </a:lnTo>
                  <a:lnTo>
                    <a:pt x="800" y="0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23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25" name="object 24925"/>
          <p:cNvGrpSpPr/>
          <p:nvPr/>
        </p:nvGrpSpPr>
        <p:grpSpPr>
          <a:xfrm>
            <a:off x="3697172" y="1596572"/>
            <a:ext cx="3429" cy="25718"/>
            <a:chOff x="3783958" y="2365292"/>
            <a:chExt cx="5080" cy="38100"/>
          </a:xfrm>
        </p:grpSpPr>
        <p:sp>
          <p:nvSpPr>
            <p:cNvPr id="24926" name="object 24926"/>
            <p:cNvSpPr/>
            <p:nvPr/>
          </p:nvSpPr>
          <p:spPr>
            <a:xfrm>
              <a:off x="3787114" y="23660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27" name="object 24927"/>
            <p:cNvSpPr/>
            <p:nvPr/>
          </p:nvSpPr>
          <p:spPr>
            <a:xfrm>
              <a:off x="3786314" y="23660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800" y="1587"/>
                  </a:moveTo>
                  <a:lnTo>
                    <a:pt x="1600" y="787"/>
                  </a:lnTo>
                  <a:lnTo>
                    <a:pt x="1600" y="0"/>
                  </a:lnTo>
                  <a:lnTo>
                    <a:pt x="0" y="0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0" y="1587"/>
                  </a:ln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28" name="object 24928"/>
            <p:cNvSpPr/>
            <p:nvPr/>
          </p:nvSpPr>
          <p:spPr>
            <a:xfrm>
              <a:off x="3784752" y="240016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800" y="2374"/>
                  </a:lnTo>
                  <a:lnTo>
                    <a:pt x="0" y="2374"/>
                  </a:lnTo>
                  <a:lnTo>
                    <a:pt x="0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29" name="object 24929"/>
            <p:cNvSpPr/>
            <p:nvPr/>
          </p:nvSpPr>
          <p:spPr>
            <a:xfrm>
              <a:off x="3784752" y="2400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800"/>
                  </a:moveTo>
                  <a:lnTo>
                    <a:pt x="0" y="2374"/>
                  </a:lnTo>
                  <a:lnTo>
                    <a:pt x="1574" y="2374"/>
                  </a:lnTo>
                  <a:lnTo>
                    <a:pt x="1574" y="1587"/>
                  </a:lnTo>
                  <a:lnTo>
                    <a:pt x="2374" y="800"/>
                  </a:lnTo>
                  <a:lnTo>
                    <a:pt x="1574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30" name="object 24930"/>
          <p:cNvGrpSpPr/>
          <p:nvPr/>
        </p:nvGrpSpPr>
        <p:grpSpPr>
          <a:xfrm>
            <a:off x="3698226" y="1531336"/>
            <a:ext cx="2572" cy="2143"/>
            <a:chOff x="3785520" y="2268645"/>
            <a:chExt cx="3810" cy="3175"/>
          </a:xfrm>
        </p:grpSpPr>
        <p:sp>
          <p:nvSpPr>
            <p:cNvPr id="24931" name="object 24931"/>
            <p:cNvSpPr/>
            <p:nvPr/>
          </p:nvSpPr>
          <p:spPr>
            <a:xfrm>
              <a:off x="3787114" y="22694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32" name="object 24932"/>
            <p:cNvSpPr/>
            <p:nvPr/>
          </p:nvSpPr>
          <p:spPr>
            <a:xfrm>
              <a:off x="3786314" y="22694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800" y="1587"/>
                  </a:moveTo>
                  <a:lnTo>
                    <a:pt x="1600" y="1587"/>
                  </a:lnTo>
                  <a:lnTo>
                    <a:pt x="1600" y="0"/>
                  </a:lnTo>
                  <a:lnTo>
                    <a:pt x="800" y="0"/>
                  </a:lnTo>
                  <a:lnTo>
                    <a:pt x="0" y="787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0" y="1587"/>
                  </a:lnTo>
                  <a:lnTo>
                    <a:pt x="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33" name="object 24933"/>
          <p:cNvGrpSpPr/>
          <p:nvPr/>
        </p:nvGrpSpPr>
        <p:grpSpPr>
          <a:xfrm>
            <a:off x="3533000" y="1559676"/>
            <a:ext cx="2143" cy="2143"/>
            <a:chOff x="3540740" y="2310631"/>
            <a:chExt cx="3175" cy="3175"/>
          </a:xfrm>
        </p:grpSpPr>
        <p:sp>
          <p:nvSpPr>
            <p:cNvPr id="24934" name="object 24934"/>
            <p:cNvSpPr/>
            <p:nvPr/>
          </p:nvSpPr>
          <p:spPr>
            <a:xfrm>
              <a:off x="3542322" y="23114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35" name="object 24935"/>
            <p:cNvSpPr/>
            <p:nvPr/>
          </p:nvSpPr>
          <p:spPr>
            <a:xfrm>
              <a:off x="3541534" y="23114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87"/>
                  </a:moveTo>
                  <a:lnTo>
                    <a:pt x="1587" y="1587"/>
                  </a:lnTo>
                  <a:lnTo>
                    <a:pt x="1587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0" y="787"/>
                  </a:lnTo>
                  <a:lnTo>
                    <a:pt x="0" y="1587"/>
                  </a:lnTo>
                  <a:lnTo>
                    <a:pt x="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36" name="object 24936"/>
          <p:cNvGrpSpPr/>
          <p:nvPr/>
        </p:nvGrpSpPr>
        <p:grpSpPr>
          <a:xfrm>
            <a:off x="3531388" y="1624912"/>
            <a:ext cx="3858" cy="25718"/>
            <a:chOff x="3538353" y="2407278"/>
            <a:chExt cx="5715" cy="38100"/>
          </a:xfrm>
        </p:grpSpPr>
        <p:sp>
          <p:nvSpPr>
            <p:cNvPr id="24937" name="object 24937"/>
            <p:cNvSpPr/>
            <p:nvPr/>
          </p:nvSpPr>
          <p:spPr>
            <a:xfrm>
              <a:off x="3542322" y="24080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38" name="object 24938"/>
            <p:cNvSpPr/>
            <p:nvPr/>
          </p:nvSpPr>
          <p:spPr>
            <a:xfrm>
              <a:off x="3541534" y="24080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87"/>
                  </a:moveTo>
                  <a:lnTo>
                    <a:pt x="800" y="1587"/>
                  </a:lnTo>
                  <a:lnTo>
                    <a:pt x="800" y="787"/>
                  </a:lnTo>
                  <a:lnTo>
                    <a:pt x="1587" y="787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1587"/>
                  </a:ln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39" name="object 24939"/>
            <p:cNvSpPr/>
            <p:nvPr/>
          </p:nvSpPr>
          <p:spPr>
            <a:xfrm>
              <a:off x="3539147" y="244213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800" y="2387"/>
                  </a:moveTo>
                  <a:lnTo>
                    <a:pt x="800" y="1587"/>
                  </a:lnTo>
                  <a:lnTo>
                    <a:pt x="0" y="1587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16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40" name="object 24940"/>
            <p:cNvSpPr/>
            <p:nvPr/>
          </p:nvSpPr>
          <p:spPr>
            <a:xfrm>
              <a:off x="3539159" y="24421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574"/>
                  </a:moveTo>
                  <a:lnTo>
                    <a:pt x="787" y="1574"/>
                  </a:lnTo>
                  <a:lnTo>
                    <a:pt x="787" y="2374"/>
                  </a:lnTo>
                  <a:lnTo>
                    <a:pt x="1574" y="2374"/>
                  </a:lnTo>
                  <a:lnTo>
                    <a:pt x="2374" y="1574"/>
                  </a:lnTo>
                  <a:lnTo>
                    <a:pt x="2374" y="0"/>
                  </a:lnTo>
                  <a:lnTo>
                    <a:pt x="787" y="0"/>
                  </a:lnTo>
                  <a:lnTo>
                    <a:pt x="787" y="787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941" name="object 24941"/>
          <p:cNvSpPr/>
          <p:nvPr/>
        </p:nvSpPr>
        <p:spPr>
          <a:xfrm>
            <a:off x="3913735" y="1500865"/>
            <a:ext cx="1286" cy="1286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800" y="1574"/>
                </a:moveTo>
                <a:lnTo>
                  <a:pt x="1587" y="1574"/>
                </a:lnTo>
                <a:lnTo>
                  <a:pt x="1587" y="0"/>
                </a:lnTo>
                <a:lnTo>
                  <a:pt x="0" y="0"/>
                </a:lnTo>
                <a:lnTo>
                  <a:pt x="0" y="1574"/>
                </a:lnTo>
                <a:lnTo>
                  <a:pt x="800" y="1574"/>
                </a:lnTo>
                <a:lnTo>
                  <a:pt x="0" y="1574"/>
                </a:lnTo>
                <a:lnTo>
                  <a:pt x="0" y="0"/>
                </a:lnTo>
                <a:lnTo>
                  <a:pt x="1587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942" name="object 24942"/>
          <p:cNvSpPr/>
          <p:nvPr/>
        </p:nvSpPr>
        <p:spPr>
          <a:xfrm>
            <a:off x="3913735" y="1565570"/>
            <a:ext cx="1286" cy="1286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800" y="1574"/>
                </a:moveTo>
                <a:lnTo>
                  <a:pt x="1587" y="1574"/>
                </a:lnTo>
                <a:lnTo>
                  <a:pt x="1587" y="0"/>
                </a:lnTo>
                <a:lnTo>
                  <a:pt x="800" y="0"/>
                </a:lnTo>
                <a:lnTo>
                  <a:pt x="0" y="774"/>
                </a:lnTo>
                <a:lnTo>
                  <a:pt x="0" y="1574"/>
                </a:lnTo>
                <a:lnTo>
                  <a:pt x="800" y="1574"/>
                </a:lnTo>
                <a:lnTo>
                  <a:pt x="0" y="1574"/>
                </a:lnTo>
                <a:lnTo>
                  <a:pt x="0" y="774"/>
                </a:lnTo>
                <a:lnTo>
                  <a:pt x="800" y="0"/>
                </a:lnTo>
                <a:lnTo>
                  <a:pt x="1587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943" name="object 24943"/>
          <p:cNvGrpSpPr/>
          <p:nvPr/>
        </p:nvGrpSpPr>
        <p:grpSpPr>
          <a:xfrm>
            <a:off x="3827105" y="1429733"/>
            <a:ext cx="5144" cy="8573"/>
            <a:chOff x="3976452" y="2118124"/>
            <a:chExt cx="7620" cy="12700"/>
          </a:xfrm>
        </p:grpSpPr>
        <p:sp>
          <p:nvSpPr>
            <p:cNvPr id="24944" name="object 24944"/>
            <p:cNvSpPr/>
            <p:nvPr/>
          </p:nvSpPr>
          <p:spPr>
            <a:xfrm>
              <a:off x="3978846" y="2118918"/>
              <a:ext cx="4445" cy="11430"/>
            </a:xfrm>
            <a:custGeom>
              <a:avLst/>
              <a:gdLst/>
              <a:ahLst/>
              <a:cxnLst/>
              <a:rect l="l" t="t" r="r" b="b"/>
              <a:pathLst>
                <a:path w="4445" h="11430">
                  <a:moveTo>
                    <a:pt x="1574" y="11087"/>
                  </a:moveTo>
                  <a:lnTo>
                    <a:pt x="2374" y="11087"/>
                  </a:lnTo>
                  <a:lnTo>
                    <a:pt x="3162" y="10286"/>
                  </a:lnTo>
                  <a:lnTo>
                    <a:pt x="3162" y="8712"/>
                  </a:lnTo>
                  <a:lnTo>
                    <a:pt x="3949" y="7912"/>
                  </a:lnTo>
                  <a:lnTo>
                    <a:pt x="3949" y="6337"/>
                  </a:lnTo>
                  <a:lnTo>
                    <a:pt x="3162" y="4749"/>
                  </a:lnTo>
                  <a:lnTo>
                    <a:pt x="3162" y="2374"/>
                  </a:lnTo>
                  <a:lnTo>
                    <a:pt x="2374" y="1574"/>
                  </a:lnTo>
                  <a:lnTo>
                    <a:pt x="2374" y="787"/>
                  </a:lnTo>
                  <a:lnTo>
                    <a:pt x="1574" y="787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45" name="object 24945"/>
            <p:cNvSpPr/>
            <p:nvPr/>
          </p:nvSpPr>
          <p:spPr>
            <a:xfrm>
              <a:off x="3977246" y="2118918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4" h="11430">
                  <a:moveTo>
                    <a:pt x="0" y="3962"/>
                  </a:moveTo>
                  <a:lnTo>
                    <a:pt x="0" y="7137"/>
                  </a:lnTo>
                  <a:lnTo>
                    <a:pt x="787" y="7924"/>
                  </a:lnTo>
                  <a:lnTo>
                    <a:pt x="787" y="8712"/>
                  </a:lnTo>
                  <a:lnTo>
                    <a:pt x="1574" y="9499"/>
                  </a:lnTo>
                  <a:lnTo>
                    <a:pt x="1574" y="10299"/>
                  </a:lnTo>
                  <a:lnTo>
                    <a:pt x="2374" y="10299"/>
                  </a:lnTo>
                  <a:lnTo>
                    <a:pt x="2374" y="11087"/>
                  </a:lnTo>
                  <a:lnTo>
                    <a:pt x="3949" y="11087"/>
                  </a:lnTo>
                  <a:lnTo>
                    <a:pt x="4749" y="10299"/>
                  </a:lnTo>
                  <a:lnTo>
                    <a:pt x="4749" y="8712"/>
                  </a:lnTo>
                  <a:lnTo>
                    <a:pt x="5537" y="7924"/>
                  </a:lnTo>
                  <a:lnTo>
                    <a:pt x="5537" y="6337"/>
                  </a:lnTo>
                  <a:lnTo>
                    <a:pt x="4749" y="4762"/>
                  </a:lnTo>
                  <a:lnTo>
                    <a:pt x="4749" y="2374"/>
                  </a:lnTo>
                  <a:lnTo>
                    <a:pt x="3949" y="1587"/>
                  </a:lnTo>
                  <a:lnTo>
                    <a:pt x="3949" y="787"/>
                  </a:lnTo>
                  <a:lnTo>
                    <a:pt x="3162" y="787"/>
                  </a:lnTo>
                  <a:lnTo>
                    <a:pt x="3162" y="0"/>
                  </a:lnTo>
                  <a:lnTo>
                    <a:pt x="1574" y="0"/>
                  </a:lnTo>
                  <a:lnTo>
                    <a:pt x="787" y="787"/>
                  </a:lnTo>
                  <a:lnTo>
                    <a:pt x="0" y="1587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46" name="object 24946"/>
          <p:cNvGrpSpPr/>
          <p:nvPr/>
        </p:nvGrpSpPr>
        <p:grpSpPr>
          <a:xfrm>
            <a:off x="3816415" y="1517431"/>
            <a:ext cx="5144" cy="8573"/>
            <a:chOff x="3960615" y="2248046"/>
            <a:chExt cx="7620" cy="12700"/>
          </a:xfrm>
        </p:grpSpPr>
        <p:sp>
          <p:nvSpPr>
            <p:cNvPr id="24947" name="object 24947"/>
            <p:cNvSpPr/>
            <p:nvPr/>
          </p:nvSpPr>
          <p:spPr>
            <a:xfrm>
              <a:off x="3962984" y="2248852"/>
              <a:ext cx="4445" cy="11430"/>
            </a:xfrm>
            <a:custGeom>
              <a:avLst/>
              <a:gdLst/>
              <a:ahLst/>
              <a:cxnLst/>
              <a:rect l="l" t="t" r="r" b="b"/>
              <a:pathLst>
                <a:path w="4445" h="11430">
                  <a:moveTo>
                    <a:pt x="1587" y="11087"/>
                  </a:moveTo>
                  <a:lnTo>
                    <a:pt x="3162" y="11087"/>
                  </a:lnTo>
                  <a:lnTo>
                    <a:pt x="3162" y="9512"/>
                  </a:lnTo>
                  <a:lnTo>
                    <a:pt x="3962" y="8712"/>
                  </a:lnTo>
                  <a:lnTo>
                    <a:pt x="3962" y="5549"/>
                  </a:lnTo>
                  <a:lnTo>
                    <a:pt x="3162" y="4749"/>
                  </a:lnTo>
                  <a:lnTo>
                    <a:pt x="3162" y="2374"/>
                  </a:lnTo>
                  <a:lnTo>
                    <a:pt x="2387" y="2374"/>
                  </a:lnTo>
                  <a:lnTo>
                    <a:pt x="2387" y="1574"/>
                  </a:lnTo>
                  <a:lnTo>
                    <a:pt x="1587" y="800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48" name="object 24948"/>
            <p:cNvSpPr/>
            <p:nvPr/>
          </p:nvSpPr>
          <p:spPr>
            <a:xfrm>
              <a:off x="3961409" y="2248839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4" h="11430">
                  <a:moveTo>
                    <a:pt x="0" y="4749"/>
                  </a:moveTo>
                  <a:lnTo>
                    <a:pt x="0" y="7137"/>
                  </a:lnTo>
                  <a:lnTo>
                    <a:pt x="800" y="7912"/>
                  </a:lnTo>
                  <a:lnTo>
                    <a:pt x="800" y="8712"/>
                  </a:lnTo>
                  <a:lnTo>
                    <a:pt x="1574" y="9512"/>
                  </a:lnTo>
                  <a:lnTo>
                    <a:pt x="1574" y="10299"/>
                  </a:lnTo>
                  <a:lnTo>
                    <a:pt x="2374" y="11087"/>
                  </a:lnTo>
                  <a:lnTo>
                    <a:pt x="4749" y="11087"/>
                  </a:lnTo>
                  <a:lnTo>
                    <a:pt x="4749" y="9512"/>
                  </a:lnTo>
                  <a:lnTo>
                    <a:pt x="5537" y="8712"/>
                  </a:lnTo>
                  <a:lnTo>
                    <a:pt x="5537" y="5549"/>
                  </a:lnTo>
                  <a:lnTo>
                    <a:pt x="4749" y="4749"/>
                  </a:lnTo>
                  <a:lnTo>
                    <a:pt x="4749" y="2374"/>
                  </a:lnTo>
                  <a:lnTo>
                    <a:pt x="3962" y="2374"/>
                  </a:lnTo>
                  <a:lnTo>
                    <a:pt x="3962" y="1574"/>
                  </a:lnTo>
                  <a:lnTo>
                    <a:pt x="3175" y="800"/>
                  </a:lnTo>
                  <a:lnTo>
                    <a:pt x="2374" y="0"/>
                  </a:lnTo>
                  <a:lnTo>
                    <a:pt x="1574" y="0"/>
                  </a:lnTo>
                  <a:lnTo>
                    <a:pt x="1574" y="800"/>
                  </a:lnTo>
                  <a:lnTo>
                    <a:pt x="800" y="800"/>
                  </a:lnTo>
                  <a:lnTo>
                    <a:pt x="800" y="1574"/>
                  </a:lnTo>
                  <a:lnTo>
                    <a:pt x="0" y="2374"/>
                  </a:lnTo>
                  <a:lnTo>
                    <a:pt x="0" y="47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49" name="object 24949"/>
          <p:cNvGrpSpPr/>
          <p:nvPr/>
        </p:nvGrpSpPr>
        <p:grpSpPr>
          <a:xfrm>
            <a:off x="3809462" y="1473042"/>
            <a:ext cx="8573" cy="3429"/>
            <a:chOff x="3950315" y="2182285"/>
            <a:chExt cx="12700" cy="5080"/>
          </a:xfrm>
        </p:grpSpPr>
        <p:sp>
          <p:nvSpPr>
            <p:cNvPr id="24950" name="object 24950"/>
            <p:cNvSpPr/>
            <p:nvPr/>
          </p:nvSpPr>
          <p:spPr>
            <a:xfrm>
              <a:off x="3951109" y="2184679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0"/>
                  </a:moveTo>
                  <a:lnTo>
                    <a:pt x="0" y="787"/>
                  </a:lnTo>
                  <a:lnTo>
                    <a:pt x="1574" y="787"/>
                  </a:lnTo>
                  <a:lnTo>
                    <a:pt x="2374" y="1574"/>
                  </a:lnTo>
                  <a:lnTo>
                    <a:pt x="8712" y="1574"/>
                  </a:lnTo>
                  <a:lnTo>
                    <a:pt x="9512" y="787"/>
                  </a:lnTo>
                  <a:lnTo>
                    <a:pt x="11087" y="787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51" name="object 24951"/>
            <p:cNvSpPr/>
            <p:nvPr/>
          </p:nvSpPr>
          <p:spPr>
            <a:xfrm>
              <a:off x="3951109" y="2183079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800"/>
                  </a:moveTo>
                  <a:lnTo>
                    <a:pt x="0" y="2374"/>
                  </a:lnTo>
                  <a:lnTo>
                    <a:pt x="1574" y="2374"/>
                  </a:lnTo>
                  <a:lnTo>
                    <a:pt x="2374" y="3174"/>
                  </a:lnTo>
                  <a:lnTo>
                    <a:pt x="8712" y="3174"/>
                  </a:lnTo>
                  <a:lnTo>
                    <a:pt x="9512" y="2374"/>
                  </a:lnTo>
                  <a:lnTo>
                    <a:pt x="11087" y="2374"/>
                  </a:lnTo>
                  <a:lnTo>
                    <a:pt x="11087" y="800"/>
                  </a:lnTo>
                  <a:lnTo>
                    <a:pt x="8712" y="800"/>
                  </a:lnTo>
                  <a:lnTo>
                    <a:pt x="8712" y="0"/>
                  </a:lnTo>
                  <a:lnTo>
                    <a:pt x="2374" y="0"/>
                  </a:lnTo>
                  <a:lnTo>
                    <a:pt x="1574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52" name="object 24952"/>
          <p:cNvGrpSpPr/>
          <p:nvPr/>
        </p:nvGrpSpPr>
        <p:grpSpPr>
          <a:xfrm>
            <a:off x="3628712" y="1543106"/>
            <a:ext cx="2572" cy="2143"/>
            <a:chOff x="3682536" y="2286082"/>
            <a:chExt cx="3810" cy="3175"/>
          </a:xfrm>
        </p:grpSpPr>
        <p:sp>
          <p:nvSpPr>
            <p:cNvPr id="24953" name="object 24953"/>
            <p:cNvSpPr/>
            <p:nvPr/>
          </p:nvSpPr>
          <p:spPr>
            <a:xfrm>
              <a:off x="3684130" y="22868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54" name="object 24954"/>
            <p:cNvSpPr/>
            <p:nvPr/>
          </p:nvSpPr>
          <p:spPr>
            <a:xfrm>
              <a:off x="3683330" y="22868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800" y="1587"/>
                  </a:moveTo>
                  <a:lnTo>
                    <a:pt x="1600" y="787"/>
                  </a:lnTo>
                  <a:lnTo>
                    <a:pt x="1600" y="0"/>
                  </a:lnTo>
                  <a:lnTo>
                    <a:pt x="0" y="0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0" y="1587"/>
                  </a:lnTo>
                  <a:lnTo>
                    <a:pt x="0" y="0"/>
                  </a:lnTo>
                  <a:lnTo>
                    <a:pt x="16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55" name="object 24955"/>
          <p:cNvGrpSpPr/>
          <p:nvPr/>
        </p:nvGrpSpPr>
        <p:grpSpPr>
          <a:xfrm>
            <a:off x="3628712" y="1607802"/>
            <a:ext cx="2572" cy="2572"/>
            <a:chOff x="3682536" y="2381929"/>
            <a:chExt cx="3810" cy="3810"/>
          </a:xfrm>
        </p:grpSpPr>
        <p:sp>
          <p:nvSpPr>
            <p:cNvPr id="24956" name="object 24956"/>
            <p:cNvSpPr/>
            <p:nvPr/>
          </p:nvSpPr>
          <p:spPr>
            <a:xfrm>
              <a:off x="3684130" y="238272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57" name="object 24957"/>
            <p:cNvSpPr/>
            <p:nvPr/>
          </p:nvSpPr>
          <p:spPr>
            <a:xfrm>
              <a:off x="3683330" y="23827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800" y="1587"/>
                  </a:moveTo>
                  <a:lnTo>
                    <a:pt x="1600" y="1587"/>
                  </a:lnTo>
                  <a:lnTo>
                    <a:pt x="1600" y="0"/>
                  </a:lnTo>
                  <a:lnTo>
                    <a:pt x="0" y="0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0" y="1587"/>
                  </a:lnTo>
                  <a:lnTo>
                    <a:pt x="0" y="0"/>
                  </a:lnTo>
                  <a:lnTo>
                    <a:pt x="16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58" name="object 24958"/>
          <p:cNvGrpSpPr/>
          <p:nvPr/>
        </p:nvGrpSpPr>
        <p:grpSpPr>
          <a:xfrm>
            <a:off x="3530325" y="1431869"/>
            <a:ext cx="8573" cy="3429"/>
            <a:chOff x="3536778" y="2121287"/>
            <a:chExt cx="12700" cy="5080"/>
          </a:xfrm>
        </p:grpSpPr>
        <p:sp>
          <p:nvSpPr>
            <p:cNvPr id="24959" name="object 24959"/>
            <p:cNvSpPr/>
            <p:nvPr/>
          </p:nvSpPr>
          <p:spPr>
            <a:xfrm>
              <a:off x="3537572" y="2123668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0"/>
                  </a:moveTo>
                  <a:lnTo>
                    <a:pt x="0" y="787"/>
                  </a:lnTo>
                  <a:lnTo>
                    <a:pt x="1587" y="787"/>
                  </a:lnTo>
                  <a:lnTo>
                    <a:pt x="2374" y="1574"/>
                  </a:lnTo>
                  <a:lnTo>
                    <a:pt x="9512" y="1574"/>
                  </a:lnTo>
                  <a:lnTo>
                    <a:pt x="10299" y="787"/>
                  </a:lnTo>
                  <a:lnTo>
                    <a:pt x="11099" y="787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60" name="object 24960"/>
            <p:cNvSpPr/>
            <p:nvPr/>
          </p:nvSpPr>
          <p:spPr>
            <a:xfrm>
              <a:off x="3537572" y="2122081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1587"/>
                  </a:moveTo>
                  <a:lnTo>
                    <a:pt x="0" y="2374"/>
                  </a:lnTo>
                  <a:lnTo>
                    <a:pt x="1587" y="2374"/>
                  </a:lnTo>
                  <a:lnTo>
                    <a:pt x="2374" y="3162"/>
                  </a:lnTo>
                  <a:lnTo>
                    <a:pt x="9512" y="3162"/>
                  </a:lnTo>
                  <a:lnTo>
                    <a:pt x="10299" y="2374"/>
                  </a:lnTo>
                  <a:lnTo>
                    <a:pt x="11099" y="2374"/>
                  </a:lnTo>
                  <a:lnTo>
                    <a:pt x="11099" y="1587"/>
                  </a:lnTo>
                  <a:lnTo>
                    <a:pt x="10299" y="787"/>
                  </a:lnTo>
                  <a:lnTo>
                    <a:pt x="8724" y="787"/>
                  </a:lnTo>
                  <a:lnTo>
                    <a:pt x="7924" y="0"/>
                  </a:lnTo>
                  <a:lnTo>
                    <a:pt x="3175" y="0"/>
                  </a:lnTo>
                  <a:lnTo>
                    <a:pt x="2374" y="787"/>
                  </a:lnTo>
                  <a:lnTo>
                    <a:pt x="800" y="7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961" name="object 24961"/>
          <p:cNvSpPr/>
          <p:nvPr/>
        </p:nvSpPr>
        <p:spPr>
          <a:xfrm>
            <a:off x="3628184" y="1631338"/>
            <a:ext cx="1715" cy="1715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374"/>
                </a:moveTo>
                <a:lnTo>
                  <a:pt x="800" y="2374"/>
                </a:lnTo>
                <a:lnTo>
                  <a:pt x="0" y="2374"/>
                </a:lnTo>
                <a:lnTo>
                  <a:pt x="0" y="0"/>
                </a:lnTo>
                <a:lnTo>
                  <a:pt x="1587" y="0"/>
                </a:lnTo>
              </a:path>
              <a:path w="2539" h="2539">
                <a:moveTo>
                  <a:pt x="0" y="2374"/>
                </a:moveTo>
                <a:lnTo>
                  <a:pt x="1587" y="2374"/>
                </a:lnTo>
                <a:lnTo>
                  <a:pt x="1587" y="1574"/>
                </a:lnTo>
                <a:lnTo>
                  <a:pt x="2387" y="787"/>
                </a:lnTo>
                <a:lnTo>
                  <a:pt x="1587" y="787"/>
                </a:lnTo>
                <a:lnTo>
                  <a:pt x="1587" y="0"/>
                </a:lnTo>
                <a:lnTo>
                  <a:pt x="0" y="0"/>
                </a:lnTo>
                <a:lnTo>
                  <a:pt x="0" y="2374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962" name="object 24962"/>
          <p:cNvGrpSpPr/>
          <p:nvPr/>
        </p:nvGrpSpPr>
        <p:grpSpPr>
          <a:xfrm>
            <a:off x="3912137" y="1588026"/>
            <a:ext cx="3000" cy="3000"/>
            <a:chOff x="4102424" y="2352630"/>
            <a:chExt cx="4445" cy="4445"/>
          </a:xfrm>
        </p:grpSpPr>
        <p:sp>
          <p:nvSpPr>
            <p:cNvPr id="24963" name="object 24963"/>
            <p:cNvSpPr/>
            <p:nvPr/>
          </p:nvSpPr>
          <p:spPr>
            <a:xfrm>
              <a:off x="4104792" y="235342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64" name="object 24964"/>
            <p:cNvSpPr/>
            <p:nvPr/>
          </p:nvSpPr>
          <p:spPr>
            <a:xfrm>
              <a:off x="4103217" y="23534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787" y="2374"/>
                  </a:moveTo>
                  <a:lnTo>
                    <a:pt x="0" y="2374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1587" y="0"/>
                  </a:lnTo>
                </a:path>
                <a:path w="2539" h="2539">
                  <a:moveTo>
                    <a:pt x="787" y="2374"/>
                  </a:moveTo>
                  <a:lnTo>
                    <a:pt x="2362" y="2374"/>
                  </a:lnTo>
                  <a:lnTo>
                    <a:pt x="2362" y="787"/>
                  </a:lnTo>
                  <a:lnTo>
                    <a:pt x="1587" y="0"/>
                  </a:lnTo>
                  <a:lnTo>
                    <a:pt x="787" y="0"/>
                  </a:lnTo>
                  <a:lnTo>
                    <a:pt x="787" y="787"/>
                  </a:lnTo>
                  <a:lnTo>
                    <a:pt x="0" y="787"/>
                  </a:lnTo>
                  <a:lnTo>
                    <a:pt x="0" y="2374"/>
                  </a:lnTo>
                  <a:lnTo>
                    <a:pt x="787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65" name="object 24965"/>
          <p:cNvGrpSpPr/>
          <p:nvPr/>
        </p:nvGrpSpPr>
        <p:grpSpPr>
          <a:xfrm>
            <a:off x="3505191" y="1568240"/>
            <a:ext cx="5144" cy="8573"/>
            <a:chOff x="3499542" y="2323319"/>
            <a:chExt cx="7620" cy="12700"/>
          </a:xfrm>
        </p:grpSpPr>
        <p:sp>
          <p:nvSpPr>
            <p:cNvPr id="24966" name="object 24966"/>
            <p:cNvSpPr/>
            <p:nvPr/>
          </p:nvSpPr>
          <p:spPr>
            <a:xfrm>
              <a:off x="3501910" y="2324112"/>
              <a:ext cx="4445" cy="11430"/>
            </a:xfrm>
            <a:custGeom>
              <a:avLst/>
              <a:gdLst/>
              <a:ahLst/>
              <a:cxnLst/>
              <a:rect l="l" t="t" r="r" b="b"/>
              <a:pathLst>
                <a:path w="4445" h="11430">
                  <a:moveTo>
                    <a:pt x="2387" y="11087"/>
                  </a:moveTo>
                  <a:lnTo>
                    <a:pt x="3174" y="10286"/>
                  </a:lnTo>
                  <a:lnTo>
                    <a:pt x="3962" y="9512"/>
                  </a:lnTo>
                  <a:lnTo>
                    <a:pt x="3962" y="3174"/>
                  </a:lnTo>
                  <a:lnTo>
                    <a:pt x="3174" y="2374"/>
                  </a:lnTo>
                  <a:lnTo>
                    <a:pt x="3174" y="1574"/>
                  </a:lnTo>
                  <a:lnTo>
                    <a:pt x="2387" y="800"/>
                  </a:lnTo>
                  <a:lnTo>
                    <a:pt x="1587" y="800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67" name="object 24967"/>
            <p:cNvSpPr/>
            <p:nvPr/>
          </p:nvSpPr>
          <p:spPr>
            <a:xfrm>
              <a:off x="3500335" y="2324112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4" h="11430">
                  <a:moveTo>
                    <a:pt x="0" y="7912"/>
                  </a:moveTo>
                  <a:lnTo>
                    <a:pt x="800" y="8712"/>
                  </a:lnTo>
                  <a:lnTo>
                    <a:pt x="800" y="9499"/>
                  </a:lnTo>
                  <a:lnTo>
                    <a:pt x="1574" y="9499"/>
                  </a:lnTo>
                  <a:lnTo>
                    <a:pt x="1574" y="10286"/>
                  </a:lnTo>
                  <a:lnTo>
                    <a:pt x="2374" y="11087"/>
                  </a:lnTo>
                  <a:lnTo>
                    <a:pt x="3962" y="11087"/>
                  </a:lnTo>
                  <a:lnTo>
                    <a:pt x="4749" y="10286"/>
                  </a:lnTo>
                  <a:lnTo>
                    <a:pt x="5537" y="9499"/>
                  </a:lnTo>
                  <a:lnTo>
                    <a:pt x="5537" y="3162"/>
                  </a:lnTo>
                  <a:lnTo>
                    <a:pt x="4749" y="2374"/>
                  </a:lnTo>
                  <a:lnTo>
                    <a:pt x="4749" y="1574"/>
                  </a:lnTo>
                  <a:lnTo>
                    <a:pt x="3962" y="787"/>
                  </a:lnTo>
                  <a:lnTo>
                    <a:pt x="3175" y="787"/>
                  </a:lnTo>
                  <a:lnTo>
                    <a:pt x="3175" y="0"/>
                  </a:lnTo>
                  <a:lnTo>
                    <a:pt x="800" y="0"/>
                  </a:lnTo>
                  <a:lnTo>
                    <a:pt x="800" y="787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68" name="object 24968"/>
          <p:cNvGrpSpPr/>
          <p:nvPr/>
        </p:nvGrpSpPr>
        <p:grpSpPr>
          <a:xfrm>
            <a:off x="3518024" y="1479995"/>
            <a:ext cx="5572" cy="8573"/>
            <a:chOff x="3518554" y="2192585"/>
            <a:chExt cx="8255" cy="12700"/>
          </a:xfrm>
        </p:grpSpPr>
        <p:sp>
          <p:nvSpPr>
            <p:cNvPr id="24969" name="object 24969"/>
            <p:cNvSpPr/>
            <p:nvPr/>
          </p:nvSpPr>
          <p:spPr>
            <a:xfrm>
              <a:off x="3520935" y="2193391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30">
                  <a:moveTo>
                    <a:pt x="2374" y="11099"/>
                  </a:moveTo>
                  <a:lnTo>
                    <a:pt x="3175" y="10299"/>
                  </a:lnTo>
                  <a:lnTo>
                    <a:pt x="3962" y="10299"/>
                  </a:lnTo>
                  <a:lnTo>
                    <a:pt x="3962" y="8724"/>
                  </a:lnTo>
                  <a:lnTo>
                    <a:pt x="4762" y="8724"/>
                  </a:lnTo>
                  <a:lnTo>
                    <a:pt x="4762" y="4762"/>
                  </a:lnTo>
                  <a:lnTo>
                    <a:pt x="3962" y="3962"/>
                  </a:lnTo>
                  <a:lnTo>
                    <a:pt x="3962" y="2374"/>
                  </a:lnTo>
                  <a:lnTo>
                    <a:pt x="3175" y="1587"/>
                  </a:lnTo>
                  <a:lnTo>
                    <a:pt x="2374" y="800"/>
                  </a:lnTo>
                  <a:lnTo>
                    <a:pt x="23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70" name="object 24970"/>
            <p:cNvSpPr/>
            <p:nvPr/>
          </p:nvSpPr>
          <p:spPr>
            <a:xfrm>
              <a:off x="3519347" y="2193378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30">
                  <a:moveTo>
                    <a:pt x="0" y="3962"/>
                  </a:moveTo>
                  <a:lnTo>
                    <a:pt x="0" y="7124"/>
                  </a:lnTo>
                  <a:lnTo>
                    <a:pt x="800" y="7924"/>
                  </a:lnTo>
                  <a:lnTo>
                    <a:pt x="800" y="8712"/>
                  </a:lnTo>
                  <a:lnTo>
                    <a:pt x="1574" y="9499"/>
                  </a:lnTo>
                  <a:lnTo>
                    <a:pt x="2374" y="10299"/>
                  </a:lnTo>
                  <a:lnTo>
                    <a:pt x="2374" y="11099"/>
                  </a:lnTo>
                  <a:lnTo>
                    <a:pt x="3962" y="11099"/>
                  </a:lnTo>
                  <a:lnTo>
                    <a:pt x="4749" y="10299"/>
                  </a:lnTo>
                  <a:lnTo>
                    <a:pt x="5537" y="10299"/>
                  </a:lnTo>
                  <a:lnTo>
                    <a:pt x="5537" y="8712"/>
                  </a:lnTo>
                  <a:lnTo>
                    <a:pt x="6337" y="8712"/>
                  </a:lnTo>
                  <a:lnTo>
                    <a:pt x="6337" y="4762"/>
                  </a:lnTo>
                  <a:lnTo>
                    <a:pt x="5537" y="3962"/>
                  </a:lnTo>
                  <a:lnTo>
                    <a:pt x="5537" y="2374"/>
                  </a:lnTo>
                  <a:lnTo>
                    <a:pt x="4749" y="1587"/>
                  </a:lnTo>
                  <a:lnTo>
                    <a:pt x="3962" y="787"/>
                  </a:lnTo>
                  <a:lnTo>
                    <a:pt x="3962" y="0"/>
                  </a:lnTo>
                  <a:lnTo>
                    <a:pt x="1574" y="0"/>
                  </a:lnTo>
                  <a:lnTo>
                    <a:pt x="800" y="787"/>
                  </a:lnTo>
                  <a:lnTo>
                    <a:pt x="0" y="1587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71" name="object 24971"/>
          <p:cNvGrpSpPr/>
          <p:nvPr/>
        </p:nvGrpSpPr>
        <p:grpSpPr>
          <a:xfrm>
            <a:off x="3820152" y="1385346"/>
            <a:ext cx="8573" cy="3429"/>
            <a:chOff x="3966152" y="2052364"/>
            <a:chExt cx="12700" cy="5080"/>
          </a:xfrm>
        </p:grpSpPr>
        <p:sp>
          <p:nvSpPr>
            <p:cNvPr id="24972" name="object 24972"/>
            <p:cNvSpPr/>
            <p:nvPr/>
          </p:nvSpPr>
          <p:spPr>
            <a:xfrm>
              <a:off x="3966946" y="2054758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0"/>
                  </a:moveTo>
                  <a:lnTo>
                    <a:pt x="800" y="787"/>
                  </a:lnTo>
                  <a:lnTo>
                    <a:pt x="3162" y="787"/>
                  </a:lnTo>
                  <a:lnTo>
                    <a:pt x="3962" y="1574"/>
                  </a:lnTo>
                  <a:lnTo>
                    <a:pt x="7137" y="1574"/>
                  </a:lnTo>
                  <a:lnTo>
                    <a:pt x="7912" y="787"/>
                  </a:lnTo>
                  <a:lnTo>
                    <a:pt x="10299" y="787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73" name="object 24973"/>
            <p:cNvSpPr/>
            <p:nvPr/>
          </p:nvSpPr>
          <p:spPr>
            <a:xfrm>
              <a:off x="3966946" y="2053158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787"/>
                  </a:moveTo>
                  <a:lnTo>
                    <a:pt x="0" y="1587"/>
                  </a:lnTo>
                  <a:lnTo>
                    <a:pt x="800" y="2374"/>
                  </a:lnTo>
                  <a:lnTo>
                    <a:pt x="3162" y="2374"/>
                  </a:lnTo>
                  <a:lnTo>
                    <a:pt x="3962" y="3175"/>
                  </a:lnTo>
                  <a:lnTo>
                    <a:pt x="7137" y="3175"/>
                  </a:lnTo>
                  <a:lnTo>
                    <a:pt x="7912" y="2374"/>
                  </a:lnTo>
                  <a:lnTo>
                    <a:pt x="10299" y="2374"/>
                  </a:lnTo>
                  <a:lnTo>
                    <a:pt x="11087" y="1587"/>
                  </a:lnTo>
                  <a:lnTo>
                    <a:pt x="11087" y="787"/>
                  </a:lnTo>
                  <a:lnTo>
                    <a:pt x="10299" y="787"/>
                  </a:lnTo>
                  <a:lnTo>
                    <a:pt x="9512" y="0"/>
                  </a:lnTo>
                  <a:lnTo>
                    <a:pt x="1574" y="0"/>
                  </a:lnTo>
                  <a:lnTo>
                    <a:pt x="800" y="787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74" name="object 24974"/>
          <p:cNvGrpSpPr/>
          <p:nvPr/>
        </p:nvGrpSpPr>
        <p:grpSpPr>
          <a:xfrm>
            <a:off x="3839399" y="1598185"/>
            <a:ext cx="3000" cy="3000"/>
            <a:chOff x="3994664" y="2367680"/>
            <a:chExt cx="4445" cy="4445"/>
          </a:xfrm>
        </p:grpSpPr>
        <p:sp>
          <p:nvSpPr>
            <p:cNvPr id="24975" name="object 24975"/>
            <p:cNvSpPr/>
            <p:nvPr/>
          </p:nvSpPr>
          <p:spPr>
            <a:xfrm>
              <a:off x="3997045" y="236847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76" name="object 24976"/>
            <p:cNvSpPr/>
            <p:nvPr/>
          </p:nvSpPr>
          <p:spPr>
            <a:xfrm>
              <a:off x="3995458" y="23684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800" y="2374"/>
                  </a:moveTo>
                  <a:lnTo>
                    <a:pt x="0" y="2374"/>
                  </a:lnTo>
                  <a:lnTo>
                    <a:pt x="0" y="0"/>
                  </a:lnTo>
                  <a:lnTo>
                    <a:pt x="1587" y="0"/>
                  </a:lnTo>
                </a:path>
                <a:path w="2539" h="2539">
                  <a:moveTo>
                    <a:pt x="800" y="2374"/>
                  </a:moveTo>
                  <a:lnTo>
                    <a:pt x="1587" y="2374"/>
                  </a:lnTo>
                  <a:lnTo>
                    <a:pt x="1587" y="1574"/>
                  </a:lnTo>
                  <a:lnTo>
                    <a:pt x="2374" y="1574"/>
                  </a:lnTo>
                  <a:lnTo>
                    <a:pt x="2374" y="0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77" name="object 24977"/>
          <p:cNvGrpSpPr/>
          <p:nvPr/>
        </p:nvGrpSpPr>
        <p:grpSpPr>
          <a:xfrm>
            <a:off x="4983750" y="1508345"/>
            <a:ext cx="3000" cy="3000"/>
            <a:chOff x="5689999" y="2234584"/>
            <a:chExt cx="4445" cy="4445"/>
          </a:xfrm>
        </p:grpSpPr>
        <p:sp>
          <p:nvSpPr>
            <p:cNvPr id="24978" name="object 24978"/>
            <p:cNvSpPr/>
            <p:nvPr/>
          </p:nvSpPr>
          <p:spPr>
            <a:xfrm>
              <a:off x="5690793" y="223537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0" y="1587"/>
                  </a:moveTo>
                  <a:lnTo>
                    <a:pt x="0" y="787"/>
                  </a:lnTo>
                  <a:lnTo>
                    <a:pt x="800" y="0"/>
                  </a:lnTo>
                  <a:lnTo>
                    <a:pt x="1574" y="0"/>
                  </a:lnTo>
                  <a:lnTo>
                    <a:pt x="1574" y="787"/>
                  </a:lnTo>
                  <a:lnTo>
                    <a:pt x="2374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79" name="object 24979"/>
            <p:cNvSpPr/>
            <p:nvPr/>
          </p:nvSpPr>
          <p:spPr>
            <a:xfrm>
              <a:off x="5690793" y="22353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1587"/>
                  </a:moveTo>
                  <a:lnTo>
                    <a:pt x="0" y="2374"/>
                  </a:lnTo>
                  <a:lnTo>
                    <a:pt x="2374" y="2374"/>
                  </a:lnTo>
                  <a:lnTo>
                    <a:pt x="2374" y="787"/>
                  </a:lnTo>
                  <a:lnTo>
                    <a:pt x="1587" y="787"/>
                  </a:lnTo>
                  <a:lnTo>
                    <a:pt x="1587" y="0"/>
                  </a:lnTo>
                  <a:lnTo>
                    <a:pt x="800" y="0"/>
                  </a:lnTo>
                  <a:lnTo>
                    <a:pt x="0" y="7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980" name="object 24980"/>
          <p:cNvSpPr/>
          <p:nvPr/>
        </p:nvSpPr>
        <p:spPr>
          <a:xfrm>
            <a:off x="5059690" y="1337756"/>
            <a:ext cx="857" cy="8144"/>
          </a:xfrm>
          <a:custGeom>
            <a:avLst/>
            <a:gdLst/>
            <a:ahLst/>
            <a:cxnLst/>
            <a:rect l="l" t="t" r="r" b="b"/>
            <a:pathLst>
              <a:path w="1270" h="12064">
                <a:moveTo>
                  <a:pt x="0" y="0"/>
                </a:moveTo>
                <a:lnTo>
                  <a:pt x="0" y="800"/>
                </a:lnTo>
                <a:lnTo>
                  <a:pt x="0" y="11087"/>
                </a:lnTo>
                <a:lnTo>
                  <a:pt x="0" y="11874"/>
                </a:lnTo>
                <a:lnTo>
                  <a:pt x="800" y="11874"/>
                </a:lnTo>
                <a:lnTo>
                  <a:pt x="800" y="11087"/>
                </a:lnTo>
                <a:lnTo>
                  <a:pt x="800" y="1574"/>
                </a:lnTo>
                <a:lnTo>
                  <a:pt x="800" y="800"/>
                </a:lnTo>
                <a:lnTo>
                  <a:pt x="0" y="80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981" name="object 24981"/>
          <p:cNvSpPr/>
          <p:nvPr/>
        </p:nvSpPr>
        <p:spPr>
          <a:xfrm>
            <a:off x="4491255" y="1443635"/>
            <a:ext cx="1286" cy="1286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87"/>
                </a:moveTo>
                <a:lnTo>
                  <a:pt x="1587" y="1587"/>
                </a:lnTo>
                <a:lnTo>
                  <a:pt x="1587" y="0"/>
                </a:lnTo>
                <a:lnTo>
                  <a:pt x="800" y="0"/>
                </a:lnTo>
                <a:lnTo>
                  <a:pt x="0" y="787"/>
                </a:lnTo>
                <a:lnTo>
                  <a:pt x="0" y="1587"/>
                </a:lnTo>
                <a:lnTo>
                  <a:pt x="0" y="787"/>
                </a:lnTo>
                <a:lnTo>
                  <a:pt x="800" y="0"/>
                </a:lnTo>
                <a:lnTo>
                  <a:pt x="1587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982" name="object 24982"/>
          <p:cNvSpPr/>
          <p:nvPr/>
        </p:nvSpPr>
        <p:spPr>
          <a:xfrm>
            <a:off x="4491255" y="1508339"/>
            <a:ext cx="1286" cy="1715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1574"/>
                </a:moveTo>
                <a:lnTo>
                  <a:pt x="800" y="1574"/>
                </a:lnTo>
                <a:lnTo>
                  <a:pt x="800" y="2374"/>
                </a:lnTo>
                <a:lnTo>
                  <a:pt x="800" y="1574"/>
                </a:lnTo>
                <a:lnTo>
                  <a:pt x="1587" y="1574"/>
                </a:lnTo>
                <a:lnTo>
                  <a:pt x="1587" y="787"/>
                </a:lnTo>
                <a:lnTo>
                  <a:pt x="800" y="0"/>
                </a:lnTo>
                <a:lnTo>
                  <a:pt x="800" y="787"/>
                </a:lnTo>
                <a:lnTo>
                  <a:pt x="0" y="787"/>
                </a:lnTo>
                <a:lnTo>
                  <a:pt x="0" y="1574"/>
                </a:lnTo>
                <a:lnTo>
                  <a:pt x="0" y="787"/>
                </a:lnTo>
                <a:lnTo>
                  <a:pt x="800" y="787"/>
                </a:lnTo>
                <a:lnTo>
                  <a:pt x="800" y="0"/>
                </a:lnTo>
                <a:lnTo>
                  <a:pt x="1587" y="787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983" name="object 24983"/>
          <p:cNvSpPr/>
          <p:nvPr/>
        </p:nvSpPr>
        <p:spPr>
          <a:xfrm>
            <a:off x="4884828" y="1342033"/>
            <a:ext cx="857" cy="8144"/>
          </a:xfrm>
          <a:custGeom>
            <a:avLst/>
            <a:gdLst/>
            <a:ahLst/>
            <a:cxnLst/>
            <a:rect l="l" t="t" r="r" b="b"/>
            <a:pathLst>
              <a:path w="1270" h="12064">
                <a:moveTo>
                  <a:pt x="0" y="0"/>
                </a:moveTo>
                <a:lnTo>
                  <a:pt x="0" y="800"/>
                </a:lnTo>
                <a:lnTo>
                  <a:pt x="0" y="11087"/>
                </a:lnTo>
                <a:lnTo>
                  <a:pt x="800" y="11874"/>
                </a:lnTo>
                <a:lnTo>
                  <a:pt x="800" y="11087"/>
                </a:lnTo>
                <a:lnTo>
                  <a:pt x="800" y="80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4984" name="object 24984"/>
          <p:cNvSpPr/>
          <p:nvPr/>
        </p:nvSpPr>
        <p:spPr>
          <a:xfrm>
            <a:off x="4576818" y="1398706"/>
            <a:ext cx="1286" cy="1715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387"/>
                </a:moveTo>
                <a:lnTo>
                  <a:pt x="0" y="1587"/>
                </a:lnTo>
                <a:lnTo>
                  <a:pt x="1587" y="1587"/>
                </a:lnTo>
                <a:lnTo>
                  <a:pt x="1587" y="800"/>
                </a:lnTo>
                <a:lnTo>
                  <a:pt x="800" y="800"/>
                </a:lnTo>
                <a:lnTo>
                  <a:pt x="80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985" name="object 24985"/>
          <p:cNvGrpSpPr/>
          <p:nvPr/>
        </p:nvGrpSpPr>
        <p:grpSpPr>
          <a:xfrm>
            <a:off x="4490180" y="1530805"/>
            <a:ext cx="3000" cy="3000"/>
            <a:chOff x="4958784" y="2267858"/>
            <a:chExt cx="4445" cy="4445"/>
          </a:xfrm>
        </p:grpSpPr>
        <p:sp>
          <p:nvSpPr>
            <p:cNvPr id="24986" name="object 24986"/>
            <p:cNvSpPr/>
            <p:nvPr/>
          </p:nvSpPr>
          <p:spPr>
            <a:xfrm>
              <a:off x="4959578" y="2268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374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1587" y="0"/>
                  </a:lnTo>
                  <a:lnTo>
                    <a:pt x="1587" y="800"/>
                  </a:lnTo>
                </a:path>
                <a:path w="2539" h="2539">
                  <a:moveTo>
                    <a:pt x="0" y="2374"/>
                  </a:moveTo>
                  <a:lnTo>
                    <a:pt x="2387" y="2374"/>
                  </a:lnTo>
                  <a:lnTo>
                    <a:pt x="2387" y="800"/>
                  </a:lnTo>
                  <a:lnTo>
                    <a:pt x="1587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87" name="object 24987"/>
            <p:cNvSpPr/>
            <p:nvPr/>
          </p:nvSpPr>
          <p:spPr>
            <a:xfrm>
              <a:off x="4959578" y="226945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4988" name="object 24988"/>
          <p:cNvSpPr/>
          <p:nvPr/>
        </p:nvSpPr>
        <p:spPr>
          <a:xfrm>
            <a:off x="4882153" y="1429199"/>
            <a:ext cx="857" cy="8144"/>
          </a:xfrm>
          <a:custGeom>
            <a:avLst/>
            <a:gdLst/>
            <a:ahLst/>
            <a:cxnLst/>
            <a:rect l="l" t="t" r="r" b="b"/>
            <a:pathLst>
              <a:path w="1270" h="12064">
                <a:moveTo>
                  <a:pt x="0" y="0"/>
                </a:moveTo>
                <a:lnTo>
                  <a:pt x="0" y="787"/>
                </a:lnTo>
                <a:lnTo>
                  <a:pt x="0" y="11087"/>
                </a:lnTo>
                <a:lnTo>
                  <a:pt x="800" y="11874"/>
                </a:lnTo>
                <a:lnTo>
                  <a:pt x="800" y="11087"/>
                </a:lnTo>
                <a:lnTo>
                  <a:pt x="800" y="1574"/>
                </a:lnTo>
                <a:lnTo>
                  <a:pt x="800" y="787"/>
                </a:lnTo>
                <a:lnTo>
                  <a:pt x="0" y="78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4989" name="object 24989"/>
          <p:cNvGrpSpPr/>
          <p:nvPr/>
        </p:nvGrpSpPr>
        <p:grpSpPr>
          <a:xfrm>
            <a:off x="4569861" y="1502986"/>
            <a:ext cx="3000" cy="2143"/>
            <a:chOff x="5076831" y="2226646"/>
            <a:chExt cx="4445" cy="3175"/>
          </a:xfrm>
        </p:grpSpPr>
        <p:sp>
          <p:nvSpPr>
            <p:cNvPr id="24990" name="object 24990"/>
            <p:cNvSpPr/>
            <p:nvPr/>
          </p:nvSpPr>
          <p:spPr>
            <a:xfrm>
              <a:off x="5078425" y="22274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87"/>
                  </a:moveTo>
                  <a:lnTo>
                    <a:pt x="787" y="1587"/>
                  </a:lnTo>
                  <a:lnTo>
                    <a:pt x="787" y="800"/>
                  </a:lnTo>
                  <a:lnTo>
                    <a:pt x="1574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91" name="object 24991"/>
            <p:cNvSpPr/>
            <p:nvPr/>
          </p:nvSpPr>
          <p:spPr>
            <a:xfrm>
              <a:off x="5077624" y="22274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80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1587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80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92" name="object 24992"/>
          <p:cNvGrpSpPr/>
          <p:nvPr/>
        </p:nvGrpSpPr>
        <p:grpSpPr>
          <a:xfrm>
            <a:off x="4569861" y="1437750"/>
            <a:ext cx="3000" cy="2143"/>
            <a:chOff x="5076831" y="2129999"/>
            <a:chExt cx="4445" cy="3175"/>
          </a:xfrm>
        </p:grpSpPr>
        <p:sp>
          <p:nvSpPr>
            <p:cNvPr id="24993" name="object 24993"/>
            <p:cNvSpPr/>
            <p:nvPr/>
          </p:nvSpPr>
          <p:spPr>
            <a:xfrm>
              <a:off x="5078425" y="213159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787"/>
                  </a:moveTo>
                  <a:lnTo>
                    <a:pt x="787" y="787"/>
                  </a:lnTo>
                  <a:lnTo>
                    <a:pt x="1574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94" name="object 24994"/>
            <p:cNvSpPr/>
            <p:nvPr/>
          </p:nvSpPr>
          <p:spPr>
            <a:xfrm>
              <a:off x="5077624" y="21307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800" y="800"/>
                  </a:moveTo>
                  <a:lnTo>
                    <a:pt x="0" y="800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0" y="1587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1587" y="0"/>
                  </a:lnTo>
                  <a:lnTo>
                    <a:pt x="1587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95" name="object 24995"/>
          <p:cNvGrpSpPr/>
          <p:nvPr/>
        </p:nvGrpSpPr>
        <p:grpSpPr>
          <a:xfrm>
            <a:off x="4972520" y="1485875"/>
            <a:ext cx="2143" cy="2572"/>
            <a:chOff x="5673363" y="2201297"/>
            <a:chExt cx="3175" cy="3810"/>
          </a:xfrm>
        </p:grpSpPr>
        <p:sp>
          <p:nvSpPr>
            <p:cNvPr id="24996" name="object 24996"/>
            <p:cNvSpPr/>
            <p:nvPr/>
          </p:nvSpPr>
          <p:spPr>
            <a:xfrm>
              <a:off x="5674156" y="220210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787"/>
                  </a:moveTo>
                  <a:lnTo>
                    <a:pt x="0" y="0"/>
                  </a:lnTo>
                  <a:lnTo>
                    <a:pt x="1587" y="0"/>
                  </a:lnTo>
                  <a:lnTo>
                    <a:pt x="1587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4997" name="object 24997"/>
            <p:cNvSpPr/>
            <p:nvPr/>
          </p:nvSpPr>
          <p:spPr>
            <a:xfrm>
              <a:off x="5674156" y="22020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0" y="1600"/>
                  </a:lnTo>
                  <a:lnTo>
                    <a:pt x="1587" y="1600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4998" name="object 24998"/>
          <p:cNvGrpSpPr/>
          <p:nvPr/>
        </p:nvGrpSpPr>
        <p:grpSpPr>
          <a:xfrm>
            <a:off x="4972520" y="1421170"/>
            <a:ext cx="2143" cy="2572"/>
            <a:chOff x="5673363" y="2105437"/>
            <a:chExt cx="3175" cy="3810"/>
          </a:xfrm>
        </p:grpSpPr>
        <p:sp>
          <p:nvSpPr>
            <p:cNvPr id="24999" name="object 24999"/>
            <p:cNvSpPr/>
            <p:nvPr/>
          </p:nvSpPr>
          <p:spPr>
            <a:xfrm>
              <a:off x="5674156" y="210623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800"/>
                  </a:moveTo>
                  <a:lnTo>
                    <a:pt x="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00" name="object 25000"/>
            <p:cNvSpPr/>
            <p:nvPr/>
          </p:nvSpPr>
          <p:spPr>
            <a:xfrm>
              <a:off x="5674156" y="21062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800" y="800"/>
                  </a:lnTo>
                  <a:lnTo>
                    <a:pt x="800" y="1600"/>
                  </a:lnTo>
                  <a:lnTo>
                    <a:pt x="1587" y="800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001" name="object 25001"/>
          <p:cNvSpPr/>
          <p:nvPr/>
        </p:nvSpPr>
        <p:spPr>
          <a:xfrm>
            <a:off x="4569865" y="1526522"/>
            <a:ext cx="1715" cy="1715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1574"/>
                </a:moveTo>
                <a:lnTo>
                  <a:pt x="800" y="1574"/>
                </a:lnTo>
                <a:lnTo>
                  <a:pt x="800" y="2374"/>
                </a:lnTo>
                <a:lnTo>
                  <a:pt x="1587" y="2374"/>
                </a:lnTo>
                <a:lnTo>
                  <a:pt x="2374" y="1574"/>
                </a:lnTo>
                <a:lnTo>
                  <a:pt x="2374" y="0"/>
                </a:lnTo>
                <a:lnTo>
                  <a:pt x="800" y="0"/>
                </a:lnTo>
                <a:lnTo>
                  <a:pt x="0" y="787"/>
                </a:lnTo>
                <a:lnTo>
                  <a:pt x="0" y="1574"/>
                </a:lnTo>
                <a:lnTo>
                  <a:pt x="0" y="787"/>
                </a:lnTo>
                <a:lnTo>
                  <a:pt x="800" y="0"/>
                </a:lnTo>
                <a:lnTo>
                  <a:pt x="2374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5002" name="object 25002"/>
          <p:cNvSpPr/>
          <p:nvPr/>
        </p:nvSpPr>
        <p:spPr>
          <a:xfrm>
            <a:off x="4891240" y="1511554"/>
            <a:ext cx="2143" cy="1715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800" y="1574"/>
                </a:moveTo>
                <a:lnTo>
                  <a:pt x="800" y="2374"/>
                </a:lnTo>
                <a:lnTo>
                  <a:pt x="2374" y="2374"/>
                </a:lnTo>
                <a:lnTo>
                  <a:pt x="2374" y="1574"/>
                </a:lnTo>
                <a:lnTo>
                  <a:pt x="3174" y="1574"/>
                </a:lnTo>
                <a:lnTo>
                  <a:pt x="3174" y="787"/>
                </a:lnTo>
                <a:lnTo>
                  <a:pt x="2374" y="787"/>
                </a:lnTo>
                <a:lnTo>
                  <a:pt x="2374" y="0"/>
                </a:lnTo>
                <a:lnTo>
                  <a:pt x="800" y="0"/>
                </a:lnTo>
                <a:lnTo>
                  <a:pt x="800" y="787"/>
                </a:lnTo>
                <a:lnTo>
                  <a:pt x="0" y="1574"/>
                </a:lnTo>
                <a:lnTo>
                  <a:pt x="800" y="1574"/>
                </a:lnTo>
                <a:lnTo>
                  <a:pt x="0" y="1574"/>
                </a:lnTo>
                <a:lnTo>
                  <a:pt x="800" y="787"/>
                </a:lnTo>
                <a:lnTo>
                  <a:pt x="800" y="0"/>
                </a:lnTo>
                <a:lnTo>
                  <a:pt x="2374" y="0"/>
                </a:lnTo>
                <a:lnTo>
                  <a:pt x="2374" y="787"/>
                </a:lnTo>
                <a:lnTo>
                  <a:pt x="3174" y="787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003" name="object 25003"/>
          <p:cNvGrpSpPr/>
          <p:nvPr/>
        </p:nvGrpSpPr>
        <p:grpSpPr>
          <a:xfrm>
            <a:off x="4560775" y="1357005"/>
            <a:ext cx="3000" cy="8573"/>
            <a:chOff x="5063369" y="2010378"/>
            <a:chExt cx="4445" cy="12700"/>
          </a:xfrm>
        </p:grpSpPr>
        <p:sp>
          <p:nvSpPr>
            <p:cNvPr id="25004" name="object 25004"/>
            <p:cNvSpPr/>
            <p:nvPr/>
          </p:nvSpPr>
          <p:spPr>
            <a:xfrm>
              <a:off x="5064950" y="2011172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30">
                  <a:moveTo>
                    <a:pt x="787" y="11087"/>
                  </a:moveTo>
                  <a:lnTo>
                    <a:pt x="787" y="10286"/>
                  </a:lnTo>
                  <a:lnTo>
                    <a:pt x="1587" y="10286"/>
                  </a:lnTo>
                  <a:lnTo>
                    <a:pt x="1587" y="2374"/>
                  </a:lnTo>
                  <a:lnTo>
                    <a:pt x="787" y="1574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05" name="object 25005"/>
            <p:cNvSpPr/>
            <p:nvPr/>
          </p:nvSpPr>
          <p:spPr>
            <a:xfrm>
              <a:off x="5064162" y="2011184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30">
                  <a:moveTo>
                    <a:pt x="0" y="3962"/>
                  </a:moveTo>
                  <a:lnTo>
                    <a:pt x="0" y="7124"/>
                  </a:lnTo>
                  <a:lnTo>
                    <a:pt x="800" y="7912"/>
                  </a:lnTo>
                  <a:lnTo>
                    <a:pt x="800" y="10287"/>
                  </a:lnTo>
                  <a:lnTo>
                    <a:pt x="1574" y="11087"/>
                  </a:lnTo>
                  <a:lnTo>
                    <a:pt x="1574" y="10287"/>
                  </a:lnTo>
                  <a:lnTo>
                    <a:pt x="2374" y="10287"/>
                  </a:lnTo>
                  <a:lnTo>
                    <a:pt x="2374" y="2374"/>
                  </a:lnTo>
                  <a:lnTo>
                    <a:pt x="1574" y="1587"/>
                  </a:lnTo>
                  <a:lnTo>
                    <a:pt x="1574" y="0"/>
                  </a:lnTo>
                  <a:lnTo>
                    <a:pt x="800" y="0"/>
                  </a:lnTo>
                  <a:lnTo>
                    <a:pt x="0" y="800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006" name="object 25006"/>
          <p:cNvGrpSpPr/>
          <p:nvPr/>
        </p:nvGrpSpPr>
        <p:grpSpPr>
          <a:xfrm>
            <a:off x="4875196" y="1296586"/>
            <a:ext cx="8573" cy="3429"/>
            <a:chOff x="5529179" y="1920868"/>
            <a:chExt cx="12700" cy="5080"/>
          </a:xfrm>
        </p:grpSpPr>
        <p:sp>
          <p:nvSpPr>
            <p:cNvPr id="25007" name="object 25007"/>
            <p:cNvSpPr/>
            <p:nvPr/>
          </p:nvSpPr>
          <p:spPr>
            <a:xfrm>
              <a:off x="5529973" y="1923237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1587" y="1574"/>
                  </a:lnTo>
                  <a:lnTo>
                    <a:pt x="9499" y="1574"/>
                  </a:lnTo>
                  <a:lnTo>
                    <a:pt x="10299" y="800"/>
                  </a:lnTo>
                  <a:lnTo>
                    <a:pt x="11099" y="800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08" name="object 25008"/>
            <p:cNvSpPr/>
            <p:nvPr/>
          </p:nvSpPr>
          <p:spPr>
            <a:xfrm>
              <a:off x="5529973" y="1921662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1574"/>
                  </a:moveTo>
                  <a:lnTo>
                    <a:pt x="0" y="2374"/>
                  </a:lnTo>
                  <a:lnTo>
                    <a:pt x="800" y="2374"/>
                  </a:lnTo>
                  <a:lnTo>
                    <a:pt x="1587" y="3149"/>
                  </a:lnTo>
                  <a:lnTo>
                    <a:pt x="9499" y="3149"/>
                  </a:lnTo>
                  <a:lnTo>
                    <a:pt x="10299" y="2374"/>
                  </a:lnTo>
                  <a:lnTo>
                    <a:pt x="11099" y="2374"/>
                  </a:lnTo>
                  <a:lnTo>
                    <a:pt x="11099" y="774"/>
                  </a:lnTo>
                  <a:lnTo>
                    <a:pt x="8712" y="774"/>
                  </a:lnTo>
                  <a:lnTo>
                    <a:pt x="7137" y="0"/>
                  </a:lnTo>
                  <a:lnTo>
                    <a:pt x="3162" y="0"/>
                  </a:lnTo>
                  <a:lnTo>
                    <a:pt x="2374" y="774"/>
                  </a:lnTo>
                  <a:lnTo>
                    <a:pt x="0" y="774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009" name="object 25009"/>
          <p:cNvGrpSpPr/>
          <p:nvPr/>
        </p:nvGrpSpPr>
        <p:grpSpPr>
          <a:xfrm>
            <a:off x="4650074" y="1433472"/>
            <a:ext cx="2143" cy="2572"/>
            <a:chOff x="5195665" y="2123662"/>
            <a:chExt cx="3175" cy="3810"/>
          </a:xfrm>
        </p:grpSpPr>
        <p:sp>
          <p:nvSpPr>
            <p:cNvPr id="25010" name="object 25010"/>
            <p:cNvSpPr/>
            <p:nvPr/>
          </p:nvSpPr>
          <p:spPr>
            <a:xfrm>
              <a:off x="5196459" y="212445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800"/>
                  </a:moveTo>
                  <a:lnTo>
                    <a:pt x="0" y="1600"/>
                  </a:ln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11" name="object 25011"/>
            <p:cNvSpPr/>
            <p:nvPr/>
          </p:nvSpPr>
          <p:spPr>
            <a:xfrm>
              <a:off x="5196459" y="21244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800"/>
                  </a:moveTo>
                  <a:lnTo>
                    <a:pt x="0" y="1600"/>
                  </a:lnTo>
                  <a:lnTo>
                    <a:pt x="800" y="1600"/>
                  </a:lnTo>
                  <a:lnTo>
                    <a:pt x="800" y="800"/>
                  </a:lnTo>
                  <a:lnTo>
                    <a:pt x="1574" y="800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012" name="object 25012"/>
          <p:cNvGrpSpPr/>
          <p:nvPr/>
        </p:nvGrpSpPr>
        <p:grpSpPr>
          <a:xfrm>
            <a:off x="4650074" y="1498177"/>
            <a:ext cx="2143" cy="2143"/>
            <a:chOff x="5195665" y="2219521"/>
            <a:chExt cx="3175" cy="3175"/>
          </a:xfrm>
        </p:grpSpPr>
        <p:sp>
          <p:nvSpPr>
            <p:cNvPr id="25013" name="object 25013"/>
            <p:cNvSpPr/>
            <p:nvPr/>
          </p:nvSpPr>
          <p:spPr>
            <a:xfrm>
              <a:off x="5196459" y="222032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74"/>
                  </a:moveTo>
                  <a:lnTo>
                    <a:pt x="0" y="0"/>
                  </a:lnTo>
                  <a:lnTo>
                    <a:pt x="800" y="0"/>
                  </a:lnTo>
                  <a:lnTo>
                    <a:pt x="800" y="7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14" name="object 25014"/>
            <p:cNvSpPr/>
            <p:nvPr/>
          </p:nvSpPr>
          <p:spPr>
            <a:xfrm>
              <a:off x="5196459" y="22203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787"/>
                  </a:moveTo>
                  <a:lnTo>
                    <a:pt x="0" y="1587"/>
                  </a:lnTo>
                  <a:lnTo>
                    <a:pt x="1574" y="1587"/>
                  </a:lnTo>
                  <a:lnTo>
                    <a:pt x="1574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015" name="object 25015"/>
          <p:cNvGrpSpPr/>
          <p:nvPr/>
        </p:nvGrpSpPr>
        <p:grpSpPr>
          <a:xfrm>
            <a:off x="4872530" y="1383743"/>
            <a:ext cx="8573" cy="3429"/>
            <a:chOff x="5525230" y="2049989"/>
            <a:chExt cx="12700" cy="5080"/>
          </a:xfrm>
        </p:grpSpPr>
        <p:sp>
          <p:nvSpPr>
            <p:cNvPr id="25016" name="object 25016"/>
            <p:cNvSpPr/>
            <p:nvPr/>
          </p:nvSpPr>
          <p:spPr>
            <a:xfrm>
              <a:off x="5526023" y="2052370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1574" y="1574"/>
                  </a:lnTo>
                  <a:lnTo>
                    <a:pt x="9499" y="1574"/>
                  </a:lnTo>
                  <a:lnTo>
                    <a:pt x="10287" y="800"/>
                  </a:lnTo>
                  <a:lnTo>
                    <a:pt x="11087" y="800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17" name="object 25017"/>
            <p:cNvSpPr/>
            <p:nvPr/>
          </p:nvSpPr>
          <p:spPr>
            <a:xfrm>
              <a:off x="5526023" y="2050783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1587"/>
                  </a:moveTo>
                  <a:lnTo>
                    <a:pt x="0" y="2387"/>
                  </a:lnTo>
                  <a:lnTo>
                    <a:pt x="800" y="2387"/>
                  </a:lnTo>
                  <a:lnTo>
                    <a:pt x="1574" y="3162"/>
                  </a:lnTo>
                  <a:lnTo>
                    <a:pt x="9499" y="3162"/>
                  </a:lnTo>
                  <a:lnTo>
                    <a:pt x="10287" y="2387"/>
                  </a:lnTo>
                  <a:lnTo>
                    <a:pt x="11087" y="2387"/>
                  </a:lnTo>
                  <a:lnTo>
                    <a:pt x="11087" y="1587"/>
                  </a:lnTo>
                  <a:lnTo>
                    <a:pt x="10287" y="787"/>
                  </a:lnTo>
                  <a:lnTo>
                    <a:pt x="8712" y="787"/>
                  </a:lnTo>
                  <a:lnTo>
                    <a:pt x="7124" y="0"/>
                  </a:lnTo>
                  <a:lnTo>
                    <a:pt x="3949" y="0"/>
                  </a:lnTo>
                  <a:lnTo>
                    <a:pt x="3162" y="787"/>
                  </a:lnTo>
                  <a:lnTo>
                    <a:pt x="0" y="7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018" name="object 25018"/>
          <p:cNvGrpSpPr/>
          <p:nvPr/>
        </p:nvGrpSpPr>
        <p:grpSpPr>
          <a:xfrm>
            <a:off x="4971988" y="1508876"/>
            <a:ext cx="3429" cy="3000"/>
            <a:chOff x="5672575" y="2235371"/>
            <a:chExt cx="5080" cy="4445"/>
          </a:xfrm>
        </p:grpSpPr>
        <p:sp>
          <p:nvSpPr>
            <p:cNvPr id="25019" name="object 25019"/>
            <p:cNvSpPr/>
            <p:nvPr/>
          </p:nvSpPr>
          <p:spPr>
            <a:xfrm>
              <a:off x="5673369" y="223617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0" y="1574"/>
                  </a:move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2374" y="0"/>
                  </a:lnTo>
                  <a:lnTo>
                    <a:pt x="2374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20" name="object 25020"/>
            <p:cNvSpPr/>
            <p:nvPr/>
          </p:nvSpPr>
          <p:spPr>
            <a:xfrm>
              <a:off x="5673369" y="223616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800"/>
                  </a:moveTo>
                  <a:lnTo>
                    <a:pt x="0" y="1587"/>
                  </a:lnTo>
                  <a:lnTo>
                    <a:pt x="787" y="1587"/>
                  </a:lnTo>
                  <a:lnTo>
                    <a:pt x="787" y="2374"/>
                  </a:lnTo>
                  <a:lnTo>
                    <a:pt x="2374" y="2374"/>
                  </a:lnTo>
                  <a:lnTo>
                    <a:pt x="2374" y="1587"/>
                  </a:lnTo>
                  <a:lnTo>
                    <a:pt x="3162" y="800"/>
                  </a:lnTo>
                  <a:lnTo>
                    <a:pt x="2374" y="800"/>
                  </a:lnTo>
                  <a:lnTo>
                    <a:pt x="2374" y="0"/>
                  </a:ln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021" name="object 25021"/>
          <p:cNvGrpSpPr/>
          <p:nvPr/>
        </p:nvGrpSpPr>
        <p:grpSpPr>
          <a:xfrm>
            <a:off x="4555425" y="1444170"/>
            <a:ext cx="3429" cy="8573"/>
            <a:chOff x="5055444" y="2139511"/>
            <a:chExt cx="5080" cy="12700"/>
          </a:xfrm>
        </p:grpSpPr>
        <p:sp>
          <p:nvSpPr>
            <p:cNvPr id="25022" name="object 25022"/>
            <p:cNvSpPr/>
            <p:nvPr/>
          </p:nvSpPr>
          <p:spPr>
            <a:xfrm>
              <a:off x="5057825" y="2140305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30">
                  <a:moveTo>
                    <a:pt x="0" y="11087"/>
                  </a:moveTo>
                  <a:lnTo>
                    <a:pt x="800" y="11087"/>
                  </a:lnTo>
                  <a:lnTo>
                    <a:pt x="800" y="9512"/>
                  </a:lnTo>
                  <a:lnTo>
                    <a:pt x="1574" y="8712"/>
                  </a:lnTo>
                  <a:lnTo>
                    <a:pt x="1574" y="4749"/>
                  </a:lnTo>
                  <a:lnTo>
                    <a:pt x="800" y="3962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23" name="object 25023"/>
            <p:cNvSpPr/>
            <p:nvPr/>
          </p:nvSpPr>
          <p:spPr>
            <a:xfrm>
              <a:off x="5056238" y="2140318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30">
                  <a:moveTo>
                    <a:pt x="0" y="3949"/>
                  </a:moveTo>
                  <a:lnTo>
                    <a:pt x="0" y="4749"/>
                  </a:lnTo>
                  <a:lnTo>
                    <a:pt x="800" y="5537"/>
                  </a:lnTo>
                  <a:lnTo>
                    <a:pt x="800" y="10286"/>
                  </a:lnTo>
                  <a:lnTo>
                    <a:pt x="1587" y="10286"/>
                  </a:lnTo>
                  <a:lnTo>
                    <a:pt x="1587" y="11087"/>
                  </a:lnTo>
                  <a:lnTo>
                    <a:pt x="2387" y="11087"/>
                  </a:lnTo>
                  <a:lnTo>
                    <a:pt x="2387" y="9486"/>
                  </a:lnTo>
                  <a:lnTo>
                    <a:pt x="3162" y="8712"/>
                  </a:lnTo>
                  <a:lnTo>
                    <a:pt x="3162" y="4749"/>
                  </a:lnTo>
                  <a:lnTo>
                    <a:pt x="2387" y="3949"/>
                  </a:lnTo>
                  <a:lnTo>
                    <a:pt x="2387" y="774"/>
                  </a:lnTo>
                  <a:lnTo>
                    <a:pt x="1587" y="774"/>
                  </a:lnTo>
                  <a:lnTo>
                    <a:pt x="1587" y="0"/>
                  </a:lnTo>
                  <a:lnTo>
                    <a:pt x="800" y="0"/>
                  </a:lnTo>
                  <a:lnTo>
                    <a:pt x="800" y="2374"/>
                  </a:lnTo>
                  <a:lnTo>
                    <a:pt x="0" y="3162"/>
                  </a:lnTo>
                  <a:lnTo>
                    <a:pt x="0" y="39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024" name="object 25024"/>
          <p:cNvSpPr/>
          <p:nvPr/>
        </p:nvSpPr>
        <p:spPr>
          <a:xfrm>
            <a:off x="4649538" y="1521704"/>
            <a:ext cx="1715" cy="1715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800" y="2374"/>
                </a:moveTo>
                <a:lnTo>
                  <a:pt x="2387" y="2374"/>
                </a:lnTo>
                <a:lnTo>
                  <a:pt x="2387" y="0"/>
                </a:lnTo>
                <a:lnTo>
                  <a:pt x="800" y="0"/>
                </a:lnTo>
                <a:lnTo>
                  <a:pt x="800" y="800"/>
                </a:lnTo>
                <a:lnTo>
                  <a:pt x="0" y="800"/>
                </a:lnTo>
                <a:lnTo>
                  <a:pt x="0" y="1587"/>
                </a:lnTo>
                <a:lnTo>
                  <a:pt x="800" y="2374"/>
                </a:lnTo>
                <a:lnTo>
                  <a:pt x="0" y="1587"/>
                </a:lnTo>
                <a:lnTo>
                  <a:pt x="0" y="800"/>
                </a:lnTo>
                <a:lnTo>
                  <a:pt x="800" y="800"/>
                </a:lnTo>
                <a:lnTo>
                  <a:pt x="800" y="0"/>
                </a:lnTo>
                <a:lnTo>
                  <a:pt x="2387" y="0"/>
                </a:lnTo>
                <a:lnTo>
                  <a:pt x="2387" y="80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5025" name="object 25025"/>
          <p:cNvSpPr/>
          <p:nvPr/>
        </p:nvSpPr>
        <p:spPr>
          <a:xfrm>
            <a:off x="4891780" y="1488563"/>
            <a:ext cx="1715" cy="1286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800" y="1574"/>
                </a:moveTo>
                <a:lnTo>
                  <a:pt x="1587" y="1574"/>
                </a:lnTo>
                <a:lnTo>
                  <a:pt x="2374" y="787"/>
                </a:lnTo>
                <a:lnTo>
                  <a:pt x="1587" y="787"/>
                </a:lnTo>
                <a:lnTo>
                  <a:pt x="1587" y="0"/>
                </a:lnTo>
                <a:lnTo>
                  <a:pt x="800" y="0"/>
                </a:lnTo>
                <a:lnTo>
                  <a:pt x="800" y="787"/>
                </a:lnTo>
                <a:lnTo>
                  <a:pt x="0" y="787"/>
                </a:lnTo>
                <a:lnTo>
                  <a:pt x="800" y="1574"/>
                </a:lnTo>
                <a:lnTo>
                  <a:pt x="0" y="787"/>
                </a:lnTo>
                <a:lnTo>
                  <a:pt x="800" y="787"/>
                </a:lnTo>
                <a:lnTo>
                  <a:pt x="800" y="0"/>
                </a:lnTo>
                <a:lnTo>
                  <a:pt x="1587" y="0"/>
                </a:lnTo>
                <a:lnTo>
                  <a:pt x="1587" y="787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5026" name="object 25026"/>
          <p:cNvSpPr/>
          <p:nvPr/>
        </p:nvSpPr>
        <p:spPr>
          <a:xfrm>
            <a:off x="4891780" y="1423849"/>
            <a:ext cx="1715" cy="1286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800" y="800"/>
                </a:moveTo>
                <a:lnTo>
                  <a:pt x="800" y="1600"/>
                </a:lnTo>
                <a:lnTo>
                  <a:pt x="1587" y="1600"/>
                </a:lnTo>
                <a:lnTo>
                  <a:pt x="1587" y="800"/>
                </a:lnTo>
                <a:lnTo>
                  <a:pt x="2374" y="800"/>
                </a:lnTo>
                <a:lnTo>
                  <a:pt x="2374" y="0"/>
                </a:lnTo>
                <a:lnTo>
                  <a:pt x="0" y="0"/>
                </a:lnTo>
                <a:lnTo>
                  <a:pt x="0" y="800"/>
                </a:lnTo>
                <a:lnTo>
                  <a:pt x="800" y="800"/>
                </a:lnTo>
                <a:lnTo>
                  <a:pt x="0" y="800"/>
                </a:lnTo>
                <a:lnTo>
                  <a:pt x="0" y="0"/>
                </a:lnTo>
                <a:lnTo>
                  <a:pt x="1587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027" name="object 25027"/>
          <p:cNvGrpSpPr/>
          <p:nvPr/>
        </p:nvGrpSpPr>
        <p:grpSpPr>
          <a:xfrm>
            <a:off x="4730287" y="1494440"/>
            <a:ext cx="2143" cy="2143"/>
            <a:chOff x="5314499" y="2213984"/>
            <a:chExt cx="3175" cy="3175"/>
          </a:xfrm>
        </p:grpSpPr>
        <p:sp>
          <p:nvSpPr>
            <p:cNvPr id="25028" name="object 25028"/>
            <p:cNvSpPr/>
            <p:nvPr/>
          </p:nvSpPr>
          <p:spPr>
            <a:xfrm>
              <a:off x="5316080" y="22147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29" name="object 25029"/>
            <p:cNvSpPr/>
            <p:nvPr/>
          </p:nvSpPr>
          <p:spPr>
            <a:xfrm>
              <a:off x="5315293" y="2214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787"/>
                  </a:moveTo>
                  <a:lnTo>
                    <a:pt x="0" y="1587"/>
                  </a:lnTo>
                  <a:lnTo>
                    <a:pt x="800" y="1587"/>
                  </a:lnTo>
                  <a:lnTo>
                    <a:pt x="800" y="787"/>
                  </a:lnTo>
                  <a:lnTo>
                    <a:pt x="1574" y="787"/>
                  </a:lnTo>
                  <a:lnTo>
                    <a:pt x="1574" y="0"/>
                  </a:lnTo>
                  <a:lnTo>
                    <a:pt x="0" y="0"/>
                  </a:lnTo>
                  <a:lnTo>
                    <a:pt x="0" y="787"/>
                  </a:ln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030" name="object 25030"/>
          <p:cNvGrpSpPr/>
          <p:nvPr/>
        </p:nvGrpSpPr>
        <p:grpSpPr>
          <a:xfrm>
            <a:off x="4730287" y="1429195"/>
            <a:ext cx="2143" cy="2143"/>
            <a:chOff x="5314499" y="2117325"/>
            <a:chExt cx="3175" cy="3175"/>
          </a:xfrm>
        </p:grpSpPr>
        <p:sp>
          <p:nvSpPr>
            <p:cNvPr id="25031" name="object 25031"/>
            <p:cNvSpPr/>
            <p:nvPr/>
          </p:nvSpPr>
          <p:spPr>
            <a:xfrm>
              <a:off x="5316080" y="21189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32" name="object 25032"/>
            <p:cNvSpPr/>
            <p:nvPr/>
          </p:nvSpPr>
          <p:spPr>
            <a:xfrm>
              <a:off x="5315293" y="21181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87"/>
                  </a:moveTo>
                  <a:lnTo>
                    <a:pt x="1574" y="1587"/>
                  </a:lnTo>
                  <a:lnTo>
                    <a:pt x="1574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1587"/>
                  </a:lnTo>
                  <a:lnTo>
                    <a:pt x="0" y="0"/>
                  </a:lnTo>
                  <a:lnTo>
                    <a:pt x="800" y="0"/>
                  </a:lnTo>
                  <a:lnTo>
                    <a:pt x="80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033" name="object 25033"/>
          <p:cNvGrpSpPr/>
          <p:nvPr/>
        </p:nvGrpSpPr>
        <p:grpSpPr>
          <a:xfrm>
            <a:off x="4729206" y="1517432"/>
            <a:ext cx="3429" cy="3000"/>
            <a:chOff x="5312898" y="2248046"/>
            <a:chExt cx="5080" cy="4445"/>
          </a:xfrm>
        </p:grpSpPr>
        <p:sp>
          <p:nvSpPr>
            <p:cNvPr id="25034" name="object 25034"/>
            <p:cNvSpPr/>
            <p:nvPr/>
          </p:nvSpPr>
          <p:spPr>
            <a:xfrm>
              <a:off x="5313692" y="224883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800" y="1574"/>
                  </a:moveTo>
                  <a:lnTo>
                    <a:pt x="0" y="1574"/>
                  </a:lnTo>
                  <a:lnTo>
                    <a:pt x="0" y="787"/>
                  </a:lnTo>
                  <a:lnTo>
                    <a:pt x="800" y="0"/>
                  </a:lnTo>
                  <a:lnTo>
                    <a:pt x="23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35" name="object 25035"/>
            <p:cNvSpPr/>
            <p:nvPr/>
          </p:nvSpPr>
          <p:spPr>
            <a:xfrm>
              <a:off x="5313705" y="224883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800"/>
                  </a:moveTo>
                  <a:lnTo>
                    <a:pt x="0" y="1587"/>
                  </a:lnTo>
                  <a:lnTo>
                    <a:pt x="800" y="1587"/>
                  </a:lnTo>
                  <a:lnTo>
                    <a:pt x="800" y="2374"/>
                  </a:lnTo>
                  <a:lnTo>
                    <a:pt x="1587" y="2374"/>
                  </a:lnTo>
                  <a:lnTo>
                    <a:pt x="2387" y="1587"/>
                  </a:lnTo>
                  <a:lnTo>
                    <a:pt x="3175" y="800"/>
                  </a:lnTo>
                  <a:lnTo>
                    <a:pt x="2387" y="800"/>
                  </a:lnTo>
                  <a:lnTo>
                    <a:pt x="2387" y="0"/>
                  </a:lnTo>
                  <a:lnTo>
                    <a:pt x="80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036" name="object 25036"/>
          <p:cNvSpPr/>
          <p:nvPr/>
        </p:nvSpPr>
        <p:spPr>
          <a:xfrm>
            <a:off x="4811035" y="1491238"/>
            <a:ext cx="1286" cy="1286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87"/>
                </a:moveTo>
                <a:lnTo>
                  <a:pt x="1587" y="1587"/>
                </a:lnTo>
                <a:lnTo>
                  <a:pt x="1587" y="0"/>
                </a:lnTo>
                <a:lnTo>
                  <a:pt x="800" y="0"/>
                </a:lnTo>
                <a:lnTo>
                  <a:pt x="800" y="787"/>
                </a:lnTo>
                <a:lnTo>
                  <a:pt x="0" y="787"/>
                </a:lnTo>
                <a:lnTo>
                  <a:pt x="0" y="1587"/>
                </a:lnTo>
                <a:lnTo>
                  <a:pt x="0" y="787"/>
                </a:lnTo>
                <a:lnTo>
                  <a:pt x="800" y="787"/>
                </a:lnTo>
                <a:lnTo>
                  <a:pt x="800" y="0"/>
                </a:lnTo>
                <a:lnTo>
                  <a:pt x="1587" y="0"/>
                </a:lnTo>
                <a:lnTo>
                  <a:pt x="1587" y="787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5037" name="object 25037"/>
          <p:cNvSpPr/>
          <p:nvPr/>
        </p:nvSpPr>
        <p:spPr>
          <a:xfrm>
            <a:off x="4811035" y="1426532"/>
            <a:ext cx="1286" cy="1286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87"/>
                </a:moveTo>
                <a:lnTo>
                  <a:pt x="1587" y="1587"/>
                </a:lnTo>
                <a:lnTo>
                  <a:pt x="1587" y="0"/>
                </a:lnTo>
                <a:lnTo>
                  <a:pt x="800" y="0"/>
                </a:lnTo>
                <a:lnTo>
                  <a:pt x="0" y="787"/>
                </a:lnTo>
                <a:lnTo>
                  <a:pt x="0" y="1587"/>
                </a:lnTo>
                <a:lnTo>
                  <a:pt x="0" y="787"/>
                </a:lnTo>
                <a:lnTo>
                  <a:pt x="800" y="0"/>
                </a:lnTo>
                <a:lnTo>
                  <a:pt x="1587" y="0"/>
                </a:lnTo>
                <a:lnTo>
                  <a:pt x="1587" y="787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5038" name="object 25038"/>
          <p:cNvSpPr/>
          <p:nvPr/>
        </p:nvSpPr>
        <p:spPr>
          <a:xfrm>
            <a:off x="4810495" y="1514229"/>
            <a:ext cx="1715" cy="1715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374"/>
                </a:moveTo>
                <a:lnTo>
                  <a:pt x="2387" y="2374"/>
                </a:lnTo>
                <a:lnTo>
                  <a:pt x="2387" y="0"/>
                </a:lnTo>
                <a:lnTo>
                  <a:pt x="800" y="0"/>
                </a:lnTo>
                <a:lnTo>
                  <a:pt x="800" y="787"/>
                </a:lnTo>
                <a:lnTo>
                  <a:pt x="0" y="787"/>
                </a:lnTo>
                <a:lnTo>
                  <a:pt x="0" y="2374"/>
                </a:lnTo>
                <a:lnTo>
                  <a:pt x="0" y="787"/>
                </a:lnTo>
                <a:lnTo>
                  <a:pt x="800" y="787"/>
                </a:lnTo>
                <a:lnTo>
                  <a:pt x="800" y="0"/>
                </a:lnTo>
                <a:lnTo>
                  <a:pt x="2387" y="0"/>
                </a:lnTo>
                <a:lnTo>
                  <a:pt x="2387" y="787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5039" name="object 25039"/>
          <p:cNvSpPr/>
          <p:nvPr/>
        </p:nvSpPr>
        <p:spPr>
          <a:xfrm>
            <a:off x="3400919" y="1636688"/>
            <a:ext cx="1286" cy="1286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87"/>
                </a:moveTo>
                <a:lnTo>
                  <a:pt x="800" y="1587"/>
                </a:lnTo>
                <a:lnTo>
                  <a:pt x="800" y="787"/>
                </a:lnTo>
                <a:lnTo>
                  <a:pt x="1587" y="787"/>
                </a:lnTo>
                <a:lnTo>
                  <a:pt x="1587" y="0"/>
                </a:lnTo>
                <a:lnTo>
                  <a:pt x="0" y="0"/>
                </a:lnTo>
                <a:lnTo>
                  <a:pt x="0" y="1587"/>
                </a:lnTo>
                <a:lnTo>
                  <a:pt x="0" y="0"/>
                </a:lnTo>
                <a:lnTo>
                  <a:pt x="80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040" name="object 25040"/>
          <p:cNvGrpSpPr/>
          <p:nvPr/>
        </p:nvGrpSpPr>
        <p:grpSpPr>
          <a:xfrm>
            <a:off x="3336749" y="1649516"/>
            <a:ext cx="1715" cy="2143"/>
            <a:chOff x="3249999" y="2443727"/>
            <a:chExt cx="2540" cy="3175"/>
          </a:xfrm>
        </p:grpSpPr>
        <p:sp>
          <p:nvSpPr>
            <p:cNvPr id="25041" name="object 25041"/>
            <p:cNvSpPr/>
            <p:nvPr/>
          </p:nvSpPr>
          <p:spPr>
            <a:xfrm>
              <a:off x="3250793" y="244452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87"/>
                  </a:move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42" name="object 25042"/>
            <p:cNvSpPr/>
            <p:nvPr/>
          </p:nvSpPr>
          <p:spPr>
            <a:xfrm>
              <a:off x="3250793" y="244452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87"/>
                  </a:moveTo>
                  <a:lnTo>
                    <a:pt x="787" y="1587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1587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043" name="object 25043"/>
          <p:cNvGrpSpPr/>
          <p:nvPr/>
        </p:nvGrpSpPr>
        <p:grpSpPr>
          <a:xfrm>
            <a:off x="3336749" y="1599246"/>
            <a:ext cx="1715" cy="2572"/>
            <a:chOff x="3249999" y="2369254"/>
            <a:chExt cx="2540" cy="3810"/>
          </a:xfrm>
        </p:grpSpPr>
        <p:sp>
          <p:nvSpPr>
            <p:cNvPr id="25044" name="object 25044"/>
            <p:cNvSpPr/>
            <p:nvPr/>
          </p:nvSpPr>
          <p:spPr>
            <a:xfrm>
              <a:off x="3250793" y="237006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87"/>
                  </a:move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45" name="object 25045"/>
            <p:cNvSpPr/>
            <p:nvPr/>
          </p:nvSpPr>
          <p:spPr>
            <a:xfrm>
              <a:off x="3250793" y="237004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87"/>
                  </a:moveTo>
                  <a:lnTo>
                    <a:pt x="787" y="1587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1587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046" name="object 25046"/>
          <p:cNvSpPr/>
          <p:nvPr/>
        </p:nvSpPr>
        <p:spPr>
          <a:xfrm>
            <a:off x="3335674" y="1673043"/>
            <a:ext cx="1286" cy="1715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800" y="2387"/>
                </a:moveTo>
                <a:lnTo>
                  <a:pt x="1600" y="2387"/>
                </a:lnTo>
                <a:lnTo>
                  <a:pt x="1600" y="0"/>
                </a:lnTo>
                <a:lnTo>
                  <a:pt x="0" y="0"/>
                </a:lnTo>
                <a:lnTo>
                  <a:pt x="0" y="2387"/>
                </a:lnTo>
                <a:lnTo>
                  <a:pt x="800" y="2387"/>
                </a:lnTo>
                <a:lnTo>
                  <a:pt x="0" y="2387"/>
                </a:lnTo>
                <a:lnTo>
                  <a:pt x="0" y="0"/>
                </a:lnTo>
                <a:lnTo>
                  <a:pt x="160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047" name="object 25047"/>
          <p:cNvGrpSpPr/>
          <p:nvPr/>
        </p:nvGrpSpPr>
        <p:grpSpPr>
          <a:xfrm>
            <a:off x="3332472" y="1471439"/>
            <a:ext cx="8573" cy="3429"/>
            <a:chOff x="3243662" y="2179910"/>
            <a:chExt cx="12700" cy="5080"/>
          </a:xfrm>
        </p:grpSpPr>
        <p:sp>
          <p:nvSpPr>
            <p:cNvPr id="25048" name="object 25048"/>
            <p:cNvSpPr/>
            <p:nvPr/>
          </p:nvSpPr>
          <p:spPr>
            <a:xfrm>
              <a:off x="3244456" y="2182291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0"/>
                  </a:moveTo>
                  <a:lnTo>
                    <a:pt x="0" y="800"/>
                  </a:lnTo>
                  <a:lnTo>
                    <a:pt x="1587" y="800"/>
                  </a:lnTo>
                  <a:lnTo>
                    <a:pt x="2387" y="1587"/>
                  </a:lnTo>
                  <a:lnTo>
                    <a:pt x="8724" y="1587"/>
                  </a:lnTo>
                  <a:lnTo>
                    <a:pt x="9512" y="800"/>
                  </a:lnTo>
                  <a:lnTo>
                    <a:pt x="11099" y="800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49" name="object 25049"/>
            <p:cNvSpPr/>
            <p:nvPr/>
          </p:nvSpPr>
          <p:spPr>
            <a:xfrm>
              <a:off x="3244456" y="2180704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800"/>
                  </a:moveTo>
                  <a:lnTo>
                    <a:pt x="0" y="2374"/>
                  </a:lnTo>
                  <a:lnTo>
                    <a:pt x="1587" y="2374"/>
                  </a:lnTo>
                  <a:lnTo>
                    <a:pt x="2387" y="3174"/>
                  </a:lnTo>
                  <a:lnTo>
                    <a:pt x="8724" y="3174"/>
                  </a:lnTo>
                  <a:lnTo>
                    <a:pt x="9512" y="2374"/>
                  </a:lnTo>
                  <a:lnTo>
                    <a:pt x="11099" y="2374"/>
                  </a:lnTo>
                  <a:lnTo>
                    <a:pt x="11099" y="800"/>
                  </a:lnTo>
                  <a:lnTo>
                    <a:pt x="9512" y="800"/>
                  </a:lnTo>
                  <a:lnTo>
                    <a:pt x="8724" y="0"/>
                  </a:lnTo>
                  <a:lnTo>
                    <a:pt x="2387" y="0"/>
                  </a:lnTo>
                  <a:lnTo>
                    <a:pt x="1587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050" name="object 25050"/>
          <p:cNvSpPr/>
          <p:nvPr/>
        </p:nvSpPr>
        <p:spPr>
          <a:xfrm>
            <a:off x="3399316" y="1659678"/>
            <a:ext cx="1715" cy="1715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800" y="2374"/>
                </a:moveTo>
                <a:lnTo>
                  <a:pt x="1587" y="2374"/>
                </a:lnTo>
                <a:lnTo>
                  <a:pt x="1587" y="1574"/>
                </a:lnTo>
                <a:lnTo>
                  <a:pt x="2374" y="1574"/>
                </a:lnTo>
                <a:lnTo>
                  <a:pt x="2374" y="0"/>
                </a:lnTo>
                <a:lnTo>
                  <a:pt x="800" y="0"/>
                </a:lnTo>
                <a:lnTo>
                  <a:pt x="800" y="787"/>
                </a:lnTo>
                <a:lnTo>
                  <a:pt x="0" y="787"/>
                </a:lnTo>
                <a:lnTo>
                  <a:pt x="0" y="1574"/>
                </a:lnTo>
                <a:lnTo>
                  <a:pt x="800" y="1574"/>
                </a:lnTo>
                <a:lnTo>
                  <a:pt x="800" y="2374"/>
                </a:lnTo>
                <a:lnTo>
                  <a:pt x="800" y="1574"/>
                </a:lnTo>
                <a:lnTo>
                  <a:pt x="0" y="1574"/>
                </a:lnTo>
                <a:lnTo>
                  <a:pt x="0" y="787"/>
                </a:lnTo>
                <a:lnTo>
                  <a:pt x="800" y="787"/>
                </a:lnTo>
                <a:lnTo>
                  <a:pt x="800" y="0"/>
                </a:lnTo>
                <a:lnTo>
                  <a:pt x="1587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051" name="object 25051"/>
          <p:cNvGrpSpPr/>
          <p:nvPr/>
        </p:nvGrpSpPr>
        <p:grpSpPr>
          <a:xfrm>
            <a:off x="2883817" y="2424358"/>
            <a:ext cx="46292" cy="12859"/>
            <a:chOff x="2578989" y="3591642"/>
            <a:chExt cx="68580" cy="19050"/>
          </a:xfrm>
        </p:grpSpPr>
        <p:sp>
          <p:nvSpPr>
            <p:cNvPr id="25052" name="object 25052"/>
            <p:cNvSpPr/>
            <p:nvPr/>
          </p:nvSpPr>
          <p:spPr>
            <a:xfrm>
              <a:off x="2579001" y="35995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53" name="object 25053"/>
            <p:cNvSpPr/>
            <p:nvPr/>
          </p:nvSpPr>
          <p:spPr>
            <a:xfrm>
              <a:off x="2578989" y="35995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54" name="object 25054"/>
            <p:cNvSpPr/>
            <p:nvPr/>
          </p:nvSpPr>
          <p:spPr>
            <a:xfrm>
              <a:off x="2601963" y="35987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55" name="object 25055"/>
            <p:cNvSpPr/>
            <p:nvPr/>
          </p:nvSpPr>
          <p:spPr>
            <a:xfrm>
              <a:off x="2601963" y="35987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56" name="object 25056"/>
            <p:cNvSpPr/>
            <p:nvPr/>
          </p:nvSpPr>
          <p:spPr>
            <a:xfrm>
              <a:off x="2600375" y="35924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57" name="object 25057"/>
            <p:cNvSpPr/>
            <p:nvPr/>
          </p:nvSpPr>
          <p:spPr>
            <a:xfrm>
              <a:off x="2600375" y="35924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58" name="object 25058"/>
            <p:cNvSpPr/>
            <p:nvPr/>
          </p:nvSpPr>
          <p:spPr>
            <a:xfrm>
              <a:off x="2623350" y="360352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59" name="object 25059"/>
            <p:cNvSpPr/>
            <p:nvPr/>
          </p:nvSpPr>
          <p:spPr>
            <a:xfrm>
              <a:off x="2623350" y="360352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60" name="object 25060"/>
            <p:cNvSpPr/>
            <p:nvPr/>
          </p:nvSpPr>
          <p:spPr>
            <a:xfrm>
              <a:off x="2624137" y="36098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800" y="0"/>
                  </a:moveTo>
                  <a:lnTo>
                    <a:pt x="1600" y="0"/>
                  </a:lnTo>
                  <a:lnTo>
                    <a:pt x="0" y="0"/>
                  </a:lnTo>
                  <a:lnTo>
                    <a:pt x="16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61" name="object 25061"/>
            <p:cNvSpPr/>
            <p:nvPr/>
          </p:nvSpPr>
          <p:spPr>
            <a:xfrm>
              <a:off x="2646324" y="36027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62" name="object 25062"/>
            <p:cNvSpPr/>
            <p:nvPr/>
          </p:nvSpPr>
          <p:spPr>
            <a:xfrm>
              <a:off x="2646324" y="36027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063" name="object 25063"/>
          <p:cNvSpPr/>
          <p:nvPr/>
        </p:nvSpPr>
        <p:spPr>
          <a:xfrm>
            <a:off x="2980069" y="2588518"/>
            <a:ext cx="4286" cy="7715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2374" y="11099"/>
                </a:moveTo>
                <a:lnTo>
                  <a:pt x="3962" y="11099"/>
                </a:lnTo>
                <a:lnTo>
                  <a:pt x="4749" y="10299"/>
                </a:lnTo>
                <a:lnTo>
                  <a:pt x="5549" y="9512"/>
                </a:lnTo>
                <a:lnTo>
                  <a:pt x="5549" y="8712"/>
                </a:lnTo>
                <a:lnTo>
                  <a:pt x="6337" y="7924"/>
                </a:lnTo>
                <a:lnTo>
                  <a:pt x="6337" y="5549"/>
                </a:lnTo>
                <a:lnTo>
                  <a:pt x="6337" y="1587"/>
                </a:lnTo>
                <a:lnTo>
                  <a:pt x="5549" y="800"/>
                </a:lnTo>
                <a:lnTo>
                  <a:pt x="4749" y="0"/>
                </a:lnTo>
                <a:lnTo>
                  <a:pt x="3962" y="0"/>
                </a:lnTo>
                <a:lnTo>
                  <a:pt x="3175" y="800"/>
                </a:lnTo>
                <a:lnTo>
                  <a:pt x="2374" y="800"/>
                </a:lnTo>
                <a:lnTo>
                  <a:pt x="1587" y="1587"/>
                </a:lnTo>
                <a:lnTo>
                  <a:pt x="800" y="2374"/>
                </a:lnTo>
                <a:lnTo>
                  <a:pt x="800" y="3175"/>
                </a:lnTo>
                <a:lnTo>
                  <a:pt x="0" y="3962"/>
                </a:lnTo>
                <a:lnTo>
                  <a:pt x="0" y="5549"/>
                </a:lnTo>
                <a:lnTo>
                  <a:pt x="0" y="9512"/>
                </a:lnTo>
                <a:lnTo>
                  <a:pt x="800" y="10299"/>
                </a:lnTo>
                <a:lnTo>
                  <a:pt x="1587" y="11099"/>
                </a:lnTo>
                <a:lnTo>
                  <a:pt x="2374" y="11099"/>
                </a:lnTo>
                <a:lnTo>
                  <a:pt x="1587" y="11099"/>
                </a:lnTo>
                <a:lnTo>
                  <a:pt x="800" y="10299"/>
                </a:lnTo>
                <a:lnTo>
                  <a:pt x="0" y="9512"/>
                </a:lnTo>
                <a:lnTo>
                  <a:pt x="0" y="3962"/>
                </a:lnTo>
                <a:lnTo>
                  <a:pt x="1117" y="3124"/>
                </a:lnTo>
                <a:lnTo>
                  <a:pt x="1143" y="482"/>
                </a:lnTo>
                <a:lnTo>
                  <a:pt x="3175" y="800"/>
                </a:lnTo>
                <a:lnTo>
                  <a:pt x="3962" y="0"/>
                </a:lnTo>
                <a:lnTo>
                  <a:pt x="47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5064" name="object 25064"/>
          <p:cNvSpPr/>
          <p:nvPr/>
        </p:nvSpPr>
        <p:spPr>
          <a:xfrm>
            <a:off x="2964562" y="2540931"/>
            <a:ext cx="8144" cy="1715"/>
          </a:xfrm>
          <a:custGeom>
            <a:avLst/>
            <a:gdLst/>
            <a:ahLst/>
            <a:cxnLst/>
            <a:rect l="l" t="t" r="r" b="b"/>
            <a:pathLst>
              <a:path w="12064" h="2539">
                <a:moveTo>
                  <a:pt x="0" y="1574"/>
                </a:moveTo>
                <a:lnTo>
                  <a:pt x="800" y="1574"/>
                </a:lnTo>
                <a:lnTo>
                  <a:pt x="800" y="2374"/>
                </a:lnTo>
                <a:lnTo>
                  <a:pt x="10299" y="2374"/>
                </a:lnTo>
                <a:lnTo>
                  <a:pt x="11099" y="1574"/>
                </a:lnTo>
                <a:lnTo>
                  <a:pt x="11887" y="1574"/>
                </a:lnTo>
                <a:lnTo>
                  <a:pt x="11887" y="787"/>
                </a:lnTo>
                <a:lnTo>
                  <a:pt x="11099" y="787"/>
                </a:lnTo>
                <a:lnTo>
                  <a:pt x="10299" y="0"/>
                </a:lnTo>
                <a:lnTo>
                  <a:pt x="800" y="0"/>
                </a:lnTo>
                <a:lnTo>
                  <a:pt x="800" y="787"/>
                </a:lnTo>
                <a:lnTo>
                  <a:pt x="0" y="787"/>
                </a:lnTo>
                <a:lnTo>
                  <a:pt x="0" y="1574"/>
                </a:lnTo>
                <a:lnTo>
                  <a:pt x="800" y="1574"/>
                </a:lnTo>
                <a:lnTo>
                  <a:pt x="800" y="2374"/>
                </a:lnTo>
                <a:lnTo>
                  <a:pt x="1587" y="2374"/>
                </a:lnTo>
                <a:lnTo>
                  <a:pt x="10299" y="2374"/>
                </a:lnTo>
                <a:lnTo>
                  <a:pt x="11099" y="15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065" name="object 25065"/>
          <p:cNvGrpSpPr/>
          <p:nvPr/>
        </p:nvGrpSpPr>
        <p:grpSpPr>
          <a:xfrm>
            <a:off x="2733546" y="2530237"/>
            <a:ext cx="7287" cy="8573"/>
            <a:chOff x="2356364" y="3748500"/>
            <a:chExt cx="10795" cy="12700"/>
          </a:xfrm>
        </p:grpSpPr>
        <p:sp>
          <p:nvSpPr>
            <p:cNvPr id="25066" name="object 25066"/>
            <p:cNvSpPr/>
            <p:nvPr/>
          </p:nvSpPr>
          <p:spPr>
            <a:xfrm>
              <a:off x="2357158" y="3749294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3175" y="10287"/>
                  </a:moveTo>
                  <a:lnTo>
                    <a:pt x="1600" y="10287"/>
                  </a:lnTo>
                  <a:lnTo>
                    <a:pt x="1600" y="9499"/>
                  </a:lnTo>
                  <a:lnTo>
                    <a:pt x="800" y="8712"/>
                  </a:lnTo>
                  <a:lnTo>
                    <a:pt x="800" y="7112"/>
                  </a:lnTo>
                  <a:lnTo>
                    <a:pt x="0" y="6337"/>
                  </a:lnTo>
                  <a:lnTo>
                    <a:pt x="800" y="5537"/>
                  </a:lnTo>
                  <a:lnTo>
                    <a:pt x="800" y="3162"/>
                  </a:lnTo>
                  <a:lnTo>
                    <a:pt x="1600" y="2374"/>
                  </a:lnTo>
                  <a:lnTo>
                    <a:pt x="1600" y="1574"/>
                  </a:lnTo>
                  <a:lnTo>
                    <a:pt x="2387" y="1574"/>
                  </a:lnTo>
                  <a:lnTo>
                    <a:pt x="3175" y="787"/>
                  </a:lnTo>
                  <a:lnTo>
                    <a:pt x="3175" y="0"/>
                  </a:lnTo>
                  <a:lnTo>
                    <a:pt x="63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67" name="object 25067"/>
            <p:cNvSpPr/>
            <p:nvPr/>
          </p:nvSpPr>
          <p:spPr>
            <a:xfrm>
              <a:off x="2357170" y="3749294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5549" y="0"/>
                  </a:moveTo>
                  <a:lnTo>
                    <a:pt x="7124" y="0"/>
                  </a:lnTo>
                  <a:lnTo>
                    <a:pt x="7124" y="800"/>
                  </a:lnTo>
                  <a:lnTo>
                    <a:pt x="7924" y="800"/>
                  </a:lnTo>
                  <a:lnTo>
                    <a:pt x="7924" y="1574"/>
                  </a:lnTo>
                  <a:lnTo>
                    <a:pt x="8712" y="2374"/>
                  </a:lnTo>
                  <a:lnTo>
                    <a:pt x="8712" y="6337"/>
                  </a:lnTo>
                  <a:lnTo>
                    <a:pt x="7924" y="7124"/>
                  </a:lnTo>
                  <a:lnTo>
                    <a:pt x="7924" y="7912"/>
                  </a:lnTo>
                  <a:lnTo>
                    <a:pt x="7124" y="8712"/>
                  </a:lnTo>
                  <a:lnTo>
                    <a:pt x="7124" y="9512"/>
                  </a:lnTo>
                  <a:lnTo>
                    <a:pt x="6337" y="9512"/>
                  </a:lnTo>
                  <a:lnTo>
                    <a:pt x="5549" y="10287"/>
                  </a:lnTo>
                  <a:lnTo>
                    <a:pt x="4749" y="10287"/>
                  </a:lnTo>
                  <a:lnTo>
                    <a:pt x="3962" y="11087"/>
                  </a:lnTo>
                  <a:lnTo>
                    <a:pt x="3162" y="11087"/>
                  </a:lnTo>
                  <a:lnTo>
                    <a:pt x="3162" y="10287"/>
                  </a:lnTo>
                  <a:lnTo>
                    <a:pt x="1587" y="10287"/>
                  </a:lnTo>
                  <a:lnTo>
                    <a:pt x="1587" y="9512"/>
                  </a:lnTo>
                  <a:lnTo>
                    <a:pt x="787" y="8712"/>
                  </a:lnTo>
                  <a:lnTo>
                    <a:pt x="787" y="7124"/>
                  </a:lnTo>
                  <a:lnTo>
                    <a:pt x="0" y="6337"/>
                  </a:lnTo>
                  <a:lnTo>
                    <a:pt x="787" y="5537"/>
                  </a:lnTo>
                  <a:lnTo>
                    <a:pt x="787" y="3175"/>
                  </a:lnTo>
                  <a:lnTo>
                    <a:pt x="1587" y="2374"/>
                  </a:lnTo>
                  <a:lnTo>
                    <a:pt x="1587" y="1574"/>
                  </a:lnTo>
                  <a:lnTo>
                    <a:pt x="2374" y="1574"/>
                  </a:lnTo>
                  <a:lnTo>
                    <a:pt x="3162" y="800"/>
                  </a:lnTo>
                  <a:lnTo>
                    <a:pt x="3162" y="0"/>
                  </a:lnTo>
                  <a:lnTo>
                    <a:pt x="39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068" name="object 25068"/>
          <p:cNvGrpSpPr/>
          <p:nvPr/>
        </p:nvGrpSpPr>
        <p:grpSpPr>
          <a:xfrm>
            <a:off x="2736769" y="2485849"/>
            <a:ext cx="8573" cy="3429"/>
            <a:chOff x="2361139" y="3682739"/>
            <a:chExt cx="12700" cy="5080"/>
          </a:xfrm>
        </p:grpSpPr>
        <p:sp>
          <p:nvSpPr>
            <p:cNvPr id="25069" name="object 25069"/>
            <p:cNvSpPr/>
            <p:nvPr/>
          </p:nvSpPr>
          <p:spPr>
            <a:xfrm>
              <a:off x="2361933" y="3685120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0"/>
                  </a:moveTo>
                  <a:lnTo>
                    <a:pt x="0" y="787"/>
                  </a:lnTo>
                  <a:lnTo>
                    <a:pt x="1574" y="787"/>
                  </a:lnTo>
                  <a:lnTo>
                    <a:pt x="2374" y="1574"/>
                  </a:lnTo>
                  <a:lnTo>
                    <a:pt x="8712" y="1574"/>
                  </a:lnTo>
                  <a:lnTo>
                    <a:pt x="9512" y="787"/>
                  </a:lnTo>
                  <a:lnTo>
                    <a:pt x="11087" y="787"/>
                  </a:lnTo>
                  <a:lnTo>
                    <a:pt x="11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70" name="object 25070"/>
            <p:cNvSpPr/>
            <p:nvPr/>
          </p:nvSpPr>
          <p:spPr>
            <a:xfrm>
              <a:off x="2361933" y="3683533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30" h="3175">
                  <a:moveTo>
                    <a:pt x="0" y="800"/>
                  </a:moveTo>
                  <a:lnTo>
                    <a:pt x="0" y="2374"/>
                  </a:lnTo>
                  <a:lnTo>
                    <a:pt x="1574" y="2374"/>
                  </a:lnTo>
                  <a:lnTo>
                    <a:pt x="2374" y="3174"/>
                  </a:lnTo>
                  <a:lnTo>
                    <a:pt x="8699" y="3174"/>
                  </a:lnTo>
                  <a:lnTo>
                    <a:pt x="9499" y="2374"/>
                  </a:lnTo>
                  <a:lnTo>
                    <a:pt x="11087" y="2374"/>
                  </a:lnTo>
                  <a:lnTo>
                    <a:pt x="11087" y="800"/>
                  </a:lnTo>
                  <a:lnTo>
                    <a:pt x="9499" y="800"/>
                  </a:lnTo>
                  <a:lnTo>
                    <a:pt x="8699" y="0"/>
                  </a:lnTo>
                  <a:lnTo>
                    <a:pt x="2374" y="0"/>
                  </a:lnTo>
                  <a:lnTo>
                    <a:pt x="1574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071" name="object 25071"/>
          <p:cNvGrpSpPr/>
          <p:nvPr/>
        </p:nvGrpSpPr>
        <p:grpSpPr>
          <a:xfrm>
            <a:off x="2750666" y="2919009"/>
            <a:ext cx="6429" cy="9430"/>
            <a:chOff x="2381726" y="4324458"/>
            <a:chExt cx="9525" cy="13970"/>
          </a:xfrm>
        </p:grpSpPr>
        <p:sp>
          <p:nvSpPr>
            <p:cNvPr id="25072" name="object 25072"/>
            <p:cNvSpPr/>
            <p:nvPr/>
          </p:nvSpPr>
          <p:spPr>
            <a:xfrm>
              <a:off x="2382520" y="4326026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4" h="11429">
                  <a:moveTo>
                    <a:pt x="2374" y="11087"/>
                  </a:moveTo>
                  <a:lnTo>
                    <a:pt x="2374" y="10286"/>
                  </a:lnTo>
                  <a:lnTo>
                    <a:pt x="800" y="10286"/>
                  </a:lnTo>
                  <a:lnTo>
                    <a:pt x="800" y="9499"/>
                  </a:lnTo>
                  <a:lnTo>
                    <a:pt x="0" y="8712"/>
                  </a:lnTo>
                  <a:lnTo>
                    <a:pt x="0" y="3162"/>
                  </a:lnTo>
                  <a:lnTo>
                    <a:pt x="800" y="2374"/>
                  </a:lnTo>
                  <a:lnTo>
                    <a:pt x="800" y="1574"/>
                  </a:lnTo>
                  <a:lnTo>
                    <a:pt x="1587" y="1574"/>
                  </a:lnTo>
                  <a:lnTo>
                    <a:pt x="3175" y="0"/>
                  </a:lnTo>
                  <a:lnTo>
                    <a:pt x="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73" name="object 25073"/>
            <p:cNvSpPr/>
            <p:nvPr/>
          </p:nvSpPr>
          <p:spPr>
            <a:xfrm>
              <a:off x="2382520" y="4325251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4">
                  <a:moveTo>
                    <a:pt x="0" y="7099"/>
                  </a:moveTo>
                  <a:lnTo>
                    <a:pt x="0" y="9486"/>
                  </a:lnTo>
                  <a:lnTo>
                    <a:pt x="800" y="10261"/>
                  </a:lnTo>
                  <a:lnTo>
                    <a:pt x="800" y="11061"/>
                  </a:lnTo>
                  <a:lnTo>
                    <a:pt x="2374" y="11061"/>
                  </a:lnTo>
                  <a:lnTo>
                    <a:pt x="2374" y="11861"/>
                  </a:lnTo>
                  <a:lnTo>
                    <a:pt x="3162" y="11861"/>
                  </a:lnTo>
                  <a:lnTo>
                    <a:pt x="3962" y="11061"/>
                  </a:lnTo>
                  <a:lnTo>
                    <a:pt x="4762" y="11061"/>
                  </a:lnTo>
                  <a:lnTo>
                    <a:pt x="5537" y="10261"/>
                  </a:lnTo>
                  <a:lnTo>
                    <a:pt x="6337" y="10261"/>
                  </a:lnTo>
                  <a:lnTo>
                    <a:pt x="6337" y="9486"/>
                  </a:lnTo>
                  <a:lnTo>
                    <a:pt x="7137" y="8686"/>
                  </a:lnTo>
                  <a:lnTo>
                    <a:pt x="7912" y="7899"/>
                  </a:lnTo>
                  <a:lnTo>
                    <a:pt x="7912" y="2349"/>
                  </a:lnTo>
                  <a:lnTo>
                    <a:pt x="7137" y="1562"/>
                  </a:lnTo>
                  <a:lnTo>
                    <a:pt x="6337" y="1562"/>
                  </a:lnTo>
                  <a:lnTo>
                    <a:pt x="6337" y="774"/>
                  </a:lnTo>
                  <a:lnTo>
                    <a:pt x="5537" y="774"/>
                  </a:lnTo>
                  <a:lnTo>
                    <a:pt x="2425" y="927"/>
                  </a:lnTo>
                  <a:lnTo>
                    <a:pt x="3975" y="0"/>
                  </a:lnTo>
                  <a:lnTo>
                    <a:pt x="1587" y="2349"/>
                  </a:lnTo>
                  <a:lnTo>
                    <a:pt x="800" y="2349"/>
                  </a:lnTo>
                  <a:lnTo>
                    <a:pt x="800" y="3149"/>
                  </a:lnTo>
                  <a:lnTo>
                    <a:pt x="0" y="3924"/>
                  </a:lnTo>
                  <a:lnTo>
                    <a:pt x="0" y="70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074" name="object 25074"/>
          <p:cNvSpPr/>
          <p:nvPr/>
        </p:nvSpPr>
        <p:spPr>
          <a:xfrm>
            <a:off x="2978466" y="2442537"/>
            <a:ext cx="7715" cy="2143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3962" y="3175"/>
                </a:moveTo>
                <a:lnTo>
                  <a:pt x="7912" y="3175"/>
                </a:lnTo>
                <a:lnTo>
                  <a:pt x="8712" y="2374"/>
                </a:lnTo>
                <a:lnTo>
                  <a:pt x="11087" y="2374"/>
                </a:lnTo>
                <a:lnTo>
                  <a:pt x="11087" y="800"/>
                </a:lnTo>
                <a:lnTo>
                  <a:pt x="10287" y="800"/>
                </a:lnTo>
                <a:lnTo>
                  <a:pt x="9499" y="0"/>
                </a:lnTo>
                <a:lnTo>
                  <a:pt x="1574" y="0"/>
                </a:lnTo>
                <a:lnTo>
                  <a:pt x="787" y="800"/>
                </a:lnTo>
                <a:lnTo>
                  <a:pt x="0" y="800"/>
                </a:lnTo>
                <a:lnTo>
                  <a:pt x="0" y="2374"/>
                </a:lnTo>
                <a:lnTo>
                  <a:pt x="2374" y="2374"/>
                </a:lnTo>
                <a:lnTo>
                  <a:pt x="3962" y="3175"/>
                </a:lnTo>
                <a:lnTo>
                  <a:pt x="7912" y="3175"/>
                </a:lnTo>
                <a:lnTo>
                  <a:pt x="8712" y="2374"/>
                </a:lnTo>
                <a:lnTo>
                  <a:pt x="11087" y="2374"/>
                </a:lnTo>
                <a:lnTo>
                  <a:pt x="11087" y="16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075" name="object 25075"/>
          <p:cNvGrpSpPr/>
          <p:nvPr/>
        </p:nvGrpSpPr>
        <p:grpSpPr>
          <a:xfrm>
            <a:off x="2753339" y="2388525"/>
            <a:ext cx="8573" cy="3429"/>
            <a:chOff x="2385688" y="3538556"/>
            <a:chExt cx="12700" cy="5080"/>
          </a:xfrm>
        </p:grpSpPr>
        <p:sp>
          <p:nvSpPr>
            <p:cNvPr id="25076" name="object 25076"/>
            <p:cNvSpPr/>
            <p:nvPr/>
          </p:nvSpPr>
          <p:spPr>
            <a:xfrm>
              <a:off x="2386482" y="3540937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4762" y="800"/>
                  </a:lnTo>
                  <a:lnTo>
                    <a:pt x="5549" y="1587"/>
                  </a:lnTo>
                  <a:lnTo>
                    <a:pt x="6337" y="1587"/>
                  </a:lnTo>
                  <a:lnTo>
                    <a:pt x="7137" y="800"/>
                  </a:lnTo>
                  <a:lnTo>
                    <a:pt x="10299" y="800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77" name="object 25077"/>
            <p:cNvSpPr/>
            <p:nvPr/>
          </p:nvSpPr>
          <p:spPr>
            <a:xfrm>
              <a:off x="2386482" y="3539350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30" h="3175">
                  <a:moveTo>
                    <a:pt x="0" y="800"/>
                  </a:moveTo>
                  <a:lnTo>
                    <a:pt x="0" y="1587"/>
                  </a:lnTo>
                  <a:lnTo>
                    <a:pt x="800" y="1587"/>
                  </a:lnTo>
                  <a:lnTo>
                    <a:pt x="800" y="2374"/>
                  </a:lnTo>
                  <a:lnTo>
                    <a:pt x="4749" y="2374"/>
                  </a:lnTo>
                  <a:lnTo>
                    <a:pt x="5537" y="3174"/>
                  </a:lnTo>
                  <a:lnTo>
                    <a:pt x="6337" y="3174"/>
                  </a:lnTo>
                  <a:lnTo>
                    <a:pt x="7137" y="2374"/>
                  </a:lnTo>
                  <a:lnTo>
                    <a:pt x="10299" y="2374"/>
                  </a:lnTo>
                  <a:lnTo>
                    <a:pt x="11099" y="1587"/>
                  </a:lnTo>
                  <a:lnTo>
                    <a:pt x="11099" y="800"/>
                  </a:lnTo>
                  <a:lnTo>
                    <a:pt x="10299" y="800"/>
                  </a:lnTo>
                  <a:lnTo>
                    <a:pt x="10299" y="0"/>
                  </a:lnTo>
                  <a:lnTo>
                    <a:pt x="9512" y="0"/>
                  </a:lnTo>
                  <a:lnTo>
                    <a:pt x="1587" y="0"/>
                  </a:lnTo>
                  <a:lnTo>
                    <a:pt x="800" y="0"/>
                  </a:lnTo>
                  <a:lnTo>
                    <a:pt x="800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078" name="object 25078"/>
          <p:cNvGrpSpPr/>
          <p:nvPr/>
        </p:nvGrpSpPr>
        <p:grpSpPr>
          <a:xfrm>
            <a:off x="2750666" y="2432382"/>
            <a:ext cx="6429" cy="8573"/>
            <a:chOff x="2381726" y="3603529"/>
            <a:chExt cx="9525" cy="12700"/>
          </a:xfrm>
        </p:grpSpPr>
        <p:sp>
          <p:nvSpPr>
            <p:cNvPr id="25079" name="object 25079"/>
            <p:cNvSpPr/>
            <p:nvPr/>
          </p:nvSpPr>
          <p:spPr>
            <a:xfrm>
              <a:off x="2382520" y="3604323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4" h="11429">
                  <a:moveTo>
                    <a:pt x="2374" y="11087"/>
                  </a:moveTo>
                  <a:lnTo>
                    <a:pt x="1587" y="11087"/>
                  </a:lnTo>
                  <a:lnTo>
                    <a:pt x="800" y="10286"/>
                  </a:lnTo>
                  <a:lnTo>
                    <a:pt x="800" y="9512"/>
                  </a:lnTo>
                  <a:lnTo>
                    <a:pt x="0" y="9512"/>
                  </a:lnTo>
                  <a:lnTo>
                    <a:pt x="0" y="3949"/>
                  </a:lnTo>
                  <a:lnTo>
                    <a:pt x="800" y="3174"/>
                  </a:lnTo>
                  <a:lnTo>
                    <a:pt x="800" y="2374"/>
                  </a:lnTo>
                  <a:lnTo>
                    <a:pt x="1587" y="1574"/>
                  </a:lnTo>
                  <a:lnTo>
                    <a:pt x="2374" y="787"/>
                  </a:lnTo>
                  <a:lnTo>
                    <a:pt x="3175" y="787"/>
                  </a:lnTo>
                  <a:lnTo>
                    <a:pt x="3175" y="0"/>
                  </a:lnTo>
                  <a:lnTo>
                    <a:pt x="5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80" name="object 25080"/>
            <p:cNvSpPr/>
            <p:nvPr/>
          </p:nvSpPr>
          <p:spPr>
            <a:xfrm>
              <a:off x="2382520" y="3604323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0" y="6337"/>
                  </a:moveTo>
                  <a:lnTo>
                    <a:pt x="0" y="9499"/>
                  </a:lnTo>
                  <a:lnTo>
                    <a:pt x="800" y="9499"/>
                  </a:lnTo>
                  <a:lnTo>
                    <a:pt x="800" y="10287"/>
                  </a:lnTo>
                  <a:lnTo>
                    <a:pt x="1587" y="11087"/>
                  </a:lnTo>
                  <a:lnTo>
                    <a:pt x="4762" y="11087"/>
                  </a:lnTo>
                  <a:lnTo>
                    <a:pt x="5537" y="10287"/>
                  </a:lnTo>
                  <a:lnTo>
                    <a:pt x="6337" y="9499"/>
                  </a:lnTo>
                  <a:lnTo>
                    <a:pt x="6337" y="8712"/>
                  </a:lnTo>
                  <a:lnTo>
                    <a:pt x="7137" y="7912"/>
                  </a:lnTo>
                  <a:lnTo>
                    <a:pt x="7912" y="7124"/>
                  </a:lnTo>
                  <a:lnTo>
                    <a:pt x="7912" y="2374"/>
                  </a:lnTo>
                  <a:lnTo>
                    <a:pt x="7137" y="1574"/>
                  </a:lnTo>
                  <a:lnTo>
                    <a:pt x="6337" y="787"/>
                  </a:lnTo>
                  <a:lnTo>
                    <a:pt x="5537" y="0"/>
                  </a:lnTo>
                  <a:lnTo>
                    <a:pt x="3162" y="0"/>
                  </a:lnTo>
                  <a:lnTo>
                    <a:pt x="3162" y="787"/>
                  </a:lnTo>
                  <a:lnTo>
                    <a:pt x="2374" y="787"/>
                  </a:lnTo>
                  <a:lnTo>
                    <a:pt x="1587" y="1574"/>
                  </a:lnTo>
                  <a:lnTo>
                    <a:pt x="800" y="2374"/>
                  </a:lnTo>
                  <a:lnTo>
                    <a:pt x="800" y="3162"/>
                  </a:lnTo>
                  <a:lnTo>
                    <a:pt x="0" y="3949"/>
                  </a:lnTo>
                  <a:lnTo>
                    <a:pt x="0" y="63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081" name="object 25081"/>
          <p:cNvSpPr/>
          <p:nvPr/>
        </p:nvSpPr>
        <p:spPr>
          <a:xfrm>
            <a:off x="2993974" y="2490662"/>
            <a:ext cx="4286" cy="7715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2374" y="11099"/>
                </a:moveTo>
                <a:lnTo>
                  <a:pt x="3162" y="11099"/>
                </a:lnTo>
                <a:lnTo>
                  <a:pt x="3162" y="10299"/>
                </a:lnTo>
                <a:lnTo>
                  <a:pt x="3949" y="10299"/>
                </a:lnTo>
                <a:lnTo>
                  <a:pt x="4749" y="9512"/>
                </a:lnTo>
                <a:lnTo>
                  <a:pt x="5537" y="8712"/>
                </a:lnTo>
                <a:lnTo>
                  <a:pt x="5537" y="7924"/>
                </a:lnTo>
                <a:lnTo>
                  <a:pt x="6324" y="7137"/>
                </a:lnTo>
                <a:lnTo>
                  <a:pt x="6324" y="1587"/>
                </a:lnTo>
                <a:lnTo>
                  <a:pt x="5537" y="800"/>
                </a:lnTo>
                <a:lnTo>
                  <a:pt x="4749" y="0"/>
                </a:lnTo>
                <a:lnTo>
                  <a:pt x="2374" y="0"/>
                </a:lnTo>
                <a:lnTo>
                  <a:pt x="1574" y="800"/>
                </a:lnTo>
                <a:lnTo>
                  <a:pt x="1574" y="1587"/>
                </a:lnTo>
                <a:lnTo>
                  <a:pt x="800" y="2387"/>
                </a:lnTo>
                <a:lnTo>
                  <a:pt x="800" y="3175"/>
                </a:lnTo>
                <a:lnTo>
                  <a:pt x="0" y="3962"/>
                </a:lnTo>
                <a:lnTo>
                  <a:pt x="0" y="8712"/>
                </a:lnTo>
                <a:lnTo>
                  <a:pt x="800" y="9512"/>
                </a:lnTo>
                <a:lnTo>
                  <a:pt x="800" y="10299"/>
                </a:lnTo>
                <a:lnTo>
                  <a:pt x="1574" y="10299"/>
                </a:lnTo>
                <a:lnTo>
                  <a:pt x="1574" y="11099"/>
                </a:lnTo>
                <a:lnTo>
                  <a:pt x="2374" y="11099"/>
                </a:lnTo>
                <a:lnTo>
                  <a:pt x="1574" y="11099"/>
                </a:lnTo>
                <a:lnTo>
                  <a:pt x="1574" y="10299"/>
                </a:lnTo>
                <a:lnTo>
                  <a:pt x="800" y="10299"/>
                </a:lnTo>
                <a:lnTo>
                  <a:pt x="800" y="9512"/>
                </a:lnTo>
                <a:lnTo>
                  <a:pt x="0" y="8712"/>
                </a:lnTo>
                <a:lnTo>
                  <a:pt x="0" y="3962"/>
                </a:lnTo>
                <a:lnTo>
                  <a:pt x="800" y="3175"/>
                </a:lnTo>
                <a:lnTo>
                  <a:pt x="800" y="2387"/>
                </a:lnTo>
                <a:lnTo>
                  <a:pt x="1574" y="1587"/>
                </a:lnTo>
                <a:lnTo>
                  <a:pt x="1574" y="800"/>
                </a:lnTo>
                <a:lnTo>
                  <a:pt x="2374" y="0"/>
                </a:lnTo>
                <a:lnTo>
                  <a:pt x="39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5082" name="object 25082"/>
          <p:cNvSpPr/>
          <p:nvPr/>
        </p:nvSpPr>
        <p:spPr>
          <a:xfrm>
            <a:off x="2993974" y="2914178"/>
            <a:ext cx="4286" cy="7715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2374" y="11087"/>
                </a:moveTo>
                <a:lnTo>
                  <a:pt x="3162" y="11087"/>
                </a:lnTo>
                <a:lnTo>
                  <a:pt x="3949" y="10299"/>
                </a:lnTo>
                <a:lnTo>
                  <a:pt x="4749" y="10299"/>
                </a:lnTo>
                <a:lnTo>
                  <a:pt x="4749" y="9512"/>
                </a:lnTo>
                <a:lnTo>
                  <a:pt x="5537" y="8712"/>
                </a:lnTo>
                <a:lnTo>
                  <a:pt x="5537" y="7924"/>
                </a:lnTo>
                <a:lnTo>
                  <a:pt x="6324" y="7137"/>
                </a:lnTo>
                <a:lnTo>
                  <a:pt x="6324" y="1587"/>
                </a:lnTo>
                <a:lnTo>
                  <a:pt x="5537" y="800"/>
                </a:lnTo>
                <a:lnTo>
                  <a:pt x="4749" y="0"/>
                </a:lnTo>
                <a:lnTo>
                  <a:pt x="3162" y="0"/>
                </a:lnTo>
                <a:lnTo>
                  <a:pt x="2374" y="800"/>
                </a:lnTo>
                <a:lnTo>
                  <a:pt x="1574" y="800"/>
                </a:lnTo>
                <a:lnTo>
                  <a:pt x="1574" y="1587"/>
                </a:lnTo>
                <a:lnTo>
                  <a:pt x="800" y="2374"/>
                </a:lnTo>
                <a:lnTo>
                  <a:pt x="800" y="3174"/>
                </a:lnTo>
                <a:lnTo>
                  <a:pt x="0" y="3962"/>
                </a:lnTo>
                <a:lnTo>
                  <a:pt x="0" y="8712"/>
                </a:lnTo>
                <a:lnTo>
                  <a:pt x="800" y="9512"/>
                </a:lnTo>
                <a:lnTo>
                  <a:pt x="800" y="10299"/>
                </a:lnTo>
                <a:lnTo>
                  <a:pt x="1574" y="10299"/>
                </a:lnTo>
                <a:lnTo>
                  <a:pt x="1574" y="11087"/>
                </a:lnTo>
                <a:lnTo>
                  <a:pt x="2374" y="11087"/>
                </a:lnTo>
                <a:lnTo>
                  <a:pt x="1574" y="11087"/>
                </a:lnTo>
                <a:lnTo>
                  <a:pt x="1574" y="10299"/>
                </a:lnTo>
                <a:lnTo>
                  <a:pt x="800" y="10299"/>
                </a:lnTo>
                <a:lnTo>
                  <a:pt x="800" y="9512"/>
                </a:lnTo>
                <a:lnTo>
                  <a:pt x="0" y="8712"/>
                </a:lnTo>
                <a:lnTo>
                  <a:pt x="0" y="3962"/>
                </a:lnTo>
                <a:lnTo>
                  <a:pt x="800" y="3174"/>
                </a:lnTo>
                <a:lnTo>
                  <a:pt x="800" y="2374"/>
                </a:lnTo>
                <a:lnTo>
                  <a:pt x="1574" y="1587"/>
                </a:lnTo>
                <a:lnTo>
                  <a:pt x="1574" y="800"/>
                </a:lnTo>
                <a:lnTo>
                  <a:pt x="2374" y="800"/>
                </a:lnTo>
                <a:lnTo>
                  <a:pt x="3162" y="0"/>
                </a:lnTo>
                <a:lnTo>
                  <a:pt x="39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5083" name="object 25083"/>
          <p:cNvSpPr/>
          <p:nvPr/>
        </p:nvSpPr>
        <p:spPr>
          <a:xfrm>
            <a:off x="3138892" y="2616867"/>
            <a:ext cx="4286" cy="8144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2374" y="11874"/>
                </a:moveTo>
                <a:lnTo>
                  <a:pt x="3162" y="11087"/>
                </a:lnTo>
                <a:lnTo>
                  <a:pt x="3949" y="11087"/>
                </a:lnTo>
                <a:lnTo>
                  <a:pt x="3949" y="10299"/>
                </a:lnTo>
                <a:lnTo>
                  <a:pt x="4749" y="9499"/>
                </a:lnTo>
                <a:lnTo>
                  <a:pt x="4749" y="8699"/>
                </a:lnTo>
                <a:lnTo>
                  <a:pt x="5549" y="7924"/>
                </a:lnTo>
                <a:lnTo>
                  <a:pt x="5549" y="6337"/>
                </a:lnTo>
                <a:lnTo>
                  <a:pt x="6337" y="5537"/>
                </a:lnTo>
                <a:lnTo>
                  <a:pt x="6337" y="3962"/>
                </a:lnTo>
                <a:lnTo>
                  <a:pt x="5549" y="3162"/>
                </a:lnTo>
                <a:lnTo>
                  <a:pt x="5549" y="1574"/>
                </a:lnTo>
                <a:lnTo>
                  <a:pt x="4749" y="774"/>
                </a:lnTo>
                <a:lnTo>
                  <a:pt x="3949" y="0"/>
                </a:lnTo>
                <a:lnTo>
                  <a:pt x="3162" y="0"/>
                </a:lnTo>
                <a:lnTo>
                  <a:pt x="3162" y="774"/>
                </a:lnTo>
                <a:lnTo>
                  <a:pt x="2374" y="774"/>
                </a:lnTo>
                <a:lnTo>
                  <a:pt x="1574" y="1574"/>
                </a:lnTo>
                <a:lnTo>
                  <a:pt x="1574" y="2362"/>
                </a:lnTo>
                <a:lnTo>
                  <a:pt x="787" y="3162"/>
                </a:lnTo>
                <a:lnTo>
                  <a:pt x="787" y="4749"/>
                </a:lnTo>
                <a:lnTo>
                  <a:pt x="0" y="5537"/>
                </a:lnTo>
                <a:lnTo>
                  <a:pt x="0" y="8699"/>
                </a:lnTo>
                <a:lnTo>
                  <a:pt x="787" y="9499"/>
                </a:lnTo>
                <a:lnTo>
                  <a:pt x="787" y="11087"/>
                </a:lnTo>
                <a:lnTo>
                  <a:pt x="1574" y="11087"/>
                </a:lnTo>
                <a:lnTo>
                  <a:pt x="2374" y="11874"/>
                </a:lnTo>
                <a:lnTo>
                  <a:pt x="1574" y="11087"/>
                </a:lnTo>
                <a:lnTo>
                  <a:pt x="787" y="11087"/>
                </a:lnTo>
                <a:lnTo>
                  <a:pt x="787" y="9499"/>
                </a:lnTo>
                <a:lnTo>
                  <a:pt x="0" y="8699"/>
                </a:lnTo>
                <a:lnTo>
                  <a:pt x="0" y="5537"/>
                </a:lnTo>
                <a:lnTo>
                  <a:pt x="787" y="4749"/>
                </a:lnTo>
                <a:lnTo>
                  <a:pt x="787" y="3162"/>
                </a:lnTo>
                <a:lnTo>
                  <a:pt x="1574" y="2362"/>
                </a:lnTo>
                <a:lnTo>
                  <a:pt x="1574" y="1574"/>
                </a:lnTo>
                <a:lnTo>
                  <a:pt x="2374" y="774"/>
                </a:lnTo>
                <a:lnTo>
                  <a:pt x="3162" y="774"/>
                </a:lnTo>
                <a:lnTo>
                  <a:pt x="3162" y="0"/>
                </a:lnTo>
                <a:lnTo>
                  <a:pt x="39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084" name="object 25084"/>
          <p:cNvGrpSpPr/>
          <p:nvPr/>
        </p:nvGrpSpPr>
        <p:grpSpPr>
          <a:xfrm>
            <a:off x="3141562" y="2571942"/>
            <a:ext cx="8573" cy="3429"/>
            <a:chOff x="2960833" y="3810285"/>
            <a:chExt cx="12700" cy="5080"/>
          </a:xfrm>
        </p:grpSpPr>
        <p:sp>
          <p:nvSpPr>
            <p:cNvPr id="25085" name="object 25085"/>
            <p:cNvSpPr/>
            <p:nvPr/>
          </p:nvSpPr>
          <p:spPr>
            <a:xfrm>
              <a:off x="2961627" y="381266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1587" y="1574"/>
                  </a:lnTo>
                  <a:lnTo>
                    <a:pt x="9512" y="1574"/>
                  </a:lnTo>
                  <a:lnTo>
                    <a:pt x="10299" y="800"/>
                  </a:lnTo>
                  <a:lnTo>
                    <a:pt x="11099" y="800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86" name="object 25086"/>
            <p:cNvSpPr/>
            <p:nvPr/>
          </p:nvSpPr>
          <p:spPr>
            <a:xfrm>
              <a:off x="2961627" y="3811079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30" h="3175">
                  <a:moveTo>
                    <a:pt x="0" y="1587"/>
                  </a:moveTo>
                  <a:lnTo>
                    <a:pt x="0" y="2387"/>
                  </a:lnTo>
                  <a:lnTo>
                    <a:pt x="800" y="2387"/>
                  </a:lnTo>
                  <a:lnTo>
                    <a:pt x="1587" y="3162"/>
                  </a:lnTo>
                  <a:lnTo>
                    <a:pt x="9512" y="3162"/>
                  </a:lnTo>
                  <a:lnTo>
                    <a:pt x="10299" y="2387"/>
                  </a:lnTo>
                  <a:lnTo>
                    <a:pt x="11099" y="2387"/>
                  </a:lnTo>
                  <a:lnTo>
                    <a:pt x="11099" y="1587"/>
                  </a:lnTo>
                  <a:lnTo>
                    <a:pt x="10299" y="787"/>
                  </a:lnTo>
                  <a:lnTo>
                    <a:pt x="7924" y="787"/>
                  </a:lnTo>
                  <a:lnTo>
                    <a:pt x="7137" y="0"/>
                  </a:lnTo>
                  <a:lnTo>
                    <a:pt x="3962" y="0"/>
                  </a:lnTo>
                  <a:lnTo>
                    <a:pt x="3162" y="787"/>
                  </a:lnTo>
                  <a:lnTo>
                    <a:pt x="800" y="787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087" name="object 25087"/>
          <p:cNvSpPr/>
          <p:nvPr/>
        </p:nvSpPr>
        <p:spPr>
          <a:xfrm>
            <a:off x="3437276" y="2655898"/>
            <a:ext cx="3000" cy="7715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800" y="11099"/>
                </a:moveTo>
                <a:lnTo>
                  <a:pt x="1600" y="11099"/>
                </a:lnTo>
                <a:lnTo>
                  <a:pt x="2387" y="10299"/>
                </a:lnTo>
                <a:lnTo>
                  <a:pt x="2387" y="9512"/>
                </a:lnTo>
                <a:lnTo>
                  <a:pt x="3174" y="9512"/>
                </a:lnTo>
                <a:lnTo>
                  <a:pt x="3174" y="6337"/>
                </a:lnTo>
                <a:lnTo>
                  <a:pt x="3962" y="5549"/>
                </a:lnTo>
                <a:lnTo>
                  <a:pt x="3962" y="2374"/>
                </a:lnTo>
                <a:lnTo>
                  <a:pt x="3174" y="1587"/>
                </a:lnTo>
                <a:lnTo>
                  <a:pt x="3174" y="0"/>
                </a:lnTo>
                <a:lnTo>
                  <a:pt x="1600" y="0"/>
                </a:lnTo>
                <a:lnTo>
                  <a:pt x="1600" y="800"/>
                </a:lnTo>
                <a:lnTo>
                  <a:pt x="800" y="800"/>
                </a:lnTo>
                <a:lnTo>
                  <a:pt x="800" y="1587"/>
                </a:lnTo>
                <a:lnTo>
                  <a:pt x="0" y="2374"/>
                </a:lnTo>
                <a:lnTo>
                  <a:pt x="0" y="10299"/>
                </a:lnTo>
                <a:lnTo>
                  <a:pt x="800" y="11099"/>
                </a:lnTo>
                <a:lnTo>
                  <a:pt x="0" y="10299"/>
                </a:lnTo>
                <a:lnTo>
                  <a:pt x="0" y="2374"/>
                </a:lnTo>
                <a:lnTo>
                  <a:pt x="800" y="1587"/>
                </a:lnTo>
                <a:lnTo>
                  <a:pt x="800" y="800"/>
                </a:lnTo>
                <a:lnTo>
                  <a:pt x="1600" y="800"/>
                </a:lnTo>
                <a:lnTo>
                  <a:pt x="1600" y="0"/>
                </a:lnTo>
                <a:lnTo>
                  <a:pt x="23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088" name="object 25088"/>
          <p:cNvGrpSpPr/>
          <p:nvPr/>
        </p:nvGrpSpPr>
        <p:grpSpPr>
          <a:xfrm>
            <a:off x="3418025" y="2608307"/>
            <a:ext cx="8573" cy="3429"/>
            <a:chOff x="3370408" y="3864159"/>
            <a:chExt cx="12700" cy="5080"/>
          </a:xfrm>
        </p:grpSpPr>
        <p:sp>
          <p:nvSpPr>
            <p:cNvPr id="25089" name="object 25089"/>
            <p:cNvSpPr/>
            <p:nvPr/>
          </p:nvSpPr>
          <p:spPr>
            <a:xfrm>
              <a:off x="3371202" y="3866540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4">
                  <a:moveTo>
                    <a:pt x="0" y="0"/>
                  </a:moveTo>
                  <a:lnTo>
                    <a:pt x="0" y="800"/>
                  </a:lnTo>
                  <a:lnTo>
                    <a:pt x="1574" y="800"/>
                  </a:lnTo>
                  <a:lnTo>
                    <a:pt x="2374" y="1587"/>
                  </a:lnTo>
                  <a:lnTo>
                    <a:pt x="8712" y="1587"/>
                  </a:lnTo>
                  <a:lnTo>
                    <a:pt x="9512" y="800"/>
                  </a:lnTo>
                  <a:lnTo>
                    <a:pt x="11099" y="800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90" name="object 25090"/>
            <p:cNvSpPr/>
            <p:nvPr/>
          </p:nvSpPr>
          <p:spPr>
            <a:xfrm>
              <a:off x="3371202" y="3864952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0" y="787"/>
                  </a:moveTo>
                  <a:lnTo>
                    <a:pt x="0" y="2374"/>
                  </a:lnTo>
                  <a:lnTo>
                    <a:pt x="1574" y="2374"/>
                  </a:lnTo>
                  <a:lnTo>
                    <a:pt x="2374" y="3175"/>
                  </a:lnTo>
                  <a:lnTo>
                    <a:pt x="8712" y="3175"/>
                  </a:lnTo>
                  <a:lnTo>
                    <a:pt x="9512" y="2374"/>
                  </a:lnTo>
                  <a:lnTo>
                    <a:pt x="11099" y="2374"/>
                  </a:lnTo>
                  <a:lnTo>
                    <a:pt x="11099" y="787"/>
                  </a:lnTo>
                  <a:lnTo>
                    <a:pt x="9512" y="787"/>
                  </a:lnTo>
                  <a:lnTo>
                    <a:pt x="8712" y="0"/>
                  </a:lnTo>
                  <a:lnTo>
                    <a:pt x="2374" y="0"/>
                  </a:lnTo>
                  <a:lnTo>
                    <a:pt x="1574" y="787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091" name="object 25091"/>
          <p:cNvSpPr/>
          <p:nvPr/>
        </p:nvSpPr>
        <p:spPr>
          <a:xfrm>
            <a:off x="3445308" y="3043589"/>
            <a:ext cx="3000" cy="7715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1574" y="11087"/>
                </a:moveTo>
                <a:lnTo>
                  <a:pt x="787" y="11087"/>
                </a:lnTo>
                <a:lnTo>
                  <a:pt x="787" y="10286"/>
                </a:lnTo>
                <a:lnTo>
                  <a:pt x="0" y="9512"/>
                </a:lnTo>
                <a:lnTo>
                  <a:pt x="0" y="3949"/>
                </a:lnTo>
                <a:lnTo>
                  <a:pt x="787" y="3174"/>
                </a:lnTo>
                <a:lnTo>
                  <a:pt x="787" y="1574"/>
                </a:lnTo>
                <a:lnTo>
                  <a:pt x="1574" y="787"/>
                </a:lnTo>
                <a:lnTo>
                  <a:pt x="1574" y="0"/>
                </a:lnTo>
                <a:lnTo>
                  <a:pt x="2374" y="0"/>
                </a:lnTo>
              </a:path>
              <a:path w="4445" h="11429">
                <a:moveTo>
                  <a:pt x="1574" y="11087"/>
                </a:moveTo>
                <a:lnTo>
                  <a:pt x="2374" y="11087"/>
                </a:lnTo>
                <a:lnTo>
                  <a:pt x="2374" y="10286"/>
                </a:lnTo>
                <a:lnTo>
                  <a:pt x="3162" y="10286"/>
                </a:lnTo>
                <a:lnTo>
                  <a:pt x="3162" y="8712"/>
                </a:lnTo>
                <a:lnTo>
                  <a:pt x="3949" y="7912"/>
                </a:lnTo>
                <a:lnTo>
                  <a:pt x="3949" y="787"/>
                </a:lnTo>
                <a:lnTo>
                  <a:pt x="3162" y="787"/>
                </a:lnTo>
                <a:lnTo>
                  <a:pt x="3162" y="0"/>
                </a:lnTo>
                <a:lnTo>
                  <a:pt x="1574" y="0"/>
                </a:lnTo>
                <a:lnTo>
                  <a:pt x="1574" y="787"/>
                </a:lnTo>
                <a:lnTo>
                  <a:pt x="787" y="1574"/>
                </a:lnTo>
                <a:lnTo>
                  <a:pt x="787" y="3174"/>
                </a:lnTo>
                <a:lnTo>
                  <a:pt x="0" y="3949"/>
                </a:lnTo>
                <a:lnTo>
                  <a:pt x="0" y="95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092" name="object 25092"/>
          <p:cNvGrpSpPr/>
          <p:nvPr/>
        </p:nvGrpSpPr>
        <p:grpSpPr>
          <a:xfrm>
            <a:off x="3153323" y="2473556"/>
            <a:ext cx="8573" cy="3429"/>
            <a:chOff x="2978257" y="3664527"/>
            <a:chExt cx="12700" cy="5080"/>
          </a:xfrm>
        </p:grpSpPr>
        <p:sp>
          <p:nvSpPr>
            <p:cNvPr id="25093" name="object 25093"/>
            <p:cNvSpPr/>
            <p:nvPr/>
          </p:nvSpPr>
          <p:spPr>
            <a:xfrm>
              <a:off x="2979064" y="3666896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0"/>
                  </a:moveTo>
                  <a:lnTo>
                    <a:pt x="800" y="800"/>
                  </a:lnTo>
                  <a:lnTo>
                    <a:pt x="2374" y="800"/>
                  </a:lnTo>
                  <a:lnTo>
                    <a:pt x="3175" y="1587"/>
                  </a:lnTo>
                  <a:lnTo>
                    <a:pt x="8712" y="1587"/>
                  </a:lnTo>
                  <a:lnTo>
                    <a:pt x="9512" y="800"/>
                  </a:lnTo>
                  <a:lnTo>
                    <a:pt x="11099" y="800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94" name="object 25094"/>
            <p:cNvSpPr/>
            <p:nvPr/>
          </p:nvSpPr>
          <p:spPr>
            <a:xfrm>
              <a:off x="2979051" y="3665321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30" h="3175">
                  <a:moveTo>
                    <a:pt x="0" y="787"/>
                  </a:moveTo>
                  <a:lnTo>
                    <a:pt x="0" y="1587"/>
                  </a:lnTo>
                  <a:lnTo>
                    <a:pt x="800" y="2374"/>
                  </a:lnTo>
                  <a:lnTo>
                    <a:pt x="2374" y="2374"/>
                  </a:lnTo>
                  <a:lnTo>
                    <a:pt x="3175" y="3175"/>
                  </a:lnTo>
                  <a:lnTo>
                    <a:pt x="8712" y="3175"/>
                  </a:lnTo>
                  <a:lnTo>
                    <a:pt x="9512" y="2374"/>
                  </a:lnTo>
                  <a:lnTo>
                    <a:pt x="11087" y="2374"/>
                  </a:lnTo>
                  <a:lnTo>
                    <a:pt x="11087" y="787"/>
                  </a:lnTo>
                  <a:lnTo>
                    <a:pt x="10299" y="787"/>
                  </a:lnTo>
                  <a:lnTo>
                    <a:pt x="9512" y="0"/>
                  </a:lnTo>
                  <a:lnTo>
                    <a:pt x="2374" y="0"/>
                  </a:lnTo>
                  <a:lnTo>
                    <a:pt x="1574" y="787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095" name="object 25095"/>
          <p:cNvGrpSpPr/>
          <p:nvPr/>
        </p:nvGrpSpPr>
        <p:grpSpPr>
          <a:xfrm>
            <a:off x="3426049" y="2509372"/>
            <a:ext cx="9430" cy="3429"/>
            <a:chOff x="3382295" y="3717588"/>
            <a:chExt cx="13970" cy="5080"/>
          </a:xfrm>
        </p:grpSpPr>
        <p:sp>
          <p:nvSpPr>
            <p:cNvPr id="25096" name="object 25096"/>
            <p:cNvSpPr/>
            <p:nvPr/>
          </p:nvSpPr>
          <p:spPr>
            <a:xfrm>
              <a:off x="3383089" y="3719982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0" y="0"/>
                  </a:moveTo>
                  <a:lnTo>
                    <a:pt x="800" y="0"/>
                  </a:lnTo>
                  <a:lnTo>
                    <a:pt x="800" y="787"/>
                  </a:lnTo>
                  <a:lnTo>
                    <a:pt x="3175" y="787"/>
                  </a:lnTo>
                  <a:lnTo>
                    <a:pt x="3962" y="1574"/>
                  </a:lnTo>
                  <a:lnTo>
                    <a:pt x="8724" y="1574"/>
                  </a:lnTo>
                  <a:lnTo>
                    <a:pt x="9512" y="787"/>
                  </a:lnTo>
                  <a:lnTo>
                    <a:pt x="11087" y="787"/>
                  </a:lnTo>
                  <a:lnTo>
                    <a:pt x="11087" y="0"/>
                  </a:lnTo>
                  <a:lnTo>
                    <a:pt x="118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097" name="object 25097"/>
            <p:cNvSpPr/>
            <p:nvPr/>
          </p:nvSpPr>
          <p:spPr>
            <a:xfrm>
              <a:off x="3383089" y="3718382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4" h="3175">
                  <a:moveTo>
                    <a:pt x="800" y="800"/>
                  </a:moveTo>
                  <a:lnTo>
                    <a:pt x="0" y="1600"/>
                  </a:lnTo>
                  <a:lnTo>
                    <a:pt x="800" y="1600"/>
                  </a:lnTo>
                  <a:lnTo>
                    <a:pt x="800" y="2374"/>
                  </a:lnTo>
                  <a:lnTo>
                    <a:pt x="3174" y="2374"/>
                  </a:lnTo>
                  <a:lnTo>
                    <a:pt x="3962" y="3174"/>
                  </a:lnTo>
                  <a:lnTo>
                    <a:pt x="8724" y="3174"/>
                  </a:lnTo>
                  <a:lnTo>
                    <a:pt x="9512" y="2374"/>
                  </a:lnTo>
                  <a:lnTo>
                    <a:pt x="11087" y="2374"/>
                  </a:lnTo>
                  <a:lnTo>
                    <a:pt x="11087" y="1600"/>
                  </a:lnTo>
                  <a:lnTo>
                    <a:pt x="11887" y="1600"/>
                  </a:lnTo>
                  <a:lnTo>
                    <a:pt x="11887" y="800"/>
                  </a:lnTo>
                  <a:lnTo>
                    <a:pt x="10312" y="800"/>
                  </a:lnTo>
                  <a:lnTo>
                    <a:pt x="9512" y="0"/>
                  </a:lnTo>
                  <a:lnTo>
                    <a:pt x="2387" y="0"/>
                  </a:lnTo>
                  <a:lnTo>
                    <a:pt x="1600" y="800"/>
                  </a:lnTo>
                  <a:lnTo>
                    <a:pt x="800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098" name="object 25098"/>
          <p:cNvSpPr/>
          <p:nvPr/>
        </p:nvSpPr>
        <p:spPr>
          <a:xfrm>
            <a:off x="3445308" y="2556448"/>
            <a:ext cx="3000" cy="8144"/>
          </a:xfrm>
          <a:custGeom>
            <a:avLst/>
            <a:gdLst/>
            <a:ahLst/>
            <a:cxnLst/>
            <a:rect l="l" t="t" r="r" b="b"/>
            <a:pathLst>
              <a:path w="4445" h="12064">
                <a:moveTo>
                  <a:pt x="1574" y="11874"/>
                </a:moveTo>
                <a:lnTo>
                  <a:pt x="2374" y="11074"/>
                </a:lnTo>
                <a:lnTo>
                  <a:pt x="3162" y="10299"/>
                </a:lnTo>
                <a:lnTo>
                  <a:pt x="3162" y="8699"/>
                </a:lnTo>
                <a:lnTo>
                  <a:pt x="3949" y="7912"/>
                </a:lnTo>
                <a:lnTo>
                  <a:pt x="3949" y="5537"/>
                </a:lnTo>
                <a:lnTo>
                  <a:pt x="3949" y="1587"/>
                </a:lnTo>
                <a:lnTo>
                  <a:pt x="3162" y="787"/>
                </a:lnTo>
                <a:lnTo>
                  <a:pt x="2374" y="0"/>
                </a:lnTo>
                <a:lnTo>
                  <a:pt x="2374" y="787"/>
                </a:lnTo>
                <a:lnTo>
                  <a:pt x="1574" y="787"/>
                </a:lnTo>
                <a:lnTo>
                  <a:pt x="1574" y="1587"/>
                </a:lnTo>
                <a:lnTo>
                  <a:pt x="787" y="2362"/>
                </a:lnTo>
                <a:lnTo>
                  <a:pt x="787" y="3962"/>
                </a:lnTo>
                <a:lnTo>
                  <a:pt x="0" y="4749"/>
                </a:lnTo>
                <a:lnTo>
                  <a:pt x="0" y="9499"/>
                </a:lnTo>
                <a:lnTo>
                  <a:pt x="787" y="10299"/>
                </a:lnTo>
                <a:lnTo>
                  <a:pt x="787" y="11074"/>
                </a:lnTo>
                <a:lnTo>
                  <a:pt x="1574" y="11874"/>
                </a:lnTo>
                <a:lnTo>
                  <a:pt x="787" y="11074"/>
                </a:lnTo>
                <a:lnTo>
                  <a:pt x="787" y="10299"/>
                </a:lnTo>
                <a:lnTo>
                  <a:pt x="0" y="9499"/>
                </a:lnTo>
                <a:lnTo>
                  <a:pt x="0" y="4749"/>
                </a:lnTo>
                <a:lnTo>
                  <a:pt x="787" y="3962"/>
                </a:lnTo>
                <a:lnTo>
                  <a:pt x="787" y="2362"/>
                </a:lnTo>
                <a:lnTo>
                  <a:pt x="1574" y="1587"/>
                </a:lnTo>
                <a:lnTo>
                  <a:pt x="1574" y="787"/>
                </a:lnTo>
                <a:lnTo>
                  <a:pt x="2374" y="787"/>
                </a:lnTo>
                <a:lnTo>
                  <a:pt x="23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5099" name="object 25099"/>
          <p:cNvSpPr/>
          <p:nvPr/>
        </p:nvSpPr>
        <p:spPr>
          <a:xfrm>
            <a:off x="3150662" y="2518480"/>
            <a:ext cx="4286" cy="7715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2374" y="11087"/>
                </a:moveTo>
                <a:lnTo>
                  <a:pt x="3175" y="11087"/>
                </a:lnTo>
                <a:lnTo>
                  <a:pt x="3949" y="10286"/>
                </a:lnTo>
                <a:lnTo>
                  <a:pt x="4749" y="10286"/>
                </a:lnTo>
                <a:lnTo>
                  <a:pt x="4749" y="9512"/>
                </a:lnTo>
                <a:lnTo>
                  <a:pt x="5537" y="8712"/>
                </a:lnTo>
                <a:lnTo>
                  <a:pt x="5537" y="7124"/>
                </a:lnTo>
                <a:lnTo>
                  <a:pt x="6337" y="6324"/>
                </a:lnTo>
                <a:lnTo>
                  <a:pt x="6337" y="2374"/>
                </a:lnTo>
                <a:lnTo>
                  <a:pt x="5537" y="1574"/>
                </a:lnTo>
                <a:lnTo>
                  <a:pt x="5537" y="787"/>
                </a:lnTo>
                <a:lnTo>
                  <a:pt x="4749" y="0"/>
                </a:lnTo>
                <a:lnTo>
                  <a:pt x="3175" y="0"/>
                </a:lnTo>
                <a:lnTo>
                  <a:pt x="2374" y="787"/>
                </a:lnTo>
                <a:lnTo>
                  <a:pt x="1574" y="1574"/>
                </a:lnTo>
                <a:lnTo>
                  <a:pt x="1574" y="2374"/>
                </a:lnTo>
                <a:lnTo>
                  <a:pt x="787" y="3174"/>
                </a:lnTo>
                <a:lnTo>
                  <a:pt x="787" y="4749"/>
                </a:lnTo>
                <a:lnTo>
                  <a:pt x="0" y="6324"/>
                </a:lnTo>
                <a:lnTo>
                  <a:pt x="0" y="7912"/>
                </a:lnTo>
                <a:lnTo>
                  <a:pt x="787" y="8712"/>
                </a:lnTo>
                <a:lnTo>
                  <a:pt x="787" y="10286"/>
                </a:lnTo>
                <a:lnTo>
                  <a:pt x="1574" y="10286"/>
                </a:lnTo>
                <a:lnTo>
                  <a:pt x="1574" y="11087"/>
                </a:lnTo>
                <a:lnTo>
                  <a:pt x="2374" y="11087"/>
                </a:lnTo>
                <a:lnTo>
                  <a:pt x="1574" y="11087"/>
                </a:lnTo>
                <a:lnTo>
                  <a:pt x="1574" y="10286"/>
                </a:lnTo>
                <a:lnTo>
                  <a:pt x="787" y="10286"/>
                </a:lnTo>
                <a:lnTo>
                  <a:pt x="787" y="8712"/>
                </a:lnTo>
                <a:lnTo>
                  <a:pt x="0" y="7912"/>
                </a:lnTo>
                <a:lnTo>
                  <a:pt x="0" y="6324"/>
                </a:lnTo>
                <a:lnTo>
                  <a:pt x="787" y="4749"/>
                </a:lnTo>
                <a:lnTo>
                  <a:pt x="787" y="3174"/>
                </a:lnTo>
                <a:lnTo>
                  <a:pt x="1574" y="2374"/>
                </a:lnTo>
                <a:lnTo>
                  <a:pt x="1574" y="1574"/>
                </a:lnTo>
                <a:lnTo>
                  <a:pt x="2374" y="787"/>
                </a:lnTo>
                <a:lnTo>
                  <a:pt x="3175" y="0"/>
                </a:lnTo>
                <a:lnTo>
                  <a:pt x="39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5100" name="object 25100"/>
          <p:cNvSpPr/>
          <p:nvPr/>
        </p:nvSpPr>
        <p:spPr>
          <a:xfrm>
            <a:off x="3150662" y="2931829"/>
            <a:ext cx="4286" cy="7715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2374" y="11099"/>
                </a:moveTo>
                <a:lnTo>
                  <a:pt x="3175" y="11099"/>
                </a:lnTo>
                <a:lnTo>
                  <a:pt x="3175" y="10299"/>
                </a:lnTo>
                <a:lnTo>
                  <a:pt x="3949" y="10299"/>
                </a:lnTo>
                <a:lnTo>
                  <a:pt x="4749" y="9512"/>
                </a:lnTo>
                <a:lnTo>
                  <a:pt x="4749" y="8712"/>
                </a:lnTo>
                <a:lnTo>
                  <a:pt x="5537" y="8712"/>
                </a:lnTo>
                <a:lnTo>
                  <a:pt x="5537" y="6337"/>
                </a:lnTo>
                <a:lnTo>
                  <a:pt x="6337" y="5549"/>
                </a:lnTo>
                <a:lnTo>
                  <a:pt x="6337" y="2374"/>
                </a:lnTo>
                <a:lnTo>
                  <a:pt x="5537" y="1587"/>
                </a:lnTo>
                <a:lnTo>
                  <a:pt x="5537" y="0"/>
                </a:lnTo>
                <a:lnTo>
                  <a:pt x="2374" y="0"/>
                </a:lnTo>
                <a:lnTo>
                  <a:pt x="2374" y="800"/>
                </a:lnTo>
                <a:lnTo>
                  <a:pt x="1574" y="1587"/>
                </a:lnTo>
                <a:lnTo>
                  <a:pt x="1574" y="2374"/>
                </a:lnTo>
                <a:lnTo>
                  <a:pt x="787" y="3175"/>
                </a:lnTo>
                <a:lnTo>
                  <a:pt x="787" y="4749"/>
                </a:lnTo>
                <a:lnTo>
                  <a:pt x="0" y="5549"/>
                </a:lnTo>
                <a:lnTo>
                  <a:pt x="0" y="7124"/>
                </a:lnTo>
                <a:lnTo>
                  <a:pt x="787" y="7924"/>
                </a:lnTo>
                <a:lnTo>
                  <a:pt x="787" y="9512"/>
                </a:lnTo>
                <a:lnTo>
                  <a:pt x="1574" y="10299"/>
                </a:lnTo>
                <a:lnTo>
                  <a:pt x="2374" y="11099"/>
                </a:lnTo>
                <a:lnTo>
                  <a:pt x="1574" y="10299"/>
                </a:lnTo>
                <a:lnTo>
                  <a:pt x="787" y="9512"/>
                </a:lnTo>
                <a:lnTo>
                  <a:pt x="787" y="7924"/>
                </a:lnTo>
                <a:lnTo>
                  <a:pt x="0" y="7124"/>
                </a:lnTo>
                <a:lnTo>
                  <a:pt x="0" y="5549"/>
                </a:lnTo>
                <a:lnTo>
                  <a:pt x="787" y="4749"/>
                </a:lnTo>
                <a:lnTo>
                  <a:pt x="787" y="3175"/>
                </a:lnTo>
                <a:lnTo>
                  <a:pt x="1574" y="2374"/>
                </a:lnTo>
                <a:lnTo>
                  <a:pt x="1574" y="1587"/>
                </a:lnTo>
                <a:lnTo>
                  <a:pt x="2374" y="800"/>
                </a:lnTo>
                <a:lnTo>
                  <a:pt x="2374" y="0"/>
                </a:lnTo>
                <a:lnTo>
                  <a:pt x="39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101" name="object 25101"/>
          <p:cNvGrpSpPr/>
          <p:nvPr/>
        </p:nvGrpSpPr>
        <p:grpSpPr>
          <a:xfrm>
            <a:off x="3238350" y="2487992"/>
            <a:ext cx="16288" cy="7287"/>
            <a:chOff x="3104222" y="3685914"/>
            <a:chExt cx="24130" cy="10795"/>
          </a:xfrm>
        </p:grpSpPr>
        <p:sp>
          <p:nvSpPr>
            <p:cNvPr id="25102" name="object 25102"/>
            <p:cNvSpPr/>
            <p:nvPr/>
          </p:nvSpPr>
          <p:spPr>
            <a:xfrm>
              <a:off x="3110572" y="36954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03" name="object 25103"/>
            <p:cNvSpPr/>
            <p:nvPr/>
          </p:nvSpPr>
          <p:spPr>
            <a:xfrm>
              <a:off x="3110572" y="36954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04" name="object 25104"/>
            <p:cNvSpPr/>
            <p:nvPr/>
          </p:nvSpPr>
          <p:spPr>
            <a:xfrm>
              <a:off x="3104222" y="36890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05" name="object 25105"/>
            <p:cNvSpPr/>
            <p:nvPr/>
          </p:nvSpPr>
          <p:spPr>
            <a:xfrm>
              <a:off x="3104222" y="36890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800" y="0"/>
                  </a:moveTo>
                  <a:lnTo>
                    <a:pt x="0" y="0"/>
                  </a:lnTo>
                  <a:lnTo>
                    <a:pt x="1587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06" name="object 25106"/>
            <p:cNvSpPr/>
            <p:nvPr/>
          </p:nvSpPr>
          <p:spPr>
            <a:xfrm>
              <a:off x="3126409" y="36874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07" name="object 25107"/>
            <p:cNvSpPr/>
            <p:nvPr/>
          </p:nvSpPr>
          <p:spPr>
            <a:xfrm>
              <a:off x="3126409" y="36867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108" name="object 25108"/>
          <p:cNvGrpSpPr/>
          <p:nvPr/>
        </p:nvGrpSpPr>
        <p:grpSpPr>
          <a:xfrm>
            <a:off x="3206795" y="2483175"/>
            <a:ext cx="16288" cy="6429"/>
            <a:chOff x="3057474" y="3678777"/>
            <a:chExt cx="24130" cy="9525"/>
          </a:xfrm>
        </p:grpSpPr>
        <p:sp>
          <p:nvSpPr>
            <p:cNvPr id="25109" name="object 25109"/>
            <p:cNvSpPr/>
            <p:nvPr/>
          </p:nvSpPr>
          <p:spPr>
            <a:xfrm>
              <a:off x="3057474" y="36874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10" name="object 25110"/>
            <p:cNvSpPr/>
            <p:nvPr/>
          </p:nvSpPr>
          <p:spPr>
            <a:xfrm>
              <a:off x="3057474" y="36874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11" name="object 25111"/>
            <p:cNvSpPr/>
            <p:nvPr/>
          </p:nvSpPr>
          <p:spPr>
            <a:xfrm>
              <a:off x="3074123" y="36795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12" name="object 25112"/>
            <p:cNvSpPr/>
            <p:nvPr/>
          </p:nvSpPr>
          <p:spPr>
            <a:xfrm>
              <a:off x="3074123" y="36795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13" name="object 25113"/>
            <p:cNvSpPr/>
            <p:nvPr/>
          </p:nvSpPr>
          <p:spPr>
            <a:xfrm>
              <a:off x="3079673" y="36859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14" name="object 25114"/>
            <p:cNvSpPr/>
            <p:nvPr/>
          </p:nvSpPr>
          <p:spPr>
            <a:xfrm>
              <a:off x="3079673" y="36851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115" name="object 25115"/>
          <p:cNvGrpSpPr/>
          <p:nvPr/>
        </p:nvGrpSpPr>
        <p:grpSpPr>
          <a:xfrm>
            <a:off x="2860822" y="2461254"/>
            <a:ext cx="6001" cy="8573"/>
            <a:chOff x="2544921" y="3646303"/>
            <a:chExt cx="8890" cy="12700"/>
          </a:xfrm>
        </p:grpSpPr>
        <p:sp>
          <p:nvSpPr>
            <p:cNvPr id="25116" name="object 25116"/>
            <p:cNvSpPr/>
            <p:nvPr/>
          </p:nvSpPr>
          <p:spPr>
            <a:xfrm>
              <a:off x="2545714" y="3647097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2374" y="11087"/>
                  </a:moveTo>
                  <a:lnTo>
                    <a:pt x="1574" y="10286"/>
                  </a:lnTo>
                  <a:lnTo>
                    <a:pt x="787" y="10286"/>
                  </a:lnTo>
                  <a:lnTo>
                    <a:pt x="787" y="9499"/>
                  </a:lnTo>
                  <a:lnTo>
                    <a:pt x="0" y="8712"/>
                  </a:lnTo>
                  <a:lnTo>
                    <a:pt x="0" y="3174"/>
                  </a:lnTo>
                  <a:lnTo>
                    <a:pt x="787" y="2374"/>
                  </a:lnTo>
                  <a:lnTo>
                    <a:pt x="787" y="1574"/>
                  </a:lnTo>
                  <a:lnTo>
                    <a:pt x="1574" y="1574"/>
                  </a:lnTo>
                  <a:lnTo>
                    <a:pt x="1574" y="787"/>
                  </a:lnTo>
                  <a:lnTo>
                    <a:pt x="2374" y="0"/>
                  </a:lnTo>
                  <a:lnTo>
                    <a:pt x="4749" y="0"/>
                  </a:lnTo>
                </a:path>
                <a:path w="7619" h="11429">
                  <a:moveTo>
                    <a:pt x="2374" y="11087"/>
                  </a:moveTo>
                  <a:lnTo>
                    <a:pt x="3162" y="11087"/>
                  </a:lnTo>
                  <a:lnTo>
                    <a:pt x="3949" y="10286"/>
                  </a:lnTo>
                  <a:lnTo>
                    <a:pt x="4749" y="10286"/>
                  </a:lnTo>
                  <a:lnTo>
                    <a:pt x="4749" y="9499"/>
                  </a:lnTo>
                  <a:lnTo>
                    <a:pt x="5537" y="9499"/>
                  </a:lnTo>
                  <a:lnTo>
                    <a:pt x="6324" y="8712"/>
                  </a:lnTo>
                  <a:lnTo>
                    <a:pt x="6324" y="7912"/>
                  </a:lnTo>
                  <a:lnTo>
                    <a:pt x="7124" y="7124"/>
                  </a:lnTo>
                  <a:lnTo>
                    <a:pt x="7124" y="1574"/>
                  </a:lnTo>
                  <a:lnTo>
                    <a:pt x="5537" y="0"/>
                  </a:lnTo>
                  <a:lnTo>
                    <a:pt x="47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17" name="object 25117"/>
            <p:cNvSpPr/>
            <p:nvPr/>
          </p:nvSpPr>
          <p:spPr>
            <a:xfrm>
              <a:off x="2545727" y="365027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-793" y="2768"/>
                  </a:moveTo>
                  <a:lnTo>
                    <a:pt x="793" y="2768"/>
                  </a:lnTo>
                </a:path>
              </a:pathLst>
            </a:custGeom>
            <a:ln w="55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118" name="object 25118"/>
          <p:cNvGrpSpPr/>
          <p:nvPr/>
        </p:nvGrpSpPr>
        <p:grpSpPr>
          <a:xfrm>
            <a:off x="2860830" y="2947864"/>
            <a:ext cx="6001" cy="8573"/>
            <a:chOff x="2544934" y="4367206"/>
            <a:chExt cx="8890" cy="12700"/>
          </a:xfrm>
        </p:grpSpPr>
        <p:sp>
          <p:nvSpPr>
            <p:cNvPr id="25119" name="object 25119"/>
            <p:cNvSpPr/>
            <p:nvPr/>
          </p:nvSpPr>
          <p:spPr>
            <a:xfrm>
              <a:off x="2548089" y="4368000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80" h="11429">
                  <a:moveTo>
                    <a:pt x="0" y="11099"/>
                  </a:moveTo>
                  <a:lnTo>
                    <a:pt x="1574" y="11099"/>
                  </a:lnTo>
                  <a:lnTo>
                    <a:pt x="2374" y="10299"/>
                  </a:lnTo>
                  <a:lnTo>
                    <a:pt x="3949" y="8724"/>
                  </a:lnTo>
                  <a:lnTo>
                    <a:pt x="3949" y="7924"/>
                  </a:lnTo>
                  <a:lnTo>
                    <a:pt x="4749" y="7137"/>
                  </a:lnTo>
                  <a:lnTo>
                    <a:pt x="4749" y="1587"/>
                  </a:lnTo>
                  <a:lnTo>
                    <a:pt x="3949" y="1587"/>
                  </a:lnTo>
                  <a:lnTo>
                    <a:pt x="3949" y="800"/>
                  </a:lnTo>
                  <a:lnTo>
                    <a:pt x="3162" y="0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20" name="object 25120"/>
            <p:cNvSpPr/>
            <p:nvPr/>
          </p:nvSpPr>
          <p:spPr>
            <a:xfrm>
              <a:off x="2545727" y="4368000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80" h="11429">
                  <a:moveTo>
                    <a:pt x="0" y="3175"/>
                  </a:moveTo>
                  <a:lnTo>
                    <a:pt x="0" y="3975"/>
                  </a:lnTo>
                  <a:lnTo>
                    <a:pt x="0" y="8724"/>
                  </a:lnTo>
                  <a:lnTo>
                    <a:pt x="0" y="9512"/>
                  </a:lnTo>
                  <a:lnTo>
                    <a:pt x="787" y="9512"/>
                  </a:lnTo>
                  <a:lnTo>
                    <a:pt x="787" y="10312"/>
                  </a:lnTo>
                  <a:lnTo>
                    <a:pt x="1574" y="11099"/>
                  </a:lnTo>
                  <a:lnTo>
                    <a:pt x="2374" y="11099"/>
                  </a:lnTo>
                  <a:lnTo>
                    <a:pt x="1574" y="11099"/>
                  </a:lnTo>
                  <a:lnTo>
                    <a:pt x="787" y="10312"/>
                  </a:lnTo>
                  <a:lnTo>
                    <a:pt x="787" y="9512"/>
                  </a:lnTo>
                  <a:lnTo>
                    <a:pt x="0" y="9512"/>
                  </a:lnTo>
                  <a:lnTo>
                    <a:pt x="0" y="8724"/>
                  </a:lnTo>
                  <a:lnTo>
                    <a:pt x="0" y="3975"/>
                  </a:lnTo>
                  <a:lnTo>
                    <a:pt x="0" y="3175"/>
                  </a:lnTo>
                  <a:lnTo>
                    <a:pt x="787" y="3175"/>
                  </a:lnTo>
                  <a:lnTo>
                    <a:pt x="787" y="2374"/>
                  </a:lnTo>
                  <a:lnTo>
                    <a:pt x="1574" y="1600"/>
                  </a:lnTo>
                  <a:lnTo>
                    <a:pt x="1574" y="800"/>
                  </a:lnTo>
                  <a:lnTo>
                    <a:pt x="2374" y="800"/>
                  </a:lnTo>
                  <a:lnTo>
                    <a:pt x="3162" y="0"/>
                  </a:lnTo>
                  <a:lnTo>
                    <a:pt x="47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121" name="object 25121"/>
          <p:cNvGrpSpPr/>
          <p:nvPr/>
        </p:nvGrpSpPr>
        <p:grpSpPr>
          <a:xfrm>
            <a:off x="2845314" y="2559110"/>
            <a:ext cx="6001" cy="8573"/>
            <a:chOff x="2521947" y="3791274"/>
            <a:chExt cx="8890" cy="12700"/>
          </a:xfrm>
        </p:grpSpPr>
        <p:sp>
          <p:nvSpPr>
            <p:cNvPr id="25122" name="object 25122"/>
            <p:cNvSpPr/>
            <p:nvPr/>
          </p:nvSpPr>
          <p:spPr>
            <a:xfrm>
              <a:off x="2522740" y="3792067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80" h="11429">
                  <a:moveTo>
                    <a:pt x="2374" y="11099"/>
                  </a:moveTo>
                  <a:lnTo>
                    <a:pt x="1574" y="10299"/>
                  </a:lnTo>
                  <a:lnTo>
                    <a:pt x="800" y="10299"/>
                  </a:lnTo>
                  <a:lnTo>
                    <a:pt x="800" y="9512"/>
                  </a:lnTo>
                  <a:lnTo>
                    <a:pt x="0" y="8724"/>
                  </a:lnTo>
                  <a:lnTo>
                    <a:pt x="0" y="3962"/>
                  </a:lnTo>
                  <a:lnTo>
                    <a:pt x="800" y="3175"/>
                  </a:lnTo>
                  <a:lnTo>
                    <a:pt x="800" y="2374"/>
                  </a:lnTo>
                  <a:lnTo>
                    <a:pt x="1574" y="1587"/>
                  </a:lnTo>
                  <a:lnTo>
                    <a:pt x="2374" y="800"/>
                  </a:lnTo>
                  <a:lnTo>
                    <a:pt x="2374" y="0"/>
                  </a:lnTo>
                  <a:lnTo>
                    <a:pt x="47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23" name="object 25123"/>
            <p:cNvSpPr/>
            <p:nvPr/>
          </p:nvSpPr>
          <p:spPr>
            <a:xfrm>
              <a:off x="2525115" y="3792067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80" h="11429">
                  <a:moveTo>
                    <a:pt x="0" y="11099"/>
                  </a:moveTo>
                  <a:lnTo>
                    <a:pt x="800" y="11099"/>
                  </a:lnTo>
                  <a:lnTo>
                    <a:pt x="1574" y="10299"/>
                  </a:lnTo>
                  <a:lnTo>
                    <a:pt x="3619" y="10617"/>
                  </a:lnTo>
                  <a:lnTo>
                    <a:pt x="3644" y="7975"/>
                  </a:lnTo>
                  <a:lnTo>
                    <a:pt x="4762" y="7137"/>
                  </a:lnTo>
                  <a:lnTo>
                    <a:pt x="4762" y="1587"/>
                  </a:lnTo>
                  <a:lnTo>
                    <a:pt x="3962" y="800"/>
                  </a:lnTo>
                  <a:lnTo>
                    <a:pt x="3162" y="0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24" name="object 25124"/>
            <p:cNvSpPr/>
            <p:nvPr/>
          </p:nvSpPr>
          <p:spPr>
            <a:xfrm>
              <a:off x="2522740" y="3792867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2374" y="0"/>
                  </a:moveTo>
                  <a:lnTo>
                    <a:pt x="1574" y="800"/>
                  </a:lnTo>
                  <a:lnTo>
                    <a:pt x="800" y="1574"/>
                  </a:lnTo>
                  <a:lnTo>
                    <a:pt x="800" y="2374"/>
                  </a:lnTo>
                  <a:lnTo>
                    <a:pt x="0" y="3175"/>
                  </a:lnTo>
                  <a:lnTo>
                    <a:pt x="0" y="7924"/>
                  </a:lnTo>
                  <a:lnTo>
                    <a:pt x="800" y="8712"/>
                  </a:lnTo>
                  <a:lnTo>
                    <a:pt x="800" y="9512"/>
                  </a:lnTo>
                  <a:lnTo>
                    <a:pt x="1574" y="95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125" name="object 25125"/>
          <p:cNvGrpSpPr/>
          <p:nvPr/>
        </p:nvGrpSpPr>
        <p:grpSpPr>
          <a:xfrm>
            <a:off x="2846385" y="2412588"/>
            <a:ext cx="9430" cy="3429"/>
            <a:chOff x="2523534" y="3574205"/>
            <a:chExt cx="13970" cy="5080"/>
          </a:xfrm>
        </p:grpSpPr>
        <p:sp>
          <p:nvSpPr>
            <p:cNvPr id="25126" name="object 25126"/>
            <p:cNvSpPr/>
            <p:nvPr/>
          </p:nvSpPr>
          <p:spPr>
            <a:xfrm>
              <a:off x="2524328" y="3576586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0" y="0"/>
                  </a:moveTo>
                  <a:lnTo>
                    <a:pt x="0" y="800"/>
                  </a:lnTo>
                  <a:lnTo>
                    <a:pt x="1587" y="800"/>
                  </a:lnTo>
                  <a:lnTo>
                    <a:pt x="2374" y="1587"/>
                  </a:lnTo>
                  <a:lnTo>
                    <a:pt x="10299" y="1587"/>
                  </a:lnTo>
                  <a:lnTo>
                    <a:pt x="10299" y="800"/>
                  </a:lnTo>
                  <a:lnTo>
                    <a:pt x="11099" y="800"/>
                  </a:lnTo>
                  <a:lnTo>
                    <a:pt x="118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27" name="object 25127"/>
            <p:cNvSpPr/>
            <p:nvPr/>
          </p:nvSpPr>
          <p:spPr>
            <a:xfrm>
              <a:off x="2524328" y="3574999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4" h="3175">
                  <a:moveTo>
                    <a:pt x="5549" y="3175"/>
                  </a:moveTo>
                  <a:lnTo>
                    <a:pt x="10299" y="3175"/>
                  </a:lnTo>
                  <a:lnTo>
                    <a:pt x="10299" y="2374"/>
                  </a:lnTo>
                  <a:lnTo>
                    <a:pt x="11087" y="2374"/>
                  </a:lnTo>
                  <a:lnTo>
                    <a:pt x="11887" y="1587"/>
                  </a:lnTo>
                  <a:lnTo>
                    <a:pt x="11087" y="1587"/>
                  </a:lnTo>
                  <a:lnTo>
                    <a:pt x="11087" y="800"/>
                  </a:lnTo>
                  <a:lnTo>
                    <a:pt x="8712" y="800"/>
                  </a:lnTo>
                  <a:lnTo>
                    <a:pt x="7924" y="0"/>
                  </a:lnTo>
                  <a:lnTo>
                    <a:pt x="3162" y="0"/>
                  </a:lnTo>
                  <a:lnTo>
                    <a:pt x="2374" y="800"/>
                  </a:lnTo>
                  <a:lnTo>
                    <a:pt x="787" y="800"/>
                  </a:lnTo>
                  <a:lnTo>
                    <a:pt x="787" y="1587"/>
                  </a:lnTo>
                  <a:lnTo>
                    <a:pt x="0" y="1587"/>
                  </a:lnTo>
                  <a:lnTo>
                    <a:pt x="0" y="2374"/>
                  </a:lnTo>
                  <a:lnTo>
                    <a:pt x="1587" y="2374"/>
                  </a:lnTo>
                  <a:lnTo>
                    <a:pt x="2374" y="3175"/>
                  </a:lnTo>
                  <a:lnTo>
                    <a:pt x="4749" y="3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128" name="object 25128"/>
          <p:cNvGrpSpPr/>
          <p:nvPr/>
        </p:nvGrpSpPr>
        <p:grpSpPr>
          <a:xfrm>
            <a:off x="2831409" y="2510452"/>
            <a:ext cx="8573" cy="3429"/>
            <a:chOff x="2501347" y="3719188"/>
            <a:chExt cx="12700" cy="5080"/>
          </a:xfrm>
        </p:grpSpPr>
        <p:sp>
          <p:nvSpPr>
            <p:cNvPr id="25129" name="object 25129"/>
            <p:cNvSpPr/>
            <p:nvPr/>
          </p:nvSpPr>
          <p:spPr>
            <a:xfrm>
              <a:off x="2502141" y="3721557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30" h="1904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1587" y="1587"/>
                  </a:lnTo>
                  <a:lnTo>
                    <a:pt x="9512" y="1587"/>
                  </a:lnTo>
                  <a:lnTo>
                    <a:pt x="10299" y="800"/>
                  </a:lnTo>
                  <a:lnTo>
                    <a:pt x="11099" y="800"/>
                  </a:lnTo>
                  <a:lnTo>
                    <a:pt x="11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30" name="object 25130"/>
            <p:cNvSpPr/>
            <p:nvPr/>
          </p:nvSpPr>
          <p:spPr>
            <a:xfrm>
              <a:off x="2502141" y="3719982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30" h="3175">
                  <a:moveTo>
                    <a:pt x="0" y="1574"/>
                  </a:moveTo>
                  <a:lnTo>
                    <a:pt x="0" y="2374"/>
                  </a:lnTo>
                  <a:lnTo>
                    <a:pt x="800" y="2374"/>
                  </a:lnTo>
                  <a:lnTo>
                    <a:pt x="1574" y="3162"/>
                  </a:lnTo>
                  <a:lnTo>
                    <a:pt x="9512" y="3162"/>
                  </a:lnTo>
                  <a:lnTo>
                    <a:pt x="10299" y="2374"/>
                  </a:lnTo>
                  <a:lnTo>
                    <a:pt x="11099" y="2374"/>
                  </a:lnTo>
                  <a:lnTo>
                    <a:pt x="11099" y="1574"/>
                  </a:lnTo>
                  <a:lnTo>
                    <a:pt x="10299" y="1574"/>
                  </a:lnTo>
                  <a:lnTo>
                    <a:pt x="10299" y="774"/>
                  </a:lnTo>
                  <a:lnTo>
                    <a:pt x="7912" y="774"/>
                  </a:lnTo>
                  <a:lnTo>
                    <a:pt x="7124" y="0"/>
                  </a:lnTo>
                  <a:lnTo>
                    <a:pt x="3162" y="0"/>
                  </a:lnTo>
                  <a:lnTo>
                    <a:pt x="2374" y="774"/>
                  </a:lnTo>
                  <a:lnTo>
                    <a:pt x="0" y="774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131" name="object 25131"/>
          <p:cNvSpPr/>
          <p:nvPr/>
        </p:nvSpPr>
        <p:spPr>
          <a:xfrm>
            <a:off x="3299858" y="2639858"/>
            <a:ext cx="3429" cy="8144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1574" y="11087"/>
                </a:moveTo>
                <a:lnTo>
                  <a:pt x="1574" y="11887"/>
                </a:lnTo>
                <a:lnTo>
                  <a:pt x="1574" y="11087"/>
                </a:lnTo>
                <a:lnTo>
                  <a:pt x="2374" y="11087"/>
                </a:lnTo>
                <a:lnTo>
                  <a:pt x="3162" y="10286"/>
                </a:lnTo>
                <a:lnTo>
                  <a:pt x="3162" y="9499"/>
                </a:lnTo>
                <a:lnTo>
                  <a:pt x="3949" y="8712"/>
                </a:lnTo>
                <a:lnTo>
                  <a:pt x="3949" y="7124"/>
                </a:lnTo>
                <a:lnTo>
                  <a:pt x="4749" y="6324"/>
                </a:lnTo>
                <a:lnTo>
                  <a:pt x="4749" y="3162"/>
                </a:lnTo>
                <a:lnTo>
                  <a:pt x="3949" y="2374"/>
                </a:lnTo>
                <a:lnTo>
                  <a:pt x="3949" y="800"/>
                </a:lnTo>
                <a:lnTo>
                  <a:pt x="3162" y="800"/>
                </a:lnTo>
                <a:lnTo>
                  <a:pt x="3162" y="0"/>
                </a:lnTo>
                <a:lnTo>
                  <a:pt x="2374" y="0"/>
                </a:lnTo>
                <a:lnTo>
                  <a:pt x="1574" y="800"/>
                </a:lnTo>
                <a:lnTo>
                  <a:pt x="774" y="1574"/>
                </a:lnTo>
                <a:lnTo>
                  <a:pt x="774" y="2374"/>
                </a:lnTo>
                <a:lnTo>
                  <a:pt x="0" y="3949"/>
                </a:lnTo>
                <a:lnTo>
                  <a:pt x="0" y="6324"/>
                </a:lnTo>
                <a:lnTo>
                  <a:pt x="0" y="10286"/>
                </a:lnTo>
                <a:lnTo>
                  <a:pt x="774" y="11087"/>
                </a:lnTo>
                <a:lnTo>
                  <a:pt x="1574" y="11087"/>
                </a:lnTo>
                <a:lnTo>
                  <a:pt x="774" y="11087"/>
                </a:lnTo>
                <a:lnTo>
                  <a:pt x="0" y="10286"/>
                </a:lnTo>
                <a:lnTo>
                  <a:pt x="0" y="3949"/>
                </a:lnTo>
                <a:lnTo>
                  <a:pt x="774" y="2374"/>
                </a:lnTo>
                <a:lnTo>
                  <a:pt x="774" y="1574"/>
                </a:lnTo>
                <a:lnTo>
                  <a:pt x="1574" y="800"/>
                </a:lnTo>
                <a:lnTo>
                  <a:pt x="2374" y="0"/>
                </a:lnTo>
                <a:lnTo>
                  <a:pt x="31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5132" name="object 25132"/>
          <p:cNvSpPr/>
          <p:nvPr/>
        </p:nvSpPr>
        <p:spPr>
          <a:xfrm>
            <a:off x="3309476" y="3028081"/>
            <a:ext cx="3429" cy="7715"/>
          </a:xfrm>
          <a:custGeom>
            <a:avLst/>
            <a:gdLst/>
            <a:ahLst/>
            <a:cxnLst/>
            <a:rect l="l" t="t" r="r" b="b"/>
            <a:pathLst>
              <a:path w="5080" h="11429">
                <a:moveTo>
                  <a:pt x="1587" y="11087"/>
                </a:moveTo>
                <a:lnTo>
                  <a:pt x="2374" y="11087"/>
                </a:lnTo>
                <a:lnTo>
                  <a:pt x="3162" y="10299"/>
                </a:lnTo>
                <a:lnTo>
                  <a:pt x="3962" y="9499"/>
                </a:lnTo>
                <a:lnTo>
                  <a:pt x="3962" y="8712"/>
                </a:lnTo>
                <a:lnTo>
                  <a:pt x="4749" y="7912"/>
                </a:lnTo>
                <a:lnTo>
                  <a:pt x="4749" y="787"/>
                </a:lnTo>
                <a:lnTo>
                  <a:pt x="3962" y="787"/>
                </a:lnTo>
                <a:lnTo>
                  <a:pt x="3962" y="0"/>
                </a:lnTo>
                <a:lnTo>
                  <a:pt x="2374" y="0"/>
                </a:lnTo>
                <a:lnTo>
                  <a:pt x="1587" y="787"/>
                </a:lnTo>
                <a:lnTo>
                  <a:pt x="1587" y="1574"/>
                </a:lnTo>
                <a:lnTo>
                  <a:pt x="787" y="2374"/>
                </a:lnTo>
                <a:lnTo>
                  <a:pt x="787" y="3162"/>
                </a:lnTo>
                <a:lnTo>
                  <a:pt x="0" y="3949"/>
                </a:lnTo>
                <a:lnTo>
                  <a:pt x="0" y="4749"/>
                </a:lnTo>
                <a:lnTo>
                  <a:pt x="0" y="9499"/>
                </a:lnTo>
                <a:lnTo>
                  <a:pt x="787" y="10299"/>
                </a:lnTo>
                <a:lnTo>
                  <a:pt x="1587" y="11087"/>
                </a:lnTo>
                <a:lnTo>
                  <a:pt x="787" y="10299"/>
                </a:lnTo>
                <a:lnTo>
                  <a:pt x="0" y="9499"/>
                </a:lnTo>
                <a:lnTo>
                  <a:pt x="0" y="3949"/>
                </a:lnTo>
                <a:lnTo>
                  <a:pt x="787" y="3162"/>
                </a:lnTo>
                <a:lnTo>
                  <a:pt x="787" y="2374"/>
                </a:lnTo>
                <a:lnTo>
                  <a:pt x="1587" y="1574"/>
                </a:lnTo>
                <a:lnTo>
                  <a:pt x="1587" y="787"/>
                </a:lnTo>
                <a:lnTo>
                  <a:pt x="2374" y="0"/>
                </a:lnTo>
                <a:lnTo>
                  <a:pt x="31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5133" name="object 25133"/>
          <p:cNvSpPr/>
          <p:nvPr/>
        </p:nvSpPr>
        <p:spPr>
          <a:xfrm>
            <a:off x="3309476" y="2540932"/>
            <a:ext cx="3429" cy="8144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1587" y="11874"/>
                </a:moveTo>
                <a:lnTo>
                  <a:pt x="2374" y="11874"/>
                </a:lnTo>
                <a:lnTo>
                  <a:pt x="2374" y="11074"/>
                </a:lnTo>
                <a:lnTo>
                  <a:pt x="3162" y="11074"/>
                </a:lnTo>
                <a:lnTo>
                  <a:pt x="3162" y="10299"/>
                </a:lnTo>
                <a:lnTo>
                  <a:pt x="3962" y="9499"/>
                </a:lnTo>
                <a:lnTo>
                  <a:pt x="3962" y="8712"/>
                </a:lnTo>
                <a:lnTo>
                  <a:pt x="4749" y="7924"/>
                </a:lnTo>
                <a:lnTo>
                  <a:pt x="4749" y="1587"/>
                </a:lnTo>
                <a:lnTo>
                  <a:pt x="3962" y="787"/>
                </a:lnTo>
                <a:lnTo>
                  <a:pt x="3162" y="787"/>
                </a:lnTo>
                <a:lnTo>
                  <a:pt x="3162" y="0"/>
                </a:lnTo>
                <a:lnTo>
                  <a:pt x="2374" y="787"/>
                </a:lnTo>
                <a:lnTo>
                  <a:pt x="1587" y="787"/>
                </a:lnTo>
                <a:lnTo>
                  <a:pt x="1587" y="2374"/>
                </a:lnTo>
                <a:lnTo>
                  <a:pt x="787" y="3162"/>
                </a:lnTo>
                <a:lnTo>
                  <a:pt x="787" y="3962"/>
                </a:lnTo>
                <a:lnTo>
                  <a:pt x="0" y="4749"/>
                </a:lnTo>
                <a:lnTo>
                  <a:pt x="0" y="9499"/>
                </a:lnTo>
                <a:lnTo>
                  <a:pt x="787" y="10299"/>
                </a:lnTo>
                <a:lnTo>
                  <a:pt x="787" y="11074"/>
                </a:lnTo>
                <a:lnTo>
                  <a:pt x="1587" y="11074"/>
                </a:lnTo>
                <a:lnTo>
                  <a:pt x="1587" y="11874"/>
                </a:lnTo>
                <a:lnTo>
                  <a:pt x="1587" y="11074"/>
                </a:lnTo>
                <a:lnTo>
                  <a:pt x="787" y="11074"/>
                </a:lnTo>
                <a:lnTo>
                  <a:pt x="787" y="10299"/>
                </a:lnTo>
                <a:lnTo>
                  <a:pt x="0" y="9499"/>
                </a:lnTo>
                <a:lnTo>
                  <a:pt x="0" y="4749"/>
                </a:lnTo>
                <a:lnTo>
                  <a:pt x="787" y="3962"/>
                </a:lnTo>
                <a:lnTo>
                  <a:pt x="787" y="3162"/>
                </a:lnTo>
                <a:lnTo>
                  <a:pt x="1587" y="2374"/>
                </a:lnTo>
                <a:lnTo>
                  <a:pt x="1587" y="787"/>
                </a:lnTo>
                <a:lnTo>
                  <a:pt x="2374" y="787"/>
                </a:lnTo>
                <a:lnTo>
                  <a:pt x="31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5134" name="object 25134"/>
          <p:cNvSpPr/>
          <p:nvPr/>
        </p:nvSpPr>
        <p:spPr>
          <a:xfrm>
            <a:off x="3312682" y="2496543"/>
            <a:ext cx="7715" cy="2143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6350" y="3175"/>
                </a:moveTo>
                <a:lnTo>
                  <a:pt x="8724" y="3175"/>
                </a:lnTo>
                <a:lnTo>
                  <a:pt x="9525" y="2387"/>
                </a:lnTo>
                <a:lnTo>
                  <a:pt x="11099" y="2387"/>
                </a:lnTo>
                <a:lnTo>
                  <a:pt x="11099" y="800"/>
                </a:lnTo>
                <a:lnTo>
                  <a:pt x="9525" y="800"/>
                </a:lnTo>
                <a:lnTo>
                  <a:pt x="8724" y="0"/>
                </a:lnTo>
                <a:lnTo>
                  <a:pt x="3175" y="0"/>
                </a:lnTo>
                <a:lnTo>
                  <a:pt x="2387" y="800"/>
                </a:lnTo>
                <a:lnTo>
                  <a:pt x="0" y="800"/>
                </a:lnTo>
                <a:lnTo>
                  <a:pt x="0" y="2387"/>
                </a:lnTo>
                <a:lnTo>
                  <a:pt x="800" y="2387"/>
                </a:lnTo>
                <a:lnTo>
                  <a:pt x="1587" y="3175"/>
                </a:lnTo>
                <a:lnTo>
                  <a:pt x="8724" y="3175"/>
                </a:lnTo>
                <a:lnTo>
                  <a:pt x="9525" y="2387"/>
                </a:lnTo>
                <a:lnTo>
                  <a:pt x="11099" y="2387"/>
                </a:lnTo>
                <a:lnTo>
                  <a:pt x="11099" y="16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5135" name="object 25135"/>
          <p:cNvSpPr/>
          <p:nvPr/>
        </p:nvSpPr>
        <p:spPr>
          <a:xfrm>
            <a:off x="3302524" y="2595479"/>
            <a:ext cx="7715" cy="2143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0" y="1587"/>
                </a:moveTo>
                <a:lnTo>
                  <a:pt x="800" y="2374"/>
                </a:lnTo>
                <a:lnTo>
                  <a:pt x="2387" y="2374"/>
                </a:lnTo>
                <a:lnTo>
                  <a:pt x="3162" y="3162"/>
                </a:lnTo>
                <a:lnTo>
                  <a:pt x="8724" y="3162"/>
                </a:lnTo>
                <a:lnTo>
                  <a:pt x="9512" y="2374"/>
                </a:lnTo>
                <a:lnTo>
                  <a:pt x="11099" y="2374"/>
                </a:lnTo>
                <a:lnTo>
                  <a:pt x="11099" y="787"/>
                </a:lnTo>
                <a:lnTo>
                  <a:pt x="9512" y="787"/>
                </a:lnTo>
                <a:lnTo>
                  <a:pt x="8724" y="0"/>
                </a:lnTo>
                <a:lnTo>
                  <a:pt x="2387" y="0"/>
                </a:lnTo>
                <a:lnTo>
                  <a:pt x="1587" y="787"/>
                </a:lnTo>
                <a:lnTo>
                  <a:pt x="0" y="787"/>
                </a:lnTo>
                <a:lnTo>
                  <a:pt x="0" y="1587"/>
                </a:lnTo>
                <a:lnTo>
                  <a:pt x="800" y="2374"/>
                </a:lnTo>
                <a:lnTo>
                  <a:pt x="2387" y="2374"/>
                </a:lnTo>
                <a:lnTo>
                  <a:pt x="3162" y="3162"/>
                </a:lnTo>
                <a:lnTo>
                  <a:pt x="8724" y="31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136" name="object 25136"/>
          <p:cNvGrpSpPr/>
          <p:nvPr/>
        </p:nvGrpSpPr>
        <p:grpSpPr>
          <a:xfrm>
            <a:off x="7016851" y="1974645"/>
            <a:ext cx="30004" cy="14145"/>
            <a:chOff x="8702002" y="2925400"/>
            <a:chExt cx="44450" cy="20955"/>
          </a:xfrm>
        </p:grpSpPr>
        <p:sp>
          <p:nvSpPr>
            <p:cNvPr id="25137" name="object 25137"/>
            <p:cNvSpPr/>
            <p:nvPr/>
          </p:nvSpPr>
          <p:spPr>
            <a:xfrm>
              <a:off x="8717839" y="29404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38" name="object 25138"/>
            <p:cNvSpPr/>
            <p:nvPr/>
          </p:nvSpPr>
          <p:spPr>
            <a:xfrm>
              <a:off x="8717839" y="29404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39" name="object 25139"/>
            <p:cNvSpPr/>
            <p:nvPr/>
          </p:nvSpPr>
          <p:spPr>
            <a:xfrm>
              <a:off x="8724951" y="294519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40" name="object 25140"/>
            <p:cNvSpPr/>
            <p:nvPr/>
          </p:nvSpPr>
          <p:spPr>
            <a:xfrm>
              <a:off x="8724951" y="294519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3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41" name="object 25141"/>
            <p:cNvSpPr/>
            <p:nvPr/>
          </p:nvSpPr>
          <p:spPr>
            <a:xfrm>
              <a:off x="8702002" y="29436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42" name="object 25142"/>
            <p:cNvSpPr/>
            <p:nvPr/>
          </p:nvSpPr>
          <p:spPr>
            <a:xfrm>
              <a:off x="8702002" y="29436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43" name="object 25143"/>
            <p:cNvSpPr/>
            <p:nvPr/>
          </p:nvSpPr>
          <p:spPr>
            <a:xfrm>
              <a:off x="8744763" y="29285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44" name="object 25144"/>
            <p:cNvSpPr/>
            <p:nvPr/>
          </p:nvSpPr>
          <p:spPr>
            <a:xfrm>
              <a:off x="8744763" y="29285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45" name="object 25145"/>
            <p:cNvSpPr/>
            <p:nvPr/>
          </p:nvSpPr>
          <p:spPr>
            <a:xfrm>
              <a:off x="8721763" y="292619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0" y="787"/>
                  </a:lnTo>
                  <a:lnTo>
                    <a:pt x="1587" y="787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46" name="object 25146"/>
            <p:cNvSpPr/>
            <p:nvPr/>
          </p:nvSpPr>
          <p:spPr>
            <a:xfrm>
              <a:off x="8721763" y="292619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0" y="787"/>
                  </a:lnTo>
                  <a:lnTo>
                    <a:pt x="1587" y="787"/>
                  </a:lnTo>
                  <a:lnTo>
                    <a:pt x="15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47" name="object 25147"/>
            <p:cNvSpPr/>
            <p:nvPr/>
          </p:nvSpPr>
          <p:spPr>
            <a:xfrm>
              <a:off x="8728964" y="29317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74" y="-793"/>
                  </a:moveTo>
                  <a:lnTo>
                    <a:pt x="374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48" name="object 25148"/>
            <p:cNvSpPr/>
            <p:nvPr/>
          </p:nvSpPr>
          <p:spPr>
            <a:xfrm>
              <a:off x="8728964" y="29309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800"/>
                  </a:lnTo>
                  <a:lnTo>
                    <a:pt x="749" y="800"/>
                  </a:lnTo>
                  <a:lnTo>
                    <a:pt x="74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149" name="object 25149"/>
          <p:cNvGrpSpPr/>
          <p:nvPr/>
        </p:nvGrpSpPr>
        <p:grpSpPr>
          <a:xfrm>
            <a:off x="6531301" y="2501897"/>
            <a:ext cx="19288" cy="14145"/>
            <a:chOff x="7982667" y="3706514"/>
            <a:chExt cx="28575" cy="20955"/>
          </a:xfrm>
        </p:grpSpPr>
        <p:sp>
          <p:nvSpPr>
            <p:cNvPr id="25150" name="object 25150"/>
            <p:cNvSpPr/>
            <p:nvPr/>
          </p:nvSpPr>
          <p:spPr>
            <a:xfrm>
              <a:off x="8009598" y="372156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87"/>
                  </a:moveTo>
                  <a:lnTo>
                    <a:pt x="0" y="1587"/>
                  </a:lnTo>
                  <a:lnTo>
                    <a:pt x="0" y="0"/>
                  </a:lnTo>
                  <a:lnTo>
                    <a:pt x="800" y="0"/>
                  </a:lnTo>
                </a:path>
                <a:path w="1270" h="1904">
                  <a:moveTo>
                    <a:pt x="800" y="1587"/>
                  </a:moveTo>
                  <a:lnTo>
                    <a:pt x="80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51" name="object 25151"/>
            <p:cNvSpPr/>
            <p:nvPr/>
          </p:nvSpPr>
          <p:spPr>
            <a:xfrm>
              <a:off x="8009598" y="372155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0"/>
                  </a:lnTo>
                  <a:lnTo>
                    <a:pt x="0" y="1587"/>
                  </a:lnTo>
                  <a:lnTo>
                    <a:pt x="80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52" name="object 25152"/>
            <p:cNvSpPr/>
            <p:nvPr/>
          </p:nvSpPr>
          <p:spPr>
            <a:xfrm>
              <a:off x="7992186" y="3719195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3962"/>
                  </a:moveTo>
                  <a:lnTo>
                    <a:pt x="787" y="3962"/>
                  </a:lnTo>
                  <a:lnTo>
                    <a:pt x="0" y="3962"/>
                  </a:lnTo>
                  <a:lnTo>
                    <a:pt x="0" y="1574"/>
                  </a:lnTo>
                  <a:lnTo>
                    <a:pt x="787" y="787"/>
                  </a:lnTo>
                  <a:lnTo>
                    <a:pt x="1574" y="787"/>
                  </a:lnTo>
                  <a:lnTo>
                    <a:pt x="787" y="0"/>
                  </a:lnTo>
                </a:path>
                <a:path w="2540" h="4445">
                  <a:moveTo>
                    <a:pt x="0" y="3962"/>
                  </a:moveTo>
                  <a:lnTo>
                    <a:pt x="787" y="3962"/>
                  </a:lnTo>
                  <a:lnTo>
                    <a:pt x="1574" y="3162"/>
                  </a:lnTo>
                  <a:lnTo>
                    <a:pt x="1574" y="2374"/>
                  </a:lnTo>
                  <a:lnTo>
                    <a:pt x="2362" y="2374"/>
                  </a:lnTo>
                  <a:lnTo>
                    <a:pt x="2362" y="1574"/>
                  </a:lnTo>
                  <a:lnTo>
                    <a:pt x="1574" y="787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53" name="object 25153"/>
            <p:cNvSpPr/>
            <p:nvPr/>
          </p:nvSpPr>
          <p:spPr>
            <a:xfrm>
              <a:off x="7992186" y="371998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0"/>
                  </a:moveTo>
                  <a:lnTo>
                    <a:pt x="0" y="787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54" name="object 25154"/>
            <p:cNvSpPr/>
            <p:nvPr/>
          </p:nvSpPr>
          <p:spPr>
            <a:xfrm>
              <a:off x="7983461" y="372234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175"/>
                  </a:moveTo>
                  <a:lnTo>
                    <a:pt x="800" y="3975"/>
                  </a:lnTo>
                  <a:lnTo>
                    <a:pt x="800" y="3175"/>
                  </a:lnTo>
                  <a:lnTo>
                    <a:pt x="0" y="3175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1587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55" name="object 25155"/>
            <p:cNvSpPr/>
            <p:nvPr/>
          </p:nvSpPr>
          <p:spPr>
            <a:xfrm>
              <a:off x="7984261" y="372234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175"/>
                  </a:moveTo>
                  <a:lnTo>
                    <a:pt x="0" y="3975"/>
                  </a:lnTo>
                  <a:lnTo>
                    <a:pt x="787" y="3175"/>
                  </a:lnTo>
                  <a:lnTo>
                    <a:pt x="1587" y="2374"/>
                  </a:lnTo>
                  <a:lnTo>
                    <a:pt x="1587" y="800"/>
                  </a:lnTo>
                  <a:lnTo>
                    <a:pt x="7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56" name="object 25156"/>
            <p:cNvSpPr/>
            <p:nvPr/>
          </p:nvSpPr>
          <p:spPr>
            <a:xfrm>
              <a:off x="7983461" y="372315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57" name="object 25157"/>
            <p:cNvSpPr/>
            <p:nvPr/>
          </p:nvSpPr>
          <p:spPr>
            <a:xfrm>
              <a:off x="8009598" y="37073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74"/>
                  </a:moveTo>
                  <a:lnTo>
                    <a:pt x="0" y="1574"/>
                  </a:ln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</a:path>
                <a:path w="1270" h="2539">
                  <a:moveTo>
                    <a:pt x="800" y="2374"/>
                  </a:moveTo>
                  <a:lnTo>
                    <a:pt x="80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58" name="object 25158"/>
            <p:cNvSpPr/>
            <p:nvPr/>
          </p:nvSpPr>
          <p:spPr>
            <a:xfrm>
              <a:off x="8009598" y="370809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0"/>
                  </a:lnTo>
                  <a:lnTo>
                    <a:pt x="0" y="800"/>
                  </a:lnTo>
                  <a:lnTo>
                    <a:pt x="80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159" name="object 25159"/>
          <p:cNvGrpSpPr/>
          <p:nvPr/>
        </p:nvGrpSpPr>
        <p:grpSpPr>
          <a:xfrm>
            <a:off x="6537181" y="2651624"/>
            <a:ext cx="3000" cy="3429"/>
            <a:chOff x="7991379" y="3928332"/>
            <a:chExt cx="4445" cy="5080"/>
          </a:xfrm>
        </p:grpSpPr>
        <p:sp>
          <p:nvSpPr>
            <p:cNvPr id="25160" name="object 25160"/>
            <p:cNvSpPr/>
            <p:nvPr/>
          </p:nvSpPr>
          <p:spPr>
            <a:xfrm>
              <a:off x="7992173" y="392912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75"/>
                  </a:moveTo>
                  <a:lnTo>
                    <a:pt x="787" y="3175"/>
                  </a:lnTo>
                  <a:lnTo>
                    <a:pt x="0" y="3175"/>
                  </a:lnTo>
                  <a:lnTo>
                    <a:pt x="0" y="800"/>
                  </a:lnTo>
                  <a:lnTo>
                    <a:pt x="787" y="0"/>
                  </a:lnTo>
                  <a:lnTo>
                    <a:pt x="1574" y="0"/>
                  </a:lnTo>
                  <a:lnTo>
                    <a:pt x="787" y="0"/>
                  </a:lnTo>
                </a:path>
                <a:path w="2540" h="3175">
                  <a:moveTo>
                    <a:pt x="0" y="3175"/>
                  </a:moveTo>
                  <a:lnTo>
                    <a:pt x="1574" y="3175"/>
                  </a:lnTo>
                  <a:lnTo>
                    <a:pt x="1574" y="1600"/>
                  </a:lnTo>
                  <a:lnTo>
                    <a:pt x="2374" y="1600"/>
                  </a:lnTo>
                  <a:lnTo>
                    <a:pt x="2374" y="80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61" name="object 25161"/>
            <p:cNvSpPr/>
            <p:nvPr/>
          </p:nvSpPr>
          <p:spPr>
            <a:xfrm>
              <a:off x="7992173" y="392912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0" y="800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162" name="object 25162"/>
          <p:cNvGrpSpPr/>
          <p:nvPr/>
        </p:nvGrpSpPr>
        <p:grpSpPr>
          <a:xfrm>
            <a:off x="6531301" y="2253242"/>
            <a:ext cx="19288" cy="13716"/>
            <a:chOff x="7982667" y="3338137"/>
            <a:chExt cx="28575" cy="20320"/>
          </a:xfrm>
        </p:grpSpPr>
        <p:sp>
          <p:nvSpPr>
            <p:cNvPr id="25163" name="object 25163"/>
            <p:cNvSpPr/>
            <p:nvPr/>
          </p:nvSpPr>
          <p:spPr>
            <a:xfrm>
              <a:off x="7983461" y="335396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800" y="3175"/>
                  </a:lnTo>
                  <a:lnTo>
                    <a:pt x="0" y="3175"/>
                  </a:lnTo>
                  <a:lnTo>
                    <a:pt x="0" y="800"/>
                  </a:lnTo>
                  <a:lnTo>
                    <a:pt x="800" y="0"/>
                  </a:lnTo>
                  <a:lnTo>
                    <a:pt x="1574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64" name="object 25164"/>
            <p:cNvSpPr/>
            <p:nvPr/>
          </p:nvSpPr>
          <p:spPr>
            <a:xfrm>
              <a:off x="7984261" y="335396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787" y="3175"/>
                  </a:lnTo>
                  <a:lnTo>
                    <a:pt x="787" y="2387"/>
                  </a:lnTo>
                  <a:lnTo>
                    <a:pt x="1574" y="1600"/>
                  </a:lnTo>
                  <a:lnTo>
                    <a:pt x="1574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65" name="object 25165"/>
            <p:cNvSpPr/>
            <p:nvPr/>
          </p:nvSpPr>
          <p:spPr>
            <a:xfrm>
              <a:off x="7983461" y="335398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0" y="80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66" name="object 25166"/>
            <p:cNvSpPr/>
            <p:nvPr/>
          </p:nvSpPr>
          <p:spPr>
            <a:xfrm>
              <a:off x="8009598" y="333893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87"/>
                  </a:moveTo>
                  <a:lnTo>
                    <a:pt x="0" y="1587"/>
                  </a:lnTo>
                  <a:lnTo>
                    <a:pt x="0" y="787"/>
                  </a:lnTo>
                  <a:lnTo>
                    <a:pt x="800" y="0"/>
                  </a:lnTo>
                </a:path>
                <a:path w="1270" h="1904">
                  <a:moveTo>
                    <a:pt x="800" y="1587"/>
                  </a:moveTo>
                  <a:lnTo>
                    <a:pt x="80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67" name="object 25167"/>
            <p:cNvSpPr/>
            <p:nvPr/>
          </p:nvSpPr>
          <p:spPr>
            <a:xfrm>
              <a:off x="8009598" y="333893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800"/>
                  </a:lnTo>
                  <a:lnTo>
                    <a:pt x="0" y="1587"/>
                  </a:lnTo>
                  <a:lnTo>
                    <a:pt x="80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168" name="object 25168"/>
          <p:cNvGrpSpPr/>
          <p:nvPr/>
        </p:nvGrpSpPr>
        <p:grpSpPr>
          <a:xfrm>
            <a:off x="6531301" y="2382113"/>
            <a:ext cx="19288" cy="13716"/>
            <a:chOff x="7982667" y="3529057"/>
            <a:chExt cx="28575" cy="20320"/>
          </a:xfrm>
        </p:grpSpPr>
        <p:sp>
          <p:nvSpPr>
            <p:cNvPr id="25169" name="object 25169"/>
            <p:cNvSpPr/>
            <p:nvPr/>
          </p:nvSpPr>
          <p:spPr>
            <a:xfrm>
              <a:off x="8009598" y="354332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74"/>
                  </a:moveTo>
                  <a:lnTo>
                    <a:pt x="0" y="1574"/>
                  </a:ln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</a:path>
                <a:path w="1270" h="2539">
                  <a:moveTo>
                    <a:pt x="800" y="2374"/>
                  </a:moveTo>
                  <a:lnTo>
                    <a:pt x="80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70" name="object 25170"/>
            <p:cNvSpPr/>
            <p:nvPr/>
          </p:nvSpPr>
          <p:spPr>
            <a:xfrm>
              <a:off x="8009598" y="35441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0"/>
                  </a:lnTo>
                  <a:lnTo>
                    <a:pt x="0" y="800"/>
                  </a:lnTo>
                  <a:lnTo>
                    <a:pt x="80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71" name="object 25171"/>
            <p:cNvSpPr/>
            <p:nvPr/>
          </p:nvSpPr>
          <p:spPr>
            <a:xfrm>
              <a:off x="7983461" y="354490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800" y="3175"/>
                  </a:lnTo>
                  <a:lnTo>
                    <a:pt x="0" y="3175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1574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72" name="object 25172"/>
            <p:cNvSpPr/>
            <p:nvPr/>
          </p:nvSpPr>
          <p:spPr>
            <a:xfrm>
              <a:off x="7984261" y="354490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1574" y="2374"/>
                  </a:lnTo>
                  <a:lnTo>
                    <a:pt x="1574" y="800"/>
                  </a:lnTo>
                  <a:lnTo>
                    <a:pt x="7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73" name="object 25173"/>
            <p:cNvSpPr/>
            <p:nvPr/>
          </p:nvSpPr>
          <p:spPr>
            <a:xfrm>
              <a:off x="7983461" y="354490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74" name="object 25174"/>
            <p:cNvSpPr/>
            <p:nvPr/>
          </p:nvSpPr>
          <p:spPr>
            <a:xfrm>
              <a:off x="8009598" y="352985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74"/>
                  </a:moveTo>
                  <a:lnTo>
                    <a:pt x="800" y="1574"/>
                  </a:lnTo>
                  <a:lnTo>
                    <a:pt x="0" y="1574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</a:path>
                <a:path w="1270" h="2539">
                  <a:moveTo>
                    <a:pt x="800" y="2374"/>
                  </a:moveTo>
                  <a:lnTo>
                    <a:pt x="80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75" name="object 25175"/>
            <p:cNvSpPr/>
            <p:nvPr/>
          </p:nvSpPr>
          <p:spPr>
            <a:xfrm>
              <a:off x="8009598" y="352985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1574"/>
                  </a:lnTo>
                  <a:lnTo>
                    <a:pt x="80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76" name="object 25176"/>
            <p:cNvSpPr/>
            <p:nvPr/>
          </p:nvSpPr>
          <p:spPr>
            <a:xfrm>
              <a:off x="7992186" y="3541725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3175"/>
                  </a:moveTo>
                  <a:lnTo>
                    <a:pt x="787" y="3975"/>
                  </a:lnTo>
                  <a:lnTo>
                    <a:pt x="0" y="3175"/>
                  </a:lnTo>
                  <a:lnTo>
                    <a:pt x="0" y="16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1574" y="0"/>
                  </a:lnTo>
                  <a:lnTo>
                    <a:pt x="787" y="0"/>
                  </a:lnTo>
                </a:path>
                <a:path w="2540" h="4445">
                  <a:moveTo>
                    <a:pt x="0" y="3175"/>
                  </a:moveTo>
                  <a:lnTo>
                    <a:pt x="787" y="3975"/>
                  </a:lnTo>
                  <a:lnTo>
                    <a:pt x="1574" y="3175"/>
                  </a:lnTo>
                  <a:lnTo>
                    <a:pt x="1574" y="2374"/>
                  </a:lnTo>
                  <a:lnTo>
                    <a:pt x="2362" y="2374"/>
                  </a:lnTo>
                  <a:lnTo>
                    <a:pt x="2362" y="1600"/>
                  </a:lnTo>
                  <a:lnTo>
                    <a:pt x="1574" y="80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77" name="object 25177"/>
            <p:cNvSpPr/>
            <p:nvPr/>
          </p:nvSpPr>
          <p:spPr>
            <a:xfrm>
              <a:off x="7992186" y="354252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0"/>
                  </a:moveTo>
                  <a:lnTo>
                    <a:pt x="0" y="80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178" name="object 25178"/>
          <p:cNvGrpSpPr/>
          <p:nvPr/>
        </p:nvGrpSpPr>
        <p:grpSpPr>
          <a:xfrm>
            <a:off x="6537190" y="2261258"/>
            <a:ext cx="13716" cy="3429"/>
            <a:chOff x="7991392" y="3350012"/>
            <a:chExt cx="20320" cy="5080"/>
          </a:xfrm>
        </p:grpSpPr>
        <p:sp>
          <p:nvSpPr>
            <p:cNvPr id="25179" name="object 25179"/>
            <p:cNvSpPr/>
            <p:nvPr/>
          </p:nvSpPr>
          <p:spPr>
            <a:xfrm>
              <a:off x="8009598" y="335240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74"/>
                  </a:moveTo>
                  <a:lnTo>
                    <a:pt x="0" y="1574"/>
                  </a:lnTo>
                  <a:lnTo>
                    <a:pt x="0" y="787"/>
                  </a:lnTo>
                  <a:lnTo>
                    <a:pt x="800" y="0"/>
                  </a:lnTo>
                </a:path>
                <a:path w="1270" h="1904">
                  <a:moveTo>
                    <a:pt x="800" y="1574"/>
                  </a:moveTo>
                  <a:lnTo>
                    <a:pt x="80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80" name="object 25180"/>
            <p:cNvSpPr/>
            <p:nvPr/>
          </p:nvSpPr>
          <p:spPr>
            <a:xfrm>
              <a:off x="8009598" y="335239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800"/>
                  </a:lnTo>
                  <a:lnTo>
                    <a:pt x="0" y="1574"/>
                  </a:lnTo>
                  <a:lnTo>
                    <a:pt x="80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81" name="object 25181"/>
            <p:cNvSpPr/>
            <p:nvPr/>
          </p:nvSpPr>
          <p:spPr>
            <a:xfrm>
              <a:off x="7992186" y="335080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75"/>
                  </a:moveTo>
                  <a:lnTo>
                    <a:pt x="787" y="3175"/>
                  </a:lnTo>
                  <a:lnTo>
                    <a:pt x="0" y="3175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1574" y="0"/>
                  </a:lnTo>
                  <a:lnTo>
                    <a:pt x="787" y="0"/>
                  </a:lnTo>
                </a:path>
                <a:path w="2540" h="3175">
                  <a:moveTo>
                    <a:pt x="0" y="3175"/>
                  </a:moveTo>
                  <a:lnTo>
                    <a:pt x="1574" y="3175"/>
                  </a:lnTo>
                  <a:lnTo>
                    <a:pt x="1574" y="2387"/>
                  </a:lnTo>
                  <a:lnTo>
                    <a:pt x="2362" y="1600"/>
                  </a:lnTo>
                  <a:lnTo>
                    <a:pt x="2362" y="800"/>
                  </a:lnTo>
                  <a:lnTo>
                    <a:pt x="1574" y="80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82" name="object 25182"/>
            <p:cNvSpPr/>
            <p:nvPr/>
          </p:nvSpPr>
          <p:spPr>
            <a:xfrm>
              <a:off x="7992186" y="335080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87" y="0"/>
                  </a:moveTo>
                  <a:lnTo>
                    <a:pt x="787" y="800"/>
                  </a:lnTo>
                  <a:lnTo>
                    <a:pt x="0" y="800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183" name="object 25183"/>
          <p:cNvGrpSpPr/>
          <p:nvPr/>
        </p:nvGrpSpPr>
        <p:grpSpPr>
          <a:xfrm>
            <a:off x="6561244" y="2216338"/>
            <a:ext cx="28718" cy="10287"/>
            <a:chOff x="8027028" y="3283464"/>
            <a:chExt cx="42545" cy="15240"/>
          </a:xfrm>
        </p:grpSpPr>
        <p:sp>
          <p:nvSpPr>
            <p:cNvPr id="25184" name="object 25184"/>
            <p:cNvSpPr/>
            <p:nvPr/>
          </p:nvSpPr>
          <p:spPr>
            <a:xfrm>
              <a:off x="8068233" y="32882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87" y="0"/>
                  </a:move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85" name="object 25185"/>
            <p:cNvSpPr/>
            <p:nvPr/>
          </p:nvSpPr>
          <p:spPr>
            <a:xfrm>
              <a:off x="8048421" y="328425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86" name="object 25186"/>
            <p:cNvSpPr/>
            <p:nvPr/>
          </p:nvSpPr>
          <p:spPr>
            <a:xfrm>
              <a:off x="8048421" y="328425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87" name="object 25187"/>
            <p:cNvSpPr/>
            <p:nvPr/>
          </p:nvSpPr>
          <p:spPr>
            <a:xfrm>
              <a:off x="8027822" y="32977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88" name="object 25188"/>
            <p:cNvSpPr/>
            <p:nvPr/>
          </p:nvSpPr>
          <p:spPr>
            <a:xfrm>
              <a:off x="8027822" y="329693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0" y="800"/>
                  </a:lnTo>
                  <a:lnTo>
                    <a:pt x="1587" y="800"/>
                  </a:lnTo>
                  <a:lnTo>
                    <a:pt x="15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89" name="object 25189"/>
            <p:cNvSpPr/>
            <p:nvPr/>
          </p:nvSpPr>
          <p:spPr>
            <a:xfrm>
              <a:off x="8049209" y="328980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90" name="object 25190"/>
            <p:cNvSpPr/>
            <p:nvPr/>
          </p:nvSpPr>
          <p:spPr>
            <a:xfrm>
              <a:off x="8049209" y="328980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191" name="object 25191"/>
          <p:cNvGrpSpPr/>
          <p:nvPr/>
        </p:nvGrpSpPr>
        <p:grpSpPr>
          <a:xfrm>
            <a:off x="6499214" y="2246290"/>
            <a:ext cx="2143" cy="5144"/>
            <a:chOff x="7935131" y="3327837"/>
            <a:chExt cx="3175" cy="7620"/>
          </a:xfrm>
        </p:grpSpPr>
        <p:sp>
          <p:nvSpPr>
            <p:cNvPr id="25192" name="object 25192"/>
            <p:cNvSpPr/>
            <p:nvPr/>
          </p:nvSpPr>
          <p:spPr>
            <a:xfrm>
              <a:off x="7935924" y="332863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0" y="800"/>
                  </a:lnTo>
                  <a:lnTo>
                    <a:pt x="1574" y="80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93" name="object 25193"/>
            <p:cNvSpPr/>
            <p:nvPr/>
          </p:nvSpPr>
          <p:spPr>
            <a:xfrm>
              <a:off x="7935924" y="332863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0" y="800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94" name="object 25194"/>
            <p:cNvSpPr/>
            <p:nvPr/>
          </p:nvSpPr>
          <p:spPr>
            <a:xfrm>
              <a:off x="7935924" y="333418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95" name="object 25195"/>
            <p:cNvSpPr/>
            <p:nvPr/>
          </p:nvSpPr>
          <p:spPr>
            <a:xfrm>
              <a:off x="7935924" y="333418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196" name="object 25196"/>
          <p:cNvGrpSpPr/>
          <p:nvPr/>
        </p:nvGrpSpPr>
        <p:grpSpPr>
          <a:xfrm>
            <a:off x="6562320" y="2228640"/>
            <a:ext cx="857" cy="1286"/>
            <a:chOff x="8028622" y="3301688"/>
            <a:chExt cx="1270" cy="1905"/>
          </a:xfrm>
        </p:grpSpPr>
        <p:sp>
          <p:nvSpPr>
            <p:cNvPr id="25197" name="object 25197"/>
            <p:cNvSpPr/>
            <p:nvPr/>
          </p:nvSpPr>
          <p:spPr>
            <a:xfrm>
              <a:off x="8028622" y="33024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198" name="object 25198"/>
            <p:cNvSpPr/>
            <p:nvPr/>
          </p:nvSpPr>
          <p:spPr>
            <a:xfrm>
              <a:off x="8028622" y="33024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199" name="object 25199"/>
          <p:cNvSpPr/>
          <p:nvPr/>
        </p:nvSpPr>
        <p:spPr>
          <a:xfrm>
            <a:off x="6486916" y="2247898"/>
            <a:ext cx="857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787" y="0"/>
                </a:moveTo>
                <a:lnTo>
                  <a:pt x="0" y="0"/>
                </a:lnTo>
                <a:lnTo>
                  <a:pt x="787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200" name="object 25200"/>
          <p:cNvGrpSpPr/>
          <p:nvPr/>
        </p:nvGrpSpPr>
        <p:grpSpPr>
          <a:xfrm>
            <a:off x="6514190" y="2225974"/>
            <a:ext cx="36433" cy="16716"/>
            <a:chOff x="7957318" y="3297739"/>
            <a:chExt cx="53975" cy="24765"/>
          </a:xfrm>
        </p:grpSpPr>
        <p:sp>
          <p:nvSpPr>
            <p:cNvPr id="25201" name="object 25201"/>
            <p:cNvSpPr/>
            <p:nvPr/>
          </p:nvSpPr>
          <p:spPr>
            <a:xfrm>
              <a:off x="8008797" y="329853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02" name="object 25202"/>
            <p:cNvSpPr/>
            <p:nvPr/>
          </p:nvSpPr>
          <p:spPr>
            <a:xfrm>
              <a:off x="8008810" y="329853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87" y="0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03" name="object 25203"/>
            <p:cNvSpPr/>
            <p:nvPr/>
          </p:nvSpPr>
          <p:spPr>
            <a:xfrm>
              <a:off x="7977123" y="332070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04" name="object 25204"/>
            <p:cNvSpPr/>
            <p:nvPr/>
          </p:nvSpPr>
          <p:spPr>
            <a:xfrm>
              <a:off x="7977123" y="331990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74" y="800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05" name="object 25205"/>
            <p:cNvSpPr/>
            <p:nvPr/>
          </p:nvSpPr>
          <p:spPr>
            <a:xfrm>
              <a:off x="7958111" y="331594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787" y="800"/>
                  </a:moveTo>
                  <a:lnTo>
                    <a:pt x="1587" y="800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800"/>
                  </a:lnTo>
                  <a:lnTo>
                    <a:pt x="1587" y="80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06" name="object 25206"/>
            <p:cNvSpPr/>
            <p:nvPr/>
          </p:nvSpPr>
          <p:spPr>
            <a:xfrm>
              <a:off x="7958111" y="33214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87" y="0"/>
                  </a:move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207" name="object 25207"/>
          <p:cNvGrpSpPr/>
          <p:nvPr/>
        </p:nvGrpSpPr>
        <p:grpSpPr>
          <a:xfrm>
            <a:off x="4640979" y="3271922"/>
            <a:ext cx="12430" cy="3858"/>
            <a:chOff x="5182190" y="4847291"/>
            <a:chExt cx="18415" cy="5715"/>
          </a:xfrm>
        </p:grpSpPr>
        <p:sp>
          <p:nvSpPr>
            <p:cNvPr id="25208" name="object 25208"/>
            <p:cNvSpPr/>
            <p:nvPr/>
          </p:nvSpPr>
          <p:spPr>
            <a:xfrm>
              <a:off x="5182997" y="484887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0" y="0"/>
                  </a:lnTo>
                  <a:lnTo>
                    <a:pt x="2374" y="0"/>
                  </a:lnTo>
                  <a:lnTo>
                    <a:pt x="3175" y="800"/>
                  </a:lnTo>
                  <a:lnTo>
                    <a:pt x="2374" y="0"/>
                  </a:lnTo>
                </a:path>
                <a:path w="3175" h="3175">
                  <a:moveTo>
                    <a:pt x="0" y="2374"/>
                  </a:moveTo>
                  <a:lnTo>
                    <a:pt x="800" y="3175"/>
                  </a:lnTo>
                  <a:lnTo>
                    <a:pt x="2374" y="3175"/>
                  </a:lnTo>
                  <a:lnTo>
                    <a:pt x="2374" y="2374"/>
                  </a:lnTo>
                  <a:lnTo>
                    <a:pt x="3175" y="2374"/>
                  </a:lnTo>
                  <a:lnTo>
                    <a:pt x="3175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09" name="object 25209"/>
            <p:cNvSpPr/>
            <p:nvPr/>
          </p:nvSpPr>
          <p:spPr>
            <a:xfrm>
              <a:off x="5182984" y="4848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74" y="0"/>
                  </a:moveTo>
                  <a:lnTo>
                    <a:pt x="0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10" name="object 25210"/>
            <p:cNvSpPr/>
            <p:nvPr/>
          </p:nvSpPr>
          <p:spPr>
            <a:xfrm>
              <a:off x="5196446" y="484808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800" y="2374"/>
                  </a:lnTo>
                  <a:lnTo>
                    <a:pt x="0" y="2374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3162" y="0"/>
                  </a:lnTo>
                  <a:lnTo>
                    <a:pt x="3162" y="800"/>
                  </a:lnTo>
                  <a:lnTo>
                    <a:pt x="3162" y="0"/>
                  </a:lnTo>
                </a:path>
                <a:path w="3175" h="3175">
                  <a:moveTo>
                    <a:pt x="0" y="2374"/>
                  </a:moveTo>
                  <a:lnTo>
                    <a:pt x="800" y="2374"/>
                  </a:lnTo>
                  <a:lnTo>
                    <a:pt x="800" y="3175"/>
                  </a:lnTo>
                  <a:lnTo>
                    <a:pt x="3162" y="3175"/>
                  </a:lnTo>
                  <a:lnTo>
                    <a:pt x="3162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11" name="object 25211"/>
            <p:cNvSpPr/>
            <p:nvPr/>
          </p:nvSpPr>
          <p:spPr>
            <a:xfrm>
              <a:off x="5196446" y="484808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212" name="object 25212"/>
          <p:cNvGrpSpPr/>
          <p:nvPr/>
        </p:nvGrpSpPr>
        <p:grpSpPr>
          <a:xfrm>
            <a:off x="4640978" y="3458536"/>
            <a:ext cx="3429" cy="3429"/>
            <a:chOff x="5182190" y="5123757"/>
            <a:chExt cx="5080" cy="5080"/>
          </a:xfrm>
        </p:grpSpPr>
        <p:sp>
          <p:nvSpPr>
            <p:cNvPr id="25213" name="object 25213"/>
            <p:cNvSpPr/>
            <p:nvPr/>
          </p:nvSpPr>
          <p:spPr>
            <a:xfrm>
              <a:off x="5182997" y="51245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0" y="3174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1587" y="0"/>
                  </a:lnTo>
                  <a:lnTo>
                    <a:pt x="2374" y="800"/>
                  </a:lnTo>
                  <a:lnTo>
                    <a:pt x="3175" y="800"/>
                  </a:lnTo>
                  <a:lnTo>
                    <a:pt x="2374" y="800"/>
                  </a:lnTo>
                </a:path>
                <a:path w="3175" h="3175">
                  <a:moveTo>
                    <a:pt x="0" y="2374"/>
                  </a:moveTo>
                  <a:lnTo>
                    <a:pt x="0" y="3174"/>
                  </a:lnTo>
                  <a:lnTo>
                    <a:pt x="2374" y="3174"/>
                  </a:lnTo>
                  <a:lnTo>
                    <a:pt x="3175" y="2374"/>
                  </a:lnTo>
                  <a:lnTo>
                    <a:pt x="3175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14" name="object 25214"/>
            <p:cNvSpPr/>
            <p:nvPr/>
          </p:nvSpPr>
          <p:spPr>
            <a:xfrm>
              <a:off x="5182984" y="51245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74" y="800"/>
                  </a:moveTo>
                  <a:lnTo>
                    <a:pt x="1587" y="0"/>
                  </a:lnTo>
                  <a:lnTo>
                    <a:pt x="800" y="0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215" name="object 25215"/>
          <p:cNvGrpSpPr/>
          <p:nvPr/>
        </p:nvGrpSpPr>
        <p:grpSpPr>
          <a:xfrm>
            <a:off x="4650066" y="3456402"/>
            <a:ext cx="39862" cy="5572"/>
            <a:chOff x="5195652" y="5120595"/>
            <a:chExt cx="59055" cy="8255"/>
          </a:xfrm>
        </p:grpSpPr>
        <p:sp>
          <p:nvSpPr>
            <p:cNvPr id="25216" name="object 25216"/>
            <p:cNvSpPr/>
            <p:nvPr/>
          </p:nvSpPr>
          <p:spPr>
            <a:xfrm>
              <a:off x="5249532" y="5121389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800" y="2374"/>
                  </a:moveTo>
                  <a:lnTo>
                    <a:pt x="800" y="3174"/>
                  </a:lnTo>
                  <a:lnTo>
                    <a:pt x="800" y="2374"/>
                  </a:lnTo>
                  <a:lnTo>
                    <a:pt x="0" y="1574"/>
                  </a:lnTo>
                  <a:lnTo>
                    <a:pt x="800" y="1574"/>
                  </a:lnTo>
                  <a:lnTo>
                    <a:pt x="800" y="800"/>
                  </a:lnTo>
                  <a:lnTo>
                    <a:pt x="1600" y="0"/>
                  </a:lnTo>
                  <a:lnTo>
                    <a:pt x="2387" y="0"/>
                  </a:lnTo>
                  <a:lnTo>
                    <a:pt x="3174" y="800"/>
                  </a:lnTo>
                </a:path>
                <a:path w="4445" h="3175">
                  <a:moveTo>
                    <a:pt x="800" y="2374"/>
                  </a:moveTo>
                  <a:lnTo>
                    <a:pt x="800" y="3174"/>
                  </a:lnTo>
                  <a:lnTo>
                    <a:pt x="3174" y="3174"/>
                  </a:lnTo>
                  <a:lnTo>
                    <a:pt x="3174" y="2374"/>
                  </a:lnTo>
                  <a:lnTo>
                    <a:pt x="3975" y="2374"/>
                  </a:lnTo>
                  <a:lnTo>
                    <a:pt x="3975" y="1574"/>
                  </a:lnTo>
                  <a:lnTo>
                    <a:pt x="3174" y="800"/>
                  </a:lnTo>
                  <a:lnTo>
                    <a:pt x="2387" y="0"/>
                  </a:lnTo>
                  <a:lnTo>
                    <a:pt x="1600" y="0"/>
                  </a:lnTo>
                  <a:lnTo>
                    <a:pt x="800" y="800"/>
                  </a:lnTo>
                  <a:lnTo>
                    <a:pt x="800" y="1574"/>
                  </a:lnTo>
                  <a:lnTo>
                    <a:pt x="0" y="15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17" name="object 25217"/>
            <p:cNvSpPr/>
            <p:nvPr/>
          </p:nvSpPr>
          <p:spPr>
            <a:xfrm>
              <a:off x="5236070" y="512218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2374" y="0"/>
                  </a:lnTo>
                  <a:lnTo>
                    <a:pt x="3162" y="787"/>
                  </a:lnTo>
                  <a:lnTo>
                    <a:pt x="2374" y="787"/>
                  </a:lnTo>
                </a:path>
                <a:path w="3175" h="3175">
                  <a:moveTo>
                    <a:pt x="0" y="2374"/>
                  </a:moveTo>
                  <a:lnTo>
                    <a:pt x="0" y="3174"/>
                  </a:lnTo>
                  <a:lnTo>
                    <a:pt x="2374" y="3174"/>
                  </a:lnTo>
                  <a:lnTo>
                    <a:pt x="3162" y="2374"/>
                  </a:lnTo>
                  <a:lnTo>
                    <a:pt x="3162" y="787"/>
                  </a:lnTo>
                  <a:lnTo>
                    <a:pt x="2374" y="0"/>
                  </a:lnTo>
                  <a:lnTo>
                    <a:pt x="800" y="0"/>
                  </a:lnTo>
                  <a:lnTo>
                    <a:pt x="800" y="787"/>
                  </a:lnTo>
                  <a:lnTo>
                    <a:pt x="0" y="787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18" name="object 25218"/>
            <p:cNvSpPr/>
            <p:nvPr/>
          </p:nvSpPr>
          <p:spPr>
            <a:xfrm>
              <a:off x="5196446" y="51237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800" y="3174"/>
                  </a:lnTo>
                  <a:lnTo>
                    <a:pt x="0" y="3174"/>
                  </a:lnTo>
                  <a:lnTo>
                    <a:pt x="0" y="1587"/>
                  </a:lnTo>
                  <a:lnTo>
                    <a:pt x="800" y="800"/>
                  </a:lnTo>
                  <a:lnTo>
                    <a:pt x="1587" y="800"/>
                  </a:lnTo>
                  <a:lnTo>
                    <a:pt x="2387" y="0"/>
                  </a:lnTo>
                  <a:lnTo>
                    <a:pt x="2387" y="800"/>
                  </a:lnTo>
                  <a:lnTo>
                    <a:pt x="3175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19" name="object 25219"/>
            <p:cNvSpPr/>
            <p:nvPr/>
          </p:nvSpPr>
          <p:spPr>
            <a:xfrm>
              <a:off x="5196446" y="51245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800" y="2374"/>
                  </a:lnTo>
                  <a:lnTo>
                    <a:pt x="1587" y="3174"/>
                  </a:lnTo>
                  <a:lnTo>
                    <a:pt x="2387" y="3174"/>
                  </a:lnTo>
                  <a:lnTo>
                    <a:pt x="2387" y="2374"/>
                  </a:lnTo>
                  <a:lnTo>
                    <a:pt x="3175" y="2374"/>
                  </a:lnTo>
                  <a:lnTo>
                    <a:pt x="3175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20" name="object 25220"/>
            <p:cNvSpPr/>
            <p:nvPr/>
          </p:nvSpPr>
          <p:spPr>
            <a:xfrm>
              <a:off x="5196459" y="51245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0"/>
                  </a:moveTo>
                  <a:lnTo>
                    <a:pt x="787" y="0"/>
                  </a:lnTo>
                  <a:lnTo>
                    <a:pt x="0" y="80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221" name="object 25221"/>
          <p:cNvGrpSpPr/>
          <p:nvPr/>
        </p:nvGrpSpPr>
        <p:grpSpPr>
          <a:xfrm>
            <a:off x="4676811" y="2816859"/>
            <a:ext cx="12859" cy="3858"/>
            <a:chOff x="5235276" y="4173124"/>
            <a:chExt cx="19050" cy="5715"/>
          </a:xfrm>
        </p:grpSpPr>
        <p:sp>
          <p:nvSpPr>
            <p:cNvPr id="25222" name="object 25222"/>
            <p:cNvSpPr/>
            <p:nvPr/>
          </p:nvSpPr>
          <p:spPr>
            <a:xfrm>
              <a:off x="5249532" y="4173918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800" y="2374"/>
                  </a:moveTo>
                  <a:lnTo>
                    <a:pt x="800" y="1574"/>
                  </a:lnTo>
                  <a:lnTo>
                    <a:pt x="0" y="1574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3174" y="0"/>
                  </a:lnTo>
                </a:path>
                <a:path w="4445" h="3175">
                  <a:moveTo>
                    <a:pt x="800" y="2374"/>
                  </a:moveTo>
                  <a:lnTo>
                    <a:pt x="1600" y="3175"/>
                  </a:lnTo>
                  <a:lnTo>
                    <a:pt x="2387" y="3175"/>
                  </a:lnTo>
                  <a:lnTo>
                    <a:pt x="2387" y="2374"/>
                  </a:lnTo>
                  <a:lnTo>
                    <a:pt x="3174" y="2374"/>
                  </a:lnTo>
                  <a:lnTo>
                    <a:pt x="3174" y="1574"/>
                  </a:lnTo>
                  <a:lnTo>
                    <a:pt x="3975" y="1574"/>
                  </a:lnTo>
                  <a:lnTo>
                    <a:pt x="3975" y="787"/>
                  </a:lnTo>
                  <a:lnTo>
                    <a:pt x="3174" y="787"/>
                  </a:lnTo>
                  <a:lnTo>
                    <a:pt x="3174" y="0"/>
                  </a:lnTo>
                  <a:lnTo>
                    <a:pt x="800" y="0"/>
                  </a:lnTo>
                  <a:lnTo>
                    <a:pt x="800" y="787"/>
                  </a:lnTo>
                  <a:lnTo>
                    <a:pt x="0" y="1574"/>
                  </a:lnTo>
                  <a:lnTo>
                    <a:pt x="800" y="15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23" name="object 25223"/>
            <p:cNvSpPr/>
            <p:nvPr/>
          </p:nvSpPr>
          <p:spPr>
            <a:xfrm>
              <a:off x="5236070" y="417391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0" y="3175"/>
                  </a:lnTo>
                  <a:lnTo>
                    <a:pt x="0" y="787"/>
                  </a:lnTo>
                  <a:lnTo>
                    <a:pt x="800" y="787"/>
                  </a:lnTo>
                  <a:lnTo>
                    <a:pt x="1587" y="0"/>
                  </a:lnTo>
                  <a:lnTo>
                    <a:pt x="2374" y="787"/>
                  </a:lnTo>
                  <a:lnTo>
                    <a:pt x="3162" y="787"/>
                  </a:lnTo>
                  <a:lnTo>
                    <a:pt x="2374" y="787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24" name="object 25224"/>
            <p:cNvSpPr/>
            <p:nvPr/>
          </p:nvSpPr>
          <p:spPr>
            <a:xfrm>
              <a:off x="5236070" y="417391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3175"/>
                  </a:moveTo>
                  <a:lnTo>
                    <a:pt x="800" y="3175"/>
                  </a:lnTo>
                  <a:lnTo>
                    <a:pt x="1587" y="3962"/>
                  </a:lnTo>
                  <a:lnTo>
                    <a:pt x="2374" y="3175"/>
                  </a:lnTo>
                  <a:lnTo>
                    <a:pt x="3162" y="3175"/>
                  </a:lnTo>
                  <a:lnTo>
                    <a:pt x="3162" y="787"/>
                  </a:lnTo>
                  <a:lnTo>
                    <a:pt x="2374" y="787"/>
                  </a:lnTo>
                  <a:lnTo>
                    <a:pt x="1587" y="0"/>
                  </a:lnTo>
                  <a:lnTo>
                    <a:pt x="800" y="787"/>
                  </a:lnTo>
                  <a:lnTo>
                    <a:pt x="0" y="787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225" name="object 25225"/>
          <p:cNvGrpSpPr/>
          <p:nvPr/>
        </p:nvGrpSpPr>
        <p:grpSpPr>
          <a:xfrm>
            <a:off x="4640987" y="2818462"/>
            <a:ext cx="12430" cy="3858"/>
            <a:chOff x="5182203" y="4175499"/>
            <a:chExt cx="18415" cy="5715"/>
          </a:xfrm>
        </p:grpSpPr>
        <p:sp>
          <p:nvSpPr>
            <p:cNvPr id="25226" name="object 25226"/>
            <p:cNvSpPr/>
            <p:nvPr/>
          </p:nvSpPr>
          <p:spPr>
            <a:xfrm>
              <a:off x="5182996" y="41770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0" y="0"/>
                  </a:lnTo>
                  <a:lnTo>
                    <a:pt x="2374" y="0"/>
                  </a:lnTo>
                  <a:lnTo>
                    <a:pt x="3162" y="787"/>
                  </a:lnTo>
                  <a:lnTo>
                    <a:pt x="2374" y="0"/>
                  </a:lnTo>
                </a:path>
                <a:path w="3175" h="3175">
                  <a:moveTo>
                    <a:pt x="0" y="2374"/>
                  </a:moveTo>
                  <a:lnTo>
                    <a:pt x="800" y="2374"/>
                  </a:lnTo>
                  <a:lnTo>
                    <a:pt x="800" y="3175"/>
                  </a:lnTo>
                  <a:lnTo>
                    <a:pt x="2374" y="3175"/>
                  </a:lnTo>
                  <a:lnTo>
                    <a:pt x="2374" y="2374"/>
                  </a:lnTo>
                  <a:lnTo>
                    <a:pt x="3162" y="2374"/>
                  </a:lnTo>
                  <a:lnTo>
                    <a:pt x="3162" y="787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27" name="object 25227"/>
            <p:cNvSpPr/>
            <p:nvPr/>
          </p:nvSpPr>
          <p:spPr>
            <a:xfrm>
              <a:off x="5182996" y="41770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74" y="0"/>
                  </a:moveTo>
                  <a:lnTo>
                    <a:pt x="0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28" name="object 25228"/>
            <p:cNvSpPr/>
            <p:nvPr/>
          </p:nvSpPr>
          <p:spPr>
            <a:xfrm>
              <a:off x="5196446" y="417629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87"/>
                  </a:moveTo>
                  <a:lnTo>
                    <a:pt x="800" y="2387"/>
                  </a:lnTo>
                  <a:lnTo>
                    <a:pt x="0" y="2387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3175" y="0"/>
                  </a:lnTo>
                  <a:lnTo>
                    <a:pt x="3175" y="800"/>
                  </a:lnTo>
                  <a:lnTo>
                    <a:pt x="3175" y="0"/>
                  </a:lnTo>
                </a:path>
                <a:path w="3175" h="3175">
                  <a:moveTo>
                    <a:pt x="0" y="2387"/>
                  </a:moveTo>
                  <a:lnTo>
                    <a:pt x="800" y="2387"/>
                  </a:lnTo>
                  <a:lnTo>
                    <a:pt x="800" y="3174"/>
                  </a:lnTo>
                  <a:lnTo>
                    <a:pt x="3175" y="3174"/>
                  </a:lnTo>
                  <a:lnTo>
                    <a:pt x="3175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29" name="object 25229"/>
            <p:cNvSpPr/>
            <p:nvPr/>
          </p:nvSpPr>
          <p:spPr>
            <a:xfrm>
              <a:off x="5196458" y="417629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230" name="object 25230"/>
          <p:cNvGrpSpPr/>
          <p:nvPr/>
        </p:nvGrpSpPr>
        <p:grpSpPr>
          <a:xfrm>
            <a:off x="4640987" y="3114171"/>
            <a:ext cx="48863" cy="5572"/>
            <a:chOff x="5182203" y="4613586"/>
            <a:chExt cx="72390" cy="8255"/>
          </a:xfrm>
        </p:grpSpPr>
        <p:sp>
          <p:nvSpPr>
            <p:cNvPr id="25231" name="object 25231"/>
            <p:cNvSpPr/>
            <p:nvPr/>
          </p:nvSpPr>
          <p:spPr>
            <a:xfrm>
              <a:off x="5236070" y="46151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0" y="0"/>
                  </a:lnTo>
                  <a:lnTo>
                    <a:pt x="3162" y="0"/>
                  </a:lnTo>
                  <a:lnTo>
                    <a:pt x="2374" y="0"/>
                  </a:lnTo>
                </a:path>
                <a:path w="3175" h="3175">
                  <a:moveTo>
                    <a:pt x="0" y="2374"/>
                  </a:moveTo>
                  <a:lnTo>
                    <a:pt x="800" y="2374"/>
                  </a:lnTo>
                  <a:lnTo>
                    <a:pt x="800" y="3175"/>
                  </a:lnTo>
                  <a:lnTo>
                    <a:pt x="2374" y="3175"/>
                  </a:lnTo>
                  <a:lnTo>
                    <a:pt x="2374" y="2374"/>
                  </a:lnTo>
                  <a:lnTo>
                    <a:pt x="3162" y="2374"/>
                  </a:lnTo>
                  <a:lnTo>
                    <a:pt x="3162" y="0"/>
                  </a:lnTo>
                  <a:lnTo>
                    <a:pt x="0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32" name="object 25232"/>
            <p:cNvSpPr/>
            <p:nvPr/>
          </p:nvSpPr>
          <p:spPr>
            <a:xfrm>
              <a:off x="5249532" y="4614379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800" y="2374"/>
                  </a:moveTo>
                  <a:lnTo>
                    <a:pt x="800" y="1587"/>
                  </a:lnTo>
                  <a:lnTo>
                    <a:pt x="0" y="1587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3174" y="0"/>
                  </a:lnTo>
                  <a:lnTo>
                    <a:pt x="3174" y="800"/>
                  </a:lnTo>
                  <a:lnTo>
                    <a:pt x="3174" y="0"/>
                  </a:lnTo>
                </a:path>
                <a:path w="4445" h="3175">
                  <a:moveTo>
                    <a:pt x="800" y="2374"/>
                  </a:moveTo>
                  <a:lnTo>
                    <a:pt x="800" y="3175"/>
                  </a:lnTo>
                  <a:lnTo>
                    <a:pt x="2387" y="3175"/>
                  </a:lnTo>
                  <a:lnTo>
                    <a:pt x="3174" y="2374"/>
                  </a:lnTo>
                  <a:lnTo>
                    <a:pt x="3975" y="1587"/>
                  </a:lnTo>
                  <a:lnTo>
                    <a:pt x="3975" y="800"/>
                  </a:lnTo>
                  <a:lnTo>
                    <a:pt x="3174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33" name="object 25233"/>
            <p:cNvSpPr/>
            <p:nvPr/>
          </p:nvSpPr>
          <p:spPr>
            <a:xfrm>
              <a:off x="5249532" y="461437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3175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0" y="1587"/>
                  </a:lnTo>
                  <a:lnTo>
                    <a:pt x="800" y="1587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34" name="object 25234"/>
            <p:cNvSpPr/>
            <p:nvPr/>
          </p:nvSpPr>
          <p:spPr>
            <a:xfrm>
              <a:off x="5196446" y="46167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87"/>
                  </a:moveTo>
                  <a:lnTo>
                    <a:pt x="800" y="2387"/>
                  </a:lnTo>
                  <a:lnTo>
                    <a:pt x="0" y="2387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3175" y="0"/>
                  </a:lnTo>
                  <a:lnTo>
                    <a:pt x="3175" y="800"/>
                  </a:lnTo>
                </a:path>
                <a:path w="3175" h="3175">
                  <a:moveTo>
                    <a:pt x="0" y="2387"/>
                  </a:moveTo>
                  <a:lnTo>
                    <a:pt x="800" y="2387"/>
                  </a:lnTo>
                  <a:lnTo>
                    <a:pt x="800" y="3174"/>
                  </a:lnTo>
                  <a:lnTo>
                    <a:pt x="3175" y="3174"/>
                  </a:lnTo>
                  <a:lnTo>
                    <a:pt x="3175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35" name="object 25235"/>
            <p:cNvSpPr/>
            <p:nvPr/>
          </p:nvSpPr>
          <p:spPr>
            <a:xfrm>
              <a:off x="5196458" y="461675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36" name="object 25236"/>
            <p:cNvSpPr/>
            <p:nvPr/>
          </p:nvSpPr>
          <p:spPr>
            <a:xfrm>
              <a:off x="5182996" y="46175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0" y="800"/>
                  </a:lnTo>
                  <a:lnTo>
                    <a:pt x="800" y="0"/>
                  </a:lnTo>
                  <a:lnTo>
                    <a:pt x="2374" y="0"/>
                  </a:lnTo>
                  <a:lnTo>
                    <a:pt x="2374" y="800"/>
                  </a:lnTo>
                  <a:lnTo>
                    <a:pt x="3162" y="800"/>
                  </a:lnTo>
                  <a:lnTo>
                    <a:pt x="2374" y="0"/>
                  </a:lnTo>
                </a:path>
                <a:path w="3175" h="3175">
                  <a:moveTo>
                    <a:pt x="0" y="2374"/>
                  </a:moveTo>
                  <a:lnTo>
                    <a:pt x="800" y="3175"/>
                  </a:lnTo>
                  <a:lnTo>
                    <a:pt x="2374" y="3175"/>
                  </a:lnTo>
                  <a:lnTo>
                    <a:pt x="2374" y="2374"/>
                  </a:lnTo>
                  <a:lnTo>
                    <a:pt x="3162" y="2374"/>
                  </a:lnTo>
                  <a:lnTo>
                    <a:pt x="3162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37" name="object 25237"/>
            <p:cNvSpPr/>
            <p:nvPr/>
          </p:nvSpPr>
          <p:spPr>
            <a:xfrm>
              <a:off x="5182996" y="46175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74" y="800"/>
                  </a:moveTo>
                  <a:lnTo>
                    <a:pt x="2374" y="0"/>
                  </a:lnTo>
                  <a:lnTo>
                    <a:pt x="800" y="0"/>
                  </a:lnTo>
                  <a:lnTo>
                    <a:pt x="0" y="80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238" name="object 25238"/>
          <p:cNvGrpSpPr/>
          <p:nvPr/>
        </p:nvGrpSpPr>
        <p:grpSpPr>
          <a:xfrm>
            <a:off x="4676811" y="2568196"/>
            <a:ext cx="3429" cy="3429"/>
            <a:chOff x="5235276" y="3804735"/>
            <a:chExt cx="5080" cy="5080"/>
          </a:xfrm>
        </p:grpSpPr>
        <p:sp>
          <p:nvSpPr>
            <p:cNvPr id="25239" name="object 25239"/>
            <p:cNvSpPr/>
            <p:nvPr/>
          </p:nvSpPr>
          <p:spPr>
            <a:xfrm>
              <a:off x="5236070" y="380552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387"/>
                  </a:moveTo>
                  <a:lnTo>
                    <a:pt x="0" y="800"/>
                  </a:lnTo>
                  <a:lnTo>
                    <a:pt x="800" y="0"/>
                  </a:lnTo>
                  <a:lnTo>
                    <a:pt x="3162" y="0"/>
                  </a:lnTo>
                  <a:lnTo>
                    <a:pt x="3162" y="800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40" name="object 25240"/>
            <p:cNvSpPr/>
            <p:nvPr/>
          </p:nvSpPr>
          <p:spPr>
            <a:xfrm>
              <a:off x="5236070" y="38055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2387"/>
                  </a:moveTo>
                  <a:lnTo>
                    <a:pt x="800" y="3187"/>
                  </a:lnTo>
                  <a:lnTo>
                    <a:pt x="2882" y="3428"/>
                  </a:lnTo>
                  <a:lnTo>
                    <a:pt x="3416" y="2895"/>
                  </a:lnTo>
                  <a:lnTo>
                    <a:pt x="3162" y="800"/>
                  </a:lnTo>
                  <a:lnTo>
                    <a:pt x="3162" y="0"/>
                  </a:lnTo>
                  <a:lnTo>
                    <a:pt x="800" y="0"/>
                  </a:lnTo>
                  <a:lnTo>
                    <a:pt x="0" y="800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241" name="object 25241"/>
          <p:cNvGrpSpPr/>
          <p:nvPr/>
        </p:nvGrpSpPr>
        <p:grpSpPr>
          <a:xfrm>
            <a:off x="4650074" y="2697075"/>
            <a:ext cx="30004" cy="5144"/>
            <a:chOff x="5195665" y="3995667"/>
            <a:chExt cx="44450" cy="7620"/>
          </a:xfrm>
        </p:grpSpPr>
        <p:sp>
          <p:nvSpPr>
            <p:cNvPr id="25242" name="object 25242"/>
            <p:cNvSpPr/>
            <p:nvPr/>
          </p:nvSpPr>
          <p:spPr>
            <a:xfrm>
              <a:off x="5196459" y="39988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87"/>
                  </a:moveTo>
                  <a:lnTo>
                    <a:pt x="800" y="2387"/>
                  </a:lnTo>
                  <a:lnTo>
                    <a:pt x="0" y="2387"/>
                  </a:lnTo>
                  <a:lnTo>
                    <a:pt x="0" y="800"/>
                  </a:lnTo>
                  <a:lnTo>
                    <a:pt x="800" y="0"/>
                  </a:lnTo>
                  <a:lnTo>
                    <a:pt x="3162" y="0"/>
                  </a:lnTo>
                  <a:lnTo>
                    <a:pt x="3162" y="800"/>
                  </a:lnTo>
                  <a:lnTo>
                    <a:pt x="3162" y="0"/>
                  </a:lnTo>
                </a:path>
                <a:path w="3175" h="3175">
                  <a:moveTo>
                    <a:pt x="0" y="2387"/>
                  </a:moveTo>
                  <a:lnTo>
                    <a:pt x="800" y="2387"/>
                  </a:lnTo>
                  <a:lnTo>
                    <a:pt x="800" y="3174"/>
                  </a:lnTo>
                  <a:lnTo>
                    <a:pt x="2387" y="3174"/>
                  </a:lnTo>
                  <a:lnTo>
                    <a:pt x="3162" y="2387"/>
                  </a:lnTo>
                  <a:lnTo>
                    <a:pt x="3162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43" name="object 25243"/>
            <p:cNvSpPr/>
            <p:nvPr/>
          </p:nvSpPr>
          <p:spPr>
            <a:xfrm>
              <a:off x="5196459" y="399883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0"/>
                  </a:moveTo>
                  <a:lnTo>
                    <a:pt x="787" y="0"/>
                  </a:lnTo>
                  <a:lnTo>
                    <a:pt x="0" y="800"/>
                  </a:lnTo>
                  <a:lnTo>
                    <a:pt x="0" y="2387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44" name="object 25244"/>
            <p:cNvSpPr/>
            <p:nvPr/>
          </p:nvSpPr>
          <p:spPr>
            <a:xfrm>
              <a:off x="5236070" y="399646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0" y="3175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2374" y="0"/>
                  </a:lnTo>
                  <a:lnTo>
                    <a:pt x="2374" y="800"/>
                  </a:lnTo>
                  <a:lnTo>
                    <a:pt x="3162" y="800"/>
                  </a:lnTo>
                  <a:lnTo>
                    <a:pt x="2374" y="800"/>
                  </a:lnTo>
                </a:path>
                <a:path w="3175" h="3175">
                  <a:moveTo>
                    <a:pt x="0" y="2374"/>
                  </a:moveTo>
                  <a:lnTo>
                    <a:pt x="0" y="3175"/>
                  </a:lnTo>
                  <a:lnTo>
                    <a:pt x="3162" y="3175"/>
                  </a:lnTo>
                  <a:lnTo>
                    <a:pt x="3162" y="800"/>
                  </a:lnTo>
                  <a:lnTo>
                    <a:pt x="2374" y="800"/>
                  </a:lnTo>
                  <a:lnTo>
                    <a:pt x="2374" y="0"/>
                  </a:lnTo>
                  <a:lnTo>
                    <a:pt x="800" y="0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245" name="object 25245"/>
          <p:cNvGrpSpPr/>
          <p:nvPr/>
        </p:nvGrpSpPr>
        <p:grpSpPr>
          <a:xfrm>
            <a:off x="4640987" y="2569276"/>
            <a:ext cx="12430" cy="3858"/>
            <a:chOff x="5182203" y="3806335"/>
            <a:chExt cx="18415" cy="5715"/>
          </a:xfrm>
        </p:grpSpPr>
        <p:sp>
          <p:nvSpPr>
            <p:cNvPr id="25246" name="object 25246"/>
            <p:cNvSpPr/>
            <p:nvPr/>
          </p:nvSpPr>
          <p:spPr>
            <a:xfrm>
              <a:off x="5182996" y="38079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2374" y="0"/>
                  </a:lnTo>
                  <a:lnTo>
                    <a:pt x="2374" y="800"/>
                  </a:lnTo>
                  <a:lnTo>
                    <a:pt x="3175" y="800"/>
                  </a:lnTo>
                  <a:lnTo>
                    <a:pt x="2374" y="800"/>
                  </a:lnTo>
                </a:path>
                <a:path w="3175" h="3175">
                  <a:moveTo>
                    <a:pt x="0" y="2374"/>
                  </a:moveTo>
                  <a:lnTo>
                    <a:pt x="0" y="3175"/>
                  </a:lnTo>
                  <a:lnTo>
                    <a:pt x="2374" y="3175"/>
                  </a:lnTo>
                  <a:lnTo>
                    <a:pt x="2374" y="2374"/>
                  </a:lnTo>
                  <a:lnTo>
                    <a:pt x="3175" y="2374"/>
                  </a:lnTo>
                  <a:lnTo>
                    <a:pt x="3175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47" name="object 25247"/>
            <p:cNvSpPr/>
            <p:nvPr/>
          </p:nvSpPr>
          <p:spPr>
            <a:xfrm>
              <a:off x="5182996" y="38079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74" y="800"/>
                  </a:moveTo>
                  <a:lnTo>
                    <a:pt x="2374" y="0"/>
                  </a:lnTo>
                  <a:lnTo>
                    <a:pt x="800" y="0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48" name="object 25248"/>
            <p:cNvSpPr/>
            <p:nvPr/>
          </p:nvSpPr>
          <p:spPr>
            <a:xfrm>
              <a:off x="5196458" y="380712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800" y="3175"/>
                  </a:lnTo>
                  <a:lnTo>
                    <a:pt x="0" y="2374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1587" y="0"/>
                  </a:lnTo>
                  <a:lnTo>
                    <a:pt x="2387" y="0"/>
                  </a:lnTo>
                  <a:lnTo>
                    <a:pt x="3162" y="800"/>
                  </a:lnTo>
                </a:path>
                <a:path w="3175" h="3175">
                  <a:moveTo>
                    <a:pt x="0" y="2374"/>
                  </a:moveTo>
                  <a:lnTo>
                    <a:pt x="800" y="3175"/>
                  </a:lnTo>
                  <a:lnTo>
                    <a:pt x="3162" y="3175"/>
                  </a:lnTo>
                  <a:lnTo>
                    <a:pt x="3162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49" name="object 25249"/>
            <p:cNvSpPr/>
            <p:nvPr/>
          </p:nvSpPr>
          <p:spPr>
            <a:xfrm>
              <a:off x="5196458" y="380712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87" y="0"/>
                  </a:moveTo>
                  <a:lnTo>
                    <a:pt x="787" y="800"/>
                  </a:lnTo>
                  <a:lnTo>
                    <a:pt x="0" y="80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250" name="object 25250"/>
          <p:cNvSpPr/>
          <p:nvPr/>
        </p:nvSpPr>
        <p:spPr>
          <a:xfrm>
            <a:off x="4686435" y="2697072"/>
            <a:ext cx="3000" cy="3000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800" y="2374"/>
                </a:moveTo>
                <a:lnTo>
                  <a:pt x="800" y="3175"/>
                </a:lnTo>
                <a:lnTo>
                  <a:pt x="800" y="2374"/>
                </a:lnTo>
                <a:lnTo>
                  <a:pt x="0" y="2374"/>
                </a:lnTo>
                <a:lnTo>
                  <a:pt x="800" y="1587"/>
                </a:lnTo>
                <a:lnTo>
                  <a:pt x="800" y="800"/>
                </a:lnTo>
                <a:lnTo>
                  <a:pt x="1600" y="800"/>
                </a:lnTo>
                <a:lnTo>
                  <a:pt x="1600" y="0"/>
                </a:lnTo>
                <a:lnTo>
                  <a:pt x="2387" y="0"/>
                </a:lnTo>
                <a:lnTo>
                  <a:pt x="3174" y="800"/>
                </a:lnTo>
              </a:path>
              <a:path w="4445" h="4445">
                <a:moveTo>
                  <a:pt x="800" y="2374"/>
                </a:moveTo>
                <a:lnTo>
                  <a:pt x="800" y="3175"/>
                </a:lnTo>
                <a:lnTo>
                  <a:pt x="1600" y="3175"/>
                </a:lnTo>
                <a:lnTo>
                  <a:pt x="1600" y="3962"/>
                </a:lnTo>
                <a:lnTo>
                  <a:pt x="2387" y="3962"/>
                </a:lnTo>
                <a:lnTo>
                  <a:pt x="2387" y="3175"/>
                </a:lnTo>
                <a:lnTo>
                  <a:pt x="3174" y="3175"/>
                </a:lnTo>
                <a:lnTo>
                  <a:pt x="3174" y="2374"/>
                </a:lnTo>
                <a:lnTo>
                  <a:pt x="3962" y="2374"/>
                </a:lnTo>
                <a:lnTo>
                  <a:pt x="3962" y="1587"/>
                </a:lnTo>
                <a:lnTo>
                  <a:pt x="3174" y="800"/>
                </a:lnTo>
                <a:lnTo>
                  <a:pt x="2387" y="0"/>
                </a:lnTo>
                <a:lnTo>
                  <a:pt x="1600" y="0"/>
                </a:lnTo>
                <a:lnTo>
                  <a:pt x="1600" y="800"/>
                </a:lnTo>
                <a:lnTo>
                  <a:pt x="800" y="800"/>
                </a:lnTo>
                <a:lnTo>
                  <a:pt x="800" y="1587"/>
                </a:lnTo>
                <a:lnTo>
                  <a:pt x="0" y="2374"/>
                </a:lnTo>
                <a:lnTo>
                  <a:pt x="800" y="2374"/>
                </a:lnTo>
              </a:path>
            </a:pathLst>
          </a:custGeom>
          <a:ln w="3175">
            <a:solidFill>
              <a:srgbClr val="50505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251" name="object 25251"/>
          <p:cNvGrpSpPr/>
          <p:nvPr/>
        </p:nvGrpSpPr>
        <p:grpSpPr>
          <a:xfrm>
            <a:off x="4640987" y="2699218"/>
            <a:ext cx="3429" cy="3429"/>
            <a:chOff x="5182203" y="3998842"/>
            <a:chExt cx="5080" cy="5080"/>
          </a:xfrm>
        </p:grpSpPr>
        <p:sp>
          <p:nvSpPr>
            <p:cNvPr id="25252" name="object 25252"/>
            <p:cNvSpPr/>
            <p:nvPr/>
          </p:nvSpPr>
          <p:spPr>
            <a:xfrm>
              <a:off x="5182996" y="399963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1587"/>
                  </a:moveTo>
                  <a:lnTo>
                    <a:pt x="0" y="2374"/>
                  </a:lnTo>
                  <a:lnTo>
                    <a:pt x="0" y="0"/>
                  </a:lnTo>
                  <a:lnTo>
                    <a:pt x="3175" y="0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53" name="object 25253"/>
            <p:cNvSpPr/>
            <p:nvPr/>
          </p:nvSpPr>
          <p:spPr>
            <a:xfrm>
              <a:off x="5182996" y="39996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800" y="2374"/>
                  </a:lnTo>
                  <a:lnTo>
                    <a:pt x="800" y="3175"/>
                  </a:lnTo>
                  <a:lnTo>
                    <a:pt x="1587" y="3175"/>
                  </a:lnTo>
                  <a:lnTo>
                    <a:pt x="1587" y="2374"/>
                  </a:lnTo>
                  <a:lnTo>
                    <a:pt x="2374" y="2374"/>
                  </a:lnTo>
                  <a:lnTo>
                    <a:pt x="3175" y="1587"/>
                  </a:lnTo>
                  <a:lnTo>
                    <a:pt x="3175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54" name="object 25254"/>
            <p:cNvSpPr/>
            <p:nvPr/>
          </p:nvSpPr>
          <p:spPr>
            <a:xfrm>
              <a:off x="5182996" y="39996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374" y="0"/>
                  </a:moveTo>
                  <a:lnTo>
                    <a:pt x="0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255" name="object 25255"/>
          <p:cNvSpPr/>
          <p:nvPr/>
        </p:nvSpPr>
        <p:spPr>
          <a:xfrm>
            <a:off x="4686435" y="2568209"/>
            <a:ext cx="3000" cy="2143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800" y="2374"/>
                </a:moveTo>
                <a:lnTo>
                  <a:pt x="0" y="1574"/>
                </a:lnTo>
                <a:lnTo>
                  <a:pt x="800" y="1574"/>
                </a:lnTo>
                <a:lnTo>
                  <a:pt x="800" y="0"/>
                </a:lnTo>
                <a:lnTo>
                  <a:pt x="3174" y="0"/>
                </a:lnTo>
                <a:lnTo>
                  <a:pt x="3174" y="787"/>
                </a:lnTo>
                <a:lnTo>
                  <a:pt x="3174" y="0"/>
                </a:lnTo>
              </a:path>
              <a:path w="4445" h="3175">
                <a:moveTo>
                  <a:pt x="800" y="2374"/>
                </a:moveTo>
                <a:lnTo>
                  <a:pt x="800" y="3175"/>
                </a:lnTo>
                <a:lnTo>
                  <a:pt x="3174" y="3175"/>
                </a:lnTo>
                <a:lnTo>
                  <a:pt x="3174" y="2374"/>
                </a:lnTo>
                <a:lnTo>
                  <a:pt x="3975" y="1574"/>
                </a:lnTo>
                <a:lnTo>
                  <a:pt x="3975" y="787"/>
                </a:lnTo>
                <a:lnTo>
                  <a:pt x="3174" y="787"/>
                </a:lnTo>
                <a:lnTo>
                  <a:pt x="3174" y="0"/>
                </a:lnTo>
                <a:lnTo>
                  <a:pt x="800" y="0"/>
                </a:lnTo>
                <a:lnTo>
                  <a:pt x="800" y="1574"/>
                </a:lnTo>
                <a:lnTo>
                  <a:pt x="0" y="1574"/>
                </a:lnTo>
                <a:lnTo>
                  <a:pt x="800" y="2374"/>
                </a:lnTo>
              </a:path>
            </a:pathLst>
          </a:custGeom>
          <a:ln w="3175">
            <a:solidFill>
              <a:srgbClr val="50505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256" name="object 25256"/>
          <p:cNvGrpSpPr/>
          <p:nvPr/>
        </p:nvGrpSpPr>
        <p:grpSpPr>
          <a:xfrm>
            <a:off x="4738306" y="2531841"/>
            <a:ext cx="3858" cy="5572"/>
            <a:chOff x="5326379" y="3750875"/>
            <a:chExt cx="5715" cy="8255"/>
          </a:xfrm>
        </p:grpSpPr>
        <p:sp>
          <p:nvSpPr>
            <p:cNvPr id="25257" name="object 25257"/>
            <p:cNvSpPr/>
            <p:nvPr/>
          </p:nvSpPr>
          <p:spPr>
            <a:xfrm>
              <a:off x="5331129" y="37580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58" name="object 25258"/>
            <p:cNvSpPr/>
            <p:nvPr/>
          </p:nvSpPr>
          <p:spPr>
            <a:xfrm>
              <a:off x="5331129" y="37580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59" name="object 25259"/>
            <p:cNvSpPr/>
            <p:nvPr/>
          </p:nvSpPr>
          <p:spPr>
            <a:xfrm>
              <a:off x="5326379" y="37516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60" name="object 25260"/>
            <p:cNvSpPr/>
            <p:nvPr/>
          </p:nvSpPr>
          <p:spPr>
            <a:xfrm>
              <a:off x="5326379" y="37516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261" name="object 25261"/>
          <p:cNvGrpSpPr/>
          <p:nvPr/>
        </p:nvGrpSpPr>
        <p:grpSpPr>
          <a:xfrm>
            <a:off x="4705684" y="2534516"/>
            <a:ext cx="24860" cy="3000"/>
            <a:chOff x="5278050" y="3754837"/>
            <a:chExt cx="36830" cy="4445"/>
          </a:xfrm>
        </p:grpSpPr>
        <p:sp>
          <p:nvSpPr>
            <p:cNvPr id="25262" name="object 25262"/>
            <p:cNvSpPr/>
            <p:nvPr/>
          </p:nvSpPr>
          <p:spPr>
            <a:xfrm>
              <a:off x="5278844" y="37580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63" name="object 25263"/>
            <p:cNvSpPr/>
            <p:nvPr/>
          </p:nvSpPr>
          <p:spPr>
            <a:xfrm>
              <a:off x="5278844" y="37572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64" name="object 25264"/>
            <p:cNvSpPr/>
            <p:nvPr/>
          </p:nvSpPr>
          <p:spPr>
            <a:xfrm>
              <a:off x="5312918" y="37556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65" name="object 25265"/>
            <p:cNvSpPr/>
            <p:nvPr/>
          </p:nvSpPr>
          <p:spPr>
            <a:xfrm>
              <a:off x="5312918" y="37556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266" name="object 25266"/>
          <p:cNvGrpSpPr/>
          <p:nvPr/>
        </p:nvGrpSpPr>
        <p:grpSpPr>
          <a:xfrm>
            <a:off x="4596599" y="2540396"/>
            <a:ext cx="11573" cy="4286"/>
            <a:chOff x="5116442" y="3763549"/>
            <a:chExt cx="17145" cy="6350"/>
          </a:xfrm>
        </p:grpSpPr>
        <p:sp>
          <p:nvSpPr>
            <p:cNvPr id="25267" name="object 25267"/>
            <p:cNvSpPr/>
            <p:nvPr/>
          </p:nvSpPr>
          <p:spPr>
            <a:xfrm>
              <a:off x="5130711" y="376434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0" y="800"/>
                  </a:lnTo>
                  <a:lnTo>
                    <a:pt x="1574" y="80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68" name="object 25268"/>
            <p:cNvSpPr/>
            <p:nvPr/>
          </p:nvSpPr>
          <p:spPr>
            <a:xfrm>
              <a:off x="5130711" y="376434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0" y="800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69" name="object 25269"/>
            <p:cNvSpPr/>
            <p:nvPr/>
          </p:nvSpPr>
          <p:spPr>
            <a:xfrm>
              <a:off x="5117236" y="376830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800" y="0"/>
                  </a:lnTo>
                  <a:lnTo>
                    <a:pt x="800" y="787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70" name="object 25270"/>
            <p:cNvSpPr/>
            <p:nvPr/>
          </p:nvSpPr>
          <p:spPr>
            <a:xfrm>
              <a:off x="5117236" y="376830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800" y="0"/>
                  </a:lnTo>
                  <a:lnTo>
                    <a:pt x="800" y="787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271" name="object 25271"/>
          <p:cNvGrpSpPr/>
          <p:nvPr/>
        </p:nvGrpSpPr>
        <p:grpSpPr>
          <a:xfrm>
            <a:off x="4696597" y="2538252"/>
            <a:ext cx="2143" cy="1715"/>
            <a:chOff x="5264587" y="3760374"/>
            <a:chExt cx="3175" cy="2540"/>
          </a:xfrm>
        </p:grpSpPr>
        <p:sp>
          <p:nvSpPr>
            <p:cNvPr id="25272" name="object 25272"/>
            <p:cNvSpPr/>
            <p:nvPr/>
          </p:nvSpPr>
          <p:spPr>
            <a:xfrm>
              <a:off x="5265381" y="37619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73" name="object 25273"/>
            <p:cNvSpPr/>
            <p:nvPr/>
          </p:nvSpPr>
          <p:spPr>
            <a:xfrm>
              <a:off x="5265381" y="376116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00"/>
                  </a:moveTo>
                  <a:lnTo>
                    <a:pt x="1587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274" name="object 25274"/>
          <p:cNvGrpSpPr/>
          <p:nvPr/>
        </p:nvGrpSpPr>
        <p:grpSpPr>
          <a:xfrm>
            <a:off x="4594460" y="2538793"/>
            <a:ext cx="1286" cy="1286"/>
            <a:chOff x="5113273" y="3761174"/>
            <a:chExt cx="1905" cy="1905"/>
          </a:xfrm>
        </p:grpSpPr>
        <p:sp>
          <p:nvSpPr>
            <p:cNvPr id="25275" name="object 25275"/>
            <p:cNvSpPr/>
            <p:nvPr/>
          </p:nvSpPr>
          <p:spPr>
            <a:xfrm>
              <a:off x="5113273" y="37619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76" name="object 25276"/>
            <p:cNvSpPr/>
            <p:nvPr/>
          </p:nvSpPr>
          <p:spPr>
            <a:xfrm>
              <a:off x="5113273" y="37619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787" y="0"/>
                  </a:moveTo>
                  <a:lnTo>
                    <a:pt x="0" y="0"/>
                  </a:lnTo>
                  <a:lnTo>
                    <a:pt x="1587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277" name="object 25277"/>
          <p:cNvSpPr/>
          <p:nvPr/>
        </p:nvSpPr>
        <p:spPr>
          <a:xfrm>
            <a:off x="4693926" y="2534511"/>
            <a:ext cx="1286" cy="857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574" y="800"/>
                </a:moveTo>
                <a:lnTo>
                  <a:pt x="787" y="800"/>
                </a:lnTo>
                <a:lnTo>
                  <a:pt x="787" y="0"/>
                </a:lnTo>
                <a:lnTo>
                  <a:pt x="787" y="800"/>
                </a:lnTo>
                <a:lnTo>
                  <a:pt x="0" y="800"/>
                </a:lnTo>
                <a:lnTo>
                  <a:pt x="1574" y="80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278" name="object 25278"/>
          <p:cNvGrpSpPr/>
          <p:nvPr/>
        </p:nvGrpSpPr>
        <p:grpSpPr>
          <a:xfrm>
            <a:off x="4629217" y="2536649"/>
            <a:ext cx="14145" cy="6001"/>
            <a:chOff x="5164766" y="3757999"/>
            <a:chExt cx="20955" cy="8890"/>
          </a:xfrm>
        </p:grpSpPr>
        <p:sp>
          <p:nvSpPr>
            <p:cNvPr id="25279" name="object 25279"/>
            <p:cNvSpPr/>
            <p:nvPr/>
          </p:nvSpPr>
          <p:spPr>
            <a:xfrm>
              <a:off x="5182996" y="376591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80" name="object 25280"/>
            <p:cNvSpPr/>
            <p:nvPr/>
          </p:nvSpPr>
          <p:spPr>
            <a:xfrm>
              <a:off x="5182996" y="376513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87"/>
                  </a:moveTo>
                  <a:lnTo>
                    <a:pt x="1587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800" y="787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81" name="object 25281"/>
            <p:cNvSpPr/>
            <p:nvPr/>
          </p:nvSpPr>
          <p:spPr>
            <a:xfrm>
              <a:off x="5179021" y="37595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82" name="object 25282"/>
            <p:cNvSpPr/>
            <p:nvPr/>
          </p:nvSpPr>
          <p:spPr>
            <a:xfrm>
              <a:off x="5179021" y="375879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87"/>
                  </a:moveTo>
                  <a:lnTo>
                    <a:pt x="1587" y="787"/>
                  </a:lnTo>
                  <a:lnTo>
                    <a:pt x="800" y="0"/>
                  </a:lnTo>
                  <a:lnTo>
                    <a:pt x="800" y="787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83" name="object 25283"/>
            <p:cNvSpPr/>
            <p:nvPr/>
          </p:nvSpPr>
          <p:spPr>
            <a:xfrm>
              <a:off x="5165559" y="37635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84" name="object 25284"/>
            <p:cNvSpPr/>
            <p:nvPr/>
          </p:nvSpPr>
          <p:spPr>
            <a:xfrm>
              <a:off x="5165559" y="376275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0" y="800"/>
                  </a:lnTo>
                  <a:lnTo>
                    <a:pt x="1587" y="800"/>
                  </a:lnTo>
                  <a:lnTo>
                    <a:pt x="15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285" name="object 25285"/>
          <p:cNvGrpSpPr/>
          <p:nvPr/>
        </p:nvGrpSpPr>
        <p:grpSpPr>
          <a:xfrm>
            <a:off x="5573032" y="1447377"/>
            <a:ext cx="1715" cy="3000"/>
            <a:chOff x="6563011" y="2144261"/>
            <a:chExt cx="2540" cy="4445"/>
          </a:xfrm>
        </p:grpSpPr>
        <p:sp>
          <p:nvSpPr>
            <p:cNvPr id="25286" name="object 25286"/>
            <p:cNvSpPr/>
            <p:nvPr/>
          </p:nvSpPr>
          <p:spPr>
            <a:xfrm>
              <a:off x="6563030" y="21458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87" name="object 25287"/>
            <p:cNvSpPr/>
            <p:nvPr/>
          </p:nvSpPr>
          <p:spPr>
            <a:xfrm>
              <a:off x="6563817" y="21450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88" name="object 25288"/>
            <p:cNvSpPr/>
            <p:nvPr/>
          </p:nvSpPr>
          <p:spPr>
            <a:xfrm>
              <a:off x="6563817" y="214505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800" y="1587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89" name="object 25289"/>
            <p:cNvSpPr/>
            <p:nvPr/>
          </p:nvSpPr>
          <p:spPr>
            <a:xfrm>
              <a:off x="6564604" y="21466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90" name="object 25290"/>
            <p:cNvSpPr/>
            <p:nvPr/>
          </p:nvSpPr>
          <p:spPr>
            <a:xfrm>
              <a:off x="6563804" y="21450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800"/>
                  </a:move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291" name="object 25291"/>
          <p:cNvGrpSpPr/>
          <p:nvPr/>
        </p:nvGrpSpPr>
        <p:grpSpPr>
          <a:xfrm>
            <a:off x="5573032" y="1339895"/>
            <a:ext cx="1715" cy="2143"/>
            <a:chOff x="6563011" y="1985029"/>
            <a:chExt cx="2540" cy="3175"/>
          </a:xfrm>
        </p:grpSpPr>
        <p:sp>
          <p:nvSpPr>
            <p:cNvPr id="25292" name="object 25292"/>
            <p:cNvSpPr/>
            <p:nvPr/>
          </p:nvSpPr>
          <p:spPr>
            <a:xfrm>
              <a:off x="6563030" y="19858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93" name="object 25293"/>
            <p:cNvSpPr/>
            <p:nvPr/>
          </p:nvSpPr>
          <p:spPr>
            <a:xfrm>
              <a:off x="6563817" y="19858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94" name="object 25294"/>
            <p:cNvSpPr/>
            <p:nvPr/>
          </p:nvSpPr>
          <p:spPr>
            <a:xfrm>
              <a:off x="6563817" y="198583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74"/>
                  </a:moveTo>
                  <a:lnTo>
                    <a:pt x="800" y="1574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95" name="object 25295"/>
            <p:cNvSpPr/>
            <p:nvPr/>
          </p:nvSpPr>
          <p:spPr>
            <a:xfrm>
              <a:off x="6563804" y="19858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787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296" name="object 25296"/>
          <p:cNvSpPr/>
          <p:nvPr/>
        </p:nvSpPr>
        <p:spPr>
          <a:xfrm>
            <a:off x="5489617" y="1327597"/>
            <a:ext cx="857" cy="1286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00" y="0"/>
                </a:moveTo>
                <a:lnTo>
                  <a:pt x="0" y="0"/>
                </a:lnTo>
                <a:lnTo>
                  <a:pt x="0" y="800"/>
                </a:lnTo>
              </a:path>
              <a:path w="1270" h="1905">
                <a:moveTo>
                  <a:pt x="800" y="0"/>
                </a:moveTo>
                <a:lnTo>
                  <a:pt x="0" y="0"/>
                </a:lnTo>
                <a:lnTo>
                  <a:pt x="0" y="1587"/>
                </a:lnTo>
                <a:lnTo>
                  <a:pt x="800" y="1587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297" name="object 25297"/>
          <p:cNvGrpSpPr/>
          <p:nvPr/>
        </p:nvGrpSpPr>
        <p:grpSpPr>
          <a:xfrm>
            <a:off x="5489081" y="1435083"/>
            <a:ext cx="1715" cy="12002"/>
            <a:chOff x="6438639" y="2126049"/>
            <a:chExt cx="2540" cy="17780"/>
          </a:xfrm>
        </p:grpSpPr>
        <p:sp>
          <p:nvSpPr>
            <p:cNvPr id="25298" name="object 25298"/>
            <p:cNvSpPr/>
            <p:nvPr/>
          </p:nvSpPr>
          <p:spPr>
            <a:xfrm>
              <a:off x="6439433" y="212684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0"/>
                  </a:moveTo>
                  <a:lnTo>
                    <a:pt x="0" y="0"/>
                  </a:lnTo>
                </a:path>
                <a:path w="1270" h="1905">
                  <a:moveTo>
                    <a:pt x="800" y="0"/>
                  </a:moveTo>
                  <a:lnTo>
                    <a:pt x="0" y="0"/>
                  </a:lnTo>
                  <a:lnTo>
                    <a:pt x="0" y="1574"/>
                  </a:lnTo>
                  <a:lnTo>
                    <a:pt x="80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299" name="object 25299"/>
            <p:cNvSpPr/>
            <p:nvPr/>
          </p:nvSpPr>
          <p:spPr>
            <a:xfrm>
              <a:off x="6439433" y="2140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00" name="object 25300"/>
            <p:cNvSpPr/>
            <p:nvPr/>
          </p:nvSpPr>
          <p:spPr>
            <a:xfrm>
              <a:off x="6439433" y="21410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01" name="object 25301"/>
            <p:cNvSpPr/>
            <p:nvPr/>
          </p:nvSpPr>
          <p:spPr>
            <a:xfrm>
              <a:off x="6439433" y="214030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0"/>
                  </a:moveTo>
                  <a:lnTo>
                    <a:pt x="0" y="0"/>
                  </a:lnTo>
                  <a:lnTo>
                    <a:pt x="0" y="1574"/>
                  </a:lnTo>
                  <a:lnTo>
                    <a:pt x="800" y="1574"/>
                  </a:lnTo>
                  <a:lnTo>
                    <a:pt x="80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302" name="object 25302"/>
          <p:cNvGrpSpPr/>
          <p:nvPr/>
        </p:nvGrpSpPr>
        <p:grpSpPr>
          <a:xfrm>
            <a:off x="5462880" y="1287491"/>
            <a:ext cx="857" cy="1286"/>
            <a:chOff x="6399822" y="1907394"/>
            <a:chExt cx="1270" cy="1905"/>
          </a:xfrm>
        </p:grpSpPr>
        <p:sp>
          <p:nvSpPr>
            <p:cNvPr id="25303" name="object 25303"/>
            <p:cNvSpPr/>
            <p:nvPr/>
          </p:nvSpPr>
          <p:spPr>
            <a:xfrm>
              <a:off x="6399822" y="19081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04" name="object 25304"/>
            <p:cNvSpPr/>
            <p:nvPr/>
          </p:nvSpPr>
          <p:spPr>
            <a:xfrm>
              <a:off x="6399822" y="19081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305" name="object 25305"/>
          <p:cNvGrpSpPr/>
          <p:nvPr/>
        </p:nvGrpSpPr>
        <p:grpSpPr>
          <a:xfrm>
            <a:off x="5573032" y="1438290"/>
            <a:ext cx="1715" cy="3000"/>
            <a:chOff x="6563011" y="2130799"/>
            <a:chExt cx="2540" cy="4445"/>
          </a:xfrm>
        </p:grpSpPr>
        <p:sp>
          <p:nvSpPr>
            <p:cNvPr id="25306" name="object 25306"/>
            <p:cNvSpPr/>
            <p:nvPr/>
          </p:nvSpPr>
          <p:spPr>
            <a:xfrm>
              <a:off x="6563030" y="21323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07" name="object 25307"/>
            <p:cNvSpPr/>
            <p:nvPr/>
          </p:nvSpPr>
          <p:spPr>
            <a:xfrm>
              <a:off x="6563817" y="21315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08" name="object 25308"/>
            <p:cNvSpPr/>
            <p:nvPr/>
          </p:nvSpPr>
          <p:spPr>
            <a:xfrm>
              <a:off x="6563817" y="213159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0" y="1574"/>
                  </a:lnTo>
                  <a:lnTo>
                    <a:pt x="800" y="1574"/>
                  </a:lnTo>
                  <a:lnTo>
                    <a:pt x="800" y="787"/>
                  </a:lnTo>
                  <a:lnTo>
                    <a:pt x="0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09" name="object 25309"/>
            <p:cNvSpPr/>
            <p:nvPr/>
          </p:nvSpPr>
          <p:spPr>
            <a:xfrm>
              <a:off x="6563804" y="21323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80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10" name="object 25310"/>
            <p:cNvSpPr/>
            <p:nvPr/>
          </p:nvSpPr>
          <p:spPr>
            <a:xfrm>
              <a:off x="6563817" y="213159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311" name="object 25311"/>
          <p:cNvSpPr/>
          <p:nvPr/>
        </p:nvSpPr>
        <p:spPr>
          <a:xfrm>
            <a:off x="5489617" y="1336692"/>
            <a:ext cx="857" cy="1715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800" y="0"/>
                </a:moveTo>
                <a:lnTo>
                  <a:pt x="0" y="0"/>
                </a:lnTo>
                <a:lnTo>
                  <a:pt x="0" y="787"/>
                </a:lnTo>
              </a:path>
              <a:path w="1270" h="2539">
                <a:moveTo>
                  <a:pt x="800" y="0"/>
                </a:moveTo>
                <a:lnTo>
                  <a:pt x="0" y="0"/>
                </a:lnTo>
                <a:lnTo>
                  <a:pt x="0" y="1574"/>
                </a:lnTo>
                <a:lnTo>
                  <a:pt x="800" y="2374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312" name="object 25312"/>
          <p:cNvGrpSpPr/>
          <p:nvPr/>
        </p:nvGrpSpPr>
        <p:grpSpPr>
          <a:xfrm>
            <a:off x="5573032" y="1330268"/>
            <a:ext cx="1715" cy="3000"/>
            <a:chOff x="6563011" y="1970766"/>
            <a:chExt cx="2540" cy="4445"/>
          </a:xfrm>
        </p:grpSpPr>
        <p:sp>
          <p:nvSpPr>
            <p:cNvPr id="25313" name="object 25313"/>
            <p:cNvSpPr/>
            <p:nvPr/>
          </p:nvSpPr>
          <p:spPr>
            <a:xfrm>
              <a:off x="6563030" y="19723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14" name="object 25314"/>
            <p:cNvSpPr/>
            <p:nvPr/>
          </p:nvSpPr>
          <p:spPr>
            <a:xfrm>
              <a:off x="6563817" y="19715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15" name="object 25315"/>
            <p:cNvSpPr/>
            <p:nvPr/>
          </p:nvSpPr>
          <p:spPr>
            <a:xfrm>
              <a:off x="6563817" y="197156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87"/>
                  </a:moveTo>
                  <a:lnTo>
                    <a:pt x="0" y="1587"/>
                  </a:lnTo>
                  <a:lnTo>
                    <a:pt x="800" y="1587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16" name="object 25316"/>
            <p:cNvSpPr/>
            <p:nvPr/>
          </p:nvSpPr>
          <p:spPr>
            <a:xfrm>
              <a:off x="6564604" y="19731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17" name="object 25317"/>
            <p:cNvSpPr/>
            <p:nvPr/>
          </p:nvSpPr>
          <p:spPr>
            <a:xfrm>
              <a:off x="6563804" y="19715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800"/>
                  </a:moveTo>
                  <a:lnTo>
                    <a:pt x="0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318" name="object 25318"/>
          <p:cNvGrpSpPr/>
          <p:nvPr/>
        </p:nvGrpSpPr>
        <p:grpSpPr>
          <a:xfrm>
            <a:off x="5460745" y="1291769"/>
            <a:ext cx="857" cy="1286"/>
            <a:chOff x="6396659" y="1913731"/>
            <a:chExt cx="1270" cy="1905"/>
          </a:xfrm>
        </p:grpSpPr>
        <p:sp>
          <p:nvSpPr>
            <p:cNvPr id="25319" name="object 25319"/>
            <p:cNvSpPr/>
            <p:nvPr/>
          </p:nvSpPr>
          <p:spPr>
            <a:xfrm>
              <a:off x="6396659" y="19145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20" name="object 25320"/>
            <p:cNvSpPr/>
            <p:nvPr/>
          </p:nvSpPr>
          <p:spPr>
            <a:xfrm>
              <a:off x="6396659" y="19145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321" name="object 25321"/>
          <p:cNvGrpSpPr/>
          <p:nvPr/>
        </p:nvGrpSpPr>
        <p:grpSpPr>
          <a:xfrm>
            <a:off x="5604592" y="1297649"/>
            <a:ext cx="1286" cy="1286"/>
            <a:chOff x="6609765" y="1922443"/>
            <a:chExt cx="1905" cy="1905"/>
          </a:xfrm>
        </p:grpSpPr>
        <p:sp>
          <p:nvSpPr>
            <p:cNvPr id="25322" name="object 25322"/>
            <p:cNvSpPr/>
            <p:nvPr/>
          </p:nvSpPr>
          <p:spPr>
            <a:xfrm>
              <a:off x="6609765" y="19232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23" name="object 25323"/>
            <p:cNvSpPr/>
            <p:nvPr/>
          </p:nvSpPr>
          <p:spPr>
            <a:xfrm>
              <a:off x="6609765" y="19232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787" y="0"/>
                  </a:moveTo>
                  <a:lnTo>
                    <a:pt x="0" y="0"/>
                  </a:lnTo>
                  <a:lnTo>
                    <a:pt x="1587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324" name="object 25324"/>
          <p:cNvGrpSpPr/>
          <p:nvPr/>
        </p:nvGrpSpPr>
        <p:grpSpPr>
          <a:xfrm>
            <a:off x="5560744" y="1291237"/>
            <a:ext cx="12430" cy="5572"/>
            <a:chOff x="6544805" y="1912943"/>
            <a:chExt cx="18415" cy="8255"/>
          </a:xfrm>
        </p:grpSpPr>
        <p:sp>
          <p:nvSpPr>
            <p:cNvPr id="25325" name="object 25325"/>
            <p:cNvSpPr/>
            <p:nvPr/>
          </p:nvSpPr>
          <p:spPr>
            <a:xfrm>
              <a:off x="6548767" y="19137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26" name="object 25326"/>
            <p:cNvSpPr/>
            <p:nvPr/>
          </p:nvSpPr>
          <p:spPr>
            <a:xfrm>
              <a:off x="6548767" y="19137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27" name="object 25327"/>
            <p:cNvSpPr/>
            <p:nvPr/>
          </p:nvSpPr>
          <p:spPr>
            <a:xfrm>
              <a:off x="6544805" y="19200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28" name="object 25328"/>
            <p:cNvSpPr/>
            <p:nvPr/>
          </p:nvSpPr>
          <p:spPr>
            <a:xfrm>
              <a:off x="6544805" y="19200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29" name="object 25329"/>
            <p:cNvSpPr/>
            <p:nvPr/>
          </p:nvSpPr>
          <p:spPr>
            <a:xfrm>
              <a:off x="6562229" y="19177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30" name="object 25330"/>
            <p:cNvSpPr/>
            <p:nvPr/>
          </p:nvSpPr>
          <p:spPr>
            <a:xfrm>
              <a:off x="6562229" y="19177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331" name="object 25331"/>
          <p:cNvGrpSpPr/>
          <p:nvPr/>
        </p:nvGrpSpPr>
        <p:grpSpPr>
          <a:xfrm>
            <a:off x="5607798" y="1293372"/>
            <a:ext cx="857" cy="1286"/>
            <a:chOff x="6614515" y="1916106"/>
            <a:chExt cx="1270" cy="1905"/>
          </a:xfrm>
        </p:grpSpPr>
        <p:sp>
          <p:nvSpPr>
            <p:cNvPr id="25332" name="object 25332"/>
            <p:cNvSpPr/>
            <p:nvPr/>
          </p:nvSpPr>
          <p:spPr>
            <a:xfrm>
              <a:off x="6614515" y="191689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33" name="object 25333"/>
            <p:cNvSpPr/>
            <p:nvPr/>
          </p:nvSpPr>
          <p:spPr>
            <a:xfrm>
              <a:off x="6614515" y="191689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334" name="object 25334"/>
          <p:cNvGrpSpPr/>
          <p:nvPr/>
        </p:nvGrpSpPr>
        <p:grpSpPr>
          <a:xfrm>
            <a:off x="5471440" y="1289634"/>
            <a:ext cx="2143" cy="1715"/>
            <a:chOff x="6412503" y="1910569"/>
            <a:chExt cx="3175" cy="2540"/>
          </a:xfrm>
        </p:grpSpPr>
        <p:sp>
          <p:nvSpPr>
            <p:cNvPr id="25335" name="object 25335"/>
            <p:cNvSpPr/>
            <p:nvPr/>
          </p:nvSpPr>
          <p:spPr>
            <a:xfrm>
              <a:off x="6413296" y="19121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36" name="object 25336"/>
            <p:cNvSpPr/>
            <p:nvPr/>
          </p:nvSpPr>
          <p:spPr>
            <a:xfrm>
              <a:off x="6413296" y="191136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0" y="787"/>
                  </a:lnTo>
                  <a:lnTo>
                    <a:pt x="1574" y="787"/>
                  </a:lnTo>
                  <a:lnTo>
                    <a:pt x="1574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337" name="object 25337"/>
          <p:cNvGrpSpPr/>
          <p:nvPr/>
        </p:nvGrpSpPr>
        <p:grpSpPr>
          <a:xfrm>
            <a:off x="5596037" y="1294983"/>
            <a:ext cx="857" cy="1286"/>
            <a:chOff x="6597091" y="1918493"/>
            <a:chExt cx="1270" cy="1905"/>
          </a:xfrm>
        </p:grpSpPr>
        <p:sp>
          <p:nvSpPr>
            <p:cNvPr id="25338" name="object 25338"/>
            <p:cNvSpPr/>
            <p:nvPr/>
          </p:nvSpPr>
          <p:spPr>
            <a:xfrm>
              <a:off x="6597091" y="19192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39" name="object 25339"/>
            <p:cNvSpPr/>
            <p:nvPr/>
          </p:nvSpPr>
          <p:spPr>
            <a:xfrm>
              <a:off x="6597091" y="19192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340" name="object 25340"/>
          <p:cNvGrpSpPr/>
          <p:nvPr/>
        </p:nvGrpSpPr>
        <p:grpSpPr>
          <a:xfrm>
            <a:off x="6523821" y="1422782"/>
            <a:ext cx="66008" cy="44577"/>
            <a:chOff x="7971587" y="2107825"/>
            <a:chExt cx="97790" cy="66040"/>
          </a:xfrm>
        </p:grpSpPr>
        <p:sp>
          <p:nvSpPr>
            <p:cNvPr id="25341" name="object 25341"/>
            <p:cNvSpPr/>
            <p:nvPr/>
          </p:nvSpPr>
          <p:spPr>
            <a:xfrm>
              <a:off x="8048422" y="21205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42" name="object 25342"/>
            <p:cNvSpPr/>
            <p:nvPr/>
          </p:nvSpPr>
          <p:spPr>
            <a:xfrm>
              <a:off x="8050796" y="21260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43" name="object 25343"/>
            <p:cNvSpPr/>
            <p:nvPr/>
          </p:nvSpPr>
          <p:spPr>
            <a:xfrm>
              <a:off x="8050796" y="212524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800"/>
                  </a:moveTo>
                  <a:lnTo>
                    <a:pt x="1574" y="800"/>
                  </a:lnTo>
                  <a:lnTo>
                    <a:pt x="80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44" name="object 25344"/>
            <p:cNvSpPr/>
            <p:nvPr/>
          </p:nvSpPr>
          <p:spPr>
            <a:xfrm>
              <a:off x="8067433" y="21212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45" name="object 25345"/>
            <p:cNvSpPr/>
            <p:nvPr/>
          </p:nvSpPr>
          <p:spPr>
            <a:xfrm>
              <a:off x="8067433" y="21212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46" name="object 25346"/>
            <p:cNvSpPr/>
            <p:nvPr/>
          </p:nvSpPr>
          <p:spPr>
            <a:xfrm>
              <a:off x="8022272" y="21141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47" name="object 25347"/>
            <p:cNvSpPr/>
            <p:nvPr/>
          </p:nvSpPr>
          <p:spPr>
            <a:xfrm>
              <a:off x="8022272" y="21141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48" name="object 25348"/>
            <p:cNvSpPr/>
            <p:nvPr/>
          </p:nvSpPr>
          <p:spPr>
            <a:xfrm>
              <a:off x="8003273" y="21133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49" name="object 25349"/>
            <p:cNvSpPr/>
            <p:nvPr/>
          </p:nvSpPr>
          <p:spPr>
            <a:xfrm>
              <a:off x="8003273" y="21133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50" name="object 25350"/>
            <p:cNvSpPr/>
            <p:nvPr/>
          </p:nvSpPr>
          <p:spPr>
            <a:xfrm>
              <a:off x="8019910" y="21086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51" name="object 25351"/>
            <p:cNvSpPr/>
            <p:nvPr/>
          </p:nvSpPr>
          <p:spPr>
            <a:xfrm>
              <a:off x="8019910" y="21086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52" name="object 25352"/>
            <p:cNvSpPr/>
            <p:nvPr/>
          </p:nvSpPr>
          <p:spPr>
            <a:xfrm>
              <a:off x="7973161" y="21672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53" name="object 25353"/>
            <p:cNvSpPr/>
            <p:nvPr/>
          </p:nvSpPr>
          <p:spPr>
            <a:xfrm>
              <a:off x="7973161" y="21672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800"/>
                  </a:moveTo>
                  <a:lnTo>
                    <a:pt x="0" y="0"/>
                  </a:lnTo>
                </a:path>
                <a:path w="1270" h="1269">
                  <a:moveTo>
                    <a:pt x="800" y="800"/>
                  </a:moveTo>
                  <a:lnTo>
                    <a:pt x="800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54" name="object 25354"/>
            <p:cNvSpPr/>
            <p:nvPr/>
          </p:nvSpPr>
          <p:spPr>
            <a:xfrm>
              <a:off x="7973961" y="21688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55" name="object 25355"/>
            <p:cNvSpPr/>
            <p:nvPr/>
          </p:nvSpPr>
          <p:spPr>
            <a:xfrm>
              <a:off x="7973961" y="21696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56" name="object 25356"/>
            <p:cNvSpPr/>
            <p:nvPr/>
          </p:nvSpPr>
          <p:spPr>
            <a:xfrm>
              <a:off x="7972374" y="21704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57" name="object 25357"/>
            <p:cNvSpPr/>
            <p:nvPr/>
          </p:nvSpPr>
          <p:spPr>
            <a:xfrm>
              <a:off x="7972374" y="21672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58" name="object 25358"/>
            <p:cNvSpPr/>
            <p:nvPr/>
          </p:nvSpPr>
          <p:spPr>
            <a:xfrm>
              <a:off x="7971587" y="21672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59" name="object 25359"/>
            <p:cNvSpPr/>
            <p:nvPr/>
          </p:nvSpPr>
          <p:spPr>
            <a:xfrm>
              <a:off x="7972374" y="21704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60" name="object 25360"/>
            <p:cNvSpPr/>
            <p:nvPr/>
          </p:nvSpPr>
          <p:spPr>
            <a:xfrm>
              <a:off x="7983461" y="21696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61" name="object 25361"/>
            <p:cNvSpPr/>
            <p:nvPr/>
          </p:nvSpPr>
          <p:spPr>
            <a:xfrm>
              <a:off x="7984261" y="21696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62" name="object 25362"/>
            <p:cNvSpPr/>
            <p:nvPr/>
          </p:nvSpPr>
          <p:spPr>
            <a:xfrm>
              <a:off x="7984261" y="21704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63" name="object 25363"/>
            <p:cNvSpPr/>
            <p:nvPr/>
          </p:nvSpPr>
          <p:spPr>
            <a:xfrm>
              <a:off x="7984261" y="21704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64" name="object 25364"/>
            <p:cNvSpPr/>
            <p:nvPr/>
          </p:nvSpPr>
          <p:spPr>
            <a:xfrm>
              <a:off x="7984261" y="21712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65" name="object 25365"/>
            <p:cNvSpPr/>
            <p:nvPr/>
          </p:nvSpPr>
          <p:spPr>
            <a:xfrm>
              <a:off x="7984261" y="217119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66" name="object 25366"/>
            <p:cNvSpPr/>
            <p:nvPr/>
          </p:nvSpPr>
          <p:spPr>
            <a:xfrm>
              <a:off x="7984261" y="21719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67" name="object 25367"/>
            <p:cNvSpPr/>
            <p:nvPr/>
          </p:nvSpPr>
          <p:spPr>
            <a:xfrm>
              <a:off x="7983461" y="21727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68" name="object 25368"/>
            <p:cNvSpPr/>
            <p:nvPr/>
          </p:nvSpPr>
          <p:spPr>
            <a:xfrm>
              <a:off x="7982661" y="2169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69" name="object 25369"/>
            <p:cNvSpPr/>
            <p:nvPr/>
          </p:nvSpPr>
          <p:spPr>
            <a:xfrm>
              <a:off x="7983461" y="21727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370" name="object 25370"/>
          <p:cNvGrpSpPr/>
          <p:nvPr/>
        </p:nvGrpSpPr>
        <p:grpSpPr>
          <a:xfrm>
            <a:off x="6531301" y="2943063"/>
            <a:ext cx="19288" cy="13716"/>
            <a:chOff x="7982667" y="4360094"/>
            <a:chExt cx="28575" cy="20320"/>
          </a:xfrm>
        </p:grpSpPr>
        <p:sp>
          <p:nvSpPr>
            <p:cNvPr id="25371" name="object 25371"/>
            <p:cNvSpPr/>
            <p:nvPr/>
          </p:nvSpPr>
          <p:spPr>
            <a:xfrm>
              <a:off x="7983461" y="437591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800" y="3175"/>
                  </a:lnTo>
                  <a:lnTo>
                    <a:pt x="0" y="3175"/>
                  </a:ln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1574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72" name="object 25372"/>
            <p:cNvSpPr/>
            <p:nvPr/>
          </p:nvSpPr>
          <p:spPr>
            <a:xfrm>
              <a:off x="7984261" y="437591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1574" y="2374"/>
                  </a:lnTo>
                  <a:lnTo>
                    <a:pt x="1574" y="787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73" name="object 25373"/>
            <p:cNvSpPr/>
            <p:nvPr/>
          </p:nvSpPr>
          <p:spPr>
            <a:xfrm>
              <a:off x="7983461" y="437592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800" y="787"/>
                  </a:lnTo>
                  <a:lnTo>
                    <a:pt x="0" y="787"/>
                  </a:lnTo>
                  <a:lnTo>
                    <a:pt x="0" y="31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74" name="object 25374"/>
            <p:cNvSpPr/>
            <p:nvPr/>
          </p:nvSpPr>
          <p:spPr>
            <a:xfrm>
              <a:off x="7992173" y="437274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74"/>
                  </a:moveTo>
                  <a:lnTo>
                    <a:pt x="787" y="3174"/>
                  </a:lnTo>
                  <a:lnTo>
                    <a:pt x="0" y="3174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1574" y="0"/>
                  </a:lnTo>
                  <a:lnTo>
                    <a:pt x="787" y="0"/>
                  </a:lnTo>
                </a:path>
                <a:path w="2540" h="3175">
                  <a:moveTo>
                    <a:pt x="0" y="3174"/>
                  </a:moveTo>
                  <a:lnTo>
                    <a:pt x="1574" y="3174"/>
                  </a:lnTo>
                  <a:lnTo>
                    <a:pt x="1574" y="2374"/>
                  </a:lnTo>
                  <a:lnTo>
                    <a:pt x="2374" y="1587"/>
                  </a:lnTo>
                  <a:lnTo>
                    <a:pt x="2374" y="787"/>
                  </a:lnTo>
                  <a:lnTo>
                    <a:pt x="1574" y="7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75" name="object 25375"/>
            <p:cNvSpPr/>
            <p:nvPr/>
          </p:nvSpPr>
          <p:spPr>
            <a:xfrm>
              <a:off x="7992173" y="437274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800" y="787"/>
                  </a:lnTo>
                  <a:lnTo>
                    <a:pt x="0" y="787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76" name="object 25376"/>
            <p:cNvSpPr/>
            <p:nvPr/>
          </p:nvSpPr>
          <p:spPr>
            <a:xfrm>
              <a:off x="8009598" y="437433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87"/>
                  </a:moveTo>
                  <a:lnTo>
                    <a:pt x="800" y="1587"/>
                  </a:lnTo>
                  <a:lnTo>
                    <a:pt x="0" y="1587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</a:path>
                <a:path w="1270" h="2539">
                  <a:moveTo>
                    <a:pt x="800" y="2387"/>
                  </a:moveTo>
                  <a:lnTo>
                    <a:pt x="800" y="23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77" name="object 25377"/>
            <p:cNvSpPr/>
            <p:nvPr/>
          </p:nvSpPr>
          <p:spPr>
            <a:xfrm>
              <a:off x="8010398" y="437433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78" name="object 25378"/>
            <p:cNvSpPr/>
            <p:nvPr/>
          </p:nvSpPr>
          <p:spPr>
            <a:xfrm>
              <a:off x="8009598" y="43751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0" y="0"/>
                  </a:moveTo>
                  <a:lnTo>
                    <a:pt x="0" y="0"/>
                  </a:lnTo>
                  <a:lnTo>
                    <a:pt x="0" y="800"/>
                  </a:lnTo>
                  <a:lnTo>
                    <a:pt x="80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79" name="object 25379"/>
            <p:cNvSpPr/>
            <p:nvPr/>
          </p:nvSpPr>
          <p:spPr>
            <a:xfrm>
              <a:off x="8009598" y="436088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74"/>
                  </a:moveTo>
                  <a:lnTo>
                    <a:pt x="0" y="1574"/>
                  </a:ln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</a:path>
                <a:path w="1270" h="1904">
                  <a:moveTo>
                    <a:pt x="800" y="1574"/>
                  </a:moveTo>
                  <a:lnTo>
                    <a:pt x="80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80" name="object 25380"/>
            <p:cNvSpPr/>
            <p:nvPr/>
          </p:nvSpPr>
          <p:spPr>
            <a:xfrm>
              <a:off x="8009598" y="436088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1574"/>
                  </a:lnTo>
                  <a:lnTo>
                    <a:pt x="80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381" name="object 25381"/>
          <p:cNvGrpSpPr/>
          <p:nvPr/>
        </p:nvGrpSpPr>
        <p:grpSpPr>
          <a:xfrm>
            <a:off x="6531301" y="2848946"/>
            <a:ext cx="19288" cy="13716"/>
            <a:chOff x="7982667" y="4220660"/>
            <a:chExt cx="28575" cy="20320"/>
          </a:xfrm>
        </p:grpSpPr>
        <p:sp>
          <p:nvSpPr>
            <p:cNvPr id="25382" name="object 25382"/>
            <p:cNvSpPr/>
            <p:nvPr/>
          </p:nvSpPr>
          <p:spPr>
            <a:xfrm>
              <a:off x="8009598" y="42349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74"/>
                  </a:moveTo>
                  <a:lnTo>
                    <a:pt x="0" y="1574"/>
                  </a:ln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</a:path>
                <a:path w="1270" h="1904">
                  <a:moveTo>
                    <a:pt x="800" y="1574"/>
                  </a:moveTo>
                  <a:lnTo>
                    <a:pt x="80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83" name="object 25383"/>
            <p:cNvSpPr/>
            <p:nvPr/>
          </p:nvSpPr>
          <p:spPr>
            <a:xfrm>
              <a:off x="8009598" y="423491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1574"/>
                  </a:lnTo>
                  <a:lnTo>
                    <a:pt x="80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84" name="object 25384"/>
            <p:cNvSpPr/>
            <p:nvPr/>
          </p:nvSpPr>
          <p:spPr>
            <a:xfrm>
              <a:off x="7983461" y="423649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800" y="3175"/>
                  </a:lnTo>
                  <a:lnTo>
                    <a:pt x="0" y="3175"/>
                  </a:lnTo>
                  <a:lnTo>
                    <a:pt x="0" y="800"/>
                  </a:lnTo>
                  <a:lnTo>
                    <a:pt x="800" y="0"/>
                  </a:lnTo>
                  <a:lnTo>
                    <a:pt x="1574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85" name="object 25385"/>
            <p:cNvSpPr/>
            <p:nvPr/>
          </p:nvSpPr>
          <p:spPr>
            <a:xfrm>
              <a:off x="7984261" y="423649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787" y="3175"/>
                  </a:lnTo>
                  <a:lnTo>
                    <a:pt x="787" y="2387"/>
                  </a:lnTo>
                  <a:lnTo>
                    <a:pt x="1574" y="1600"/>
                  </a:lnTo>
                  <a:lnTo>
                    <a:pt x="1574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86" name="object 25386"/>
            <p:cNvSpPr/>
            <p:nvPr/>
          </p:nvSpPr>
          <p:spPr>
            <a:xfrm>
              <a:off x="7983461" y="423650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0" y="800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87" name="object 25387"/>
            <p:cNvSpPr/>
            <p:nvPr/>
          </p:nvSpPr>
          <p:spPr>
            <a:xfrm>
              <a:off x="7992173" y="423332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75"/>
                  </a:moveTo>
                  <a:lnTo>
                    <a:pt x="787" y="3175"/>
                  </a:lnTo>
                  <a:lnTo>
                    <a:pt x="0" y="3175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1574" y="0"/>
                  </a:lnTo>
                  <a:lnTo>
                    <a:pt x="787" y="0"/>
                  </a:lnTo>
                </a:path>
                <a:path w="2540" h="3175">
                  <a:moveTo>
                    <a:pt x="0" y="3175"/>
                  </a:moveTo>
                  <a:lnTo>
                    <a:pt x="1574" y="3175"/>
                  </a:lnTo>
                  <a:lnTo>
                    <a:pt x="1574" y="2387"/>
                  </a:lnTo>
                  <a:lnTo>
                    <a:pt x="2374" y="1600"/>
                  </a:lnTo>
                  <a:lnTo>
                    <a:pt x="2374" y="800"/>
                  </a:lnTo>
                  <a:lnTo>
                    <a:pt x="1574" y="80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88" name="object 25388"/>
            <p:cNvSpPr/>
            <p:nvPr/>
          </p:nvSpPr>
          <p:spPr>
            <a:xfrm>
              <a:off x="7992173" y="423332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89" name="object 25389"/>
            <p:cNvSpPr/>
            <p:nvPr/>
          </p:nvSpPr>
          <p:spPr>
            <a:xfrm>
              <a:off x="8009598" y="422145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74"/>
                  </a:moveTo>
                  <a:lnTo>
                    <a:pt x="0" y="1574"/>
                  </a:ln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</a:path>
                <a:path w="1270" h="1904">
                  <a:moveTo>
                    <a:pt x="800" y="1574"/>
                  </a:moveTo>
                  <a:lnTo>
                    <a:pt x="80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90" name="object 25390"/>
            <p:cNvSpPr/>
            <p:nvPr/>
          </p:nvSpPr>
          <p:spPr>
            <a:xfrm>
              <a:off x="8009598" y="422145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1574"/>
                  </a:lnTo>
                  <a:lnTo>
                    <a:pt x="80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391" name="object 25391"/>
          <p:cNvGrpSpPr/>
          <p:nvPr/>
        </p:nvGrpSpPr>
        <p:grpSpPr>
          <a:xfrm>
            <a:off x="6575684" y="2822200"/>
            <a:ext cx="14145" cy="3429"/>
            <a:chOff x="8048421" y="4181037"/>
            <a:chExt cx="20955" cy="5080"/>
          </a:xfrm>
        </p:grpSpPr>
        <p:sp>
          <p:nvSpPr>
            <p:cNvPr id="25392" name="object 25392"/>
            <p:cNvSpPr/>
            <p:nvPr/>
          </p:nvSpPr>
          <p:spPr>
            <a:xfrm>
              <a:off x="8068221" y="41850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93" name="object 25393"/>
            <p:cNvSpPr/>
            <p:nvPr/>
          </p:nvSpPr>
          <p:spPr>
            <a:xfrm>
              <a:off x="8048421" y="41818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394" name="object 25394"/>
          <p:cNvSpPr/>
          <p:nvPr/>
        </p:nvSpPr>
        <p:spPr>
          <a:xfrm>
            <a:off x="6514725" y="2837711"/>
            <a:ext cx="1286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74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395" name="object 25395"/>
          <p:cNvGrpSpPr/>
          <p:nvPr/>
        </p:nvGrpSpPr>
        <p:grpSpPr>
          <a:xfrm>
            <a:off x="6562320" y="2830232"/>
            <a:ext cx="857" cy="1286"/>
            <a:chOff x="8028622" y="4192936"/>
            <a:chExt cx="1270" cy="1905"/>
          </a:xfrm>
        </p:grpSpPr>
        <p:sp>
          <p:nvSpPr>
            <p:cNvPr id="25396" name="object 25396"/>
            <p:cNvSpPr/>
            <p:nvPr/>
          </p:nvSpPr>
          <p:spPr>
            <a:xfrm>
              <a:off x="8028622" y="41937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397" name="object 25397"/>
            <p:cNvSpPr/>
            <p:nvPr/>
          </p:nvSpPr>
          <p:spPr>
            <a:xfrm>
              <a:off x="8028622" y="41937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398" name="object 25398"/>
          <p:cNvSpPr/>
          <p:nvPr/>
        </p:nvSpPr>
        <p:spPr>
          <a:xfrm>
            <a:off x="6486917" y="2840386"/>
            <a:ext cx="1286" cy="857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0" y="800"/>
                </a:lnTo>
                <a:lnTo>
                  <a:pt x="1574" y="800"/>
                </a:lnTo>
                <a:lnTo>
                  <a:pt x="1574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399" name="object 25399"/>
          <p:cNvGrpSpPr/>
          <p:nvPr/>
        </p:nvGrpSpPr>
        <p:grpSpPr>
          <a:xfrm>
            <a:off x="6548411" y="2824343"/>
            <a:ext cx="29147" cy="5144"/>
            <a:chOff x="8008016" y="4184212"/>
            <a:chExt cx="43180" cy="7620"/>
          </a:xfrm>
        </p:grpSpPr>
        <p:sp>
          <p:nvSpPr>
            <p:cNvPr id="25400" name="object 25400"/>
            <p:cNvSpPr/>
            <p:nvPr/>
          </p:nvSpPr>
          <p:spPr>
            <a:xfrm>
              <a:off x="8008810" y="418976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87" y="0"/>
                  </a:lnTo>
                  <a:lnTo>
                    <a:pt x="787" y="787"/>
                  </a:lnTo>
                  <a:lnTo>
                    <a:pt x="1587" y="787"/>
                  </a:lnTo>
                  <a:lnTo>
                    <a:pt x="1587" y="0"/>
                  </a:lnTo>
                </a:path>
                <a:path w="1904" h="1270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01" name="object 25401"/>
            <p:cNvSpPr/>
            <p:nvPr/>
          </p:nvSpPr>
          <p:spPr>
            <a:xfrm>
              <a:off x="8027822" y="41897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02" name="object 25402"/>
            <p:cNvSpPr/>
            <p:nvPr/>
          </p:nvSpPr>
          <p:spPr>
            <a:xfrm>
              <a:off x="8049209" y="41850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03" name="object 25403"/>
            <p:cNvSpPr/>
            <p:nvPr/>
          </p:nvSpPr>
          <p:spPr>
            <a:xfrm>
              <a:off x="8049209" y="41850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404" name="object 25404"/>
          <p:cNvGrpSpPr/>
          <p:nvPr/>
        </p:nvGrpSpPr>
        <p:grpSpPr>
          <a:xfrm>
            <a:off x="6499744" y="2834509"/>
            <a:ext cx="29147" cy="9430"/>
            <a:chOff x="7935918" y="4199273"/>
            <a:chExt cx="43180" cy="13970"/>
          </a:xfrm>
        </p:grpSpPr>
        <p:sp>
          <p:nvSpPr>
            <p:cNvPr id="25405" name="object 25405"/>
            <p:cNvSpPr/>
            <p:nvPr/>
          </p:nvSpPr>
          <p:spPr>
            <a:xfrm>
              <a:off x="7936712" y="42079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06" name="object 25406"/>
            <p:cNvSpPr/>
            <p:nvPr/>
          </p:nvSpPr>
          <p:spPr>
            <a:xfrm>
              <a:off x="7936712" y="42079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07" name="object 25407"/>
            <p:cNvSpPr/>
            <p:nvPr/>
          </p:nvSpPr>
          <p:spPr>
            <a:xfrm>
              <a:off x="7958899" y="42000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08" name="object 25408"/>
            <p:cNvSpPr/>
            <p:nvPr/>
          </p:nvSpPr>
          <p:spPr>
            <a:xfrm>
              <a:off x="7935937" y="42119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09" name="object 25409"/>
            <p:cNvSpPr/>
            <p:nvPr/>
          </p:nvSpPr>
          <p:spPr>
            <a:xfrm>
              <a:off x="7977123" y="420401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410" name="object 25410"/>
          <p:cNvGrpSpPr/>
          <p:nvPr/>
        </p:nvGrpSpPr>
        <p:grpSpPr>
          <a:xfrm>
            <a:off x="7016852" y="2654830"/>
            <a:ext cx="57864" cy="26575"/>
            <a:chOff x="8702002" y="3933082"/>
            <a:chExt cx="85725" cy="39370"/>
          </a:xfrm>
        </p:grpSpPr>
        <p:sp>
          <p:nvSpPr>
            <p:cNvPr id="25411" name="object 25411"/>
            <p:cNvSpPr/>
            <p:nvPr/>
          </p:nvSpPr>
          <p:spPr>
            <a:xfrm>
              <a:off x="8745601" y="39457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74" y="-793"/>
                  </a:moveTo>
                  <a:lnTo>
                    <a:pt x="374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12" name="object 25412"/>
            <p:cNvSpPr/>
            <p:nvPr/>
          </p:nvSpPr>
          <p:spPr>
            <a:xfrm>
              <a:off x="8745601" y="39457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13" name="object 25413"/>
            <p:cNvSpPr/>
            <p:nvPr/>
          </p:nvSpPr>
          <p:spPr>
            <a:xfrm>
              <a:off x="8702002" y="396872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14" name="object 25414"/>
            <p:cNvSpPr/>
            <p:nvPr/>
          </p:nvSpPr>
          <p:spPr>
            <a:xfrm>
              <a:off x="8760650" y="39441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15" name="object 25415"/>
            <p:cNvSpPr/>
            <p:nvPr/>
          </p:nvSpPr>
          <p:spPr>
            <a:xfrm>
              <a:off x="8762987" y="39338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800"/>
                  </a:lnTo>
                  <a:lnTo>
                    <a:pt x="838" y="800"/>
                  </a:lnTo>
                  <a:lnTo>
                    <a:pt x="838" y="0"/>
                  </a:lnTo>
                </a:path>
                <a:path w="1270" h="1270">
                  <a:moveTo>
                    <a:pt x="0" y="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16" name="object 25416"/>
            <p:cNvSpPr/>
            <p:nvPr/>
          </p:nvSpPr>
          <p:spPr>
            <a:xfrm>
              <a:off x="8785987" y="39362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17" name="object 25417"/>
            <p:cNvSpPr/>
            <p:nvPr/>
          </p:nvSpPr>
          <p:spPr>
            <a:xfrm>
              <a:off x="8770086" y="39378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18" name="object 25418"/>
            <p:cNvSpPr/>
            <p:nvPr/>
          </p:nvSpPr>
          <p:spPr>
            <a:xfrm>
              <a:off x="8721763" y="39576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38" y="0"/>
                  </a:lnTo>
                </a:path>
                <a:path w="1270">
                  <a:moveTo>
                    <a:pt x="0" y="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19" name="object 25419"/>
            <p:cNvSpPr/>
            <p:nvPr/>
          </p:nvSpPr>
          <p:spPr>
            <a:xfrm>
              <a:off x="8719426" y="39671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20" name="object 25420"/>
            <p:cNvSpPr/>
            <p:nvPr/>
          </p:nvSpPr>
          <p:spPr>
            <a:xfrm>
              <a:off x="8717839" y="39671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21" name="object 25421"/>
            <p:cNvSpPr/>
            <p:nvPr/>
          </p:nvSpPr>
          <p:spPr>
            <a:xfrm>
              <a:off x="8724951" y="39703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38" y="800"/>
                  </a:lnTo>
                </a:path>
                <a:path w="1270" h="1270">
                  <a:moveTo>
                    <a:pt x="0" y="800"/>
                  </a:moveTo>
                  <a:lnTo>
                    <a:pt x="0" y="0"/>
                  </a:lnTo>
                  <a:lnTo>
                    <a:pt x="838" y="0"/>
                  </a:lnTo>
                  <a:lnTo>
                    <a:pt x="838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22" name="object 25422"/>
            <p:cNvSpPr/>
            <p:nvPr/>
          </p:nvSpPr>
          <p:spPr>
            <a:xfrm>
              <a:off x="8728964" y="39608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800"/>
                  </a:lnTo>
                  <a:lnTo>
                    <a:pt x="749" y="800"/>
                  </a:lnTo>
                  <a:lnTo>
                    <a:pt x="749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23" name="object 25423"/>
            <p:cNvSpPr/>
            <p:nvPr/>
          </p:nvSpPr>
          <p:spPr>
            <a:xfrm>
              <a:off x="8728964" y="39608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74" y="-793"/>
                  </a:moveTo>
                  <a:lnTo>
                    <a:pt x="374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24" name="object 25424"/>
            <p:cNvSpPr/>
            <p:nvPr/>
          </p:nvSpPr>
          <p:spPr>
            <a:xfrm>
              <a:off x="8744763" y="39592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838" y="800"/>
                  </a:lnTo>
                </a:path>
                <a:path w="1270" h="1270">
                  <a:moveTo>
                    <a:pt x="0" y="800"/>
                  </a:moveTo>
                  <a:lnTo>
                    <a:pt x="0" y="0"/>
                  </a:lnTo>
                  <a:lnTo>
                    <a:pt x="838" y="0"/>
                  </a:lnTo>
                  <a:lnTo>
                    <a:pt x="838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25" name="object 25425"/>
            <p:cNvSpPr/>
            <p:nvPr/>
          </p:nvSpPr>
          <p:spPr>
            <a:xfrm>
              <a:off x="8768499" y="39473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800"/>
                  </a:lnTo>
                  <a:lnTo>
                    <a:pt x="838" y="800"/>
                  </a:lnTo>
                  <a:lnTo>
                    <a:pt x="838" y="0"/>
                  </a:lnTo>
                </a:path>
                <a:path w="1270" h="1270">
                  <a:moveTo>
                    <a:pt x="0" y="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426" name="object 25426"/>
          <p:cNvGrpSpPr/>
          <p:nvPr/>
        </p:nvGrpSpPr>
        <p:grpSpPr>
          <a:xfrm>
            <a:off x="2631962" y="2383716"/>
            <a:ext cx="1286" cy="1715"/>
            <a:chOff x="2205869" y="3531431"/>
            <a:chExt cx="1905" cy="2540"/>
          </a:xfrm>
        </p:grpSpPr>
        <p:sp>
          <p:nvSpPr>
            <p:cNvPr id="25427" name="object 25427"/>
            <p:cNvSpPr/>
            <p:nvPr/>
          </p:nvSpPr>
          <p:spPr>
            <a:xfrm>
              <a:off x="2206663" y="353222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28" name="object 25428"/>
            <p:cNvSpPr/>
            <p:nvPr/>
          </p:nvSpPr>
          <p:spPr>
            <a:xfrm>
              <a:off x="2206663" y="35330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29" name="object 25429"/>
            <p:cNvSpPr/>
            <p:nvPr/>
          </p:nvSpPr>
          <p:spPr>
            <a:xfrm>
              <a:off x="2206663" y="35322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430" name="object 25430"/>
          <p:cNvSpPr/>
          <p:nvPr/>
        </p:nvSpPr>
        <p:spPr>
          <a:xfrm>
            <a:off x="2669393" y="2371959"/>
            <a:ext cx="857" cy="0"/>
          </a:xfrm>
          <a:custGeom>
            <a:avLst/>
            <a:gdLst/>
            <a:ahLst/>
            <a:cxnLst/>
            <a:rect l="l" t="t" r="r" b="b"/>
            <a:pathLst>
              <a:path w="1269">
                <a:moveTo>
                  <a:pt x="0" y="0"/>
                </a:moveTo>
                <a:lnTo>
                  <a:pt x="800" y="0"/>
                </a:lnTo>
                <a:lnTo>
                  <a:pt x="0" y="0"/>
                </a:lnTo>
                <a:lnTo>
                  <a:pt x="80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5431" name="object 25431"/>
          <p:cNvSpPr/>
          <p:nvPr/>
        </p:nvSpPr>
        <p:spPr>
          <a:xfrm>
            <a:off x="2685441" y="24120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432" name="object 25432"/>
          <p:cNvGrpSpPr/>
          <p:nvPr/>
        </p:nvGrpSpPr>
        <p:grpSpPr>
          <a:xfrm>
            <a:off x="2685424" y="2376764"/>
            <a:ext cx="14145" cy="4286"/>
            <a:chOff x="2285072" y="3521131"/>
            <a:chExt cx="20955" cy="6350"/>
          </a:xfrm>
        </p:grpSpPr>
        <p:sp>
          <p:nvSpPr>
            <p:cNvPr id="25433" name="object 25433"/>
            <p:cNvSpPr/>
            <p:nvPr/>
          </p:nvSpPr>
          <p:spPr>
            <a:xfrm>
              <a:off x="2303310" y="352192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34" name="object 25434"/>
            <p:cNvSpPr/>
            <p:nvPr/>
          </p:nvSpPr>
          <p:spPr>
            <a:xfrm>
              <a:off x="2303310" y="352192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35" name="object 25435"/>
            <p:cNvSpPr/>
            <p:nvPr/>
          </p:nvSpPr>
          <p:spPr>
            <a:xfrm>
              <a:off x="2285072" y="35266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436" name="object 25436"/>
          <p:cNvGrpSpPr/>
          <p:nvPr/>
        </p:nvGrpSpPr>
        <p:grpSpPr>
          <a:xfrm>
            <a:off x="2631953" y="2632371"/>
            <a:ext cx="1286" cy="2143"/>
            <a:chOff x="2205856" y="3899808"/>
            <a:chExt cx="1905" cy="3175"/>
          </a:xfrm>
        </p:grpSpPr>
        <p:sp>
          <p:nvSpPr>
            <p:cNvPr id="25437" name="object 25437"/>
            <p:cNvSpPr/>
            <p:nvPr/>
          </p:nvSpPr>
          <p:spPr>
            <a:xfrm>
              <a:off x="2206650" y="390060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38" name="object 25438"/>
            <p:cNvSpPr/>
            <p:nvPr/>
          </p:nvSpPr>
          <p:spPr>
            <a:xfrm>
              <a:off x="2206650" y="39021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39" name="object 25439"/>
            <p:cNvSpPr/>
            <p:nvPr/>
          </p:nvSpPr>
          <p:spPr>
            <a:xfrm>
              <a:off x="2206650" y="390060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440" name="object 25440"/>
          <p:cNvGrpSpPr/>
          <p:nvPr/>
        </p:nvGrpSpPr>
        <p:grpSpPr>
          <a:xfrm>
            <a:off x="2631953" y="3309358"/>
            <a:ext cx="1286" cy="2143"/>
            <a:chOff x="2205856" y="4902752"/>
            <a:chExt cx="1905" cy="3175"/>
          </a:xfrm>
        </p:grpSpPr>
        <p:sp>
          <p:nvSpPr>
            <p:cNvPr id="25441" name="object 25441"/>
            <p:cNvSpPr/>
            <p:nvPr/>
          </p:nvSpPr>
          <p:spPr>
            <a:xfrm>
              <a:off x="2206650" y="490354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42" name="object 25442"/>
            <p:cNvSpPr/>
            <p:nvPr/>
          </p:nvSpPr>
          <p:spPr>
            <a:xfrm>
              <a:off x="2206650" y="490512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43" name="object 25443"/>
            <p:cNvSpPr/>
            <p:nvPr/>
          </p:nvSpPr>
          <p:spPr>
            <a:xfrm>
              <a:off x="2206650" y="49035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444" name="object 25444"/>
          <p:cNvGrpSpPr/>
          <p:nvPr/>
        </p:nvGrpSpPr>
        <p:grpSpPr>
          <a:xfrm>
            <a:off x="2643183" y="2640386"/>
            <a:ext cx="8573" cy="5572"/>
            <a:chOff x="2222493" y="3911682"/>
            <a:chExt cx="12700" cy="8255"/>
          </a:xfrm>
        </p:grpSpPr>
        <p:sp>
          <p:nvSpPr>
            <p:cNvPr id="25445" name="object 25445"/>
            <p:cNvSpPr/>
            <p:nvPr/>
          </p:nvSpPr>
          <p:spPr>
            <a:xfrm>
              <a:off x="2232799" y="39156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46" name="object 25446"/>
            <p:cNvSpPr/>
            <p:nvPr/>
          </p:nvSpPr>
          <p:spPr>
            <a:xfrm>
              <a:off x="2232012" y="391565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1574" y="3175"/>
                  </a:moveTo>
                  <a:lnTo>
                    <a:pt x="2374" y="3175"/>
                  </a:lnTo>
                </a:path>
                <a:path w="2539" h="3175">
                  <a:moveTo>
                    <a:pt x="1574" y="3175"/>
                  </a:moveTo>
                  <a:lnTo>
                    <a:pt x="1574" y="2374"/>
                  </a:lnTo>
                  <a:lnTo>
                    <a:pt x="2374" y="2374"/>
                  </a:lnTo>
                  <a:lnTo>
                    <a:pt x="2374" y="1587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787" y="0"/>
                  </a:lnTo>
                </a:path>
                <a:path w="2539" h="3175">
                  <a:moveTo>
                    <a:pt x="1574" y="3175"/>
                  </a:moveTo>
                  <a:lnTo>
                    <a:pt x="1574" y="2374"/>
                  </a:lnTo>
                  <a:lnTo>
                    <a:pt x="2374" y="2374"/>
                  </a:lnTo>
                  <a:lnTo>
                    <a:pt x="2374" y="1587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787" y="3175"/>
                  </a:lnTo>
                  <a:lnTo>
                    <a:pt x="1574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47" name="object 25447"/>
            <p:cNvSpPr/>
            <p:nvPr/>
          </p:nvSpPr>
          <p:spPr>
            <a:xfrm>
              <a:off x="2223287" y="39124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48" name="object 25448"/>
            <p:cNvSpPr/>
            <p:nvPr/>
          </p:nvSpPr>
          <p:spPr>
            <a:xfrm>
              <a:off x="2224087" y="391565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49" name="object 25449"/>
            <p:cNvSpPr/>
            <p:nvPr/>
          </p:nvSpPr>
          <p:spPr>
            <a:xfrm>
              <a:off x="2224087" y="391247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787" y="3175"/>
                  </a:moveTo>
                  <a:lnTo>
                    <a:pt x="7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50" name="object 25450"/>
            <p:cNvSpPr/>
            <p:nvPr/>
          </p:nvSpPr>
          <p:spPr>
            <a:xfrm>
              <a:off x="2223287" y="391247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800" y="3175"/>
                  </a:moveTo>
                  <a:lnTo>
                    <a:pt x="1587" y="3175"/>
                  </a:lnTo>
                  <a:lnTo>
                    <a:pt x="1587" y="800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1587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451" name="object 25451"/>
          <p:cNvGrpSpPr/>
          <p:nvPr/>
        </p:nvGrpSpPr>
        <p:grpSpPr>
          <a:xfrm>
            <a:off x="2643183" y="2391209"/>
            <a:ext cx="8573" cy="5572"/>
            <a:chOff x="2222493" y="3542531"/>
            <a:chExt cx="12700" cy="8255"/>
          </a:xfrm>
        </p:grpSpPr>
        <p:sp>
          <p:nvSpPr>
            <p:cNvPr id="25452" name="object 25452"/>
            <p:cNvSpPr/>
            <p:nvPr/>
          </p:nvSpPr>
          <p:spPr>
            <a:xfrm>
              <a:off x="2232799" y="354648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53" name="object 25453"/>
            <p:cNvSpPr/>
            <p:nvPr/>
          </p:nvSpPr>
          <p:spPr>
            <a:xfrm>
              <a:off x="2232012" y="354648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1574" y="3175"/>
                  </a:moveTo>
                  <a:lnTo>
                    <a:pt x="2374" y="3175"/>
                  </a:lnTo>
                </a:path>
                <a:path w="2539" h="3175">
                  <a:moveTo>
                    <a:pt x="1574" y="3175"/>
                  </a:moveTo>
                  <a:lnTo>
                    <a:pt x="2374" y="2374"/>
                  </a:lnTo>
                  <a:lnTo>
                    <a:pt x="2374" y="1587"/>
                  </a:lnTo>
                  <a:lnTo>
                    <a:pt x="1574" y="1587"/>
                  </a:lnTo>
                  <a:lnTo>
                    <a:pt x="1574" y="800"/>
                  </a:lnTo>
                  <a:lnTo>
                    <a:pt x="787" y="0"/>
                  </a:lnTo>
                </a:path>
                <a:path w="2539" h="3175">
                  <a:moveTo>
                    <a:pt x="1574" y="3175"/>
                  </a:moveTo>
                  <a:lnTo>
                    <a:pt x="2374" y="2374"/>
                  </a:lnTo>
                  <a:lnTo>
                    <a:pt x="2374" y="1587"/>
                  </a:lnTo>
                  <a:lnTo>
                    <a:pt x="1574" y="1587"/>
                  </a:lnTo>
                  <a:lnTo>
                    <a:pt x="1574" y="800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1574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54" name="object 25454"/>
            <p:cNvSpPr/>
            <p:nvPr/>
          </p:nvSpPr>
          <p:spPr>
            <a:xfrm>
              <a:off x="2223287" y="35433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55" name="object 25455"/>
            <p:cNvSpPr/>
            <p:nvPr/>
          </p:nvSpPr>
          <p:spPr>
            <a:xfrm>
              <a:off x="2224087" y="354648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56" name="object 25456"/>
            <p:cNvSpPr/>
            <p:nvPr/>
          </p:nvSpPr>
          <p:spPr>
            <a:xfrm>
              <a:off x="2224087" y="354411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87" y="2374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57" name="object 25457"/>
            <p:cNvSpPr/>
            <p:nvPr/>
          </p:nvSpPr>
          <p:spPr>
            <a:xfrm>
              <a:off x="2223287" y="354332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800" y="3962"/>
                  </a:moveTo>
                  <a:lnTo>
                    <a:pt x="1587" y="3962"/>
                  </a:lnTo>
                  <a:lnTo>
                    <a:pt x="1587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3162"/>
                  </a:lnTo>
                  <a:lnTo>
                    <a:pt x="800" y="3962"/>
                  </a:lnTo>
                  <a:lnTo>
                    <a:pt x="1587" y="3962"/>
                  </a:lnTo>
                  <a:lnTo>
                    <a:pt x="1587" y="3162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458" name="object 25458"/>
          <p:cNvSpPr/>
          <p:nvPr/>
        </p:nvSpPr>
        <p:spPr>
          <a:xfrm>
            <a:off x="2685424" y="24024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459" name="object 25459"/>
          <p:cNvGrpSpPr/>
          <p:nvPr/>
        </p:nvGrpSpPr>
        <p:grpSpPr>
          <a:xfrm>
            <a:off x="3542086" y="3446784"/>
            <a:ext cx="3429" cy="3429"/>
            <a:chOff x="3554202" y="5106346"/>
            <a:chExt cx="5080" cy="5080"/>
          </a:xfrm>
        </p:grpSpPr>
        <p:sp>
          <p:nvSpPr>
            <p:cNvPr id="25460" name="object 25460"/>
            <p:cNvSpPr/>
            <p:nvPr/>
          </p:nvSpPr>
          <p:spPr>
            <a:xfrm>
              <a:off x="3555796" y="51071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61" name="object 25461"/>
            <p:cNvSpPr/>
            <p:nvPr/>
          </p:nvSpPr>
          <p:spPr>
            <a:xfrm>
              <a:off x="3554996" y="510713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62" name="object 25462"/>
            <p:cNvSpPr/>
            <p:nvPr/>
          </p:nvSpPr>
          <p:spPr>
            <a:xfrm>
              <a:off x="3554996" y="51071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2374"/>
                  </a:moveTo>
                  <a:lnTo>
                    <a:pt x="3175" y="1574"/>
                  </a:lnTo>
                  <a:lnTo>
                    <a:pt x="3175" y="787"/>
                  </a:lnTo>
                  <a:lnTo>
                    <a:pt x="2374" y="787"/>
                  </a:lnTo>
                  <a:lnTo>
                    <a:pt x="2374" y="0"/>
                  </a:lnTo>
                  <a:lnTo>
                    <a:pt x="0" y="0"/>
                  </a:lnTo>
                </a:path>
                <a:path w="3175" h="3175">
                  <a:moveTo>
                    <a:pt x="2374" y="2374"/>
                  </a:moveTo>
                  <a:lnTo>
                    <a:pt x="3175" y="1574"/>
                  </a:lnTo>
                  <a:lnTo>
                    <a:pt x="3175" y="787"/>
                  </a:lnTo>
                  <a:lnTo>
                    <a:pt x="2374" y="787"/>
                  </a:lnTo>
                  <a:lnTo>
                    <a:pt x="2374" y="0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800" y="2374"/>
                  </a:lnTo>
                  <a:lnTo>
                    <a:pt x="800" y="3175"/>
                  </a:lnTo>
                  <a:lnTo>
                    <a:pt x="1574" y="3175"/>
                  </a:lnTo>
                  <a:lnTo>
                    <a:pt x="2374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463" name="object 25463"/>
          <p:cNvGrpSpPr/>
          <p:nvPr/>
        </p:nvGrpSpPr>
        <p:grpSpPr>
          <a:xfrm>
            <a:off x="3576848" y="2560721"/>
            <a:ext cx="3429" cy="3429"/>
            <a:chOff x="3605701" y="3793661"/>
            <a:chExt cx="5080" cy="5080"/>
          </a:xfrm>
        </p:grpSpPr>
        <p:sp>
          <p:nvSpPr>
            <p:cNvPr id="25464" name="object 25464"/>
            <p:cNvSpPr/>
            <p:nvPr/>
          </p:nvSpPr>
          <p:spPr>
            <a:xfrm>
              <a:off x="3607295" y="37944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65" name="object 25465"/>
            <p:cNvSpPr/>
            <p:nvPr/>
          </p:nvSpPr>
          <p:spPr>
            <a:xfrm>
              <a:off x="3606495" y="37944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66" name="object 25466"/>
            <p:cNvSpPr/>
            <p:nvPr/>
          </p:nvSpPr>
          <p:spPr>
            <a:xfrm>
              <a:off x="3606495" y="37944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2374"/>
                  </a:moveTo>
                  <a:lnTo>
                    <a:pt x="3175" y="1574"/>
                  </a:lnTo>
                  <a:lnTo>
                    <a:pt x="3175" y="787"/>
                  </a:lnTo>
                  <a:lnTo>
                    <a:pt x="2374" y="787"/>
                  </a:lnTo>
                  <a:lnTo>
                    <a:pt x="2374" y="0"/>
                  </a:lnTo>
                  <a:lnTo>
                    <a:pt x="0" y="0"/>
                  </a:lnTo>
                </a:path>
                <a:path w="3175" h="3175">
                  <a:moveTo>
                    <a:pt x="2374" y="2374"/>
                  </a:moveTo>
                  <a:lnTo>
                    <a:pt x="3175" y="1574"/>
                  </a:lnTo>
                  <a:lnTo>
                    <a:pt x="3175" y="787"/>
                  </a:lnTo>
                  <a:lnTo>
                    <a:pt x="2374" y="787"/>
                  </a:lnTo>
                  <a:lnTo>
                    <a:pt x="2374" y="0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800" y="3175"/>
                  </a:lnTo>
                  <a:lnTo>
                    <a:pt x="2374" y="3175"/>
                  </a:lnTo>
                  <a:lnTo>
                    <a:pt x="2374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467" name="object 25467"/>
          <p:cNvGrpSpPr/>
          <p:nvPr/>
        </p:nvGrpSpPr>
        <p:grpSpPr>
          <a:xfrm>
            <a:off x="3542087" y="2557506"/>
            <a:ext cx="12430" cy="4286"/>
            <a:chOff x="3554202" y="3788898"/>
            <a:chExt cx="18415" cy="6350"/>
          </a:xfrm>
        </p:grpSpPr>
        <p:sp>
          <p:nvSpPr>
            <p:cNvPr id="25468" name="object 25468"/>
            <p:cNvSpPr/>
            <p:nvPr/>
          </p:nvSpPr>
          <p:spPr>
            <a:xfrm>
              <a:off x="3555796" y="37896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69" name="object 25469"/>
            <p:cNvSpPr/>
            <p:nvPr/>
          </p:nvSpPr>
          <p:spPr>
            <a:xfrm>
              <a:off x="3554996" y="37904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70" name="object 25470"/>
            <p:cNvSpPr/>
            <p:nvPr/>
          </p:nvSpPr>
          <p:spPr>
            <a:xfrm>
              <a:off x="3554996" y="37896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3175"/>
                  </a:moveTo>
                  <a:lnTo>
                    <a:pt x="3175" y="2387"/>
                  </a:lnTo>
                  <a:lnTo>
                    <a:pt x="3175" y="1600"/>
                  </a:lnTo>
                  <a:lnTo>
                    <a:pt x="2374" y="1600"/>
                  </a:lnTo>
                  <a:lnTo>
                    <a:pt x="2374" y="800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800" y="0"/>
                  </a:lnTo>
                  <a:lnTo>
                    <a:pt x="0" y="800"/>
                  </a:lnTo>
                </a:path>
                <a:path w="3175" h="3175">
                  <a:moveTo>
                    <a:pt x="2374" y="3175"/>
                  </a:moveTo>
                  <a:lnTo>
                    <a:pt x="3175" y="2387"/>
                  </a:lnTo>
                  <a:lnTo>
                    <a:pt x="3175" y="1600"/>
                  </a:lnTo>
                  <a:lnTo>
                    <a:pt x="2374" y="1600"/>
                  </a:lnTo>
                  <a:lnTo>
                    <a:pt x="2374" y="800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800" y="0"/>
                  </a:lnTo>
                  <a:lnTo>
                    <a:pt x="0" y="800"/>
                  </a:lnTo>
                  <a:lnTo>
                    <a:pt x="0" y="3175"/>
                  </a:lnTo>
                  <a:lnTo>
                    <a:pt x="2374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71" name="object 25471"/>
            <p:cNvSpPr/>
            <p:nvPr/>
          </p:nvSpPr>
          <p:spPr>
            <a:xfrm>
              <a:off x="3568864" y="379048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1587"/>
                  </a:lnTo>
                </a:path>
                <a:path w="2539" h="4445">
                  <a:moveTo>
                    <a:pt x="2374" y="2374"/>
                  </a:moveTo>
                  <a:lnTo>
                    <a:pt x="2374" y="3962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72" name="object 25472"/>
            <p:cNvSpPr/>
            <p:nvPr/>
          </p:nvSpPr>
          <p:spPr>
            <a:xfrm>
              <a:off x="3568471" y="37912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2374"/>
                  </a:moveTo>
                  <a:lnTo>
                    <a:pt x="3162" y="2374"/>
                  </a:lnTo>
                  <a:lnTo>
                    <a:pt x="3162" y="800"/>
                  </a:lnTo>
                  <a:lnTo>
                    <a:pt x="2374" y="800"/>
                  </a:lnTo>
                  <a:lnTo>
                    <a:pt x="2374" y="0"/>
                  </a:lnTo>
                  <a:lnTo>
                    <a:pt x="787" y="0"/>
                  </a:lnTo>
                </a:path>
                <a:path w="3175" h="3175">
                  <a:moveTo>
                    <a:pt x="2374" y="2374"/>
                  </a:moveTo>
                  <a:lnTo>
                    <a:pt x="3162" y="2374"/>
                  </a:lnTo>
                  <a:lnTo>
                    <a:pt x="3162" y="800"/>
                  </a:lnTo>
                  <a:lnTo>
                    <a:pt x="2374" y="800"/>
                  </a:lnTo>
                  <a:lnTo>
                    <a:pt x="2374" y="0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787" y="2374"/>
                  </a:lnTo>
                  <a:lnTo>
                    <a:pt x="787" y="3175"/>
                  </a:lnTo>
                  <a:lnTo>
                    <a:pt x="2374" y="3175"/>
                  </a:lnTo>
                  <a:lnTo>
                    <a:pt x="2374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473" name="object 25473"/>
          <p:cNvGrpSpPr/>
          <p:nvPr/>
        </p:nvGrpSpPr>
        <p:grpSpPr>
          <a:xfrm>
            <a:off x="3585935" y="3449989"/>
            <a:ext cx="3429" cy="3429"/>
            <a:chOff x="3619163" y="5111095"/>
            <a:chExt cx="5080" cy="5080"/>
          </a:xfrm>
        </p:grpSpPr>
        <p:sp>
          <p:nvSpPr>
            <p:cNvPr id="25474" name="object 25474"/>
            <p:cNvSpPr/>
            <p:nvPr/>
          </p:nvSpPr>
          <p:spPr>
            <a:xfrm>
              <a:off x="3619957" y="51118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787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75" name="object 25475"/>
            <p:cNvSpPr/>
            <p:nvPr/>
          </p:nvSpPr>
          <p:spPr>
            <a:xfrm>
              <a:off x="3619970" y="511188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3175"/>
                  </a:moveTo>
                  <a:lnTo>
                    <a:pt x="3175" y="3175"/>
                  </a:lnTo>
                  <a:lnTo>
                    <a:pt x="3175" y="1600"/>
                  </a:lnTo>
                  <a:lnTo>
                    <a:pt x="2374" y="800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787" y="0"/>
                  </a:lnTo>
                  <a:lnTo>
                    <a:pt x="787" y="800"/>
                  </a:lnTo>
                </a:path>
                <a:path w="3175" h="3175">
                  <a:moveTo>
                    <a:pt x="2374" y="3175"/>
                  </a:moveTo>
                  <a:lnTo>
                    <a:pt x="3175" y="3175"/>
                  </a:lnTo>
                </a:path>
                <a:path w="3175" h="3175">
                  <a:moveTo>
                    <a:pt x="2374" y="3175"/>
                  </a:moveTo>
                  <a:lnTo>
                    <a:pt x="3175" y="3175"/>
                  </a:lnTo>
                  <a:lnTo>
                    <a:pt x="3175" y="1600"/>
                  </a:lnTo>
                  <a:lnTo>
                    <a:pt x="2374" y="800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3175"/>
                  </a:lnTo>
                  <a:lnTo>
                    <a:pt x="2374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476" name="object 25476"/>
          <p:cNvGrpSpPr/>
          <p:nvPr/>
        </p:nvGrpSpPr>
        <p:grpSpPr>
          <a:xfrm>
            <a:off x="3576849" y="2809367"/>
            <a:ext cx="12430" cy="4286"/>
            <a:chOff x="3605701" y="4162025"/>
            <a:chExt cx="18415" cy="6350"/>
          </a:xfrm>
        </p:grpSpPr>
        <p:sp>
          <p:nvSpPr>
            <p:cNvPr id="25477" name="object 25477"/>
            <p:cNvSpPr/>
            <p:nvPr/>
          </p:nvSpPr>
          <p:spPr>
            <a:xfrm>
              <a:off x="3607295" y="41628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78" name="object 25478"/>
            <p:cNvSpPr/>
            <p:nvPr/>
          </p:nvSpPr>
          <p:spPr>
            <a:xfrm>
              <a:off x="3606495" y="416281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79" name="object 25479"/>
            <p:cNvSpPr/>
            <p:nvPr/>
          </p:nvSpPr>
          <p:spPr>
            <a:xfrm>
              <a:off x="3606495" y="416283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3175"/>
                  </a:moveTo>
                  <a:lnTo>
                    <a:pt x="2374" y="2374"/>
                  </a:lnTo>
                  <a:lnTo>
                    <a:pt x="3175" y="2374"/>
                  </a:lnTo>
                  <a:lnTo>
                    <a:pt x="3175" y="1587"/>
                  </a:lnTo>
                  <a:lnTo>
                    <a:pt x="2374" y="1587"/>
                  </a:lnTo>
                  <a:lnTo>
                    <a:pt x="2374" y="787"/>
                  </a:lnTo>
                  <a:lnTo>
                    <a:pt x="1574" y="0"/>
                  </a:lnTo>
                  <a:lnTo>
                    <a:pt x="800" y="0"/>
                  </a:lnTo>
                  <a:lnTo>
                    <a:pt x="0" y="787"/>
                  </a:lnTo>
                </a:path>
                <a:path w="3175" h="3175">
                  <a:moveTo>
                    <a:pt x="2374" y="3175"/>
                  </a:moveTo>
                  <a:lnTo>
                    <a:pt x="2374" y="2374"/>
                  </a:lnTo>
                  <a:lnTo>
                    <a:pt x="3175" y="2374"/>
                  </a:lnTo>
                  <a:lnTo>
                    <a:pt x="3175" y="1587"/>
                  </a:lnTo>
                  <a:lnTo>
                    <a:pt x="2374" y="1587"/>
                  </a:lnTo>
                  <a:lnTo>
                    <a:pt x="2374" y="787"/>
                  </a:lnTo>
                  <a:lnTo>
                    <a:pt x="1574" y="0"/>
                  </a:lnTo>
                  <a:lnTo>
                    <a:pt x="800" y="0"/>
                  </a:lnTo>
                  <a:lnTo>
                    <a:pt x="0" y="787"/>
                  </a:lnTo>
                  <a:lnTo>
                    <a:pt x="0" y="3175"/>
                  </a:lnTo>
                  <a:lnTo>
                    <a:pt x="2374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80" name="object 25480"/>
            <p:cNvSpPr/>
            <p:nvPr/>
          </p:nvSpPr>
          <p:spPr>
            <a:xfrm>
              <a:off x="3619957" y="416441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81" name="object 25481"/>
            <p:cNvSpPr/>
            <p:nvPr/>
          </p:nvSpPr>
          <p:spPr>
            <a:xfrm>
              <a:off x="3619970" y="416440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2374"/>
                  </a:moveTo>
                  <a:lnTo>
                    <a:pt x="3175" y="2374"/>
                  </a:lnTo>
                </a:path>
                <a:path w="3175" h="3175">
                  <a:moveTo>
                    <a:pt x="2374" y="2374"/>
                  </a:moveTo>
                  <a:lnTo>
                    <a:pt x="3175" y="2374"/>
                  </a:lnTo>
                  <a:lnTo>
                    <a:pt x="3175" y="800"/>
                  </a:lnTo>
                  <a:lnTo>
                    <a:pt x="2374" y="0"/>
                  </a:lnTo>
                  <a:lnTo>
                    <a:pt x="787" y="0"/>
                  </a:lnTo>
                </a:path>
                <a:path w="3175" h="3175">
                  <a:moveTo>
                    <a:pt x="2374" y="2374"/>
                  </a:moveTo>
                  <a:lnTo>
                    <a:pt x="3175" y="2374"/>
                  </a:lnTo>
                  <a:lnTo>
                    <a:pt x="3175" y="800"/>
                  </a:lnTo>
                  <a:lnTo>
                    <a:pt x="2374" y="0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787" y="2374"/>
                  </a:lnTo>
                  <a:lnTo>
                    <a:pt x="787" y="3175"/>
                  </a:lnTo>
                  <a:lnTo>
                    <a:pt x="2374" y="3175"/>
                  </a:lnTo>
                  <a:lnTo>
                    <a:pt x="2374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482" name="object 25482"/>
          <p:cNvGrpSpPr/>
          <p:nvPr/>
        </p:nvGrpSpPr>
        <p:grpSpPr>
          <a:xfrm>
            <a:off x="3542087" y="2806701"/>
            <a:ext cx="12430" cy="3858"/>
            <a:chOff x="3554202" y="4158075"/>
            <a:chExt cx="18415" cy="5715"/>
          </a:xfrm>
        </p:grpSpPr>
        <p:sp>
          <p:nvSpPr>
            <p:cNvPr id="25483" name="object 25483"/>
            <p:cNvSpPr/>
            <p:nvPr/>
          </p:nvSpPr>
          <p:spPr>
            <a:xfrm>
              <a:off x="3555796" y="41588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84" name="object 25484"/>
            <p:cNvSpPr/>
            <p:nvPr/>
          </p:nvSpPr>
          <p:spPr>
            <a:xfrm>
              <a:off x="3554996" y="41588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85" name="object 25485"/>
            <p:cNvSpPr/>
            <p:nvPr/>
          </p:nvSpPr>
          <p:spPr>
            <a:xfrm>
              <a:off x="3554996" y="41588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3175"/>
                  </a:moveTo>
                  <a:lnTo>
                    <a:pt x="2374" y="2374"/>
                  </a:lnTo>
                  <a:lnTo>
                    <a:pt x="3175" y="2374"/>
                  </a:lnTo>
                  <a:lnTo>
                    <a:pt x="3175" y="1587"/>
                  </a:lnTo>
                  <a:lnTo>
                    <a:pt x="2374" y="787"/>
                  </a:lnTo>
                  <a:lnTo>
                    <a:pt x="2374" y="0"/>
                  </a:lnTo>
                  <a:lnTo>
                    <a:pt x="0" y="0"/>
                  </a:lnTo>
                </a:path>
                <a:path w="3175" h="3175">
                  <a:moveTo>
                    <a:pt x="2374" y="3175"/>
                  </a:moveTo>
                  <a:lnTo>
                    <a:pt x="2374" y="2374"/>
                  </a:lnTo>
                  <a:lnTo>
                    <a:pt x="3175" y="2374"/>
                  </a:lnTo>
                  <a:lnTo>
                    <a:pt x="3175" y="1587"/>
                  </a:lnTo>
                  <a:lnTo>
                    <a:pt x="2374" y="787"/>
                  </a:lnTo>
                  <a:lnTo>
                    <a:pt x="2374" y="0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2374" y="3175"/>
                  </a:lnTo>
                  <a:lnTo>
                    <a:pt x="2374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86" name="object 25486"/>
            <p:cNvSpPr/>
            <p:nvPr/>
          </p:nvSpPr>
          <p:spPr>
            <a:xfrm>
              <a:off x="3569258" y="41596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87" name="object 25487"/>
            <p:cNvSpPr/>
            <p:nvPr/>
          </p:nvSpPr>
          <p:spPr>
            <a:xfrm>
              <a:off x="3568864" y="415965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1587"/>
                  </a:lnTo>
                </a:path>
                <a:path w="2539" h="4445">
                  <a:moveTo>
                    <a:pt x="2374" y="2374"/>
                  </a:moveTo>
                  <a:lnTo>
                    <a:pt x="2374" y="3962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88" name="object 25488"/>
            <p:cNvSpPr/>
            <p:nvPr/>
          </p:nvSpPr>
          <p:spPr>
            <a:xfrm>
              <a:off x="3568471" y="41596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3175"/>
                  </a:moveTo>
                  <a:lnTo>
                    <a:pt x="3162" y="2387"/>
                  </a:lnTo>
                  <a:lnTo>
                    <a:pt x="3162" y="1600"/>
                  </a:lnTo>
                  <a:lnTo>
                    <a:pt x="2374" y="800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787" y="0"/>
                  </a:lnTo>
                  <a:lnTo>
                    <a:pt x="787" y="800"/>
                  </a:lnTo>
                </a:path>
                <a:path w="3175" h="3175">
                  <a:moveTo>
                    <a:pt x="2374" y="3175"/>
                  </a:moveTo>
                  <a:lnTo>
                    <a:pt x="3162" y="2387"/>
                  </a:lnTo>
                  <a:lnTo>
                    <a:pt x="3162" y="1600"/>
                  </a:lnTo>
                  <a:lnTo>
                    <a:pt x="2374" y="800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3175"/>
                  </a:lnTo>
                  <a:lnTo>
                    <a:pt x="2374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489" name="object 25489"/>
          <p:cNvGrpSpPr/>
          <p:nvPr/>
        </p:nvGrpSpPr>
        <p:grpSpPr>
          <a:xfrm>
            <a:off x="3585935" y="2561244"/>
            <a:ext cx="3429" cy="3429"/>
            <a:chOff x="3619163" y="3794436"/>
            <a:chExt cx="5080" cy="5080"/>
          </a:xfrm>
        </p:grpSpPr>
        <p:sp>
          <p:nvSpPr>
            <p:cNvPr id="25490" name="object 25490"/>
            <p:cNvSpPr/>
            <p:nvPr/>
          </p:nvSpPr>
          <p:spPr>
            <a:xfrm>
              <a:off x="3619957" y="37952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91" name="object 25491"/>
            <p:cNvSpPr/>
            <p:nvPr/>
          </p:nvSpPr>
          <p:spPr>
            <a:xfrm>
              <a:off x="3619970" y="379522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3175"/>
                  </a:moveTo>
                  <a:lnTo>
                    <a:pt x="3175" y="2387"/>
                  </a:lnTo>
                  <a:lnTo>
                    <a:pt x="3175" y="800"/>
                  </a:lnTo>
                  <a:lnTo>
                    <a:pt x="2374" y="800"/>
                  </a:lnTo>
                  <a:lnTo>
                    <a:pt x="1574" y="0"/>
                  </a:lnTo>
                  <a:lnTo>
                    <a:pt x="787" y="0"/>
                  </a:lnTo>
                </a:path>
                <a:path w="3175" h="3175">
                  <a:moveTo>
                    <a:pt x="2374" y="3175"/>
                  </a:moveTo>
                  <a:lnTo>
                    <a:pt x="3175" y="2387"/>
                  </a:lnTo>
                </a:path>
                <a:path w="3175" h="3175">
                  <a:moveTo>
                    <a:pt x="2374" y="3175"/>
                  </a:moveTo>
                  <a:lnTo>
                    <a:pt x="3175" y="2387"/>
                  </a:lnTo>
                  <a:lnTo>
                    <a:pt x="3175" y="800"/>
                  </a:lnTo>
                  <a:lnTo>
                    <a:pt x="2374" y="800"/>
                  </a:lnTo>
                  <a:lnTo>
                    <a:pt x="1574" y="0"/>
                  </a:lnTo>
                  <a:lnTo>
                    <a:pt x="787" y="0"/>
                  </a:lnTo>
                  <a:lnTo>
                    <a:pt x="0" y="800"/>
                  </a:lnTo>
                  <a:lnTo>
                    <a:pt x="0" y="2387"/>
                  </a:lnTo>
                  <a:lnTo>
                    <a:pt x="787" y="3175"/>
                  </a:lnTo>
                  <a:lnTo>
                    <a:pt x="2374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492" name="object 25492"/>
          <p:cNvGrpSpPr/>
          <p:nvPr/>
        </p:nvGrpSpPr>
        <p:grpSpPr>
          <a:xfrm>
            <a:off x="3583800" y="2531309"/>
            <a:ext cx="50149" cy="6001"/>
            <a:chOff x="3616000" y="3750087"/>
            <a:chExt cx="74295" cy="8890"/>
          </a:xfrm>
        </p:grpSpPr>
        <p:sp>
          <p:nvSpPr>
            <p:cNvPr id="25493" name="object 25493"/>
            <p:cNvSpPr/>
            <p:nvPr/>
          </p:nvSpPr>
          <p:spPr>
            <a:xfrm>
              <a:off x="3680967" y="375721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0" y="800"/>
                  </a:lnTo>
                  <a:lnTo>
                    <a:pt x="1574" y="80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94" name="object 25494"/>
            <p:cNvSpPr/>
            <p:nvPr/>
          </p:nvSpPr>
          <p:spPr>
            <a:xfrm>
              <a:off x="3680967" y="375721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0" y="800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95" name="object 25495"/>
            <p:cNvSpPr/>
            <p:nvPr/>
          </p:nvSpPr>
          <p:spPr>
            <a:xfrm>
              <a:off x="3635019" y="37508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96" name="object 25496"/>
            <p:cNvSpPr/>
            <p:nvPr/>
          </p:nvSpPr>
          <p:spPr>
            <a:xfrm>
              <a:off x="3635006" y="37508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800" y="0"/>
                  </a:moveTo>
                  <a:lnTo>
                    <a:pt x="0" y="0"/>
                  </a:lnTo>
                  <a:lnTo>
                    <a:pt x="1587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97" name="object 25497"/>
            <p:cNvSpPr/>
            <p:nvPr/>
          </p:nvSpPr>
          <p:spPr>
            <a:xfrm>
              <a:off x="3688092" y="37516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98" name="object 25498"/>
            <p:cNvSpPr/>
            <p:nvPr/>
          </p:nvSpPr>
          <p:spPr>
            <a:xfrm>
              <a:off x="3688092" y="37508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499" name="object 25499"/>
            <p:cNvSpPr/>
            <p:nvPr/>
          </p:nvSpPr>
          <p:spPr>
            <a:xfrm>
              <a:off x="3616794" y="375246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87" y="0"/>
                  </a:lnTo>
                  <a:lnTo>
                    <a:pt x="787" y="787"/>
                  </a:lnTo>
                  <a:lnTo>
                    <a:pt x="1574" y="7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00" name="object 25500"/>
            <p:cNvSpPr/>
            <p:nvPr/>
          </p:nvSpPr>
          <p:spPr>
            <a:xfrm>
              <a:off x="3616794" y="375246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787" y="0"/>
                  </a:lnTo>
                  <a:lnTo>
                    <a:pt x="787" y="787"/>
                  </a:lnTo>
                  <a:lnTo>
                    <a:pt x="1574" y="787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501" name="object 25501"/>
          <p:cNvGrpSpPr/>
          <p:nvPr/>
        </p:nvGrpSpPr>
        <p:grpSpPr>
          <a:xfrm>
            <a:off x="3492893" y="2520071"/>
            <a:ext cx="857" cy="1286"/>
            <a:chOff x="3481323" y="3733438"/>
            <a:chExt cx="1270" cy="1905"/>
          </a:xfrm>
        </p:grpSpPr>
        <p:sp>
          <p:nvSpPr>
            <p:cNvPr id="25502" name="object 25502"/>
            <p:cNvSpPr/>
            <p:nvPr/>
          </p:nvSpPr>
          <p:spPr>
            <a:xfrm>
              <a:off x="3481323" y="37342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03" name="object 25503"/>
            <p:cNvSpPr/>
            <p:nvPr/>
          </p:nvSpPr>
          <p:spPr>
            <a:xfrm>
              <a:off x="3481323" y="37342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504" name="object 25504"/>
          <p:cNvGrpSpPr/>
          <p:nvPr/>
        </p:nvGrpSpPr>
        <p:grpSpPr>
          <a:xfrm>
            <a:off x="3588618" y="2528103"/>
            <a:ext cx="1715" cy="1715"/>
            <a:chOff x="3623138" y="3745338"/>
            <a:chExt cx="2540" cy="2540"/>
          </a:xfrm>
        </p:grpSpPr>
        <p:sp>
          <p:nvSpPr>
            <p:cNvPr id="25505" name="object 25505"/>
            <p:cNvSpPr/>
            <p:nvPr/>
          </p:nvSpPr>
          <p:spPr>
            <a:xfrm>
              <a:off x="3623932" y="374690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06" name="object 25506"/>
            <p:cNvSpPr/>
            <p:nvPr/>
          </p:nvSpPr>
          <p:spPr>
            <a:xfrm>
              <a:off x="3623932" y="37461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507" name="object 25507"/>
          <p:cNvGrpSpPr/>
          <p:nvPr/>
        </p:nvGrpSpPr>
        <p:grpSpPr>
          <a:xfrm>
            <a:off x="3522302" y="2523825"/>
            <a:ext cx="14573" cy="5572"/>
            <a:chOff x="3524891" y="3739000"/>
            <a:chExt cx="21590" cy="8255"/>
          </a:xfrm>
        </p:grpSpPr>
        <p:sp>
          <p:nvSpPr>
            <p:cNvPr id="25508" name="object 25508"/>
            <p:cNvSpPr/>
            <p:nvPr/>
          </p:nvSpPr>
          <p:spPr>
            <a:xfrm>
              <a:off x="3536784" y="37461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09" name="object 25509"/>
            <p:cNvSpPr/>
            <p:nvPr/>
          </p:nvSpPr>
          <p:spPr>
            <a:xfrm>
              <a:off x="3536784" y="37461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10" name="object 25510"/>
            <p:cNvSpPr/>
            <p:nvPr/>
          </p:nvSpPr>
          <p:spPr>
            <a:xfrm>
              <a:off x="3544697" y="37397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11" name="object 25511"/>
            <p:cNvSpPr/>
            <p:nvPr/>
          </p:nvSpPr>
          <p:spPr>
            <a:xfrm>
              <a:off x="3544697" y="37397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12" name="object 25512"/>
            <p:cNvSpPr/>
            <p:nvPr/>
          </p:nvSpPr>
          <p:spPr>
            <a:xfrm>
              <a:off x="3525685" y="37421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13" name="object 25513"/>
            <p:cNvSpPr/>
            <p:nvPr/>
          </p:nvSpPr>
          <p:spPr>
            <a:xfrm>
              <a:off x="3525685" y="374136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0" y="800"/>
                  </a:lnTo>
                  <a:lnTo>
                    <a:pt x="1587" y="800"/>
                  </a:lnTo>
                  <a:lnTo>
                    <a:pt x="15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514" name="object 25514"/>
          <p:cNvGrpSpPr/>
          <p:nvPr/>
        </p:nvGrpSpPr>
        <p:grpSpPr>
          <a:xfrm>
            <a:off x="3487545" y="2524348"/>
            <a:ext cx="1286" cy="1286"/>
            <a:chOff x="3473399" y="3739775"/>
            <a:chExt cx="1905" cy="1905"/>
          </a:xfrm>
        </p:grpSpPr>
        <p:sp>
          <p:nvSpPr>
            <p:cNvPr id="25515" name="object 25515"/>
            <p:cNvSpPr/>
            <p:nvPr/>
          </p:nvSpPr>
          <p:spPr>
            <a:xfrm>
              <a:off x="3473399" y="37405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16" name="object 25516"/>
            <p:cNvSpPr/>
            <p:nvPr/>
          </p:nvSpPr>
          <p:spPr>
            <a:xfrm>
              <a:off x="3473399" y="37405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517" name="object 25517"/>
          <p:cNvGrpSpPr/>
          <p:nvPr/>
        </p:nvGrpSpPr>
        <p:grpSpPr>
          <a:xfrm>
            <a:off x="3619629" y="2532904"/>
            <a:ext cx="1286" cy="1286"/>
            <a:chOff x="3669080" y="3752450"/>
            <a:chExt cx="1905" cy="1905"/>
          </a:xfrm>
        </p:grpSpPr>
        <p:sp>
          <p:nvSpPr>
            <p:cNvPr id="25518" name="object 25518"/>
            <p:cNvSpPr/>
            <p:nvPr/>
          </p:nvSpPr>
          <p:spPr>
            <a:xfrm>
              <a:off x="3669080" y="37532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19" name="object 25519"/>
            <p:cNvSpPr/>
            <p:nvPr/>
          </p:nvSpPr>
          <p:spPr>
            <a:xfrm>
              <a:off x="3669080" y="37532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787" y="0"/>
                  </a:moveTo>
                  <a:lnTo>
                    <a:pt x="0" y="0"/>
                  </a:lnTo>
                  <a:lnTo>
                    <a:pt x="1587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520" name="object 25520"/>
          <p:cNvGrpSpPr/>
          <p:nvPr/>
        </p:nvGrpSpPr>
        <p:grpSpPr>
          <a:xfrm>
            <a:off x="3500378" y="2523285"/>
            <a:ext cx="857" cy="1286"/>
            <a:chOff x="3492411" y="3738200"/>
            <a:chExt cx="1270" cy="1905"/>
          </a:xfrm>
        </p:grpSpPr>
        <p:sp>
          <p:nvSpPr>
            <p:cNvPr id="25521" name="object 25521"/>
            <p:cNvSpPr/>
            <p:nvPr/>
          </p:nvSpPr>
          <p:spPr>
            <a:xfrm>
              <a:off x="3492411" y="37389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22" name="object 25522"/>
            <p:cNvSpPr/>
            <p:nvPr/>
          </p:nvSpPr>
          <p:spPr>
            <a:xfrm>
              <a:off x="3492411" y="37389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523" name="object 25523"/>
          <p:cNvGrpSpPr/>
          <p:nvPr/>
        </p:nvGrpSpPr>
        <p:grpSpPr>
          <a:xfrm>
            <a:off x="3551182" y="3447306"/>
            <a:ext cx="29147" cy="5572"/>
            <a:chOff x="3567677" y="5107120"/>
            <a:chExt cx="43180" cy="8255"/>
          </a:xfrm>
        </p:grpSpPr>
        <p:sp>
          <p:nvSpPr>
            <p:cNvPr id="25524" name="object 25524"/>
            <p:cNvSpPr/>
            <p:nvPr/>
          </p:nvSpPr>
          <p:spPr>
            <a:xfrm>
              <a:off x="3607295" y="51110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25" name="object 25525"/>
            <p:cNvSpPr/>
            <p:nvPr/>
          </p:nvSpPr>
          <p:spPr>
            <a:xfrm>
              <a:off x="3606495" y="51110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26" name="object 25526"/>
            <p:cNvSpPr/>
            <p:nvPr/>
          </p:nvSpPr>
          <p:spPr>
            <a:xfrm>
              <a:off x="3606495" y="51111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3175"/>
                  </a:moveTo>
                  <a:lnTo>
                    <a:pt x="2374" y="2374"/>
                  </a:lnTo>
                  <a:lnTo>
                    <a:pt x="3175" y="2374"/>
                  </a:lnTo>
                  <a:lnTo>
                    <a:pt x="3175" y="1587"/>
                  </a:lnTo>
                  <a:lnTo>
                    <a:pt x="2374" y="787"/>
                  </a:lnTo>
                  <a:lnTo>
                    <a:pt x="2374" y="0"/>
                  </a:lnTo>
                  <a:lnTo>
                    <a:pt x="0" y="0"/>
                  </a:lnTo>
                </a:path>
                <a:path w="3175" h="3175">
                  <a:moveTo>
                    <a:pt x="2374" y="3175"/>
                  </a:moveTo>
                  <a:lnTo>
                    <a:pt x="2374" y="2374"/>
                  </a:lnTo>
                  <a:lnTo>
                    <a:pt x="3175" y="2374"/>
                  </a:lnTo>
                  <a:lnTo>
                    <a:pt x="3175" y="1587"/>
                  </a:lnTo>
                  <a:lnTo>
                    <a:pt x="2374" y="787"/>
                  </a:lnTo>
                  <a:lnTo>
                    <a:pt x="2374" y="0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2374" y="3175"/>
                  </a:lnTo>
                  <a:lnTo>
                    <a:pt x="2374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27" name="object 25527"/>
            <p:cNvSpPr/>
            <p:nvPr/>
          </p:nvSpPr>
          <p:spPr>
            <a:xfrm>
              <a:off x="3568471" y="51079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28" name="object 25528"/>
            <p:cNvSpPr/>
            <p:nvPr/>
          </p:nvSpPr>
          <p:spPr>
            <a:xfrm>
              <a:off x="3570846" y="51103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29" name="object 25529"/>
            <p:cNvSpPr/>
            <p:nvPr/>
          </p:nvSpPr>
          <p:spPr>
            <a:xfrm>
              <a:off x="3569271" y="51079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574" y="2387"/>
                  </a:moveTo>
                  <a:lnTo>
                    <a:pt x="2374" y="2387"/>
                  </a:lnTo>
                  <a:lnTo>
                    <a:pt x="2374" y="800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30" name="object 25530"/>
            <p:cNvSpPr/>
            <p:nvPr/>
          </p:nvSpPr>
          <p:spPr>
            <a:xfrm>
              <a:off x="3568471" y="51079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3175"/>
                  </a:moveTo>
                  <a:lnTo>
                    <a:pt x="2374" y="2387"/>
                  </a:lnTo>
                  <a:lnTo>
                    <a:pt x="3175" y="2387"/>
                  </a:lnTo>
                  <a:lnTo>
                    <a:pt x="3175" y="800"/>
                  </a:lnTo>
                  <a:lnTo>
                    <a:pt x="2374" y="800"/>
                  </a:lnTo>
                  <a:lnTo>
                    <a:pt x="2374" y="0"/>
                  </a:lnTo>
                  <a:lnTo>
                    <a:pt x="0" y="0"/>
                  </a:lnTo>
                  <a:lnTo>
                    <a:pt x="0" y="2387"/>
                  </a:lnTo>
                  <a:lnTo>
                    <a:pt x="800" y="3175"/>
                  </a:lnTo>
                  <a:lnTo>
                    <a:pt x="2374" y="3175"/>
                  </a:lnTo>
                  <a:lnTo>
                    <a:pt x="2374" y="2387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531" name="object 25531"/>
          <p:cNvGrpSpPr/>
          <p:nvPr/>
        </p:nvGrpSpPr>
        <p:grpSpPr>
          <a:xfrm>
            <a:off x="2643192" y="3317373"/>
            <a:ext cx="2143" cy="3429"/>
            <a:chOff x="2222506" y="4914626"/>
            <a:chExt cx="3175" cy="5080"/>
          </a:xfrm>
        </p:grpSpPr>
        <p:sp>
          <p:nvSpPr>
            <p:cNvPr id="25532" name="object 25532"/>
            <p:cNvSpPr/>
            <p:nvPr/>
          </p:nvSpPr>
          <p:spPr>
            <a:xfrm>
              <a:off x="2223300" y="49154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33" name="object 25533"/>
            <p:cNvSpPr/>
            <p:nvPr/>
          </p:nvSpPr>
          <p:spPr>
            <a:xfrm>
              <a:off x="2224100" y="49185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34" name="object 25534"/>
            <p:cNvSpPr/>
            <p:nvPr/>
          </p:nvSpPr>
          <p:spPr>
            <a:xfrm>
              <a:off x="2224100" y="491542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787" y="3175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35" name="object 25535"/>
            <p:cNvSpPr/>
            <p:nvPr/>
          </p:nvSpPr>
          <p:spPr>
            <a:xfrm>
              <a:off x="2223300" y="491542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800" y="3175"/>
                  </a:moveTo>
                  <a:lnTo>
                    <a:pt x="1587" y="3175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1587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536" name="object 25536"/>
          <p:cNvGrpSpPr/>
          <p:nvPr/>
        </p:nvGrpSpPr>
        <p:grpSpPr>
          <a:xfrm>
            <a:off x="2631953" y="2392812"/>
            <a:ext cx="1286" cy="2143"/>
            <a:chOff x="2205856" y="3544906"/>
            <a:chExt cx="1905" cy="3175"/>
          </a:xfrm>
        </p:grpSpPr>
        <p:sp>
          <p:nvSpPr>
            <p:cNvPr id="25537" name="object 25537"/>
            <p:cNvSpPr/>
            <p:nvPr/>
          </p:nvSpPr>
          <p:spPr>
            <a:xfrm>
              <a:off x="2206650" y="35457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38" name="object 25538"/>
            <p:cNvSpPr/>
            <p:nvPr/>
          </p:nvSpPr>
          <p:spPr>
            <a:xfrm>
              <a:off x="2206650" y="354727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39" name="object 25539"/>
            <p:cNvSpPr/>
            <p:nvPr/>
          </p:nvSpPr>
          <p:spPr>
            <a:xfrm>
              <a:off x="2206650" y="35457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540" name="object 25540"/>
          <p:cNvGrpSpPr/>
          <p:nvPr/>
        </p:nvGrpSpPr>
        <p:grpSpPr>
          <a:xfrm>
            <a:off x="2631953" y="3318445"/>
            <a:ext cx="20145" cy="4286"/>
            <a:chOff x="2205856" y="4916214"/>
            <a:chExt cx="29845" cy="6350"/>
          </a:xfrm>
        </p:grpSpPr>
        <p:sp>
          <p:nvSpPr>
            <p:cNvPr id="25541" name="object 25541"/>
            <p:cNvSpPr/>
            <p:nvPr/>
          </p:nvSpPr>
          <p:spPr>
            <a:xfrm>
              <a:off x="2206650" y="49170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42" name="object 25542"/>
            <p:cNvSpPr/>
            <p:nvPr/>
          </p:nvSpPr>
          <p:spPr>
            <a:xfrm>
              <a:off x="2206650" y="49185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43" name="object 25543"/>
            <p:cNvSpPr/>
            <p:nvPr/>
          </p:nvSpPr>
          <p:spPr>
            <a:xfrm>
              <a:off x="2206650" y="49170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44" name="object 25544"/>
            <p:cNvSpPr/>
            <p:nvPr/>
          </p:nvSpPr>
          <p:spPr>
            <a:xfrm>
              <a:off x="2232799" y="49178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45" name="object 25545"/>
            <p:cNvSpPr/>
            <p:nvPr/>
          </p:nvSpPr>
          <p:spPr>
            <a:xfrm>
              <a:off x="2233587" y="49209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46" name="object 25546"/>
            <p:cNvSpPr/>
            <p:nvPr/>
          </p:nvSpPr>
          <p:spPr>
            <a:xfrm>
              <a:off x="2232799" y="491858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787" y="2387"/>
                  </a:moveTo>
                  <a:lnTo>
                    <a:pt x="1587" y="1587"/>
                  </a:lnTo>
                  <a:lnTo>
                    <a:pt x="1587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47" name="object 25547"/>
            <p:cNvSpPr/>
            <p:nvPr/>
          </p:nvSpPr>
          <p:spPr>
            <a:xfrm>
              <a:off x="2232012" y="491780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1574" y="3949"/>
                  </a:moveTo>
                  <a:lnTo>
                    <a:pt x="1574" y="3162"/>
                  </a:lnTo>
                  <a:lnTo>
                    <a:pt x="2374" y="2374"/>
                  </a:lnTo>
                  <a:lnTo>
                    <a:pt x="2374" y="1574"/>
                  </a:lnTo>
                  <a:lnTo>
                    <a:pt x="1574" y="1574"/>
                  </a:lnTo>
                  <a:lnTo>
                    <a:pt x="1574" y="774"/>
                  </a:lnTo>
                  <a:lnTo>
                    <a:pt x="787" y="774"/>
                  </a:lnTo>
                  <a:lnTo>
                    <a:pt x="787" y="0"/>
                  </a:lnTo>
                  <a:lnTo>
                    <a:pt x="0" y="774"/>
                  </a:lnTo>
                  <a:lnTo>
                    <a:pt x="0" y="3162"/>
                  </a:lnTo>
                  <a:lnTo>
                    <a:pt x="787" y="3162"/>
                  </a:lnTo>
                  <a:lnTo>
                    <a:pt x="787" y="3949"/>
                  </a:lnTo>
                  <a:lnTo>
                    <a:pt x="1574" y="3949"/>
                  </a:lnTo>
                  <a:lnTo>
                    <a:pt x="1574" y="3162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548" name="object 25548"/>
          <p:cNvGrpSpPr/>
          <p:nvPr/>
        </p:nvGrpSpPr>
        <p:grpSpPr>
          <a:xfrm>
            <a:off x="2643183" y="2520602"/>
            <a:ext cx="8573" cy="5572"/>
            <a:chOff x="2222493" y="3734225"/>
            <a:chExt cx="12700" cy="8255"/>
          </a:xfrm>
        </p:grpSpPr>
        <p:sp>
          <p:nvSpPr>
            <p:cNvPr id="25549" name="object 25549"/>
            <p:cNvSpPr/>
            <p:nvPr/>
          </p:nvSpPr>
          <p:spPr>
            <a:xfrm>
              <a:off x="2223287" y="37350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50" name="object 25550"/>
            <p:cNvSpPr/>
            <p:nvPr/>
          </p:nvSpPr>
          <p:spPr>
            <a:xfrm>
              <a:off x="2224087" y="37381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51" name="object 25551"/>
            <p:cNvSpPr/>
            <p:nvPr/>
          </p:nvSpPr>
          <p:spPr>
            <a:xfrm>
              <a:off x="2224087" y="373501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787" y="3175"/>
                  </a:moveTo>
                  <a:lnTo>
                    <a:pt x="7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52" name="object 25552"/>
            <p:cNvSpPr/>
            <p:nvPr/>
          </p:nvSpPr>
          <p:spPr>
            <a:xfrm>
              <a:off x="2223287" y="373501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800" y="3175"/>
                  </a:moveTo>
                  <a:lnTo>
                    <a:pt x="1587" y="3175"/>
                  </a:lnTo>
                  <a:lnTo>
                    <a:pt x="1587" y="800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1587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53" name="object 25553"/>
            <p:cNvSpPr/>
            <p:nvPr/>
          </p:nvSpPr>
          <p:spPr>
            <a:xfrm>
              <a:off x="2232799" y="37374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54" name="object 25554"/>
            <p:cNvSpPr/>
            <p:nvPr/>
          </p:nvSpPr>
          <p:spPr>
            <a:xfrm>
              <a:off x="2233587" y="37413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55" name="object 25555"/>
            <p:cNvSpPr/>
            <p:nvPr/>
          </p:nvSpPr>
          <p:spPr>
            <a:xfrm>
              <a:off x="2232799" y="373819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787" y="2374"/>
                  </a:moveTo>
                  <a:lnTo>
                    <a:pt x="1587" y="2374"/>
                  </a:lnTo>
                  <a:lnTo>
                    <a:pt x="1587" y="1587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56" name="object 25556"/>
            <p:cNvSpPr/>
            <p:nvPr/>
          </p:nvSpPr>
          <p:spPr>
            <a:xfrm>
              <a:off x="2232012" y="373819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1574" y="3175"/>
                  </a:moveTo>
                  <a:lnTo>
                    <a:pt x="1574" y="2374"/>
                  </a:lnTo>
                  <a:lnTo>
                    <a:pt x="2374" y="2374"/>
                  </a:lnTo>
                  <a:lnTo>
                    <a:pt x="2374" y="1600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787" y="2374"/>
                  </a:lnTo>
                  <a:lnTo>
                    <a:pt x="787" y="3175"/>
                  </a:lnTo>
                  <a:lnTo>
                    <a:pt x="1574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557" name="object 25557"/>
          <p:cNvGrpSpPr/>
          <p:nvPr/>
        </p:nvGrpSpPr>
        <p:grpSpPr>
          <a:xfrm>
            <a:off x="2643183" y="2737178"/>
            <a:ext cx="8573" cy="5572"/>
            <a:chOff x="2222493" y="4055078"/>
            <a:chExt cx="12700" cy="8255"/>
          </a:xfrm>
        </p:grpSpPr>
        <p:sp>
          <p:nvSpPr>
            <p:cNvPr id="25558" name="object 25558"/>
            <p:cNvSpPr/>
            <p:nvPr/>
          </p:nvSpPr>
          <p:spPr>
            <a:xfrm>
              <a:off x="2223287" y="40558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59" name="object 25559"/>
            <p:cNvSpPr/>
            <p:nvPr/>
          </p:nvSpPr>
          <p:spPr>
            <a:xfrm>
              <a:off x="2224087" y="405903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80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60" name="object 25560"/>
            <p:cNvSpPr/>
            <p:nvPr/>
          </p:nvSpPr>
          <p:spPr>
            <a:xfrm>
              <a:off x="2224087" y="405667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87" y="2374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61" name="object 25561"/>
            <p:cNvSpPr/>
            <p:nvPr/>
          </p:nvSpPr>
          <p:spPr>
            <a:xfrm>
              <a:off x="2223287" y="405665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800" y="3175"/>
                  </a:moveTo>
                  <a:lnTo>
                    <a:pt x="1587" y="3175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800" y="3175"/>
                  </a:lnTo>
                  <a:lnTo>
                    <a:pt x="1587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62" name="object 25562"/>
            <p:cNvSpPr/>
            <p:nvPr/>
          </p:nvSpPr>
          <p:spPr>
            <a:xfrm>
              <a:off x="2232799" y="40590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63" name="object 25563"/>
            <p:cNvSpPr/>
            <p:nvPr/>
          </p:nvSpPr>
          <p:spPr>
            <a:xfrm>
              <a:off x="2232012" y="405903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1574" y="3175"/>
                  </a:moveTo>
                  <a:lnTo>
                    <a:pt x="2374" y="3175"/>
                  </a:lnTo>
                </a:path>
                <a:path w="2539" h="3175">
                  <a:moveTo>
                    <a:pt x="1574" y="3175"/>
                  </a:moveTo>
                  <a:lnTo>
                    <a:pt x="2374" y="2387"/>
                  </a:lnTo>
                  <a:lnTo>
                    <a:pt x="2374" y="1600"/>
                  </a:lnTo>
                  <a:lnTo>
                    <a:pt x="1574" y="1600"/>
                  </a:lnTo>
                  <a:lnTo>
                    <a:pt x="1574" y="800"/>
                  </a:lnTo>
                  <a:lnTo>
                    <a:pt x="787" y="0"/>
                  </a:lnTo>
                </a:path>
                <a:path w="2539" h="3175">
                  <a:moveTo>
                    <a:pt x="1574" y="3175"/>
                  </a:moveTo>
                  <a:lnTo>
                    <a:pt x="2374" y="2387"/>
                  </a:lnTo>
                  <a:lnTo>
                    <a:pt x="2374" y="1600"/>
                  </a:lnTo>
                  <a:lnTo>
                    <a:pt x="1574" y="1600"/>
                  </a:lnTo>
                  <a:lnTo>
                    <a:pt x="1574" y="800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1574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564" name="object 25564"/>
          <p:cNvGrpSpPr/>
          <p:nvPr/>
        </p:nvGrpSpPr>
        <p:grpSpPr>
          <a:xfrm>
            <a:off x="3542086" y="3160702"/>
            <a:ext cx="47149" cy="7287"/>
            <a:chOff x="3554202" y="4682521"/>
            <a:chExt cx="69850" cy="10795"/>
          </a:xfrm>
        </p:grpSpPr>
        <p:sp>
          <p:nvSpPr>
            <p:cNvPr id="25565" name="object 25565"/>
            <p:cNvSpPr/>
            <p:nvPr/>
          </p:nvSpPr>
          <p:spPr>
            <a:xfrm>
              <a:off x="3619957" y="46888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66" name="object 25566"/>
            <p:cNvSpPr/>
            <p:nvPr/>
          </p:nvSpPr>
          <p:spPr>
            <a:xfrm>
              <a:off x="3619957" y="468885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2374"/>
                  </a:moveTo>
                  <a:lnTo>
                    <a:pt x="3175" y="2374"/>
                  </a:lnTo>
                </a:path>
                <a:path w="3175" h="3175">
                  <a:moveTo>
                    <a:pt x="2374" y="2374"/>
                  </a:moveTo>
                  <a:lnTo>
                    <a:pt x="3175" y="2374"/>
                  </a:lnTo>
                  <a:lnTo>
                    <a:pt x="3175" y="787"/>
                  </a:lnTo>
                  <a:lnTo>
                    <a:pt x="2374" y="787"/>
                  </a:lnTo>
                  <a:lnTo>
                    <a:pt x="2374" y="0"/>
                  </a:lnTo>
                  <a:lnTo>
                    <a:pt x="787" y="0"/>
                  </a:lnTo>
                </a:path>
                <a:path w="3175" h="3175">
                  <a:moveTo>
                    <a:pt x="2374" y="2374"/>
                  </a:moveTo>
                  <a:lnTo>
                    <a:pt x="3175" y="2374"/>
                  </a:lnTo>
                  <a:lnTo>
                    <a:pt x="3175" y="787"/>
                  </a:lnTo>
                  <a:lnTo>
                    <a:pt x="2374" y="787"/>
                  </a:lnTo>
                  <a:lnTo>
                    <a:pt x="2374" y="0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787" y="2374"/>
                  </a:lnTo>
                  <a:lnTo>
                    <a:pt x="787" y="3174"/>
                  </a:lnTo>
                  <a:lnTo>
                    <a:pt x="2374" y="3174"/>
                  </a:lnTo>
                  <a:lnTo>
                    <a:pt x="2374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67" name="object 25567"/>
            <p:cNvSpPr/>
            <p:nvPr/>
          </p:nvSpPr>
          <p:spPr>
            <a:xfrm>
              <a:off x="3607282" y="46872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68" name="object 25568"/>
            <p:cNvSpPr/>
            <p:nvPr/>
          </p:nvSpPr>
          <p:spPr>
            <a:xfrm>
              <a:off x="3606482" y="46880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69" name="object 25569"/>
            <p:cNvSpPr/>
            <p:nvPr/>
          </p:nvSpPr>
          <p:spPr>
            <a:xfrm>
              <a:off x="3606482" y="4687265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374" y="3174"/>
                  </a:moveTo>
                  <a:lnTo>
                    <a:pt x="3175" y="2374"/>
                  </a:lnTo>
                  <a:lnTo>
                    <a:pt x="3175" y="1600"/>
                  </a:lnTo>
                  <a:lnTo>
                    <a:pt x="2374" y="1600"/>
                  </a:lnTo>
                  <a:lnTo>
                    <a:pt x="2374" y="800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800" y="0"/>
                  </a:lnTo>
                  <a:lnTo>
                    <a:pt x="0" y="800"/>
                  </a:lnTo>
                </a:path>
                <a:path w="3175" h="4445">
                  <a:moveTo>
                    <a:pt x="2374" y="3174"/>
                  </a:moveTo>
                  <a:lnTo>
                    <a:pt x="3175" y="2374"/>
                  </a:lnTo>
                  <a:lnTo>
                    <a:pt x="3175" y="1600"/>
                  </a:lnTo>
                  <a:lnTo>
                    <a:pt x="2374" y="1600"/>
                  </a:lnTo>
                  <a:lnTo>
                    <a:pt x="2374" y="800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800" y="0"/>
                  </a:lnTo>
                  <a:lnTo>
                    <a:pt x="0" y="800"/>
                  </a:lnTo>
                  <a:lnTo>
                    <a:pt x="0" y="3174"/>
                  </a:lnTo>
                  <a:lnTo>
                    <a:pt x="800" y="3174"/>
                  </a:lnTo>
                  <a:lnTo>
                    <a:pt x="1574" y="3975"/>
                  </a:lnTo>
                  <a:lnTo>
                    <a:pt x="1574" y="3174"/>
                  </a:lnTo>
                  <a:lnTo>
                    <a:pt x="2374" y="31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70" name="object 25570"/>
            <p:cNvSpPr/>
            <p:nvPr/>
          </p:nvSpPr>
          <p:spPr>
            <a:xfrm>
              <a:off x="3568458" y="46841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787" y="787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71" name="object 25571"/>
            <p:cNvSpPr/>
            <p:nvPr/>
          </p:nvSpPr>
          <p:spPr>
            <a:xfrm>
              <a:off x="3570833" y="46872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72" name="object 25572"/>
            <p:cNvSpPr/>
            <p:nvPr/>
          </p:nvSpPr>
          <p:spPr>
            <a:xfrm>
              <a:off x="3568458" y="4684103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374" y="3162"/>
                  </a:moveTo>
                  <a:lnTo>
                    <a:pt x="3162" y="3162"/>
                  </a:lnTo>
                  <a:lnTo>
                    <a:pt x="3162" y="1587"/>
                  </a:lnTo>
                  <a:lnTo>
                    <a:pt x="2374" y="787"/>
                  </a:lnTo>
                  <a:lnTo>
                    <a:pt x="1574" y="787"/>
                  </a:lnTo>
                  <a:lnTo>
                    <a:pt x="1574" y="0"/>
                  </a:lnTo>
                  <a:lnTo>
                    <a:pt x="787" y="0"/>
                  </a:lnTo>
                  <a:lnTo>
                    <a:pt x="787" y="787"/>
                  </a:lnTo>
                </a:path>
                <a:path w="3175" h="4445">
                  <a:moveTo>
                    <a:pt x="2374" y="3162"/>
                  </a:moveTo>
                  <a:lnTo>
                    <a:pt x="3162" y="3162"/>
                  </a:lnTo>
                  <a:lnTo>
                    <a:pt x="3162" y="1587"/>
                  </a:lnTo>
                  <a:lnTo>
                    <a:pt x="2374" y="787"/>
                  </a:lnTo>
                  <a:lnTo>
                    <a:pt x="1574" y="787"/>
                  </a:lnTo>
                  <a:lnTo>
                    <a:pt x="1574" y="0"/>
                  </a:lnTo>
                  <a:lnTo>
                    <a:pt x="787" y="0"/>
                  </a:lnTo>
                  <a:lnTo>
                    <a:pt x="787" y="787"/>
                  </a:lnTo>
                  <a:lnTo>
                    <a:pt x="0" y="787"/>
                  </a:lnTo>
                  <a:lnTo>
                    <a:pt x="0" y="3162"/>
                  </a:lnTo>
                  <a:lnTo>
                    <a:pt x="787" y="3162"/>
                  </a:lnTo>
                  <a:lnTo>
                    <a:pt x="787" y="3962"/>
                  </a:lnTo>
                  <a:lnTo>
                    <a:pt x="1574" y="3962"/>
                  </a:lnTo>
                  <a:lnTo>
                    <a:pt x="1574" y="3162"/>
                  </a:lnTo>
                  <a:lnTo>
                    <a:pt x="2374" y="3162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73" name="object 25573"/>
            <p:cNvSpPr/>
            <p:nvPr/>
          </p:nvSpPr>
          <p:spPr>
            <a:xfrm>
              <a:off x="3555783" y="46833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74" name="object 25574"/>
            <p:cNvSpPr/>
            <p:nvPr/>
          </p:nvSpPr>
          <p:spPr>
            <a:xfrm>
              <a:off x="3554996" y="46833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75" name="object 25575"/>
            <p:cNvSpPr/>
            <p:nvPr/>
          </p:nvSpPr>
          <p:spPr>
            <a:xfrm>
              <a:off x="3554996" y="468331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3162"/>
                  </a:moveTo>
                  <a:lnTo>
                    <a:pt x="2374" y="2374"/>
                  </a:lnTo>
                  <a:lnTo>
                    <a:pt x="3175" y="2374"/>
                  </a:lnTo>
                  <a:lnTo>
                    <a:pt x="3175" y="1587"/>
                  </a:lnTo>
                  <a:lnTo>
                    <a:pt x="2374" y="800"/>
                  </a:lnTo>
                  <a:lnTo>
                    <a:pt x="2374" y="0"/>
                  </a:lnTo>
                  <a:lnTo>
                    <a:pt x="0" y="0"/>
                  </a:lnTo>
                </a:path>
                <a:path w="3175" h="3175">
                  <a:moveTo>
                    <a:pt x="2374" y="3162"/>
                  </a:moveTo>
                  <a:lnTo>
                    <a:pt x="2374" y="2374"/>
                  </a:lnTo>
                  <a:lnTo>
                    <a:pt x="3175" y="2374"/>
                  </a:lnTo>
                  <a:lnTo>
                    <a:pt x="3175" y="1587"/>
                  </a:lnTo>
                  <a:lnTo>
                    <a:pt x="2374" y="800"/>
                  </a:lnTo>
                  <a:lnTo>
                    <a:pt x="2374" y="0"/>
                  </a:lnTo>
                  <a:lnTo>
                    <a:pt x="0" y="0"/>
                  </a:lnTo>
                  <a:lnTo>
                    <a:pt x="0" y="3162"/>
                  </a:lnTo>
                  <a:lnTo>
                    <a:pt x="2374" y="3162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576" name="object 25576"/>
          <p:cNvGrpSpPr/>
          <p:nvPr/>
        </p:nvGrpSpPr>
        <p:grpSpPr>
          <a:xfrm>
            <a:off x="3542086" y="2686909"/>
            <a:ext cx="47149" cy="7287"/>
            <a:chOff x="3554202" y="3980605"/>
            <a:chExt cx="69850" cy="10795"/>
          </a:xfrm>
        </p:grpSpPr>
        <p:sp>
          <p:nvSpPr>
            <p:cNvPr id="25577" name="object 25577"/>
            <p:cNvSpPr/>
            <p:nvPr/>
          </p:nvSpPr>
          <p:spPr>
            <a:xfrm>
              <a:off x="3619957" y="39869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78" name="object 25578"/>
            <p:cNvSpPr/>
            <p:nvPr/>
          </p:nvSpPr>
          <p:spPr>
            <a:xfrm>
              <a:off x="3619957" y="398616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374" y="3175"/>
                  </a:moveTo>
                  <a:lnTo>
                    <a:pt x="3175" y="3175"/>
                  </a:lnTo>
                </a:path>
                <a:path w="3175" h="4445">
                  <a:moveTo>
                    <a:pt x="2374" y="3175"/>
                  </a:moveTo>
                  <a:lnTo>
                    <a:pt x="3175" y="3175"/>
                  </a:lnTo>
                  <a:lnTo>
                    <a:pt x="3175" y="1600"/>
                  </a:lnTo>
                  <a:lnTo>
                    <a:pt x="2374" y="800"/>
                  </a:lnTo>
                  <a:lnTo>
                    <a:pt x="1574" y="800"/>
                  </a:lnTo>
                  <a:lnTo>
                    <a:pt x="787" y="0"/>
                  </a:lnTo>
                  <a:lnTo>
                    <a:pt x="787" y="800"/>
                  </a:lnTo>
                </a:path>
                <a:path w="3175" h="4445">
                  <a:moveTo>
                    <a:pt x="2374" y="3175"/>
                  </a:moveTo>
                  <a:lnTo>
                    <a:pt x="3175" y="3175"/>
                  </a:lnTo>
                  <a:lnTo>
                    <a:pt x="3175" y="1600"/>
                  </a:lnTo>
                  <a:lnTo>
                    <a:pt x="2374" y="800"/>
                  </a:lnTo>
                  <a:lnTo>
                    <a:pt x="1574" y="800"/>
                  </a:lnTo>
                  <a:lnTo>
                    <a:pt x="787" y="0"/>
                  </a:lnTo>
                  <a:lnTo>
                    <a:pt x="787" y="800"/>
                  </a:lnTo>
                  <a:lnTo>
                    <a:pt x="0" y="800"/>
                  </a:lnTo>
                  <a:lnTo>
                    <a:pt x="0" y="3175"/>
                  </a:lnTo>
                  <a:lnTo>
                    <a:pt x="787" y="3175"/>
                  </a:lnTo>
                  <a:lnTo>
                    <a:pt x="787" y="3975"/>
                  </a:lnTo>
                  <a:lnTo>
                    <a:pt x="1574" y="3975"/>
                  </a:lnTo>
                  <a:lnTo>
                    <a:pt x="2374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79" name="object 25579"/>
            <p:cNvSpPr/>
            <p:nvPr/>
          </p:nvSpPr>
          <p:spPr>
            <a:xfrm>
              <a:off x="3607282" y="39853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80" name="object 25580"/>
            <p:cNvSpPr/>
            <p:nvPr/>
          </p:nvSpPr>
          <p:spPr>
            <a:xfrm>
              <a:off x="3605688" y="398577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0"/>
                  </a:moveTo>
                  <a:lnTo>
                    <a:pt x="1587" y="0"/>
                  </a:lnTo>
                </a:path>
                <a:path w="4445" h="2539">
                  <a:moveTo>
                    <a:pt x="2374" y="2374"/>
                  </a:moveTo>
                  <a:lnTo>
                    <a:pt x="3962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81" name="object 25581"/>
            <p:cNvSpPr/>
            <p:nvPr/>
          </p:nvSpPr>
          <p:spPr>
            <a:xfrm>
              <a:off x="3606482" y="39853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3175"/>
                  </a:moveTo>
                  <a:lnTo>
                    <a:pt x="2374" y="2374"/>
                  </a:lnTo>
                  <a:lnTo>
                    <a:pt x="3175" y="2374"/>
                  </a:lnTo>
                  <a:lnTo>
                    <a:pt x="3175" y="1587"/>
                  </a:lnTo>
                  <a:lnTo>
                    <a:pt x="1574" y="0"/>
                  </a:lnTo>
                  <a:lnTo>
                    <a:pt x="0" y="0"/>
                  </a:lnTo>
                </a:path>
                <a:path w="3175" h="3175">
                  <a:moveTo>
                    <a:pt x="2374" y="3175"/>
                  </a:moveTo>
                  <a:lnTo>
                    <a:pt x="2374" y="2374"/>
                  </a:lnTo>
                  <a:lnTo>
                    <a:pt x="3175" y="2374"/>
                  </a:lnTo>
                  <a:lnTo>
                    <a:pt x="3175" y="1587"/>
                  </a:lnTo>
                  <a:lnTo>
                    <a:pt x="1574" y="0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2374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82" name="object 25582"/>
            <p:cNvSpPr/>
            <p:nvPr/>
          </p:nvSpPr>
          <p:spPr>
            <a:xfrm>
              <a:off x="3568458" y="3982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83" name="object 25583"/>
            <p:cNvSpPr/>
            <p:nvPr/>
          </p:nvSpPr>
          <p:spPr>
            <a:xfrm>
              <a:off x="3568458" y="39821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3175"/>
                  </a:moveTo>
                  <a:lnTo>
                    <a:pt x="3162" y="2387"/>
                  </a:lnTo>
                </a:path>
                <a:path w="3175" h="3175">
                  <a:moveTo>
                    <a:pt x="2374" y="3175"/>
                  </a:moveTo>
                  <a:lnTo>
                    <a:pt x="3162" y="2387"/>
                  </a:lnTo>
                  <a:lnTo>
                    <a:pt x="3162" y="800"/>
                  </a:lnTo>
                  <a:lnTo>
                    <a:pt x="2374" y="800"/>
                  </a:lnTo>
                  <a:lnTo>
                    <a:pt x="1574" y="0"/>
                  </a:lnTo>
                  <a:lnTo>
                    <a:pt x="787" y="0"/>
                  </a:lnTo>
                </a:path>
                <a:path w="3175" h="3175">
                  <a:moveTo>
                    <a:pt x="2374" y="3175"/>
                  </a:moveTo>
                  <a:lnTo>
                    <a:pt x="3162" y="2387"/>
                  </a:lnTo>
                  <a:lnTo>
                    <a:pt x="3162" y="800"/>
                  </a:lnTo>
                  <a:lnTo>
                    <a:pt x="2374" y="800"/>
                  </a:lnTo>
                  <a:lnTo>
                    <a:pt x="1574" y="0"/>
                  </a:lnTo>
                  <a:lnTo>
                    <a:pt x="787" y="0"/>
                  </a:lnTo>
                  <a:lnTo>
                    <a:pt x="0" y="800"/>
                  </a:lnTo>
                  <a:lnTo>
                    <a:pt x="0" y="2387"/>
                  </a:lnTo>
                  <a:lnTo>
                    <a:pt x="787" y="3175"/>
                  </a:lnTo>
                  <a:lnTo>
                    <a:pt x="2374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84" name="object 25584"/>
            <p:cNvSpPr/>
            <p:nvPr/>
          </p:nvSpPr>
          <p:spPr>
            <a:xfrm>
              <a:off x="3555783" y="39814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85" name="object 25585"/>
            <p:cNvSpPr/>
            <p:nvPr/>
          </p:nvSpPr>
          <p:spPr>
            <a:xfrm>
              <a:off x="3554996" y="39814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86" name="object 25586"/>
            <p:cNvSpPr/>
            <p:nvPr/>
          </p:nvSpPr>
          <p:spPr>
            <a:xfrm>
              <a:off x="3554996" y="398139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374" y="2387"/>
                  </a:moveTo>
                  <a:lnTo>
                    <a:pt x="3175" y="1587"/>
                  </a:lnTo>
                  <a:lnTo>
                    <a:pt x="3175" y="800"/>
                  </a:lnTo>
                  <a:lnTo>
                    <a:pt x="2374" y="800"/>
                  </a:lnTo>
                  <a:lnTo>
                    <a:pt x="2374" y="0"/>
                  </a:lnTo>
                  <a:lnTo>
                    <a:pt x="0" y="0"/>
                  </a:lnTo>
                </a:path>
                <a:path w="3175" h="3810">
                  <a:moveTo>
                    <a:pt x="2374" y="2387"/>
                  </a:moveTo>
                  <a:lnTo>
                    <a:pt x="3175" y="1587"/>
                  </a:lnTo>
                  <a:lnTo>
                    <a:pt x="3175" y="800"/>
                  </a:lnTo>
                  <a:lnTo>
                    <a:pt x="2374" y="800"/>
                  </a:lnTo>
                  <a:lnTo>
                    <a:pt x="2374" y="0"/>
                  </a:lnTo>
                  <a:lnTo>
                    <a:pt x="0" y="0"/>
                  </a:lnTo>
                  <a:lnTo>
                    <a:pt x="0" y="2387"/>
                  </a:lnTo>
                  <a:lnTo>
                    <a:pt x="787" y="3187"/>
                  </a:lnTo>
                  <a:lnTo>
                    <a:pt x="2374" y="3187"/>
                  </a:lnTo>
                  <a:lnTo>
                    <a:pt x="2374" y="2387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587" name="object 25587"/>
          <p:cNvGrpSpPr/>
          <p:nvPr/>
        </p:nvGrpSpPr>
        <p:grpSpPr>
          <a:xfrm>
            <a:off x="3542086" y="3005086"/>
            <a:ext cx="47149" cy="6429"/>
            <a:chOff x="3554202" y="4451978"/>
            <a:chExt cx="69850" cy="9525"/>
          </a:xfrm>
        </p:grpSpPr>
        <p:sp>
          <p:nvSpPr>
            <p:cNvPr id="25588" name="object 25588"/>
            <p:cNvSpPr/>
            <p:nvPr/>
          </p:nvSpPr>
          <p:spPr>
            <a:xfrm>
              <a:off x="3620744" y="44575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89" name="object 25589"/>
            <p:cNvSpPr/>
            <p:nvPr/>
          </p:nvSpPr>
          <p:spPr>
            <a:xfrm>
              <a:off x="3619957" y="44583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90" name="object 25590"/>
            <p:cNvSpPr/>
            <p:nvPr/>
          </p:nvSpPr>
          <p:spPr>
            <a:xfrm>
              <a:off x="3619957" y="44575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3175"/>
                  </a:moveTo>
                  <a:lnTo>
                    <a:pt x="3175" y="3175"/>
                  </a:lnTo>
                </a:path>
                <a:path w="3175" h="3175">
                  <a:moveTo>
                    <a:pt x="2374" y="3175"/>
                  </a:moveTo>
                  <a:lnTo>
                    <a:pt x="3175" y="2374"/>
                  </a:lnTo>
                  <a:lnTo>
                    <a:pt x="3175" y="1587"/>
                  </a:lnTo>
                  <a:lnTo>
                    <a:pt x="2374" y="787"/>
                  </a:lnTo>
                  <a:lnTo>
                    <a:pt x="1574" y="787"/>
                  </a:lnTo>
                  <a:lnTo>
                    <a:pt x="1574" y="0"/>
                  </a:lnTo>
                  <a:lnTo>
                    <a:pt x="787" y="0"/>
                  </a:lnTo>
                  <a:lnTo>
                    <a:pt x="787" y="787"/>
                  </a:lnTo>
                </a:path>
                <a:path w="3175" h="3175">
                  <a:moveTo>
                    <a:pt x="2374" y="3175"/>
                  </a:moveTo>
                  <a:lnTo>
                    <a:pt x="3175" y="2374"/>
                  </a:lnTo>
                  <a:lnTo>
                    <a:pt x="3175" y="1587"/>
                  </a:lnTo>
                  <a:lnTo>
                    <a:pt x="2374" y="787"/>
                  </a:lnTo>
                  <a:lnTo>
                    <a:pt x="1574" y="787"/>
                  </a:lnTo>
                  <a:lnTo>
                    <a:pt x="1574" y="0"/>
                  </a:lnTo>
                  <a:lnTo>
                    <a:pt x="787" y="0"/>
                  </a:lnTo>
                  <a:lnTo>
                    <a:pt x="787" y="787"/>
                  </a:lnTo>
                  <a:lnTo>
                    <a:pt x="0" y="787"/>
                  </a:lnTo>
                  <a:lnTo>
                    <a:pt x="0" y="3175"/>
                  </a:lnTo>
                  <a:lnTo>
                    <a:pt x="2374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91" name="object 25591"/>
            <p:cNvSpPr/>
            <p:nvPr/>
          </p:nvSpPr>
          <p:spPr>
            <a:xfrm>
              <a:off x="3607282" y="44567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92" name="object 25592"/>
            <p:cNvSpPr/>
            <p:nvPr/>
          </p:nvSpPr>
          <p:spPr>
            <a:xfrm>
              <a:off x="3606482" y="44567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93" name="object 25593"/>
            <p:cNvSpPr/>
            <p:nvPr/>
          </p:nvSpPr>
          <p:spPr>
            <a:xfrm>
              <a:off x="3606482" y="445673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3175"/>
                  </a:moveTo>
                  <a:lnTo>
                    <a:pt x="2374" y="2374"/>
                  </a:lnTo>
                  <a:lnTo>
                    <a:pt x="3175" y="2374"/>
                  </a:lnTo>
                  <a:lnTo>
                    <a:pt x="3175" y="1587"/>
                  </a:lnTo>
                  <a:lnTo>
                    <a:pt x="2374" y="800"/>
                  </a:lnTo>
                  <a:lnTo>
                    <a:pt x="2374" y="0"/>
                  </a:lnTo>
                  <a:lnTo>
                    <a:pt x="0" y="0"/>
                  </a:lnTo>
                </a:path>
                <a:path w="3175" h="3175">
                  <a:moveTo>
                    <a:pt x="2374" y="3175"/>
                  </a:moveTo>
                  <a:lnTo>
                    <a:pt x="2374" y="2374"/>
                  </a:lnTo>
                  <a:lnTo>
                    <a:pt x="3175" y="2374"/>
                  </a:lnTo>
                  <a:lnTo>
                    <a:pt x="3175" y="1587"/>
                  </a:lnTo>
                  <a:lnTo>
                    <a:pt x="2374" y="800"/>
                  </a:lnTo>
                  <a:lnTo>
                    <a:pt x="2374" y="0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2374" y="3175"/>
                  </a:lnTo>
                  <a:lnTo>
                    <a:pt x="2374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94" name="object 25594"/>
            <p:cNvSpPr/>
            <p:nvPr/>
          </p:nvSpPr>
          <p:spPr>
            <a:xfrm>
              <a:off x="3568458" y="44535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95" name="object 25595"/>
            <p:cNvSpPr/>
            <p:nvPr/>
          </p:nvSpPr>
          <p:spPr>
            <a:xfrm>
              <a:off x="3570833" y="44559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00"/>
                  </a:moveTo>
                  <a:lnTo>
                    <a:pt x="7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96" name="object 25596"/>
            <p:cNvSpPr/>
            <p:nvPr/>
          </p:nvSpPr>
          <p:spPr>
            <a:xfrm>
              <a:off x="3569245" y="44535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587" y="2374"/>
                  </a:moveTo>
                  <a:lnTo>
                    <a:pt x="2374" y="2374"/>
                  </a:lnTo>
                  <a:lnTo>
                    <a:pt x="2374" y="800"/>
                  </a:lnTo>
                  <a:lnTo>
                    <a:pt x="1587" y="800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97" name="object 25597"/>
            <p:cNvSpPr/>
            <p:nvPr/>
          </p:nvSpPr>
          <p:spPr>
            <a:xfrm>
              <a:off x="3568458" y="445355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3175"/>
                  </a:moveTo>
                  <a:lnTo>
                    <a:pt x="2374" y="2374"/>
                  </a:lnTo>
                  <a:lnTo>
                    <a:pt x="3162" y="2374"/>
                  </a:lnTo>
                  <a:lnTo>
                    <a:pt x="3162" y="800"/>
                  </a:lnTo>
                  <a:lnTo>
                    <a:pt x="2374" y="800"/>
                  </a:lnTo>
                  <a:lnTo>
                    <a:pt x="2374" y="0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787" y="3175"/>
                  </a:lnTo>
                  <a:lnTo>
                    <a:pt x="2374" y="3175"/>
                  </a:lnTo>
                  <a:lnTo>
                    <a:pt x="2374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98" name="object 25598"/>
            <p:cNvSpPr/>
            <p:nvPr/>
          </p:nvSpPr>
          <p:spPr>
            <a:xfrm>
              <a:off x="3555783" y="44527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599" name="object 25599"/>
            <p:cNvSpPr/>
            <p:nvPr/>
          </p:nvSpPr>
          <p:spPr>
            <a:xfrm>
              <a:off x="3554996" y="44527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00" name="object 25600"/>
            <p:cNvSpPr/>
            <p:nvPr/>
          </p:nvSpPr>
          <p:spPr>
            <a:xfrm>
              <a:off x="3554996" y="445277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2374"/>
                  </a:moveTo>
                  <a:lnTo>
                    <a:pt x="3175" y="1587"/>
                  </a:lnTo>
                  <a:lnTo>
                    <a:pt x="3175" y="800"/>
                  </a:lnTo>
                  <a:lnTo>
                    <a:pt x="2374" y="800"/>
                  </a:lnTo>
                  <a:lnTo>
                    <a:pt x="2374" y="0"/>
                  </a:lnTo>
                  <a:lnTo>
                    <a:pt x="0" y="0"/>
                  </a:lnTo>
                </a:path>
                <a:path w="3175" h="3175">
                  <a:moveTo>
                    <a:pt x="2374" y="2374"/>
                  </a:moveTo>
                  <a:lnTo>
                    <a:pt x="3175" y="1587"/>
                  </a:lnTo>
                  <a:lnTo>
                    <a:pt x="3175" y="800"/>
                  </a:lnTo>
                  <a:lnTo>
                    <a:pt x="2374" y="800"/>
                  </a:lnTo>
                  <a:lnTo>
                    <a:pt x="2374" y="0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787" y="2374"/>
                  </a:lnTo>
                  <a:lnTo>
                    <a:pt x="787" y="3175"/>
                  </a:lnTo>
                  <a:lnTo>
                    <a:pt x="1574" y="3175"/>
                  </a:lnTo>
                  <a:lnTo>
                    <a:pt x="2374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601" name="object 25601"/>
          <p:cNvGrpSpPr/>
          <p:nvPr/>
        </p:nvGrpSpPr>
        <p:grpSpPr>
          <a:xfrm>
            <a:off x="2631953" y="2729694"/>
            <a:ext cx="1286" cy="11573"/>
            <a:chOff x="2205856" y="4043991"/>
            <a:chExt cx="1905" cy="17145"/>
          </a:xfrm>
        </p:grpSpPr>
        <p:sp>
          <p:nvSpPr>
            <p:cNvPr id="25602" name="object 25602"/>
            <p:cNvSpPr/>
            <p:nvPr/>
          </p:nvSpPr>
          <p:spPr>
            <a:xfrm>
              <a:off x="2206650" y="40447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03" name="object 25603"/>
            <p:cNvSpPr/>
            <p:nvPr/>
          </p:nvSpPr>
          <p:spPr>
            <a:xfrm>
              <a:off x="2206650" y="40455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04" name="object 25604"/>
            <p:cNvSpPr/>
            <p:nvPr/>
          </p:nvSpPr>
          <p:spPr>
            <a:xfrm>
              <a:off x="2206650" y="40447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05" name="object 25605"/>
            <p:cNvSpPr/>
            <p:nvPr/>
          </p:nvSpPr>
          <p:spPr>
            <a:xfrm>
              <a:off x="2206650" y="405824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06" name="object 25606"/>
            <p:cNvSpPr/>
            <p:nvPr/>
          </p:nvSpPr>
          <p:spPr>
            <a:xfrm>
              <a:off x="2206650" y="40598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07" name="object 25607"/>
            <p:cNvSpPr/>
            <p:nvPr/>
          </p:nvSpPr>
          <p:spPr>
            <a:xfrm>
              <a:off x="2206650" y="40582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608" name="object 25608"/>
          <p:cNvGrpSpPr/>
          <p:nvPr/>
        </p:nvGrpSpPr>
        <p:grpSpPr>
          <a:xfrm>
            <a:off x="2631953" y="2512595"/>
            <a:ext cx="1286" cy="11573"/>
            <a:chOff x="2205856" y="3722363"/>
            <a:chExt cx="1905" cy="17145"/>
          </a:xfrm>
        </p:grpSpPr>
        <p:sp>
          <p:nvSpPr>
            <p:cNvPr id="25609" name="object 25609"/>
            <p:cNvSpPr/>
            <p:nvPr/>
          </p:nvSpPr>
          <p:spPr>
            <a:xfrm>
              <a:off x="2206650" y="37231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10" name="object 25610"/>
            <p:cNvSpPr/>
            <p:nvPr/>
          </p:nvSpPr>
          <p:spPr>
            <a:xfrm>
              <a:off x="2206650" y="37247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11" name="object 25611"/>
            <p:cNvSpPr/>
            <p:nvPr/>
          </p:nvSpPr>
          <p:spPr>
            <a:xfrm>
              <a:off x="2206650" y="372315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12" name="object 25612"/>
            <p:cNvSpPr/>
            <p:nvPr/>
          </p:nvSpPr>
          <p:spPr>
            <a:xfrm>
              <a:off x="2206650" y="37366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13" name="object 25613"/>
            <p:cNvSpPr/>
            <p:nvPr/>
          </p:nvSpPr>
          <p:spPr>
            <a:xfrm>
              <a:off x="2206650" y="37381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14" name="object 25614"/>
            <p:cNvSpPr/>
            <p:nvPr/>
          </p:nvSpPr>
          <p:spPr>
            <a:xfrm>
              <a:off x="2206650" y="37366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615" name="object 25615"/>
          <p:cNvGrpSpPr/>
          <p:nvPr/>
        </p:nvGrpSpPr>
        <p:grpSpPr>
          <a:xfrm>
            <a:off x="2631953" y="2885842"/>
            <a:ext cx="20145" cy="12859"/>
            <a:chOff x="2205856" y="4275321"/>
            <a:chExt cx="29845" cy="19050"/>
          </a:xfrm>
        </p:grpSpPr>
        <p:sp>
          <p:nvSpPr>
            <p:cNvPr id="25616" name="object 25616"/>
            <p:cNvSpPr/>
            <p:nvPr/>
          </p:nvSpPr>
          <p:spPr>
            <a:xfrm>
              <a:off x="2223287" y="42872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87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17" name="object 25617"/>
            <p:cNvSpPr/>
            <p:nvPr/>
          </p:nvSpPr>
          <p:spPr>
            <a:xfrm>
              <a:off x="2224074" y="429036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80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18" name="object 25618"/>
            <p:cNvSpPr/>
            <p:nvPr/>
          </p:nvSpPr>
          <p:spPr>
            <a:xfrm>
              <a:off x="2224074" y="428798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00" y="2374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19" name="object 25619"/>
            <p:cNvSpPr/>
            <p:nvPr/>
          </p:nvSpPr>
          <p:spPr>
            <a:xfrm>
              <a:off x="2223287" y="428798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787" y="3175"/>
                  </a:moveTo>
                  <a:lnTo>
                    <a:pt x="1587" y="3175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787" y="3175"/>
                  </a:lnTo>
                  <a:lnTo>
                    <a:pt x="1587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20" name="object 25620"/>
            <p:cNvSpPr/>
            <p:nvPr/>
          </p:nvSpPr>
          <p:spPr>
            <a:xfrm>
              <a:off x="2232786" y="42903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21" name="object 25621"/>
            <p:cNvSpPr/>
            <p:nvPr/>
          </p:nvSpPr>
          <p:spPr>
            <a:xfrm>
              <a:off x="2232012" y="429036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1574" y="3175"/>
                  </a:moveTo>
                  <a:lnTo>
                    <a:pt x="2374" y="3175"/>
                  </a:lnTo>
                </a:path>
                <a:path w="2539" h="3175">
                  <a:moveTo>
                    <a:pt x="1574" y="3175"/>
                  </a:moveTo>
                  <a:lnTo>
                    <a:pt x="2374" y="2374"/>
                  </a:lnTo>
                  <a:lnTo>
                    <a:pt x="2374" y="1600"/>
                  </a:lnTo>
                  <a:lnTo>
                    <a:pt x="1574" y="1600"/>
                  </a:lnTo>
                  <a:lnTo>
                    <a:pt x="1574" y="800"/>
                  </a:lnTo>
                  <a:lnTo>
                    <a:pt x="774" y="0"/>
                  </a:lnTo>
                </a:path>
                <a:path w="2539" h="3175">
                  <a:moveTo>
                    <a:pt x="1574" y="3175"/>
                  </a:moveTo>
                  <a:lnTo>
                    <a:pt x="2374" y="2374"/>
                  </a:lnTo>
                  <a:lnTo>
                    <a:pt x="2374" y="1600"/>
                  </a:lnTo>
                  <a:lnTo>
                    <a:pt x="1574" y="1600"/>
                  </a:lnTo>
                  <a:lnTo>
                    <a:pt x="1574" y="800"/>
                  </a:lnTo>
                  <a:lnTo>
                    <a:pt x="774" y="0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1574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22" name="object 25622"/>
            <p:cNvSpPr/>
            <p:nvPr/>
          </p:nvSpPr>
          <p:spPr>
            <a:xfrm>
              <a:off x="2206650" y="428959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23" name="object 25623"/>
            <p:cNvSpPr/>
            <p:nvPr/>
          </p:nvSpPr>
          <p:spPr>
            <a:xfrm>
              <a:off x="2206650" y="42911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24" name="object 25624"/>
            <p:cNvSpPr/>
            <p:nvPr/>
          </p:nvSpPr>
          <p:spPr>
            <a:xfrm>
              <a:off x="2206650" y="428957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25" name="object 25625"/>
            <p:cNvSpPr/>
            <p:nvPr/>
          </p:nvSpPr>
          <p:spPr>
            <a:xfrm>
              <a:off x="2206650" y="42761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26" name="object 25626"/>
            <p:cNvSpPr/>
            <p:nvPr/>
          </p:nvSpPr>
          <p:spPr>
            <a:xfrm>
              <a:off x="2206650" y="427690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27" name="object 25627"/>
            <p:cNvSpPr/>
            <p:nvPr/>
          </p:nvSpPr>
          <p:spPr>
            <a:xfrm>
              <a:off x="2206650" y="42761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628" name="object 25628"/>
          <p:cNvGrpSpPr/>
          <p:nvPr/>
        </p:nvGrpSpPr>
        <p:grpSpPr>
          <a:xfrm>
            <a:off x="2631953" y="2641992"/>
            <a:ext cx="1286" cy="1715"/>
            <a:chOff x="2205856" y="3914063"/>
            <a:chExt cx="1905" cy="2540"/>
          </a:xfrm>
        </p:grpSpPr>
        <p:sp>
          <p:nvSpPr>
            <p:cNvPr id="25629" name="object 25629"/>
            <p:cNvSpPr/>
            <p:nvPr/>
          </p:nvSpPr>
          <p:spPr>
            <a:xfrm>
              <a:off x="2205856" y="39140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0" y="2387"/>
                  </a:moveTo>
                  <a:lnTo>
                    <a:pt x="1587" y="2387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87"/>
                  </a:lnTo>
                  <a:close/>
                </a:path>
              </a:pathLst>
            </a:custGeom>
            <a:solidFill>
              <a:srgbClr val="5E5E5E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30" name="object 25630"/>
            <p:cNvSpPr/>
            <p:nvPr/>
          </p:nvSpPr>
          <p:spPr>
            <a:xfrm>
              <a:off x="2206650" y="391565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31" name="object 25631"/>
            <p:cNvSpPr/>
            <p:nvPr/>
          </p:nvSpPr>
          <p:spPr>
            <a:xfrm>
              <a:off x="2206650" y="39140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632" name="object 25632"/>
          <p:cNvGrpSpPr/>
          <p:nvPr/>
        </p:nvGrpSpPr>
        <p:grpSpPr>
          <a:xfrm>
            <a:off x="2605215" y="2350035"/>
            <a:ext cx="16288" cy="10287"/>
            <a:chOff x="2166245" y="3481533"/>
            <a:chExt cx="24130" cy="15240"/>
          </a:xfrm>
        </p:grpSpPr>
        <p:sp>
          <p:nvSpPr>
            <p:cNvPr id="25633" name="object 25633"/>
            <p:cNvSpPr/>
            <p:nvPr/>
          </p:nvSpPr>
          <p:spPr>
            <a:xfrm>
              <a:off x="2167039" y="34831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34" name="object 25634"/>
            <p:cNvSpPr/>
            <p:nvPr/>
          </p:nvSpPr>
          <p:spPr>
            <a:xfrm>
              <a:off x="2167039" y="34823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35" name="object 25635"/>
            <p:cNvSpPr/>
            <p:nvPr/>
          </p:nvSpPr>
          <p:spPr>
            <a:xfrm>
              <a:off x="2188438" y="34957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36" name="object 25636"/>
            <p:cNvSpPr/>
            <p:nvPr/>
          </p:nvSpPr>
          <p:spPr>
            <a:xfrm>
              <a:off x="2188438" y="34957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637" name="object 25637"/>
          <p:cNvGrpSpPr/>
          <p:nvPr/>
        </p:nvGrpSpPr>
        <p:grpSpPr>
          <a:xfrm>
            <a:off x="2667777" y="2367668"/>
            <a:ext cx="2143" cy="1715"/>
            <a:chOff x="2258929" y="3507657"/>
            <a:chExt cx="3175" cy="2540"/>
          </a:xfrm>
        </p:grpSpPr>
        <p:sp>
          <p:nvSpPr>
            <p:cNvPr id="25638" name="object 25638"/>
            <p:cNvSpPr/>
            <p:nvPr/>
          </p:nvSpPr>
          <p:spPr>
            <a:xfrm>
              <a:off x="2259723" y="350845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0" y="800"/>
                  </a:lnTo>
                  <a:lnTo>
                    <a:pt x="1587" y="80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39" name="object 25639"/>
            <p:cNvSpPr/>
            <p:nvPr/>
          </p:nvSpPr>
          <p:spPr>
            <a:xfrm>
              <a:off x="2259723" y="350845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0" y="800"/>
                  </a:lnTo>
                  <a:lnTo>
                    <a:pt x="1587" y="800"/>
                  </a:lnTo>
                  <a:lnTo>
                    <a:pt x="15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640" name="object 25640"/>
          <p:cNvGrpSpPr/>
          <p:nvPr/>
        </p:nvGrpSpPr>
        <p:grpSpPr>
          <a:xfrm>
            <a:off x="2605751" y="2346821"/>
            <a:ext cx="857" cy="1286"/>
            <a:chOff x="2167039" y="3476771"/>
            <a:chExt cx="1270" cy="1905"/>
          </a:xfrm>
        </p:grpSpPr>
        <p:sp>
          <p:nvSpPr>
            <p:cNvPr id="25641" name="object 25641"/>
            <p:cNvSpPr/>
            <p:nvPr/>
          </p:nvSpPr>
          <p:spPr>
            <a:xfrm>
              <a:off x="2167039" y="34775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42" name="object 25642"/>
            <p:cNvSpPr/>
            <p:nvPr/>
          </p:nvSpPr>
          <p:spPr>
            <a:xfrm>
              <a:off x="2167039" y="34775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643" name="object 25643"/>
          <p:cNvSpPr/>
          <p:nvPr/>
        </p:nvSpPr>
        <p:spPr>
          <a:xfrm>
            <a:off x="2684893" y="2376759"/>
            <a:ext cx="857" cy="0"/>
          </a:xfrm>
          <a:custGeom>
            <a:avLst/>
            <a:gdLst/>
            <a:ahLst/>
            <a:cxnLst/>
            <a:rect l="l" t="t" r="r" b="b"/>
            <a:pathLst>
              <a:path w="1269">
                <a:moveTo>
                  <a:pt x="787" y="0"/>
                </a:moveTo>
                <a:lnTo>
                  <a:pt x="0" y="0"/>
                </a:lnTo>
                <a:lnTo>
                  <a:pt x="787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644" name="object 25644"/>
          <p:cNvGrpSpPr/>
          <p:nvPr/>
        </p:nvGrpSpPr>
        <p:grpSpPr>
          <a:xfrm>
            <a:off x="2592918" y="2349495"/>
            <a:ext cx="64294" cy="22717"/>
            <a:chOff x="2148027" y="3480733"/>
            <a:chExt cx="95250" cy="33655"/>
          </a:xfrm>
        </p:grpSpPr>
        <p:sp>
          <p:nvSpPr>
            <p:cNvPr id="25645" name="object 25645"/>
            <p:cNvSpPr/>
            <p:nvPr/>
          </p:nvSpPr>
          <p:spPr>
            <a:xfrm>
              <a:off x="2148027" y="34815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46" name="object 25646"/>
            <p:cNvSpPr/>
            <p:nvPr/>
          </p:nvSpPr>
          <p:spPr>
            <a:xfrm>
              <a:off x="2148027" y="34815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47" name="object 25647"/>
            <p:cNvSpPr/>
            <p:nvPr/>
          </p:nvSpPr>
          <p:spPr>
            <a:xfrm>
              <a:off x="2188438" y="34902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48" name="object 25648"/>
            <p:cNvSpPr/>
            <p:nvPr/>
          </p:nvSpPr>
          <p:spPr>
            <a:xfrm>
              <a:off x="2188438" y="34902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49" name="object 25649"/>
            <p:cNvSpPr/>
            <p:nvPr/>
          </p:nvSpPr>
          <p:spPr>
            <a:xfrm>
              <a:off x="2207450" y="34918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50" name="object 25650"/>
            <p:cNvSpPr/>
            <p:nvPr/>
          </p:nvSpPr>
          <p:spPr>
            <a:xfrm>
              <a:off x="2207450" y="34918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51" name="object 25651"/>
            <p:cNvSpPr/>
            <p:nvPr/>
          </p:nvSpPr>
          <p:spPr>
            <a:xfrm>
              <a:off x="2241499" y="35132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800" y="0"/>
                  </a:moveTo>
                  <a:lnTo>
                    <a:pt x="1587" y="0"/>
                  </a:lnTo>
                  <a:lnTo>
                    <a:pt x="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652" name="object 25652"/>
          <p:cNvGrpSpPr/>
          <p:nvPr/>
        </p:nvGrpSpPr>
        <p:grpSpPr>
          <a:xfrm>
            <a:off x="2210580" y="2070898"/>
            <a:ext cx="32147" cy="40719"/>
            <a:chOff x="1581600" y="3067996"/>
            <a:chExt cx="47625" cy="60325"/>
          </a:xfrm>
        </p:grpSpPr>
        <p:sp>
          <p:nvSpPr>
            <p:cNvPr id="25653" name="object 25653"/>
            <p:cNvSpPr/>
            <p:nvPr/>
          </p:nvSpPr>
          <p:spPr>
            <a:xfrm>
              <a:off x="1602993" y="31266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87" y="0"/>
                  </a:moveTo>
                  <a:lnTo>
                    <a:pt x="0" y="0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54" name="object 25654"/>
            <p:cNvSpPr/>
            <p:nvPr/>
          </p:nvSpPr>
          <p:spPr>
            <a:xfrm>
              <a:off x="1626755" y="31266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55" name="object 25655"/>
            <p:cNvSpPr/>
            <p:nvPr/>
          </p:nvSpPr>
          <p:spPr>
            <a:xfrm>
              <a:off x="1626755" y="312582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0"/>
                  </a:moveTo>
                  <a:lnTo>
                    <a:pt x="0" y="787"/>
                  </a:lnTo>
                  <a:lnTo>
                    <a:pt x="1574" y="787"/>
                  </a:lnTo>
                  <a:lnTo>
                    <a:pt x="1574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56" name="object 25656"/>
            <p:cNvSpPr/>
            <p:nvPr/>
          </p:nvSpPr>
          <p:spPr>
            <a:xfrm>
              <a:off x="1608531" y="31131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57" name="object 25657"/>
            <p:cNvSpPr/>
            <p:nvPr/>
          </p:nvSpPr>
          <p:spPr>
            <a:xfrm>
              <a:off x="1608531" y="31131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58" name="object 25658"/>
            <p:cNvSpPr/>
            <p:nvPr/>
          </p:nvSpPr>
          <p:spPr>
            <a:xfrm>
              <a:off x="1595069" y="307275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0"/>
                  </a:moveTo>
                  <a:lnTo>
                    <a:pt x="0" y="800"/>
                  </a:lnTo>
                  <a:lnTo>
                    <a:pt x="1574" y="80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59" name="object 25659"/>
            <p:cNvSpPr/>
            <p:nvPr/>
          </p:nvSpPr>
          <p:spPr>
            <a:xfrm>
              <a:off x="1595069" y="307275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0"/>
                  </a:moveTo>
                  <a:lnTo>
                    <a:pt x="0" y="800"/>
                  </a:lnTo>
                  <a:lnTo>
                    <a:pt x="1574" y="800"/>
                  </a:lnTo>
                  <a:lnTo>
                    <a:pt x="1574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60" name="object 25660"/>
            <p:cNvSpPr/>
            <p:nvPr/>
          </p:nvSpPr>
          <p:spPr>
            <a:xfrm>
              <a:off x="1618818" y="31084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61" name="object 25661"/>
            <p:cNvSpPr/>
            <p:nvPr/>
          </p:nvSpPr>
          <p:spPr>
            <a:xfrm>
              <a:off x="1587144" y="30870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62" name="object 25662"/>
            <p:cNvSpPr/>
            <p:nvPr/>
          </p:nvSpPr>
          <p:spPr>
            <a:xfrm>
              <a:off x="1587144" y="30870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63" name="object 25663"/>
            <p:cNvSpPr/>
            <p:nvPr/>
          </p:nvSpPr>
          <p:spPr>
            <a:xfrm>
              <a:off x="1595069" y="31091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64" name="object 25664"/>
            <p:cNvSpPr/>
            <p:nvPr/>
          </p:nvSpPr>
          <p:spPr>
            <a:xfrm>
              <a:off x="1595069" y="31091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65" name="object 25665"/>
            <p:cNvSpPr/>
            <p:nvPr/>
          </p:nvSpPr>
          <p:spPr>
            <a:xfrm>
              <a:off x="1610906" y="30862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66" name="object 25666"/>
            <p:cNvSpPr/>
            <p:nvPr/>
          </p:nvSpPr>
          <p:spPr>
            <a:xfrm>
              <a:off x="1610906" y="30862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67" name="object 25667"/>
            <p:cNvSpPr/>
            <p:nvPr/>
          </p:nvSpPr>
          <p:spPr>
            <a:xfrm>
              <a:off x="1597444" y="308225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0"/>
                  </a:moveTo>
                  <a:lnTo>
                    <a:pt x="800" y="800"/>
                  </a:lnTo>
                  <a:lnTo>
                    <a:pt x="1587" y="80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68" name="object 25668"/>
            <p:cNvSpPr/>
            <p:nvPr/>
          </p:nvSpPr>
          <p:spPr>
            <a:xfrm>
              <a:off x="1597444" y="308225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0"/>
                  </a:moveTo>
                  <a:lnTo>
                    <a:pt x="800" y="800"/>
                  </a:lnTo>
                  <a:lnTo>
                    <a:pt x="1587" y="800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69" name="object 25669"/>
            <p:cNvSpPr/>
            <p:nvPr/>
          </p:nvSpPr>
          <p:spPr>
            <a:xfrm>
              <a:off x="1582394" y="30687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70" name="object 25670"/>
            <p:cNvSpPr/>
            <p:nvPr/>
          </p:nvSpPr>
          <p:spPr>
            <a:xfrm>
              <a:off x="1582394" y="30687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71" name="object 25671"/>
            <p:cNvSpPr/>
            <p:nvPr/>
          </p:nvSpPr>
          <p:spPr>
            <a:xfrm>
              <a:off x="1613280" y="31226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72" name="object 25672"/>
            <p:cNvSpPr/>
            <p:nvPr/>
          </p:nvSpPr>
          <p:spPr>
            <a:xfrm>
              <a:off x="1613280" y="31226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73" name="object 25673"/>
            <p:cNvSpPr/>
            <p:nvPr/>
          </p:nvSpPr>
          <p:spPr>
            <a:xfrm>
              <a:off x="1606168" y="30687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74" name="object 25674"/>
            <p:cNvSpPr/>
            <p:nvPr/>
          </p:nvSpPr>
          <p:spPr>
            <a:xfrm>
              <a:off x="1606168" y="30687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675" name="object 25675"/>
          <p:cNvGrpSpPr/>
          <p:nvPr/>
        </p:nvGrpSpPr>
        <p:grpSpPr>
          <a:xfrm>
            <a:off x="2377949" y="1790156"/>
            <a:ext cx="53150" cy="53150"/>
            <a:chOff x="1829555" y="2652083"/>
            <a:chExt cx="78740" cy="78740"/>
          </a:xfrm>
        </p:grpSpPr>
        <p:sp>
          <p:nvSpPr>
            <p:cNvPr id="25676" name="object 25676"/>
            <p:cNvSpPr/>
            <p:nvPr/>
          </p:nvSpPr>
          <p:spPr>
            <a:xfrm>
              <a:off x="1846999" y="26877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77" name="object 25677"/>
            <p:cNvSpPr/>
            <p:nvPr/>
          </p:nvSpPr>
          <p:spPr>
            <a:xfrm>
              <a:off x="1846999" y="26877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78" name="object 25678"/>
            <p:cNvSpPr/>
            <p:nvPr/>
          </p:nvSpPr>
          <p:spPr>
            <a:xfrm>
              <a:off x="1877085" y="26758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79" name="object 25679"/>
            <p:cNvSpPr/>
            <p:nvPr/>
          </p:nvSpPr>
          <p:spPr>
            <a:xfrm>
              <a:off x="1877085" y="26758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80" name="object 25680"/>
            <p:cNvSpPr/>
            <p:nvPr/>
          </p:nvSpPr>
          <p:spPr>
            <a:xfrm>
              <a:off x="1854111" y="26742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81" name="object 25681"/>
            <p:cNvSpPr/>
            <p:nvPr/>
          </p:nvSpPr>
          <p:spPr>
            <a:xfrm>
              <a:off x="1854111" y="267346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800"/>
                  </a:moveTo>
                  <a:lnTo>
                    <a:pt x="1587" y="800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82" name="object 25682"/>
            <p:cNvSpPr/>
            <p:nvPr/>
          </p:nvSpPr>
          <p:spPr>
            <a:xfrm>
              <a:off x="1885010" y="265287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787" y="0"/>
                  </a:moveTo>
                  <a:lnTo>
                    <a:pt x="787" y="800"/>
                  </a:lnTo>
                  <a:lnTo>
                    <a:pt x="1587" y="800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787" y="0"/>
                  </a:lnTo>
                  <a:lnTo>
                    <a:pt x="787" y="800"/>
                  </a:lnTo>
                  <a:lnTo>
                    <a:pt x="1587" y="80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83" name="object 25683"/>
            <p:cNvSpPr/>
            <p:nvPr/>
          </p:nvSpPr>
          <p:spPr>
            <a:xfrm>
              <a:off x="1859673" y="26790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84" name="object 25684"/>
            <p:cNvSpPr/>
            <p:nvPr/>
          </p:nvSpPr>
          <p:spPr>
            <a:xfrm>
              <a:off x="1859673" y="26790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85" name="object 25685"/>
            <p:cNvSpPr/>
            <p:nvPr/>
          </p:nvSpPr>
          <p:spPr>
            <a:xfrm>
              <a:off x="1853323" y="26924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86" name="object 25686"/>
            <p:cNvSpPr/>
            <p:nvPr/>
          </p:nvSpPr>
          <p:spPr>
            <a:xfrm>
              <a:off x="1853323" y="26924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87" name="object 25687"/>
            <p:cNvSpPr/>
            <p:nvPr/>
          </p:nvSpPr>
          <p:spPr>
            <a:xfrm>
              <a:off x="1830349" y="26909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88" name="object 25688"/>
            <p:cNvSpPr/>
            <p:nvPr/>
          </p:nvSpPr>
          <p:spPr>
            <a:xfrm>
              <a:off x="1830349" y="269011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787"/>
                  </a:moveTo>
                  <a:lnTo>
                    <a:pt x="1574" y="787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89" name="object 25689"/>
            <p:cNvSpPr/>
            <p:nvPr/>
          </p:nvSpPr>
          <p:spPr>
            <a:xfrm>
              <a:off x="1906396" y="2725762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3962"/>
                  </a:moveTo>
                  <a:lnTo>
                    <a:pt x="0" y="787"/>
                  </a:lnTo>
                  <a:lnTo>
                    <a:pt x="800" y="0"/>
                  </a:lnTo>
                </a:path>
                <a:path w="1269" h="4444">
                  <a:moveTo>
                    <a:pt x="0" y="3962"/>
                  </a:moveTo>
                  <a:lnTo>
                    <a:pt x="800" y="3162"/>
                  </a:lnTo>
                  <a:lnTo>
                    <a:pt x="800" y="0"/>
                  </a:lnTo>
                  <a:lnTo>
                    <a:pt x="0" y="787"/>
                  </a:lnTo>
                  <a:lnTo>
                    <a:pt x="0" y="3962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690" name="object 25690"/>
          <p:cNvSpPr/>
          <p:nvPr/>
        </p:nvSpPr>
        <p:spPr>
          <a:xfrm>
            <a:off x="2429818" y="1987475"/>
            <a:ext cx="857" cy="3000"/>
          </a:xfrm>
          <a:custGeom>
            <a:avLst/>
            <a:gdLst/>
            <a:ahLst/>
            <a:cxnLst/>
            <a:rect l="l" t="t" r="r" b="b"/>
            <a:pathLst>
              <a:path w="1269" h="4444">
                <a:moveTo>
                  <a:pt x="0" y="3962"/>
                </a:moveTo>
                <a:lnTo>
                  <a:pt x="0" y="0"/>
                </a:lnTo>
                <a:lnTo>
                  <a:pt x="800" y="0"/>
                </a:lnTo>
              </a:path>
              <a:path w="1269" h="4444">
                <a:moveTo>
                  <a:pt x="0" y="3962"/>
                </a:moveTo>
                <a:lnTo>
                  <a:pt x="800" y="3162"/>
                </a:lnTo>
                <a:lnTo>
                  <a:pt x="800" y="0"/>
                </a:lnTo>
                <a:lnTo>
                  <a:pt x="0" y="0"/>
                </a:lnTo>
                <a:lnTo>
                  <a:pt x="0" y="3962"/>
                </a:lnTo>
              </a:path>
            </a:pathLst>
          </a:custGeom>
          <a:ln w="3175">
            <a:solidFill>
              <a:srgbClr val="50505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691" name="object 25691"/>
          <p:cNvGrpSpPr/>
          <p:nvPr/>
        </p:nvGrpSpPr>
        <p:grpSpPr>
          <a:xfrm>
            <a:off x="3420160" y="1637222"/>
            <a:ext cx="9858" cy="5144"/>
            <a:chOff x="3373570" y="2425515"/>
            <a:chExt cx="14604" cy="7620"/>
          </a:xfrm>
        </p:grpSpPr>
        <p:sp>
          <p:nvSpPr>
            <p:cNvPr id="25692" name="object 25692"/>
            <p:cNvSpPr/>
            <p:nvPr/>
          </p:nvSpPr>
          <p:spPr>
            <a:xfrm>
              <a:off x="3385464" y="2426309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787" y="3962"/>
                  </a:moveTo>
                  <a:lnTo>
                    <a:pt x="787" y="3162"/>
                  </a:lnTo>
                  <a:lnTo>
                    <a:pt x="0" y="3162"/>
                  </a:lnTo>
                  <a:lnTo>
                    <a:pt x="0" y="1587"/>
                  </a:lnTo>
                  <a:lnTo>
                    <a:pt x="787" y="1587"/>
                  </a:lnTo>
                  <a:lnTo>
                    <a:pt x="787" y="787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93" name="object 25693"/>
            <p:cNvSpPr/>
            <p:nvPr/>
          </p:nvSpPr>
          <p:spPr>
            <a:xfrm>
              <a:off x="3385464" y="24286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94" name="object 25694"/>
            <p:cNvSpPr/>
            <p:nvPr/>
          </p:nvSpPr>
          <p:spPr>
            <a:xfrm>
              <a:off x="3385464" y="24294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95" name="object 25695"/>
            <p:cNvSpPr/>
            <p:nvPr/>
          </p:nvSpPr>
          <p:spPr>
            <a:xfrm>
              <a:off x="3386251" y="24302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96" name="object 25696"/>
            <p:cNvSpPr/>
            <p:nvPr/>
          </p:nvSpPr>
          <p:spPr>
            <a:xfrm>
              <a:off x="3387039" y="24302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97" name="object 25697"/>
            <p:cNvSpPr/>
            <p:nvPr/>
          </p:nvSpPr>
          <p:spPr>
            <a:xfrm>
              <a:off x="3386239" y="242630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00" y="0"/>
                  </a:moveTo>
                  <a:lnTo>
                    <a:pt x="0" y="80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98" name="object 25698"/>
            <p:cNvSpPr/>
            <p:nvPr/>
          </p:nvSpPr>
          <p:spPr>
            <a:xfrm>
              <a:off x="3385464" y="242789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699" name="object 25699"/>
            <p:cNvSpPr/>
            <p:nvPr/>
          </p:nvSpPr>
          <p:spPr>
            <a:xfrm>
              <a:off x="3387039" y="24302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00" name="object 25700"/>
            <p:cNvSpPr/>
            <p:nvPr/>
          </p:nvSpPr>
          <p:spPr>
            <a:xfrm>
              <a:off x="3386251" y="24302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01" name="object 25701"/>
            <p:cNvSpPr/>
            <p:nvPr/>
          </p:nvSpPr>
          <p:spPr>
            <a:xfrm>
              <a:off x="3374364" y="242867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87" y="3175"/>
                  </a:moveTo>
                  <a:lnTo>
                    <a:pt x="0" y="3175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02" name="object 25702"/>
            <p:cNvSpPr/>
            <p:nvPr/>
          </p:nvSpPr>
          <p:spPr>
            <a:xfrm>
              <a:off x="3375952" y="24286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03" name="object 25703"/>
            <p:cNvSpPr/>
            <p:nvPr/>
          </p:nvSpPr>
          <p:spPr>
            <a:xfrm>
              <a:off x="3374364" y="24310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04" name="object 25704"/>
            <p:cNvSpPr/>
            <p:nvPr/>
          </p:nvSpPr>
          <p:spPr>
            <a:xfrm>
              <a:off x="3375151" y="24318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05" name="object 25705"/>
            <p:cNvSpPr/>
            <p:nvPr/>
          </p:nvSpPr>
          <p:spPr>
            <a:xfrm>
              <a:off x="3375952" y="24318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06" name="object 25706"/>
            <p:cNvSpPr/>
            <p:nvPr/>
          </p:nvSpPr>
          <p:spPr>
            <a:xfrm>
              <a:off x="3375151" y="24286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07" name="object 25707"/>
            <p:cNvSpPr/>
            <p:nvPr/>
          </p:nvSpPr>
          <p:spPr>
            <a:xfrm>
              <a:off x="3375151" y="24294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08" name="object 25708"/>
            <p:cNvSpPr/>
            <p:nvPr/>
          </p:nvSpPr>
          <p:spPr>
            <a:xfrm>
              <a:off x="3374364" y="24294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09" name="object 25709"/>
            <p:cNvSpPr/>
            <p:nvPr/>
          </p:nvSpPr>
          <p:spPr>
            <a:xfrm>
              <a:off x="3374364" y="24302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10" name="object 25710"/>
            <p:cNvSpPr/>
            <p:nvPr/>
          </p:nvSpPr>
          <p:spPr>
            <a:xfrm>
              <a:off x="3375952" y="24318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11" name="object 25711"/>
            <p:cNvSpPr/>
            <p:nvPr/>
          </p:nvSpPr>
          <p:spPr>
            <a:xfrm>
              <a:off x="3375151" y="24318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712" name="object 25712"/>
          <p:cNvGrpSpPr/>
          <p:nvPr/>
        </p:nvGrpSpPr>
        <p:grpSpPr>
          <a:xfrm>
            <a:off x="3427653" y="1490162"/>
            <a:ext cx="2143" cy="3429"/>
            <a:chOff x="3384670" y="2207647"/>
            <a:chExt cx="3175" cy="5080"/>
          </a:xfrm>
        </p:grpSpPr>
        <p:sp>
          <p:nvSpPr>
            <p:cNvPr id="25713" name="object 25713"/>
            <p:cNvSpPr/>
            <p:nvPr/>
          </p:nvSpPr>
          <p:spPr>
            <a:xfrm>
              <a:off x="3385464" y="220844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787" y="3175"/>
                  </a:moveTo>
                  <a:lnTo>
                    <a:pt x="787" y="2374"/>
                  </a:lnTo>
                  <a:lnTo>
                    <a:pt x="0" y="2374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14" name="object 25714"/>
            <p:cNvSpPr/>
            <p:nvPr/>
          </p:nvSpPr>
          <p:spPr>
            <a:xfrm>
              <a:off x="3385464" y="22100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800"/>
                  </a:lnTo>
                  <a:lnTo>
                    <a:pt x="787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15" name="object 25715"/>
            <p:cNvSpPr/>
            <p:nvPr/>
          </p:nvSpPr>
          <p:spPr>
            <a:xfrm>
              <a:off x="3386251" y="22116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16" name="object 25716"/>
            <p:cNvSpPr/>
            <p:nvPr/>
          </p:nvSpPr>
          <p:spPr>
            <a:xfrm>
              <a:off x="3387039" y="22116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17" name="object 25717"/>
            <p:cNvSpPr/>
            <p:nvPr/>
          </p:nvSpPr>
          <p:spPr>
            <a:xfrm>
              <a:off x="3386238" y="22084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00" y="0"/>
                  </a:moveTo>
                  <a:lnTo>
                    <a:pt x="0" y="0"/>
                  </a:lnTo>
                  <a:lnTo>
                    <a:pt x="0" y="787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18" name="object 25718"/>
            <p:cNvSpPr/>
            <p:nvPr/>
          </p:nvSpPr>
          <p:spPr>
            <a:xfrm>
              <a:off x="3385464" y="220922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19" name="object 25719"/>
            <p:cNvSpPr/>
            <p:nvPr/>
          </p:nvSpPr>
          <p:spPr>
            <a:xfrm>
              <a:off x="3387039" y="22116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20" name="object 25720"/>
            <p:cNvSpPr/>
            <p:nvPr/>
          </p:nvSpPr>
          <p:spPr>
            <a:xfrm>
              <a:off x="3386251" y="22116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721" name="object 25721"/>
          <p:cNvGrpSpPr/>
          <p:nvPr/>
        </p:nvGrpSpPr>
        <p:grpSpPr>
          <a:xfrm>
            <a:off x="3372042" y="1460209"/>
            <a:ext cx="1715" cy="1715"/>
            <a:chOff x="3302285" y="2163273"/>
            <a:chExt cx="2540" cy="2540"/>
          </a:xfrm>
        </p:grpSpPr>
        <p:sp>
          <p:nvSpPr>
            <p:cNvPr id="25722" name="object 25722"/>
            <p:cNvSpPr/>
            <p:nvPr/>
          </p:nvSpPr>
          <p:spPr>
            <a:xfrm>
              <a:off x="3303079" y="21640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23" name="object 25723"/>
            <p:cNvSpPr/>
            <p:nvPr/>
          </p:nvSpPr>
          <p:spPr>
            <a:xfrm>
              <a:off x="3303079" y="21640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724" name="object 25724"/>
          <p:cNvGrpSpPr/>
          <p:nvPr/>
        </p:nvGrpSpPr>
        <p:grpSpPr>
          <a:xfrm>
            <a:off x="3420169" y="1491225"/>
            <a:ext cx="2143" cy="3858"/>
            <a:chOff x="3373583" y="2209222"/>
            <a:chExt cx="3175" cy="5715"/>
          </a:xfrm>
        </p:grpSpPr>
        <p:sp>
          <p:nvSpPr>
            <p:cNvPr id="25725" name="object 25725"/>
            <p:cNvSpPr/>
            <p:nvPr/>
          </p:nvSpPr>
          <p:spPr>
            <a:xfrm>
              <a:off x="3374377" y="221001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3175"/>
                  </a:moveTo>
                  <a:lnTo>
                    <a:pt x="0" y="3175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26" name="object 25726"/>
            <p:cNvSpPr/>
            <p:nvPr/>
          </p:nvSpPr>
          <p:spPr>
            <a:xfrm>
              <a:off x="3375952" y="2210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27" name="object 25727"/>
            <p:cNvSpPr/>
            <p:nvPr/>
          </p:nvSpPr>
          <p:spPr>
            <a:xfrm>
              <a:off x="3374377" y="221240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28" name="object 25728"/>
            <p:cNvSpPr/>
            <p:nvPr/>
          </p:nvSpPr>
          <p:spPr>
            <a:xfrm>
              <a:off x="3375177" y="22131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29" name="object 25729"/>
            <p:cNvSpPr/>
            <p:nvPr/>
          </p:nvSpPr>
          <p:spPr>
            <a:xfrm>
              <a:off x="3375952" y="22139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30" name="object 25730"/>
            <p:cNvSpPr/>
            <p:nvPr/>
          </p:nvSpPr>
          <p:spPr>
            <a:xfrm>
              <a:off x="3375164" y="22100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87" y="0"/>
                  </a:move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31" name="object 25731"/>
            <p:cNvSpPr/>
            <p:nvPr/>
          </p:nvSpPr>
          <p:spPr>
            <a:xfrm>
              <a:off x="3374377" y="22108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32" name="object 25732"/>
            <p:cNvSpPr/>
            <p:nvPr/>
          </p:nvSpPr>
          <p:spPr>
            <a:xfrm>
              <a:off x="3374377" y="221160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33" name="object 25733"/>
            <p:cNvSpPr/>
            <p:nvPr/>
          </p:nvSpPr>
          <p:spPr>
            <a:xfrm>
              <a:off x="3375952" y="22139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34" name="object 25734"/>
            <p:cNvSpPr/>
            <p:nvPr/>
          </p:nvSpPr>
          <p:spPr>
            <a:xfrm>
              <a:off x="3375177" y="221397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735" name="object 25735"/>
          <p:cNvGrpSpPr/>
          <p:nvPr/>
        </p:nvGrpSpPr>
        <p:grpSpPr>
          <a:xfrm>
            <a:off x="3362420" y="1457003"/>
            <a:ext cx="857" cy="1286"/>
            <a:chOff x="3288029" y="2158523"/>
            <a:chExt cx="1270" cy="1905"/>
          </a:xfrm>
        </p:grpSpPr>
        <p:sp>
          <p:nvSpPr>
            <p:cNvPr id="25736" name="object 25736"/>
            <p:cNvSpPr/>
            <p:nvPr/>
          </p:nvSpPr>
          <p:spPr>
            <a:xfrm>
              <a:off x="3288029" y="21593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37" name="object 25737"/>
            <p:cNvSpPr/>
            <p:nvPr/>
          </p:nvSpPr>
          <p:spPr>
            <a:xfrm>
              <a:off x="3288029" y="21593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738" name="object 25738"/>
          <p:cNvGrpSpPr/>
          <p:nvPr/>
        </p:nvGrpSpPr>
        <p:grpSpPr>
          <a:xfrm>
            <a:off x="3375784" y="1449519"/>
            <a:ext cx="33433" cy="8573"/>
            <a:chOff x="3307829" y="2147436"/>
            <a:chExt cx="49530" cy="12700"/>
          </a:xfrm>
        </p:grpSpPr>
        <p:sp>
          <p:nvSpPr>
            <p:cNvPr id="25739" name="object 25739"/>
            <p:cNvSpPr/>
            <p:nvPr/>
          </p:nvSpPr>
          <p:spPr>
            <a:xfrm>
              <a:off x="3335553" y="21537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40" name="object 25740"/>
            <p:cNvSpPr/>
            <p:nvPr/>
          </p:nvSpPr>
          <p:spPr>
            <a:xfrm>
              <a:off x="3335553" y="215298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800"/>
                  </a:moveTo>
                  <a:lnTo>
                    <a:pt x="1587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800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41" name="object 25741"/>
            <p:cNvSpPr/>
            <p:nvPr/>
          </p:nvSpPr>
          <p:spPr>
            <a:xfrm>
              <a:off x="3341103" y="21482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42" name="object 25742"/>
            <p:cNvSpPr/>
            <p:nvPr/>
          </p:nvSpPr>
          <p:spPr>
            <a:xfrm>
              <a:off x="3341103" y="21482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43" name="object 25743"/>
            <p:cNvSpPr/>
            <p:nvPr/>
          </p:nvSpPr>
          <p:spPr>
            <a:xfrm>
              <a:off x="3355365" y="21537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44" name="object 25744"/>
            <p:cNvSpPr/>
            <p:nvPr/>
          </p:nvSpPr>
          <p:spPr>
            <a:xfrm>
              <a:off x="3355365" y="21537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45" name="object 25745"/>
            <p:cNvSpPr/>
            <p:nvPr/>
          </p:nvSpPr>
          <p:spPr>
            <a:xfrm>
              <a:off x="3307829" y="21593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46" name="object 25746"/>
            <p:cNvSpPr/>
            <p:nvPr/>
          </p:nvSpPr>
          <p:spPr>
            <a:xfrm>
              <a:off x="3307829" y="21593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747" name="object 25747"/>
          <p:cNvGrpSpPr/>
          <p:nvPr/>
        </p:nvGrpSpPr>
        <p:grpSpPr>
          <a:xfrm>
            <a:off x="2831949" y="1793903"/>
            <a:ext cx="7715" cy="5572"/>
            <a:chOff x="2502147" y="2657633"/>
            <a:chExt cx="11430" cy="8255"/>
          </a:xfrm>
        </p:grpSpPr>
        <p:sp>
          <p:nvSpPr>
            <p:cNvPr id="25748" name="object 25748"/>
            <p:cNvSpPr/>
            <p:nvPr/>
          </p:nvSpPr>
          <p:spPr>
            <a:xfrm>
              <a:off x="2511640" y="266000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800" y="1587"/>
                  </a:moveTo>
                  <a:lnTo>
                    <a:pt x="0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49" name="object 25749"/>
            <p:cNvSpPr/>
            <p:nvPr/>
          </p:nvSpPr>
          <p:spPr>
            <a:xfrm>
              <a:off x="2511640" y="265842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800" y="0"/>
                  </a:moveTo>
                  <a:lnTo>
                    <a:pt x="0" y="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50" name="object 25750"/>
            <p:cNvSpPr/>
            <p:nvPr/>
          </p:nvSpPr>
          <p:spPr>
            <a:xfrm>
              <a:off x="2511653" y="26608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51" name="object 25751"/>
            <p:cNvSpPr/>
            <p:nvPr/>
          </p:nvSpPr>
          <p:spPr>
            <a:xfrm>
              <a:off x="2511640" y="26584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52" name="object 25752"/>
            <p:cNvSpPr/>
            <p:nvPr/>
          </p:nvSpPr>
          <p:spPr>
            <a:xfrm>
              <a:off x="2511653" y="265921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53" name="object 25753"/>
            <p:cNvSpPr/>
            <p:nvPr/>
          </p:nvSpPr>
          <p:spPr>
            <a:xfrm>
              <a:off x="2512441" y="26615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54" name="object 25754"/>
            <p:cNvSpPr/>
            <p:nvPr/>
          </p:nvSpPr>
          <p:spPr>
            <a:xfrm>
              <a:off x="2503728" y="26647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55" name="object 25755"/>
            <p:cNvSpPr/>
            <p:nvPr/>
          </p:nvSpPr>
          <p:spPr>
            <a:xfrm>
              <a:off x="2502941" y="266158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2374"/>
                  </a:moveTo>
                  <a:lnTo>
                    <a:pt x="0" y="3175"/>
                  </a:lnTo>
                  <a:lnTo>
                    <a:pt x="800" y="3175"/>
                  </a:lnTo>
                </a:path>
                <a:path w="1905" h="3175">
                  <a:moveTo>
                    <a:pt x="0" y="2374"/>
                  </a:moveTo>
                  <a:lnTo>
                    <a:pt x="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56" name="object 25756"/>
            <p:cNvSpPr/>
            <p:nvPr/>
          </p:nvSpPr>
          <p:spPr>
            <a:xfrm>
              <a:off x="2502941" y="266317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57" name="object 25757"/>
            <p:cNvSpPr/>
            <p:nvPr/>
          </p:nvSpPr>
          <p:spPr>
            <a:xfrm>
              <a:off x="2503728" y="26647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58" name="object 25758"/>
            <p:cNvSpPr/>
            <p:nvPr/>
          </p:nvSpPr>
          <p:spPr>
            <a:xfrm>
              <a:off x="2503728" y="26615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59" name="object 25759"/>
            <p:cNvSpPr/>
            <p:nvPr/>
          </p:nvSpPr>
          <p:spPr>
            <a:xfrm>
              <a:off x="2502941" y="266158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60" name="object 25760"/>
            <p:cNvSpPr/>
            <p:nvPr/>
          </p:nvSpPr>
          <p:spPr>
            <a:xfrm>
              <a:off x="2503728" y="266476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761" name="object 25761"/>
          <p:cNvGrpSpPr/>
          <p:nvPr/>
        </p:nvGrpSpPr>
        <p:grpSpPr>
          <a:xfrm>
            <a:off x="2837821" y="1646309"/>
            <a:ext cx="1715" cy="3429"/>
            <a:chOff x="2510847" y="2438977"/>
            <a:chExt cx="2540" cy="5080"/>
          </a:xfrm>
        </p:grpSpPr>
        <p:sp>
          <p:nvSpPr>
            <p:cNvPr id="25762" name="object 25762"/>
            <p:cNvSpPr/>
            <p:nvPr/>
          </p:nvSpPr>
          <p:spPr>
            <a:xfrm>
              <a:off x="2511640" y="243977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800" y="3175"/>
                  </a:moveTo>
                  <a:lnTo>
                    <a:pt x="0" y="3175"/>
                  </a:lnTo>
                  <a:lnTo>
                    <a:pt x="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63" name="object 25763"/>
            <p:cNvSpPr/>
            <p:nvPr/>
          </p:nvSpPr>
          <p:spPr>
            <a:xfrm>
              <a:off x="2511653" y="244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64" name="object 25764"/>
            <p:cNvSpPr/>
            <p:nvPr/>
          </p:nvSpPr>
          <p:spPr>
            <a:xfrm>
              <a:off x="2511653" y="24429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65" name="object 25765"/>
            <p:cNvSpPr/>
            <p:nvPr/>
          </p:nvSpPr>
          <p:spPr>
            <a:xfrm>
              <a:off x="2511640" y="243977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800" y="0"/>
                  </a:moveTo>
                  <a:lnTo>
                    <a:pt x="0" y="800"/>
                  </a:lnTo>
                  <a:lnTo>
                    <a:pt x="0" y="15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66" name="object 25766"/>
            <p:cNvSpPr/>
            <p:nvPr/>
          </p:nvSpPr>
          <p:spPr>
            <a:xfrm>
              <a:off x="2512440" y="24429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767" name="object 25767"/>
          <p:cNvGrpSpPr/>
          <p:nvPr/>
        </p:nvGrpSpPr>
        <p:grpSpPr>
          <a:xfrm>
            <a:off x="2790772" y="1620635"/>
            <a:ext cx="857" cy="1286"/>
            <a:chOff x="2441143" y="2400941"/>
            <a:chExt cx="1270" cy="1905"/>
          </a:xfrm>
        </p:grpSpPr>
        <p:sp>
          <p:nvSpPr>
            <p:cNvPr id="25768" name="object 25768"/>
            <p:cNvSpPr/>
            <p:nvPr/>
          </p:nvSpPr>
          <p:spPr>
            <a:xfrm>
              <a:off x="2441143" y="24017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69" name="object 25769"/>
            <p:cNvSpPr/>
            <p:nvPr/>
          </p:nvSpPr>
          <p:spPr>
            <a:xfrm>
              <a:off x="2441143" y="24017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770" name="object 25770"/>
          <p:cNvGrpSpPr/>
          <p:nvPr/>
        </p:nvGrpSpPr>
        <p:grpSpPr>
          <a:xfrm>
            <a:off x="2831950" y="1648445"/>
            <a:ext cx="2143" cy="3429"/>
            <a:chOff x="2502147" y="2442140"/>
            <a:chExt cx="3175" cy="5080"/>
          </a:xfrm>
        </p:grpSpPr>
        <p:sp>
          <p:nvSpPr>
            <p:cNvPr id="25771" name="object 25771"/>
            <p:cNvSpPr/>
            <p:nvPr/>
          </p:nvSpPr>
          <p:spPr>
            <a:xfrm>
              <a:off x="2502941" y="244293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787" y="3175"/>
                  </a:moveTo>
                  <a:lnTo>
                    <a:pt x="0" y="3175"/>
                  </a:lnTo>
                  <a:lnTo>
                    <a:pt x="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72" name="object 25772"/>
            <p:cNvSpPr/>
            <p:nvPr/>
          </p:nvSpPr>
          <p:spPr>
            <a:xfrm>
              <a:off x="2502941" y="24445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73" name="object 25773"/>
            <p:cNvSpPr/>
            <p:nvPr/>
          </p:nvSpPr>
          <p:spPr>
            <a:xfrm>
              <a:off x="2502941" y="244532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74" name="object 25774"/>
            <p:cNvSpPr/>
            <p:nvPr/>
          </p:nvSpPr>
          <p:spPr>
            <a:xfrm>
              <a:off x="2503728" y="24461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75" name="object 25775"/>
            <p:cNvSpPr/>
            <p:nvPr/>
          </p:nvSpPr>
          <p:spPr>
            <a:xfrm>
              <a:off x="2503728" y="24429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76" name="object 25776"/>
            <p:cNvSpPr/>
            <p:nvPr/>
          </p:nvSpPr>
          <p:spPr>
            <a:xfrm>
              <a:off x="2502941" y="24437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77" name="object 25777"/>
            <p:cNvSpPr/>
            <p:nvPr/>
          </p:nvSpPr>
          <p:spPr>
            <a:xfrm>
              <a:off x="2502941" y="24445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78" name="object 25778"/>
            <p:cNvSpPr/>
            <p:nvPr/>
          </p:nvSpPr>
          <p:spPr>
            <a:xfrm>
              <a:off x="2503728" y="244610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779" name="object 25779"/>
          <p:cNvGrpSpPr/>
          <p:nvPr/>
        </p:nvGrpSpPr>
        <p:grpSpPr>
          <a:xfrm>
            <a:off x="2777407" y="1608342"/>
            <a:ext cx="40719" cy="10716"/>
            <a:chOff x="2421343" y="2382729"/>
            <a:chExt cx="60325" cy="15875"/>
          </a:xfrm>
        </p:grpSpPr>
        <p:sp>
          <p:nvSpPr>
            <p:cNvPr id="25780" name="object 25780"/>
            <p:cNvSpPr/>
            <p:nvPr/>
          </p:nvSpPr>
          <p:spPr>
            <a:xfrm>
              <a:off x="2421343" y="23977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81" name="object 25781"/>
            <p:cNvSpPr/>
            <p:nvPr/>
          </p:nvSpPr>
          <p:spPr>
            <a:xfrm>
              <a:off x="2421343" y="23977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82" name="object 25782"/>
            <p:cNvSpPr/>
            <p:nvPr/>
          </p:nvSpPr>
          <p:spPr>
            <a:xfrm>
              <a:off x="2461742" y="23890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83" name="object 25783"/>
            <p:cNvSpPr/>
            <p:nvPr/>
          </p:nvSpPr>
          <p:spPr>
            <a:xfrm>
              <a:off x="2461742" y="23890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84" name="object 25784"/>
            <p:cNvSpPr/>
            <p:nvPr/>
          </p:nvSpPr>
          <p:spPr>
            <a:xfrm>
              <a:off x="2461742" y="238352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85" name="object 25785"/>
            <p:cNvSpPr/>
            <p:nvPr/>
          </p:nvSpPr>
          <p:spPr>
            <a:xfrm>
              <a:off x="2461742" y="238352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86" name="object 25786"/>
            <p:cNvSpPr/>
            <p:nvPr/>
          </p:nvSpPr>
          <p:spPr>
            <a:xfrm>
              <a:off x="2480754" y="23874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87" name="object 25787"/>
            <p:cNvSpPr/>
            <p:nvPr/>
          </p:nvSpPr>
          <p:spPr>
            <a:xfrm>
              <a:off x="2480754" y="23874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88" name="object 25788"/>
            <p:cNvSpPr/>
            <p:nvPr/>
          </p:nvSpPr>
          <p:spPr>
            <a:xfrm>
              <a:off x="2440355" y="239619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0"/>
                  </a:moveTo>
                  <a:lnTo>
                    <a:pt x="800" y="80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89" name="object 25789"/>
            <p:cNvSpPr/>
            <p:nvPr/>
          </p:nvSpPr>
          <p:spPr>
            <a:xfrm>
              <a:off x="2440355" y="239619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0"/>
                  </a:moveTo>
                  <a:lnTo>
                    <a:pt x="800" y="800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790" name="object 25790"/>
          <p:cNvGrpSpPr/>
          <p:nvPr/>
        </p:nvGrpSpPr>
        <p:grpSpPr>
          <a:xfrm>
            <a:off x="4485379" y="1311553"/>
            <a:ext cx="2143" cy="1715"/>
            <a:chOff x="4951672" y="1943042"/>
            <a:chExt cx="3175" cy="2540"/>
          </a:xfrm>
        </p:grpSpPr>
        <p:sp>
          <p:nvSpPr>
            <p:cNvPr id="25791" name="object 25791"/>
            <p:cNvSpPr/>
            <p:nvPr/>
          </p:nvSpPr>
          <p:spPr>
            <a:xfrm>
              <a:off x="4952466" y="194383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800" y="0"/>
                  </a:lnTo>
                  <a:lnTo>
                    <a:pt x="800" y="7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92" name="object 25792"/>
            <p:cNvSpPr/>
            <p:nvPr/>
          </p:nvSpPr>
          <p:spPr>
            <a:xfrm>
              <a:off x="4952466" y="194383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800" y="0"/>
                  </a:lnTo>
                  <a:lnTo>
                    <a:pt x="800" y="787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793" name="object 25793"/>
          <p:cNvGrpSpPr/>
          <p:nvPr/>
        </p:nvGrpSpPr>
        <p:grpSpPr>
          <a:xfrm>
            <a:off x="4365591" y="1320649"/>
            <a:ext cx="1286" cy="1286"/>
            <a:chOff x="4774209" y="1956517"/>
            <a:chExt cx="1905" cy="1905"/>
          </a:xfrm>
        </p:grpSpPr>
        <p:sp>
          <p:nvSpPr>
            <p:cNvPr id="25794" name="object 25794"/>
            <p:cNvSpPr/>
            <p:nvPr/>
          </p:nvSpPr>
          <p:spPr>
            <a:xfrm>
              <a:off x="4774209" y="19573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95" name="object 25795"/>
            <p:cNvSpPr/>
            <p:nvPr/>
          </p:nvSpPr>
          <p:spPr>
            <a:xfrm>
              <a:off x="4774209" y="19573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796" name="object 25796"/>
          <p:cNvGrpSpPr/>
          <p:nvPr/>
        </p:nvGrpSpPr>
        <p:grpSpPr>
          <a:xfrm>
            <a:off x="4417999" y="1502995"/>
            <a:ext cx="3000" cy="3429"/>
            <a:chOff x="4851850" y="2226659"/>
            <a:chExt cx="4445" cy="5080"/>
          </a:xfrm>
        </p:grpSpPr>
        <p:sp>
          <p:nvSpPr>
            <p:cNvPr id="25797" name="object 25797"/>
            <p:cNvSpPr/>
            <p:nvPr/>
          </p:nvSpPr>
          <p:spPr>
            <a:xfrm>
              <a:off x="4852644" y="22282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98" name="object 25798"/>
            <p:cNvSpPr/>
            <p:nvPr/>
          </p:nvSpPr>
          <p:spPr>
            <a:xfrm>
              <a:off x="4852644" y="222745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2374" y="0"/>
                  </a:move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799" name="object 25799"/>
            <p:cNvSpPr/>
            <p:nvPr/>
          </p:nvSpPr>
          <p:spPr>
            <a:xfrm>
              <a:off x="4852644" y="22290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00" name="object 25800"/>
            <p:cNvSpPr/>
            <p:nvPr/>
          </p:nvSpPr>
          <p:spPr>
            <a:xfrm>
              <a:off x="4852644" y="222984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01" name="object 25801"/>
            <p:cNvSpPr/>
            <p:nvPr/>
          </p:nvSpPr>
          <p:spPr>
            <a:xfrm>
              <a:off x="4854231" y="22306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02" name="object 25802"/>
            <p:cNvSpPr/>
            <p:nvPr/>
          </p:nvSpPr>
          <p:spPr>
            <a:xfrm>
              <a:off x="4854231" y="22274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03" name="object 25803"/>
            <p:cNvSpPr/>
            <p:nvPr/>
          </p:nvSpPr>
          <p:spPr>
            <a:xfrm>
              <a:off x="4853431" y="22274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04" name="object 25804"/>
            <p:cNvSpPr/>
            <p:nvPr/>
          </p:nvSpPr>
          <p:spPr>
            <a:xfrm>
              <a:off x="4852644" y="22274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05" name="object 25805"/>
            <p:cNvSpPr/>
            <p:nvPr/>
          </p:nvSpPr>
          <p:spPr>
            <a:xfrm>
              <a:off x="4852644" y="22290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06" name="object 25806"/>
            <p:cNvSpPr/>
            <p:nvPr/>
          </p:nvSpPr>
          <p:spPr>
            <a:xfrm>
              <a:off x="4854231" y="22306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07" name="object 25807"/>
            <p:cNvSpPr/>
            <p:nvPr/>
          </p:nvSpPr>
          <p:spPr>
            <a:xfrm>
              <a:off x="4853431" y="22306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08" name="object 25808"/>
            <p:cNvSpPr/>
            <p:nvPr/>
          </p:nvSpPr>
          <p:spPr>
            <a:xfrm>
              <a:off x="4853431" y="22298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pic>
        <p:nvPicPr>
          <p:cNvPr id="25809" name="object 25809"/>
          <p:cNvPicPr/>
          <p:nvPr/>
        </p:nvPicPr>
        <p:blipFill>
          <a:blip r:embed="rId42" cstate="print"/>
          <a:stretch>
            <a:fillRect/>
          </a:stretch>
        </p:blipFill>
        <p:spPr>
          <a:xfrm>
            <a:off x="3302732" y="4304987"/>
            <a:ext cx="334108" cy="90187"/>
          </a:xfrm>
          <a:prstGeom prst="rect">
            <a:avLst/>
          </a:prstGeom>
        </p:spPr>
      </p:pic>
      <p:grpSp>
        <p:nvGrpSpPr>
          <p:cNvPr id="25810" name="object 25810"/>
          <p:cNvGrpSpPr/>
          <p:nvPr/>
        </p:nvGrpSpPr>
        <p:grpSpPr>
          <a:xfrm>
            <a:off x="4389658" y="1499256"/>
            <a:ext cx="1715" cy="12002"/>
            <a:chOff x="4809864" y="2221121"/>
            <a:chExt cx="2540" cy="17780"/>
          </a:xfrm>
        </p:grpSpPr>
        <p:sp>
          <p:nvSpPr>
            <p:cNvPr id="25811" name="object 25811"/>
            <p:cNvSpPr/>
            <p:nvPr/>
          </p:nvSpPr>
          <p:spPr>
            <a:xfrm>
              <a:off x="4810658" y="223617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74"/>
                  </a:move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12" name="object 25812"/>
            <p:cNvSpPr/>
            <p:nvPr/>
          </p:nvSpPr>
          <p:spPr>
            <a:xfrm>
              <a:off x="4810658" y="22369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787"/>
                  </a:lnTo>
                  <a:lnTo>
                    <a:pt x="787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13" name="object 25813"/>
            <p:cNvSpPr/>
            <p:nvPr/>
          </p:nvSpPr>
          <p:spPr>
            <a:xfrm>
              <a:off x="4810658" y="223617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14" name="object 25814"/>
            <p:cNvSpPr/>
            <p:nvPr/>
          </p:nvSpPr>
          <p:spPr>
            <a:xfrm>
              <a:off x="4810658" y="222191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0" y="787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15" name="object 25815"/>
            <p:cNvSpPr/>
            <p:nvPr/>
          </p:nvSpPr>
          <p:spPr>
            <a:xfrm>
              <a:off x="4810658" y="22235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16" name="object 25816"/>
            <p:cNvSpPr/>
            <p:nvPr/>
          </p:nvSpPr>
          <p:spPr>
            <a:xfrm>
              <a:off x="4810658" y="22242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17" name="object 25817"/>
            <p:cNvSpPr/>
            <p:nvPr/>
          </p:nvSpPr>
          <p:spPr>
            <a:xfrm>
              <a:off x="4810658" y="222270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818" name="object 25818"/>
          <p:cNvGrpSpPr/>
          <p:nvPr/>
        </p:nvGrpSpPr>
        <p:grpSpPr>
          <a:xfrm>
            <a:off x="4389658" y="1355410"/>
            <a:ext cx="31290" cy="7287"/>
            <a:chOff x="4809864" y="2008015"/>
            <a:chExt cx="46355" cy="10795"/>
          </a:xfrm>
        </p:grpSpPr>
        <p:sp>
          <p:nvSpPr>
            <p:cNvPr id="25819" name="object 25819"/>
            <p:cNvSpPr/>
            <p:nvPr/>
          </p:nvSpPr>
          <p:spPr>
            <a:xfrm>
              <a:off x="4810658" y="200880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374"/>
                  </a:moveTo>
                  <a:lnTo>
                    <a:pt x="0" y="787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20" name="object 25820"/>
            <p:cNvSpPr/>
            <p:nvPr/>
          </p:nvSpPr>
          <p:spPr>
            <a:xfrm>
              <a:off x="4810658" y="20103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21" name="object 25821"/>
            <p:cNvSpPr/>
            <p:nvPr/>
          </p:nvSpPr>
          <p:spPr>
            <a:xfrm>
              <a:off x="4810658" y="20111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22" name="object 25822"/>
            <p:cNvSpPr/>
            <p:nvPr/>
          </p:nvSpPr>
          <p:spPr>
            <a:xfrm>
              <a:off x="4810658" y="200959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23" name="object 25823"/>
            <p:cNvSpPr/>
            <p:nvPr/>
          </p:nvSpPr>
          <p:spPr>
            <a:xfrm>
              <a:off x="4852644" y="20143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374"/>
                  </a:moveTo>
                  <a:lnTo>
                    <a:pt x="0" y="0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24" name="object 25824"/>
            <p:cNvSpPr/>
            <p:nvPr/>
          </p:nvSpPr>
          <p:spPr>
            <a:xfrm>
              <a:off x="4852644" y="20159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25" name="object 25825"/>
            <p:cNvSpPr/>
            <p:nvPr/>
          </p:nvSpPr>
          <p:spPr>
            <a:xfrm>
              <a:off x="4852644" y="201672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26" name="object 25826"/>
            <p:cNvSpPr/>
            <p:nvPr/>
          </p:nvSpPr>
          <p:spPr>
            <a:xfrm>
              <a:off x="4854232" y="20175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27" name="object 25827"/>
            <p:cNvSpPr/>
            <p:nvPr/>
          </p:nvSpPr>
          <p:spPr>
            <a:xfrm>
              <a:off x="4854232" y="20143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28" name="object 25828"/>
            <p:cNvSpPr/>
            <p:nvPr/>
          </p:nvSpPr>
          <p:spPr>
            <a:xfrm>
              <a:off x="4853431" y="20143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29" name="object 25829"/>
            <p:cNvSpPr/>
            <p:nvPr/>
          </p:nvSpPr>
          <p:spPr>
            <a:xfrm>
              <a:off x="4852644" y="20143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30" name="object 25830"/>
            <p:cNvSpPr/>
            <p:nvPr/>
          </p:nvSpPr>
          <p:spPr>
            <a:xfrm>
              <a:off x="4852644" y="201514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31" name="object 25831"/>
            <p:cNvSpPr/>
            <p:nvPr/>
          </p:nvSpPr>
          <p:spPr>
            <a:xfrm>
              <a:off x="4852644" y="20159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32" name="object 25832"/>
            <p:cNvSpPr/>
            <p:nvPr/>
          </p:nvSpPr>
          <p:spPr>
            <a:xfrm>
              <a:off x="4854232" y="20175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33" name="object 25833"/>
            <p:cNvSpPr/>
            <p:nvPr/>
          </p:nvSpPr>
          <p:spPr>
            <a:xfrm>
              <a:off x="4853431" y="20175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34" name="object 25834"/>
            <p:cNvSpPr/>
            <p:nvPr/>
          </p:nvSpPr>
          <p:spPr>
            <a:xfrm>
              <a:off x="4853431" y="20167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35" name="object 25835"/>
            <p:cNvSpPr/>
            <p:nvPr/>
          </p:nvSpPr>
          <p:spPr>
            <a:xfrm>
              <a:off x="4852644" y="20167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836" name="object 25836"/>
          <p:cNvGrpSpPr/>
          <p:nvPr/>
        </p:nvGrpSpPr>
        <p:grpSpPr>
          <a:xfrm>
            <a:off x="4357563" y="1319037"/>
            <a:ext cx="32147" cy="6001"/>
            <a:chOff x="4762315" y="1954129"/>
            <a:chExt cx="47625" cy="8890"/>
          </a:xfrm>
        </p:grpSpPr>
        <p:sp>
          <p:nvSpPr>
            <p:cNvPr id="25837" name="object 25837"/>
            <p:cNvSpPr/>
            <p:nvPr/>
          </p:nvSpPr>
          <p:spPr>
            <a:xfrm>
              <a:off x="4763109" y="19612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38" name="object 25838"/>
            <p:cNvSpPr/>
            <p:nvPr/>
          </p:nvSpPr>
          <p:spPr>
            <a:xfrm>
              <a:off x="4763109" y="19612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39" name="object 25839"/>
            <p:cNvSpPr/>
            <p:nvPr/>
          </p:nvSpPr>
          <p:spPr>
            <a:xfrm>
              <a:off x="4808270" y="19549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40" name="object 25840"/>
            <p:cNvSpPr/>
            <p:nvPr/>
          </p:nvSpPr>
          <p:spPr>
            <a:xfrm>
              <a:off x="4808270" y="19549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841" name="object 25841"/>
          <p:cNvGrpSpPr/>
          <p:nvPr/>
        </p:nvGrpSpPr>
        <p:grpSpPr>
          <a:xfrm>
            <a:off x="4389658" y="1365029"/>
            <a:ext cx="1715" cy="2143"/>
            <a:chOff x="4809864" y="2022265"/>
            <a:chExt cx="2540" cy="3175"/>
          </a:xfrm>
        </p:grpSpPr>
        <p:sp>
          <p:nvSpPr>
            <p:cNvPr id="25842" name="object 25842"/>
            <p:cNvSpPr/>
            <p:nvPr/>
          </p:nvSpPr>
          <p:spPr>
            <a:xfrm>
              <a:off x="4810658" y="202305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74"/>
                  </a:move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43" name="object 25843"/>
            <p:cNvSpPr/>
            <p:nvPr/>
          </p:nvSpPr>
          <p:spPr>
            <a:xfrm>
              <a:off x="4810658" y="20238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787"/>
                  </a:lnTo>
                  <a:lnTo>
                    <a:pt x="787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44" name="object 25844"/>
            <p:cNvSpPr/>
            <p:nvPr/>
          </p:nvSpPr>
          <p:spPr>
            <a:xfrm>
              <a:off x="4810658" y="20230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845" name="object 25845"/>
          <p:cNvGrpSpPr/>
          <p:nvPr/>
        </p:nvGrpSpPr>
        <p:grpSpPr>
          <a:xfrm>
            <a:off x="4352762" y="1319037"/>
            <a:ext cx="2143" cy="1715"/>
            <a:chOff x="4755203" y="1954129"/>
            <a:chExt cx="3175" cy="2540"/>
          </a:xfrm>
        </p:grpSpPr>
        <p:sp>
          <p:nvSpPr>
            <p:cNvPr id="25846" name="object 25846"/>
            <p:cNvSpPr/>
            <p:nvPr/>
          </p:nvSpPr>
          <p:spPr>
            <a:xfrm>
              <a:off x="4755997" y="19557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47" name="object 25847"/>
            <p:cNvSpPr/>
            <p:nvPr/>
          </p:nvSpPr>
          <p:spPr>
            <a:xfrm>
              <a:off x="4755997" y="195492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800"/>
                  </a:moveTo>
                  <a:lnTo>
                    <a:pt x="1574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800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848" name="object 25848"/>
          <p:cNvGrpSpPr/>
          <p:nvPr/>
        </p:nvGrpSpPr>
        <p:grpSpPr>
          <a:xfrm>
            <a:off x="4408904" y="1359680"/>
            <a:ext cx="2143" cy="3429"/>
            <a:chOff x="4838375" y="2014340"/>
            <a:chExt cx="3175" cy="5080"/>
          </a:xfrm>
        </p:grpSpPr>
        <p:sp>
          <p:nvSpPr>
            <p:cNvPr id="25849" name="object 25849"/>
            <p:cNvSpPr/>
            <p:nvPr/>
          </p:nvSpPr>
          <p:spPr>
            <a:xfrm>
              <a:off x="4839169" y="201513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0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50" name="object 25850"/>
            <p:cNvSpPr/>
            <p:nvPr/>
          </p:nvSpPr>
          <p:spPr>
            <a:xfrm>
              <a:off x="4839169" y="201672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51" name="object 25851"/>
            <p:cNvSpPr/>
            <p:nvPr/>
          </p:nvSpPr>
          <p:spPr>
            <a:xfrm>
              <a:off x="4840757" y="2018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52" name="object 25852"/>
            <p:cNvSpPr/>
            <p:nvPr/>
          </p:nvSpPr>
          <p:spPr>
            <a:xfrm>
              <a:off x="4839182" y="20151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53" name="object 25853"/>
            <p:cNvSpPr/>
            <p:nvPr/>
          </p:nvSpPr>
          <p:spPr>
            <a:xfrm>
              <a:off x="4839169" y="20159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54" name="object 25854"/>
            <p:cNvSpPr/>
            <p:nvPr/>
          </p:nvSpPr>
          <p:spPr>
            <a:xfrm>
              <a:off x="4839169" y="201672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55" name="object 25855"/>
            <p:cNvSpPr/>
            <p:nvPr/>
          </p:nvSpPr>
          <p:spPr>
            <a:xfrm>
              <a:off x="4840757" y="2018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56" name="object 25856"/>
            <p:cNvSpPr/>
            <p:nvPr/>
          </p:nvSpPr>
          <p:spPr>
            <a:xfrm>
              <a:off x="4839969" y="2018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57" name="object 25857"/>
            <p:cNvSpPr/>
            <p:nvPr/>
          </p:nvSpPr>
          <p:spPr>
            <a:xfrm>
              <a:off x="4839169" y="201829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858" name="object 25858"/>
          <p:cNvGrpSpPr/>
          <p:nvPr/>
        </p:nvGrpSpPr>
        <p:grpSpPr>
          <a:xfrm>
            <a:off x="4408904" y="1503526"/>
            <a:ext cx="2143" cy="3429"/>
            <a:chOff x="4838375" y="2227446"/>
            <a:chExt cx="3175" cy="5080"/>
          </a:xfrm>
        </p:grpSpPr>
        <p:sp>
          <p:nvSpPr>
            <p:cNvPr id="25859" name="object 25859"/>
            <p:cNvSpPr/>
            <p:nvPr/>
          </p:nvSpPr>
          <p:spPr>
            <a:xfrm>
              <a:off x="4839169" y="22290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60" name="object 25860"/>
            <p:cNvSpPr/>
            <p:nvPr/>
          </p:nvSpPr>
          <p:spPr>
            <a:xfrm>
              <a:off x="4839182" y="222824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74" y="0"/>
                  </a:moveTo>
                  <a:lnTo>
                    <a:pt x="0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61" name="object 25861"/>
            <p:cNvSpPr/>
            <p:nvPr/>
          </p:nvSpPr>
          <p:spPr>
            <a:xfrm>
              <a:off x="4839169" y="22298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62" name="object 25862"/>
            <p:cNvSpPr/>
            <p:nvPr/>
          </p:nvSpPr>
          <p:spPr>
            <a:xfrm>
              <a:off x="4840757" y="22314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63" name="object 25863"/>
            <p:cNvSpPr/>
            <p:nvPr/>
          </p:nvSpPr>
          <p:spPr>
            <a:xfrm>
              <a:off x="4839182" y="22282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64" name="object 25864"/>
            <p:cNvSpPr/>
            <p:nvPr/>
          </p:nvSpPr>
          <p:spPr>
            <a:xfrm>
              <a:off x="4839169" y="22290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65" name="object 25865"/>
            <p:cNvSpPr/>
            <p:nvPr/>
          </p:nvSpPr>
          <p:spPr>
            <a:xfrm>
              <a:off x="4839169" y="22298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66" name="object 25866"/>
            <p:cNvSpPr/>
            <p:nvPr/>
          </p:nvSpPr>
          <p:spPr>
            <a:xfrm>
              <a:off x="4840757" y="22314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67" name="object 25867"/>
            <p:cNvSpPr/>
            <p:nvPr/>
          </p:nvSpPr>
          <p:spPr>
            <a:xfrm>
              <a:off x="4839969" y="22314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68" name="object 25868"/>
            <p:cNvSpPr/>
            <p:nvPr/>
          </p:nvSpPr>
          <p:spPr>
            <a:xfrm>
              <a:off x="4839169" y="22314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869" name="object 25869"/>
          <p:cNvGrpSpPr/>
          <p:nvPr/>
        </p:nvGrpSpPr>
        <p:grpSpPr>
          <a:xfrm>
            <a:off x="4396607" y="1315832"/>
            <a:ext cx="857" cy="1286"/>
            <a:chOff x="4820158" y="1949380"/>
            <a:chExt cx="1270" cy="1905"/>
          </a:xfrm>
        </p:grpSpPr>
        <p:sp>
          <p:nvSpPr>
            <p:cNvPr id="25870" name="object 25870"/>
            <p:cNvSpPr/>
            <p:nvPr/>
          </p:nvSpPr>
          <p:spPr>
            <a:xfrm>
              <a:off x="4820158" y="19501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71" name="object 25871"/>
            <p:cNvSpPr/>
            <p:nvPr/>
          </p:nvSpPr>
          <p:spPr>
            <a:xfrm>
              <a:off x="4820158" y="195017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872" name="object 25872"/>
          <p:cNvGrpSpPr/>
          <p:nvPr/>
        </p:nvGrpSpPr>
        <p:grpSpPr>
          <a:xfrm>
            <a:off x="4494470" y="1308879"/>
            <a:ext cx="857" cy="1286"/>
            <a:chOff x="4965141" y="1939080"/>
            <a:chExt cx="1270" cy="1905"/>
          </a:xfrm>
        </p:grpSpPr>
        <p:sp>
          <p:nvSpPr>
            <p:cNvPr id="25873" name="object 25873"/>
            <p:cNvSpPr/>
            <p:nvPr/>
          </p:nvSpPr>
          <p:spPr>
            <a:xfrm>
              <a:off x="4965141" y="19398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74" name="object 25874"/>
            <p:cNvSpPr/>
            <p:nvPr/>
          </p:nvSpPr>
          <p:spPr>
            <a:xfrm>
              <a:off x="4965141" y="19398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875" name="object 25875"/>
          <p:cNvGrpSpPr/>
          <p:nvPr/>
        </p:nvGrpSpPr>
        <p:grpSpPr>
          <a:xfrm>
            <a:off x="4400884" y="1320109"/>
            <a:ext cx="1286" cy="1286"/>
            <a:chOff x="4826495" y="1955717"/>
            <a:chExt cx="1905" cy="1905"/>
          </a:xfrm>
        </p:grpSpPr>
        <p:sp>
          <p:nvSpPr>
            <p:cNvPr id="25876" name="object 25876"/>
            <p:cNvSpPr/>
            <p:nvPr/>
          </p:nvSpPr>
          <p:spPr>
            <a:xfrm>
              <a:off x="4826495" y="19565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77" name="object 25877"/>
            <p:cNvSpPr/>
            <p:nvPr/>
          </p:nvSpPr>
          <p:spPr>
            <a:xfrm>
              <a:off x="4826495" y="19565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878" name="object 25878"/>
          <p:cNvGrpSpPr/>
          <p:nvPr/>
        </p:nvGrpSpPr>
        <p:grpSpPr>
          <a:xfrm>
            <a:off x="4498208" y="1313157"/>
            <a:ext cx="1286" cy="1286"/>
            <a:chOff x="4970678" y="1945417"/>
            <a:chExt cx="1905" cy="1905"/>
          </a:xfrm>
        </p:grpSpPr>
        <p:sp>
          <p:nvSpPr>
            <p:cNvPr id="25879" name="object 25879"/>
            <p:cNvSpPr/>
            <p:nvPr/>
          </p:nvSpPr>
          <p:spPr>
            <a:xfrm>
              <a:off x="4970678" y="19462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80" name="object 25880"/>
            <p:cNvSpPr/>
            <p:nvPr/>
          </p:nvSpPr>
          <p:spPr>
            <a:xfrm>
              <a:off x="4970678" y="194621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881" name="object 25881"/>
          <p:cNvGrpSpPr/>
          <p:nvPr/>
        </p:nvGrpSpPr>
        <p:grpSpPr>
          <a:xfrm>
            <a:off x="2194001" y="2712591"/>
            <a:ext cx="48435" cy="66866"/>
            <a:chOff x="1557039" y="4018654"/>
            <a:chExt cx="71755" cy="99060"/>
          </a:xfrm>
        </p:grpSpPr>
        <p:sp>
          <p:nvSpPr>
            <p:cNvPr id="25882" name="object 25882"/>
            <p:cNvSpPr/>
            <p:nvPr/>
          </p:nvSpPr>
          <p:spPr>
            <a:xfrm>
              <a:off x="1606169" y="405745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787" y="800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83" name="object 25883"/>
            <p:cNvSpPr/>
            <p:nvPr/>
          </p:nvSpPr>
          <p:spPr>
            <a:xfrm>
              <a:off x="1606169" y="405745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787" y="800"/>
                  </a:lnTo>
                  <a:lnTo>
                    <a:pt x="787" y="0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84" name="object 25884"/>
            <p:cNvSpPr/>
            <p:nvPr/>
          </p:nvSpPr>
          <p:spPr>
            <a:xfrm>
              <a:off x="1597444" y="40717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85" name="object 25885"/>
            <p:cNvSpPr/>
            <p:nvPr/>
          </p:nvSpPr>
          <p:spPr>
            <a:xfrm>
              <a:off x="1597444" y="40717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86" name="object 25886"/>
            <p:cNvSpPr/>
            <p:nvPr/>
          </p:nvSpPr>
          <p:spPr>
            <a:xfrm>
              <a:off x="1587144" y="40756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87" name="object 25887"/>
            <p:cNvSpPr/>
            <p:nvPr/>
          </p:nvSpPr>
          <p:spPr>
            <a:xfrm>
              <a:off x="1587144" y="40756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800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88" name="object 25888"/>
            <p:cNvSpPr/>
            <p:nvPr/>
          </p:nvSpPr>
          <p:spPr>
            <a:xfrm>
              <a:off x="1610906" y="40756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89" name="object 25889"/>
            <p:cNvSpPr/>
            <p:nvPr/>
          </p:nvSpPr>
          <p:spPr>
            <a:xfrm>
              <a:off x="1610906" y="40756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90" name="object 25890"/>
            <p:cNvSpPr/>
            <p:nvPr/>
          </p:nvSpPr>
          <p:spPr>
            <a:xfrm>
              <a:off x="1582394" y="40582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91" name="object 25891"/>
            <p:cNvSpPr/>
            <p:nvPr/>
          </p:nvSpPr>
          <p:spPr>
            <a:xfrm>
              <a:off x="1582394" y="40582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92" name="object 25892"/>
            <p:cNvSpPr/>
            <p:nvPr/>
          </p:nvSpPr>
          <p:spPr>
            <a:xfrm>
              <a:off x="1595069" y="406220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93" name="object 25893"/>
            <p:cNvSpPr/>
            <p:nvPr/>
          </p:nvSpPr>
          <p:spPr>
            <a:xfrm>
              <a:off x="1595069" y="406220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94" name="object 25894"/>
            <p:cNvSpPr/>
            <p:nvPr/>
          </p:nvSpPr>
          <p:spPr>
            <a:xfrm>
              <a:off x="1562582" y="40764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95" name="object 25895"/>
            <p:cNvSpPr/>
            <p:nvPr/>
          </p:nvSpPr>
          <p:spPr>
            <a:xfrm>
              <a:off x="1562582" y="40764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96" name="object 25896"/>
            <p:cNvSpPr/>
            <p:nvPr/>
          </p:nvSpPr>
          <p:spPr>
            <a:xfrm>
              <a:off x="1573669" y="40717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97" name="object 25897"/>
            <p:cNvSpPr/>
            <p:nvPr/>
          </p:nvSpPr>
          <p:spPr>
            <a:xfrm>
              <a:off x="1573669" y="40717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98" name="object 25898"/>
            <p:cNvSpPr/>
            <p:nvPr/>
          </p:nvSpPr>
          <p:spPr>
            <a:xfrm>
              <a:off x="1571294" y="40622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899" name="object 25899"/>
            <p:cNvSpPr/>
            <p:nvPr/>
          </p:nvSpPr>
          <p:spPr>
            <a:xfrm>
              <a:off x="1571294" y="40622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00" name="object 25900"/>
            <p:cNvSpPr/>
            <p:nvPr/>
          </p:nvSpPr>
          <p:spPr>
            <a:xfrm>
              <a:off x="1557832" y="405825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0" y="787"/>
                  </a:lnTo>
                  <a:lnTo>
                    <a:pt x="1587" y="787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01" name="object 25901"/>
            <p:cNvSpPr/>
            <p:nvPr/>
          </p:nvSpPr>
          <p:spPr>
            <a:xfrm>
              <a:off x="1557832" y="405825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0" y="787"/>
                  </a:lnTo>
                  <a:lnTo>
                    <a:pt x="1587" y="787"/>
                  </a:lnTo>
                  <a:lnTo>
                    <a:pt x="158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02" name="object 25902"/>
            <p:cNvSpPr/>
            <p:nvPr/>
          </p:nvSpPr>
          <p:spPr>
            <a:xfrm>
              <a:off x="1602994" y="41160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87" y="0"/>
                  </a:moveTo>
                  <a:lnTo>
                    <a:pt x="0" y="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03" name="object 25903"/>
            <p:cNvSpPr/>
            <p:nvPr/>
          </p:nvSpPr>
          <p:spPr>
            <a:xfrm>
              <a:off x="1618830" y="40978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04" name="object 25904"/>
            <p:cNvSpPr/>
            <p:nvPr/>
          </p:nvSpPr>
          <p:spPr>
            <a:xfrm>
              <a:off x="1618830" y="40970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05" name="object 25905"/>
            <p:cNvSpPr/>
            <p:nvPr/>
          </p:nvSpPr>
          <p:spPr>
            <a:xfrm>
              <a:off x="1595069" y="409865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06" name="object 25906"/>
            <p:cNvSpPr/>
            <p:nvPr/>
          </p:nvSpPr>
          <p:spPr>
            <a:xfrm>
              <a:off x="1595069" y="40978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07" name="object 25907"/>
            <p:cNvSpPr/>
            <p:nvPr/>
          </p:nvSpPr>
          <p:spPr>
            <a:xfrm>
              <a:off x="1613281" y="41113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08" name="object 25908"/>
            <p:cNvSpPr/>
            <p:nvPr/>
          </p:nvSpPr>
          <p:spPr>
            <a:xfrm>
              <a:off x="1613281" y="41113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09" name="object 25909"/>
            <p:cNvSpPr/>
            <p:nvPr/>
          </p:nvSpPr>
          <p:spPr>
            <a:xfrm>
              <a:off x="1608531" y="410182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10" name="object 25910"/>
            <p:cNvSpPr/>
            <p:nvPr/>
          </p:nvSpPr>
          <p:spPr>
            <a:xfrm>
              <a:off x="1608531" y="410182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787" y="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15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11" name="object 25911"/>
            <p:cNvSpPr/>
            <p:nvPr/>
          </p:nvSpPr>
          <p:spPr>
            <a:xfrm>
              <a:off x="1626743" y="41152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800" y="0"/>
                  </a:moveTo>
                  <a:lnTo>
                    <a:pt x="1587" y="0"/>
                  </a:lnTo>
                  <a:lnTo>
                    <a:pt x="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12" name="object 25912"/>
            <p:cNvSpPr/>
            <p:nvPr/>
          </p:nvSpPr>
          <p:spPr>
            <a:xfrm>
              <a:off x="1571307" y="409944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13" name="object 25913"/>
            <p:cNvSpPr/>
            <p:nvPr/>
          </p:nvSpPr>
          <p:spPr>
            <a:xfrm>
              <a:off x="1571294" y="40986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14" name="object 25914"/>
            <p:cNvSpPr/>
            <p:nvPr/>
          </p:nvSpPr>
          <p:spPr>
            <a:xfrm>
              <a:off x="1584769" y="410262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15" name="object 25915"/>
            <p:cNvSpPr/>
            <p:nvPr/>
          </p:nvSpPr>
          <p:spPr>
            <a:xfrm>
              <a:off x="1584769" y="410262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15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16" name="object 25916"/>
            <p:cNvSpPr/>
            <p:nvPr/>
          </p:nvSpPr>
          <p:spPr>
            <a:xfrm>
              <a:off x="1589519" y="41121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17" name="object 25917"/>
            <p:cNvSpPr/>
            <p:nvPr/>
          </p:nvSpPr>
          <p:spPr>
            <a:xfrm>
              <a:off x="1589519" y="41121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18" name="object 25918"/>
            <p:cNvSpPr/>
            <p:nvPr/>
          </p:nvSpPr>
          <p:spPr>
            <a:xfrm>
              <a:off x="1579219" y="41168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19" name="object 25919"/>
            <p:cNvSpPr/>
            <p:nvPr/>
          </p:nvSpPr>
          <p:spPr>
            <a:xfrm>
              <a:off x="1579219" y="41168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20" name="object 25920"/>
            <p:cNvSpPr/>
            <p:nvPr/>
          </p:nvSpPr>
          <p:spPr>
            <a:xfrm>
              <a:off x="1614881" y="4021023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0" y="0"/>
                  </a:moveTo>
                  <a:lnTo>
                    <a:pt x="800" y="0"/>
                  </a:lnTo>
                  <a:lnTo>
                    <a:pt x="800" y="800"/>
                  </a:lnTo>
                  <a:lnTo>
                    <a:pt x="1574" y="800"/>
                  </a:lnTo>
                  <a:lnTo>
                    <a:pt x="2374" y="1587"/>
                  </a:lnTo>
                  <a:lnTo>
                    <a:pt x="9512" y="1587"/>
                  </a:lnTo>
                  <a:lnTo>
                    <a:pt x="10299" y="800"/>
                  </a:lnTo>
                  <a:lnTo>
                    <a:pt x="11099" y="800"/>
                  </a:lnTo>
                  <a:lnTo>
                    <a:pt x="118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21" name="object 25921"/>
            <p:cNvSpPr/>
            <p:nvPr/>
          </p:nvSpPr>
          <p:spPr>
            <a:xfrm>
              <a:off x="1614868" y="4019448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4" h="3175">
                  <a:moveTo>
                    <a:pt x="800" y="1574"/>
                  </a:moveTo>
                  <a:lnTo>
                    <a:pt x="0" y="1574"/>
                  </a:lnTo>
                  <a:lnTo>
                    <a:pt x="800" y="1574"/>
                  </a:lnTo>
                  <a:lnTo>
                    <a:pt x="800" y="2374"/>
                  </a:lnTo>
                  <a:lnTo>
                    <a:pt x="1587" y="2374"/>
                  </a:lnTo>
                  <a:lnTo>
                    <a:pt x="2374" y="3162"/>
                  </a:lnTo>
                  <a:lnTo>
                    <a:pt x="9512" y="3162"/>
                  </a:lnTo>
                  <a:lnTo>
                    <a:pt x="10299" y="2374"/>
                  </a:lnTo>
                  <a:lnTo>
                    <a:pt x="11099" y="2374"/>
                  </a:lnTo>
                  <a:lnTo>
                    <a:pt x="11887" y="1574"/>
                  </a:lnTo>
                  <a:lnTo>
                    <a:pt x="11099" y="774"/>
                  </a:lnTo>
                  <a:lnTo>
                    <a:pt x="9512" y="774"/>
                  </a:lnTo>
                  <a:lnTo>
                    <a:pt x="8712" y="0"/>
                  </a:lnTo>
                  <a:lnTo>
                    <a:pt x="3175" y="0"/>
                  </a:lnTo>
                  <a:lnTo>
                    <a:pt x="2374" y="774"/>
                  </a:lnTo>
                  <a:lnTo>
                    <a:pt x="800" y="774"/>
                  </a:lnTo>
                  <a:lnTo>
                    <a:pt x="800" y="15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922" name="object 25922"/>
          <p:cNvGrpSpPr/>
          <p:nvPr/>
        </p:nvGrpSpPr>
        <p:grpSpPr>
          <a:xfrm>
            <a:off x="2345332" y="2927008"/>
            <a:ext cx="8144" cy="6429"/>
            <a:chOff x="1781232" y="4336307"/>
            <a:chExt cx="12065" cy="9525"/>
          </a:xfrm>
        </p:grpSpPr>
        <p:sp>
          <p:nvSpPr>
            <p:cNvPr id="25923" name="object 25923"/>
            <p:cNvSpPr/>
            <p:nvPr/>
          </p:nvSpPr>
          <p:spPr>
            <a:xfrm>
              <a:off x="1783613" y="4337100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89" h="8254">
                  <a:moveTo>
                    <a:pt x="0" y="7137"/>
                  </a:moveTo>
                  <a:lnTo>
                    <a:pt x="1574" y="7137"/>
                  </a:lnTo>
                  <a:lnTo>
                    <a:pt x="2362" y="7937"/>
                  </a:lnTo>
                  <a:lnTo>
                    <a:pt x="3949" y="7937"/>
                  </a:lnTo>
                  <a:lnTo>
                    <a:pt x="4749" y="7137"/>
                  </a:lnTo>
                  <a:lnTo>
                    <a:pt x="5537" y="7137"/>
                  </a:lnTo>
                  <a:lnTo>
                    <a:pt x="7124" y="5549"/>
                  </a:lnTo>
                  <a:lnTo>
                    <a:pt x="7912" y="5549"/>
                  </a:lnTo>
                  <a:lnTo>
                    <a:pt x="7912" y="4762"/>
                  </a:lnTo>
                  <a:lnTo>
                    <a:pt x="8712" y="3175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24" name="object 25924"/>
            <p:cNvSpPr/>
            <p:nvPr/>
          </p:nvSpPr>
          <p:spPr>
            <a:xfrm>
              <a:off x="1782025" y="4339488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0" y="0"/>
                  </a:moveTo>
                  <a:lnTo>
                    <a:pt x="0" y="2374"/>
                  </a:lnTo>
                  <a:lnTo>
                    <a:pt x="800" y="3175"/>
                  </a:lnTo>
                  <a:lnTo>
                    <a:pt x="800" y="3962"/>
                  </a:lnTo>
                  <a:lnTo>
                    <a:pt x="1587" y="3962"/>
                  </a:lnTo>
                  <a:lnTo>
                    <a:pt x="1587" y="4762"/>
                  </a:lnTo>
                  <a:lnTo>
                    <a:pt x="1587" y="3962"/>
                  </a:lnTo>
                  <a:lnTo>
                    <a:pt x="800" y="3962"/>
                  </a:lnTo>
                  <a:lnTo>
                    <a:pt x="800" y="3175"/>
                  </a:lnTo>
                  <a:lnTo>
                    <a:pt x="0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5925" name="object 25925"/>
          <p:cNvSpPr/>
          <p:nvPr/>
        </p:nvSpPr>
        <p:spPr>
          <a:xfrm>
            <a:off x="2267798" y="2805093"/>
            <a:ext cx="7715" cy="1715"/>
          </a:xfrm>
          <a:custGeom>
            <a:avLst/>
            <a:gdLst/>
            <a:ahLst/>
            <a:cxnLst/>
            <a:rect l="l" t="t" r="r" b="b"/>
            <a:pathLst>
              <a:path w="11430" h="2539">
                <a:moveTo>
                  <a:pt x="0" y="1587"/>
                </a:moveTo>
                <a:lnTo>
                  <a:pt x="787" y="1587"/>
                </a:lnTo>
                <a:lnTo>
                  <a:pt x="787" y="2387"/>
                </a:lnTo>
                <a:lnTo>
                  <a:pt x="10287" y="2387"/>
                </a:lnTo>
                <a:lnTo>
                  <a:pt x="11087" y="1587"/>
                </a:lnTo>
                <a:lnTo>
                  <a:pt x="11087" y="787"/>
                </a:lnTo>
                <a:lnTo>
                  <a:pt x="10287" y="787"/>
                </a:lnTo>
                <a:lnTo>
                  <a:pt x="10287" y="0"/>
                </a:lnTo>
                <a:lnTo>
                  <a:pt x="9499" y="0"/>
                </a:lnTo>
                <a:lnTo>
                  <a:pt x="1574" y="0"/>
                </a:lnTo>
                <a:lnTo>
                  <a:pt x="787" y="0"/>
                </a:lnTo>
                <a:lnTo>
                  <a:pt x="787" y="787"/>
                </a:lnTo>
                <a:lnTo>
                  <a:pt x="0" y="787"/>
                </a:lnTo>
                <a:lnTo>
                  <a:pt x="0" y="1587"/>
                </a:lnTo>
                <a:lnTo>
                  <a:pt x="787" y="1587"/>
                </a:lnTo>
                <a:lnTo>
                  <a:pt x="787" y="2387"/>
                </a:lnTo>
                <a:lnTo>
                  <a:pt x="1574" y="2387"/>
                </a:lnTo>
                <a:lnTo>
                  <a:pt x="10287" y="2387"/>
                </a:lnTo>
                <a:lnTo>
                  <a:pt x="11087" y="1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5926" name="object 25926"/>
          <p:cNvGrpSpPr/>
          <p:nvPr/>
        </p:nvGrpSpPr>
        <p:grpSpPr>
          <a:xfrm>
            <a:off x="2889162" y="1431869"/>
            <a:ext cx="24432" cy="11573"/>
            <a:chOff x="2586907" y="2121287"/>
            <a:chExt cx="36195" cy="17145"/>
          </a:xfrm>
        </p:grpSpPr>
        <p:sp>
          <p:nvSpPr>
            <p:cNvPr id="25927" name="object 25927"/>
            <p:cNvSpPr/>
            <p:nvPr/>
          </p:nvSpPr>
          <p:spPr>
            <a:xfrm>
              <a:off x="2598000" y="213080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28" name="object 25928"/>
            <p:cNvSpPr/>
            <p:nvPr/>
          </p:nvSpPr>
          <p:spPr>
            <a:xfrm>
              <a:off x="2596426" y="213080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162"/>
                  </a:moveTo>
                  <a:lnTo>
                    <a:pt x="1574" y="3162"/>
                  </a:lnTo>
                  <a:lnTo>
                    <a:pt x="787" y="3162"/>
                  </a:lnTo>
                  <a:lnTo>
                    <a:pt x="787" y="787"/>
                  </a:lnTo>
                  <a:lnTo>
                    <a:pt x="1574" y="7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29" name="object 25929"/>
            <p:cNvSpPr/>
            <p:nvPr/>
          </p:nvSpPr>
          <p:spPr>
            <a:xfrm>
              <a:off x="2597200" y="213080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162"/>
                  </a:moveTo>
                  <a:lnTo>
                    <a:pt x="1587" y="3162"/>
                  </a:lnTo>
                  <a:lnTo>
                    <a:pt x="1587" y="0"/>
                  </a:lnTo>
                  <a:lnTo>
                    <a:pt x="800" y="0"/>
                  </a:lnTo>
                  <a:lnTo>
                    <a:pt x="800" y="787"/>
                  </a:lnTo>
                  <a:lnTo>
                    <a:pt x="0" y="787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30" name="object 25930"/>
            <p:cNvSpPr/>
            <p:nvPr/>
          </p:nvSpPr>
          <p:spPr>
            <a:xfrm>
              <a:off x="2620975" y="212208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1587"/>
                  </a:moveTo>
                  <a:lnTo>
                    <a:pt x="800" y="1587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31" name="object 25931"/>
            <p:cNvSpPr/>
            <p:nvPr/>
          </p:nvSpPr>
          <p:spPr>
            <a:xfrm>
              <a:off x="2621775" y="21236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32" name="object 25932"/>
            <p:cNvSpPr/>
            <p:nvPr/>
          </p:nvSpPr>
          <p:spPr>
            <a:xfrm>
              <a:off x="2621775" y="212208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33" name="object 25933"/>
            <p:cNvSpPr/>
            <p:nvPr/>
          </p:nvSpPr>
          <p:spPr>
            <a:xfrm>
              <a:off x="2620975" y="21220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34" name="object 25934"/>
            <p:cNvSpPr/>
            <p:nvPr/>
          </p:nvSpPr>
          <p:spPr>
            <a:xfrm>
              <a:off x="2589288" y="21339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35" name="object 25935"/>
            <p:cNvSpPr/>
            <p:nvPr/>
          </p:nvSpPr>
          <p:spPr>
            <a:xfrm>
              <a:off x="2587701" y="213396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175"/>
                  </a:moveTo>
                  <a:lnTo>
                    <a:pt x="1587" y="3175"/>
                  </a:lnTo>
                  <a:lnTo>
                    <a:pt x="800" y="3175"/>
                  </a:lnTo>
                  <a:lnTo>
                    <a:pt x="800" y="787"/>
                  </a:lnTo>
                  <a:lnTo>
                    <a:pt x="1587" y="0"/>
                  </a:lnTo>
                  <a:lnTo>
                    <a:pt x="23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36" name="object 25936"/>
            <p:cNvSpPr/>
            <p:nvPr/>
          </p:nvSpPr>
          <p:spPr>
            <a:xfrm>
              <a:off x="2588488" y="213396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175"/>
                  </a:moveTo>
                  <a:lnTo>
                    <a:pt x="1587" y="3175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37" name="object 25937"/>
            <p:cNvSpPr/>
            <p:nvPr/>
          </p:nvSpPr>
          <p:spPr>
            <a:xfrm>
              <a:off x="2588488" y="213396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800" y="0"/>
                  </a:moveTo>
                  <a:lnTo>
                    <a:pt x="0" y="787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38" name="object 25938"/>
            <p:cNvSpPr/>
            <p:nvPr/>
          </p:nvSpPr>
          <p:spPr>
            <a:xfrm>
              <a:off x="2620975" y="213555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1587"/>
                  </a:moveTo>
                  <a:lnTo>
                    <a:pt x="800" y="1587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39" name="object 25939"/>
            <p:cNvSpPr/>
            <p:nvPr/>
          </p:nvSpPr>
          <p:spPr>
            <a:xfrm>
              <a:off x="2621775" y="213714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40" name="object 25940"/>
            <p:cNvSpPr/>
            <p:nvPr/>
          </p:nvSpPr>
          <p:spPr>
            <a:xfrm>
              <a:off x="2621775" y="21355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41" name="object 25941"/>
            <p:cNvSpPr/>
            <p:nvPr/>
          </p:nvSpPr>
          <p:spPr>
            <a:xfrm>
              <a:off x="2620975" y="213555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942" name="object 25942"/>
          <p:cNvGrpSpPr/>
          <p:nvPr/>
        </p:nvGrpSpPr>
        <p:grpSpPr>
          <a:xfrm>
            <a:off x="2889162" y="1587494"/>
            <a:ext cx="24432" cy="11573"/>
            <a:chOff x="2586907" y="2351843"/>
            <a:chExt cx="36195" cy="17145"/>
          </a:xfrm>
        </p:grpSpPr>
        <p:sp>
          <p:nvSpPr>
            <p:cNvPr id="25943" name="object 25943"/>
            <p:cNvSpPr/>
            <p:nvPr/>
          </p:nvSpPr>
          <p:spPr>
            <a:xfrm>
              <a:off x="2598000" y="23613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44" name="object 25944"/>
            <p:cNvSpPr/>
            <p:nvPr/>
          </p:nvSpPr>
          <p:spPr>
            <a:xfrm>
              <a:off x="2596426" y="236133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175"/>
                  </a:moveTo>
                  <a:lnTo>
                    <a:pt x="1574" y="3175"/>
                  </a:lnTo>
                  <a:lnTo>
                    <a:pt x="787" y="3175"/>
                  </a:lnTo>
                  <a:lnTo>
                    <a:pt x="787" y="80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45" name="object 25945"/>
            <p:cNvSpPr/>
            <p:nvPr/>
          </p:nvSpPr>
          <p:spPr>
            <a:xfrm>
              <a:off x="2597200" y="236133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175"/>
                  </a:moveTo>
                  <a:lnTo>
                    <a:pt x="1587" y="3175"/>
                  </a:lnTo>
                  <a:lnTo>
                    <a:pt x="1587" y="0"/>
                  </a:lnTo>
                  <a:lnTo>
                    <a:pt x="800" y="0"/>
                  </a:lnTo>
                  <a:lnTo>
                    <a:pt x="0" y="80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46" name="object 25946"/>
            <p:cNvSpPr/>
            <p:nvPr/>
          </p:nvSpPr>
          <p:spPr>
            <a:xfrm>
              <a:off x="2620975" y="235263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1574"/>
                  </a:moveTo>
                  <a:lnTo>
                    <a:pt x="800" y="1574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47" name="object 25947"/>
            <p:cNvSpPr/>
            <p:nvPr/>
          </p:nvSpPr>
          <p:spPr>
            <a:xfrm>
              <a:off x="2621775" y="235421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48" name="object 25948"/>
            <p:cNvSpPr/>
            <p:nvPr/>
          </p:nvSpPr>
          <p:spPr>
            <a:xfrm>
              <a:off x="2621775" y="23526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49" name="object 25949"/>
            <p:cNvSpPr/>
            <p:nvPr/>
          </p:nvSpPr>
          <p:spPr>
            <a:xfrm>
              <a:off x="2620975" y="235263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50" name="object 25950"/>
            <p:cNvSpPr/>
            <p:nvPr/>
          </p:nvSpPr>
          <p:spPr>
            <a:xfrm>
              <a:off x="2589288" y="236451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51" name="object 25951"/>
            <p:cNvSpPr/>
            <p:nvPr/>
          </p:nvSpPr>
          <p:spPr>
            <a:xfrm>
              <a:off x="2587701" y="236451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175"/>
                  </a:moveTo>
                  <a:lnTo>
                    <a:pt x="1587" y="3175"/>
                  </a:lnTo>
                  <a:lnTo>
                    <a:pt x="800" y="3175"/>
                  </a:lnTo>
                  <a:lnTo>
                    <a:pt x="800" y="800"/>
                  </a:lnTo>
                  <a:lnTo>
                    <a:pt x="1587" y="0"/>
                  </a:lnTo>
                  <a:lnTo>
                    <a:pt x="23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52" name="object 25952"/>
            <p:cNvSpPr/>
            <p:nvPr/>
          </p:nvSpPr>
          <p:spPr>
            <a:xfrm>
              <a:off x="2588488" y="236451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175"/>
                  </a:moveTo>
                  <a:lnTo>
                    <a:pt x="1587" y="3175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53" name="object 25953"/>
            <p:cNvSpPr/>
            <p:nvPr/>
          </p:nvSpPr>
          <p:spPr>
            <a:xfrm>
              <a:off x="2588488" y="236451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800" y="0"/>
                  </a:moveTo>
                  <a:lnTo>
                    <a:pt x="0" y="80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54" name="object 25954"/>
            <p:cNvSpPr/>
            <p:nvPr/>
          </p:nvSpPr>
          <p:spPr>
            <a:xfrm>
              <a:off x="2620975" y="236609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1587"/>
                  </a:moveTo>
                  <a:lnTo>
                    <a:pt x="800" y="1587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55" name="object 25955"/>
            <p:cNvSpPr/>
            <p:nvPr/>
          </p:nvSpPr>
          <p:spPr>
            <a:xfrm>
              <a:off x="2621775" y="23676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56" name="object 25956"/>
            <p:cNvSpPr/>
            <p:nvPr/>
          </p:nvSpPr>
          <p:spPr>
            <a:xfrm>
              <a:off x="2621775" y="23660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57" name="object 25957"/>
            <p:cNvSpPr/>
            <p:nvPr/>
          </p:nvSpPr>
          <p:spPr>
            <a:xfrm>
              <a:off x="2620975" y="236608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958" name="object 25958"/>
          <p:cNvGrpSpPr/>
          <p:nvPr/>
        </p:nvGrpSpPr>
        <p:grpSpPr>
          <a:xfrm>
            <a:off x="2889162" y="1743093"/>
            <a:ext cx="24432" cy="11573"/>
            <a:chOff x="2586907" y="2582360"/>
            <a:chExt cx="36195" cy="17145"/>
          </a:xfrm>
        </p:grpSpPr>
        <p:sp>
          <p:nvSpPr>
            <p:cNvPr id="25959" name="object 25959"/>
            <p:cNvSpPr/>
            <p:nvPr/>
          </p:nvSpPr>
          <p:spPr>
            <a:xfrm>
              <a:off x="2598000" y="25918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60" name="object 25960"/>
            <p:cNvSpPr/>
            <p:nvPr/>
          </p:nvSpPr>
          <p:spPr>
            <a:xfrm>
              <a:off x="2596426" y="259186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175"/>
                  </a:moveTo>
                  <a:lnTo>
                    <a:pt x="1574" y="3175"/>
                  </a:lnTo>
                  <a:lnTo>
                    <a:pt x="787" y="3175"/>
                  </a:lnTo>
                  <a:lnTo>
                    <a:pt x="787" y="80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61" name="object 25961"/>
            <p:cNvSpPr/>
            <p:nvPr/>
          </p:nvSpPr>
          <p:spPr>
            <a:xfrm>
              <a:off x="2597200" y="259186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175"/>
                  </a:moveTo>
                  <a:lnTo>
                    <a:pt x="1587" y="3175"/>
                  </a:lnTo>
                  <a:lnTo>
                    <a:pt x="1587" y="0"/>
                  </a:lnTo>
                  <a:lnTo>
                    <a:pt x="800" y="0"/>
                  </a:lnTo>
                  <a:lnTo>
                    <a:pt x="0" y="80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62" name="object 25962"/>
            <p:cNvSpPr/>
            <p:nvPr/>
          </p:nvSpPr>
          <p:spPr>
            <a:xfrm>
              <a:off x="2620975" y="258316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1574"/>
                  </a:moveTo>
                  <a:lnTo>
                    <a:pt x="800" y="1574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63" name="object 25963"/>
            <p:cNvSpPr/>
            <p:nvPr/>
          </p:nvSpPr>
          <p:spPr>
            <a:xfrm>
              <a:off x="2621775" y="258474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64" name="object 25964"/>
            <p:cNvSpPr/>
            <p:nvPr/>
          </p:nvSpPr>
          <p:spPr>
            <a:xfrm>
              <a:off x="2621775" y="25831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65" name="object 25965"/>
            <p:cNvSpPr/>
            <p:nvPr/>
          </p:nvSpPr>
          <p:spPr>
            <a:xfrm>
              <a:off x="2620975" y="25831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66" name="object 25966"/>
            <p:cNvSpPr/>
            <p:nvPr/>
          </p:nvSpPr>
          <p:spPr>
            <a:xfrm>
              <a:off x="2589288" y="259504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67" name="object 25967"/>
            <p:cNvSpPr/>
            <p:nvPr/>
          </p:nvSpPr>
          <p:spPr>
            <a:xfrm>
              <a:off x="2587701" y="259502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175"/>
                  </a:moveTo>
                  <a:lnTo>
                    <a:pt x="1587" y="3175"/>
                  </a:lnTo>
                  <a:lnTo>
                    <a:pt x="800" y="3175"/>
                  </a:lnTo>
                  <a:lnTo>
                    <a:pt x="800" y="800"/>
                  </a:lnTo>
                  <a:lnTo>
                    <a:pt x="1587" y="0"/>
                  </a:lnTo>
                  <a:lnTo>
                    <a:pt x="23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68" name="object 25968"/>
            <p:cNvSpPr/>
            <p:nvPr/>
          </p:nvSpPr>
          <p:spPr>
            <a:xfrm>
              <a:off x="2588488" y="259502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175"/>
                  </a:moveTo>
                  <a:lnTo>
                    <a:pt x="1587" y="3175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69" name="object 25969"/>
            <p:cNvSpPr/>
            <p:nvPr/>
          </p:nvSpPr>
          <p:spPr>
            <a:xfrm>
              <a:off x="2588488" y="259504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800" y="0"/>
                  </a:moveTo>
                  <a:lnTo>
                    <a:pt x="0" y="80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70" name="object 25970"/>
            <p:cNvSpPr/>
            <p:nvPr/>
          </p:nvSpPr>
          <p:spPr>
            <a:xfrm>
              <a:off x="2620975" y="25966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1574"/>
                  </a:moveTo>
                  <a:lnTo>
                    <a:pt x="800" y="1574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71" name="object 25971"/>
            <p:cNvSpPr/>
            <p:nvPr/>
          </p:nvSpPr>
          <p:spPr>
            <a:xfrm>
              <a:off x="2621775" y="25982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72" name="object 25972"/>
            <p:cNvSpPr/>
            <p:nvPr/>
          </p:nvSpPr>
          <p:spPr>
            <a:xfrm>
              <a:off x="2621775" y="25966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73" name="object 25973"/>
            <p:cNvSpPr/>
            <p:nvPr/>
          </p:nvSpPr>
          <p:spPr>
            <a:xfrm>
              <a:off x="2620975" y="25966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974" name="object 25974"/>
          <p:cNvGrpSpPr/>
          <p:nvPr/>
        </p:nvGrpSpPr>
        <p:grpSpPr>
          <a:xfrm>
            <a:off x="2895052" y="1276269"/>
            <a:ext cx="18431" cy="9430"/>
            <a:chOff x="2595632" y="1890769"/>
            <a:chExt cx="27305" cy="13970"/>
          </a:xfrm>
        </p:grpSpPr>
        <p:sp>
          <p:nvSpPr>
            <p:cNvPr id="25975" name="object 25975"/>
            <p:cNvSpPr/>
            <p:nvPr/>
          </p:nvSpPr>
          <p:spPr>
            <a:xfrm>
              <a:off x="2620975" y="189156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1587"/>
                  </a:moveTo>
                  <a:lnTo>
                    <a:pt x="800" y="1587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76" name="object 25976"/>
            <p:cNvSpPr/>
            <p:nvPr/>
          </p:nvSpPr>
          <p:spPr>
            <a:xfrm>
              <a:off x="2621775" y="189315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77" name="object 25977"/>
            <p:cNvSpPr/>
            <p:nvPr/>
          </p:nvSpPr>
          <p:spPr>
            <a:xfrm>
              <a:off x="2621775" y="18915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78" name="object 25978"/>
            <p:cNvSpPr/>
            <p:nvPr/>
          </p:nvSpPr>
          <p:spPr>
            <a:xfrm>
              <a:off x="2620975" y="18915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79" name="object 25979"/>
            <p:cNvSpPr/>
            <p:nvPr/>
          </p:nvSpPr>
          <p:spPr>
            <a:xfrm>
              <a:off x="2598000" y="19002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80" name="object 25980"/>
            <p:cNvSpPr/>
            <p:nvPr/>
          </p:nvSpPr>
          <p:spPr>
            <a:xfrm>
              <a:off x="2596426" y="190026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175"/>
                  </a:moveTo>
                  <a:lnTo>
                    <a:pt x="1574" y="3175"/>
                  </a:lnTo>
                  <a:lnTo>
                    <a:pt x="787" y="3175"/>
                  </a:lnTo>
                  <a:lnTo>
                    <a:pt x="787" y="800"/>
                  </a:lnTo>
                  <a:lnTo>
                    <a:pt x="1574" y="80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81" name="object 25981"/>
            <p:cNvSpPr/>
            <p:nvPr/>
          </p:nvSpPr>
          <p:spPr>
            <a:xfrm>
              <a:off x="2597200" y="190026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175"/>
                  </a:moveTo>
                  <a:lnTo>
                    <a:pt x="1587" y="3175"/>
                  </a:lnTo>
                  <a:lnTo>
                    <a:pt x="1587" y="0"/>
                  </a:lnTo>
                  <a:lnTo>
                    <a:pt x="800" y="0"/>
                  </a:lnTo>
                  <a:lnTo>
                    <a:pt x="800" y="800"/>
                  </a:lnTo>
                  <a:lnTo>
                    <a:pt x="0" y="80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982" name="object 25982"/>
          <p:cNvGrpSpPr/>
          <p:nvPr/>
        </p:nvGrpSpPr>
        <p:grpSpPr>
          <a:xfrm>
            <a:off x="2889162" y="1224928"/>
            <a:ext cx="24432" cy="12002"/>
            <a:chOff x="2586907" y="1814709"/>
            <a:chExt cx="36195" cy="17780"/>
          </a:xfrm>
        </p:grpSpPr>
        <p:sp>
          <p:nvSpPr>
            <p:cNvPr id="25983" name="object 25983"/>
            <p:cNvSpPr/>
            <p:nvPr/>
          </p:nvSpPr>
          <p:spPr>
            <a:xfrm>
              <a:off x="2620975" y="181550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374"/>
                  </a:moveTo>
                  <a:lnTo>
                    <a:pt x="800" y="2374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84" name="object 25984"/>
            <p:cNvSpPr/>
            <p:nvPr/>
          </p:nvSpPr>
          <p:spPr>
            <a:xfrm>
              <a:off x="2621775" y="181707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85" name="object 25985"/>
            <p:cNvSpPr/>
            <p:nvPr/>
          </p:nvSpPr>
          <p:spPr>
            <a:xfrm>
              <a:off x="2621775" y="181550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86" name="object 25986"/>
            <p:cNvSpPr/>
            <p:nvPr/>
          </p:nvSpPr>
          <p:spPr>
            <a:xfrm>
              <a:off x="2620975" y="181550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87" name="object 25987"/>
            <p:cNvSpPr/>
            <p:nvPr/>
          </p:nvSpPr>
          <p:spPr>
            <a:xfrm>
              <a:off x="2620975" y="182976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1574"/>
                  </a:moveTo>
                  <a:lnTo>
                    <a:pt x="800" y="1574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88" name="object 25988"/>
            <p:cNvSpPr/>
            <p:nvPr/>
          </p:nvSpPr>
          <p:spPr>
            <a:xfrm>
              <a:off x="2621775" y="183134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89" name="object 25989"/>
            <p:cNvSpPr/>
            <p:nvPr/>
          </p:nvSpPr>
          <p:spPr>
            <a:xfrm>
              <a:off x="2621775" y="18297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90" name="object 25990"/>
            <p:cNvSpPr/>
            <p:nvPr/>
          </p:nvSpPr>
          <p:spPr>
            <a:xfrm>
              <a:off x="2620975" y="18297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91" name="object 25991"/>
            <p:cNvSpPr/>
            <p:nvPr/>
          </p:nvSpPr>
          <p:spPr>
            <a:xfrm>
              <a:off x="2598000" y="18250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92" name="object 25992"/>
            <p:cNvSpPr/>
            <p:nvPr/>
          </p:nvSpPr>
          <p:spPr>
            <a:xfrm>
              <a:off x="2596426" y="182501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162"/>
                  </a:moveTo>
                  <a:lnTo>
                    <a:pt x="1574" y="3162"/>
                  </a:lnTo>
                  <a:lnTo>
                    <a:pt x="787" y="3162"/>
                  </a:lnTo>
                  <a:lnTo>
                    <a:pt x="787" y="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93" name="object 25993"/>
            <p:cNvSpPr/>
            <p:nvPr/>
          </p:nvSpPr>
          <p:spPr>
            <a:xfrm>
              <a:off x="2597200" y="182501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162"/>
                  </a:moveTo>
                  <a:lnTo>
                    <a:pt x="800" y="3162"/>
                  </a:lnTo>
                  <a:lnTo>
                    <a:pt x="1587" y="2362"/>
                  </a:lnTo>
                  <a:lnTo>
                    <a:pt x="1587" y="0"/>
                  </a:lnTo>
                  <a:lnTo>
                    <a:pt x="800" y="0"/>
                  </a:lnTo>
                  <a:lnTo>
                    <a:pt x="0" y="0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94" name="object 25994"/>
            <p:cNvSpPr/>
            <p:nvPr/>
          </p:nvSpPr>
          <p:spPr>
            <a:xfrm>
              <a:off x="2589288" y="18273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95" name="object 25995"/>
            <p:cNvSpPr/>
            <p:nvPr/>
          </p:nvSpPr>
          <p:spPr>
            <a:xfrm>
              <a:off x="2587701" y="182737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0" y="3175"/>
                  </a:moveTo>
                  <a:lnTo>
                    <a:pt x="1587" y="3962"/>
                  </a:lnTo>
                  <a:lnTo>
                    <a:pt x="800" y="3962"/>
                  </a:lnTo>
                  <a:lnTo>
                    <a:pt x="800" y="800"/>
                  </a:lnTo>
                  <a:lnTo>
                    <a:pt x="1587" y="800"/>
                  </a:lnTo>
                  <a:lnTo>
                    <a:pt x="1587" y="0"/>
                  </a:lnTo>
                  <a:lnTo>
                    <a:pt x="23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96" name="object 25996"/>
            <p:cNvSpPr/>
            <p:nvPr/>
          </p:nvSpPr>
          <p:spPr>
            <a:xfrm>
              <a:off x="2588488" y="182737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4">
                  <a:moveTo>
                    <a:pt x="0" y="3175"/>
                  </a:moveTo>
                  <a:lnTo>
                    <a:pt x="0" y="3962"/>
                  </a:lnTo>
                  <a:lnTo>
                    <a:pt x="800" y="3962"/>
                  </a:lnTo>
                  <a:lnTo>
                    <a:pt x="1587" y="3175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5997" name="object 25997"/>
            <p:cNvSpPr/>
            <p:nvPr/>
          </p:nvSpPr>
          <p:spPr>
            <a:xfrm>
              <a:off x="2588488" y="18281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00" y="0"/>
                  </a:moveTo>
                  <a:lnTo>
                    <a:pt x="0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5998" name="object 25998"/>
          <p:cNvGrpSpPr/>
          <p:nvPr/>
        </p:nvGrpSpPr>
        <p:grpSpPr>
          <a:xfrm>
            <a:off x="2889162" y="1284276"/>
            <a:ext cx="24432" cy="3858"/>
            <a:chOff x="2586907" y="1902631"/>
            <a:chExt cx="36195" cy="5715"/>
          </a:xfrm>
        </p:grpSpPr>
        <p:sp>
          <p:nvSpPr>
            <p:cNvPr id="25999" name="object 25999"/>
            <p:cNvSpPr/>
            <p:nvPr/>
          </p:nvSpPr>
          <p:spPr>
            <a:xfrm>
              <a:off x="2620975" y="190502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374"/>
                  </a:moveTo>
                  <a:lnTo>
                    <a:pt x="800" y="2374"/>
                  </a:lnTo>
                  <a:lnTo>
                    <a:pt x="80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00" name="object 26000"/>
            <p:cNvSpPr/>
            <p:nvPr/>
          </p:nvSpPr>
          <p:spPr>
            <a:xfrm>
              <a:off x="2621775" y="19066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01" name="object 26001"/>
            <p:cNvSpPr/>
            <p:nvPr/>
          </p:nvSpPr>
          <p:spPr>
            <a:xfrm>
              <a:off x="2621775" y="19058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02" name="object 26002"/>
            <p:cNvSpPr/>
            <p:nvPr/>
          </p:nvSpPr>
          <p:spPr>
            <a:xfrm>
              <a:off x="2621775" y="19050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03" name="object 26003"/>
            <p:cNvSpPr/>
            <p:nvPr/>
          </p:nvSpPr>
          <p:spPr>
            <a:xfrm>
              <a:off x="2620975" y="19050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04" name="object 26004"/>
            <p:cNvSpPr/>
            <p:nvPr/>
          </p:nvSpPr>
          <p:spPr>
            <a:xfrm>
              <a:off x="2589288" y="19034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05" name="object 26005"/>
            <p:cNvSpPr/>
            <p:nvPr/>
          </p:nvSpPr>
          <p:spPr>
            <a:xfrm>
              <a:off x="2587701" y="19034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3175"/>
                  </a:moveTo>
                  <a:lnTo>
                    <a:pt x="1587" y="3175"/>
                  </a:lnTo>
                  <a:lnTo>
                    <a:pt x="800" y="3175"/>
                  </a:lnTo>
                  <a:lnTo>
                    <a:pt x="800" y="800"/>
                  </a:lnTo>
                  <a:lnTo>
                    <a:pt x="1587" y="0"/>
                  </a:lnTo>
                  <a:lnTo>
                    <a:pt x="23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06" name="object 26006"/>
            <p:cNvSpPr/>
            <p:nvPr/>
          </p:nvSpPr>
          <p:spPr>
            <a:xfrm>
              <a:off x="2588488" y="190342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3175"/>
                  </a:moveTo>
                  <a:lnTo>
                    <a:pt x="1587" y="3175"/>
                  </a:lnTo>
                  <a:lnTo>
                    <a:pt x="15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07" name="object 26007"/>
            <p:cNvSpPr/>
            <p:nvPr/>
          </p:nvSpPr>
          <p:spPr>
            <a:xfrm>
              <a:off x="2588488" y="190343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800" y="0"/>
                  </a:moveTo>
                  <a:lnTo>
                    <a:pt x="0" y="80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008" name="object 26008"/>
          <p:cNvGrpSpPr/>
          <p:nvPr/>
        </p:nvGrpSpPr>
        <p:grpSpPr>
          <a:xfrm>
            <a:off x="2341053" y="2037738"/>
            <a:ext cx="50578" cy="42863"/>
            <a:chOff x="1774894" y="3018872"/>
            <a:chExt cx="74930" cy="63500"/>
          </a:xfrm>
        </p:grpSpPr>
        <p:sp>
          <p:nvSpPr>
            <p:cNvPr id="26009" name="object 26009"/>
            <p:cNvSpPr/>
            <p:nvPr/>
          </p:nvSpPr>
          <p:spPr>
            <a:xfrm>
              <a:off x="1775688" y="30806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787" y="0"/>
                  </a:moveTo>
                  <a:lnTo>
                    <a:pt x="787" y="800"/>
                  </a:lnTo>
                  <a:lnTo>
                    <a:pt x="0" y="800"/>
                  </a:lnTo>
                  <a:lnTo>
                    <a:pt x="7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10" name="object 26010"/>
            <p:cNvSpPr/>
            <p:nvPr/>
          </p:nvSpPr>
          <p:spPr>
            <a:xfrm>
              <a:off x="1811337" y="30497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11" name="object 26011"/>
            <p:cNvSpPr/>
            <p:nvPr/>
          </p:nvSpPr>
          <p:spPr>
            <a:xfrm>
              <a:off x="1849361" y="301966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012" name="object 26012"/>
          <p:cNvGrpSpPr/>
          <p:nvPr/>
        </p:nvGrpSpPr>
        <p:grpSpPr>
          <a:xfrm>
            <a:off x="3578443" y="1616366"/>
            <a:ext cx="3429" cy="25718"/>
            <a:chOff x="3608063" y="2394616"/>
            <a:chExt cx="5080" cy="38100"/>
          </a:xfrm>
        </p:grpSpPr>
        <p:sp>
          <p:nvSpPr>
            <p:cNvPr id="26013" name="object 26013"/>
            <p:cNvSpPr/>
            <p:nvPr/>
          </p:nvSpPr>
          <p:spPr>
            <a:xfrm>
              <a:off x="3608857" y="24294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0" y="0"/>
                  </a:lnTo>
                  <a:lnTo>
                    <a:pt x="800" y="0"/>
                  </a:lnTo>
                </a:path>
                <a:path w="1904" h="2539">
                  <a:moveTo>
                    <a:pt x="0" y="2374"/>
                  </a:moveTo>
                  <a:lnTo>
                    <a:pt x="1574" y="2374"/>
                  </a:lnTo>
                  <a:lnTo>
                    <a:pt x="1574" y="0"/>
                  </a:lnTo>
                  <a:lnTo>
                    <a:pt x="0" y="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14" name="object 26014"/>
            <p:cNvSpPr/>
            <p:nvPr/>
          </p:nvSpPr>
          <p:spPr>
            <a:xfrm>
              <a:off x="3611232" y="23954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15" name="object 26015"/>
            <p:cNvSpPr/>
            <p:nvPr/>
          </p:nvSpPr>
          <p:spPr>
            <a:xfrm>
              <a:off x="3610444" y="23954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74"/>
                  </a:moveTo>
                  <a:lnTo>
                    <a:pt x="1587" y="15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1574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16" name="object 26016"/>
            <p:cNvSpPr/>
            <p:nvPr/>
          </p:nvSpPr>
          <p:spPr>
            <a:xfrm>
              <a:off x="3610444" y="23954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017" name="object 26017"/>
          <p:cNvGrpSpPr/>
          <p:nvPr/>
        </p:nvGrpSpPr>
        <p:grpSpPr>
          <a:xfrm>
            <a:off x="3579514" y="1551661"/>
            <a:ext cx="2143" cy="2143"/>
            <a:chOff x="3609650" y="2298757"/>
            <a:chExt cx="3175" cy="3175"/>
          </a:xfrm>
        </p:grpSpPr>
        <p:sp>
          <p:nvSpPr>
            <p:cNvPr id="26018" name="object 26018"/>
            <p:cNvSpPr/>
            <p:nvPr/>
          </p:nvSpPr>
          <p:spPr>
            <a:xfrm>
              <a:off x="3611232" y="229955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19" name="object 26019"/>
            <p:cNvSpPr/>
            <p:nvPr/>
          </p:nvSpPr>
          <p:spPr>
            <a:xfrm>
              <a:off x="3610444" y="22995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587"/>
                  </a:moveTo>
                  <a:lnTo>
                    <a:pt x="800" y="1587"/>
                  </a:lnTo>
                  <a:lnTo>
                    <a:pt x="800" y="787"/>
                  </a:lnTo>
                  <a:lnTo>
                    <a:pt x="1587" y="787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1587"/>
                  </a:lnTo>
                  <a:lnTo>
                    <a:pt x="0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020" name="object 26020"/>
          <p:cNvGrpSpPr/>
          <p:nvPr/>
        </p:nvGrpSpPr>
        <p:grpSpPr>
          <a:xfrm>
            <a:off x="2733546" y="3326460"/>
            <a:ext cx="7287" cy="8573"/>
            <a:chOff x="2356364" y="4928089"/>
            <a:chExt cx="10795" cy="12700"/>
          </a:xfrm>
        </p:grpSpPr>
        <p:sp>
          <p:nvSpPr>
            <p:cNvPr id="26021" name="object 26021"/>
            <p:cNvSpPr/>
            <p:nvPr/>
          </p:nvSpPr>
          <p:spPr>
            <a:xfrm>
              <a:off x="2357158" y="4928882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29">
                  <a:moveTo>
                    <a:pt x="3175" y="11099"/>
                  </a:moveTo>
                  <a:lnTo>
                    <a:pt x="2374" y="11099"/>
                  </a:lnTo>
                  <a:lnTo>
                    <a:pt x="1600" y="10299"/>
                  </a:lnTo>
                  <a:lnTo>
                    <a:pt x="800" y="9512"/>
                  </a:lnTo>
                  <a:lnTo>
                    <a:pt x="800" y="7924"/>
                  </a:lnTo>
                  <a:lnTo>
                    <a:pt x="0" y="7137"/>
                  </a:lnTo>
                  <a:lnTo>
                    <a:pt x="800" y="6337"/>
                  </a:lnTo>
                  <a:lnTo>
                    <a:pt x="800" y="3962"/>
                  </a:lnTo>
                  <a:lnTo>
                    <a:pt x="1600" y="3174"/>
                  </a:lnTo>
                  <a:lnTo>
                    <a:pt x="1600" y="2374"/>
                  </a:lnTo>
                  <a:lnTo>
                    <a:pt x="2374" y="1587"/>
                  </a:lnTo>
                  <a:lnTo>
                    <a:pt x="3175" y="1587"/>
                  </a:lnTo>
                  <a:lnTo>
                    <a:pt x="3175" y="800"/>
                  </a:lnTo>
                  <a:lnTo>
                    <a:pt x="3975" y="800"/>
                  </a:lnTo>
                  <a:lnTo>
                    <a:pt x="4762" y="0"/>
                  </a:lnTo>
                  <a:lnTo>
                    <a:pt x="63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22" name="object 26022"/>
            <p:cNvSpPr/>
            <p:nvPr/>
          </p:nvSpPr>
          <p:spPr>
            <a:xfrm>
              <a:off x="2357170" y="4928895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5537" y="0"/>
                  </a:moveTo>
                  <a:lnTo>
                    <a:pt x="6337" y="0"/>
                  </a:lnTo>
                  <a:lnTo>
                    <a:pt x="6337" y="800"/>
                  </a:lnTo>
                  <a:lnTo>
                    <a:pt x="7124" y="800"/>
                  </a:lnTo>
                  <a:lnTo>
                    <a:pt x="7924" y="1587"/>
                  </a:lnTo>
                  <a:lnTo>
                    <a:pt x="7924" y="2374"/>
                  </a:lnTo>
                  <a:lnTo>
                    <a:pt x="8699" y="3175"/>
                  </a:lnTo>
                  <a:lnTo>
                    <a:pt x="8699" y="6337"/>
                  </a:lnTo>
                  <a:lnTo>
                    <a:pt x="7924" y="7924"/>
                  </a:lnTo>
                  <a:lnTo>
                    <a:pt x="7924" y="8712"/>
                  </a:lnTo>
                  <a:lnTo>
                    <a:pt x="7124" y="9512"/>
                  </a:lnTo>
                  <a:lnTo>
                    <a:pt x="6337" y="10299"/>
                  </a:lnTo>
                  <a:lnTo>
                    <a:pt x="5537" y="11099"/>
                  </a:lnTo>
                  <a:lnTo>
                    <a:pt x="2362" y="11099"/>
                  </a:lnTo>
                  <a:lnTo>
                    <a:pt x="1587" y="10299"/>
                  </a:lnTo>
                  <a:lnTo>
                    <a:pt x="787" y="9512"/>
                  </a:lnTo>
                  <a:lnTo>
                    <a:pt x="787" y="7924"/>
                  </a:lnTo>
                  <a:lnTo>
                    <a:pt x="0" y="7137"/>
                  </a:lnTo>
                  <a:lnTo>
                    <a:pt x="787" y="6337"/>
                  </a:lnTo>
                  <a:lnTo>
                    <a:pt x="787" y="3962"/>
                  </a:lnTo>
                  <a:lnTo>
                    <a:pt x="1587" y="3175"/>
                  </a:lnTo>
                  <a:lnTo>
                    <a:pt x="1587" y="2374"/>
                  </a:lnTo>
                  <a:lnTo>
                    <a:pt x="2362" y="1587"/>
                  </a:lnTo>
                  <a:lnTo>
                    <a:pt x="3162" y="1587"/>
                  </a:lnTo>
                  <a:lnTo>
                    <a:pt x="3162" y="800"/>
                  </a:lnTo>
                  <a:lnTo>
                    <a:pt x="3962" y="8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023" name="object 26023"/>
          <p:cNvGrpSpPr/>
          <p:nvPr/>
        </p:nvGrpSpPr>
        <p:grpSpPr>
          <a:xfrm>
            <a:off x="2631953" y="3097592"/>
            <a:ext cx="1286" cy="2143"/>
            <a:chOff x="2205856" y="4589024"/>
            <a:chExt cx="1905" cy="3175"/>
          </a:xfrm>
        </p:grpSpPr>
        <p:sp>
          <p:nvSpPr>
            <p:cNvPr id="26024" name="object 26024"/>
            <p:cNvSpPr/>
            <p:nvPr/>
          </p:nvSpPr>
          <p:spPr>
            <a:xfrm>
              <a:off x="2206650" y="458981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25" name="object 26025"/>
            <p:cNvSpPr/>
            <p:nvPr/>
          </p:nvSpPr>
          <p:spPr>
            <a:xfrm>
              <a:off x="2206650" y="459140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26" name="object 26026"/>
            <p:cNvSpPr/>
            <p:nvPr/>
          </p:nvSpPr>
          <p:spPr>
            <a:xfrm>
              <a:off x="2206650" y="45898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027" name="object 26027"/>
          <p:cNvGrpSpPr/>
          <p:nvPr/>
        </p:nvGrpSpPr>
        <p:grpSpPr>
          <a:xfrm>
            <a:off x="2685424" y="3116314"/>
            <a:ext cx="0" cy="10287"/>
            <a:chOff x="2285072" y="4616761"/>
            <a:chExt cx="0" cy="15240"/>
          </a:xfrm>
        </p:grpSpPr>
        <p:sp>
          <p:nvSpPr>
            <p:cNvPr id="26028" name="object 26028"/>
            <p:cNvSpPr/>
            <p:nvPr/>
          </p:nvSpPr>
          <p:spPr>
            <a:xfrm>
              <a:off x="2285072" y="46310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29" name="object 26029"/>
            <p:cNvSpPr/>
            <p:nvPr/>
          </p:nvSpPr>
          <p:spPr>
            <a:xfrm>
              <a:off x="2285072" y="461755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030" name="object 26030"/>
          <p:cNvGrpSpPr/>
          <p:nvPr/>
        </p:nvGrpSpPr>
        <p:grpSpPr>
          <a:xfrm>
            <a:off x="2631953" y="3105084"/>
            <a:ext cx="20145" cy="6001"/>
            <a:chOff x="2205856" y="4600124"/>
            <a:chExt cx="29845" cy="8890"/>
          </a:xfrm>
        </p:grpSpPr>
        <p:sp>
          <p:nvSpPr>
            <p:cNvPr id="26031" name="object 26031"/>
            <p:cNvSpPr/>
            <p:nvPr/>
          </p:nvSpPr>
          <p:spPr>
            <a:xfrm>
              <a:off x="2206650" y="46032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32" name="object 26032"/>
            <p:cNvSpPr/>
            <p:nvPr/>
          </p:nvSpPr>
          <p:spPr>
            <a:xfrm>
              <a:off x="2206650" y="46048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33" name="object 26033"/>
            <p:cNvSpPr/>
            <p:nvPr/>
          </p:nvSpPr>
          <p:spPr>
            <a:xfrm>
              <a:off x="2206650" y="46032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34" name="object 26034"/>
            <p:cNvSpPr/>
            <p:nvPr/>
          </p:nvSpPr>
          <p:spPr>
            <a:xfrm>
              <a:off x="2232799" y="460408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35" name="object 26035"/>
            <p:cNvSpPr/>
            <p:nvPr/>
          </p:nvSpPr>
          <p:spPr>
            <a:xfrm>
              <a:off x="2233587" y="46072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87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36" name="object 26036"/>
            <p:cNvSpPr/>
            <p:nvPr/>
          </p:nvSpPr>
          <p:spPr>
            <a:xfrm>
              <a:off x="2232799" y="460408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787" y="3175"/>
                  </a:moveTo>
                  <a:lnTo>
                    <a:pt x="1587" y="2374"/>
                  </a:lnTo>
                  <a:lnTo>
                    <a:pt x="1587" y="1587"/>
                  </a:lnTo>
                  <a:lnTo>
                    <a:pt x="787" y="1587"/>
                  </a:lnTo>
                  <a:lnTo>
                    <a:pt x="787" y="8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37" name="object 26037"/>
            <p:cNvSpPr/>
            <p:nvPr/>
          </p:nvSpPr>
          <p:spPr>
            <a:xfrm>
              <a:off x="2232012" y="460409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1574" y="3949"/>
                  </a:moveTo>
                  <a:lnTo>
                    <a:pt x="1574" y="3162"/>
                  </a:lnTo>
                  <a:lnTo>
                    <a:pt x="2374" y="2374"/>
                  </a:lnTo>
                  <a:lnTo>
                    <a:pt x="2374" y="1574"/>
                  </a:lnTo>
                  <a:lnTo>
                    <a:pt x="1574" y="1574"/>
                  </a:lnTo>
                  <a:lnTo>
                    <a:pt x="1574" y="787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0" y="3162"/>
                  </a:lnTo>
                  <a:lnTo>
                    <a:pt x="787" y="3162"/>
                  </a:lnTo>
                  <a:lnTo>
                    <a:pt x="787" y="3949"/>
                  </a:lnTo>
                  <a:lnTo>
                    <a:pt x="1574" y="3949"/>
                  </a:lnTo>
                  <a:lnTo>
                    <a:pt x="1574" y="3162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38" name="object 26038"/>
            <p:cNvSpPr/>
            <p:nvPr/>
          </p:nvSpPr>
          <p:spPr>
            <a:xfrm>
              <a:off x="2223287" y="46009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0"/>
                  </a:moveTo>
                  <a:lnTo>
                    <a:pt x="0" y="80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39" name="object 26039"/>
            <p:cNvSpPr/>
            <p:nvPr/>
          </p:nvSpPr>
          <p:spPr>
            <a:xfrm>
              <a:off x="2224087" y="46048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40" name="object 26040"/>
            <p:cNvSpPr/>
            <p:nvPr/>
          </p:nvSpPr>
          <p:spPr>
            <a:xfrm>
              <a:off x="2224087" y="460170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87" y="2374"/>
                  </a:moveTo>
                  <a:lnTo>
                    <a:pt x="78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41" name="object 26041"/>
            <p:cNvSpPr/>
            <p:nvPr/>
          </p:nvSpPr>
          <p:spPr>
            <a:xfrm>
              <a:off x="2223287" y="460170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800" y="3175"/>
                  </a:moveTo>
                  <a:lnTo>
                    <a:pt x="1587" y="3175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74"/>
                  </a:lnTo>
                  <a:lnTo>
                    <a:pt x="800" y="3175"/>
                  </a:lnTo>
                  <a:lnTo>
                    <a:pt x="1587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042" name="object 26042"/>
          <p:cNvGrpSpPr/>
          <p:nvPr/>
        </p:nvGrpSpPr>
        <p:grpSpPr>
          <a:xfrm>
            <a:off x="6498138" y="3278334"/>
            <a:ext cx="857" cy="2143"/>
            <a:chOff x="7933537" y="4856791"/>
            <a:chExt cx="1270" cy="3175"/>
          </a:xfrm>
        </p:grpSpPr>
        <p:sp>
          <p:nvSpPr>
            <p:cNvPr id="26043" name="object 26043"/>
            <p:cNvSpPr/>
            <p:nvPr/>
          </p:nvSpPr>
          <p:spPr>
            <a:xfrm>
              <a:off x="7933537" y="48591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44" name="object 26044"/>
            <p:cNvSpPr/>
            <p:nvPr/>
          </p:nvSpPr>
          <p:spPr>
            <a:xfrm>
              <a:off x="7934337" y="48575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45" name="object 26045"/>
            <p:cNvSpPr/>
            <p:nvPr/>
          </p:nvSpPr>
          <p:spPr>
            <a:xfrm>
              <a:off x="7934337" y="48591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46" name="object 26046"/>
            <p:cNvSpPr/>
            <p:nvPr/>
          </p:nvSpPr>
          <p:spPr>
            <a:xfrm>
              <a:off x="7934337" y="485758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047" name="object 26047"/>
          <p:cNvGrpSpPr/>
          <p:nvPr/>
        </p:nvGrpSpPr>
        <p:grpSpPr>
          <a:xfrm>
            <a:off x="6531301" y="3251065"/>
            <a:ext cx="19288" cy="13716"/>
            <a:chOff x="7982667" y="4816392"/>
            <a:chExt cx="28575" cy="20320"/>
          </a:xfrm>
        </p:grpSpPr>
        <p:sp>
          <p:nvSpPr>
            <p:cNvPr id="26048" name="object 26048"/>
            <p:cNvSpPr/>
            <p:nvPr/>
          </p:nvSpPr>
          <p:spPr>
            <a:xfrm>
              <a:off x="8009598" y="48171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74"/>
                  </a:moveTo>
                  <a:lnTo>
                    <a:pt x="800" y="1574"/>
                  </a:lnTo>
                  <a:lnTo>
                    <a:pt x="0" y="1574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</a:path>
                <a:path w="1270" h="2539">
                  <a:moveTo>
                    <a:pt x="800" y="2374"/>
                  </a:moveTo>
                  <a:lnTo>
                    <a:pt x="80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49" name="object 26049"/>
            <p:cNvSpPr/>
            <p:nvPr/>
          </p:nvSpPr>
          <p:spPr>
            <a:xfrm>
              <a:off x="8009598" y="481718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1574"/>
                  </a:lnTo>
                  <a:lnTo>
                    <a:pt x="80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50" name="object 26050"/>
            <p:cNvSpPr/>
            <p:nvPr/>
          </p:nvSpPr>
          <p:spPr>
            <a:xfrm>
              <a:off x="7992186" y="482906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3175"/>
                  </a:moveTo>
                  <a:lnTo>
                    <a:pt x="787" y="3975"/>
                  </a:lnTo>
                  <a:lnTo>
                    <a:pt x="0" y="3175"/>
                  </a:lnTo>
                  <a:lnTo>
                    <a:pt x="0" y="1600"/>
                  </a:lnTo>
                  <a:lnTo>
                    <a:pt x="787" y="800"/>
                  </a:lnTo>
                  <a:lnTo>
                    <a:pt x="787" y="0"/>
                  </a:lnTo>
                  <a:lnTo>
                    <a:pt x="1574" y="0"/>
                  </a:lnTo>
                  <a:lnTo>
                    <a:pt x="787" y="0"/>
                  </a:lnTo>
                </a:path>
                <a:path w="2540" h="4445">
                  <a:moveTo>
                    <a:pt x="0" y="3175"/>
                  </a:moveTo>
                  <a:lnTo>
                    <a:pt x="787" y="3975"/>
                  </a:lnTo>
                  <a:lnTo>
                    <a:pt x="1574" y="3175"/>
                  </a:lnTo>
                  <a:lnTo>
                    <a:pt x="1574" y="2374"/>
                  </a:lnTo>
                  <a:lnTo>
                    <a:pt x="2362" y="2374"/>
                  </a:lnTo>
                  <a:lnTo>
                    <a:pt x="2362" y="1600"/>
                  </a:lnTo>
                  <a:lnTo>
                    <a:pt x="1574" y="800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51" name="object 26051"/>
            <p:cNvSpPr/>
            <p:nvPr/>
          </p:nvSpPr>
          <p:spPr>
            <a:xfrm>
              <a:off x="7992186" y="482986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787" y="0"/>
                  </a:moveTo>
                  <a:lnTo>
                    <a:pt x="0" y="80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52" name="object 26052"/>
            <p:cNvSpPr/>
            <p:nvPr/>
          </p:nvSpPr>
          <p:spPr>
            <a:xfrm>
              <a:off x="7983461" y="483223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800" y="3175"/>
                  </a:lnTo>
                  <a:lnTo>
                    <a:pt x="0" y="3175"/>
                  </a:lnTo>
                  <a:lnTo>
                    <a:pt x="0" y="800"/>
                  </a:lnTo>
                  <a:lnTo>
                    <a:pt x="800" y="800"/>
                  </a:lnTo>
                  <a:lnTo>
                    <a:pt x="800" y="0"/>
                  </a:lnTo>
                  <a:lnTo>
                    <a:pt x="1574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53" name="object 26053"/>
            <p:cNvSpPr/>
            <p:nvPr/>
          </p:nvSpPr>
          <p:spPr>
            <a:xfrm>
              <a:off x="7984261" y="483223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1574" y="2374"/>
                  </a:lnTo>
                  <a:lnTo>
                    <a:pt x="1574" y="800"/>
                  </a:lnTo>
                  <a:lnTo>
                    <a:pt x="787" y="800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54" name="object 26054"/>
            <p:cNvSpPr/>
            <p:nvPr/>
          </p:nvSpPr>
          <p:spPr>
            <a:xfrm>
              <a:off x="7983461" y="483223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55" name="object 26055"/>
            <p:cNvSpPr/>
            <p:nvPr/>
          </p:nvSpPr>
          <p:spPr>
            <a:xfrm>
              <a:off x="8009598" y="483066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00" y="2374"/>
                  </a:moveTo>
                  <a:lnTo>
                    <a:pt x="800" y="1574"/>
                  </a:lnTo>
                  <a:lnTo>
                    <a:pt x="0" y="1574"/>
                  </a:lnTo>
                  <a:lnTo>
                    <a:pt x="800" y="787"/>
                  </a:lnTo>
                  <a:lnTo>
                    <a:pt x="800" y="0"/>
                  </a:lnTo>
                </a:path>
                <a:path w="1270" h="2539">
                  <a:moveTo>
                    <a:pt x="800" y="2374"/>
                  </a:moveTo>
                  <a:lnTo>
                    <a:pt x="800" y="23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56" name="object 26056"/>
            <p:cNvSpPr/>
            <p:nvPr/>
          </p:nvSpPr>
          <p:spPr>
            <a:xfrm>
              <a:off x="8009598" y="483144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800"/>
                  </a:lnTo>
                  <a:lnTo>
                    <a:pt x="800" y="800"/>
                  </a:lnTo>
                  <a:lnTo>
                    <a:pt x="800" y="15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057" name="object 26057"/>
          <p:cNvSpPr/>
          <p:nvPr/>
        </p:nvSpPr>
        <p:spPr>
          <a:xfrm>
            <a:off x="5884801" y="3209364"/>
            <a:ext cx="857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80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058" name="object 26058"/>
          <p:cNvSpPr/>
          <p:nvPr/>
        </p:nvSpPr>
        <p:spPr>
          <a:xfrm>
            <a:off x="5951101" y="3204014"/>
            <a:ext cx="857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393" y="-793"/>
                </a:moveTo>
                <a:lnTo>
                  <a:pt x="393" y="793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6059" name="object 26059"/>
          <p:cNvGrpSpPr/>
          <p:nvPr/>
        </p:nvGrpSpPr>
        <p:grpSpPr>
          <a:xfrm>
            <a:off x="7016316" y="3059092"/>
            <a:ext cx="1286" cy="11573"/>
            <a:chOff x="8701208" y="4531988"/>
            <a:chExt cx="1905" cy="17145"/>
          </a:xfrm>
        </p:grpSpPr>
        <p:sp>
          <p:nvSpPr>
            <p:cNvPr id="26060" name="object 26060"/>
            <p:cNvSpPr/>
            <p:nvPr/>
          </p:nvSpPr>
          <p:spPr>
            <a:xfrm>
              <a:off x="8702002" y="45462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61" name="object 26061"/>
            <p:cNvSpPr/>
            <p:nvPr/>
          </p:nvSpPr>
          <p:spPr>
            <a:xfrm>
              <a:off x="8701208" y="454625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374"/>
                  </a:moveTo>
                  <a:lnTo>
                    <a:pt x="1587" y="2374"/>
                  </a:lnTo>
                  <a:lnTo>
                    <a:pt x="1587" y="0"/>
                  </a:lnTo>
                  <a:lnTo>
                    <a:pt x="0" y="0"/>
                  </a:lnTo>
                  <a:lnTo>
                    <a:pt x="0" y="2374"/>
                  </a:lnTo>
                  <a:close/>
                </a:path>
              </a:pathLst>
            </a:custGeom>
            <a:solidFill>
              <a:srgbClr val="5E5E5E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62" name="object 26062"/>
            <p:cNvSpPr/>
            <p:nvPr/>
          </p:nvSpPr>
          <p:spPr>
            <a:xfrm>
              <a:off x="8702002" y="45327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63" name="object 26063"/>
            <p:cNvSpPr/>
            <p:nvPr/>
          </p:nvSpPr>
          <p:spPr>
            <a:xfrm>
              <a:off x="8702002" y="453278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064" name="object 26064"/>
          <p:cNvGrpSpPr/>
          <p:nvPr/>
        </p:nvGrpSpPr>
        <p:grpSpPr>
          <a:xfrm>
            <a:off x="6537190" y="3169789"/>
            <a:ext cx="13716" cy="11573"/>
            <a:chOff x="7991392" y="4695983"/>
            <a:chExt cx="20320" cy="17145"/>
          </a:xfrm>
        </p:grpSpPr>
        <p:sp>
          <p:nvSpPr>
            <p:cNvPr id="26065" name="object 26065"/>
            <p:cNvSpPr/>
            <p:nvPr/>
          </p:nvSpPr>
          <p:spPr>
            <a:xfrm>
              <a:off x="8009598" y="469679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74"/>
                  </a:moveTo>
                  <a:lnTo>
                    <a:pt x="0" y="774"/>
                  </a:lnTo>
                  <a:lnTo>
                    <a:pt x="800" y="0"/>
                  </a:lnTo>
                </a:path>
                <a:path w="1270" h="1904">
                  <a:moveTo>
                    <a:pt x="800" y="1574"/>
                  </a:moveTo>
                  <a:lnTo>
                    <a:pt x="80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66" name="object 26066"/>
            <p:cNvSpPr/>
            <p:nvPr/>
          </p:nvSpPr>
          <p:spPr>
            <a:xfrm>
              <a:off x="8009598" y="469677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0" y="787"/>
                  </a:lnTo>
                  <a:lnTo>
                    <a:pt x="80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67" name="object 26067"/>
            <p:cNvSpPr/>
            <p:nvPr/>
          </p:nvSpPr>
          <p:spPr>
            <a:xfrm>
              <a:off x="7992186" y="470866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62"/>
                  </a:moveTo>
                  <a:lnTo>
                    <a:pt x="787" y="3162"/>
                  </a:lnTo>
                  <a:lnTo>
                    <a:pt x="0" y="3162"/>
                  </a:lnTo>
                  <a:lnTo>
                    <a:pt x="0" y="787"/>
                  </a:lnTo>
                  <a:lnTo>
                    <a:pt x="787" y="787"/>
                  </a:lnTo>
                  <a:lnTo>
                    <a:pt x="787" y="0"/>
                  </a:lnTo>
                  <a:lnTo>
                    <a:pt x="1574" y="0"/>
                  </a:lnTo>
                  <a:lnTo>
                    <a:pt x="787" y="0"/>
                  </a:lnTo>
                </a:path>
                <a:path w="2540" h="3175">
                  <a:moveTo>
                    <a:pt x="0" y="3162"/>
                  </a:moveTo>
                  <a:lnTo>
                    <a:pt x="1574" y="3162"/>
                  </a:lnTo>
                  <a:lnTo>
                    <a:pt x="1574" y="2374"/>
                  </a:lnTo>
                  <a:lnTo>
                    <a:pt x="2362" y="1587"/>
                  </a:lnTo>
                  <a:lnTo>
                    <a:pt x="2362" y="787"/>
                  </a:lnTo>
                  <a:lnTo>
                    <a:pt x="1574" y="787"/>
                  </a:lnTo>
                  <a:lnTo>
                    <a:pt x="1574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68" name="object 26068"/>
            <p:cNvSpPr/>
            <p:nvPr/>
          </p:nvSpPr>
          <p:spPr>
            <a:xfrm>
              <a:off x="7992186" y="470866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787" y="0"/>
                  </a:moveTo>
                  <a:lnTo>
                    <a:pt x="787" y="787"/>
                  </a:lnTo>
                  <a:lnTo>
                    <a:pt x="0" y="787"/>
                  </a:lnTo>
                  <a:lnTo>
                    <a:pt x="0" y="3162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069" name="object 26069"/>
          <p:cNvGrpSpPr/>
          <p:nvPr/>
        </p:nvGrpSpPr>
        <p:grpSpPr>
          <a:xfrm>
            <a:off x="6498138" y="3196527"/>
            <a:ext cx="857" cy="3000"/>
            <a:chOff x="7933537" y="4735595"/>
            <a:chExt cx="1270" cy="4445"/>
          </a:xfrm>
        </p:grpSpPr>
        <p:sp>
          <p:nvSpPr>
            <p:cNvPr id="26070" name="object 26070"/>
            <p:cNvSpPr/>
            <p:nvPr/>
          </p:nvSpPr>
          <p:spPr>
            <a:xfrm>
              <a:off x="7933537" y="47387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0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71" name="object 26071"/>
            <p:cNvSpPr/>
            <p:nvPr/>
          </p:nvSpPr>
          <p:spPr>
            <a:xfrm>
              <a:off x="7934337" y="47363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72" name="object 26072"/>
            <p:cNvSpPr/>
            <p:nvPr/>
          </p:nvSpPr>
          <p:spPr>
            <a:xfrm>
              <a:off x="7934337" y="473876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73" name="object 26073"/>
            <p:cNvSpPr/>
            <p:nvPr/>
          </p:nvSpPr>
          <p:spPr>
            <a:xfrm>
              <a:off x="7934337" y="473638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074" name="object 26074"/>
          <p:cNvGrpSpPr/>
          <p:nvPr/>
        </p:nvGrpSpPr>
        <p:grpSpPr>
          <a:xfrm>
            <a:off x="6531301" y="3178876"/>
            <a:ext cx="19288" cy="4286"/>
            <a:chOff x="7982667" y="4709445"/>
            <a:chExt cx="28575" cy="6350"/>
          </a:xfrm>
        </p:grpSpPr>
        <p:sp>
          <p:nvSpPr>
            <p:cNvPr id="26075" name="object 26075"/>
            <p:cNvSpPr/>
            <p:nvPr/>
          </p:nvSpPr>
          <p:spPr>
            <a:xfrm>
              <a:off x="7983461" y="471182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800" y="3175"/>
                  </a:lnTo>
                  <a:lnTo>
                    <a:pt x="0" y="3175"/>
                  </a:lnTo>
                  <a:lnTo>
                    <a:pt x="0" y="787"/>
                  </a:lnTo>
                  <a:lnTo>
                    <a:pt x="800" y="0"/>
                  </a:lnTo>
                  <a:lnTo>
                    <a:pt x="1574" y="0"/>
                  </a:lnTo>
                  <a:lnTo>
                    <a:pt x="800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76" name="object 26076"/>
            <p:cNvSpPr/>
            <p:nvPr/>
          </p:nvSpPr>
          <p:spPr>
            <a:xfrm>
              <a:off x="7984261" y="471182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3175"/>
                  </a:moveTo>
                  <a:lnTo>
                    <a:pt x="787" y="3175"/>
                  </a:lnTo>
                  <a:lnTo>
                    <a:pt x="787" y="2374"/>
                  </a:lnTo>
                  <a:lnTo>
                    <a:pt x="1574" y="1587"/>
                  </a:lnTo>
                  <a:lnTo>
                    <a:pt x="1574" y="787"/>
                  </a:lnTo>
                  <a:lnTo>
                    <a:pt x="787" y="0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77" name="object 26077"/>
            <p:cNvSpPr/>
            <p:nvPr/>
          </p:nvSpPr>
          <p:spPr>
            <a:xfrm>
              <a:off x="7983461" y="471182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00" y="0"/>
                  </a:moveTo>
                  <a:lnTo>
                    <a:pt x="0" y="800"/>
                  </a:lnTo>
                  <a:lnTo>
                    <a:pt x="0" y="3175"/>
                  </a:lnTo>
                </a:path>
              </a:pathLst>
            </a:custGeom>
            <a:ln w="3175">
              <a:solidFill>
                <a:srgbClr val="50505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78" name="object 26078"/>
            <p:cNvSpPr/>
            <p:nvPr/>
          </p:nvSpPr>
          <p:spPr>
            <a:xfrm>
              <a:off x="8009598" y="471025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1574"/>
                  </a:moveTo>
                  <a:lnTo>
                    <a:pt x="0" y="1574"/>
                  </a:lnTo>
                  <a:lnTo>
                    <a:pt x="0" y="787"/>
                  </a:lnTo>
                  <a:lnTo>
                    <a:pt x="800" y="787"/>
                  </a:lnTo>
                  <a:lnTo>
                    <a:pt x="800" y="0"/>
                  </a:lnTo>
                </a:path>
                <a:path w="1270" h="1904">
                  <a:moveTo>
                    <a:pt x="800" y="1574"/>
                  </a:moveTo>
                  <a:lnTo>
                    <a:pt x="80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79" name="object 26079"/>
            <p:cNvSpPr/>
            <p:nvPr/>
          </p:nvSpPr>
          <p:spPr>
            <a:xfrm>
              <a:off x="8009598" y="471023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00" y="0"/>
                  </a:moveTo>
                  <a:lnTo>
                    <a:pt x="800" y="800"/>
                  </a:lnTo>
                  <a:lnTo>
                    <a:pt x="0" y="800"/>
                  </a:lnTo>
                  <a:lnTo>
                    <a:pt x="0" y="1574"/>
                  </a:lnTo>
                  <a:lnTo>
                    <a:pt x="800" y="1574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080" name="object 26080"/>
          <p:cNvGrpSpPr/>
          <p:nvPr/>
        </p:nvGrpSpPr>
        <p:grpSpPr>
          <a:xfrm>
            <a:off x="6498142" y="3187432"/>
            <a:ext cx="1286" cy="3000"/>
            <a:chOff x="7933543" y="4722120"/>
            <a:chExt cx="1905" cy="4445"/>
          </a:xfrm>
        </p:grpSpPr>
        <p:sp>
          <p:nvSpPr>
            <p:cNvPr id="26081" name="object 26081"/>
            <p:cNvSpPr/>
            <p:nvPr/>
          </p:nvSpPr>
          <p:spPr>
            <a:xfrm>
              <a:off x="7933562" y="47252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393" y="-793"/>
                  </a:moveTo>
                  <a:lnTo>
                    <a:pt x="3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82" name="object 26082"/>
            <p:cNvSpPr/>
            <p:nvPr/>
          </p:nvSpPr>
          <p:spPr>
            <a:xfrm>
              <a:off x="7934337" y="47229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83" name="object 26083"/>
            <p:cNvSpPr/>
            <p:nvPr/>
          </p:nvSpPr>
          <p:spPr>
            <a:xfrm>
              <a:off x="7934337" y="472448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400"/>
                  </a:moveTo>
                  <a:lnTo>
                    <a:pt x="793" y="40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84" name="object 26084"/>
            <p:cNvSpPr/>
            <p:nvPr/>
          </p:nvSpPr>
          <p:spPr>
            <a:xfrm>
              <a:off x="7934337" y="472291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085" name="object 26085"/>
          <p:cNvGrpSpPr/>
          <p:nvPr/>
        </p:nvGrpSpPr>
        <p:grpSpPr>
          <a:xfrm>
            <a:off x="7016316" y="3026482"/>
            <a:ext cx="1286" cy="10716"/>
            <a:chOff x="8701208" y="4483677"/>
            <a:chExt cx="1905" cy="15875"/>
          </a:xfrm>
        </p:grpSpPr>
        <p:sp>
          <p:nvSpPr>
            <p:cNvPr id="26086" name="object 26086"/>
            <p:cNvSpPr/>
            <p:nvPr/>
          </p:nvSpPr>
          <p:spPr>
            <a:xfrm>
              <a:off x="8702002" y="44979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87" name="object 26087"/>
            <p:cNvSpPr/>
            <p:nvPr/>
          </p:nvSpPr>
          <p:spPr>
            <a:xfrm>
              <a:off x="8702002" y="44979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93"/>
                  </a:moveTo>
                  <a:lnTo>
                    <a:pt x="793" y="793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88" name="object 26088"/>
            <p:cNvSpPr/>
            <p:nvPr/>
          </p:nvSpPr>
          <p:spPr>
            <a:xfrm>
              <a:off x="8702002" y="44844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89" name="object 26089"/>
            <p:cNvSpPr/>
            <p:nvPr/>
          </p:nvSpPr>
          <p:spPr>
            <a:xfrm>
              <a:off x="8702002" y="44844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793" y="787"/>
                  </a:moveTo>
                  <a:lnTo>
                    <a:pt x="793" y="787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090" name="object 26090"/>
          <p:cNvSpPr/>
          <p:nvPr/>
        </p:nvSpPr>
        <p:spPr>
          <a:xfrm>
            <a:off x="3889140" y="1568776"/>
            <a:ext cx="1286" cy="1286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787" y="1574"/>
                </a:moveTo>
                <a:lnTo>
                  <a:pt x="1587" y="1574"/>
                </a:lnTo>
                <a:lnTo>
                  <a:pt x="1587" y="0"/>
                </a:lnTo>
                <a:lnTo>
                  <a:pt x="787" y="0"/>
                </a:lnTo>
                <a:lnTo>
                  <a:pt x="787" y="787"/>
                </a:lnTo>
                <a:lnTo>
                  <a:pt x="0" y="787"/>
                </a:lnTo>
                <a:lnTo>
                  <a:pt x="0" y="1574"/>
                </a:lnTo>
                <a:lnTo>
                  <a:pt x="787" y="1574"/>
                </a:lnTo>
                <a:lnTo>
                  <a:pt x="0" y="1574"/>
                </a:lnTo>
                <a:lnTo>
                  <a:pt x="0" y="787"/>
                </a:lnTo>
                <a:lnTo>
                  <a:pt x="787" y="787"/>
                </a:lnTo>
                <a:lnTo>
                  <a:pt x="787" y="0"/>
                </a:lnTo>
                <a:lnTo>
                  <a:pt x="1587" y="0"/>
                </a:lnTo>
                <a:lnTo>
                  <a:pt x="1587" y="787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091" name="object 26091"/>
          <p:cNvSpPr/>
          <p:nvPr/>
        </p:nvSpPr>
        <p:spPr>
          <a:xfrm>
            <a:off x="3889140" y="1504079"/>
            <a:ext cx="1286" cy="1286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787" y="1574"/>
                </a:moveTo>
                <a:lnTo>
                  <a:pt x="1587" y="1574"/>
                </a:lnTo>
                <a:lnTo>
                  <a:pt x="1587" y="0"/>
                </a:lnTo>
                <a:lnTo>
                  <a:pt x="787" y="0"/>
                </a:lnTo>
                <a:lnTo>
                  <a:pt x="0" y="774"/>
                </a:lnTo>
                <a:lnTo>
                  <a:pt x="0" y="1574"/>
                </a:lnTo>
                <a:lnTo>
                  <a:pt x="787" y="1574"/>
                </a:lnTo>
                <a:lnTo>
                  <a:pt x="0" y="1574"/>
                </a:lnTo>
                <a:lnTo>
                  <a:pt x="0" y="774"/>
                </a:lnTo>
                <a:lnTo>
                  <a:pt x="787" y="0"/>
                </a:lnTo>
                <a:lnTo>
                  <a:pt x="1587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092" name="object 26092"/>
          <p:cNvSpPr/>
          <p:nvPr/>
        </p:nvSpPr>
        <p:spPr>
          <a:xfrm>
            <a:off x="3941012" y="1562355"/>
            <a:ext cx="1286" cy="1286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87"/>
                </a:moveTo>
                <a:lnTo>
                  <a:pt x="800" y="1587"/>
                </a:lnTo>
                <a:lnTo>
                  <a:pt x="800" y="787"/>
                </a:lnTo>
                <a:lnTo>
                  <a:pt x="1574" y="787"/>
                </a:lnTo>
                <a:lnTo>
                  <a:pt x="1574" y="0"/>
                </a:lnTo>
                <a:lnTo>
                  <a:pt x="0" y="0"/>
                </a:lnTo>
                <a:lnTo>
                  <a:pt x="0" y="1587"/>
                </a:lnTo>
                <a:lnTo>
                  <a:pt x="0" y="0"/>
                </a:lnTo>
                <a:lnTo>
                  <a:pt x="80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093" name="object 26093"/>
          <p:cNvSpPr/>
          <p:nvPr/>
        </p:nvSpPr>
        <p:spPr>
          <a:xfrm>
            <a:off x="3941012" y="1497127"/>
            <a:ext cx="1286" cy="1286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74"/>
                </a:moveTo>
                <a:lnTo>
                  <a:pt x="1574" y="1574"/>
                </a:lnTo>
                <a:lnTo>
                  <a:pt x="1574" y="787"/>
                </a:lnTo>
                <a:lnTo>
                  <a:pt x="800" y="787"/>
                </a:lnTo>
                <a:lnTo>
                  <a:pt x="800" y="0"/>
                </a:lnTo>
                <a:lnTo>
                  <a:pt x="0" y="0"/>
                </a:lnTo>
                <a:lnTo>
                  <a:pt x="0" y="1574"/>
                </a:lnTo>
                <a:lnTo>
                  <a:pt x="0" y="0"/>
                </a:lnTo>
                <a:lnTo>
                  <a:pt x="800" y="0"/>
                </a:lnTo>
              </a:path>
            </a:pathLst>
          </a:custGeom>
          <a:ln w="3175">
            <a:solidFill>
              <a:srgbClr val="5E5E5E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094" name="object 26094"/>
          <p:cNvSpPr/>
          <p:nvPr/>
        </p:nvSpPr>
        <p:spPr>
          <a:xfrm>
            <a:off x="1393698" y="3724384"/>
            <a:ext cx="333042" cy="89583"/>
          </a:xfrm>
          <a:custGeom>
            <a:avLst/>
            <a:gdLst/>
            <a:ahLst/>
            <a:cxnLst/>
            <a:rect l="l" t="t" r="r" b="b"/>
            <a:pathLst>
              <a:path w="493394" h="132714">
                <a:moveTo>
                  <a:pt x="334007" y="127443"/>
                </a:moveTo>
                <a:lnTo>
                  <a:pt x="344307" y="126642"/>
                </a:lnTo>
                <a:lnTo>
                  <a:pt x="354607" y="125055"/>
                </a:lnTo>
                <a:lnTo>
                  <a:pt x="364119" y="124268"/>
                </a:lnTo>
                <a:lnTo>
                  <a:pt x="390889" y="119899"/>
                </a:lnTo>
                <a:lnTo>
                  <a:pt x="431947" y="109421"/>
                </a:lnTo>
                <a:lnTo>
                  <a:pt x="471343" y="93204"/>
                </a:lnTo>
                <a:lnTo>
                  <a:pt x="493128" y="71621"/>
                </a:lnTo>
                <a:lnTo>
                  <a:pt x="481353" y="45045"/>
                </a:lnTo>
                <a:lnTo>
                  <a:pt x="427144" y="21088"/>
                </a:lnTo>
                <a:lnTo>
                  <a:pt x="378779" y="9225"/>
                </a:lnTo>
                <a:lnTo>
                  <a:pt x="329051" y="2627"/>
                </a:lnTo>
                <a:lnTo>
                  <a:pt x="278665" y="0"/>
                </a:lnTo>
                <a:lnTo>
                  <a:pt x="228325" y="50"/>
                </a:lnTo>
                <a:lnTo>
                  <a:pt x="178737" y="1484"/>
                </a:lnTo>
                <a:lnTo>
                  <a:pt x="168438" y="3059"/>
                </a:lnTo>
                <a:lnTo>
                  <a:pt x="157350" y="3859"/>
                </a:lnTo>
                <a:lnTo>
                  <a:pt x="147051" y="4646"/>
                </a:lnTo>
                <a:lnTo>
                  <a:pt x="136751" y="6234"/>
                </a:lnTo>
                <a:lnTo>
                  <a:pt x="109718" y="9931"/>
                </a:lnTo>
                <a:lnTo>
                  <a:pt x="67327" y="19589"/>
                </a:lnTo>
                <a:lnTo>
                  <a:pt x="25459" y="35163"/>
                </a:lnTo>
                <a:lnTo>
                  <a:pt x="0" y="56605"/>
                </a:lnTo>
                <a:lnTo>
                  <a:pt x="6830" y="83869"/>
                </a:lnTo>
                <a:lnTo>
                  <a:pt x="9992" y="86244"/>
                </a:lnTo>
                <a:lnTo>
                  <a:pt x="13955" y="89419"/>
                </a:lnTo>
                <a:lnTo>
                  <a:pt x="67012" y="111728"/>
                </a:lnTo>
                <a:lnTo>
                  <a:pt x="119327" y="122680"/>
                </a:lnTo>
                <a:lnTo>
                  <a:pt x="129626" y="124268"/>
                </a:lnTo>
                <a:lnTo>
                  <a:pt x="139126" y="125855"/>
                </a:lnTo>
                <a:lnTo>
                  <a:pt x="177200" y="129592"/>
                </a:lnTo>
                <a:lnTo>
                  <a:pt x="215070" y="131742"/>
                </a:lnTo>
                <a:lnTo>
                  <a:pt x="252996" y="132138"/>
                </a:lnTo>
                <a:lnTo>
                  <a:pt x="291234" y="130618"/>
                </a:lnTo>
                <a:lnTo>
                  <a:pt x="302321" y="130618"/>
                </a:lnTo>
                <a:lnTo>
                  <a:pt x="312621" y="129817"/>
                </a:lnTo>
                <a:lnTo>
                  <a:pt x="323708" y="129017"/>
                </a:lnTo>
                <a:lnTo>
                  <a:pt x="334007" y="127443"/>
                </a:lnTo>
              </a:path>
            </a:pathLst>
          </a:custGeom>
          <a:ln w="3175">
            <a:solidFill>
              <a:srgbClr val="BBBBBB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095" name="object 26095"/>
          <p:cNvSpPr/>
          <p:nvPr/>
        </p:nvSpPr>
        <p:spPr>
          <a:xfrm>
            <a:off x="1616057" y="3368018"/>
            <a:ext cx="333470" cy="89154"/>
          </a:xfrm>
          <a:custGeom>
            <a:avLst/>
            <a:gdLst/>
            <a:ahLst/>
            <a:cxnLst/>
            <a:rect l="l" t="t" r="r" b="b"/>
            <a:pathLst>
              <a:path w="494030" h="132079">
                <a:moveTo>
                  <a:pt x="334149" y="127783"/>
                </a:moveTo>
                <a:lnTo>
                  <a:pt x="392101" y="119372"/>
                </a:lnTo>
                <a:lnTo>
                  <a:pt x="433022" y="109152"/>
                </a:lnTo>
                <a:lnTo>
                  <a:pt x="472057" y="93235"/>
                </a:lnTo>
                <a:lnTo>
                  <a:pt x="493462" y="71693"/>
                </a:lnTo>
                <a:lnTo>
                  <a:pt x="481494" y="44598"/>
                </a:lnTo>
                <a:lnTo>
                  <a:pt x="428913" y="21297"/>
                </a:lnTo>
                <a:lnTo>
                  <a:pt x="380244" y="9580"/>
                </a:lnTo>
                <a:lnTo>
                  <a:pt x="329234" y="2834"/>
                </a:lnTo>
                <a:lnTo>
                  <a:pt x="277556" y="0"/>
                </a:lnTo>
                <a:lnTo>
                  <a:pt x="226880" y="16"/>
                </a:lnTo>
                <a:lnTo>
                  <a:pt x="178879" y="1824"/>
                </a:lnTo>
                <a:lnTo>
                  <a:pt x="168579" y="2611"/>
                </a:lnTo>
                <a:lnTo>
                  <a:pt x="158267" y="3412"/>
                </a:lnTo>
                <a:lnTo>
                  <a:pt x="147967" y="4986"/>
                </a:lnTo>
                <a:lnTo>
                  <a:pt x="137680" y="5786"/>
                </a:lnTo>
                <a:lnTo>
                  <a:pt x="110717" y="9740"/>
                </a:lnTo>
                <a:lnTo>
                  <a:pt x="67861" y="19773"/>
                </a:lnTo>
                <a:lnTo>
                  <a:pt x="25494" y="35593"/>
                </a:lnTo>
                <a:lnTo>
                  <a:pt x="0" y="56907"/>
                </a:lnTo>
                <a:lnTo>
                  <a:pt x="7759" y="83422"/>
                </a:lnTo>
                <a:lnTo>
                  <a:pt x="41655" y="103264"/>
                </a:lnTo>
                <a:lnTo>
                  <a:pt x="95134" y="118262"/>
                </a:lnTo>
                <a:lnTo>
                  <a:pt x="139255" y="125408"/>
                </a:lnTo>
                <a:lnTo>
                  <a:pt x="177131" y="129402"/>
                </a:lnTo>
                <a:lnTo>
                  <a:pt x="215166" y="131464"/>
                </a:lnTo>
                <a:lnTo>
                  <a:pt x="253273" y="131885"/>
                </a:lnTo>
                <a:lnTo>
                  <a:pt x="291363" y="130958"/>
                </a:lnTo>
                <a:lnTo>
                  <a:pt x="302463" y="130158"/>
                </a:lnTo>
                <a:lnTo>
                  <a:pt x="313550" y="129357"/>
                </a:lnTo>
                <a:lnTo>
                  <a:pt x="323849" y="128583"/>
                </a:lnTo>
                <a:lnTo>
                  <a:pt x="334149" y="127783"/>
                </a:lnTo>
              </a:path>
            </a:pathLst>
          </a:custGeom>
          <a:ln w="3175">
            <a:solidFill>
              <a:srgbClr val="BBBBBB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6096" name="object 26096"/>
          <p:cNvGrpSpPr/>
          <p:nvPr/>
        </p:nvGrpSpPr>
        <p:grpSpPr>
          <a:xfrm>
            <a:off x="2512169" y="3102409"/>
            <a:ext cx="96012" cy="81867"/>
            <a:chOff x="2028399" y="4596161"/>
            <a:chExt cx="142240" cy="121285"/>
          </a:xfrm>
        </p:grpSpPr>
        <p:sp>
          <p:nvSpPr>
            <p:cNvPr id="26097" name="object 26097"/>
            <p:cNvSpPr/>
            <p:nvPr/>
          </p:nvSpPr>
          <p:spPr>
            <a:xfrm>
              <a:off x="2029193" y="471500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4">
                  <a:moveTo>
                    <a:pt x="0" y="1574"/>
                  </a:moveTo>
                  <a:lnTo>
                    <a:pt x="800" y="1574"/>
                  </a:lnTo>
                  <a:lnTo>
                    <a:pt x="8712" y="0"/>
                  </a:lnTo>
                </a:path>
              </a:pathLst>
            </a:custGeom>
            <a:ln w="3175">
              <a:solidFill>
                <a:srgbClr val="BBBBBB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98" name="object 26098"/>
            <p:cNvSpPr/>
            <p:nvPr/>
          </p:nvSpPr>
          <p:spPr>
            <a:xfrm>
              <a:off x="2079891" y="4701527"/>
              <a:ext cx="24765" cy="6350"/>
            </a:xfrm>
            <a:custGeom>
              <a:avLst/>
              <a:gdLst/>
              <a:ahLst/>
              <a:cxnLst/>
              <a:rect l="l" t="t" r="r" b="b"/>
              <a:pathLst>
                <a:path w="24764" h="6350">
                  <a:moveTo>
                    <a:pt x="0" y="6337"/>
                  </a:moveTo>
                  <a:lnTo>
                    <a:pt x="5537" y="4749"/>
                  </a:lnTo>
                  <a:lnTo>
                    <a:pt x="14249" y="3162"/>
                  </a:lnTo>
                  <a:lnTo>
                    <a:pt x="22186" y="800"/>
                  </a:lnTo>
                  <a:lnTo>
                    <a:pt x="24549" y="0"/>
                  </a:lnTo>
                </a:path>
              </a:pathLst>
            </a:custGeom>
            <a:ln w="3175">
              <a:solidFill>
                <a:srgbClr val="BBBBBB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099" name="object 26099"/>
            <p:cNvSpPr/>
            <p:nvPr/>
          </p:nvSpPr>
          <p:spPr>
            <a:xfrm>
              <a:off x="2147227" y="4628641"/>
              <a:ext cx="22860" cy="55880"/>
            </a:xfrm>
            <a:custGeom>
              <a:avLst/>
              <a:gdLst/>
              <a:ahLst/>
              <a:cxnLst/>
              <a:rect l="l" t="t" r="r" b="b"/>
              <a:pathLst>
                <a:path w="22860" h="55879">
                  <a:moveTo>
                    <a:pt x="0" y="55460"/>
                  </a:moveTo>
                  <a:lnTo>
                    <a:pt x="3162" y="53873"/>
                  </a:lnTo>
                  <a:lnTo>
                    <a:pt x="17853" y="40662"/>
                  </a:lnTo>
                  <a:lnTo>
                    <a:pt x="22425" y="27506"/>
                  </a:lnTo>
                  <a:lnTo>
                    <a:pt x="17171" y="14463"/>
                  </a:lnTo>
                  <a:lnTo>
                    <a:pt x="2387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BBBBBB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00" name="object 26100"/>
            <p:cNvSpPr/>
            <p:nvPr/>
          </p:nvSpPr>
          <p:spPr>
            <a:xfrm>
              <a:off x="2079904" y="4605680"/>
              <a:ext cx="24765" cy="6350"/>
            </a:xfrm>
            <a:custGeom>
              <a:avLst/>
              <a:gdLst/>
              <a:ahLst/>
              <a:cxnLst/>
              <a:rect l="l" t="t" r="r" b="b"/>
              <a:pathLst>
                <a:path w="24764" h="6350">
                  <a:moveTo>
                    <a:pt x="24549" y="6337"/>
                  </a:moveTo>
                  <a:lnTo>
                    <a:pt x="20599" y="4749"/>
                  </a:lnTo>
                  <a:lnTo>
                    <a:pt x="12674" y="2374"/>
                  </a:lnTo>
                  <a:lnTo>
                    <a:pt x="3962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BBBBBB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01" name="object 26101"/>
            <p:cNvSpPr/>
            <p:nvPr/>
          </p:nvSpPr>
          <p:spPr>
            <a:xfrm>
              <a:off x="2029193" y="4596955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-793" y="393"/>
                  </a:moveTo>
                  <a:lnTo>
                    <a:pt x="9505" y="393"/>
                  </a:lnTo>
                </a:path>
              </a:pathLst>
            </a:custGeom>
            <a:ln w="3175">
              <a:solidFill>
                <a:srgbClr val="BBBBBB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102" name="object 26102"/>
          <p:cNvSpPr/>
          <p:nvPr/>
        </p:nvSpPr>
        <p:spPr>
          <a:xfrm>
            <a:off x="2363510" y="3102414"/>
            <a:ext cx="7287" cy="1286"/>
          </a:xfrm>
          <a:custGeom>
            <a:avLst/>
            <a:gdLst/>
            <a:ahLst/>
            <a:cxnLst/>
            <a:rect l="l" t="t" r="r" b="b"/>
            <a:pathLst>
              <a:path w="10794" h="1904">
                <a:moveTo>
                  <a:pt x="10299" y="0"/>
                </a:moveTo>
                <a:lnTo>
                  <a:pt x="4762" y="800"/>
                </a:lnTo>
                <a:lnTo>
                  <a:pt x="0" y="1574"/>
                </a:lnTo>
              </a:path>
            </a:pathLst>
          </a:custGeom>
          <a:ln w="3175">
            <a:solidFill>
              <a:srgbClr val="BBBBBB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03" name="object 26103"/>
          <p:cNvSpPr/>
          <p:nvPr/>
        </p:nvSpPr>
        <p:spPr>
          <a:xfrm>
            <a:off x="7065518" y="3006692"/>
            <a:ext cx="857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374" y="-793"/>
                </a:moveTo>
                <a:lnTo>
                  <a:pt x="374" y="793"/>
                </a:lnTo>
              </a:path>
            </a:pathLst>
          </a:custGeom>
          <a:ln w="3175">
            <a:solidFill>
              <a:srgbClr val="BBBBBB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04" name="object 26104"/>
          <p:cNvSpPr/>
          <p:nvPr/>
        </p:nvSpPr>
        <p:spPr>
          <a:xfrm>
            <a:off x="7107728" y="2955370"/>
            <a:ext cx="26575" cy="39862"/>
          </a:xfrm>
          <a:custGeom>
            <a:avLst/>
            <a:gdLst/>
            <a:ahLst/>
            <a:cxnLst/>
            <a:rect l="l" t="t" r="r" b="b"/>
            <a:pathLst>
              <a:path w="39370" h="59054">
                <a:moveTo>
                  <a:pt x="0" y="58610"/>
                </a:moveTo>
                <a:lnTo>
                  <a:pt x="4762" y="56235"/>
                </a:lnTo>
                <a:lnTo>
                  <a:pt x="22314" y="46682"/>
                </a:lnTo>
                <a:lnTo>
                  <a:pt x="35840" y="33681"/>
                </a:lnTo>
                <a:lnTo>
                  <a:pt x="39368" y="18293"/>
                </a:lnTo>
                <a:lnTo>
                  <a:pt x="26924" y="1574"/>
                </a:lnTo>
                <a:lnTo>
                  <a:pt x="25336" y="0"/>
                </a:lnTo>
              </a:path>
            </a:pathLst>
          </a:custGeom>
          <a:ln w="3175">
            <a:solidFill>
              <a:srgbClr val="BBBBBB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05" name="object 26105"/>
          <p:cNvSpPr/>
          <p:nvPr/>
        </p:nvSpPr>
        <p:spPr>
          <a:xfrm>
            <a:off x="7488904" y="3234774"/>
            <a:ext cx="333899" cy="89583"/>
          </a:xfrm>
          <a:custGeom>
            <a:avLst/>
            <a:gdLst/>
            <a:ahLst/>
            <a:cxnLst/>
            <a:rect l="l" t="t" r="r" b="b"/>
            <a:pathLst>
              <a:path w="494665" h="132714">
                <a:moveTo>
                  <a:pt x="334493" y="127925"/>
                </a:moveTo>
                <a:lnTo>
                  <a:pt x="344780" y="127125"/>
                </a:lnTo>
                <a:lnTo>
                  <a:pt x="355054" y="125550"/>
                </a:lnTo>
                <a:lnTo>
                  <a:pt x="364592" y="124750"/>
                </a:lnTo>
                <a:lnTo>
                  <a:pt x="423344" y="112675"/>
                </a:lnTo>
                <a:lnTo>
                  <a:pt x="469938" y="94651"/>
                </a:lnTo>
                <a:lnTo>
                  <a:pt x="478625" y="89101"/>
                </a:lnTo>
                <a:lnTo>
                  <a:pt x="482651" y="86726"/>
                </a:lnTo>
                <a:lnTo>
                  <a:pt x="485826" y="83564"/>
                </a:lnTo>
                <a:lnTo>
                  <a:pt x="488163" y="80389"/>
                </a:lnTo>
                <a:lnTo>
                  <a:pt x="490500" y="78014"/>
                </a:lnTo>
                <a:lnTo>
                  <a:pt x="492087" y="74839"/>
                </a:lnTo>
                <a:lnTo>
                  <a:pt x="492925" y="71677"/>
                </a:lnTo>
                <a:lnTo>
                  <a:pt x="493675" y="68514"/>
                </a:lnTo>
                <a:lnTo>
                  <a:pt x="494513" y="66127"/>
                </a:lnTo>
                <a:lnTo>
                  <a:pt x="492570" y="57885"/>
                </a:lnTo>
                <a:lnTo>
                  <a:pt x="487414" y="51077"/>
                </a:lnTo>
                <a:lnTo>
                  <a:pt x="484988" y="47915"/>
                </a:lnTo>
                <a:lnTo>
                  <a:pt x="481800" y="45540"/>
                </a:lnTo>
                <a:lnTo>
                  <a:pt x="477876" y="42365"/>
                </a:lnTo>
                <a:lnTo>
                  <a:pt x="473863" y="39990"/>
                </a:lnTo>
                <a:lnTo>
                  <a:pt x="469189" y="36815"/>
                </a:lnTo>
                <a:lnTo>
                  <a:pt x="443499" y="26053"/>
                </a:lnTo>
                <a:lnTo>
                  <a:pt x="416892" y="18018"/>
                </a:lnTo>
                <a:lnTo>
                  <a:pt x="389677" y="12057"/>
                </a:lnTo>
                <a:lnTo>
                  <a:pt x="362166" y="7516"/>
                </a:lnTo>
                <a:lnTo>
                  <a:pt x="352717" y="5929"/>
                </a:lnTo>
                <a:lnTo>
                  <a:pt x="342443" y="5129"/>
                </a:lnTo>
                <a:lnTo>
                  <a:pt x="304324" y="1543"/>
                </a:lnTo>
                <a:lnTo>
                  <a:pt x="266073" y="0"/>
                </a:lnTo>
                <a:lnTo>
                  <a:pt x="227777" y="30"/>
                </a:lnTo>
                <a:lnTo>
                  <a:pt x="189522" y="1166"/>
                </a:lnTo>
                <a:lnTo>
                  <a:pt x="179235" y="1966"/>
                </a:lnTo>
                <a:lnTo>
                  <a:pt x="168110" y="2754"/>
                </a:lnTo>
                <a:lnTo>
                  <a:pt x="157836" y="4341"/>
                </a:lnTo>
                <a:lnTo>
                  <a:pt x="147549" y="5129"/>
                </a:lnTo>
                <a:lnTo>
                  <a:pt x="137173" y="6716"/>
                </a:lnTo>
                <a:lnTo>
                  <a:pt x="110190" y="10266"/>
                </a:lnTo>
                <a:lnTo>
                  <a:pt x="67588" y="20023"/>
                </a:lnTo>
                <a:lnTo>
                  <a:pt x="25484" y="35770"/>
                </a:lnTo>
                <a:lnTo>
                  <a:pt x="0" y="57290"/>
                </a:lnTo>
                <a:lnTo>
                  <a:pt x="7252" y="84364"/>
                </a:lnTo>
                <a:lnTo>
                  <a:pt x="10427" y="86726"/>
                </a:lnTo>
                <a:lnTo>
                  <a:pt x="14440" y="89901"/>
                </a:lnTo>
                <a:lnTo>
                  <a:pt x="67509" y="112345"/>
                </a:lnTo>
                <a:lnTo>
                  <a:pt x="119787" y="123175"/>
                </a:lnTo>
                <a:lnTo>
                  <a:pt x="177376" y="130032"/>
                </a:lnTo>
                <a:lnTo>
                  <a:pt x="215549" y="132114"/>
                </a:lnTo>
                <a:lnTo>
                  <a:pt x="253768" y="132499"/>
                </a:lnTo>
                <a:lnTo>
                  <a:pt x="291681" y="131087"/>
                </a:lnTo>
                <a:lnTo>
                  <a:pt x="301968" y="131087"/>
                </a:lnTo>
                <a:lnTo>
                  <a:pt x="313093" y="130300"/>
                </a:lnTo>
                <a:lnTo>
                  <a:pt x="324206" y="129513"/>
                </a:lnTo>
                <a:lnTo>
                  <a:pt x="334493" y="127925"/>
                </a:lnTo>
              </a:path>
            </a:pathLst>
          </a:custGeom>
          <a:ln w="3175">
            <a:solidFill>
              <a:srgbClr val="BBBBBB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06" name="object 26106"/>
          <p:cNvSpPr/>
          <p:nvPr/>
        </p:nvSpPr>
        <p:spPr>
          <a:xfrm>
            <a:off x="7435077" y="3588829"/>
            <a:ext cx="333042" cy="89583"/>
          </a:xfrm>
          <a:custGeom>
            <a:avLst/>
            <a:gdLst/>
            <a:ahLst/>
            <a:cxnLst/>
            <a:rect l="l" t="t" r="r" b="b"/>
            <a:pathLst>
              <a:path w="493395" h="132714">
                <a:moveTo>
                  <a:pt x="334227" y="127833"/>
                </a:moveTo>
                <a:lnTo>
                  <a:pt x="344514" y="127033"/>
                </a:lnTo>
                <a:lnTo>
                  <a:pt x="354788" y="125459"/>
                </a:lnTo>
                <a:lnTo>
                  <a:pt x="364326" y="123871"/>
                </a:lnTo>
                <a:lnTo>
                  <a:pt x="391116" y="120007"/>
                </a:lnTo>
                <a:lnTo>
                  <a:pt x="432046" y="109716"/>
                </a:lnTo>
                <a:lnTo>
                  <a:pt x="471303" y="93515"/>
                </a:lnTo>
                <a:lnTo>
                  <a:pt x="493070" y="71916"/>
                </a:lnTo>
                <a:lnTo>
                  <a:pt x="481534" y="45436"/>
                </a:lnTo>
                <a:lnTo>
                  <a:pt x="430621" y="22004"/>
                </a:lnTo>
                <a:lnTo>
                  <a:pt x="381757" y="10071"/>
                </a:lnTo>
                <a:lnTo>
                  <a:pt x="329584" y="3094"/>
                </a:lnTo>
                <a:lnTo>
                  <a:pt x="276676" y="71"/>
                </a:lnTo>
                <a:lnTo>
                  <a:pt x="225613" y="0"/>
                </a:lnTo>
                <a:lnTo>
                  <a:pt x="178970" y="1875"/>
                </a:lnTo>
                <a:lnTo>
                  <a:pt x="167844" y="2662"/>
                </a:lnTo>
                <a:lnTo>
                  <a:pt x="157570" y="4250"/>
                </a:lnTo>
                <a:lnTo>
                  <a:pt x="147283" y="5037"/>
                </a:lnTo>
                <a:lnTo>
                  <a:pt x="136907" y="6625"/>
                </a:lnTo>
                <a:lnTo>
                  <a:pt x="109726" y="10297"/>
                </a:lnTo>
                <a:lnTo>
                  <a:pt x="67256" y="19907"/>
                </a:lnTo>
                <a:lnTo>
                  <a:pt x="25385" y="35444"/>
                </a:lnTo>
                <a:lnTo>
                  <a:pt x="0" y="56898"/>
                </a:lnTo>
                <a:lnTo>
                  <a:pt x="6986" y="84260"/>
                </a:lnTo>
                <a:lnTo>
                  <a:pt x="10161" y="86635"/>
                </a:lnTo>
                <a:lnTo>
                  <a:pt x="14174" y="89810"/>
                </a:lnTo>
                <a:lnTo>
                  <a:pt x="67349" y="111933"/>
                </a:lnTo>
                <a:lnTo>
                  <a:pt x="119521" y="123071"/>
                </a:lnTo>
                <a:lnTo>
                  <a:pt x="139333" y="125459"/>
                </a:lnTo>
                <a:lnTo>
                  <a:pt x="176592" y="129674"/>
                </a:lnTo>
                <a:lnTo>
                  <a:pt x="215226" y="131953"/>
                </a:lnTo>
                <a:lnTo>
                  <a:pt x="253935" y="132372"/>
                </a:lnTo>
                <a:lnTo>
                  <a:pt x="291415" y="131008"/>
                </a:lnTo>
                <a:lnTo>
                  <a:pt x="302541" y="130208"/>
                </a:lnTo>
                <a:lnTo>
                  <a:pt x="312828" y="129408"/>
                </a:lnTo>
                <a:lnTo>
                  <a:pt x="323940" y="128634"/>
                </a:lnTo>
                <a:lnTo>
                  <a:pt x="334227" y="127833"/>
                </a:lnTo>
              </a:path>
            </a:pathLst>
          </a:custGeom>
          <a:ln w="3175">
            <a:solidFill>
              <a:srgbClr val="BBBBBB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07" name="object 26107"/>
          <p:cNvSpPr/>
          <p:nvPr/>
        </p:nvSpPr>
        <p:spPr>
          <a:xfrm>
            <a:off x="1925969" y="4070695"/>
            <a:ext cx="333042" cy="89154"/>
          </a:xfrm>
          <a:custGeom>
            <a:avLst/>
            <a:gdLst/>
            <a:ahLst/>
            <a:cxnLst/>
            <a:rect l="l" t="t" r="r" b="b"/>
            <a:pathLst>
              <a:path w="493394" h="132079">
                <a:moveTo>
                  <a:pt x="334492" y="127735"/>
                </a:moveTo>
                <a:lnTo>
                  <a:pt x="344791" y="126935"/>
                </a:lnTo>
                <a:lnTo>
                  <a:pt x="354304" y="125347"/>
                </a:lnTo>
                <a:lnTo>
                  <a:pt x="364603" y="123772"/>
                </a:lnTo>
                <a:lnTo>
                  <a:pt x="391349" y="119658"/>
                </a:lnTo>
                <a:lnTo>
                  <a:pt x="432120" y="109535"/>
                </a:lnTo>
                <a:lnTo>
                  <a:pt x="471242" y="93626"/>
                </a:lnTo>
                <a:lnTo>
                  <a:pt x="493039" y="72153"/>
                </a:lnTo>
                <a:lnTo>
                  <a:pt x="481837" y="45337"/>
                </a:lnTo>
                <a:lnTo>
                  <a:pt x="477875" y="42175"/>
                </a:lnTo>
                <a:lnTo>
                  <a:pt x="473925" y="39000"/>
                </a:lnTo>
                <a:lnTo>
                  <a:pt x="428006" y="21237"/>
                </a:lnTo>
                <a:lnTo>
                  <a:pt x="379509" y="9534"/>
                </a:lnTo>
                <a:lnTo>
                  <a:pt x="329407" y="2814"/>
                </a:lnTo>
                <a:lnTo>
                  <a:pt x="278675" y="0"/>
                </a:lnTo>
                <a:lnTo>
                  <a:pt x="228288" y="13"/>
                </a:lnTo>
                <a:lnTo>
                  <a:pt x="179221" y="1776"/>
                </a:lnTo>
                <a:lnTo>
                  <a:pt x="168134" y="2563"/>
                </a:lnTo>
                <a:lnTo>
                  <a:pt x="157835" y="3351"/>
                </a:lnTo>
                <a:lnTo>
                  <a:pt x="147535" y="4938"/>
                </a:lnTo>
                <a:lnTo>
                  <a:pt x="137222" y="5738"/>
                </a:lnTo>
                <a:lnTo>
                  <a:pt x="110400" y="9783"/>
                </a:lnTo>
                <a:lnTo>
                  <a:pt x="67770" y="19771"/>
                </a:lnTo>
                <a:lnTo>
                  <a:pt x="25561" y="35499"/>
                </a:lnTo>
                <a:lnTo>
                  <a:pt x="0" y="56768"/>
                </a:lnTo>
                <a:lnTo>
                  <a:pt x="7314" y="83374"/>
                </a:lnTo>
                <a:lnTo>
                  <a:pt x="41655" y="103227"/>
                </a:lnTo>
                <a:lnTo>
                  <a:pt x="94357" y="118489"/>
                </a:lnTo>
                <a:lnTo>
                  <a:pt x="139610" y="125347"/>
                </a:lnTo>
                <a:lnTo>
                  <a:pt x="177466" y="129670"/>
                </a:lnTo>
                <a:lnTo>
                  <a:pt x="215515" y="131699"/>
                </a:lnTo>
                <a:lnTo>
                  <a:pt x="253635" y="131939"/>
                </a:lnTo>
                <a:lnTo>
                  <a:pt x="291705" y="130897"/>
                </a:lnTo>
                <a:lnTo>
                  <a:pt x="302005" y="130110"/>
                </a:lnTo>
                <a:lnTo>
                  <a:pt x="313105" y="129322"/>
                </a:lnTo>
                <a:lnTo>
                  <a:pt x="323404" y="128522"/>
                </a:lnTo>
                <a:lnTo>
                  <a:pt x="334492" y="127735"/>
                </a:lnTo>
              </a:path>
            </a:pathLst>
          </a:custGeom>
          <a:ln w="3175">
            <a:solidFill>
              <a:srgbClr val="BBBBBB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08" name="object 26108"/>
          <p:cNvSpPr/>
          <p:nvPr/>
        </p:nvSpPr>
        <p:spPr>
          <a:xfrm>
            <a:off x="4653093" y="4318818"/>
            <a:ext cx="333042" cy="89583"/>
          </a:xfrm>
          <a:custGeom>
            <a:avLst/>
            <a:gdLst/>
            <a:ahLst/>
            <a:cxnLst/>
            <a:rect l="l" t="t" r="r" b="b"/>
            <a:pathLst>
              <a:path w="493395" h="132715">
                <a:moveTo>
                  <a:pt x="334573" y="127727"/>
                </a:moveTo>
                <a:lnTo>
                  <a:pt x="344873" y="126939"/>
                </a:lnTo>
                <a:lnTo>
                  <a:pt x="354385" y="125365"/>
                </a:lnTo>
                <a:lnTo>
                  <a:pt x="364685" y="124564"/>
                </a:lnTo>
                <a:lnTo>
                  <a:pt x="391414" y="120063"/>
                </a:lnTo>
                <a:lnTo>
                  <a:pt x="432170" y="109758"/>
                </a:lnTo>
                <a:lnTo>
                  <a:pt x="471286" y="93780"/>
                </a:lnTo>
                <a:lnTo>
                  <a:pt x="493095" y="72264"/>
                </a:lnTo>
                <a:lnTo>
                  <a:pt x="481931" y="45342"/>
                </a:lnTo>
                <a:lnTo>
                  <a:pt x="431345" y="22177"/>
                </a:lnTo>
                <a:lnTo>
                  <a:pt x="382214" y="10342"/>
                </a:lnTo>
                <a:lnTo>
                  <a:pt x="329490" y="3335"/>
                </a:lnTo>
                <a:lnTo>
                  <a:pt x="276048" y="205"/>
                </a:lnTo>
                <a:lnTo>
                  <a:pt x="224765" y="0"/>
                </a:lnTo>
                <a:lnTo>
                  <a:pt x="178516" y="1768"/>
                </a:lnTo>
                <a:lnTo>
                  <a:pt x="168216" y="3368"/>
                </a:lnTo>
                <a:lnTo>
                  <a:pt x="157916" y="4143"/>
                </a:lnTo>
                <a:lnTo>
                  <a:pt x="147616" y="4943"/>
                </a:lnTo>
                <a:lnTo>
                  <a:pt x="137317" y="6531"/>
                </a:lnTo>
                <a:lnTo>
                  <a:pt x="110289" y="10129"/>
                </a:lnTo>
                <a:lnTo>
                  <a:pt x="67615" y="19928"/>
                </a:lnTo>
                <a:lnTo>
                  <a:pt x="25462" y="35692"/>
                </a:lnTo>
                <a:lnTo>
                  <a:pt x="0" y="57183"/>
                </a:lnTo>
                <a:lnTo>
                  <a:pt x="7396" y="84166"/>
                </a:lnTo>
                <a:lnTo>
                  <a:pt x="10558" y="86541"/>
                </a:lnTo>
                <a:lnTo>
                  <a:pt x="13733" y="89703"/>
                </a:lnTo>
                <a:lnTo>
                  <a:pt x="53861" y="107818"/>
                </a:lnTo>
                <a:lnTo>
                  <a:pt x="101875" y="120224"/>
                </a:lnTo>
                <a:lnTo>
                  <a:pt x="154240" y="127828"/>
                </a:lnTo>
                <a:lnTo>
                  <a:pt x="207421" y="131538"/>
                </a:lnTo>
                <a:lnTo>
                  <a:pt x="257886" y="132260"/>
                </a:lnTo>
                <a:lnTo>
                  <a:pt x="302099" y="130902"/>
                </a:lnTo>
                <a:lnTo>
                  <a:pt x="313186" y="130114"/>
                </a:lnTo>
                <a:lnTo>
                  <a:pt x="323486" y="129314"/>
                </a:lnTo>
                <a:lnTo>
                  <a:pt x="334573" y="127727"/>
                </a:lnTo>
              </a:path>
            </a:pathLst>
          </a:custGeom>
          <a:ln w="3175">
            <a:solidFill>
              <a:srgbClr val="BBBBBB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09" name="object 26109"/>
          <p:cNvSpPr/>
          <p:nvPr/>
        </p:nvSpPr>
        <p:spPr>
          <a:xfrm>
            <a:off x="5868503" y="4195187"/>
            <a:ext cx="333042" cy="89583"/>
          </a:xfrm>
          <a:custGeom>
            <a:avLst/>
            <a:gdLst/>
            <a:ahLst/>
            <a:cxnLst/>
            <a:rect l="l" t="t" r="r" b="b"/>
            <a:pathLst>
              <a:path w="493395" h="132714">
                <a:moveTo>
                  <a:pt x="333860" y="127898"/>
                </a:moveTo>
                <a:lnTo>
                  <a:pt x="344159" y="127098"/>
                </a:lnTo>
                <a:lnTo>
                  <a:pt x="354459" y="126311"/>
                </a:lnTo>
                <a:lnTo>
                  <a:pt x="364759" y="124723"/>
                </a:lnTo>
                <a:lnTo>
                  <a:pt x="391508" y="120273"/>
                </a:lnTo>
                <a:lnTo>
                  <a:pt x="432419" y="109777"/>
                </a:lnTo>
                <a:lnTo>
                  <a:pt x="471600" y="93584"/>
                </a:lnTo>
                <a:lnTo>
                  <a:pt x="493159" y="72042"/>
                </a:lnTo>
                <a:lnTo>
                  <a:pt x="481205" y="45500"/>
                </a:lnTo>
                <a:lnTo>
                  <a:pt x="478043" y="42338"/>
                </a:lnTo>
                <a:lnTo>
                  <a:pt x="473293" y="39963"/>
                </a:lnTo>
                <a:lnTo>
                  <a:pt x="468531" y="36788"/>
                </a:lnTo>
                <a:lnTo>
                  <a:pt x="416613" y="18089"/>
                </a:lnTo>
                <a:lnTo>
                  <a:pt x="362371" y="7477"/>
                </a:lnTo>
                <a:lnTo>
                  <a:pt x="352072" y="6689"/>
                </a:lnTo>
                <a:lnTo>
                  <a:pt x="342572" y="5102"/>
                </a:lnTo>
                <a:lnTo>
                  <a:pt x="304446" y="1673"/>
                </a:lnTo>
                <a:lnTo>
                  <a:pt x="266196" y="0"/>
                </a:lnTo>
                <a:lnTo>
                  <a:pt x="227909" y="83"/>
                </a:lnTo>
                <a:lnTo>
                  <a:pt x="189677" y="1927"/>
                </a:lnTo>
                <a:lnTo>
                  <a:pt x="178590" y="2714"/>
                </a:lnTo>
                <a:lnTo>
                  <a:pt x="168290" y="3514"/>
                </a:lnTo>
                <a:lnTo>
                  <a:pt x="157203" y="4314"/>
                </a:lnTo>
                <a:lnTo>
                  <a:pt x="146903" y="5102"/>
                </a:lnTo>
                <a:lnTo>
                  <a:pt x="137391" y="6689"/>
                </a:lnTo>
                <a:lnTo>
                  <a:pt x="110338" y="10412"/>
                </a:lnTo>
                <a:lnTo>
                  <a:pt x="67784" y="20085"/>
                </a:lnTo>
                <a:lnTo>
                  <a:pt x="25686" y="35660"/>
                </a:lnTo>
                <a:lnTo>
                  <a:pt x="0" y="57089"/>
                </a:lnTo>
                <a:lnTo>
                  <a:pt x="6682" y="84324"/>
                </a:lnTo>
                <a:lnTo>
                  <a:pt x="9845" y="86699"/>
                </a:lnTo>
                <a:lnTo>
                  <a:pt x="13807" y="89874"/>
                </a:lnTo>
                <a:lnTo>
                  <a:pt x="55520" y="108411"/>
                </a:lnTo>
                <a:lnTo>
                  <a:pt x="103236" y="120847"/>
                </a:lnTo>
                <a:lnTo>
                  <a:pt x="154356" y="128255"/>
                </a:lnTo>
                <a:lnTo>
                  <a:pt x="206284" y="131711"/>
                </a:lnTo>
                <a:lnTo>
                  <a:pt x="256423" y="132288"/>
                </a:lnTo>
                <a:lnTo>
                  <a:pt x="302173" y="131060"/>
                </a:lnTo>
                <a:lnTo>
                  <a:pt x="313273" y="130273"/>
                </a:lnTo>
                <a:lnTo>
                  <a:pt x="323573" y="129473"/>
                </a:lnTo>
                <a:lnTo>
                  <a:pt x="333860" y="127898"/>
                </a:lnTo>
              </a:path>
            </a:pathLst>
          </a:custGeom>
          <a:ln w="3175">
            <a:solidFill>
              <a:srgbClr val="BBBBBB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10" name="object 26110"/>
          <p:cNvSpPr/>
          <p:nvPr/>
        </p:nvSpPr>
        <p:spPr>
          <a:xfrm>
            <a:off x="6836959" y="3963248"/>
            <a:ext cx="333042" cy="89154"/>
          </a:xfrm>
          <a:custGeom>
            <a:avLst/>
            <a:gdLst/>
            <a:ahLst/>
            <a:cxnLst/>
            <a:rect l="l" t="t" r="r" b="b"/>
            <a:pathLst>
              <a:path w="493395" h="132079">
                <a:moveTo>
                  <a:pt x="334565" y="128470"/>
                </a:moveTo>
                <a:lnTo>
                  <a:pt x="344852" y="126882"/>
                </a:lnTo>
                <a:lnTo>
                  <a:pt x="354377" y="126095"/>
                </a:lnTo>
                <a:lnTo>
                  <a:pt x="364664" y="124507"/>
                </a:lnTo>
                <a:lnTo>
                  <a:pt x="391479" y="120108"/>
                </a:lnTo>
                <a:lnTo>
                  <a:pt x="432226" y="109907"/>
                </a:lnTo>
                <a:lnTo>
                  <a:pt x="471297" y="93983"/>
                </a:lnTo>
                <a:lnTo>
                  <a:pt x="493082" y="72415"/>
                </a:lnTo>
                <a:lnTo>
                  <a:pt x="481974" y="45285"/>
                </a:lnTo>
                <a:lnTo>
                  <a:pt x="477948" y="42910"/>
                </a:lnTo>
                <a:lnTo>
                  <a:pt x="474024" y="39747"/>
                </a:lnTo>
                <a:lnTo>
                  <a:pt x="417094" y="18064"/>
                </a:lnTo>
                <a:lnTo>
                  <a:pt x="362327" y="7261"/>
                </a:lnTo>
                <a:lnTo>
                  <a:pt x="352789" y="6473"/>
                </a:lnTo>
                <a:lnTo>
                  <a:pt x="342515" y="4886"/>
                </a:lnTo>
                <a:lnTo>
                  <a:pt x="304350" y="1925"/>
                </a:lnTo>
                <a:lnTo>
                  <a:pt x="266110" y="184"/>
                </a:lnTo>
                <a:lnTo>
                  <a:pt x="227849" y="0"/>
                </a:lnTo>
                <a:lnTo>
                  <a:pt x="189620" y="1711"/>
                </a:lnTo>
                <a:lnTo>
                  <a:pt x="178520" y="2511"/>
                </a:lnTo>
                <a:lnTo>
                  <a:pt x="168233" y="3298"/>
                </a:lnTo>
                <a:lnTo>
                  <a:pt x="157933" y="4098"/>
                </a:lnTo>
                <a:lnTo>
                  <a:pt x="147634" y="5673"/>
                </a:lnTo>
                <a:lnTo>
                  <a:pt x="137334" y="6473"/>
                </a:lnTo>
                <a:lnTo>
                  <a:pt x="110366" y="10446"/>
                </a:lnTo>
                <a:lnTo>
                  <a:pt x="67683" y="20290"/>
                </a:lnTo>
                <a:lnTo>
                  <a:pt x="25492" y="35911"/>
                </a:lnTo>
                <a:lnTo>
                  <a:pt x="0" y="57215"/>
                </a:lnTo>
                <a:lnTo>
                  <a:pt x="7413" y="84108"/>
                </a:lnTo>
                <a:lnTo>
                  <a:pt x="55353" y="108340"/>
                </a:lnTo>
                <a:lnTo>
                  <a:pt x="102996" y="120808"/>
                </a:lnTo>
                <a:lnTo>
                  <a:pt x="154487" y="128173"/>
                </a:lnTo>
                <a:lnTo>
                  <a:pt x="206834" y="131555"/>
                </a:lnTo>
                <a:lnTo>
                  <a:pt x="257045" y="132076"/>
                </a:lnTo>
                <a:lnTo>
                  <a:pt x="302129" y="130857"/>
                </a:lnTo>
                <a:lnTo>
                  <a:pt x="313165" y="130057"/>
                </a:lnTo>
                <a:lnTo>
                  <a:pt x="323529" y="129270"/>
                </a:lnTo>
                <a:lnTo>
                  <a:pt x="334565" y="128470"/>
                </a:lnTo>
              </a:path>
            </a:pathLst>
          </a:custGeom>
          <a:ln w="3175">
            <a:solidFill>
              <a:srgbClr val="BBBBBB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11" name="object 26111"/>
          <p:cNvSpPr/>
          <p:nvPr/>
        </p:nvSpPr>
        <p:spPr>
          <a:xfrm>
            <a:off x="1715945" y="3739281"/>
            <a:ext cx="528066" cy="13716"/>
          </a:xfrm>
          <a:custGeom>
            <a:avLst/>
            <a:gdLst/>
            <a:ahLst/>
            <a:cxnLst/>
            <a:rect l="l" t="t" r="r" b="b"/>
            <a:pathLst>
              <a:path w="782319" h="20320">
                <a:moveTo>
                  <a:pt x="0" y="19812"/>
                </a:moveTo>
                <a:lnTo>
                  <a:pt x="781900" y="0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12" name="object 26112"/>
          <p:cNvSpPr/>
          <p:nvPr/>
        </p:nvSpPr>
        <p:spPr>
          <a:xfrm>
            <a:off x="2322876" y="3729132"/>
            <a:ext cx="318468" cy="8144"/>
          </a:xfrm>
          <a:custGeom>
            <a:avLst/>
            <a:gdLst/>
            <a:ahLst/>
            <a:cxnLst/>
            <a:rect l="l" t="t" r="r" b="b"/>
            <a:pathLst>
              <a:path w="471805" h="12064">
                <a:moveTo>
                  <a:pt x="0" y="11874"/>
                </a:moveTo>
                <a:lnTo>
                  <a:pt x="471373" y="0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13" name="object 26113"/>
          <p:cNvSpPr/>
          <p:nvPr/>
        </p:nvSpPr>
        <p:spPr>
          <a:xfrm>
            <a:off x="2736757" y="3705600"/>
            <a:ext cx="801957" cy="21003"/>
          </a:xfrm>
          <a:custGeom>
            <a:avLst/>
            <a:gdLst/>
            <a:ahLst/>
            <a:cxnLst/>
            <a:rect l="l" t="t" r="r" b="b"/>
            <a:pathLst>
              <a:path w="1188085" h="31114">
                <a:moveTo>
                  <a:pt x="0" y="30899"/>
                </a:moveTo>
                <a:lnTo>
                  <a:pt x="1187526" y="0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14" name="object 26114"/>
          <p:cNvSpPr/>
          <p:nvPr/>
        </p:nvSpPr>
        <p:spPr>
          <a:xfrm>
            <a:off x="3615875" y="3690624"/>
            <a:ext cx="504063" cy="13716"/>
          </a:xfrm>
          <a:custGeom>
            <a:avLst/>
            <a:gdLst/>
            <a:ahLst/>
            <a:cxnLst/>
            <a:rect l="l" t="t" r="r" b="b"/>
            <a:pathLst>
              <a:path w="746760" h="20320">
                <a:moveTo>
                  <a:pt x="0" y="19812"/>
                </a:moveTo>
                <a:lnTo>
                  <a:pt x="746264" y="0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15" name="object 26115"/>
          <p:cNvSpPr/>
          <p:nvPr/>
        </p:nvSpPr>
        <p:spPr>
          <a:xfrm>
            <a:off x="1938930" y="3396519"/>
            <a:ext cx="302181" cy="33004"/>
          </a:xfrm>
          <a:custGeom>
            <a:avLst/>
            <a:gdLst/>
            <a:ahLst/>
            <a:cxnLst/>
            <a:rect l="l" t="t" r="r" b="b"/>
            <a:pathLst>
              <a:path w="447675" h="48895">
                <a:moveTo>
                  <a:pt x="0" y="0"/>
                </a:moveTo>
                <a:lnTo>
                  <a:pt x="447598" y="48323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16" name="object 26116"/>
          <p:cNvSpPr/>
          <p:nvPr/>
        </p:nvSpPr>
        <p:spPr>
          <a:xfrm>
            <a:off x="2322875" y="3437692"/>
            <a:ext cx="97727" cy="10287"/>
          </a:xfrm>
          <a:custGeom>
            <a:avLst/>
            <a:gdLst/>
            <a:ahLst/>
            <a:cxnLst/>
            <a:rect l="l" t="t" r="r" b="b"/>
            <a:pathLst>
              <a:path w="144780" h="15239">
                <a:moveTo>
                  <a:pt x="0" y="0"/>
                </a:moveTo>
                <a:lnTo>
                  <a:pt x="144195" y="15062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17" name="object 26117"/>
          <p:cNvSpPr/>
          <p:nvPr/>
        </p:nvSpPr>
        <p:spPr>
          <a:xfrm>
            <a:off x="2502016" y="3456947"/>
            <a:ext cx="139303" cy="15002"/>
          </a:xfrm>
          <a:custGeom>
            <a:avLst/>
            <a:gdLst/>
            <a:ahLst/>
            <a:cxnLst/>
            <a:rect l="l" t="t" r="r" b="b"/>
            <a:pathLst>
              <a:path w="206375" h="22225">
                <a:moveTo>
                  <a:pt x="0" y="0"/>
                </a:moveTo>
                <a:lnTo>
                  <a:pt x="205968" y="22186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18" name="object 26118"/>
          <p:cNvSpPr/>
          <p:nvPr/>
        </p:nvSpPr>
        <p:spPr>
          <a:xfrm>
            <a:off x="2736756" y="3482081"/>
            <a:ext cx="234458" cy="25289"/>
          </a:xfrm>
          <a:custGeom>
            <a:avLst/>
            <a:gdLst/>
            <a:ahLst/>
            <a:cxnLst/>
            <a:rect l="l" t="t" r="r" b="b"/>
            <a:pathLst>
              <a:path w="347344" h="37464">
                <a:moveTo>
                  <a:pt x="0" y="0"/>
                </a:moveTo>
                <a:lnTo>
                  <a:pt x="346989" y="37236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19" name="object 26119"/>
          <p:cNvSpPr/>
          <p:nvPr/>
        </p:nvSpPr>
        <p:spPr>
          <a:xfrm>
            <a:off x="3870418" y="3603999"/>
            <a:ext cx="434626" cy="46720"/>
          </a:xfrm>
          <a:custGeom>
            <a:avLst/>
            <a:gdLst/>
            <a:ahLst/>
            <a:cxnLst/>
            <a:rect l="l" t="t" r="r" b="b"/>
            <a:pathLst>
              <a:path w="643889" h="69214">
                <a:moveTo>
                  <a:pt x="0" y="0"/>
                </a:moveTo>
                <a:lnTo>
                  <a:pt x="643267" y="68922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6120" name="object 26120"/>
          <p:cNvGrpSpPr/>
          <p:nvPr/>
        </p:nvGrpSpPr>
        <p:grpSpPr>
          <a:xfrm>
            <a:off x="2512170" y="3187431"/>
            <a:ext cx="129016" cy="27432"/>
            <a:chOff x="2028399" y="4722120"/>
            <a:chExt cx="191135" cy="40640"/>
          </a:xfrm>
        </p:grpSpPr>
        <p:sp>
          <p:nvSpPr>
            <p:cNvPr id="26121" name="object 26121"/>
            <p:cNvSpPr/>
            <p:nvPr/>
          </p:nvSpPr>
          <p:spPr>
            <a:xfrm>
              <a:off x="2029193" y="4722914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4">
                  <a:moveTo>
                    <a:pt x="0" y="0"/>
                  </a:moveTo>
                  <a:lnTo>
                    <a:pt x="8712" y="1587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22" name="object 26122"/>
            <p:cNvSpPr/>
            <p:nvPr/>
          </p:nvSpPr>
          <p:spPr>
            <a:xfrm>
              <a:off x="2079891" y="4733213"/>
              <a:ext cx="24765" cy="5080"/>
            </a:xfrm>
            <a:custGeom>
              <a:avLst/>
              <a:gdLst/>
              <a:ahLst/>
              <a:cxnLst/>
              <a:rect l="l" t="t" r="r" b="b"/>
              <a:pathLst>
                <a:path w="24764" h="5079">
                  <a:moveTo>
                    <a:pt x="0" y="0"/>
                  </a:moveTo>
                  <a:lnTo>
                    <a:pt x="24549" y="4762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23" name="object 26123"/>
            <p:cNvSpPr/>
            <p:nvPr/>
          </p:nvSpPr>
          <p:spPr>
            <a:xfrm>
              <a:off x="2147227" y="4746688"/>
              <a:ext cx="26670" cy="5715"/>
            </a:xfrm>
            <a:custGeom>
              <a:avLst/>
              <a:gdLst/>
              <a:ahLst/>
              <a:cxnLst/>
              <a:rect l="l" t="t" r="r" b="b"/>
              <a:pathLst>
                <a:path w="26669" h="5714">
                  <a:moveTo>
                    <a:pt x="0" y="0"/>
                  </a:moveTo>
                  <a:lnTo>
                    <a:pt x="26149" y="5537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24" name="object 26124"/>
            <p:cNvSpPr/>
            <p:nvPr/>
          </p:nvSpPr>
          <p:spPr>
            <a:xfrm>
              <a:off x="2217737" y="47617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125" name="object 26125"/>
          <p:cNvGrpSpPr/>
          <p:nvPr/>
        </p:nvGrpSpPr>
        <p:grpSpPr>
          <a:xfrm>
            <a:off x="2736756" y="3233423"/>
            <a:ext cx="90011" cy="20145"/>
            <a:chOff x="2361120" y="4790255"/>
            <a:chExt cx="133350" cy="29845"/>
          </a:xfrm>
        </p:grpSpPr>
        <p:sp>
          <p:nvSpPr>
            <p:cNvPr id="26126" name="object 26126"/>
            <p:cNvSpPr/>
            <p:nvPr/>
          </p:nvSpPr>
          <p:spPr>
            <a:xfrm>
              <a:off x="2361120" y="47910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7" y="0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27" name="object 26127"/>
            <p:cNvSpPr/>
            <p:nvPr/>
          </p:nvSpPr>
          <p:spPr>
            <a:xfrm>
              <a:off x="2403119" y="4799761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69" h="8254">
                  <a:moveTo>
                    <a:pt x="0" y="0"/>
                  </a:moveTo>
                  <a:lnTo>
                    <a:pt x="38823" y="7912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28" name="object 26128"/>
            <p:cNvSpPr/>
            <p:nvPr/>
          </p:nvSpPr>
          <p:spPr>
            <a:xfrm>
              <a:off x="2482341" y="4816398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30" h="2539">
                  <a:moveTo>
                    <a:pt x="0" y="0"/>
                  </a:moveTo>
                  <a:lnTo>
                    <a:pt x="11099" y="2387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129" name="object 26129"/>
          <p:cNvSpPr/>
          <p:nvPr/>
        </p:nvSpPr>
        <p:spPr>
          <a:xfrm>
            <a:off x="2940499" y="3276204"/>
            <a:ext cx="253746" cy="52721"/>
          </a:xfrm>
          <a:custGeom>
            <a:avLst/>
            <a:gdLst/>
            <a:ahLst/>
            <a:cxnLst/>
            <a:rect l="l" t="t" r="r" b="b"/>
            <a:pathLst>
              <a:path w="375919" h="78104">
                <a:moveTo>
                  <a:pt x="0" y="0"/>
                </a:moveTo>
                <a:lnTo>
                  <a:pt x="375500" y="77635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30" name="object 26130"/>
          <p:cNvSpPr/>
          <p:nvPr/>
        </p:nvSpPr>
        <p:spPr>
          <a:xfrm>
            <a:off x="3252255" y="3340368"/>
            <a:ext cx="14573" cy="3429"/>
          </a:xfrm>
          <a:custGeom>
            <a:avLst/>
            <a:gdLst/>
            <a:ahLst/>
            <a:cxnLst/>
            <a:rect l="l" t="t" r="r" b="b"/>
            <a:pathLst>
              <a:path w="21589" h="5079">
                <a:moveTo>
                  <a:pt x="0" y="0"/>
                </a:moveTo>
                <a:lnTo>
                  <a:pt x="21399" y="4762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6131" name="object 26131"/>
          <p:cNvGrpSpPr/>
          <p:nvPr/>
        </p:nvGrpSpPr>
        <p:grpSpPr>
          <a:xfrm>
            <a:off x="3789129" y="3450530"/>
            <a:ext cx="201882" cy="42863"/>
            <a:chOff x="3920191" y="5111896"/>
            <a:chExt cx="299085" cy="63500"/>
          </a:xfrm>
        </p:grpSpPr>
        <p:sp>
          <p:nvSpPr>
            <p:cNvPr id="26132" name="object 26132"/>
            <p:cNvSpPr/>
            <p:nvPr/>
          </p:nvSpPr>
          <p:spPr>
            <a:xfrm>
              <a:off x="3920985" y="5112689"/>
              <a:ext cx="95885" cy="20320"/>
            </a:xfrm>
            <a:custGeom>
              <a:avLst/>
              <a:gdLst/>
              <a:ahLst/>
              <a:cxnLst/>
              <a:rect l="l" t="t" r="r" b="b"/>
              <a:pathLst>
                <a:path w="95885" h="20320">
                  <a:moveTo>
                    <a:pt x="0" y="0"/>
                  </a:moveTo>
                  <a:lnTo>
                    <a:pt x="95859" y="19812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33" name="object 26133"/>
            <p:cNvSpPr/>
            <p:nvPr/>
          </p:nvSpPr>
          <p:spPr>
            <a:xfrm>
              <a:off x="4039819" y="5137251"/>
              <a:ext cx="98425" cy="20955"/>
            </a:xfrm>
            <a:custGeom>
              <a:avLst/>
              <a:gdLst/>
              <a:ahLst/>
              <a:cxnLst/>
              <a:rect l="l" t="t" r="r" b="b"/>
              <a:pathLst>
                <a:path w="98425" h="20954">
                  <a:moveTo>
                    <a:pt x="0" y="0"/>
                  </a:moveTo>
                  <a:lnTo>
                    <a:pt x="98234" y="20586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34" name="object 26134"/>
            <p:cNvSpPr/>
            <p:nvPr/>
          </p:nvSpPr>
          <p:spPr>
            <a:xfrm>
              <a:off x="4158653" y="5161800"/>
              <a:ext cx="59690" cy="12700"/>
            </a:xfrm>
            <a:custGeom>
              <a:avLst/>
              <a:gdLst/>
              <a:ahLst/>
              <a:cxnLst/>
              <a:rect l="l" t="t" r="r" b="b"/>
              <a:pathLst>
                <a:path w="59689" h="12700">
                  <a:moveTo>
                    <a:pt x="0" y="0"/>
                  </a:moveTo>
                  <a:lnTo>
                    <a:pt x="59423" y="12674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135" name="object 26135"/>
          <p:cNvSpPr/>
          <p:nvPr/>
        </p:nvSpPr>
        <p:spPr>
          <a:xfrm>
            <a:off x="4307829" y="3558008"/>
            <a:ext cx="24432" cy="5572"/>
          </a:xfrm>
          <a:custGeom>
            <a:avLst/>
            <a:gdLst/>
            <a:ahLst/>
            <a:cxnLst/>
            <a:rect l="l" t="t" r="r" b="b"/>
            <a:pathLst>
              <a:path w="36195" h="8254">
                <a:moveTo>
                  <a:pt x="0" y="0"/>
                </a:moveTo>
                <a:lnTo>
                  <a:pt x="35648" y="7912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36" name="object 26136"/>
          <p:cNvSpPr/>
          <p:nvPr/>
        </p:nvSpPr>
        <p:spPr>
          <a:xfrm>
            <a:off x="3410538" y="3090643"/>
            <a:ext cx="3858" cy="1286"/>
          </a:xfrm>
          <a:custGeom>
            <a:avLst/>
            <a:gdLst/>
            <a:ahLst/>
            <a:cxnLst/>
            <a:rect l="l" t="t" r="r" b="b"/>
            <a:pathLst>
              <a:path w="5714" h="1904">
                <a:moveTo>
                  <a:pt x="0" y="0"/>
                </a:moveTo>
                <a:lnTo>
                  <a:pt x="5549" y="1587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6137" name="object 26137"/>
          <p:cNvGrpSpPr/>
          <p:nvPr/>
        </p:nvGrpSpPr>
        <p:grpSpPr>
          <a:xfrm>
            <a:off x="4030839" y="3313636"/>
            <a:ext cx="480489" cy="174450"/>
            <a:chOff x="4278280" y="4909089"/>
            <a:chExt cx="711835" cy="258445"/>
          </a:xfrm>
        </p:grpSpPr>
        <p:sp>
          <p:nvSpPr>
            <p:cNvPr id="26138" name="object 26138"/>
            <p:cNvSpPr/>
            <p:nvPr/>
          </p:nvSpPr>
          <p:spPr>
            <a:xfrm>
              <a:off x="4279074" y="4909883"/>
              <a:ext cx="101600" cy="37465"/>
            </a:xfrm>
            <a:custGeom>
              <a:avLst/>
              <a:gdLst/>
              <a:ahLst/>
              <a:cxnLst/>
              <a:rect l="l" t="t" r="r" b="b"/>
              <a:pathLst>
                <a:path w="101600" h="37464">
                  <a:moveTo>
                    <a:pt x="0" y="0"/>
                  </a:moveTo>
                  <a:lnTo>
                    <a:pt x="101396" y="37236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39" name="object 26139"/>
            <p:cNvSpPr/>
            <p:nvPr/>
          </p:nvSpPr>
          <p:spPr>
            <a:xfrm>
              <a:off x="4415332" y="4958994"/>
              <a:ext cx="104139" cy="37465"/>
            </a:xfrm>
            <a:custGeom>
              <a:avLst/>
              <a:gdLst/>
              <a:ahLst/>
              <a:cxnLst/>
              <a:rect l="l" t="t" r="r" b="b"/>
              <a:pathLst>
                <a:path w="104139" h="37464">
                  <a:moveTo>
                    <a:pt x="0" y="0"/>
                  </a:moveTo>
                  <a:lnTo>
                    <a:pt x="103771" y="37223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40" name="object 26140"/>
            <p:cNvSpPr/>
            <p:nvPr/>
          </p:nvSpPr>
          <p:spPr>
            <a:xfrm>
              <a:off x="4536541" y="5003355"/>
              <a:ext cx="103505" cy="36830"/>
            </a:xfrm>
            <a:custGeom>
              <a:avLst/>
              <a:gdLst/>
              <a:ahLst/>
              <a:cxnLst/>
              <a:rect l="l" t="t" r="r" b="b"/>
              <a:pathLst>
                <a:path w="103504" h="36829">
                  <a:moveTo>
                    <a:pt x="0" y="0"/>
                  </a:moveTo>
                  <a:lnTo>
                    <a:pt x="102984" y="36448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41" name="object 26141"/>
            <p:cNvSpPr/>
            <p:nvPr/>
          </p:nvSpPr>
          <p:spPr>
            <a:xfrm>
              <a:off x="4658537" y="5046929"/>
              <a:ext cx="101600" cy="36830"/>
            </a:xfrm>
            <a:custGeom>
              <a:avLst/>
              <a:gdLst/>
              <a:ahLst/>
              <a:cxnLst/>
              <a:rect l="l" t="t" r="r" b="b"/>
              <a:pathLst>
                <a:path w="101600" h="36829">
                  <a:moveTo>
                    <a:pt x="0" y="0"/>
                  </a:moveTo>
                  <a:lnTo>
                    <a:pt x="101396" y="36436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42" name="object 26142"/>
            <p:cNvSpPr/>
            <p:nvPr/>
          </p:nvSpPr>
          <p:spPr>
            <a:xfrm>
              <a:off x="4780533" y="5090503"/>
              <a:ext cx="100330" cy="36830"/>
            </a:xfrm>
            <a:custGeom>
              <a:avLst/>
              <a:gdLst/>
              <a:ahLst/>
              <a:cxnLst/>
              <a:rect l="l" t="t" r="r" b="b"/>
              <a:pathLst>
                <a:path w="100329" h="36829">
                  <a:moveTo>
                    <a:pt x="0" y="0"/>
                  </a:moveTo>
                  <a:lnTo>
                    <a:pt x="99822" y="36449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43" name="object 26143"/>
            <p:cNvSpPr/>
            <p:nvPr/>
          </p:nvSpPr>
          <p:spPr>
            <a:xfrm>
              <a:off x="4901742" y="5134864"/>
              <a:ext cx="87630" cy="31750"/>
            </a:xfrm>
            <a:custGeom>
              <a:avLst/>
              <a:gdLst/>
              <a:ahLst/>
              <a:cxnLst/>
              <a:rect l="l" t="t" r="r" b="b"/>
              <a:pathLst>
                <a:path w="87629" h="31750">
                  <a:moveTo>
                    <a:pt x="0" y="0"/>
                  </a:moveTo>
                  <a:lnTo>
                    <a:pt x="87147" y="31699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144" name="object 26144"/>
          <p:cNvGrpSpPr/>
          <p:nvPr/>
        </p:nvGrpSpPr>
        <p:grpSpPr>
          <a:xfrm>
            <a:off x="4471997" y="3009363"/>
            <a:ext cx="147447" cy="141446"/>
            <a:chOff x="4931848" y="4458315"/>
            <a:chExt cx="218440" cy="209550"/>
          </a:xfrm>
        </p:grpSpPr>
        <p:sp>
          <p:nvSpPr>
            <p:cNvPr id="26145" name="object 26145"/>
            <p:cNvSpPr/>
            <p:nvPr/>
          </p:nvSpPr>
          <p:spPr>
            <a:xfrm>
              <a:off x="4932641" y="44591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0"/>
                  </a:moveTo>
                  <a:lnTo>
                    <a:pt x="3949" y="3962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46" name="object 26146"/>
            <p:cNvSpPr/>
            <p:nvPr/>
          </p:nvSpPr>
          <p:spPr>
            <a:xfrm>
              <a:off x="4978590" y="4503483"/>
              <a:ext cx="22225" cy="20955"/>
            </a:xfrm>
            <a:custGeom>
              <a:avLst/>
              <a:gdLst/>
              <a:ahLst/>
              <a:cxnLst/>
              <a:rect l="l" t="t" r="r" b="b"/>
              <a:pathLst>
                <a:path w="22225" h="20954">
                  <a:moveTo>
                    <a:pt x="0" y="0"/>
                  </a:moveTo>
                  <a:lnTo>
                    <a:pt x="22186" y="20586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47" name="object 26147"/>
            <p:cNvSpPr/>
            <p:nvPr/>
          </p:nvSpPr>
          <p:spPr>
            <a:xfrm>
              <a:off x="5026914" y="4550219"/>
              <a:ext cx="88900" cy="85090"/>
            </a:xfrm>
            <a:custGeom>
              <a:avLst/>
              <a:gdLst/>
              <a:ahLst/>
              <a:cxnLst/>
              <a:rect l="l" t="t" r="r" b="b"/>
              <a:pathLst>
                <a:path w="88900" h="85089">
                  <a:moveTo>
                    <a:pt x="0" y="0"/>
                  </a:moveTo>
                  <a:lnTo>
                    <a:pt x="88734" y="84772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48" name="object 26148"/>
            <p:cNvSpPr/>
            <p:nvPr/>
          </p:nvSpPr>
          <p:spPr>
            <a:xfrm>
              <a:off x="5148922" y="46666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793" y="393"/>
                  </a:moveTo>
                  <a:lnTo>
                    <a:pt x="793" y="393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149" name="object 26149"/>
          <p:cNvGrpSpPr/>
          <p:nvPr/>
        </p:nvGrpSpPr>
        <p:grpSpPr>
          <a:xfrm>
            <a:off x="4758610" y="3285286"/>
            <a:ext cx="185595" cy="178737"/>
            <a:chOff x="5356459" y="4867090"/>
            <a:chExt cx="274955" cy="264795"/>
          </a:xfrm>
        </p:grpSpPr>
        <p:sp>
          <p:nvSpPr>
            <p:cNvPr id="26150" name="object 26150"/>
            <p:cNvSpPr/>
            <p:nvPr/>
          </p:nvSpPr>
          <p:spPr>
            <a:xfrm>
              <a:off x="5357253" y="4867884"/>
              <a:ext cx="50165" cy="48895"/>
            </a:xfrm>
            <a:custGeom>
              <a:avLst/>
              <a:gdLst/>
              <a:ahLst/>
              <a:cxnLst/>
              <a:rect l="l" t="t" r="r" b="b"/>
              <a:pathLst>
                <a:path w="50164" h="48895">
                  <a:moveTo>
                    <a:pt x="0" y="0"/>
                  </a:moveTo>
                  <a:lnTo>
                    <a:pt x="49911" y="48323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51" name="object 26151"/>
            <p:cNvSpPr/>
            <p:nvPr/>
          </p:nvSpPr>
          <p:spPr>
            <a:xfrm>
              <a:off x="5432526" y="4940782"/>
              <a:ext cx="92710" cy="88265"/>
            </a:xfrm>
            <a:custGeom>
              <a:avLst/>
              <a:gdLst/>
              <a:ahLst/>
              <a:cxnLst/>
              <a:rect l="l" t="t" r="r" b="b"/>
              <a:pathLst>
                <a:path w="92710" h="88264">
                  <a:moveTo>
                    <a:pt x="0" y="0"/>
                  </a:moveTo>
                  <a:lnTo>
                    <a:pt x="92697" y="87934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52" name="object 26152"/>
            <p:cNvSpPr/>
            <p:nvPr/>
          </p:nvSpPr>
          <p:spPr>
            <a:xfrm>
              <a:off x="5551360" y="5054066"/>
              <a:ext cx="79375" cy="77470"/>
            </a:xfrm>
            <a:custGeom>
              <a:avLst/>
              <a:gdLst/>
              <a:ahLst/>
              <a:cxnLst/>
              <a:rect l="l" t="t" r="r" b="b"/>
              <a:pathLst>
                <a:path w="79375" h="77470">
                  <a:moveTo>
                    <a:pt x="0" y="0"/>
                  </a:moveTo>
                  <a:lnTo>
                    <a:pt x="79222" y="76847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153" name="object 26153"/>
          <p:cNvSpPr/>
          <p:nvPr/>
        </p:nvSpPr>
        <p:spPr>
          <a:xfrm>
            <a:off x="5560195" y="2889052"/>
            <a:ext cx="4286" cy="7715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6337" y="0"/>
                </a:moveTo>
                <a:lnTo>
                  <a:pt x="0" y="11087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54" name="object 26154"/>
          <p:cNvSpPr/>
          <p:nvPr/>
        </p:nvSpPr>
        <p:spPr>
          <a:xfrm>
            <a:off x="5470355" y="3015779"/>
            <a:ext cx="22289" cy="38576"/>
          </a:xfrm>
          <a:custGeom>
            <a:avLst/>
            <a:gdLst/>
            <a:ahLst/>
            <a:cxnLst/>
            <a:rect l="l" t="t" r="r" b="b"/>
            <a:pathLst>
              <a:path w="33020" h="57150">
                <a:moveTo>
                  <a:pt x="32486" y="0"/>
                </a:moveTo>
                <a:lnTo>
                  <a:pt x="0" y="57048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55" name="object 26155"/>
          <p:cNvSpPr/>
          <p:nvPr/>
        </p:nvSpPr>
        <p:spPr>
          <a:xfrm>
            <a:off x="5440951" y="3086366"/>
            <a:ext cx="10716" cy="19288"/>
          </a:xfrm>
          <a:custGeom>
            <a:avLst/>
            <a:gdLst/>
            <a:ahLst/>
            <a:cxnLst/>
            <a:rect l="l" t="t" r="r" b="b"/>
            <a:pathLst>
              <a:path w="15875" h="28575">
                <a:moveTo>
                  <a:pt x="15849" y="0"/>
                </a:moveTo>
                <a:lnTo>
                  <a:pt x="0" y="28524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56" name="object 26156"/>
          <p:cNvSpPr/>
          <p:nvPr/>
        </p:nvSpPr>
        <p:spPr>
          <a:xfrm>
            <a:off x="5366619" y="3144127"/>
            <a:ext cx="52721" cy="92583"/>
          </a:xfrm>
          <a:custGeom>
            <a:avLst/>
            <a:gdLst/>
            <a:ahLst/>
            <a:cxnLst/>
            <a:rect l="l" t="t" r="r" b="b"/>
            <a:pathLst>
              <a:path w="78104" h="137160">
                <a:moveTo>
                  <a:pt x="77635" y="0"/>
                </a:moveTo>
                <a:lnTo>
                  <a:pt x="0" y="137045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57" name="object 26157"/>
          <p:cNvSpPr/>
          <p:nvPr/>
        </p:nvSpPr>
        <p:spPr>
          <a:xfrm>
            <a:off x="5290684" y="3274061"/>
            <a:ext cx="54864" cy="95583"/>
          </a:xfrm>
          <a:custGeom>
            <a:avLst/>
            <a:gdLst/>
            <a:ahLst/>
            <a:cxnLst/>
            <a:rect l="l" t="t" r="r" b="b"/>
            <a:pathLst>
              <a:path w="81279" h="141604">
                <a:moveTo>
                  <a:pt x="80810" y="0"/>
                </a:moveTo>
                <a:lnTo>
                  <a:pt x="0" y="141008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58" name="object 26158"/>
          <p:cNvSpPr/>
          <p:nvPr/>
        </p:nvSpPr>
        <p:spPr>
          <a:xfrm>
            <a:off x="5253257" y="3405606"/>
            <a:ext cx="16716" cy="29575"/>
          </a:xfrm>
          <a:custGeom>
            <a:avLst/>
            <a:gdLst/>
            <a:ahLst/>
            <a:cxnLst/>
            <a:rect l="l" t="t" r="r" b="b"/>
            <a:pathLst>
              <a:path w="24764" h="43814">
                <a:moveTo>
                  <a:pt x="24549" y="0"/>
                </a:moveTo>
                <a:lnTo>
                  <a:pt x="0" y="43573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6159" name="object 26159"/>
          <p:cNvGrpSpPr/>
          <p:nvPr/>
        </p:nvGrpSpPr>
        <p:grpSpPr>
          <a:xfrm>
            <a:off x="5296029" y="3330746"/>
            <a:ext cx="339900" cy="100298"/>
            <a:chOff x="6152635" y="4934439"/>
            <a:chExt cx="503555" cy="148590"/>
          </a:xfrm>
        </p:grpSpPr>
        <p:sp>
          <p:nvSpPr>
            <p:cNvPr id="26160" name="object 26160"/>
            <p:cNvSpPr/>
            <p:nvPr/>
          </p:nvSpPr>
          <p:spPr>
            <a:xfrm>
              <a:off x="6584403" y="4935232"/>
              <a:ext cx="71120" cy="20955"/>
            </a:xfrm>
            <a:custGeom>
              <a:avLst/>
              <a:gdLst/>
              <a:ahLst/>
              <a:cxnLst/>
              <a:rect l="l" t="t" r="r" b="b"/>
              <a:pathLst>
                <a:path w="71120" h="20954">
                  <a:moveTo>
                    <a:pt x="70497" y="0"/>
                  </a:moveTo>
                  <a:lnTo>
                    <a:pt x="0" y="20599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61" name="object 26161"/>
            <p:cNvSpPr/>
            <p:nvPr/>
          </p:nvSpPr>
          <p:spPr>
            <a:xfrm>
              <a:off x="6476657" y="4965331"/>
              <a:ext cx="74295" cy="22225"/>
            </a:xfrm>
            <a:custGeom>
              <a:avLst/>
              <a:gdLst/>
              <a:ahLst/>
              <a:cxnLst/>
              <a:rect l="l" t="t" r="r" b="b"/>
              <a:pathLst>
                <a:path w="74295" h="22225">
                  <a:moveTo>
                    <a:pt x="73672" y="0"/>
                  </a:moveTo>
                  <a:lnTo>
                    <a:pt x="0" y="22174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62" name="object 26162"/>
            <p:cNvSpPr/>
            <p:nvPr/>
          </p:nvSpPr>
          <p:spPr>
            <a:xfrm>
              <a:off x="6367335" y="4997018"/>
              <a:ext cx="76200" cy="22225"/>
            </a:xfrm>
            <a:custGeom>
              <a:avLst/>
              <a:gdLst/>
              <a:ahLst/>
              <a:cxnLst/>
              <a:rect l="l" t="t" r="r" b="b"/>
              <a:pathLst>
                <a:path w="76200" h="22225">
                  <a:moveTo>
                    <a:pt x="76047" y="0"/>
                  </a:moveTo>
                  <a:lnTo>
                    <a:pt x="0" y="22186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63" name="object 26163"/>
            <p:cNvSpPr/>
            <p:nvPr/>
          </p:nvSpPr>
          <p:spPr>
            <a:xfrm>
              <a:off x="6257213" y="5028704"/>
              <a:ext cx="78105" cy="23495"/>
            </a:xfrm>
            <a:custGeom>
              <a:avLst/>
              <a:gdLst/>
              <a:ahLst/>
              <a:cxnLst/>
              <a:rect l="l" t="t" r="r" b="b"/>
              <a:pathLst>
                <a:path w="78104" h="23495">
                  <a:moveTo>
                    <a:pt x="77635" y="0"/>
                  </a:moveTo>
                  <a:lnTo>
                    <a:pt x="0" y="22974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64" name="object 26164"/>
            <p:cNvSpPr/>
            <p:nvPr/>
          </p:nvSpPr>
          <p:spPr>
            <a:xfrm>
              <a:off x="6153429" y="5061191"/>
              <a:ext cx="72390" cy="20955"/>
            </a:xfrm>
            <a:custGeom>
              <a:avLst/>
              <a:gdLst/>
              <a:ahLst/>
              <a:cxnLst/>
              <a:rect l="l" t="t" r="r" b="b"/>
              <a:pathLst>
                <a:path w="72389" h="20954">
                  <a:moveTo>
                    <a:pt x="72097" y="0"/>
                  </a:moveTo>
                  <a:lnTo>
                    <a:pt x="0" y="20599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165" name="object 26165"/>
          <p:cNvSpPr/>
          <p:nvPr/>
        </p:nvSpPr>
        <p:spPr>
          <a:xfrm>
            <a:off x="7036628" y="3295457"/>
            <a:ext cx="462058" cy="30861"/>
          </a:xfrm>
          <a:custGeom>
            <a:avLst/>
            <a:gdLst/>
            <a:ahLst/>
            <a:cxnLst/>
            <a:rect l="l" t="t" r="r" b="b"/>
            <a:pathLst>
              <a:path w="684529" h="45720">
                <a:moveTo>
                  <a:pt x="684491" y="0"/>
                </a:moveTo>
                <a:lnTo>
                  <a:pt x="0" y="45161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66" name="object 26166"/>
          <p:cNvSpPr/>
          <p:nvPr/>
        </p:nvSpPr>
        <p:spPr>
          <a:xfrm>
            <a:off x="6541446" y="3331814"/>
            <a:ext cx="405479" cy="27432"/>
          </a:xfrm>
          <a:custGeom>
            <a:avLst/>
            <a:gdLst/>
            <a:ahLst/>
            <a:cxnLst/>
            <a:rect l="l" t="t" r="r" b="b"/>
            <a:pathLst>
              <a:path w="600709" h="40639">
                <a:moveTo>
                  <a:pt x="600506" y="0"/>
                </a:moveTo>
                <a:lnTo>
                  <a:pt x="0" y="40411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67" name="object 26167"/>
          <p:cNvSpPr/>
          <p:nvPr/>
        </p:nvSpPr>
        <p:spPr>
          <a:xfrm>
            <a:off x="6267665" y="3364971"/>
            <a:ext cx="178308" cy="12002"/>
          </a:xfrm>
          <a:custGeom>
            <a:avLst/>
            <a:gdLst/>
            <a:ahLst/>
            <a:cxnLst/>
            <a:rect l="l" t="t" r="r" b="b"/>
            <a:pathLst>
              <a:path w="264159" h="17779">
                <a:moveTo>
                  <a:pt x="263817" y="0"/>
                </a:moveTo>
                <a:lnTo>
                  <a:pt x="0" y="17424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6168" name="object 26168"/>
          <p:cNvGrpSpPr/>
          <p:nvPr/>
        </p:nvGrpSpPr>
        <p:grpSpPr>
          <a:xfrm>
            <a:off x="6103499" y="3382079"/>
            <a:ext cx="78438" cy="6429"/>
            <a:chOff x="7348887" y="5010486"/>
            <a:chExt cx="116205" cy="9525"/>
          </a:xfrm>
        </p:grpSpPr>
        <p:sp>
          <p:nvSpPr>
            <p:cNvPr id="26169" name="object 26169"/>
            <p:cNvSpPr/>
            <p:nvPr/>
          </p:nvSpPr>
          <p:spPr>
            <a:xfrm>
              <a:off x="7409104" y="5011280"/>
              <a:ext cx="55244" cy="4445"/>
            </a:xfrm>
            <a:custGeom>
              <a:avLst/>
              <a:gdLst/>
              <a:ahLst/>
              <a:cxnLst/>
              <a:rect l="l" t="t" r="r" b="b"/>
              <a:pathLst>
                <a:path w="55245" h="4445">
                  <a:moveTo>
                    <a:pt x="54660" y="0"/>
                  </a:moveTo>
                  <a:lnTo>
                    <a:pt x="0" y="3962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70" name="object 26170"/>
            <p:cNvSpPr/>
            <p:nvPr/>
          </p:nvSpPr>
          <p:spPr>
            <a:xfrm>
              <a:off x="7349680" y="5017617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4">
                  <a:moveTo>
                    <a:pt x="-793" y="787"/>
                  </a:moveTo>
                  <a:lnTo>
                    <a:pt x="19018" y="787"/>
                  </a:lnTo>
                </a:path>
              </a:pathLst>
            </a:custGeom>
            <a:ln w="3175">
              <a:solidFill>
                <a:srgbClr val="666666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171" name="object 26171"/>
          <p:cNvSpPr/>
          <p:nvPr/>
        </p:nvSpPr>
        <p:spPr>
          <a:xfrm>
            <a:off x="5752171" y="3409355"/>
            <a:ext cx="31718" cy="0"/>
          </a:xfrm>
          <a:custGeom>
            <a:avLst/>
            <a:gdLst/>
            <a:ahLst/>
            <a:cxnLst/>
            <a:rect l="l" t="t" r="r" b="b"/>
            <a:pathLst>
              <a:path w="46990">
                <a:moveTo>
                  <a:pt x="0" y="0"/>
                </a:moveTo>
                <a:lnTo>
                  <a:pt x="46755" y="0"/>
                </a:lnTo>
              </a:path>
            </a:pathLst>
          </a:custGeom>
          <a:ln w="6350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72" name="object 26172"/>
          <p:cNvSpPr/>
          <p:nvPr/>
        </p:nvSpPr>
        <p:spPr>
          <a:xfrm>
            <a:off x="4119603" y="3602928"/>
            <a:ext cx="403336" cy="87868"/>
          </a:xfrm>
          <a:custGeom>
            <a:avLst/>
            <a:gdLst/>
            <a:ahLst/>
            <a:cxnLst/>
            <a:rect l="l" t="t" r="r" b="b"/>
            <a:pathLst>
              <a:path w="597535" h="130175">
                <a:moveTo>
                  <a:pt x="0" y="129921"/>
                </a:moveTo>
                <a:lnTo>
                  <a:pt x="597319" y="0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73" name="object 26173"/>
          <p:cNvSpPr/>
          <p:nvPr/>
        </p:nvSpPr>
        <p:spPr>
          <a:xfrm>
            <a:off x="4784821" y="3538222"/>
            <a:ext cx="33861" cy="7715"/>
          </a:xfrm>
          <a:custGeom>
            <a:avLst/>
            <a:gdLst/>
            <a:ahLst/>
            <a:cxnLst/>
            <a:rect l="l" t="t" r="r" b="b"/>
            <a:pathLst>
              <a:path w="50164" h="11429">
                <a:moveTo>
                  <a:pt x="0" y="11099"/>
                </a:moveTo>
                <a:lnTo>
                  <a:pt x="49911" y="0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74" name="object 26174"/>
          <p:cNvSpPr/>
          <p:nvPr/>
        </p:nvSpPr>
        <p:spPr>
          <a:xfrm>
            <a:off x="1284406" y="4009325"/>
            <a:ext cx="1375029" cy="300038"/>
          </a:xfrm>
          <a:custGeom>
            <a:avLst/>
            <a:gdLst/>
            <a:ahLst/>
            <a:cxnLst/>
            <a:rect l="l" t="t" r="r" b="b"/>
            <a:pathLst>
              <a:path w="2037080" h="444500">
                <a:moveTo>
                  <a:pt x="0" y="444436"/>
                </a:moveTo>
                <a:lnTo>
                  <a:pt x="2036762" y="0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75" name="object 26175"/>
          <p:cNvSpPr/>
          <p:nvPr/>
        </p:nvSpPr>
        <p:spPr>
          <a:xfrm>
            <a:off x="5723835" y="3512016"/>
            <a:ext cx="135874" cy="10716"/>
          </a:xfrm>
          <a:custGeom>
            <a:avLst/>
            <a:gdLst/>
            <a:ahLst/>
            <a:cxnLst/>
            <a:rect l="l" t="t" r="r" b="b"/>
            <a:pathLst>
              <a:path w="201295" h="15875">
                <a:moveTo>
                  <a:pt x="201231" y="15849"/>
                </a:moveTo>
                <a:lnTo>
                  <a:pt x="0" y="0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76" name="object 26176"/>
          <p:cNvSpPr/>
          <p:nvPr/>
        </p:nvSpPr>
        <p:spPr>
          <a:xfrm>
            <a:off x="5627052" y="3504001"/>
            <a:ext cx="8144" cy="1286"/>
          </a:xfrm>
          <a:custGeom>
            <a:avLst/>
            <a:gdLst/>
            <a:ahLst/>
            <a:cxnLst/>
            <a:rect l="l" t="t" r="r" b="b"/>
            <a:pathLst>
              <a:path w="12065" h="1904">
                <a:moveTo>
                  <a:pt x="11874" y="1574"/>
                </a:moveTo>
                <a:lnTo>
                  <a:pt x="0" y="0"/>
                </a:lnTo>
              </a:path>
            </a:pathLst>
          </a:custGeom>
          <a:ln w="31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77" name="object 26177"/>
          <p:cNvSpPr/>
          <p:nvPr/>
        </p:nvSpPr>
        <p:spPr>
          <a:xfrm>
            <a:off x="5394969" y="3485818"/>
            <a:ext cx="23574" cy="1715"/>
          </a:xfrm>
          <a:custGeom>
            <a:avLst/>
            <a:gdLst/>
            <a:ahLst/>
            <a:cxnLst/>
            <a:rect l="l" t="t" r="r" b="b"/>
            <a:pathLst>
              <a:path w="34925" h="2539">
                <a:moveTo>
                  <a:pt x="-793" y="1193"/>
                </a:moveTo>
                <a:lnTo>
                  <a:pt x="35655" y="1193"/>
                </a:lnTo>
              </a:path>
            </a:pathLst>
          </a:custGeom>
          <a:ln w="3975">
            <a:solidFill>
              <a:srgbClr val="666666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6178" name="object 26178"/>
          <p:cNvGrpSpPr/>
          <p:nvPr/>
        </p:nvGrpSpPr>
        <p:grpSpPr>
          <a:xfrm>
            <a:off x="2419672" y="3449458"/>
            <a:ext cx="93869" cy="15002"/>
            <a:chOff x="1891366" y="5110308"/>
            <a:chExt cx="139065" cy="22225"/>
          </a:xfrm>
        </p:grpSpPr>
        <p:sp>
          <p:nvSpPr>
            <p:cNvPr id="26179" name="object 26179"/>
            <p:cNvSpPr/>
            <p:nvPr/>
          </p:nvSpPr>
          <p:spPr>
            <a:xfrm>
              <a:off x="1991182" y="513090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0"/>
                  </a:moveTo>
                  <a:lnTo>
                    <a:pt x="6337" y="800"/>
                  </a:lnTo>
                </a:path>
              </a:pathLst>
            </a:custGeom>
            <a:ln w="3175">
              <a:solidFill>
                <a:srgbClr val="B8B8B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80" name="object 26180"/>
            <p:cNvSpPr/>
            <p:nvPr/>
          </p:nvSpPr>
          <p:spPr>
            <a:xfrm>
              <a:off x="1920671" y="5111889"/>
              <a:ext cx="71120" cy="8255"/>
            </a:xfrm>
            <a:custGeom>
              <a:avLst/>
              <a:gdLst/>
              <a:ahLst/>
              <a:cxnLst/>
              <a:rect l="l" t="t" r="r" b="b"/>
              <a:pathLst>
                <a:path w="71119" h="8254">
                  <a:moveTo>
                    <a:pt x="0" y="0"/>
                  </a:moveTo>
                  <a:lnTo>
                    <a:pt x="70510" y="7924"/>
                  </a:lnTo>
                </a:path>
              </a:pathLst>
            </a:custGeom>
            <a:ln w="3175">
              <a:solidFill>
                <a:srgbClr val="B8B8B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81" name="object 26181"/>
            <p:cNvSpPr/>
            <p:nvPr/>
          </p:nvSpPr>
          <p:spPr>
            <a:xfrm>
              <a:off x="1910384" y="5111889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4" h="1270">
                  <a:moveTo>
                    <a:pt x="0" y="800"/>
                  </a:moveTo>
                  <a:lnTo>
                    <a:pt x="1574" y="800"/>
                  </a:lnTo>
                  <a:lnTo>
                    <a:pt x="2374" y="0"/>
                  </a:lnTo>
                  <a:lnTo>
                    <a:pt x="10287" y="0"/>
                  </a:lnTo>
                </a:path>
              </a:pathLst>
            </a:custGeom>
            <a:ln w="3175">
              <a:solidFill>
                <a:srgbClr val="B8B8B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82" name="object 26182"/>
            <p:cNvSpPr/>
            <p:nvPr/>
          </p:nvSpPr>
          <p:spPr>
            <a:xfrm>
              <a:off x="1898497" y="5112689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4" h="8889">
                  <a:moveTo>
                    <a:pt x="0" y="8712"/>
                  </a:moveTo>
                  <a:lnTo>
                    <a:pt x="11887" y="0"/>
                  </a:lnTo>
                </a:path>
              </a:pathLst>
            </a:custGeom>
            <a:ln w="3175">
              <a:solidFill>
                <a:srgbClr val="B8B8B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83" name="object 26183"/>
            <p:cNvSpPr/>
            <p:nvPr/>
          </p:nvSpPr>
          <p:spPr>
            <a:xfrm>
              <a:off x="1892160" y="512060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0"/>
                  </a:moveTo>
                  <a:lnTo>
                    <a:pt x="6337" y="800"/>
                  </a:lnTo>
                </a:path>
              </a:pathLst>
            </a:custGeom>
            <a:ln w="3175">
              <a:solidFill>
                <a:srgbClr val="B8B8B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84" name="object 26184"/>
            <p:cNvSpPr/>
            <p:nvPr/>
          </p:nvSpPr>
          <p:spPr>
            <a:xfrm>
              <a:off x="1997519" y="5111102"/>
              <a:ext cx="31750" cy="20955"/>
            </a:xfrm>
            <a:custGeom>
              <a:avLst/>
              <a:gdLst/>
              <a:ahLst/>
              <a:cxnLst/>
              <a:rect l="l" t="t" r="r" b="b"/>
              <a:pathLst>
                <a:path w="31750" h="20954">
                  <a:moveTo>
                    <a:pt x="0" y="20599"/>
                  </a:moveTo>
                  <a:lnTo>
                    <a:pt x="31699" y="0"/>
                  </a:lnTo>
                </a:path>
              </a:pathLst>
            </a:custGeom>
            <a:ln w="3175">
              <a:solidFill>
                <a:srgbClr val="B8B8B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185" name="object 26185"/>
          <p:cNvSpPr/>
          <p:nvPr/>
        </p:nvSpPr>
        <p:spPr>
          <a:xfrm>
            <a:off x="5548442" y="2966591"/>
            <a:ext cx="1286" cy="1286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74"/>
                </a:moveTo>
                <a:lnTo>
                  <a:pt x="1587" y="0"/>
                </a:lnTo>
              </a:path>
            </a:pathLst>
          </a:custGeom>
          <a:ln w="3175">
            <a:solidFill>
              <a:srgbClr val="B8B8B8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86" name="object 26186"/>
          <p:cNvSpPr/>
          <p:nvPr/>
        </p:nvSpPr>
        <p:spPr>
          <a:xfrm>
            <a:off x="5491761" y="2965511"/>
            <a:ext cx="857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393" y="-793"/>
                </a:moveTo>
                <a:lnTo>
                  <a:pt x="393" y="793"/>
                </a:lnTo>
              </a:path>
            </a:pathLst>
          </a:custGeom>
          <a:ln w="3175">
            <a:solidFill>
              <a:srgbClr val="B8B8B8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87" name="object 26187"/>
          <p:cNvSpPr/>
          <p:nvPr/>
        </p:nvSpPr>
        <p:spPr>
          <a:xfrm>
            <a:off x="5525441" y="2966582"/>
            <a:ext cx="23146" cy="1286"/>
          </a:xfrm>
          <a:custGeom>
            <a:avLst/>
            <a:gdLst/>
            <a:ahLst/>
            <a:cxnLst/>
            <a:rect l="l" t="t" r="r" b="b"/>
            <a:pathLst>
              <a:path w="34290" h="1904">
                <a:moveTo>
                  <a:pt x="0" y="0"/>
                </a:moveTo>
                <a:lnTo>
                  <a:pt x="34074" y="1574"/>
                </a:lnTo>
              </a:path>
            </a:pathLst>
          </a:custGeom>
          <a:ln w="3175">
            <a:solidFill>
              <a:srgbClr val="B8B8B8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6188" name="object 26188"/>
          <p:cNvGrpSpPr/>
          <p:nvPr/>
        </p:nvGrpSpPr>
        <p:grpSpPr>
          <a:xfrm>
            <a:off x="6780494" y="3128075"/>
            <a:ext cx="167164" cy="68580"/>
            <a:chOff x="8351843" y="4634185"/>
            <a:chExt cx="247650" cy="101600"/>
          </a:xfrm>
        </p:grpSpPr>
        <p:sp>
          <p:nvSpPr>
            <p:cNvPr id="26189" name="object 26189"/>
            <p:cNvSpPr/>
            <p:nvPr/>
          </p:nvSpPr>
          <p:spPr>
            <a:xfrm>
              <a:off x="8461171" y="4674590"/>
              <a:ext cx="137160" cy="60325"/>
            </a:xfrm>
            <a:custGeom>
              <a:avLst/>
              <a:gdLst/>
              <a:ahLst/>
              <a:cxnLst/>
              <a:rect l="l" t="t" r="r" b="b"/>
              <a:pathLst>
                <a:path w="137159" h="60325">
                  <a:moveTo>
                    <a:pt x="137058" y="60210"/>
                  </a:moveTo>
                  <a:lnTo>
                    <a:pt x="131508" y="57835"/>
                  </a:lnTo>
                  <a:lnTo>
                    <a:pt x="101534" y="43817"/>
                  </a:lnTo>
                  <a:lnTo>
                    <a:pt x="71726" y="30346"/>
                  </a:lnTo>
                  <a:lnTo>
                    <a:pt x="41704" y="17352"/>
                  </a:lnTo>
                  <a:lnTo>
                    <a:pt x="11087" y="47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BBBBBB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90" name="object 26190"/>
            <p:cNvSpPr/>
            <p:nvPr/>
          </p:nvSpPr>
          <p:spPr>
            <a:xfrm>
              <a:off x="8418385" y="4658741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5" h="3175">
                  <a:moveTo>
                    <a:pt x="10299" y="31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BBBBBB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91" name="object 26191"/>
            <p:cNvSpPr/>
            <p:nvPr/>
          </p:nvSpPr>
          <p:spPr>
            <a:xfrm>
              <a:off x="8352637" y="4634979"/>
              <a:ext cx="29845" cy="10795"/>
            </a:xfrm>
            <a:custGeom>
              <a:avLst/>
              <a:gdLst/>
              <a:ahLst/>
              <a:cxnLst/>
              <a:rect l="l" t="t" r="r" b="b"/>
              <a:pathLst>
                <a:path w="29845" h="10795">
                  <a:moveTo>
                    <a:pt x="29311" y="10299"/>
                  </a:moveTo>
                  <a:lnTo>
                    <a:pt x="15049" y="47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BBBBBB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192" name="object 26192"/>
          <p:cNvGrpSpPr/>
          <p:nvPr/>
        </p:nvGrpSpPr>
        <p:grpSpPr>
          <a:xfrm>
            <a:off x="6675678" y="3094394"/>
            <a:ext cx="39433" cy="12430"/>
            <a:chOff x="8196560" y="4584287"/>
            <a:chExt cx="58419" cy="18415"/>
          </a:xfrm>
        </p:grpSpPr>
        <p:sp>
          <p:nvSpPr>
            <p:cNvPr id="26193" name="object 26193"/>
            <p:cNvSpPr/>
            <p:nvPr/>
          </p:nvSpPr>
          <p:spPr>
            <a:xfrm>
              <a:off x="8234591" y="4596155"/>
              <a:ext cx="19050" cy="5715"/>
            </a:xfrm>
            <a:custGeom>
              <a:avLst/>
              <a:gdLst/>
              <a:ahLst/>
              <a:cxnLst/>
              <a:rect l="l" t="t" r="r" b="b"/>
              <a:pathLst>
                <a:path w="19050" h="5714">
                  <a:moveTo>
                    <a:pt x="19011" y="5549"/>
                  </a:moveTo>
                  <a:lnTo>
                    <a:pt x="2374" y="7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BBBBBB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94" name="object 26194"/>
            <p:cNvSpPr/>
            <p:nvPr/>
          </p:nvSpPr>
          <p:spPr>
            <a:xfrm>
              <a:off x="8197354" y="4585080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4762" y="15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BBBBBB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195" name="object 26195"/>
          <p:cNvGrpSpPr/>
          <p:nvPr/>
        </p:nvGrpSpPr>
        <p:grpSpPr>
          <a:xfrm>
            <a:off x="6151634" y="2986371"/>
            <a:ext cx="102441" cy="16288"/>
            <a:chOff x="7420197" y="4424254"/>
            <a:chExt cx="151765" cy="24130"/>
          </a:xfrm>
        </p:grpSpPr>
        <p:sp>
          <p:nvSpPr>
            <p:cNvPr id="26196" name="object 26196"/>
            <p:cNvSpPr/>
            <p:nvPr/>
          </p:nvSpPr>
          <p:spPr>
            <a:xfrm>
              <a:off x="7523975" y="4440097"/>
              <a:ext cx="46990" cy="7620"/>
            </a:xfrm>
            <a:custGeom>
              <a:avLst/>
              <a:gdLst/>
              <a:ahLst/>
              <a:cxnLst/>
              <a:rect l="l" t="t" r="r" b="b"/>
              <a:pathLst>
                <a:path w="46990" h="7620">
                  <a:moveTo>
                    <a:pt x="46735" y="7137"/>
                  </a:moveTo>
                  <a:lnTo>
                    <a:pt x="42786" y="7137"/>
                  </a:lnTo>
                  <a:lnTo>
                    <a:pt x="20599" y="317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BBBBBB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197" name="object 26197"/>
            <p:cNvSpPr/>
            <p:nvPr/>
          </p:nvSpPr>
          <p:spPr>
            <a:xfrm>
              <a:off x="7420991" y="4425048"/>
              <a:ext cx="63500" cy="8890"/>
            </a:xfrm>
            <a:custGeom>
              <a:avLst/>
              <a:gdLst/>
              <a:ahLst/>
              <a:cxnLst/>
              <a:rect l="l" t="t" r="r" b="b"/>
              <a:pathLst>
                <a:path w="63500" h="8889">
                  <a:moveTo>
                    <a:pt x="63373" y="8712"/>
                  </a:moveTo>
                  <a:lnTo>
                    <a:pt x="56248" y="7912"/>
                  </a:lnTo>
                  <a:lnTo>
                    <a:pt x="34061" y="4749"/>
                  </a:lnTo>
                  <a:lnTo>
                    <a:pt x="11099" y="15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BBBBBB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198" name="object 26198"/>
          <p:cNvSpPr/>
          <p:nvPr/>
        </p:nvSpPr>
        <p:spPr>
          <a:xfrm>
            <a:off x="6089616" y="2978352"/>
            <a:ext cx="27003" cy="3429"/>
          </a:xfrm>
          <a:custGeom>
            <a:avLst/>
            <a:gdLst/>
            <a:ahLst/>
            <a:cxnLst/>
            <a:rect l="l" t="t" r="r" b="b"/>
            <a:pathLst>
              <a:path w="40004" h="5079">
                <a:moveTo>
                  <a:pt x="39598" y="4749"/>
                </a:moveTo>
                <a:lnTo>
                  <a:pt x="34848" y="4749"/>
                </a:lnTo>
                <a:lnTo>
                  <a:pt x="11874" y="1574"/>
                </a:lnTo>
                <a:lnTo>
                  <a:pt x="0" y="0"/>
                </a:lnTo>
              </a:path>
            </a:pathLst>
          </a:custGeom>
          <a:ln w="3175">
            <a:solidFill>
              <a:srgbClr val="BBBBBB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199" name="object 26199"/>
          <p:cNvSpPr/>
          <p:nvPr/>
        </p:nvSpPr>
        <p:spPr>
          <a:xfrm>
            <a:off x="5975172" y="2964439"/>
            <a:ext cx="18002" cy="2143"/>
          </a:xfrm>
          <a:custGeom>
            <a:avLst/>
            <a:gdLst/>
            <a:ahLst/>
            <a:cxnLst/>
            <a:rect l="l" t="t" r="r" b="b"/>
            <a:pathLst>
              <a:path w="26670" h="3175">
                <a:moveTo>
                  <a:pt x="26136" y="3175"/>
                </a:moveTo>
                <a:lnTo>
                  <a:pt x="16636" y="2374"/>
                </a:lnTo>
                <a:lnTo>
                  <a:pt x="0" y="0"/>
                </a:lnTo>
              </a:path>
            </a:pathLst>
          </a:custGeom>
          <a:ln w="3175">
            <a:solidFill>
              <a:srgbClr val="BBBBBB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200" name="object 26200"/>
          <p:cNvSpPr/>
          <p:nvPr/>
        </p:nvSpPr>
        <p:spPr>
          <a:xfrm>
            <a:off x="5908333" y="2958035"/>
            <a:ext cx="27861" cy="3000"/>
          </a:xfrm>
          <a:custGeom>
            <a:avLst/>
            <a:gdLst/>
            <a:ahLst/>
            <a:cxnLst/>
            <a:rect l="l" t="t" r="r" b="b"/>
            <a:pathLst>
              <a:path w="41275" h="4445">
                <a:moveTo>
                  <a:pt x="41198" y="3962"/>
                </a:moveTo>
                <a:lnTo>
                  <a:pt x="19011" y="1587"/>
                </a:lnTo>
                <a:lnTo>
                  <a:pt x="0" y="0"/>
                </a:lnTo>
              </a:path>
            </a:pathLst>
          </a:custGeom>
          <a:ln w="3175">
            <a:solidFill>
              <a:srgbClr val="BBBBBB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201" name="object 26201"/>
          <p:cNvSpPr/>
          <p:nvPr/>
        </p:nvSpPr>
        <p:spPr>
          <a:xfrm>
            <a:off x="5840421" y="2951615"/>
            <a:ext cx="30004" cy="3000"/>
          </a:xfrm>
          <a:custGeom>
            <a:avLst/>
            <a:gdLst/>
            <a:ahLst/>
            <a:cxnLst/>
            <a:rect l="l" t="t" r="r" b="b"/>
            <a:pathLst>
              <a:path w="44450" h="4445">
                <a:moveTo>
                  <a:pt x="44361" y="3962"/>
                </a:moveTo>
                <a:lnTo>
                  <a:pt x="22174" y="1574"/>
                </a:lnTo>
                <a:lnTo>
                  <a:pt x="0" y="0"/>
                </a:lnTo>
              </a:path>
            </a:pathLst>
          </a:custGeom>
          <a:ln w="3175">
            <a:solidFill>
              <a:srgbClr val="BBBBBB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202" name="object 26202"/>
          <p:cNvSpPr/>
          <p:nvPr/>
        </p:nvSpPr>
        <p:spPr>
          <a:xfrm>
            <a:off x="5770898" y="2946265"/>
            <a:ext cx="32147" cy="2143"/>
          </a:xfrm>
          <a:custGeom>
            <a:avLst/>
            <a:gdLst/>
            <a:ahLst/>
            <a:cxnLst/>
            <a:rect l="l" t="t" r="r" b="b"/>
            <a:pathLst>
              <a:path w="47625" h="3175">
                <a:moveTo>
                  <a:pt x="47536" y="3162"/>
                </a:moveTo>
                <a:lnTo>
                  <a:pt x="26936" y="1587"/>
                </a:lnTo>
                <a:lnTo>
                  <a:pt x="2374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BBBBBB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203" name="object 26203"/>
          <p:cNvSpPr/>
          <p:nvPr/>
        </p:nvSpPr>
        <p:spPr>
          <a:xfrm>
            <a:off x="5723843" y="2942519"/>
            <a:ext cx="9858" cy="857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-793" y="400"/>
                </a:moveTo>
                <a:lnTo>
                  <a:pt x="15055" y="400"/>
                </a:lnTo>
              </a:path>
            </a:pathLst>
          </a:custGeom>
          <a:ln w="3175">
            <a:solidFill>
              <a:srgbClr val="BBBBBB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204" name="object 26204"/>
          <p:cNvSpPr/>
          <p:nvPr/>
        </p:nvSpPr>
        <p:spPr>
          <a:xfrm>
            <a:off x="5451127" y="2929695"/>
            <a:ext cx="37290" cy="1286"/>
          </a:xfrm>
          <a:custGeom>
            <a:avLst/>
            <a:gdLst/>
            <a:ahLst/>
            <a:cxnLst/>
            <a:rect l="l" t="t" r="r" b="b"/>
            <a:pathLst>
              <a:path w="55245" h="1904">
                <a:moveTo>
                  <a:pt x="54660" y="1574"/>
                </a:moveTo>
                <a:lnTo>
                  <a:pt x="45935" y="1574"/>
                </a:lnTo>
                <a:lnTo>
                  <a:pt x="19799" y="787"/>
                </a:lnTo>
                <a:lnTo>
                  <a:pt x="0" y="0"/>
                </a:lnTo>
              </a:path>
            </a:pathLst>
          </a:custGeom>
          <a:ln w="3175">
            <a:solidFill>
              <a:srgbClr val="BBBBBB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6205" name="object 26205"/>
          <p:cNvGrpSpPr/>
          <p:nvPr/>
        </p:nvGrpSpPr>
        <p:grpSpPr>
          <a:xfrm>
            <a:off x="5222254" y="2925935"/>
            <a:ext cx="197596" cy="3429"/>
            <a:chOff x="6043339" y="4334719"/>
            <a:chExt cx="292735" cy="5080"/>
          </a:xfrm>
        </p:grpSpPr>
        <p:sp>
          <p:nvSpPr>
            <p:cNvPr id="26206" name="object 26206"/>
            <p:cNvSpPr/>
            <p:nvPr/>
          </p:nvSpPr>
          <p:spPr>
            <a:xfrm>
              <a:off x="6270713" y="4337900"/>
              <a:ext cx="64769" cy="1270"/>
            </a:xfrm>
            <a:custGeom>
              <a:avLst/>
              <a:gdLst/>
              <a:ahLst/>
              <a:cxnLst/>
              <a:rect l="l" t="t" r="r" b="b"/>
              <a:pathLst>
                <a:path w="64770" h="1270">
                  <a:moveTo>
                    <a:pt x="64160" y="787"/>
                  </a:moveTo>
                  <a:lnTo>
                    <a:pt x="54660" y="787"/>
                  </a:lnTo>
                  <a:lnTo>
                    <a:pt x="2929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BBBBBB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07" name="object 26207"/>
            <p:cNvSpPr/>
            <p:nvPr/>
          </p:nvSpPr>
          <p:spPr>
            <a:xfrm>
              <a:off x="6158217" y="4336313"/>
              <a:ext cx="67945" cy="1270"/>
            </a:xfrm>
            <a:custGeom>
              <a:avLst/>
              <a:gdLst/>
              <a:ahLst/>
              <a:cxnLst/>
              <a:rect l="l" t="t" r="r" b="b"/>
              <a:pathLst>
                <a:path w="67945" h="1270">
                  <a:moveTo>
                    <a:pt x="67335" y="800"/>
                  </a:moveTo>
                  <a:lnTo>
                    <a:pt x="64160" y="800"/>
                  </a:lnTo>
                  <a:lnTo>
                    <a:pt x="3803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BBBBBB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08" name="object 26208"/>
            <p:cNvSpPr/>
            <p:nvPr/>
          </p:nvSpPr>
          <p:spPr>
            <a:xfrm>
              <a:off x="6044133" y="4335513"/>
              <a:ext cx="69850" cy="1270"/>
            </a:xfrm>
            <a:custGeom>
              <a:avLst/>
              <a:gdLst/>
              <a:ahLst/>
              <a:cxnLst/>
              <a:rect l="l" t="t" r="r" b="b"/>
              <a:pathLst>
                <a:path w="69850" h="1270">
                  <a:moveTo>
                    <a:pt x="69710" y="800"/>
                  </a:moveTo>
                  <a:lnTo>
                    <a:pt x="49123" y="0"/>
                  </a:lnTo>
                  <a:lnTo>
                    <a:pt x="11087" y="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BBBBBB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209" name="object 26209"/>
          <p:cNvGrpSpPr/>
          <p:nvPr/>
        </p:nvGrpSpPr>
        <p:grpSpPr>
          <a:xfrm>
            <a:off x="4992845" y="2926475"/>
            <a:ext cx="190738" cy="3858"/>
            <a:chOff x="5703474" y="4335519"/>
            <a:chExt cx="282575" cy="5715"/>
          </a:xfrm>
        </p:grpSpPr>
        <p:sp>
          <p:nvSpPr>
            <p:cNvPr id="26210" name="object 26210"/>
            <p:cNvSpPr/>
            <p:nvPr/>
          </p:nvSpPr>
          <p:spPr>
            <a:xfrm>
              <a:off x="5912624" y="4336313"/>
              <a:ext cx="73025" cy="0"/>
            </a:xfrm>
            <a:custGeom>
              <a:avLst/>
              <a:gdLst/>
              <a:ahLst/>
              <a:cxnLst/>
              <a:rect l="l" t="t" r="r" b="b"/>
              <a:pathLst>
                <a:path w="73025">
                  <a:moveTo>
                    <a:pt x="728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BBBBBB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11" name="object 26211"/>
            <p:cNvSpPr/>
            <p:nvPr/>
          </p:nvSpPr>
          <p:spPr>
            <a:xfrm>
              <a:off x="5796178" y="4337113"/>
              <a:ext cx="76200" cy="1270"/>
            </a:xfrm>
            <a:custGeom>
              <a:avLst/>
              <a:gdLst/>
              <a:ahLst/>
              <a:cxnLst/>
              <a:rect l="l" t="t" r="r" b="b"/>
              <a:pathLst>
                <a:path w="76200" h="1270">
                  <a:moveTo>
                    <a:pt x="76047" y="0"/>
                  </a:moveTo>
                  <a:lnTo>
                    <a:pt x="67335" y="0"/>
                  </a:lnTo>
                  <a:lnTo>
                    <a:pt x="29311" y="800"/>
                  </a:lnTo>
                  <a:lnTo>
                    <a:pt x="0" y="800"/>
                  </a:lnTo>
                </a:path>
              </a:pathLst>
            </a:custGeom>
            <a:ln w="3175">
              <a:solidFill>
                <a:srgbClr val="BBBBBB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12" name="object 26212"/>
            <p:cNvSpPr/>
            <p:nvPr/>
          </p:nvSpPr>
          <p:spPr>
            <a:xfrm>
              <a:off x="5704268" y="4338688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4">
                  <a:moveTo>
                    <a:pt x="53086" y="0"/>
                  </a:moveTo>
                  <a:lnTo>
                    <a:pt x="44373" y="0"/>
                  </a:lnTo>
                  <a:lnTo>
                    <a:pt x="6337" y="800"/>
                  </a:lnTo>
                  <a:lnTo>
                    <a:pt x="0" y="1587"/>
                  </a:lnTo>
                </a:path>
              </a:pathLst>
            </a:custGeom>
            <a:ln w="3175">
              <a:solidFill>
                <a:srgbClr val="BBBBBB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213" name="object 26213"/>
          <p:cNvSpPr/>
          <p:nvPr/>
        </p:nvSpPr>
        <p:spPr>
          <a:xfrm>
            <a:off x="3384340" y="3092786"/>
            <a:ext cx="3000" cy="857"/>
          </a:xfrm>
          <a:custGeom>
            <a:avLst/>
            <a:gdLst/>
            <a:ahLst/>
            <a:cxnLst/>
            <a:rect l="l" t="t" r="r" b="b"/>
            <a:pathLst>
              <a:path w="4445" h="1270">
                <a:moveTo>
                  <a:pt x="3962" y="0"/>
                </a:moveTo>
                <a:lnTo>
                  <a:pt x="0" y="800"/>
                </a:lnTo>
              </a:path>
            </a:pathLst>
          </a:custGeom>
          <a:ln w="3175">
            <a:solidFill>
              <a:srgbClr val="BBBBBB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214" name="object 26214"/>
          <p:cNvSpPr/>
          <p:nvPr/>
        </p:nvSpPr>
        <p:spPr>
          <a:xfrm>
            <a:off x="3252264" y="3115778"/>
            <a:ext cx="27861" cy="6001"/>
          </a:xfrm>
          <a:custGeom>
            <a:avLst/>
            <a:gdLst/>
            <a:ahLst/>
            <a:cxnLst/>
            <a:rect l="l" t="t" r="r" b="b"/>
            <a:pathLst>
              <a:path w="41275" h="8889">
                <a:moveTo>
                  <a:pt x="41198" y="0"/>
                </a:moveTo>
                <a:lnTo>
                  <a:pt x="33286" y="1587"/>
                </a:lnTo>
                <a:lnTo>
                  <a:pt x="3975" y="7924"/>
                </a:lnTo>
                <a:lnTo>
                  <a:pt x="0" y="8724"/>
                </a:lnTo>
              </a:path>
            </a:pathLst>
          </a:custGeom>
          <a:ln w="3175">
            <a:solidFill>
              <a:srgbClr val="BBBBBB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215" name="object 26215"/>
          <p:cNvSpPr/>
          <p:nvPr/>
        </p:nvSpPr>
        <p:spPr>
          <a:xfrm>
            <a:off x="2940516" y="3135032"/>
            <a:ext cx="253746" cy="68151"/>
          </a:xfrm>
          <a:custGeom>
            <a:avLst/>
            <a:gdLst/>
            <a:ahLst/>
            <a:cxnLst/>
            <a:rect l="l" t="t" r="r" b="b"/>
            <a:pathLst>
              <a:path w="375919" h="100964">
                <a:moveTo>
                  <a:pt x="375500" y="0"/>
                </a:moveTo>
                <a:lnTo>
                  <a:pt x="303566" y="18074"/>
                </a:lnTo>
                <a:lnTo>
                  <a:pt x="256997" y="29905"/>
                </a:lnTo>
                <a:lnTo>
                  <a:pt x="210472" y="41908"/>
                </a:lnTo>
                <a:lnTo>
                  <a:pt x="164017" y="54174"/>
                </a:lnTo>
                <a:lnTo>
                  <a:pt x="117658" y="66796"/>
                </a:lnTo>
                <a:lnTo>
                  <a:pt x="71422" y="79865"/>
                </a:lnTo>
                <a:lnTo>
                  <a:pt x="25336" y="93472"/>
                </a:lnTo>
                <a:lnTo>
                  <a:pt x="0" y="100609"/>
                </a:lnTo>
              </a:path>
            </a:pathLst>
          </a:custGeom>
          <a:ln w="3175">
            <a:solidFill>
              <a:srgbClr val="BBBBBB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216" name="object 26216"/>
          <p:cNvSpPr/>
          <p:nvPr/>
        </p:nvSpPr>
        <p:spPr>
          <a:xfrm>
            <a:off x="2526087" y="3360154"/>
            <a:ext cx="3858" cy="1715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5537" y="0"/>
                </a:moveTo>
                <a:lnTo>
                  <a:pt x="787" y="2374"/>
                </a:lnTo>
                <a:lnTo>
                  <a:pt x="0" y="2374"/>
                </a:lnTo>
              </a:path>
            </a:pathLst>
          </a:custGeom>
          <a:ln w="3175">
            <a:solidFill>
              <a:srgbClr val="BBBBBB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pic>
        <p:nvPicPr>
          <p:cNvPr id="26217" name="object 26217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2322348" y="3420046"/>
            <a:ext cx="98395" cy="67911"/>
          </a:xfrm>
          <a:prstGeom prst="rect">
            <a:avLst/>
          </a:prstGeom>
        </p:spPr>
      </p:pic>
      <p:sp>
        <p:nvSpPr>
          <p:cNvPr id="26218" name="object 26218"/>
          <p:cNvSpPr/>
          <p:nvPr/>
        </p:nvSpPr>
        <p:spPr>
          <a:xfrm>
            <a:off x="2429818" y="1841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5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219" name="object 26219"/>
          <p:cNvSpPr/>
          <p:nvPr/>
        </p:nvSpPr>
        <p:spPr>
          <a:xfrm>
            <a:off x="2429818" y="19890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5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6220" name="object 26220"/>
          <p:cNvGrpSpPr/>
          <p:nvPr/>
        </p:nvGrpSpPr>
        <p:grpSpPr>
          <a:xfrm>
            <a:off x="2679007" y="3028617"/>
            <a:ext cx="228029" cy="87439"/>
            <a:chOff x="2275566" y="4486840"/>
            <a:chExt cx="337820" cy="129539"/>
          </a:xfrm>
        </p:grpSpPr>
        <p:sp>
          <p:nvSpPr>
            <p:cNvPr id="26221" name="object 26221"/>
            <p:cNvSpPr/>
            <p:nvPr/>
          </p:nvSpPr>
          <p:spPr>
            <a:xfrm>
              <a:off x="2276360" y="4487633"/>
              <a:ext cx="335915" cy="127635"/>
            </a:xfrm>
            <a:custGeom>
              <a:avLst/>
              <a:gdLst/>
              <a:ahLst/>
              <a:cxnLst/>
              <a:rect l="l" t="t" r="r" b="b"/>
              <a:pathLst>
                <a:path w="335914" h="127635">
                  <a:moveTo>
                    <a:pt x="335889" y="0"/>
                  </a:moveTo>
                  <a:lnTo>
                    <a:pt x="0" y="0"/>
                  </a:lnTo>
                  <a:lnTo>
                    <a:pt x="0" y="127546"/>
                  </a:lnTo>
                  <a:lnTo>
                    <a:pt x="335889" y="127546"/>
                  </a:lnTo>
                  <a:lnTo>
                    <a:pt x="3358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22" name="object 26222"/>
            <p:cNvSpPr/>
            <p:nvPr/>
          </p:nvSpPr>
          <p:spPr>
            <a:xfrm>
              <a:off x="2276360" y="4487633"/>
              <a:ext cx="335915" cy="127635"/>
            </a:xfrm>
            <a:custGeom>
              <a:avLst/>
              <a:gdLst/>
              <a:ahLst/>
              <a:cxnLst/>
              <a:rect l="l" t="t" r="r" b="b"/>
              <a:pathLst>
                <a:path w="335914" h="127635">
                  <a:moveTo>
                    <a:pt x="0" y="0"/>
                  </a:moveTo>
                  <a:lnTo>
                    <a:pt x="0" y="127546"/>
                  </a:lnTo>
                  <a:lnTo>
                    <a:pt x="335889" y="127546"/>
                  </a:lnTo>
                  <a:lnTo>
                    <a:pt x="33588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223" name="object 26223"/>
          <p:cNvGrpSpPr/>
          <p:nvPr/>
        </p:nvGrpSpPr>
        <p:grpSpPr>
          <a:xfrm>
            <a:off x="5782124" y="2748948"/>
            <a:ext cx="228029" cy="87439"/>
            <a:chOff x="6872776" y="4072515"/>
            <a:chExt cx="337820" cy="129539"/>
          </a:xfrm>
        </p:grpSpPr>
        <p:sp>
          <p:nvSpPr>
            <p:cNvPr id="26224" name="object 26224"/>
            <p:cNvSpPr/>
            <p:nvPr/>
          </p:nvSpPr>
          <p:spPr>
            <a:xfrm>
              <a:off x="6873570" y="4073309"/>
              <a:ext cx="335915" cy="127635"/>
            </a:xfrm>
            <a:custGeom>
              <a:avLst/>
              <a:gdLst/>
              <a:ahLst/>
              <a:cxnLst/>
              <a:rect l="l" t="t" r="r" b="b"/>
              <a:pathLst>
                <a:path w="335915" h="127635">
                  <a:moveTo>
                    <a:pt x="335889" y="0"/>
                  </a:moveTo>
                  <a:lnTo>
                    <a:pt x="0" y="0"/>
                  </a:lnTo>
                  <a:lnTo>
                    <a:pt x="0" y="127546"/>
                  </a:lnTo>
                  <a:lnTo>
                    <a:pt x="335889" y="127546"/>
                  </a:lnTo>
                  <a:lnTo>
                    <a:pt x="3358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25" name="object 26225"/>
            <p:cNvSpPr/>
            <p:nvPr/>
          </p:nvSpPr>
          <p:spPr>
            <a:xfrm>
              <a:off x="6873570" y="4073309"/>
              <a:ext cx="335915" cy="127635"/>
            </a:xfrm>
            <a:custGeom>
              <a:avLst/>
              <a:gdLst/>
              <a:ahLst/>
              <a:cxnLst/>
              <a:rect l="l" t="t" r="r" b="b"/>
              <a:pathLst>
                <a:path w="335915" h="127635">
                  <a:moveTo>
                    <a:pt x="0" y="0"/>
                  </a:moveTo>
                  <a:lnTo>
                    <a:pt x="0" y="127546"/>
                  </a:lnTo>
                  <a:lnTo>
                    <a:pt x="335889" y="127546"/>
                  </a:lnTo>
                  <a:lnTo>
                    <a:pt x="33588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226" name="object 26226"/>
          <p:cNvGrpSpPr/>
          <p:nvPr/>
        </p:nvGrpSpPr>
        <p:grpSpPr>
          <a:xfrm>
            <a:off x="3652783" y="2897072"/>
            <a:ext cx="228029" cy="87011"/>
            <a:chOff x="3718198" y="4291958"/>
            <a:chExt cx="337820" cy="128905"/>
          </a:xfrm>
        </p:grpSpPr>
        <p:sp>
          <p:nvSpPr>
            <p:cNvPr id="26227" name="object 26227"/>
            <p:cNvSpPr/>
            <p:nvPr/>
          </p:nvSpPr>
          <p:spPr>
            <a:xfrm>
              <a:off x="3718991" y="4292752"/>
              <a:ext cx="335915" cy="127000"/>
            </a:xfrm>
            <a:custGeom>
              <a:avLst/>
              <a:gdLst/>
              <a:ahLst/>
              <a:cxnLst/>
              <a:rect l="l" t="t" r="r" b="b"/>
              <a:pathLst>
                <a:path w="335914" h="127000">
                  <a:moveTo>
                    <a:pt x="335889" y="0"/>
                  </a:moveTo>
                  <a:lnTo>
                    <a:pt x="0" y="0"/>
                  </a:lnTo>
                  <a:lnTo>
                    <a:pt x="0" y="126746"/>
                  </a:lnTo>
                  <a:lnTo>
                    <a:pt x="335889" y="126746"/>
                  </a:lnTo>
                  <a:lnTo>
                    <a:pt x="3358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28" name="object 26228"/>
            <p:cNvSpPr/>
            <p:nvPr/>
          </p:nvSpPr>
          <p:spPr>
            <a:xfrm>
              <a:off x="3718991" y="4292752"/>
              <a:ext cx="335915" cy="127000"/>
            </a:xfrm>
            <a:custGeom>
              <a:avLst/>
              <a:gdLst/>
              <a:ahLst/>
              <a:cxnLst/>
              <a:rect l="l" t="t" r="r" b="b"/>
              <a:pathLst>
                <a:path w="335914" h="127000">
                  <a:moveTo>
                    <a:pt x="0" y="0"/>
                  </a:moveTo>
                  <a:lnTo>
                    <a:pt x="0" y="126746"/>
                  </a:lnTo>
                  <a:lnTo>
                    <a:pt x="335889" y="126746"/>
                  </a:lnTo>
                  <a:lnTo>
                    <a:pt x="33588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229" name="object 26229"/>
          <p:cNvGrpSpPr/>
          <p:nvPr/>
        </p:nvGrpSpPr>
        <p:grpSpPr>
          <a:xfrm>
            <a:off x="4645795" y="2964443"/>
            <a:ext cx="228029" cy="87439"/>
            <a:chOff x="5189327" y="4391767"/>
            <a:chExt cx="337820" cy="129539"/>
          </a:xfrm>
        </p:grpSpPr>
        <p:sp>
          <p:nvSpPr>
            <p:cNvPr id="26230" name="object 26230"/>
            <p:cNvSpPr/>
            <p:nvPr/>
          </p:nvSpPr>
          <p:spPr>
            <a:xfrm>
              <a:off x="5190121" y="4392561"/>
              <a:ext cx="335915" cy="127635"/>
            </a:xfrm>
            <a:custGeom>
              <a:avLst/>
              <a:gdLst/>
              <a:ahLst/>
              <a:cxnLst/>
              <a:rect l="l" t="t" r="r" b="b"/>
              <a:pathLst>
                <a:path w="335914" h="127635">
                  <a:moveTo>
                    <a:pt x="335889" y="0"/>
                  </a:moveTo>
                  <a:lnTo>
                    <a:pt x="0" y="0"/>
                  </a:lnTo>
                  <a:lnTo>
                    <a:pt x="0" y="127546"/>
                  </a:lnTo>
                  <a:lnTo>
                    <a:pt x="335889" y="127546"/>
                  </a:lnTo>
                  <a:lnTo>
                    <a:pt x="3358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31" name="object 26231"/>
            <p:cNvSpPr/>
            <p:nvPr/>
          </p:nvSpPr>
          <p:spPr>
            <a:xfrm>
              <a:off x="5190121" y="4392561"/>
              <a:ext cx="335915" cy="127635"/>
            </a:xfrm>
            <a:custGeom>
              <a:avLst/>
              <a:gdLst/>
              <a:ahLst/>
              <a:cxnLst/>
              <a:rect l="l" t="t" r="r" b="b"/>
              <a:pathLst>
                <a:path w="335914" h="127635">
                  <a:moveTo>
                    <a:pt x="0" y="0"/>
                  </a:moveTo>
                  <a:lnTo>
                    <a:pt x="0" y="127546"/>
                  </a:lnTo>
                  <a:lnTo>
                    <a:pt x="335889" y="127546"/>
                  </a:lnTo>
                  <a:lnTo>
                    <a:pt x="33588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232" name="object 26232"/>
          <p:cNvSpPr/>
          <p:nvPr/>
        </p:nvSpPr>
        <p:spPr>
          <a:xfrm>
            <a:off x="6611517" y="2467671"/>
            <a:ext cx="226743" cy="85725"/>
          </a:xfrm>
          <a:custGeom>
            <a:avLst/>
            <a:gdLst/>
            <a:ahLst/>
            <a:cxnLst/>
            <a:rect l="l" t="t" r="r" b="b"/>
            <a:pathLst>
              <a:path w="335915" h="127000">
                <a:moveTo>
                  <a:pt x="0" y="0"/>
                </a:moveTo>
                <a:lnTo>
                  <a:pt x="0" y="126746"/>
                </a:lnTo>
                <a:lnTo>
                  <a:pt x="335889" y="126746"/>
                </a:lnTo>
                <a:lnTo>
                  <a:pt x="335889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6233" name="object 26233"/>
          <p:cNvGrpSpPr/>
          <p:nvPr/>
        </p:nvGrpSpPr>
        <p:grpSpPr>
          <a:xfrm>
            <a:off x="6259646" y="2984237"/>
            <a:ext cx="228029" cy="87439"/>
            <a:chOff x="7580217" y="4421092"/>
            <a:chExt cx="337820" cy="129539"/>
          </a:xfrm>
        </p:grpSpPr>
        <p:sp>
          <p:nvSpPr>
            <p:cNvPr id="26234" name="object 26234"/>
            <p:cNvSpPr/>
            <p:nvPr/>
          </p:nvSpPr>
          <p:spPr>
            <a:xfrm>
              <a:off x="7580998" y="4421885"/>
              <a:ext cx="335915" cy="127635"/>
            </a:xfrm>
            <a:custGeom>
              <a:avLst/>
              <a:gdLst/>
              <a:ahLst/>
              <a:cxnLst/>
              <a:rect l="l" t="t" r="r" b="b"/>
              <a:pathLst>
                <a:path w="335915" h="127635">
                  <a:moveTo>
                    <a:pt x="335902" y="0"/>
                  </a:moveTo>
                  <a:lnTo>
                    <a:pt x="0" y="0"/>
                  </a:lnTo>
                  <a:lnTo>
                    <a:pt x="0" y="127533"/>
                  </a:lnTo>
                  <a:lnTo>
                    <a:pt x="335902" y="127533"/>
                  </a:lnTo>
                  <a:lnTo>
                    <a:pt x="3359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35" name="object 26235"/>
            <p:cNvSpPr/>
            <p:nvPr/>
          </p:nvSpPr>
          <p:spPr>
            <a:xfrm>
              <a:off x="7581010" y="4421885"/>
              <a:ext cx="335915" cy="127635"/>
            </a:xfrm>
            <a:custGeom>
              <a:avLst/>
              <a:gdLst/>
              <a:ahLst/>
              <a:cxnLst/>
              <a:rect l="l" t="t" r="r" b="b"/>
              <a:pathLst>
                <a:path w="335915" h="127635">
                  <a:moveTo>
                    <a:pt x="0" y="0"/>
                  </a:moveTo>
                  <a:lnTo>
                    <a:pt x="0" y="127546"/>
                  </a:lnTo>
                  <a:lnTo>
                    <a:pt x="335902" y="127546"/>
                  </a:lnTo>
                  <a:lnTo>
                    <a:pt x="33590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236" name="object 26236"/>
          <p:cNvSpPr/>
          <p:nvPr/>
        </p:nvSpPr>
        <p:spPr>
          <a:xfrm>
            <a:off x="7083125" y="3092786"/>
            <a:ext cx="227171" cy="86154"/>
          </a:xfrm>
          <a:custGeom>
            <a:avLst/>
            <a:gdLst/>
            <a:ahLst/>
            <a:cxnLst/>
            <a:rect l="l" t="t" r="r" b="b"/>
            <a:pathLst>
              <a:path w="336550" h="127635">
                <a:moveTo>
                  <a:pt x="0" y="0"/>
                </a:moveTo>
                <a:lnTo>
                  <a:pt x="0" y="127546"/>
                </a:lnTo>
                <a:lnTo>
                  <a:pt x="335940" y="127546"/>
                </a:lnTo>
                <a:lnTo>
                  <a:pt x="33594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237" name="object 26237"/>
          <p:cNvSpPr/>
          <p:nvPr/>
        </p:nvSpPr>
        <p:spPr>
          <a:xfrm>
            <a:off x="7098650" y="2759642"/>
            <a:ext cx="227171" cy="85725"/>
          </a:xfrm>
          <a:custGeom>
            <a:avLst/>
            <a:gdLst/>
            <a:ahLst/>
            <a:cxnLst/>
            <a:rect l="l" t="t" r="r" b="b"/>
            <a:pathLst>
              <a:path w="336550" h="127000">
                <a:moveTo>
                  <a:pt x="335940" y="0"/>
                </a:moveTo>
                <a:lnTo>
                  <a:pt x="0" y="0"/>
                </a:lnTo>
                <a:lnTo>
                  <a:pt x="0" y="126758"/>
                </a:lnTo>
                <a:lnTo>
                  <a:pt x="335940" y="126758"/>
                </a:lnTo>
                <a:lnTo>
                  <a:pt x="33594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238" name="object 26238"/>
          <p:cNvSpPr/>
          <p:nvPr/>
        </p:nvSpPr>
        <p:spPr>
          <a:xfrm>
            <a:off x="7098650" y="2759642"/>
            <a:ext cx="227171" cy="85725"/>
          </a:xfrm>
          <a:custGeom>
            <a:avLst/>
            <a:gdLst/>
            <a:ahLst/>
            <a:cxnLst/>
            <a:rect l="l" t="t" r="r" b="b"/>
            <a:pathLst>
              <a:path w="336550" h="127000">
                <a:moveTo>
                  <a:pt x="0" y="0"/>
                </a:moveTo>
                <a:lnTo>
                  <a:pt x="0" y="126746"/>
                </a:lnTo>
                <a:lnTo>
                  <a:pt x="335940" y="126746"/>
                </a:lnTo>
                <a:lnTo>
                  <a:pt x="33594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pic>
        <p:nvPicPr>
          <p:cNvPr id="26239" name="object 26239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2183034" y="3217906"/>
            <a:ext cx="5262154" cy="1104246"/>
          </a:xfrm>
          <a:prstGeom prst="rect">
            <a:avLst/>
          </a:prstGeom>
        </p:spPr>
      </p:pic>
      <p:sp>
        <p:nvSpPr>
          <p:cNvPr id="26240" name="object 26240"/>
          <p:cNvSpPr/>
          <p:nvPr/>
        </p:nvSpPr>
        <p:spPr>
          <a:xfrm>
            <a:off x="4101430" y="1608346"/>
            <a:ext cx="201882" cy="82725"/>
          </a:xfrm>
          <a:custGeom>
            <a:avLst/>
            <a:gdLst/>
            <a:ahLst/>
            <a:cxnLst/>
            <a:rect l="l" t="t" r="r" b="b"/>
            <a:pathLst>
              <a:path w="299085" h="122555">
                <a:moveTo>
                  <a:pt x="0" y="0"/>
                </a:moveTo>
                <a:lnTo>
                  <a:pt x="0" y="121996"/>
                </a:lnTo>
                <a:lnTo>
                  <a:pt x="298665" y="121996"/>
                </a:lnTo>
                <a:lnTo>
                  <a:pt x="298665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241" name="object 26241"/>
          <p:cNvSpPr/>
          <p:nvPr/>
        </p:nvSpPr>
        <p:spPr>
          <a:xfrm>
            <a:off x="4615849" y="1564490"/>
            <a:ext cx="201882" cy="81867"/>
          </a:xfrm>
          <a:custGeom>
            <a:avLst/>
            <a:gdLst/>
            <a:ahLst/>
            <a:cxnLst/>
            <a:rect l="l" t="t" r="r" b="b"/>
            <a:pathLst>
              <a:path w="299085" h="121285">
                <a:moveTo>
                  <a:pt x="0" y="0"/>
                </a:moveTo>
                <a:lnTo>
                  <a:pt x="0" y="121208"/>
                </a:lnTo>
                <a:lnTo>
                  <a:pt x="298665" y="121208"/>
                </a:lnTo>
                <a:lnTo>
                  <a:pt x="298665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242" name="object 26242"/>
          <p:cNvSpPr/>
          <p:nvPr/>
        </p:nvSpPr>
        <p:spPr>
          <a:xfrm>
            <a:off x="5120117" y="1544173"/>
            <a:ext cx="201882" cy="81867"/>
          </a:xfrm>
          <a:custGeom>
            <a:avLst/>
            <a:gdLst/>
            <a:ahLst/>
            <a:cxnLst/>
            <a:rect l="l" t="t" r="r" b="b"/>
            <a:pathLst>
              <a:path w="299085" h="121285">
                <a:moveTo>
                  <a:pt x="0" y="0"/>
                </a:moveTo>
                <a:lnTo>
                  <a:pt x="0" y="121208"/>
                </a:lnTo>
                <a:lnTo>
                  <a:pt x="298665" y="121208"/>
                </a:lnTo>
                <a:lnTo>
                  <a:pt x="298665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243" name="object 26243"/>
          <p:cNvSpPr/>
          <p:nvPr/>
        </p:nvSpPr>
        <p:spPr>
          <a:xfrm>
            <a:off x="5674106" y="1565030"/>
            <a:ext cx="201882" cy="81867"/>
          </a:xfrm>
          <a:custGeom>
            <a:avLst/>
            <a:gdLst/>
            <a:ahLst/>
            <a:cxnLst/>
            <a:rect l="l" t="t" r="r" b="b"/>
            <a:pathLst>
              <a:path w="299084" h="121285">
                <a:moveTo>
                  <a:pt x="0" y="0"/>
                </a:moveTo>
                <a:lnTo>
                  <a:pt x="0" y="121208"/>
                </a:lnTo>
                <a:lnTo>
                  <a:pt x="298665" y="121208"/>
                </a:lnTo>
                <a:lnTo>
                  <a:pt x="298665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244" name="object 26244"/>
          <p:cNvSpPr/>
          <p:nvPr/>
        </p:nvSpPr>
        <p:spPr>
          <a:xfrm>
            <a:off x="6118471" y="1623854"/>
            <a:ext cx="201882" cy="82725"/>
          </a:xfrm>
          <a:custGeom>
            <a:avLst/>
            <a:gdLst/>
            <a:ahLst/>
            <a:cxnLst/>
            <a:rect l="l" t="t" r="r" b="b"/>
            <a:pathLst>
              <a:path w="299084" h="122555">
                <a:moveTo>
                  <a:pt x="0" y="0"/>
                </a:moveTo>
                <a:lnTo>
                  <a:pt x="0" y="121996"/>
                </a:lnTo>
                <a:lnTo>
                  <a:pt x="298665" y="121996"/>
                </a:lnTo>
                <a:lnTo>
                  <a:pt x="298665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6245" name="object 26245"/>
          <p:cNvGrpSpPr/>
          <p:nvPr/>
        </p:nvGrpSpPr>
        <p:grpSpPr>
          <a:xfrm>
            <a:off x="6516324" y="1716895"/>
            <a:ext cx="382762" cy="176594"/>
            <a:chOff x="7960480" y="2543549"/>
            <a:chExt cx="567055" cy="261620"/>
          </a:xfrm>
        </p:grpSpPr>
        <p:sp>
          <p:nvSpPr>
            <p:cNvPr id="26246" name="object 26246"/>
            <p:cNvSpPr/>
            <p:nvPr/>
          </p:nvSpPr>
          <p:spPr>
            <a:xfrm>
              <a:off x="7961274" y="2544343"/>
              <a:ext cx="298450" cy="121285"/>
            </a:xfrm>
            <a:custGeom>
              <a:avLst/>
              <a:gdLst/>
              <a:ahLst/>
              <a:cxnLst/>
              <a:rect l="l" t="t" r="r" b="b"/>
              <a:pathLst>
                <a:path w="298450" h="121285">
                  <a:moveTo>
                    <a:pt x="0" y="0"/>
                  </a:moveTo>
                  <a:lnTo>
                    <a:pt x="0" y="121208"/>
                  </a:lnTo>
                  <a:lnTo>
                    <a:pt x="297865" y="121208"/>
                  </a:lnTo>
                  <a:lnTo>
                    <a:pt x="29786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47" name="object 26247"/>
            <p:cNvSpPr/>
            <p:nvPr/>
          </p:nvSpPr>
          <p:spPr>
            <a:xfrm>
              <a:off x="8228253" y="2682989"/>
              <a:ext cx="298450" cy="121285"/>
            </a:xfrm>
            <a:custGeom>
              <a:avLst/>
              <a:gdLst/>
              <a:ahLst/>
              <a:cxnLst/>
              <a:rect l="l" t="t" r="r" b="b"/>
              <a:pathLst>
                <a:path w="298450" h="121285">
                  <a:moveTo>
                    <a:pt x="297865" y="0"/>
                  </a:moveTo>
                  <a:lnTo>
                    <a:pt x="0" y="0"/>
                  </a:lnTo>
                  <a:lnTo>
                    <a:pt x="0" y="121208"/>
                  </a:lnTo>
                  <a:lnTo>
                    <a:pt x="297865" y="121208"/>
                  </a:lnTo>
                  <a:lnTo>
                    <a:pt x="2978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48" name="object 26248"/>
            <p:cNvSpPr/>
            <p:nvPr/>
          </p:nvSpPr>
          <p:spPr>
            <a:xfrm>
              <a:off x="8228253" y="2682976"/>
              <a:ext cx="298450" cy="121285"/>
            </a:xfrm>
            <a:custGeom>
              <a:avLst/>
              <a:gdLst/>
              <a:ahLst/>
              <a:cxnLst/>
              <a:rect l="l" t="t" r="r" b="b"/>
              <a:pathLst>
                <a:path w="298450" h="121285">
                  <a:moveTo>
                    <a:pt x="0" y="0"/>
                  </a:moveTo>
                  <a:lnTo>
                    <a:pt x="0" y="121208"/>
                  </a:lnTo>
                  <a:lnTo>
                    <a:pt x="297865" y="121208"/>
                  </a:lnTo>
                  <a:lnTo>
                    <a:pt x="29786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249" name="object 26249"/>
          <p:cNvGrpSpPr/>
          <p:nvPr/>
        </p:nvGrpSpPr>
        <p:grpSpPr>
          <a:xfrm>
            <a:off x="4552749" y="1742562"/>
            <a:ext cx="502349" cy="97727"/>
            <a:chOff x="5051481" y="2581573"/>
            <a:chExt cx="744220" cy="144780"/>
          </a:xfrm>
        </p:grpSpPr>
        <p:sp>
          <p:nvSpPr>
            <p:cNvPr id="26250" name="object 26250"/>
            <p:cNvSpPr/>
            <p:nvPr/>
          </p:nvSpPr>
          <p:spPr>
            <a:xfrm>
              <a:off x="5067325" y="2591092"/>
              <a:ext cx="107314" cy="111760"/>
            </a:xfrm>
            <a:custGeom>
              <a:avLst/>
              <a:gdLst/>
              <a:ahLst/>
              <a:cxnLst/>
              <a:rect l="l" t="t" r="r" b="b"/>
              <a:pathLst>
                <a:path w="107314" h="111760">
                  <a:moveTo>
                    <a:pt x="0" y="111696"/>
                  </a:moveTo>
                  <a:lnTo>
                    <a:pt x="106946" y="111696"/>
                  </a:lnTo>
                  <a:lnTo>
                    <a:pt x="53073" y="0"/>
                  </a:lnTo>
                  <a:lnTo>
                    <a:pt x="0" y="111696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51" name="object 26251"/>
            <p:cNvSpPr/>
            <p:nvPr/>
          </p:nvSpPr>
          <p:spPr>
            <a:xfrm>
              <a:off x="5120398" y="268536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7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52" name="object 26252"/>
            <p:cNvSpPr/>
            <p:nvPr/>
          </p:nvSpPr>
          <p:spPr>
            <a:xfrm>
              <a:off x="5120398" y="2606928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728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53" name="object 26253"/>
            <p:cNvSpPr/>
            <p:nvPr/>
          </p:nvSpPr>
          <p:spPr>
            <a:xfrm>
              <a:off x="5052275" y="2582367"/>
              <a:ext cx="742315" cy="142875"/>
            </a:xfrm>
            <a:custGeom>
              <a:avLst/>
              <a:gdLst/>
              <a:ahLst/>
              <a:cxnLst/>
              <a:rect l="l" t="t" r="r" b="b"/>
              <a:pathLst>
                <a:path w="742314" h="142875">
                  <a:moveTo>
                    <a:pt x="0" y="0"/>
                  </a:moveTo>
                  <a:lnTo>
                    <a:pt x="0" y="142595"/>
                  </a:lnTo>
                  <a:lnTo>
                    <a:pt x="742302" y="142595"/>
                  </a:lnTo>
                  <a:lnTo>
                    <a:pt x="742302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5E5E5E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254" name="object 26254"/>
          <p:cNvGrpSpPr/>
          <p:nvPr/>
        </p:nvGrpSpPr>
        <p:grpSpPr>
          <a:xfrm>
            <a:off x="2405219" y="1928122"/>
            <a:ext cx="534924" cy="224600"/>
            <a:chOff x="1869954" y="2856477"/>
            <a:chExt cx="792480" cy="332740"/>
          </a:xfrm>
        </p:grpSpPr>
        <p:sp>
          <p:nvSpPr>
            <p:cNvPr id="26255" name="object 26255"/>
            <p:cNvSpPr/>
            <p:nvPr/>
          </p:nvSpPr>
          <p:spPr>
            <a:xfrm>
              <a:off x="1870748" y="3027591"/>
              <a:ext cx="525780" cy="161290"/>
            </a:xfrm>
            <a:custGeom>
              <a:avLst/>
              <a:gdLst/>
              <a:ahLst/>
              <a:cxnLst/>
              <a:rect l="l" t="t" r="r" b="b"/>
              <a:pathLst>
                <a:path w="525780" h="161289">
                  <a:moveTo>
                    <a:pt x="525246" y="0"/>
                  </a:moveTo>
                  <a:lnTo>
                    <a:pt x="0" y="0"/>
                  </a:lnTo>
                  <a:lnTo>
                    <a:pt x="0" y="160820"/>
                  </a:lnTo>
                  <a:lnTo>
                    <a:pt x="525246" y="160820"/>
                  </a:lnTo>
                  <a:lnTo>
                    <a:pt x="5252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56" name="object 26256"/>
            <p:cNvSpPr/>
            <p:nvPr/>
          </p:nvSpPr>
          <p:spPr>
            <a:xfrm>
              <a:off x="1870748" y="3027591"/>
              <a:ext cx="525780" cy="161290"/>
            </a:xfrm>
            <a:custGeom>
              <a:avLst/>
              <a:gdLst/>
              <a:ahLst/>
              <a:cxnLst/>
              <a:rect l="l" t="t" r="r" b="b"/>
              <a:pathLst>
                <a:path w="525780" h="161289">
                  <a:moveTo>
                    <a:pt x="0" y="0"/>
                  </a:moveTo>
                  <a:lnTo>
                    <a:pt x="0" y="160820"/>
                  </a:lnTo>
                  <a:lnTo>
                    <a:pt x="525233" y="160820"/>
                  </a:lnTo>
                  <a:lnTo>
                    <a:pt x="52523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57" name="object 26257"/>
            <p:cNvSpPr/>
            <p:nvPr/>
          </p:nvSpPr>
          <p:spPr>
            <a:xfrm>
              <a:off x="2136152" y="2857271"/>
              <a:ext cx="525780" cy="161290"/>
            </a:xfrm>
            <a:custGeom>
              <a:avLst/>
              <a:gdLst/>
              <a:ahLst/>
              <a:cxnLst/>
              <a:rect l="l" t="t" r="r" b="b"/>
              <a:pathLst>
                <a:path w="525780" h="161289">
                  <a:moveTo>
                    <a:pt x="525221" y="0"/>
                  </a:moveTo>
                  <a:lnTo>
                    <a:pt x="0" y="0"/>
                  </a:lnTo>
                  <a:lnTo>
                    <a:pt x="0" y="160820"/>
                  </a:lnTo>
                  <a:lnTo>
                    <a:pt x="525221" y="160820"/>
                  </a:lnTo>
                  <a:lnTo>
                    <a:pt x="52522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58" name="object 26258"/>
            <p:cNvSpPr/>
            <p:nvPr/>
          </p:nvSpPr>
          <p:spPr>
            <a:xfrm>
              <a:off x="2136152" y="2857271"/>
              <a:ext cx="525780" cy="161290"/>
            </a:xfrm>
            <a:custGeom>
              <a:avLst/>
              <a:gdLst/>
              <a:ahLst/>
              <a:cxnLst/>
              <a:rect l="l" t="t" r="r" b="b"/>
              <a:pathLst>
                <a:path w="525780" h="161289">
                  <a:moveTo>
                    <a:pt x="0" y="0"/>
                  </a:moveTo>
                  <a:lnTo>
                    <a:pt x="0" y="160820"/>
                  </a:lnTo>
                  <a:lnTo>
                    <a:pt x="525221" y="160820"/>
                  </a:lnTo>
                  <a:lnTo>
                    <a:pt x="52522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259" name="object 26259"/>
          <p:cNvSpPr/>
          <p:nvPr/>
        </p:nvSpPr>
        <p:spPr>
          <a:xfrm>
            <a:off x="2965633" y="1537761"/>
            <a:ext cx="226743" cy="85725"/>
          </a:xfrm>
          <a:custGeom>
            <a:avLst/>
            <a:gdLst/>
            <a:ahLst/>
            <a:cxnLst/>
            <a:rect l="l" t="t" r="r" b="b"/>
            <a:pathLst>
              <a:path w="335914" h="127000">
                <a:moveTo>
                  <a:pt x="0" y="0"/>
                </a:moveTo>
                <a:lnTo>
                  <a:pt x="0" y="126746"/>
                </a:lnTo>
                <a:lnTo>
                  <a:pt x="335902" y="126746"/>
                </a:lnTo>
                <a:lnTo>
                  <a:pt x="335902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6260" name="object 26260"/>
          <p:cNvGrpSpPr/>
          <p:nvPr/>
        </p:nvGrpSpPr>
        <p:grpSpPr>
          <a:xfrm>
            <a:off x="3270982" y="1670373"/>
            <a:ext cx="562785" cy="161163"/>
            <a:chOff x="3152565" y="2474626"/>
            <a:chExt cx="833755" cy="238760"/>
          </a:xfrm>
        </p:grpSpPr>
        <p:sp>
          <p:nvSpPr>
            <p:cNvPr id="26261" name="object 26261"/>
            <p:cNvSpPr/>
            <p:nvPr/>
          </p:nvSpPr>
          <p:spPr>
            <a:xfrm>
              <a:off x="3153359" y="2551468"/>
              <a:ext cx="525780" cy="161290"/>
            </a:xfrm>
            <a:custGeom>
              <a:avLst/>
              <a:gdLst/>
              <a:ahLst/>
              <a:cxnLst/>
              <a:rect l="l" t="t" r="r" b="b"/>
              <a:pathLst>
                <a:path w="525779" h="161289">
                  <a:moveTo>
                    <a:pt x="525233" y="0"/>
                  </a:moveTo>
                  <a:lnTo>
                    <a:pt x="0" y="0"/>
                  </a:lnTo>
                  <a:lnTo>
                    <a:pt x="0" y="160820"/>
                  </a:lnTo>
                  <a:lnTo>
                    <a:pt x="525233" y="160820"/>
                  </a:lnTo>
                  <a:lnTo>
                    <a:pt x="5252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62" name="object 26262"/>
            <p:cNvSpPr/>
            <p:nvPr/>
          </p:nvSpPr>
          <p:spPr>
            <a:xfrm>
              <a:off x="3153359" y="2551468"/>
              <a:ext cx="525780" cy="161290"/>
            </a:xfrm>
            <a:custGeom>
              <a:avLst/>
              <a:gdLst/>
              <a:ahLst/>
              <a:cxnLst/>
              <a:rect l="l" t="t" r="r" b="b"/>
              <a:pathLst>
                <a:path w="525779" h="161289">
                  <a:moveTo>
                    <a:pt x="0" y="0"/>
                  </a:moveTo>
                  <a:lnTo>
                    <a:pt x="0" y="160820"/>
                  </a:lnTo>
                  <a:lnTo>
                    <a:pt x="525221" y="160820"/>
                  </a:lnTo>
                  <a:lnTo>
                    <a:pt x="52522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63" name="object 26263"/>
            <p:cNvSpPr/>
            <p:nvPr/>
          </p:nvSpPr>
          <p:spPr>
            <a:xfrm>
              <a:off x="3686505" y="2475420"/>
              <a:ext cx="299085" cy="121285"/>
            </a:xfrm>
            <a:custGeom>
              <a:avLst/>
              <a:gdLst/>
              <a:ahLst/>
              <a:cxnLst/>
              <a:rect l="l" t="t" r="r" b="b"/>
              <a:pathLst>
                <a:path w="299085" h="121285">
                  <a:moveTo>
                    <a:pt x="0" y="0"/>
                  </a:moveTo>
                  <a:lnTo>
                    <a:pt x="0" y="121208"/>
                  </a:lnTo>
                  <a:lnTo>
                    <a:pt x="298665" y="121208"/>
                  </a:lnTo>
                  <a:lnTo>
                    <a:pt x="29866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264" name="object 26264"/>
          <p:cNvGrpSpPr/>
          <p:nvPr/>
        </p:nvGrpSpPr>
        <p:grpSpPr>
          <a:xfrm>
            <a:off x="2443718" y="2154848"/>
            <a:ext cx="355759" cy="109299"/>
            <a:chOff x="1926990" y="3192367"/>
            <a:chExt cx="527050" cy="161925"/>
          </a:xfrm>
        </p:grpSpPr>
        <p:sp>
          <p:nvSpPr>
            <p:cNvPr id="26265" name="object 26265"/>
            <p:cNvSpPr/>
            <p:nvPr/>
          </p:nvSpPr>
          <p:spPr>
            <a:xfrm>
              <a:off x="1927796" y="3193160"/>
              <a:ext cx="525780" cy="160655"/>
            </a:xfrm>
            <a:custGeom>
              <a:avLst/>
              <a:gdLst/>
              <a:ahLst/>
              <a:cxnLst/>
              <a:rect l="l" t="t" r="r" b="b"/>
              <a:pathLst>
                <a:path w="525780" h="160654">
                  <a:moveTo>
                    <a:pt x="525233" y="0"/>
                  </a:moveTo>
                  <a:lnTo>
                    <a:pt x="0" y="0"/>
                  </a:lnTo>
                  <a:lnTo>
                    <a:pt x="0" y="160032"/>
                  </a:lnTo>
                  <a:lnTo>
                    <a:pt x="525233" y="160032"/>
                  </a:lnTo>
                  <a:lnTo>
                    <a:pt x="5252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66" name="object 26266"/>
            <p:cNvSpPr/>
            <p:nvPr/>
          </p:nvSpPr>
          <p:spPr>
            <a:xfrm>
              <a:off x="1927783" y="3193160"/>
              <a:ext cx="525780" cy="160655"/>
            </a:xfrm>
            <a:custGeom>
              <a:avLst/>
              <a:gdLst/>
              <a:ahLst/>
              <a:cxnLst/>
              <a:rect l="l" t="t" r="r" b="b"/>
              <a:pathLst>
                <a:path w="525780" h="160654">
                  <a:moveTo>
                    <a:pt x="0" y="0"/>
                  </a:moveTo>
                  <a:lnTo>
                    <a:pt x="0" y="160032"/>
                  </a:lnTo>
                  <a:lnTo>
                    <a:pt x="525233" y="160032"/>
                  </a:lnTo>
                  <a:lnTo>
                    <a:pt x="52523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267" name="object 26267"/>
          <p:cNvGrpSpPr/>
          <p:nvPr/>
        </p:nvGrpSpPr>
        <p:grpSpPr>
          <a:xfrm>
            <a:off x="2908416" y="1813148"/>
            <a:ext cx="355759" cy="109299"/>
            <a:chOff x="2615431" y="2686145"/>
            <a:chExt cx="527050" cy="161925"/>
          </a:xfrm>
        </p:grpSpPr>
        <p:sp>
          <p:nvSpPr>
            <p:cNvPr id="26268" name="object 26268"/>
            <p:cNvSpPr/>
            <p:nvPr/>
          </p:nvSpPr>
          <p:spPr>
            <a:xfrm>
              <a:off x="2616225" y="2686939"/>
              <a:ext cx="525780" cy="160655"/>
            </a:xfrm>
            <a:custGeom>
              <a:avLst/>
              <a:gdLst/>
              <a:ahLst/>
              <a:cxnLst/>
              <a:rect l="l" t="t" r="r" b="b"/>
              <a:pathLst>
                <a:path w="525780" h="160655">
                  <a:moveTo>
                    <a:pt x="525233" y="0"/>
                  </a:moveTo>
                  <a:lnTo>
                    <a:pt x="0" y="0"/>
                  </a:lnTo>
                  <a:lnTo>
                    <a:pt x="0" y="160032"/>
                  </a:lnTo>
                  <a:lnTo>
                    <a:pt x="525233" y="160032"/>
                  </a:lnTo>
                  <a:lnTo>
                    <a:pt x="5252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269" name="object 26269"/>
            <p:cNvSpPr/>
            <p:nvPr/>
          </p:nvSpPr>
          <p:spPr>
            <a:xfrm>
              <a:off x="2616225" y="2686939"/>
              <a:ext cx="525780" cy="160020"/>
            </a:xfrm>
            <a:custGeom>
              <a:avLst/>
              <a:gdLst/>
              <a:ahLst/>
              <a:cxnLst/>
              <a:rect l="l" t="t" r="r" b="b"/>
              <a:pathLst>
                <a:path w="525780" h="160019">
                  <a:moveTo>
                    <a:pt x="0" y="0"/>
                  </a:moveTo>
                  <a:lnTo>
                    <a:pt x="0" y="160020"/>
                  </a:lnTo>
                  <a:lnTo>
                    <a:pt x="525221" y="160020"/>
                  </a:lnTo>
                  <a:lnTo>
                    <a:pt x="52522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270" name="object 26270"/>
          <p:cNvSpPr txBox="1"/>
          <p:nvPr/>
        </p:nvSpPr>
        <p:spPr>
          <a:xfrm>
            <a:off x="5779432" y="2797037"/>
            <a:ext cx="230600" cy="32461"/>
          </a:xfrm>
          <a:prstGeom prst="rect">
            <a:avLst/>
          </a:prstGeom>
        </p:spPr>
        <p:txBody>
          <a:bodyPr vert="horz" wrap="square" lIns="0" tIns="11573" rIns="0" bIns="0" rtlCol="0">
            <a:spAutoFit/>
          </a:bodyPr>
          <a:lstStyle/>
          <a:p>
            <a:pPr marL="8573">
              <a:spcBef>
                <a:spcPts val="91"/>
              </a:spcBef>
            </a:pPr>
            <a:r>
              <a:rPr sz="135" spc="-27" dirty="0">
                <a:latin typeface="Tahoma"/>
                <a:cs typeface="Tahoma"/>
              </a:rPr>
              <a:t>1</a:t>
            </a:r>
            <a:r>
              <a:rPr sz="135" spc="-24" dirty="0">
                <a:latin typeface="Tahoma"/>
                <a:cs typeface="Tahoma"/>
              </a:rPr>
              <a:t>6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v</a:t>
            </a:r>
            <a:r>
              <a:rPr sz="135" spc="-14" dirty="0">
                <a:latin typeface="Tahoma"/>
                <a:cs typeface="Tahoma"/>
              </a:rPr>
              <a:t>i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44" dirty="0">
                <a:latin typeface="Tahoma"/>
                <a:cs typeface="Tahoma"/>
              </a:rPr>
              <a:t>W</a:t>
            </a:r>
            <a:r>
              <a:rPr sz="135" spc="-27" dirty="0">
                <a:latin typeface="Tahoma"/>
                <a:cs typeface="Tahoma"/>
              </a:rPr>
              <a:t>u</a:t>
            </a:r>
            <a:r>
              <a:rPr sz="135" spc="-14" dirty="0">
                <a:latin typeface="Tahoma"/>
                <a:cs typeface="Tahoma"/>
              </a:rPr>
              <a:t>r</a:t>
            </a:r>
            <a:r>
              <a:rPr sz="135" spc="-17" dirty="0">
                <a:latin typeface="Tahoma"/>
                <a:cs typeface="Tahoma"/>
              </a:rPr>
              <a:t>th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A</a:t>
            </a:r>
            <a:r>
              <a:rPr sz="135" spc="-20" dirty="0">
                <a:latin typeface="Tahoma"/>
                <a:cs typeface="Tahoma"/>
              </a:rPr>
              <a:t>ssy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p</a:t>
            </a:r>
            <a:r>
              <a:rPr sz="135" spc="-20" dirty="0">
                <a:latin typeface="Tahoma"/>
                <a:cs typeface="Tahoma"/>
              </a:rPr>
              <a:t>lu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4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CSMP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ø</a:t>
            </a:r>
            <a:r>
              <a:rPr sz="135" spc="-20" dirty="0">
                <a:latin typeface="Tahoma"/>
                <a:cs typeface="Tahoma"/>
              </a:rPr>
              <a:t>6x</a:t>
            </a:r>
            <a:r>
              <a:rPr sz="135" spc="-27" dirty="0">
                <a:latin typeface="Tahoma"/>
                <a:cs typeface="Tahoma"/>
              </a:rPr>
              <a:t>1</a:t>
            </a:r>
            <a:r>
              <a:rPr sz="135" spc="-24" dirty="0">
                <a:latin typeface="Tahoma"/>
                <a:cs typeface="Tahoma"/>
              </a:rPr>
              <a:t>20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71" name="object 26271"/>
          <p:cNvSpPr txBox="1"/>
          <p:nvPr/>
        </p:nvSpPr>
        <p:spPr>
          <a:xfrm>
            <a:off x="5779436" y="2737929"/>
            <a:ext cx="155162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4" dirty="0">
                <a:latin typeface="Tahoma"/>
                <a:cs typeface="Tahoma"/>
              </a:rPr>
              <a:t>Jonc</a:t>
            </a:r>
            <a:r>
              <a:rPr sz="236" spc="-30" dirty="0">
                <a:latin typeface="Tahoma"/>
                <a:cs typeface="Tahoma"/>
              </a:rPr>
              <a:t>ti</a:t>
            </a:r>
            <a:r>
              <a:rPr sz="236" spc="-61" dirty="0">
                <a:latin typeface="Tahoma"/>
                <a:cs typeface="Tahoma"/>
              </a:rPr>
              <a:t>o</a:t>
            </a:r>
            <a:r>
              <a:rPr sz="236" spc="-57" dirty="0">
                <a:latin typeface="Tahoma"/>
                <a:cs typeface="Tahoma"/>
              </a:rPr>
              <a:t>n</a:t>
            </a:r>
            <a:r>
              <a:rPr sz="236" spc="-34" dirty="0">
                <a:latin typeface="Tahoma"/>
                <a:cs typeface="Tahoma"/>
              </a:rPr>
              <a:t> </a:t>
            </a:r>
            <a:r>
              <a:rPr sz="236" spc="-71" dirty="0">
                <a:latin typeface="Tahoma"/>
                <a:cs typeface="Tahoma"/>
              </a:rPr>
              <a:t>R+</a:t>
            </a:r>
            <a:r>
              <a:rPr sz="236" spc="-57" dirty="0">
                <a:latin typeface="Tahoma"/>
                <a:cs typeface="Tahoma"/>
              </a:rPr>
              <a:t>2</a:t>
            </a:r>
            <a:r>
              <a:rPr sz="236" spc="-34" dirty="0">
                <a:latin typeface="Tahoma"/>
                <a:cs typeface="Tahoma"/>
              </a:rPr>
              <a:t> </a:t>
            </a:r>
            <a:r>
              <a:rPr sz="236" spc="-37" dirty="0">
                <a:latin typeface="Tahoma"/>
                <a:cs typeface="Tahoma"/>
              </a:rPr>
              <a:t>-</a:t>
            </a:r>
            <a:r>
              <a:rPr sz="236" spc="-34" dirty="0">
                <a:latin typeface="Tahoma"/>
                <a:cs typeface="Tahoma"/>
              </a:rPr>
              <a:t> </a:t>
            </a:r>
            <a:r>
              <a:rPr sz="236" spc="-61" dirty="0">
                <a:latin typeface="Tahoma"/>
                <a:cs typeface="Tahoma"/>
              </a:rPr>
              <a:t>15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272" name="object 26272"/>
          <p:cNvSpPr txBox="1"/>
          <p:nvPr/>
        </p:nvSpPr>
        <p:spPr>
          <a:xfrm>
            <a:off x="2676329" y="3076711"/>
            <a:ext cx="230172" cy="32461"/>
          </a:xfrm>
          <a:prstGeom prst="rect">
            <a:avLst/>
          </a:prstGeom>
        </p:spPr>
        <p:txBody>
          <a:bodyPr vert="horz" wrap="square" lIns="0" tIns="11573" rIns="0" bIns="0" rtlCol="0">
            <a:spAutoFit/>
          </a:bodyPr>
          <a:lstStyle/>
          <a:p>
            <a:pPr marL="8573">
              <a:spcBef>
                <a:spcPts val="91"/>
              </a:spcBef>
            </a:pPr>
            <a:r>
              <a:rPr sz="135" spc="-27" dirty="0">
                <a:latin typeface="Tahoma"/>
                <a:cs typeface="Tahoma"/>
              </a:rPr>
              <a:t>2</a:t>
            </a:r>
            <a:r>
              <a:rPr sz="135" spc="-24" dirty="0">
                <a:latin typeface="Tahoma"/>
                <a:cs typeface="Tahoma"/>
              </a:rPr>
              <a:t>8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v</a:t>
            </a:r>
            <a:r>
              <a:rPr sz="135" spc="-14" dirty="0">
                <a:latin typeface="Tahoma"/>
                <a:cs typeface="Tahoma"/>
              </a:rPr>
              <a:t>i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37" dirty="0">
                <a:latin typeface="Tahoma"/>
                <a:cs typeface="Tahoma"/>
              </a:rPr>
              <a:t>W</a:t>
            </a:r>
            <a:r>
              <a:rPr sz="135" spc="-30" dirty="0">
                <a:latin typeface="Tahoma"/>
                <a:cs typeface="Tahoma"/>
              </a:rPr>
              <a:t>u</a:t>
            </a:r>
            <a:r>
              <a:rPr sz="135" spc="-17" dirty="0">
                <a:latin typeface="Tahoma"/>
                <a:cs typeface="Tahoma"/>
              </a:rPr>
              <a:t>rth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A</a:t>
            </a:r>
            <a:r>
              <a:rPr sz="135" spc="-20" dirty="0">
                <a:latin typeface="Tahoma"/>
                <a:cs typeface="Tahoma"/>
              </a:rPr>
              <a:t>ssy</a:t>
            </a:r>
            <a:r>
              <a:rPr sz="135" spc="-17" dirty="0">
                <a:latin typeface="Tahoma"/>
                <a:cs typeface="Tahoma"/>
              </a:rPr>
              <a:t> pl</a:t>
            </a:r>
            <a:r>
              <a:rPr sz="135" spc="-30" dirty="0">
                <a:latin typeface="Tahoma"/>
                <a:cs typeface="Tahoma"/>
              </a:rPr>
              <a:t>u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4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CSMP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ø</a:t>
            </a:r>
            <a:r>
              <a:rPr sz="135" spc="-20" dirty="0">
                <a:latin typeface="Tahoma"/>
                <a:cs typeface="Tahoma"/>
              </a:rPr>
              <a:t>6x</a:t>
            </a:r>
            <a:r>
              <a:rPr sz="135" spc="-27" dirty="0">
                <a:latin typeface="Tahoma"/>
                <a:cs typeface="Tahoma"/>
              </a:rPr>
              <a:t>1</a:t>
            </a:r>
            <a:r>
              <a:rPr sz="135" spc="-24" dirty="0">
                <a:latin typeface="Tahoma"/>
                <a:cs typeface="Tahoma"/>
              </a:rPr>
              <a:t>20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73" name="object 26273"/>
          <p:cNvSpPr txBox="1"/>
          <p:nvPr/>
        </p:nvSpPr>
        <p:spPr>
          <a:xfrm>
            <a:off x="2676329" y="3017607"/>
            <a:ext cx="19416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47" dirty="0">
                <a:latin typeface="Tahoma"/>
                <a:cs typeface="Tahoma"/>
              </a:rPr>
              <a:t>J</a:t>
            </a:r>
            <a:r>
              <a:rPr sz="236" spc="-57" dirty="0">
                <a:latin typeface="Tahoma"/>
                <a:cs typeface="Tahoma"/>
              </a:rPr>
              <a:t>onc</a:t>
            </a:r>
            <a:r>
              <a:rPr sz="236" spc="-30" dirty="0">
                <a:latin typeface="Tahoma"/>
                <a:cs typeface="Tahoma"/>
              </a:rPr>
              <a:t>ti</a:t>
            </a:r>
            <a:r>
              <a:rPr sz="236" spc="-61" dirty="0">
                <a:latin typeface="Tahoma"/>
                <a:cs typeface="Tahoma"/>
              </a:rPr>
              <a:t>o</a:t>
            </a:r>
            <a:r>
              <a:rPr sz="236" spc="-57" dirty="0">
                <a:latin typeface="Tahoma"/>
                <a:cs typeface="Tahoma"/>
              </a:rPr>
              <a:t>n</a:t>
            </a:r>
            <a:r>
              <a:rPr sz="236" spc="-30" dirty="0">
                <a:latin typeface="Tahoma"/>
                <a:cs typeface="Tahoma"/>
              </a:rPr>
              <a:t> </a:t>
            </a:r>
            <a:r>
              <a:rPr sz="236" spc="-68" dirty="0">
                <a:latin typeface="Tahoma"/>
                <a:cs typeface="Tahoma"/>
              </a:rPr>
              <a:t>R</a:t>
            </a:r>
            <a:r>
              <a:rPr sz="236" spc="-74" dirty="0">
                <a:latin typeface="Tahoma"/>
                <a:cs typeface="Tahoma"/>
              </a:rPr>
              <a:t>+</a:t>
            </a:r>
            <a:r>
              <a:rPr sz="236" spc="-61" dirty="0">
                <a:latin typeface="Tahoma"/>
                <a:cs typeface="Tahoma"/>
              </a:rPr>
              <a:t>1</a:t>
            </a:r>
            <a:r>
              <a:rPr sz="236" spc="-41" dirty="0">
                <a:latin typeface="Tahoma"/>
                <a:cs typeface="Tahoma"/>
              </a:rPr>
              <a:t>/</a:t>
            </a:r>
            <a:r>
              <a:rPr sz="236" spc="-68" dirty="0">
                <a:latin typeface="Tahoma"/>
                <a:cs typeface="Tahoma"/>
              </a:rPr>
              <a:t>R</a:t>
            </a:r>
            <a:r>
              <a:rPr sz="236" spc="-64" dirty="0">
                <a:latin typeface="Tahoma"/>
                <a:cs typeface="Tahoma"/>
              </a:rPr>
              <a:t>+2</a:t>
            </a:r>
            <a:r>
              <a:rPr sz="236" spc="-30" dirty="0">
                <a:latin typeface="Tahoma"/>
                <a:cs typeface="Tahoma"/>
              </a:rPr>
              <a:t> </a:t>
            </a:r>
            <a:r>
              <a:rPr sz="236" spc="-37" dirty="0">
                <a:latin typeface="Tahoma"/>
                <a:cs typeface="Tahoma"/>
              </a:rPr>
              <a:t>-</a:t>
            </a:r>
            <a:r>
              <a:rPr sz="236" spc="-34" dirty="0">
                <a:latin typeface="Tahoma"/>
                <a:cs typeface="Tahoma"/>
              </a:rPr>
              <a:t> </a:t>
            </a:r>
            <a:r>
              <a:rPr sz="236" spc="-61" dirty="0">
                <a:latin typeface="Tahoma"/>
                <a:cs typeface="Tahoma"/>
              </a:rPr>
              <a:t>27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274" name="object 26274"/>
          <p:cNvSpPr txBox="1"/>
          <p:nvPr/>
        </p:nvSpPr>
        <p:spPr>
          <a:xfrm>
            <a:off x="2676329" y="3050514"/>
            <a:ext cx="96012" cy="32461"/>
          </a:xfrm>
          <a:prstGeom prst="rect">
            <a:avLst/>
          </a:prstGeom>
        </p:spPr>
        <p:txBody>
          <a:bodyPr vert="horz" wrap="square" lIns="0" tIns="11573" rIns="0" bIns="0" rtlCol="0">
            <a:spAutoFit/>
          </a:bodyPr>
          <a:lstStyle/>
          <a:p>
            <a:pPr marL="8573">
              <a:spcBef>
                <a:spcPts val="91"/>
              </a:spcBef>
            </a:pPr>
            <a:r>
              <a:rPr sz="135" spc="-27" dirty="0">
                <a:latin typeface="Tahoma"/>
                <a:cs typeface="Tahoma"/>
              </a:rPr>
              <a:t>2</a:t>
            </a:r>
            <a:r>
              <a:rPr sz="135" spc="-24" dirty="0">
                <a:latin typeface="Tahoma"/>
                <a:cs typeface="Tahoma"/>
              </a:rPr>
              <a:t>8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b</a:t>
            </a:r>
            <a:r>
              <a:rPr sz="135" spc="-14" dirty="0">
                <a:latin typeface="Tahoma"/>
                <a:cs typeface="Tahoma"/>
              </a:rPr>
              <a:t>l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30" dirty="0">
                <a:latin typeface="Tahoma"/>
                <a:cs typeface="Tahoma"/>
              </a:rPr>
              <a:t>M</a:t>
            </a:r>
            <a:r>
              <a:rPr sz="135" spc="-27" dirty="0">
                <a:latin typeface="Tahoma"/>
                <a:cs typeface="Tahoma"/>
              </a:rPr>
              <a:t>1</a:t>
            </a:r>
            <a:r>
              <a:rPr sz="135" spc="-20" dirty="0">
                <a:latin typeface="Tahoma"/>
                <a:cs typeface="Tahoma"/>
              </a:rPr>
              <a:t>2x</a:t>
            </a:r>
            <a:r>
              <a:rPr sz="135" spc="-27" dirty="0">
                <a:latin typeface="Tahoma"/>
                <a:cs typeface="Tahoma"/>
              </a:rPr>
              <a:t>50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75" name="object 26275"/>
          <p:cNvSpPr txBox="1"/>
          <p:nvPr/>
        </p:nvSpPr>
        <p:spPr>
          <a:xfrm>
            <a:off x="3649538" y="2917697"/>
            <a:ext cx="230600" cy="54534"/>
          </a:xfrm>
          <a:prstGeom prst="rect">
            <a:avLst/>
          </a:prstGeom>
        </p:spPr>
        <p:txBody>
          <a:bodyPr vert="horz" wrap="square" lIns="0" tIns="12859" rIns="0" bIns="0" rtlCol="0">
            <a:spAutoFit/>
          </a:bodyPr>
          <a:lstStyle/>
          <a:p>
            <a:pPr marL="8573">
              <a:spcBef>
                <a:spcPts val="101"/>
              </a:spcBef>
            </a:pPr>
            <a:r>
              <a:rPr sz="135" spc="-24" dirty="0">
                <a:latin typeface="Tahoma"/>
                <a:cs typeface="Tahoma"/>
              </a:rPr>
              <a:t>24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b</a:t>
            </a:r>
            <a:r>
              <a:rPr sz="135" spc="-14" dirty="0">
                <a:latin typeface="Tahoma"/>
                <a:cs typeface="Tahoma"/>
              </a:rPr>
              <a:t>ls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34" dirty="0">
                <a:latin typeface="Tahoma"/>
                <a:cs typeface="Tahoma"/>
              </a:rPr>
              <a:t>M</a:t>
            </a:r>
            <a:r>
              <a:rPr sz="135" spc="-24" dirty="0">
                <a:latin typeface="Tahoma"/>
                <a:cs typeface="Tahoma"/>
              </a:rPr>
              <a:t>12x50</a:t>
            </a:r>
            <a:endParaRPr sz="135">
              <a:latin typeface="Tahoma"/>
              <a:cs typeface="Tahoma"/>
            </a:endParaRPr>
          </a:p>
          <a:p>
            <a:pPr marL="8573">
              <a:spcBef>
                <a:spcPts val="41"/>
              </a:spcBef>
            </a:pPr>
            <a:r>
              <a:rPr sz="135" spc="-24" dirty="0">
                <a:latin typeface="Tahoma"/>
                <a:cs typeface="Tahoma"/>
              </a:rPr>
              <a:t>24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v</a:t>
            </a:r>
            <a:r>
              <a:rPr sz="135" spc="-14" dirty="0">
                <a:latin typeface="Tahoma"/>
                <a:cs typeface="Tahoma"/>
              </a:rPr>
              <a:t>is </a:t>
            </a:r>
            <a:r>
              <a:rPr sz="135" spc="-41" dirty="0">
                <a:latin typeface="Tahoma"/>
                <a:cs typeface="Tahoma"/>
              </a:rPr>
              <a:t>W</a:t>
            </a:r>
            <a:r>
              <a:rPr sz="135" spc="-24" dirty="0">
                <a:latin typeface="Tahoma"/>
                <a:cs typeface="Tahoma"/>
              </a:rPr>
              <a:t>u</a:t>
            </a:r>
            <a:r>
              <a:rPr sz="135" spc="-20" dirty="0">
                <a:latin typeface="Tahoma"/>
                <a:cs typeface="Tahoma"/>
              </a:rPr>
              <a:t>r</a:t>
            </a:r>
            <a:r>
              <a:rPr sz="135" spc="-17" dirty="0">
                <a:latin typeface="Tahoma"/>
                <a:cs typeface="Tahoma"/>
              </a:rPr>
              <a:t>th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Assy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p</a:t>
            </a:r>
            <a:r>
              <a:rPr sz="135" spc="-20" dirty="0">
                <a:latin typeface="Tahoma"/>
                <a:cs typeface="Tahoma"/>
              </a:rPr>
              <a:t>lu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4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C</a:t>
            </a:r>
            <a:r>
              <a:rPr sz="135" spc="-30" dirty="0">
                <a:latin typeface="Tahoma"/>
                <a:cs typeface="Tahoma"/>
              </a:rPr>
              <a:t>S</a:t>
            </a:r>
            <a:r>
              <a:rPr sz="135" spc="-27" dirty="0">
                <a:latin typeface="Tahoma"/>
                <a:cs typeface="Tahoma"/>
              </a:rPr>
              <a:t>MP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ø6x1</a:t>
            </a:r>
            <a:r>
              <a:rPr sz="135" spc="-27" dirty="0">
                <a:latin typeface="Tahoma"/>
                <a:cs typeface="Tahoma"/>
              </a:rPr>
              <a:t>2</a:t>
            </a:r>
            <a:r>
              <a:rPr sz="135" spc="-24" dirty="0">
                <a:latin typeface="Tahoma"/>
                <a:cs typeface="Tahoma"/>
              </a:rPr>
              <a:t>0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76" name="object 26276"/>
          <p:cNvSpPr txBox="1"/>
          <p:nvPr/>
        </p:nvSpPr>
        <p:spPr>
          <a:xfrm>
            <a:off x="4643094" y="3012545"/>
            <a:ext cx="230600" cy="32461"/>
          </a:xfrm>
          <a:prstGeom prst="rect">
            <a:avLst/>
          </a:prstGeom>
        </p:spPr>
        <p:txBody>
          <a:bodyPr vert="horz" wrap="square" lIns="0" tIns="11573" rIns="0" bIns="0" rtlCol="0">
            <a:spAutoFit/>
          </a:bodyPr>
          <a:lstStyle/>
          <a:p>
            <a:pPr marL="8573">
              <a:spcBef>
                <a:spcPts val="91"/>
              </a:spcBef>
            </a:pPr>
            <a:r>
              <a:rPr sz="135" spc="-27" dirty="0">
                <a:latin typeface="Tahoma"/>
                <a:cs typeface="Tahoma"/>
              </a:rPr>
              <a:t>2</a:t>
            </a:r>
            <a:r>
              <a:rPr sz="135" spc="-24" dirty="0">
                <a:latin typeface="Tahoma"/>
                <a:cs typeface="Tahoma"/>
              </a:rPr>
              <a:t>4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v</a:t>
            </a:r>
            <a:r>
              <a:rPr sz="135" spc="-14" dirty="0">
                <a:latin typeface="Tahoma"/>
                <a:cs typeface="Tahoma"/>
              </a:rPr>
              <a:t>i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37" dirty="0">
                <a:latin typeface="Tahoma"/>
                <a:cs typeface="Tahoma"/>
              </a:rPr>
              <a:t>W</a:t>
            </a:r>
            <a:r>
              <a:rPr sz="135" spc="-24" dirty="0">
                <a:latin typeface="Tahoma"/>
                <a:cs typeface="Tahoma"/>
              </a:rPr>
              <a:t>ur</a:t>
            </a:r>
            <a:r>
              <a:rPr sz="135" spc="-17" dirty="0">
                <a:latin typeface="Tahoma"/>
                <a:cs typeface="Tahoma"/>
              </a:rPr>
              <a:t>th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A</a:t>
            </a:r>
            <a:r>
              <a:rPr sz="135" spc="-20" dirty="0">
                <a:latin typeface="Tahoma"/>
                <a:cs typeface="Tahoma"/>
              </a:rPr>
              <a:t>ssy</a:t>
            </a:r>
            <a:r>
              <a:rPr sz="135" spc="-17" dirty="0">
                <a:latin typeface="Tahoma"/>
                <a:cs typeface="Tahoma"/>
              </a:rPr>
              <a:t> pl</a:t>
            </a:r>
            <a:r>
              <a:rPr sz="135" spc="-27" dirty="0">
                <a:latin typeface="Tahoma"/>
                <a:cs typeface="Tahoma"/>
              </a:rPr>
              <a:t>u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4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C</a:t>
            </a:r>
            <a:r>
              <a:rPr sz="135" spc="-24" dirty="0">
                <a:latin typeface="Tahoma"/>
                <a:cs typeface="Tahoma"/>
              </a:rPr>
              <a:t>SMP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ø6</a:t>
            </a:r>
            <a:r>
              <a:rPr sz="135" spc="-17" dirty="0">
                <a:latin typeface="Tahoma"/>
                <a:cs typeface="Tahoma"/>
              </a:rPr>
              <a:t>x</a:t>
            </a:r>
            <a:r>
              <a:rPr sz="135" spc="-27" dirty="0">
                <a:latin typeface="Tahoma"/>
                <a:cs typeface="Tahoma"/>
              </a:rPr>
              <a:t>1</a:t>
            </a:r>
            <a:r>
              <a:rPr sz="135" spc="-24" dirty="0">
                <a:latin typeface="Tahoma"/>
                <a:cs typeface="Tahoma"/>
              </a:rPr>
              <a:t>20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77" name="object 26277"/>
          <p:cNvSpPr txBox="1"/>
          <p:nvPr/>
        </p:nvSpPr>
        <p:spPr>
          <a:xfrm>
            <a:off x="4643108" y="2953442"/>
            <a:ext cx="194596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4" dirty="0">
                <a:latin typeface="Tahoma"/>
                <a:cs typeface="Tahoma"/>
              </a:rPr>
              <a:t>Jonc</a:t>
            </a:r>
            <a:r>
              <a:rPr sz="236" spc="-30" dirty="0">
                <a:latin typeface="Tahoma"/>
                <a:cs typeface="Tahoma"/>
              </a:rPr>
              <a:t>ti</a:t>
            </a:r>
            <a:r>
              <a:rPr sz="236" spc="-61" dirty="0">
                <a:latin typeface="Tahoma"/>
                <a:cs typeface="Tahoma"/>
              </a:rPr>
              <a:t>o</a:t>
            </a:r>
            <a:r>
              <a:rPr sz="236" spc="-57" dirty="0">
                <a:latin typeface="Tahoma"/>
                <a:cs typeface="Tahoma"/>
              </a:rPr>
              <a:t>n</a:t>
            </a:r>
            <a:r>
              <a:rPr sz="236" spc="-30" dirty="0">
                <a:latin typeface="Tahoma"/>
                <a:cs typeface="Tahoma"/>
              </a:rPr>
              <a:t> </a:t>
            </a:r>
            <a:r>
              <a:rPr sz="236" spc="-68" dirty="0">
                <a:latin typeface="Tahoma"/>
                <a:cs typeface="Tahoma"/>
              </a:rPr>
              <a:t>R</a:t>
            </a:r>
            <a:r>
              <a:rPr sz="236" spc="-74" dirty="0">
                <a:latin typeface="Tahoma"/>
                <a:cs typeface="Tahoma"/>
              </a:rPr>
              <a:t>+</a:t>
            </a:r>
            <a:r>
              <a:rPr sz="236" spc="-61" dirty="0">
                <a:latin typeface="Tahoma"/>
                <a:cs typeface="Tahoma"/>
              </a:rPr>
              <a:t>1</a:t>
            </a:r>
            <a:r>
              <a:rPr sz="236" spc="-41" dirty="0">
                <a:latin typeface="Tahoma"/>
                <a:cs typeface="Tahoma"/>
              </a:rPr>
              <a:t>/</a:t>
            </a:r>
            <a:r>
              <a:rPr sz="236" spc="-68" dirty="0">
                <a:latin typeface="Tahoma"/>
                <a:cs typeface="Tahoma"/>
              </a:rPr>
              <a:t>R</a:t>
            </a:r>
            <a:r>
              <a:rPr sz="236" spc="-64" dirty="0">
                <a:latin typeface="Tahoma"/>
                <a:cs typeface="Tahoma"/>
              </a:rPr>
              <a:t>+2</a:t>
            </a:r>
            <a:r>
              <a:rPr sz="236" spc="-34" dirty="0">
                <a:latin typeface="Tahoma"/>
                <a:cs typeface="Tahoma"/>
              </a:rPr>
              <a:t> </a:t>
            </a:r>
            <a:r>
              <a:rPr sz="236" spc="-37" dirty="0">
                <a:latin typeface="Tahoma"/>
                <a:cs typeface="Tahoma"/>
              </a:rPr>
              <a:t>-</a:t>
            </a:r>
            <a:r>
              <a:rPr sz="236" spc="-30" dirty="0">
                <a:latin typeface="Tahoma"/>
                <a:cs typeface="Tahoma"/>
              </a:rPr>
              <a:t> </a:t>
            </a:r>
            <a:r>
              <a:rPr sz="236" spc="-61" dirty="0">
                <a:latin typeface="Tahoma"/>
                <a:cs typeface="Tahoma"/>
              </a:rPr>
              <a:t>1</a:t>
            </a:r>
            <a:r>
              <a:rPr sz="236" spc="-57" dirty="0">
                <a:latin typeface="Tahoma"/>
                <a:cs typeface="Tahoma"/>
              </a:rPr>
              <a:t>9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278" name="object 26278"/>
          <p:cNvSpPr txBox="1"/>
          <p:nvPr/>
        </p:nvSpPr>
        <p:spPr>
          <a:xfrm>
            <a:off x="4643109" y="2986349"/>
            <a:ext cx="96012" cy="32461"/>
          </a:xfrm>
          <a:prstGeom prst="rect">
            <a:avLst/>
          </a:prstGeom>
        </p:spPr>
        <p:txBody>
          <a:bodyPr vert="horz" wrap="square" lIns="0" tIns="11573" rIns="0" bIns="0" rtlCol="0">
            <a:spAutoFit/>
          </a:bodyPr>
          <a:lstStyle/>
          <a:p>
            <a:pPr marL="8573">
              <a:spcBef>
                <a:spcPts val="91"/>
              </a:spcBef>
            </a:pPr>
            <a:r>
              <a:rPr sz="135" spc="-27" dirty="0">
                <a:latin typeface="Tahoma"/>
                <a:cs typeface="Tahoma"/>
              </a:rPr>
              <a:t>2</a:t>
            </a:r>
            <a:r>
              <a:rPr sz="135" spc="-24" dirty="0">
                <a:latin typeface="Tahoma"/>
                <a:cs typeface="Tahoma"/>
              </a:rPr>
              <a:t>4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b</a:t>
            </a:r>
            <a:r>
              <a:rPr sz="135" spc="-14" dirty="0">
                <a:latin typeface="Tahoma"/>
                <a:cs typeface="Tahoma"/>
              </a:rPr>
              <a:t>l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30" dirty="0">
                <a:latin typeface="Tahoma"/>
                <a:cs typeface="Tahoma"/>
              </a:rPr>
              <a:t>M</a:t>
            </a:r>
            <a:r>
              <a:rPr sz="135" spc="-27" dirty="0">
                <a:latin typeface="Tahoma"/>
                <a:cs typeface="Tahoma"/>
              </a:rPr>
              <a:t>1</a:t>
            </a:r>
            <a:r>
              <a:rPr sz="135" spc="-20" dirty="0">
                <a:latin typeface="Tahoma"/>
                <a:cs typeface="Tahoma"/>
              </a:rPr>
              <a:t>2x</a:t>
            </a:r>
            <a:r>
              <a:rPr sz="135" spc="-27" dirty="0">
                <a:latin typeface="Tahoma"/>
                <a:cs typeface="Tahoma"/>
              </a:rPr>
              <a:t>50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79" name="object 26279"/>
          <p:cNvSpPr txBox="1"/>
          <p:nvPr/>
        </p:nvSpPr>
        <p:spPr>
          <a:xfrm>
            <a:off x="5780488" y="3360379"/>
            <a:ext cx="223742" cy="8563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47" dirty="0">
                <a:latin typeface="Tahoma"/>
                <a:cs typeface="Tahoma"/>
              </a:rPr>
              <a:t>J</a:t>
            </a:r>
            <a:r>
              <a:rPr sz="236" spc="-57" dirty="0">
                <a:latin typeface="Tahoma"/>
                <a:cs typeface="Tahoma"/>
              </a:rPr>
              <a:t>onc</a:t>
            </a:r>
            <a:r>
              <a:rPr sz="236" spc="-30" dirty="0">
                <a:latin typeface="Tahoma"/>
                <a:cs typeface="Tahoma"/>
              </a:rPr>
              <a:t>ti</a:t>
            </a:r>
            <a:r>
              <a:rPr sz="236" spc="-61" dirty="0">
                <a:latin typeface="Tahoma"/>
                <a:cs typeface="Tahoma"/>
              </a:rPr>
              <a:t>o</a:t>
            </a:r>
            <a:r>
              <a:rPr sz="236" spc="-57" dirty="0">
                <a:latin typeface="Tahoma"/>
                <a:cs typeface="Tahoma"/>
              </a:rPr>
              <a:t>n</a:t>
            </a:r>
            <a:r>
              <a:rPr sz="236" spc="-30" dirty="0">
                <a:latin typeface="Tahoma"/>
                <a:cs typeface="Tahoma"/>
              </a:rPr>
              <a:t> </a:t>
            </a:r>
            <a:r>
              <a:rPr sz="236" spc="-68" dirty="0">
                <a:latin typeface="Tahoma"/>
                <a:cs typeface="Tahoma"/>
              </a:rPr>
              <a:t>R</a:t>
            </a:r>
            <a:r>
              <a:rPr sz="236" spc="-64" dirty="0">
                <a:latin typeface="Tahoma"/>
                <a:cs typeface="Tahoma"/>
              </a:rPr>
              <a:t>+1</a:t>
            </a:r>
            <a:r>
              <a:rPr sz="236" spc="-34" dirty="0">
                <a:latin typeface="Tahoma"/>
                <a:cs typeface="Tahoma"/>
              </a:rPr>
              <a:t> </a:t>
            </a:r>
            <a:r>
              <a:rPr sz="236" spc="-37" dirty="0">
                <a:latin typeface="Tahoma"/>
                <a:cs typeface="Tahoma"/>
              </a:rPr>
              <a:t>-</a:t>
            </a:r>
            <a:r>
              <a:rPr sz="236" spc="-30" dirty="0">
                <a:latin typeface="Tahoma"/>
                <a:cs typeface="Tahoma"/>
              </a:rPr>
              <a:t> </a:t>
            </a:r>
            <a:r>
              <a:rPr sz="236" spc="-61" dirty="0">
                <a:latin typeface="Tahoma"/>
                <a:cs typeface="Tahoma"/>
              </a:rPr>
              <a:t>1</a:t>
            </a:r>
            <a:r>
              <a:rPr sz="236" spc="-57" dirty="0">
                <a:latin typeface="Tahoma"/>
                <a:cs typeface="Tahoma"/>
              </a:rPr>
              <a:t>5</a:t>
            </a:r>
            <a:endParaRPr sz="236">
              <a:latin typeface="Tahoma"/>
              <a:cs typeface="Tahoma"/>
            </a:endParaRPr>
          </a:p>
          <a:p>
            <a:pPr marL="8573">
              <a:spcBef>
                <a:spcPts val="3"/>
              </a:spcBef>
            </a:pPr>
            <a:r>
              <a:rPr sz="135" spc="-24" dirty="0">
                <a:latin typeface="Tahoma"/>
                <a:cs typeface="Tahoma"/>
              </a:rPr>
              <a:t>8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b</a:t>
            </a:r>
            <a:r>
              <a:rPr sz="135" spc="-14" dirty="0">
                <a:latin typeface="Tahoma"/>
                <a:cs typeface="Tahoma"/>
              </a:rPr>
              <a:t>ls </a:t>
            </a:r>
            <a:r>
              <a:rPr sz="135" spc="-24" dirty="0">
                <a:latin typeface="Tahoma"/>
                <a:cs typeface="Tahoma"/>
              </a:rPr>
              <a:t>M12x50</a:t>
            </a:r>
            <a:endParaRPr sz="135">
              <a:latin typeface="Tahoma"/>
              <a:cs typeface="Tahoma"/>
            </a:endParaRPr>
          </a:p>
          <a:p>
            <a:pPr marL="8573">
              <a:spcBef>
                <a:spcPts val="44"/>
              </a:spcBef>
            </a:pPr>
            <a:r>
              <a:rPr sz="135" spc="-24" dirty="0">
                <a:latin typeface="Tahoma"/>
                <a:cs typeface="Tahoma"/>
              </a:rPr>
              <a:t>8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v</a:t>
            </a:r>
            <a:r>
              <a:rPr sz="135" spc="-14" dirty="0">
                <a:latin typeface="Tahoma"/>
                <a:cs typeface="Tahoma"/>
              </a:rPr>
              <a:t>is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37" dirty="0">
                <a:latin typeface="Tahoma"/>
                <a:cs typeface="Tahoma"/>
              </a:rPr>
              <a:t>W</a:t>
            </a:r>
            <a:r>
              <a:rPr sz="135" spc="-24" dirty="0">
                <a:latin typeface="Tahoma"/>
                <a:cs typeface="Tahoma"/>
              </a:rPr>
              <a:t>ur</a:t>
            </a:r>
            <a:r>
              <a:rPr sz="135" spc="-17" dirty="0">
                <a:latin typeface="Tahoma"/>
                <a:cs typeface="Tahoma"/>
              </a:rPr>
              <a:t>th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Assy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p</a:t>
            </a:r>
            <a:r>
              <a:rPr sz="135" spc="-20" dirty="0">
                <a:latin typeface="Tahoma"/>
                <a:cs typeface="Tahoma"/>
              </a:rPr>
              <a:t>lu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4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C</a:t>
            </a:r>
            <a:r>
              <a:rPr sz="135" spc="-24" dirty="0">
                <a:latin typeface="Tahoma"/>
                <a:cs typeface="Tahoma"/>
              </a:rPr>
              <a:t>SMP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ø6x1</a:t>
            </a:r>
            <a:r>
              <a:rPr sz="135" spc="-27" dirty="0">
                <a:latin typeface="Tahoma"/>
                <a:cs typeface="Tahoma"/>
              </a:rPr>
              <a:t>2</a:t>
            </a:r>
            <a:r>
              <a:rPr sz="135" spc="-24" dirty="0">
                <a:latin typeface="Tahoma"/>
                <a:cs typeface="Tahoma"/>
              </a:rPr>
              <a:t>0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80" name="object 26280"/>
          <p:cNvSpPr txBox="1"/>
          <p:nvPr/>
        </p:nvSpPr>
        <p:spPr>
          <a:xfrm>
            <a:off x="6607754" y="2486725"/>
            <a:ext cx="231458" cy="54967"/>
          </a:xfrm>
          <a:prstGeom prst="rect">
            <a:avLst/>
          </a:prstGeom>
        </p:spPr>
        <p:txBody>
          <a:bodyPr vert="horz" wrap="square" lIns="0" tIns="13287" rIns="0" bIns="0" rtlCol="0">
            <a:spAutoFit/>
          </a:bodyPr>
          <a:lstStyle/>
          <a:p>
            <a:pPr marL="8573">
              <a:spcBef>
                <a:spcPts val="105"/>
              </a:spcBef>
            </a:pPr>
            <a:r>
              <a:rPr sz="135" spc="-24" dirty="0">
                <a:latin typeface="Tahoma"/>
                <a:cs typeface="Tahoma"/>
              </a:rPr>
              <a:t>16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b</a:t>
            </a:r>
            <a:r>
              <a:rPr sz="135" spc="-14" dirty="0">
                <a:latin typeface="Tahoma"/>
                <a:cs typeface="Tahoma"/>
              </a:rPr>
              <a:t>l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37" dirty="0">
                <a:latin typeface="Tahoma"/>
                <a:cs typeface="Tahoma"/>
              </a:rPr>
              <a:t>M</a:t>
            </a:r>
            <a:r>
              <a:rPr sz="135" spc="-24" dirty="0">
                <a:latin typeface="Tahoma"/>
                <a:cs typeface="Tahoma"/>
              </a:rPr>
              <a:t>12x50</a:t>
            </a:r>
            <a:endParaRPr sz="135">
              <a:latin typeface="Tahoma"/>
              <a:cs typeface="Tahoma"/>
            </a:endParaRPr>
          </a:p>
          <a:p>
            <a:pPr marL="8573">
              <a:spcBef>
                <a:spcPts val="44"/>
              </a:spcBef>
            </a:pPr>
            <a:r>
              <a:rPr sz="135" spc="-24" dirty="0">
                <a:latin typeface="Tahoma"/>
                <a:cs typeface="Tahoma"/>
              </a:rPr>
              <a:t>16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vis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Wurth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Assy</a:t>
            </a:r>
            <a:r>
              <a:rPr sz="135" spc="-7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plus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4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CSMP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ø6x120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81" name="object 26281"/>
          <p:cNvSpPr txBox="1"/>
          <p:nvPr/>
        </p:nvSpPr>
        <p:spPr>
          <a:xfrm>
            <a:off x="6607754" y="2456134"/>
            <a:ext cx="155590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1" dirty="0">
                <a:latin typeface="Tahoma"/>
                <a:cs typeface="Tahoma"/>
              </a:rPr>
              <a:t>Jo</a:t>
            </a:r>
            <a:r>
              <a:rPr sz="236" spc="-57" dirty="0">
                <a:latin typeface="Tahoma"/>
                <a:cs typeface="Tahoma"/>
              </a:rPr>
              <a:t>nc</a:t>
            </a:r>
            <a:r>
              <a:rPr sz="236" spc="-34" dirty="0">
                <a:latin typeface="Tahoma"/>
                <a:cs typeface="Tahoma"/>
              </a:rPr>
              <a:t>t</a:t>
            </a:r>
            <a:r>
              <a:rPr sz="236" spc="-44" dirty="0">
                <a:latin typeface="Tahoma"/>
                <a:cs typeface="Tahoma"/>
              </a:rPr>
              <a:t>io</a:t>
            </a:r>
            <a:r>
              <a:rPr sz="236" spc="-57" dirty="0">
                <a:latin typeface="Tahoma"/>
                <a:cs typeface="Tahoma"/>
              </a:rPr>
              <a:t>n</a:t>
            </a:r>
            <a:r>
              <a:rPr sz="236" spc="-34" dirty="0">
                <a:latin typeface="Tahoma"/>
                <a:cs typeface="Tahoma"/>
              </a:rPr>
              <a:t> </a:t>
            </a:r>
            <a:r>
              <a:rPr sz="236" spc="-61" dirty="0">
                <a:latin typeface="Tahoma"/>
                <a:cs typeface="Tahoma"/>
              </a:rPr>
              <a:t>R</a:t>
            </a:r>
            <a:r>
              <a:rPr sz="236" spc="-77" dirty="0">
                <a:latin typeface="Tahoma"/>
                <a:cs typeface="Tahoma"/>
              </a:rPr>
              <a:t>+</a:t>
            </a:r>
            <a:r>
              <a:rPr sz="236" spc="-57" dirty="0">
                <a:latin typeface="Tahoma"/>
                <a:cs typeface="Tahoma"/>
              </a:rPr>
              <a:t>2</a:t>
            </a:r>
            <a:r>
              <a:rPr sz="236" spc="-34" dirty="0">
                <a:latin typeface="Tahoma"/>
                <a:cs typeface="Tahoma"/>
              </a:rPr>
              <a:t> </a:t>
            </a:r>
            <a:r>
              <a:rPr sz="236" spc="-37" dirty="0">
                <a:latin typeface="Tahoma"/>
                <a:cs typeface="Tahoma"/>
              </a:rPr>
              <a:t>-</a:t>
            </a:r>
            <a:r>
              <a:rPr sz="236" spc="-34" dirty="0">
                <a:latin typeface="Tahoma"/>
                <a:cs typeface="Tahoma"/>
              </a:rPr>
              <a:t> </a:t>
            </a:r>
            <a:r>
              <a:rPr sz="236" spc="-57" dirty="0">
                <a:latin typeface="Tahoma"/>
                <a:cs typeface="Tahoma"/>
              </a:rPr>
              <a:t>11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282" name="object 26282"/>
          <p:cNvSpPr txBox="1"/>
          <p:nvPr/>
        </p:nvSpPr>
        <p:spPr>
          <a:xfrm>
            <a:off x="6256428" y="2973767"/>
            <a:ext cx="224171" cy="8563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1" dirty="0">
                <a:latin typeface="Tahoma"/>
                <a:cs typeface="Tahoma"/>
              </a:rPr>
              <a:t>Jo</a:t>
            </a:r>
            <a:r>
              <a:rPr sz="236" spc="-57" dirty="0">
                <a:latin typeface="Tahoma"/>
                <a:cs typeface="Tahoma"/>
              </a:rPr>
              <a:t>nc</a:t>
            </a:r>
            <a:r>
              <a:rPr sz="236" spc="-30" dirty="0">
                <a:latin typeface="Tahoma"/>
                <a:cs typeface="Tahoma"/>
              </a:rPr>
              <a:t>ti</a:t>
            </a:r>
            <a:r>
              <a:rPr sz="236" spc="-61" dirty="0">
                <a:latin typeface="Tahoma"/>
                <a:cs typeface="Tahoma"/>
              </a:rPr>
              <a:t>o</a:t>
            </a:r>
            <a:r>
              <a:rPr sz="236" spc="-57" dirty="0">
                <a:latin typeface="Tahoma"/>
                <a:cs typeface="Tahoma"/>
              </a:rPr>
              <a:t>n</a:t>
            </a:r>
            <a:r>
              <a:rPr sz="236" spc="-34" dirty="0">
                <a:latin typeface="Tahoma"/>
                <a:cs typeface="Tahoma"/>
              </a:rPr>
              <a:t> </a:t>
            </a:r>
            <a:r>
              <a:rPr sz="236" spc="-64" dirty="0">
                <a:latin typeface="Tahoma"/>
                <a:cs typeface="Tahoma"/>
              </a:rPr>
              <a:t>R+1</a:t>
            </a:r>
            <a:r>
              <a:rPr sz="236" spc="-37" dirty="0">
                <a:latin typeface="Tahoma"/>
                <a:cs typeface="Tahoma"/>
              </a:rPr>
              <a:t> -</a:t>
            </a:r>
            <a:r>
              <a:rPr sz="236" spc="-34" dirty="0">
                <a:latin typeface="Tahoma"/>
                <a:cs typeface="Tahoma"/>
              </a:rPr>
              <a:t> </a:t>
            </a:r>
            <a:r>
              <a:rPr sz="236" spc="-57" dirty="0">
                <a:latin typeface="Tahoma"/>
                <a:cs typeface="Tahoma"/>
              </a:rPr>
              <a:t>1</a:t>
            </a:r>
            <a:r>
              <a:rPr sz="236" spc="-54" dirty="0">
                <a:latin typeface="Tahoma"/>
                <a:cs typeface="Tahoma"/>
              </a:rPr>
              <a:t>1/2</a:t>
            </a:r>
            <a:endParaRPr sz="236">
              <a:latin typeface="Tahoma"/>
              <a:cs typeface="Tahoma"/>
            </a:endParaRPr>
          </a:p>
          <a:p>
            <a:pPr marL="8573">
              <a:spcBef>
                <a:spcPts val="7"/>
              </a:spcBef>
            </a:pPr>
            <a:r>
              <a:rPr sz="135" spc="-24" dirty="0">
                <a:latin typeface="Tahoma"/>
                <a:cs typeface="Tahoma"/>
              </a:rPr>
              <a:t>8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bls </a:t>
            </a:r>
            <a:r>
              <a:rPr sz="135" spc="-27" dirty="0">
                <a:latin typeface="Tahoma"/>
                <a:cs typeface="Tahoma"/>
              </a:rPr>
              <a:t>M12</a:t>
            </a:r>
            <a:r>
              <a:rPr sz="135" spc="-20" dirty="0">
                <a:latin typeface="Tahoma"/>
                <a:cs typeface="Tahoma"/>
              </a:rPr>
              <a:t>x</a:t>
            </a:r>
            <a:r>
              <a:rPr sz="135" spc="-27" dirty="0">
                <a:latin typeface="Tahoma"/>
                <a:cs typeface="Tahoma"/>
              </a:rPr>
              <a:t>50</a:t>
            </a:r>
            <a:endParaRPr sz="135">
              <a:latin typeface="Tahoma"/>
              <a:cs typeface="Tahoma"/>
            </a:endParaRPr>
          </a:p>
          <a:p>
            <a:pPr marL="8573">
              <a:spcBef>
                <a:spcPts val="41"/>
              </a:spcBef>
            </a:pPr>
            <a:r>
              <a:rPr sz="135" spc="-24" dirty="0">
                <a:latin typeface="Tahoma"/>
                <a:cs typeface="Tahoma"/>
              </a:rPr>
              <a:t>8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v</a:t>
            </a:r>
            <a:r>
              <a:rPr sz="135" spc="-14" dirty="0">
                <a:latin typeface="Tahoma"/>
                <a:cs typeface="Tahoma"/>
              </a:rPr>
              <a:t>i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37" dirty="0">
                <a:latin typeface="Tahoma"/>
                <a:cs typeface="Tahoma"/>
              </a:rPr>
              <a:t>W</a:t>
            </a:r>
            <a:r>
              <a:rPr sz="135" spc="-24" dirty="0">
                <a:latin typeface="Tahoma"/>
                <a:cs typeface="Tahoma"/>
              </a:rPr>
              <a:t>ur</a:t>
            </a:r>
            <a:r>
              <a:rPr sz="135" spc="-17" dirty="0">
                <a:latin typeface="Tahoma"/>
                <a:cs typeface="Tahoma"/>
              </a:rPr>
              <a:t>th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A</a:t>
            </a:r>
            <a:r>
              <a:rPr sz="135" spc="-20" dirty="0">
                <a:latin typeface="Tahoma"/>
                <a:cs typeface="Tahoma"/>
              </a:rPr>
              <a:t>ssy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p</a:t>
            </a:r>
            <a:r>
              <a:rPr sz="135" spc="-10" dirty="0">
                <a:latin typeface="Tahoma"/>
                <a:cs typeface="Tahoma"/>
              </a:rPr>
              <a:t>l</a:t>
            </a:r>
            <a:r>
              <a:rPr sz="135" spc="-27" dirty="0">
                <a:latin typeface="Tahoma"/>
                <a:cs typeface="Tahoma"/>
              </a:rPr>
              <a:t>u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4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C</a:t>
            </a:r>
            <a:r>
              <a:rPr sz="135" spc="-24" dirty="0">
                <a:latin typeface="Tahoma"/>
                <a:cs typeface="Tahoma"/>
              </a:rPr>
              <a:t>SMP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ø</a:t>
            </a:r>
            <a:r>
              <a:rPr sz="135" spc="-27" dirty="0">
                <a:latin typeface="Tahoma"/>
                <a:cs typeface="Tahoma"/>
              </a:rPr>
              <a:t>6</a:t>
            </a:r>
            <a:r>
              <a:rPr sz="135" spc="-20" dirty="0">
                <a:latin typeface="Tahoma"/>
                <a:cs typeface="Tahoma"/>
              </a:rPr>
              <a:t>x</a:t>
            </a:r>
            <a:r>
              <a:rPr sz="135" spc="-27" dirty="0">
                <a:latin typeface="Tahoma"/>
                <a:cs typeface="Tahoma"/>
              </a:rPr>
              <a:t>1</a:t>
            </a:r>
            <a:r>
              <a:rPr sz="135" spc="-24" dirty="0">
                <a:latin typeface="Tahoma"/>
                <a:cs typeface="Tahoma"/>
              </a:rPr>
              <a:t>20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83" name="object 26283"/>
          <p:cNvSpPr txBox="1"/>
          <p:nvPr/>
        </p:nvSpPr>
        <p:spPr>
          <a:xfrm>
            <a:off x="6553195" y="3296745"/>
            <a:ext cx="224171" cy="8563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44" dirty="0">
                <a:latin typeface="Tahoma"/>
                <a:cs typeface="Tahoma"/>
              </a:rPr>
              <a:t>J</a:t>
            </a:r>
            <a:r>
              <a:rPr sz="236" spc="-61" dirty="0">
                <a:latin typeface="Tahoma"/>
                <a:cs typeface="Tahoma"/>
              </a:rPr>
              <a:t>on</a:t>
            </a:r>
            <a:r>
              <a:rPr sz="236" spc="-47" dirty="0">
                <a:latin typeface="Tahoma"/>
                <a:cs typeface="Tahoma"/>
              </a:rPr>
              <a:t>c</a:t>
            </a:r>
            <a:r>
              <a:rPr sz="236" spc="-34" dirty="0">
                <a:latin typeface="Tahoma"/>
                <a:cs typeface="Tahoma"/>
              </a:rPr>
              <a:t>ti</a:t>
            </a:r>
            <a:r>
              <a:rPr sz="236" spc="-57" dirty="0">
                <a:latin typeface="Tahoma"/>
                <a:cs typeface="Tahoma"/>
              </a:rPr>
              <a:t>on</a:t>
            </a:r>
            <a:r>
              <a:rPr sz="236" spc="-34" dirty="0">
                <a:latin typeface="Tahoma"/>
                <a:cs typeface="Tahoma"/>
              </a:rPr>
              <a:t> </a:t>
            </a:r>
            <a:r>
              <a:rPr sz="236" spc="-68" dirty="0">
                <a:latin typeface="Tahoma"/>
                <a:cs typeface="Tahoma"/>
              </a:rPr>
              <a:t>R</a:t>
            </a:r>
            <a:r>
              <a:rPr sz="236" spc="-64" dirty="0">
                <a:latin typeface="Tahoma"/>
                <a:cs typeface="Tahoma"/>
              </a:rPr>
              <a:t>+1</a:t>
            </a:r>
            <a:r>
              <a:rPr sz="236" spc="-34" dirty="0">
                <a:latin typeface="Tahoma"/>
                <a:cs typeface="Tahoma"/>
              </a:rPr>
              <a:t> </a:t>
            </a:r>
            <a:r>
              <a:rPr sz="236" spc="-37" dirty="0">
                <a:latin typeface="Tahoma"/>
                <a:cs typeface="Tahoma"/>
              </a:rPr>
              <a:t>-</a:t>
            </a:r>
            <a:r>
              <a:rPr sz="236" spc="-30" dirty="0">
                <a:latin typeface="Tahoma"/>
                <a:cs typeface="Tahoma"/>
              </a:rPr>
              <a:t> </a:t>
            </a:r>
            <a:r>
              <a:rPr sz="236" spc="-61" dirty="0">
                <a:latin typeface="Tahoma"/>
                <a:cs typeface="Tahoma"/>
              </a:rPr>
              <a:t>11</a:t>
            </a:r>
            <a:r>
              <a:rPr sz="236" spc="-47" dirty="0">
                <a:latin typeface="Tahoma"/>
                <a:cs typeface="Tahoma"/>
              </a:rPr>
              <a:t>/1</a:t>
            </a:r>
            <a:endParaRPr sz="236">
              <a:latin typeface="Tahoma"/>
              <a:cs typeface="Tahoma"/>
            </a:endParaRPr>
          </a:p>
          <a:p>
            <a:pPr marL="8573">
              <a:spcBef>
                <a:spcPts val="7"/>
              </a:spcBef>
            </a:pPr>
            <a:r>
              <a:rPr sz="135" spc="-24" dirty="0">
                <a:latin typeface="Tahoma"/>
                <a:cs typeface="Tahoma"/>
              </a:rPr>
              <a:t>8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b</a:t>
            </a:r>
            <a:r>
              <a:rPr sz="135" spc="-14" dirty="0">
                <a:latin typeface="Tahoma"/>
                <a:cs typeface="Tahoma"/>
              </a:rPr>
              <a:t>l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30" dirty="0">
                <a:latin typeface="Tahoma"/>
                <a:cs typeface="Tahoma"/>
              </a:rPr>
              <a:t>M</a:t>
            </a:r>
            <a:r>
              <a:rPr sz="135" spc="-27" dirty="0">
                <a:latin typeface="Tahoma"/>
                <a:cs typeface="Tahoma"/>
              </a:rPr>
              <a:t>1</a:t>
            </a:r>
            <a:r>
              <a:rPr sz="135" spc="-24" dirty="0">
                <a:latin typeface="Tahoma"/>
                <a:cs typeface="Tahoma"/>
              </a:rPr>
              <a:t>2x50</a:t>
            </a:r>
            <a:endParaRPr sz="135">
              <a:latin typeface="Tahoma"/>
              <a:cs typeface="Tahoma"/>
            </a:endParaRPr>
          </a:p>
          <a:p>
            <a:pPr marL="8573">
              <a:spcBef>
                <a:spcPts val="44"/>
              </a:spcBef>
            </a:pPr>
            <a:r>
              <a:rPr sz="135" spc="-24" dirty="0">
                <a:latin typeface="Tahoma"/>
                <a:cs typeface="Tahoma"/>
              </a:rPr>
              <a:t>8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v</a:t>
            </a:r>
            <a:r>
              <a:rPr sz="135" spc="-14" dirty="0">
                <a:latin typeface="Tahoma"/>
                <a:cs typeface="Tahoma"/>
              </a:rPr>
              <a:t>i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41" dirty="0">
                <a:latin typeface="Tahoma"/>
                <a:cs typeface="Tahoma"/>
              </a:rPr>
              <a:t>W</a:t>
            </a:r>
            <a:r>
              <a:rPr sz="135" spc="-20" dirty="0">
                <a:latin typeface="Tahoma"/>
                <a:cs typeface="Tahoma"/>
              </a:rPr>
              <a:t>urth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A</a:t>
            </a:r>
            <a:r>
              <a:rPr sz="135" spc="-20" dirty="0">
                <a:latin typeface="Tahoma"/>
                <a:cs typeface="Tahoma"/>
              </a:rPr>
              <a:t>ssy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p</a:t>
            </a:r>
            <a:r>
              <a:rPr sz="135" spc="-20" dirty="0">
                <a:latin typeface="Tahoma"/>
                <a:cs typeface="Tahoma"/>
              </a:rPr>
              <a:t>lu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4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C</a:t>
            </a:r>
            <a:r>
              <a:rPr sz="135" spc="-24" dirty="0">
                <a:latin typeface="Tahoma"/>
                <a:cs typeface="Tahoma"/>
              </a:rPr>
              <a:t>SMP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ø6x120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84" name="object 26284"/>
          <p:cNvSpPr txBox="1"/>
          <p:nvPr/>
        </p:nvSpPr>
        <p:spPr>
          <a:xfrm>
            <a:off x="7079413" y="3112371"/>
            <a:ext cx="224171" cy="54967"/>
          </a:xfrm>
          <a:prstGeom prst="rect">
            <a:avLst/>
          </a:prstGeom>
        </p:spPr>
        <p:txBody>
          <a:bodyPr vert="horz" wrap="square" lIns="0" tIns="13287" rIns="0" bIns="0" rtlCol="0">
            <a:spAutoFit/>
          </a:bodyPr>
          <a:lstStyle/>
          <a:p>
            <a:pPr marL="8573">
              <a:spcBef>
                <a:spcPts val="105"/>
              </a:spcBef>
            </a:pPr>
            <a:r>
              <a:rPr sz="135" spc="-24" dirty="0">
                <a:latin typeface="Tahoma"/>
                <a:cs typeface="Tahoma"/>
              </a:rPr>
              <a:t>8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b</a:t>
            </a:r>
            <a:r>
              <a:rPr sz="135" spc="-14" dirty="0">
                <a:latin typeface="Tahoma"/>
                <a:cs typeface="Tahoma"/>
              </a:rPr>
              <a:t>l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M12</a:t>
            </a:r>
            <a:r>
              <a:rPr sz="135" spc="-20" dirty="0">
                <a:latin typeface="Tahoma"/>
                <a:cs typeface="Tahoma"/>
              </a:rPr>
              <a:t>x</a:t>
            </a:r>
            <a:r>
              <a:rPr sz="135" spc="-27" dirty="0">
                <a:latin typeface="Tahoma"/>
                <a:cs typeface="Tahoma"/>
              </a:rPr>
              <a:t>50</a:t>
            </a:r>
            <a:endParaRPr sz="135">
              <a:latin typeface="Tahoma"/>
              <a:cs typeface="Tahoma"/>
            </a:endParaRPr>
          </a:p>
          <a:p>
            <a:pPr marL="8573">
              <a:spcBef>
                <a:spcPts val="44"/>
              </a:spcBef>
            </a:pPr>
            <a:r>
              <a:rPr sz="135" spc="-24" dirty="0">
                <a:latin typeface="Tahoma"/>
                <a:cs typeface="Tahoma"/>
              </a:rPr>
              <a:t>8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v</a:t>
            </a:r>
            <a:r>
              <a:rPr sz="135" spc="-14" dirty="0">
                <a:latin typeface="Tahoma"/>
                <a:cs typeface="Tahoma"/>
              </a:rPr>
              <a:t>i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37" dirty="0">
                <a:latin typeface="Tahoma"/>
                <a:cs typeface="Tahoma"/>
              </a:rPr>
              <a:t>W</a:t>
            </a:r>
            <a:r>
              <a:rPr sz="135" spc="-24" dirty="0">
                <a:latin typeface="Tahoma"/>
                <a:cs typeface="Tahoma"/>
              </a:rPr>
              <a:t>ur</a:t>
            </a:r>
            <a:r>
              <a:rPr sz="135" spc="-17" dirty="0">
                <a:latin typeface="Tahoma"/>
                <a:cs typeface="Tahoma"/>
              </a:rPr>
              <a:t>th </a:t>
            </a:r>
            <a:r>
              <a:rPr sz="135" spc="-24" dirty="0">
                <a:latin typeface="Tahoma"/>
                <a:cs typeface="Tahoma"/>
              </a:rPr>
              <a:t>A</a:t>
            </a:r>
            <a:r>
              <a:rPr sz="135" spc="-20" dirty="0">
                <a:latin typeface="Tahoma"/>
                <a:cs typeface="Tahoma"/>
              </a:rPr>
              <a:t>ssy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p</a:t>
            </a:r>
            <a:r>
              <a:rPr sz="135" spc="-7" dirty="0">
                <a:latin typeface="Tahoma"/>
                <a:cs typeface="Tahoma"/>
              </a:rPr>
              <a:t>l</a:t>
            </a:r>
            <a:r>
              <a:rPr sz="135" spc="-27" dirty="0">
                <a:latin typeface="Tahoma"/>
                <a:cs typeface="Tahoma"/>
              </a:rPr>
              <a:t>u</a:t>
            </a:r>
            <a:r>
              <a:rPr sz="135" spc="-17" dirty="0">
                <a:latin typeface="Tahoma"/>
                <a:cs typeface="Tahoma"/>
              </a:rPr>
              <a:t>s </a:t>
            </a:r>
            <a:r>
              <a:rPr sz="135" spc="-24" dirty="0">
                <a:latin typeface="Tahoma"/>
                <a:cs typeface="Tahoma"/>
              </a:rPr>
              <a:t>4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C</a:t>
            </a:r>
            <a:r>
              <a:rPr sz="135" spc="-24" dirty="0">
                <a:latin typeface="Tahoma"/>
                <a:cs typeface="Tahoma"/>
              </a:rPr>
              <a:t>SMP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ø</a:t>
            </a:r>
            <a:r>
              <a:rPr sz="135" spc="-27" dirty="0">
                <a:latin typeface="Tahoma"/>
                <a:cs typeface="Tahoma"/>
              </a:rPr>
              <a:t>6</a:t>
            </a:r>
            <a:r>
              <a:rPr sz="135" spc="-20" dirty="0">
                <a:latin typeface="Tahoma"/>
                <a:cs typeface="Tahoma"/>
              </a:rPr>
              <a:t>x</a:t>
            </a:r>
            <a:r>
              <a:rPr sz="135" spc="-27" dirty="0">
                <a:latin typeface="Tahoma"/>
                <a:cs typeface="Tahoma"/>
              </a:rPr>
              <a:t>1</a:t>
            </a:r>
            <a:r>
              <a:rPr sz="135" spc="-24" dirty="0">
                <a:latin typeface="Tahoma"/>
                <a:cs typeface="Tahoma"/>
              </a:rPr>
              <a:t>20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85" name="object 26285"/>
          <p:cNvSpPr txBox="1"/>
          <p:nvPr/>
        </p:nvSpPr>
        <p:spPr>
          <a:xfrm>
            <a:off x="7094869" y="2748105"/>
            <a:ext cx="224171" cy="8563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47" dirty="0">
                <a:latin typeface="Tahoma"/>
                <a:cs typeface="Tahoma"/>
              </a:rPr>
              <a:t>Jonct</a:t>
            </a:r>
            <a:r>
              <a:rPr sz="236" spc="-30" dirty="0">
                <a:latin typeface="Tahoma"/>
                <a:cs typeface="Tahoma"/>
              </a:rPr>
              <a:t>i</a:t>
            </a:r>
            <a:r>
              <a:rPr sz="236" spc="-57" dirty="0">
                <a:latin typeface="Tahoma"/>
                <a:cs typeface="Tahoma"/>
              </a:rPr>
              <a:t>on</a:t>
            </a:r>
            <a:r>
              <a:rPr sz="236" spc="-30" dirty="0">
                <a:latin typeface="Tahoma"/>
                <a:cs typeface="Tahoma"/>
              </a:rPr>
              <a:t> </a:t>
            </a:r>
            <a:r>
              <a:rPr sz="236" spc="-64" dirty="0">
                <a:latin typeface="Tahoma"/>
                <a:cs typeface="Tahoma"/>
              </a:rPr>
              <a:t>R</a:t>
            </a:r>
            <a:r>
              <a:rPr sz="236" spc="-77" dirty="0">
                <a:latin typeface="Tahoma"/>
                <a:cs typeface="Tahoma"/>
              </a:rPr>
              <a:t>+</a:t>
            </a:r>
            <a:r>
              <a:rPr sz="236" spc="-57" dirty="0">
                <a:latin typeface="Tahoma"/>
                <a:cs typeface="Tahoma"/>
              </a:rPr>
              <a:t>1</a:t>
            </a:r>
            <a:r>
              <a:rPr sz="236" spc="-30" dirty="0">
                <a:latin typeface="Tahoma"/>
                <a:cs typeface="Tahoma"/>
              </a:rPr>
              <a:t> </a:t>
            </a:r>
            <a:r>
              <a:rPr sz="236" spc="-37" dirty="0">
                <a:latin typeface="Tahoma"/>
                <a:cs typeface="Tahoma"/>
              </a:rPr>
              <a:t>-</a:t>
            </a:r>
            <a:r>
              <a:rPr sz="236" spc="-34" dirty="0">
                <a:latin typeface="Tahoma"/>
                <a:cs typeface="Tahoma"/>
              </a:rPr>
              <a:t> </a:t>
            </a:r>
            <a:r>
              <a:rPr sz="236" spc="-57" dirty="0">
                <a:latin typeface="Tahoma"/>
                <a:cs typeface="Tahoma"/>
              </a:rPr>
              <a:t>11</a:t>
            </a:r>
            <a:r>
              <a:rPr sz="236" spc="-44" dirty="0">
                <a:latin typeface="Tahoma"/>
                <a:cs typeface="Tahoma"/>
              </a:rPr>
              <a:t>/</a:t>
            </a:r>
            <a:r>
              <a:rPr sz="236" spc="-57" dirty="0">
                <a:latin typeface="Tahoma"/>
                <a:cs typeface="Tahoma"/>
              </a:rPr>
              <a:t>2</a:t>
            </a:r>
            <a:endParaRPr sz="236">
              <a:latin typeface="Tahoma"/>
              <a:cs typeface="Tahoma"/>
            </a:endParaRPr>
          </a:p>
          <a:p>
            <a:pPr marL="8573">
              <a:spcBef>
                <a:spcPts val="7"/>
              </a:spcBef>
            </a:pPr>
            <a:r>
              <a:rPr sz="135" spc="-24" dirty="0">
                <a:latin typeface="Tahoma"/>
                <a:cs typeface="Tahoma"/>
              </a:rPr>
              <a:t>8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b</a:t>
            </a:r>
            <a:r>
              <a:rPr sz="135" spc="-14" dirty="0">
                <a:latin typeface="Tahoma"/>
                <a:cs typeface="Tahoma"/>
              </a:rPr>
              <a:t>l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30" dirty="0">
                <a:latin typeface="Tahoma"/>
                <a:cs typeface="Tahoma"/>
              </a:rPr>
              <a:t>M</a:t>
            </a:r>
            <a:r>
              <a:rPr sz="135" spc="-27" dirty="0">
                <a:latin typeface="Tahoma"/>
                <a:cs typeface="Tahoma"/>
              </a:rPr>
              <a:t>1</a:t>
            </a:r>
            <a:r>
              <a:rPr sz="135" spc="-20" dirty="0">
                <a:latin typeface="Tahoma"/>
                <a:cs typeface="Tahoma"/>
              </a:rPr>
              <a:t>2x</a:t>
            </a:r>
            <a:r>
              <a:rPr sz="135" spc="-27" dirty="0">
                <a:latin typeface="Tahoma"/>
                <a:cs typeface="Tahoma"/>
              </a:rPr>
              <a:t>50</a:t>
            </a:r>
            <a:endParaRPr sz="135">
              <a:latin typeface="Tahoma"/>
              <a:cs typeface="Tahoma"/>
            </a:endParaRPr>
          </a:p>
          <a:p>
            <a:pPr marL="8573">
              <a:spcBef>
                <a:spcPts val="41"/>
              </a:spcBef>
            </a:pPr>
            <a:r>
              <a:rPr sz="135" spc="-24" dirty="0">
                <a:latin typeface="Tahoma"/>
                <a:cs typeface="Tahoma"/>
              </a:rPr>
              <a:t>8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v</a:t>
            </a:r>
            <a:r>
              <a:rPr sz="135" spc="-14" dirty="0">
                <a:latin typeface="Tahoma"/>
                <a:cs typeface="Tahoma"/>
              </a:rPr>
              <a:t>i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37" dirty="0">
                <a:latin typeface="Tahoma"/>
                <a:cs typeface="Tahoma"/>
              </a:rPr>
              <a:t>W</a:t>
            </a:r>
            <a:r>
              <a:rPr sz="135" spc="-24" dirty="0">
                <a:latin typeface="Tahoma"/>
                <a:cs typeface="Tahoma"/>
              </a:rPr>
              <a:t>ur</a:t>
            </a:r>
            <a:r>
              <a:rPr sz="135" spc="-17" dirty="0">
                <a:latin typeface="Tahoma"/>
                <a:cs typeface="Tahoma"/>
              </a:rPr>
              <a:t>th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A</a:t>
            </a:r>
            <a:r>
              <a:rPr sz="135" spc="-20" dirty="0">
                <a:latin typeface="Tahoma"/>
                <a:cs typeface="Tahoma"/>
              </a:rPr>
              <a:t>ssy</a:t>
            </a:r>
            <a:r>
              <a:rPr sz="135" spc="-17" dirty="0">
                <a:latin typeface="Tahoma"/>
                <a:cs typeface="Tahoma"/>
              </a:rPr>
              <a:t> pl</a:t>
            </a:r>
            <a:r>
              <a:rPr sz="135" spc="-27" dirty="0">
                <a:latin typeface="Tahoma"/>
                <a:cs typeface="Tahoma"/>
              </a:rPr>
              <a:t>u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4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C</a:t>
            </a:r>
            <a:r>
              <a:rPr sz="135" spc="-24" dirty="0">
                <a:latin typeface="Tahoma"/>
                <a:cs typeface="Tahoma"/>
              </a:rPr>
              <a:t>SMP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ø6</a:t>
            </a:r>
            <a:r>
              <a:rPr sz="135" spc="-17" dirty="0">
                <a:latin typeface="Tahoma"/>
                <a:cs typeface="Tahoma"/>
              </a:rPr>
              <a:t>x</a:t>
            </a:r>
            <a:r>
              <a:rPr sz="135" spc="-27" dirty="0">
                <a:latin typeface="Tahoma"/>
                <a:cs typeface="Tahoma"/>
              </a:rPr>
              <a:t>1</a:t>
            </a:r>
            <a:r>
              <a:rPr sz="135" spc="-24" dirty="0">
                <a:latin typeface="Tahoma"/>
                <a:cs typeface="Tahoma"/>
              </a:rPr>
              <a:t>20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86" name="object 26286"/>
          <p:cNvSpPr txBox="1"/>
          <p:nvPr/>
        </p:nvSpPr>
        <p:spPr>
          <a:xfrm>
            <a:off x="2441040" y="2193126"/>
            <a:ext cx="276891" cy="69956"/>
          </a:xfrm>
          <a:prstGeom prst="rect">
            <a:avLst/>
          </a:prstGeom>
        </p:spPr>
        <p:txBody>
          <a:bodyPr vert="horz" wrap="square" lIns="0" tIns="15431" rIns="0" bIns="0" rtlCol="0">
            <a:spAutoFit/>
          </a:bodyPr>
          <a:lstStyle/>
          <a:p>
            <a:pPr marL="8573">
              <a:spcBef>
                <a:spcPts val="122"/>
              </a:spcBef>
            </a:pPr>
            <a:r>
              <a:rPr sz="135" spc="-27" dirty="0">
                <a:latin typeface="Tahoma"/>
                <a:cs typeface="Tahoma"/>
              </a:rPr>
              <a:t>équ</a:t>
            </a:r>
            <a:r>
              <a:rPr sz="135" spc="-17" dirty="0">
                <a:latin typeface="Tahoma"/>
                <a:cs typeface="Tahoma"/>
              </a:rPr>
              <a:t>e</a:t>
            </a:r>
            <a:r>
              <a:rPr sz="135" spc="-20" dirty="0">
                <a:latin typeface="Tahoma"/>
                <a:cs typeface="Tahoma"/>
              </a:rPr>
              <a:t>rre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/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37" dirty="0">
                <a:latin typeface="Tahoma"/>
                <a:cs typeface="Tahoma"/>
              </a:rPr>
              <a:t>m</a:t>
            </a:r>
            <a:r>
              <a:rPr sz="135" spc="-20" dirty="0">
                <a:latin typeface="Tahoma"/>
                <a:cs typeface="Tahoma"/>
              </a:rPr>
              <a:t>a</a:t>
            </a:r>
            <a:r>
              <a:rPr sz="135" spc="-24" dirty="0">
                <a:latin typeface="Tahoma"/>
                <a:cs typeface="Tahoma"/>
              </a:rPr>
              <a:t>çonn</a:t>
            </a:r>
            <a:r>
              <a:rPr sz="135" spc="-20" dirty="0">
                <a:latin typeface="Tahoma"/>
                <a:cs typeface="Tahoma"/>
              </a:rPr>
              <a:t>er</a:t>
            </a:r>
            <a:r>
              <a:rPr sz="135" spc="-7" dirty="0">
                <a:latin typeface="Tahoma"/>
                <a:cs typeface="Tahoma"/>
              </a:rPr>
              <a:t>i</a:t>
            </a:r>
            <a:r>
              <a:rPr sz="135" spc="-20" dirty="0">
                <a:latin typeface="Tahoma"/>
                <a:cs typeface="Tahoma"/>
              </a:rPr>
              <a:t>e</a:t>
            </a:r>
            <a:endParaRPr sz="135">
              <a:latin typeface="Tahoma"/>
              <a:cs typeface="Tahoma"/>
            </a:endParaRPr>
          </a:p>
          <a:p>
            <a:pPr marL="8573">
              <a:spcBef>
                <a:spcPts val="61"/>
              </a:spcBef>
            </a:pPr>
            <a:r>
              <a:rPr sz="135" spc="-24" dirty="0">
                <a:latin typeface="Tahoma"/>
                <a:cs typeface="Tahoma"/>
              </a:rPr>
              <a:t>7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cheville</a:t>
            </a:r>
            <a:r>
              <a:rPr sz="135" spc="-7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Wurth</a:t>
            </a:r>
            <a:r>
              <a:rPr sz="135" spc="-3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W-BS-SK  ø10x90</a:t>
            </a:r>
            <a:r>
              <a:rPr sz="135" spc="-7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(tête</a:t>
            </a:r>
            <a:r>
              <a:rPr sz="135" spc="-7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fraisée)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87" name="object 26287"/>
          <p:cNvSpPr txBox="1"/>
          <p:nvPr/>
        </p:nvSpPr>
        <p:spPr>
          <a:xfrm>
            <a:off x="4655933" y="1732905"/>
            <a:ext cx="396907" cy="85281"/>
          </a:xfrm>
          <a:prstGeom prst="rect">
            <a:avLst/>
          </a:prstGeom>
        </p:spPr>
        <p:txBody>
          <a:bodyPr vert="horz" wrap="square" lIns="0" tIns="8573" rIns="0" bIns="0" rtlCol="0">
            <a:spAutoFit/>
          </a:bodyPr>
          <a:lstStyle/>
          <a:p>
            <a:pPr marL="8573" marR="3429">
              <a:lnSpc>
                <a:spcPct val="111400"/>
              </a:lnSpc>
              <a:spcBef>
                <a:spcPts val="68"/>
              </a:spcBef>
            </a:pPr>
            <a:r>
              <a:rPr sz="236" spc="-57" dirty="0">
                <a:solidFill>
                  <a:srgbClr val="5E5E5E"/>
                </a:solidFill>
                <a:latin typeface="Tahoma"/>
                <a:cs typeface="Tahoma"/>
              </a:rPr>
              <a:t>Le</a:t>
            </a:r>
            <a:r>
              <a:rPr sz="236" spc="-47" dirty="0">
                <a:solidFill>
                  <a:srgbClr val="5E5E5E"/>
                </a:solidFill>
                <a:latin typeface="Tahoma"/>
                <a:cs typeface="Tahoma"/>
              </a:rPr>
              <a:t>s</a:t>
            </a:r>
            <a:r>
              <a:rPr sz="236" spc="-30" dirty="0">
                <a:solidFill>
                  <a:srgbClr val="5E5E5E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5E5E5E"/>
                </a:solidFill>
                <a:latin typeface="Tahoma"/>
                <a:cs typeface="Tahoma"/>
              </a:rPr>
              <a:t>éque</a:t>
            </a:r>
            <a:r>
              <a:rPr sz="236" spc="-37" dirty="0">
                <a:solidFill>
                  <a:srgbClr val="5E5E5E"/>
                </a:solidFill>
                <a:latin typeface="Tahoma"/>
                <a:cs typeface="Tahoma"/>
              </a:rPr>
              <a:t>r</a:t>
            </a:r>
            <a:r>
              <a:rPr sz="236" spc="-51" dirty="0">
                <a:solidFill>
                  <a:srgbClr val="5E5E5E"/>
                </a:solidFill>
                <a:latin typeface="Tahoma"/>
                <a:cs typeface="Tahoma"/>
              </a:rPr>
              <a:t>re</a:t>
            </a:r>
            <a:r>
              <a:rPr sz="236" spc="-47" dirty="0">
                <a:solidFill>
                  <a:srgbClr val="5E5E5E"/>
                </a:solidFill>
                <a:latin typeface="Tahoma"/>
                <a:cs typeface="Tahoma"/>
              </a:rPr>
              <a:t>s</a:t>
            </a:r>
            <a:r>
              <a:rPr sz="236" spc="-34" dirty="0">
                <a:solidFill>
                  <a:srgbClr val="5E5E5E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5E5E5E"/>
                </a:solidFill>
                <a:latin typeface="Tahoma"/>
                <a:cs typeface="Tahoma"/>
              </a:rPr>
              <a:t>soudée</a:t>
            </a:r>
            <a:r>
              <a:rPr sz="236" spc="-47" dirty="0">
                <a:solidFill>
                  <a:srgbClr val="5E5E5E"/>
                </a:solidFill>
                <a:latin typeface="Tahoma"/>
                <a:cs typeface="Tahoma"/>
              </a:rPr>
              <a:t>s</a:t>
            </a:r>
            <a:r>
              <a:rPr sz="236" spc="-34" dirty="0">
                <a:solidFill>
                  <a:srgbClr val="5E5E5E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5E5E5E"/>
                </a:solidFill>
                <a:latin typeface="Tahoma"/>
                <a:cs typeface="Tahoma"/>
              </a:rPr>
              <a:t>che</a:t>
            </a:r>
            <a:r>
              <a:rPr sz="236" spc="-47" dirty="0">
                <a:solidFill>
                  <a:srgbClr val="5E5E5E"/>
                </a:solidFill>
                <a:latin typeface="Tahoma"/>
                <a:cs typeface="Tahoma"/>
              </a:rPr>
              <a:t>z</a:t>
            </a:r>
            <a:r>
              <a:rPr sz="236" spc="-30" dirty="0">
                <a:solidFill>
                  <a:srgbClr val="5E5E5E"/>
                </a:solidFill>
                <a:latin typeface="Tahoma"/>
                <a:cs typeface="Tahoma"/>
              </a:rPr>
              <a:t> </a:t>
            </a:r>
            <a:r>
              <a:rPr sz="236" spc="-64" dirty="0">
                <a:solidFill>
                  <a:srgbClr val="5E5E5E"/>
                </a:solidFill>
                <a:latin typeface="Tahoma"/>
                <a:cs typeface="Tahoma"/>
              </a:rPr>
              <a:t>ERT</a:t>
            </a:r>
            <a:r>
              <a:rPr sz="236" spc="-71" dirty="0">
                <a:solidFill>
                  <a:srgbClr val="5E5E5E"/>
                </a:solidFill>
                <a:latin typeface="Tahoma"/>
                <a:cs typeface="Tahoma"/>
              </a:rPr>
              <a:t>CM</a:t>
            </a:r>
            <a:r>
              <a:rPr sz="236" spc="-30" dirty="0">
                <a:solidFill>
                  <a:srgbClr val="5E5E5E"/>
                </a:solidFill>
                <a:latin typeface="Tahoma"/>
                <a:cs typeface="Tahoma"/>
              </a:rPr>
              <a:t> </a:t>
            </a:r>
            <a:r>
              <a:rPr sz="236" spc="-51" dirty="0">
                <a:solidFill>
                  <a:srgbClr val="5E5E5E"/>
                </a:solidFill>
                <a:latin typeface="Tahoma"/>
                <a:cs typeface="Tahoma"/>
              </a:rPr>
              <a:t>ser</a:t>
            </a:r>
            <a:r>
              <a:rPr sz="236" spc="-54" dirty="0">
                <a:solidFill>
                  <a:srgbClr val="5E5E5E"/>
                </a:solidFill>
                <a:latin typeface="Tahoma"/>
                <a:cs typeface="Tahoma"/>
              </a:rPr>
              <a:t>o</a:t>
            </a:r>
            <a:r>
              <a:rPr sz="236" spc="-44" dirty="0">
                <a:solidFill>
                  <a:srgbClr val="5E5E5E"/>
                </a:solidFill>
                <a:latin typeface="Tahoma"/>
                <a:cs typeface="Tahoma"/>
              </a:rPr>
              <a:t>nt  re</a:t>
            </a:r>
            <a:r>
              <a:rPr sz="236" spc="-57" dirty="0">
                <a:solidFill>
                  <a:srgbClr val="5E5E5E"/>
                </a:solidFill>
                <a:latin typeface="Tahoma"/>
                <a:cs typeface="Tahoma"/>
              </a:rPr>
              <a:t>p</a:t>
            </a:r>
            <a:r>
              <a:rPr sz="236" spc="-54" dirty="0">
                <a:solidFill>
                  <a:srgbClr val="5E5E5E"/>
                </a:solidFill>
                <a:latin typeface="Tahoma"/>
                <a:cs typeface="Tahoma"/>
              </a:rPr>
              <a:t>ercée</a:t>
            </a:r>
            <a:r>
              <a:rPr sz="236" spc="-47" dirty="0">
                <a:solidFill>
                  <a:srgbClr val="5E5E5E"/>
                </a:solidFill>
                <a:latin typeface="Tahoma"/>
                <a:cs typeface="Tahoma"/>
              </a:rPr>
              <a:t>s</a:t>
            </a:r>
            <a:r>
              <a:rPr sz="236" spc="-30" dirty="0">
                <a:solidFill>
                  <a:srgbClr val="5E5E5E"/>
                </a:solidFill>
                <a:latin typeface="Tahoma"/>
                <a:cs typeface="Tahoma"/>
              </a:rPr>
              <a:t> </a:t>
            </a:r>
            <a:r>
              <a:rPr sz="236" spc="-47" dirty="0">
                <a:solidFill>
                  <a:srgbClr val="5E5E5E"/>
                </a:solidFill>
                <a:latin typeface="Tahoma"/>
                <a:cs typeface="Tahoma"/>
              </a:rPr>
              <a:t>s</a:t>
            </a:r>
            <a:r>
              <a:rPr sz="236" spc="-61" dirty="0">
                <a:solidFill>
                  <a:srgbClr val="5E5E5E"/>
                </a:solidFill>
                <a:latin typeface="Tahoma"/>
                <a:cs typeface="Tahoma"/>
              </a:rPr>
              <a:t>u</a:t>
            </a:r>
            <a:r>
              <a:rPr sz="236" spc="-37" dirty="0">
                <a:solidFill>
                  <a:srgbClr val="5E5E5E"/>
                </a:solidFill>
                <a:latin typeface="Tahoma"/>
                <a:cs typeface="Tahoma"/>
              </a:rPr>
              <a:t>r </a:t>
            </a:r>
            <a:r>
              <a:rPr sz="236" spc="-44" dirty="0">
                <a:solidFill>
                  <a:srgbClr val="5E5E5E"/>
                </a:solidFill>
                <a:latin typeface="Tahoma"/>
                <a:cs typeface="Tahoma"/>
              </a:rPr>
              <a:t>c</a:t>
            </a:r>
            <a:r>
              <a:rPr sz="236" spc="-51" dirty="0">
                <a:solidFill>
                  <a:srgbClr val="5E5E5E"/>
                </a:solidFill>
                <a:latin typeface="Tahoma"/>
                <a:cs typeface="Tahoma"/>
              </a:rPr>
              <a:t>hantie</a:t>
            </a:r>
            <a:r>
              <a:rPr sz="236" spc="-37" dirty="0">
                <a:solidFill>
                  <a:srgbClr val="5E5E5E"/>
                </a:solidFill>
                <a:latin typeface="Tahoma"/>
                <a:cs typeface="Tahoma"/>
              </a:rPr>
              <a:t>r</a:t>
            </a:r>
            <a:r>
              <a:rPr sz="236" spc="-34" dirty="0">
                <a:solidFill>
                  <a:srgbClr val="5E5E5E"/>
                </a:solidFill>
                <a:latin typeface="Tahoma"/>
                <a:cs typeface="Tahoma"/>
              </a:rPr>
              <a:t> </a:t>
            </a:r>
            <a:r>
              <a:rPr sz="236" spc="-54" dirty="0">
                <a:solidFill>
                  <a:srgbClr val="5E5E5E"/>
                </a:solidFill>
                <a:latin typeface="Tahoma"/>
                <a:cs typeface="Tahoma"/>
              </a:rPr>
              <a:t>à</a:t>
            </a:r>
            <a:r>
              <a:rPr sz="236" spc="-34" dirty="0">
                <a:solidFill>
                  <a:srgbClr val="5E5E5E"/>
                </a:solidFill>
                <a:latin typeface="Tahoma"/>
                <a:cs typeface="Tahoma"/>
              </a:rPr>
              <a:t> </a:t>
            </a:r>
            <a:r>
              <a:rPr sz="236" spc="-24" dirty="0">
                <a:solidFill>
                  <a:srgbClr val="5E5E5E"/>
                </a:solidFill>
                <a:latin typeface="Tahoma"/>
                <a:cs typeface="Tahoma"/>
              </a:rPr>
              <a:t>l</a:t>
            </a:r>
            <a:r>
              <a:rPr sz="236" spc="-47" dirty="0">
                <a:solidFill>
                  <a:srgbClr val="5E5E5E"/>
                </a:solidFill>
                <a:latin typeface="Tahoma"/>
                <a:cs typeface="Tahoma"/>
              </a:rPr>
              <a:t>'ax</a:t>
            </a:r>
            <a:r>
              <a:rPr sz="236" spc="-54" dirty="0">
                <a:solidFill>
                  <a:srgbClr val="5E5E5E"/>
                </a:solidFill>
                <a:latin typeface="Tahoma"/>
                <a:cs typeface="Tahoma"/>
              </a:rPr>
              <a:t>e</a:t>
            </a:r>
            <a:r>
              <a:rPr sz="236" spc="-34" dirty="0">
                <a:solidFill>
                  <a:srgbClr val="5E5E5E"/>
                </a:solidFill>
                <a:latin typeface="Tahoma"/>
                <a:cs typeface="Tahoma"/>
              </a:rPr>
              <a:t> </a:t>
            </a:r>
            <a:r>
              <a:rPr sz="236" spc="-61" dirty="0">
                <a:solidFill>
                  <a:srgbClr val="5E5E5E"/>
                </a:solidFill>
                <a:latin typeface="Tahoma"/>
                <a:cs typeface="Tahoma"/>
              </a:rPr>
              <a:t>d</a:t>
            </a:r>
            <a:r>
              <a:rPr sz="236" spc="-54" dirty="0">
                <a:solidFill>
                  <a:srgbClr val="5E5E5E"/>
                </a:solidFill>
                <a:latin typeface="Tahoma"/>
                <a:cs typeface="Tahoma"/>
              </a:rPr>
              <a:t>e</a:t>
            </a:r>
            <a:r>
              <a:rPr sz="236" spc="-34" dirty="0">
                <a:solidFill>
                  <a:srgbClr val="5E5E5E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5E5E5E"/>
                </a:solidFill>
                <a:latin typeface="Tahoma"/>
                <a:cs typeface="Tahoma"/>
              </a:rPr>
              <a:t>chaq</a:t>
            </a:r>
            <a:r>
              <a:rPr sz="236" spc="-61" dirty="0">
                <a:solidFill>
                  <a:srgbClr val="5E5E5E"/>
                </a:solidFill>
                <a:latin typeface="Tahoma"/>
                <a:cs typeface="Tahoma"/>
              </a:rPr>
              <a:t>u</a:t>
            </a:r>
            <a:r>
              <a:rPr sz="236" spc="-54" dirty="0">
                <a:solidFill>
                  <a:srgbClr val="5E5E5E"/>
                </a:solidFill>
                <a:latin typeface="Tahoma"/>
                <a:cs typeface="Tahoma"/>
              </a:rPr>
              <a:t>e</a:t>
            </a:r>
            <a:r>
              <a:rPr sz="236" spc="-30" dirty="0">
                <a:solidFill>
                  <a:srgbClr val="5E5E5E"/>
                </a:solidFill>
                <a:latin typeface="Tahoma"/>
                <a:cs typeface="Tahoma"/>
              </a:rPr>
              <a:t> </a:t>
            </a:r>
            <a:r>
              <a:rPr sz="236" spc="-71" dirty="0">
                <a:solidFill>
                  <a:srgbClr val="5E5E5E"/>
                </a:solidFill>
                <a:latin typeface="Tahoma"/>
                <a:cs typeface="Tahoma"/>
              </a:rPr>
              <a:t>mon</a:t>
            </a:r>
            <a:r>
              <a:rPr sz="236" spc="-34" dirty="0">
                <a:solidFill>
                  <a:srgbClr val="5E5E5E"/>
                </a:solidFill>
                <a:latin typeface="Tahoma"/>
                <a:cs typeface="Tahoma"/>
              </a:rPr>
              <a:t>t</a:t>
            </a:r>
            <a:r>
              <a:rPr sz="236" spc="-51" dirty="0">
                <a:solidFill>
                  <a:srgbClr val="5E5E5E"/>
                </a:solidFill>
                <a:latin typeface="Tahoma"/>
                <a:cs typeface="Tahoma"/>
              </a:rPr>
              <a:t>ant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288" name="object 26288"/>
          <p:cNvSpPr txBox="1"/>
          <p:nvPr/>
        </p:nvSpPr>
        <p:spPr>
          <a:xfrm>
            <a:off x="2441030" y="2148944"/>
            <a:ext cx="116586" cy="32461"/>
          </a:xfrm>
          <a:prstGeom prst="rect">
            <a:avLst/>
          </a:prstGeom>
        </p:spPr>
        <p:txBody>
          <a:bodyPr vert="horz" wrap="square" lIns="0" tIns="11573" rIns="0" bIns="0" rtlCol="0">
            <a:spAutoFit/>
          </a:bodyPr>
          <a:lstStyle/>
          <a:p>
            <a:pPr marL="8573">
              <a:spcBef>
                <a:spcPts val="91"/>
              </a:spcBef>
            </a:pPr>
            <a:r>
              <a:rPr sz="135" spc="-37" dirty="0">
                <a:latin typeface="Tahoma"/>
                <a:cs typeface="Tahoma"/>
              </a:rPr>
              <a:t>M</a:t>
            </a:r>
            <a:r>
              <a:rPr sz="135" spc="-27" dirty="0">
                <a:latin typeface="Tahoma"/>
                <a:cs typeface="Tahoma"/>
              </a:rPr>
              <a:t>u</a:t>
            </a:r>
            <a:r>
              <a:rPr sz="135" spc="-17" dirty="0">
                <a:latin typeface="Tahoma"/>
                <a:cs typeface="Tahoma"/>
              </a:rPr>
              <a:t>r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1</a:t>
            </a:r>
            <a:r>
              <a:rPr sz="135" spc="-24" dirty="0">
                <a:latin typeface="Tahoma"/>
                <a:cs typeface="Tahoma"/>
              </a:rPr>
              <a:t>03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/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éq</a:t>
            </a:r>
            <a:r>
              <a:rPr sz="135" spc="-27" dirty="0">
                <a:latin typeface="Tahoma"/>
                <a:cs typeface="Tahoma"/>
              </a:rPr>
              <a:t>u</a:t>
            </a:r>
            <a:r>
              <a:rPr sz="135" spc="-17" dirty="0">
                <a:latin typeface="Tahoma"/>
                <a:cs typeface="Tahoma"/>
              </a:rPr>
              <a:t>er</a:t>
            </a:r>
            <a:r>
              <a:rPr sz="135" spc="-20" dirty="0">
                <a:latin typeface="Tahoma"/>
                <a:cs typeface="Tahoma"/>
              </a:rPr>
              <a:t>re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89" name="object 26289"/>
          <p:cNvSpPr txBox="1"/>
          <p:nvPr/>
        </p:nvSpPr>
        <p:spPr>
          <a:xfrm>
            <a:off x="3628142" y="1663226"/>
            <a:ext cx="204883" cy="76976"/>
          </a:xfrm>
          <a:prstGeom prst="rect">
            <a:avLst/>
          </a:prstGeom>
        </p:spPr>
        <p:txBody>
          <a:bodyPr vert="horz" wrap="square" lIns="0" tIns="12859" rIns="0" bIns="0" rtlCol="0">
            <a:spAutoFit/>
          </a:bodyPr>
          <a:lstStyle/>
          <a:p>
            <a:pPr marL="8573">
              <a:spcBef>
                <a:spcPts val="101"/>
              </a:spcBef>
            </a:pPr>
            <a:r>
              <a:rPr sz="135" spc="-24" dirty="0">
                <a:latin typeface="Tahoma"/>
                <a:cs typeface="Tahoma"/>
              </a:rPr>
              <a:t>Mur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1</a:t>
            </a:r>
            <a:r>
              <a:rPr sz="135" spc="-27" dirty="0">
                <a:latin typeface="Tahoma"/>
                <a:cs typeface="Tahoma"/>
              </a:rPr>
              <a:t>4</a:t>
            </a:r>
            <a:r>
              <a:rPr sz="135" spc="-24" dirty="0">
                <a:latin typeface="Tahoma"/>
                <a:cs typeface="Tahoma"/>
              </a:rPr>
              <a:t>2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/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éque</a:t>
            </a:r>
            <a:r>
              <a:rPr sz="135" spc="-17" dirty="0">
                <a:latin typeface="Tahoma"/>
                <a:cs typeface="Tahoma"/>
              </a:rPr>
              <a:t>r</a:t>
            </a:r>
            <a:r>
              <a:rPr sz="135" spc="-20" dirty="0">
                <a:latin typeface="Tahoma"/>
                <a:cs typeface="Tahoma"/>
              </a:rPr>
              <a:t>re</a:t>
            </a:r>
            <a:endParaRPr sz="135">
              <a:latin typeface="Tahoma"/>
              <a:cs typeface="Tahoma"/>
            </a:endParaRPr>
          </a:p>
          <a:p>
            <a:pPr marL="8573" marR="3429">
              <a:lnSpc>
                <a:spcPct val="109200"/>
              </a:lnSpc>
              <a:spcBef>
                <a:spcPts val="27"/>
              </a:spcBef>
            </a:pPr>
            <a:r>
              <a:rPr sz="135" spc="-27" dirty="0">
                <a:latin typeface="Tahoma"/>
                <a:cs typeface="Tahoma"/>
              </a:rPr>
              <a:t>1</a:t>
            </a:r>
            <a:r>
              <a:rPr sz="135" spc="-24" dirty="0">
                <a:latin typeface="Tahoma"/>
                <a:cs typeface="Tahoma"/>
              </a:rPr>
              <a:t>4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v</a:t>
            </a:r>
            <a:r>
              <a:rPr sz="135" spc="-14" dirty="0">
                <a:latin typeface="Tahoma"/>
                <a:cs typeface="Tahoma"/>
              </a:rPr>
              <a:t>i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37" dirty="0">
                <a:latin typeface="Tahoma"/>
                <a:cs typeface="Tahoma"/>
              </a:rPr>
              <a:t>W</a:t>
            </a:r>
            <a:r>
              <a:rPr sz="135" spc="-24" dirty="0">
                <a:latin typeface="Tahoma"/>
                <a:cs typeface="Tahoma"/>
              </a:rPr>
              <a:t>ur</a:t>
            </a:r>
            <a:r>
              <a:rPr sz="135" spc="-17" dirty="0">
                <a:latin typeface="Tahoma"/>
                <a:cs typeface="Tahoma"/>
              </a:rPr>
              <a:t>th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A</a:t>
            </a:r>
            <a:r>
              <a:rPr sz="135" spc="-20" dirty="0">
                <a:latin typeface="Tahoma"/>
                <a:cs typeface="Tahoma"/>
              </a:rPr>
              <a:t>ssy</a:t>
            </a:r>
            <a:r>
              <a:rPr sz="135" spc="-17" dirty="0">
                <a:latin typeface="Tahoma"/>
                <a:cs typeface="Tahoma"/>
              </a:rPr>
              <a:t> pl</a:t>
            </a:r>
            <a:r>
              <a:rPr sz="135" spc="-27" dirty="0">
                <a:latin typeface="Tahoma"/>
                <a:cs typeface="Tahoma"/>
              </a:rPr>
              <a:t>u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VG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ø8</a:t>
            </a:r>
            <a:r>
              <a:rPr sz="135" spc="-17" dirty="0">
                <a:latin typeface="Tahoma"/>
                <a:cs typeface="Tahoma"/>
              </a:rPr>
              <a:t>x</a:t>
            </a:r>
            <a:r>
              <a:rPr sz="135" spc="-27" dirty="0">
                <a:latin typeface="Tahoma"/>
                <a:cs typeface="Tahoma"/>
              </a:rPr>
              <a:t>2</a:t>
            </a:r>
            <a:r>
              <a:rPr sz="135" spc="-17" dirty="0">
                <a:latin typeface="Tahoma"/>
                <a:cs typeface="Tahoma"/>
              </a:rPr>
              <a:t>40  à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0" dirty="0">
                <a:latin typeface="Tahoma"/>
                <a:cs typeface="Tahoma"/>
              </a:rPr>
              <a:t>l</a:t>
            </a:r>
            <a:r>
              <a:rPr sz="135" spc="-17" dirty="0">
                <a:latin typeface="Tahoma"/>
                <a:cs typeface="Tahoma"/>
              </a:rPr>
              <a:t>'a</a:t>
            </a:r>
            <a:r>
              <a:rPr sz="135" spc="-24" dirty="0">
                <a:latin typeface="Tahoma"/>
                <a:cs typeface="Tahoma"/>
              </a:rPr>
              <a:t>x</a:t>
            </a:r>
            <a:r>
              <a:rPr sz="135" spc="-20" dirty="0">
                <a:latin typeface="Tahoma"/>
                <a:cs typeface="Tahoma"/>
              </a:rPr>
              <a:t>e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d</a:t>
            </a:r>
            <a:r>
              <a:rPr sz="135" spc="-20" dirty="0">
                <a:latin typeface="Tahoma"/>
                <a:cs typeface="Tahoma"/>
              </a:rPr>
              <a:t>es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34" dirty="0">
                <a:latin typeface="Tahoma"/>
                <a:cs typeface="Tahoma"/>
              </a:rPr>
              <a:t>m</a:t>
            </a:r>
            <a:r>
              <a:rPr sz="135" spc="-27" dirty="0">
                <a:latin typeface="Tahoma"/>
                <a:cs typeface="Tahoma"/>
              </a:rPr>
              <a:t>o</a:t>
            </a:r>
            <a:r>
              <a:rPr sz="135" spc="-17" dirty="0">
                <a:latin typeface="Tahoma"/>
                <a:cs typeface="Tahoma"/>
              </a:rPr>
              <a:t>nt</a:t>
            </a:r>
            <a:r>
              <a:rPr sz="135" spc="-24" dirty="0">
                <a:latin typeface="Tahoma"/>
                <a:cs typeface="Tahoma"/>
              </a:rPr>
              <a:t>a</a:t>
            </a:r>
            <a:r>
              <a:rPr sz="135" spc="-17" dirty="0">
                <a:latin typeface="Tahoma"/>
                <a:cs typeface="Tahoma"/>
              </a:rPr>
              <a:t>nts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90" name="object 26290"/>
          <p:cNvSpPr txBox="1"/>
          <p:nvPr/>
        </p:nvSpPr>
        <p:spPr>
          <a:xfrm>
            <a:off x="4098172" y="1602443"/>
            <a:ext cx="204883" cy="76832"/>
          </a:xfrm>
          <a:prstGeom prst="rect">
            <a:avLst/>
          </a:prstGeom>
        </p:spPr>
        <p:txBody>
          <a:bodyPr vert="horz" wrap="square" lIns="0" tIns="11573" rIns="0" bIns="0" rtlCol="0">
            <a:spAutoFit/>
          </a:bodyPr>
          <a:lstStyle/>
          <a:p>
            <a:pPr marL="8573">
              <a:spcBef>
                <a:spcPts val="91"/>
              </a:spcBef>
            </a:pPr>
            <a:r>
              <a:rPr sz="135" spc="-24" dirty="0">
                <a:latin typeface="Tahoma"/>
                <a:cs typeface="Tahoma"/>
              </a:rPr>
              <a:t>Mur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1</a:t>
            </a:r>
            <a:r>
              <a:rPr sz="135" spc="-27" dirty="0">
                <a:latin typeface="Tahoma"/>
                <a:cs typeface="Tahoma"/>
              </a:rPr>
              <a:t>4</a:t>
            </a:r>
            <a:r>
              <a:rPr sz="135" spc="-24" dirty="0">
                <a:latin typeface="Tahoma"/>
                <a:cs typeface="Tahoma"/>
              </a:rPr>
              <a:t>0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/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é</a:t>
            </a:r>
            <a:r>
              <a:rPr sz="135" spc="-27" dirty="0">
                <a:latin typeface="Tahoma"/>
                <a:cs typeface="Tahoma"/>
              </a:rPr>
              <a:t>q</a:t>
            </a:r>
            <a:r>
              <a:rPr sz="135" spc="-24" dirty="0">
                <a:latin typeface="Tahoma"/>
                <a:cs typeface="Tahoma"/>
              </a:rPr>
              <a:t>ue</a:t>
            </a:r>
            <a:r>
              <a:rPr sz="135" spc="-17" dirty="0">
                <a:latin typeface="Tahoma"/>
                <a:cs typeface="Tahoma"/>
              </a:rPr>
              <a:t>r</a:t>
            </a:r>
            <a:r>
              <a:rPr sz="135" spc="-20" dirty="0">
                <a:latin typeface="Tahoma"/>
                <a:cs typeface="Tahoma"/>
              </a:rPr>
              <a:t>re</a:t>
            </a:r>
            <a:endParaRPr sz="135">
              <a:latin typeface="Tahoma"/>
              <a:cs typeface="Tahoma"/>
            </a:endParaRPr>
          </a:p>
          <a:p>
            <a:pPr marL="8573" marR="3429">
              <a:lnSpc>
                <a:spcPct val="111800"/>
              </a:lnSpc>
              <a:spcBef>
                <a:spcPts val="17"/>
              </a:spcBef>
            </a:pPr>
            <a:r>
              <a:rPr sz="135" spc="-27" dirty="0">
                <a:latin typeface="Tahoma"/>
                <a:cs typeface="Tahoma"/>
              </a:rPr>
              <a:t>1</a:t>
            </a:r>
            <a:r>
              <a:rPr sz="135" spc="-24" dirty="0">
                <a:latin typeface="Tahoma"/>
                <a:cs typeface="Tahoma"/>
              </a:rPr>
              <a:t>4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v</a:t>
            </a:r>
            <a:r>
              <a:rPr sz="135" spc="-14" dirty="0">
                <a:latin typeface="Tahoma"/>
                <a:cs typeface="Tahoma"/>
              </a:rPr>
              <a:t>i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37" dirty="0">
                <a:latin typeface="Tahoma"/>
                <a:cs typeface="Tahoma"/>
              </a:rPr>
              <a:t>W</a:t>
            </a:r>
            <a:r>
              <a:rPr sz="135" spc="-24" dirty="0">
                <a:latin typeface="Tahoma"/>
                <a:cs typeface="Tahoma"/>
              </a:rPr>
              <a:t>ur</a:t>
            </a:r>
            <a:r>
              <a:rPr sz="135" spc="-17" dirty="0">
                <a:latin typeface="Tahoma"/>
                <a:cs typeface="Tahoma"/>
              </a:rPr>
              <a:t>th </a:t>
            </a:r>
            <a:r>
              <a:rPr sz="135" spc="-24" dirty="0">
                <a:latin typeface="Tahoma"/>
                <a:cs typeface="Tahoma"/>
              </a:rPr>
              <a:t>A</a:t>
            </a:r>
            <a:r>
              <a:rPr sz="135" spc="-20" dirty="0">
                <a:latin typeface="Tahoma"/>
                <a:cs typeface="Tahoma"/>
              </a:rPr>
              <a:t>ssy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p</a:t>
            </a:r>
            <a:r>
              <a:rPr sz="135" spc="-7" dirty="0">
                <a:latin typeface="Tahoma"/>
                <a:cs typeface="Tahoma"/>
              </a:rPr>
              <a:t>l</a:t>
            </a:r>
            <a:r>
              <a:rPr sz="135" spc="-27" dirty="0">
                <a:latin typeface="Tahoma"/>
                <a:cs typeface="Tahoma"/>
              </a:rPr>
              <a:t>u</a:t>
            </a:r>
            <a:r>
              <a:rPr sz="135" spc="-17" dirty="0">
                <a:latin typeface="Tahoma"/>
                <a:cs typeface="Tahoma"/>
              </a:rPr>
              <a:t>s </a:t>
            </a:r>
            <a:r>
              <a:rPr sz="135" spc="-27" dirty="0">
                <a:latin typeface="Tahoma"/>
                <a:cs typeface="Tahoma"/>
              </a:rPr>
              <a:t>VG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ø8</a:t>
            </a:r>
            <a:r>
              <a:rPr sz="135" spc="-17" dirty="0">
                <a:latin typeface="Tahoma"/>
                <a:cs typeface="Tahoma"/>
              </a:rPr>
              <a:t>x</a:t>
            </a:r>
            <a:r>
              <a:rPr sz="135" spc="-27" dirty="0">
                <a:latin typeface="Tahoma"/>
                <a:cs typeface="Tahoma"/>
              </a:rPr>
              <a:t>2</a:t>
            </a:r>
            <a:r>
              <a:rPr sz="135" spc="-17" dirty="0">
                <a:latin typeface="Tahoma"/>
                <a:cs typeface="Tahoma"/>
              </a:rPr>
              <a:t>40  à</a:t>
            </a:r>
            <a:r>
              <a:rPr sz="135" spc="-14" dirty="0">
                <a:latin typeface="Tahoma"/>
                <a:cs typeface="Tahoma"/>
              </a:rPr>
              <a:t> l</a:t>
            </a:r>
            <a:r>
              <a:rPr sz="135" spc="-17" dirty="0">
                <a:latin typeface="Tahoma"/>
                <a:cs typeface="Tahoma"/>
              </a:rPr>
              <a:t>'a</a:t>
            </a:r>
            <a:r>
              <a:rPr sz="135" spc="-24" dirty="0">
                <a:latin typeface="Tahoma"/>
                <a:cs typeface="Tahoma"/>
              </a:rPr>
              <a:t>x</a:t>
            </a:r>
            <a:r>
              <a:rPr sz="135" spc="-20" dirty="0">
                <a:latin typeface="Tahoma"/>
                <a:cs typeface="Tahoma"/>
              </a:rPr>
              <a:t>e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d</a:t>
            </a:r>
            <a:r>
              <a:rPr sz="135" spc="-20" dirty="0">
                <a:latin typeface="Tahoma"/>
                <a:cs typeface="Tahoma"/>
              </a:rPr>
              <a:t>es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34" dirty="0">
                <a:latin typeface="Tahoma"/>
                <a:cs typeface="Tahoma"/>
              </a:rPr>
              <a:t>m</a:t>
            </a:r>
            <a:r>
              <a:rPr sz="135" spc="-27" dirty="0">
                <a:latin typeface="Tahoma"/>
                <a:cs typeface="Tahoma"/>
              </a:rPr>
              <a:t>o</a:t>
            </a:r>
            <a:r>
              <a:rPr sz="135" spc="-17" dirty="0">
                <a:latin typeface="Tahoma"/>
                <a:cs typeface="Tahoma"/>
              </a:rPr>
              <a:t>nt</a:t>
            </a:r>
            <a:r>
              <a:rPr sz="135" spc="-24" dirty="0">
                <a:latin typeface="Tahoma"/>
                <a:cs typeface="Tahoma"/>
              </a:rPr>
              <a:t>a</a:t>
            </a:r>
            <a:r>
              <a:rPr sz="135" spc="-17" dirty="0">
                <a:latin typeface="Tahoma"/>
                <a:cs typeface="Tahoma"/>
              </a:rPr>
              <a:t>nts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91" name="object 26291"/>
          <p:cNvSpPr txBox="1"/>
          <p:nvPr/>
        </p:nvSpPr>
        <p:spPr>
          <a:xfrm>
            <a:off x="4612048" y="1556789"/>
            <a:ext cx="205740" cy="76976"/>
          </a:xfrm>
          <a:prstGeom prst="rect">
            <a:avLst/>
          </a:prstGeom>
        </p:spPr>
        <p:txBody>
          <a:bodyPr vert="horz" wrap="square" lIns="0" tIns="12859" rIns="0" bIns="0" rtlCol="0">
            <a:spAutoFit/>
          </a:bodyPr>
          <a:lstStyle/>
          <a:p>
            <a:pPr marL="8573">
              <a:spcBef>
                <a:spcPts val="101"/>
              </a:spcBef>
            </a:pPr>
            <a:r>
              <a:rPr sz="135" spc="-30" dirty="0">
                <a:latin typeface="Tahoma"/>
                <a:cs typeface="Tahoma"/>
              </a:rPr>
              <a:t>M</a:t>
            </a:r>
            <a:r>
              <a:rPr sz="135" spc="-27" dirty="0">
                <a:latin typeface="Tahoma"/>
                <a:cs typeface="Tahoma"/>
              </a:rPr>
              <a:t>u</a:t>
            </a:r>
            <a:r>
              <a:rPr sz="135" spc="-17" dirty="0">
                <a:latin typeface="Tahoma"/>
                <a:cs typeface="Tahoma"/>
              </a:rPr>
              <a:t>r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1</a:t>
            </a:r>
            <a:r>
              <a:rPr sz="135" spc="-24" dirty="0">
                <a:latin typeface="Tahoma"/>
                <a:cs typeface="Tahoma"/>
              </a:rPr>
              <a:t>39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/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éq</a:t>
            </a:r>
            <a:r>
              <a:rPr sz="135" spc="-27" dirty="0">
                <a:latin typeface="Tahoma"/>
                <a:cs typeface="Tahoma"/>
              </a:rPr>
              <a:t>u</a:t>
            </a:r>
            <a:r>
              <a:rPr sz="135" spc="-20" dirty="0">
                <a:latin typeface="Tahoma"/>
                <a:cs typeface="Tahoma"/>
              </a:rPr>
              <a:t>er</a:t>
            </a:r>
            <a:r>
              <a:rPr sz="135" spc="-17" dirty="0">
                <a:latin typeface="Tahoma"/>
                <a:cs typeface="Tahoma"/>
              </a:rPr>
              <a:t>re</a:t>
            </a:r>
            <a:endParaRPr sz="135">
              <a:latin typeface="Tahoma"/>
              <a:cs typeface="Tahoma"/>
            </a:endParaRPr>
          </a:p>
          <a:p>
            <a:pPr marL="8573" marR="3429">
              <a:lnSpc>
                <a:spcPct val="109200"/>
              </a:lnSpc>
              <a:spcBef>
                <a:spcPts val="27"/>
              </a:spcBef>
            </a:pPr>
            <a:r>
              <a:rPr sz="135" spc="-24" dirty="0">
                <a:latin typeface="Tahoma"/>
                <a:cs typeface="Tahoma"/>
              </a:rPr>
              <a:t>14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v</a:t>
            </a:r>
            <a:r>
              <a:rPr sz="135" spc="-14" dirty="0">
                <a:latin typeface="Tahoma"/>
                <a:cs typeface="Tahoma"/>
              </a:rPr>
              <a:t>is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41" dirty="0">
                <a:latin typeface="Tahoma"/>
                <a:cs typeface="Tahoma"/>
              </a:rPr>
              <a:t>W</a:t>
            </a:r>
            <a:r>
              <a:rPr sz="135" spc="-20" dirty="0">
                <a:latin typeface="Tahoma"/>
                <a:cs typeface="Tahoma"/>
              </a:rPr>
              <a:t>ur</a:t>
            </a:r>
            <a:r>
              <a:rPr sz="135" spc="-17" dirty="0">
                <a:latin typeface="Tahoma"/>
                <a:cs typeface="Tahoma"/>
              </a:rPr>
              <a:t>t</a:t>
            </a:r>
            <a:r>
              <a:rPr sz="135" spc="-24" dirty="0">
                <a:latin typeface="Tahoma"/>
                <a:cs typeface="Tahoma"/>
              </a:rPr>
              <a:t>h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A</a:t>
            </a:r>
            <a:r>
              <a:rPr sz="135" spc="-20" dirty="0">
                <a:latin typeface="Tahoma"/>
                <a:cs typeface="Tahoma"/>
              </a:rPr>
              <a:t>ssy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p</a:t>
            </a:r>
            <a:r>
              <a:rPr sz="135" spc="-14" dirty="0">
                <a:latin typeface="Tahoma"/>
                <a:cs typeface="Tahoma"/>
              </a:rPr>
              <a:t>l</a:t>
            </a:r>
            <a:r>
              <a:rPr sz="135" spc="-20" dirty="0">
                <a:latin typeface="Tahoma"/>
                <a:cs typeface="Tahoma"/>
              </a:rPr>
              <a:t>us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VG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ø</a:t>
            </a:r>
            <a:r>
              <a:rPr sz="135" spc="-24" dirty="0">
                <a:latin typeface="Tahoma"/>
                <a:cs typeface="Tahoma"/>
              </a:rPr>
              <a:t>8x</a:t>
            </a:r>
            <a:r>
              <a:rPr sz="135" spc="-20" dirty="0">
                <a:latin typeface="Tahoma"/>
                <a:cs typeface="Tahoma"/>
              </a:rPr>
              <a:t>240  à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14" dirty="0">
                <a:latin typeface="Tahoma"/>
                <a:cs typeface="Tahoma"/>
              </a:rPr>
              <a:t>l'</a:t>
            </a:r>
            <a:r>
              <a:rPr sz="135" spc="-20" dirty="0">
                <a:latin typeface="Tahoma"/>
                <a:cs typeface="Tahoma"/>
              </a:rPr>
              <a:t>axe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de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37" dirty="0">
                <a:latin typeface="Tahoma"/>
                <a:cs typeface="Tahoma"/>
              </a:rPr>
              <a:t>m</a:t>
            </a:r>
            <a:r>
              <a:rPr sz="135" spc="-24" dirty="0">
                <a:latin typeface="Tahoma"/>
                <a:cs typeface="Tahoma"/>
              </a:rPr>
              <a:t>o</a:t>
            </a:r>
            <a:r>
              <a:rPr sz="135" spc="-27" dirty="0">
                <a:latin typeface="Tahoma"/>
                <a:cs typeface="Tahoma"/>
              </a:rPr>
              <a:t>n</a:t>
            </a:r>
            <a:r>
              <a:rPr sz="135" spc="-14" dirty="0">
                <a:latin typeface="Tahoma"/>
                <a:cs typeface="Tahoma"/>
              </a:rPr>
              <a:t>t</a:t>
            </a:r>
            <a:r>
              <a:rPr sz="135" spc="-24" dirty="0">
                <a:latin typeface="Tahoma"/>
                <a:cs typeface="Tahoma"/>
              </a:rPr>
              <a:t>a</a:t>
            </a:r>
            <a:r>
              <a:rPr sz="135" spc="-17" dirty="0">
                <a:latin typeface="Tahoma"/>
                <a:cs typeface="Tahoma"/>
              </a:rPr>
              <a:t>nts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92" name="object 26292"/>
          <p:cNvSpPr txBox="1"/>
          <p:nvPr/>
        </p:nvSpPr>
        <p:spPr>
          <a:xfrm>
            <a:off x="5116836" y="1537714"/>
            <a:ext cx="204883" cy="76832"/>
          </a:xfrm>
          <a:prstGeom prst="rect">
            <a:avLst/>
          </a:prstGeom>
        </p:spPr>
        <p:txBody>
          <a:bodyPr vert="horz" wrap="square" lIns="0" tIns="11573" rIns="0" bIns="0" rtlCol="0">
            <a:spAutoFit/>
          </a:bodyPr>
          <a:lstStyle/>
          <a:p>
            <a:pPr marL="8573">
              <a:spcBef>
                <a:spcPts val="91"/>
              </a:spcBef>
            </a:pPr>
            <a:r>
              <a:rPr sz="135" spc="-24" dirty="0">
                <a:latin typeface="Tahoma"/>
                <a:cs typeface="Tahoma"/>
              </a:rPr>
              <a:t>Mur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1</a:t>
            </a:r>
            <a:r>
              <a:rPr sz="135" spc="-27" dirty="0">
                <a:latin typeface="Tahoma"/>
                <a:cs typeface="Tahoma"/>
              </a:rPr>
              <a:t>3</a:t>
            </a:r>
            <a:r>
              <a:rPr sz="135" spc="-24" dirty="0">
                <a:latin typeface="Tahoma"/>
                <a:cs typeface="Tahoma"/>
              </a:rPr>
              <a:t>8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/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é</a:t>
            </a:r>
            <a:r>
              <a:rPr sz="135" spc="-27" dirty="0">
                <a:latin typeface="Tahoma"/>
                <a:cs typeface="Tahoma"/>
              </a:rPr>
              <a:t>q</a:t>
            </a:r>
            <a:r>
              <a:rPr sz="135" spc="-24" dirty="0">
                <a:latin typeface="Tahoma"/>
                <a:cs typeface="Tahoma"/>
              </a:rPr>
              <a:t>ue</a:t>
            </a:r>
            <a:r>
              <a:rPr sz="135" spc="-17" dirty="0">
                <a:latin typeface="Tahoma"/>
                <a:cs typeface="Tahoma"/>
              </a:rPr>
              <a:t>r</a:t>
            </a:r>
            <a:r>
              <a:rPr sz="135" spc="-20" dirty="0">
                <a:latin typeface="Tahoma"/>
                <a:cs typeface="Tahoma"/>
              </a:rPr>
              <a:t>re</a:t>
            </a:r>
            <a:endParaRPr sz="135">
              <a:latin typeface="Tahoma"/>
              <a:cs typeface="Tahoma"/>
            </a:endParaRPr>
          </a:p>
          <a:p>
            <a:pPr marL="8573" marR="3429">
              <a:lnSpc>
                <a:spcPct val="111800"/>
              </a:lnSpc>
              <a:spcBef>
                <a:spcPts val="17"/>
              </a:spcBef>
            </a:pPr>
            <a:r>
              <a:rPr sz="135" spc="-27" dirty="0">
                <a:latin typeface="Tahoma"/>
                <a:cs typeface="Tahoma"/>
              </a:rPr>
              <a:t>1</a:t>
            </a:r>
            <a:r>
              <a:rPr sz="135" spc="-24" dirty="0">
                <a:latin typeface="Tahoma"/>
                <a:cs typeface="Tahoma"/>
              </a:rPr>
              <a:t>6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v</a:t>
            </a:r>
            <a:r>
              <a:rPr sz="135" spc="-14" dirty="0">
                <a:latin typeface="Tahoma"/>
                <a:cs typeface="Tahoma"/>
              </a:rPr>
              <a:t>i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37" dirty="0">
                <a:latin typeface="Tahoma"/>
                <a:cs typeface="Tahoma"/>
              </a:rPr>
              <a:t>W</a:t>
            </a:r>
            <a:r>
              <a:rPr sz="135" spc="-24" dirty="0">
                <a:latin typeface="Tahoma"/>
                <a:cs typeface="Tahoma"/>
              </a:rPr>
              <a:t>ur</a:t>
            </a:r>
            <a:r>
              <a:rPr sz="135" spc="-17" dirty="0">
                <a:latin typeface="Tahoma"/>
                <a:cs typeface="Tahoma"/>
              </a:rPr>
              <a:t>th </a:t>
            </a:r>
            <a:r>
              <a:rPr sz="135" spc="-24" dirty="0">
                <a:latin typeface="Tahoma"/>
                <a:cs typeface="Tahoma"/>
              </a:rPr>
              <a:t>A</a:t>
            </a:r>
            <a:r>
              <a:rPr sz="135" spc="-20" dirty="0">
                <a:latin typeface="Tahoma"/>
                <a:cs typeface="Tahoma"/>
              </a:rPr>
              <a:t>ssy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p</a:t>
            </a:r>
            <a:r>
              <a:rPr sz="135" spc="-7" dirty="0">
                <a:latin typeface="Tahoma"/>
                <a:cs typeface="Tahoma"/>
              </a:rPr>
              <a:t>l</a:t>
            </a:r>
            <a:r>
              <a:rPr sz="135" spc="-27" dirty="0">
                <a:latin typeface="Tahoma"/>
                <a:cs typeface="Tahoma"/>
              </a:rPr>
              <a:t>u</a:t>
            </a:r>
            <a:r>
              <a:rPr sz="135" spc="-17" dirty="0">
                <a:latin typeface="Tahoma"/>
                <a:cs typeface="Tahoma"/>
              </a:rPr>
              <a:t>s </a:t>
            </a:r>
            <a:r>
              <a:rPr sz="135" spc="-27" dirty="0">
                <a:latin typeface="Tahoma"/>
                <a:cs typeface="Tahoma"/>
              </a:rPr>
              <a:t>VG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ø8</a:t>
            </a:r>
            <a:r>
              <a:rPr sz="135" spc="-17" dirty="0">
                <a:latin typeface="Tahoma"/>
                <a:cs typeface="Tahoma"/>
              </a:rPr>
              <a:t>x</a:t>
            </a:r>
            <a:r>
              <a:rPr sz="135" spc="-27" dirty="0">
                <a:latin typeface="Tahoma"/>
                <a:cs typeface="Tahoma"/>
              </a:rPr>
              <a:t>2</a:t>
            </a:r>
            <a:r>
              <a:rPr sz="135" spc="-17" dirty="0">
                <a:latin typeface="Tahoma"/>
                <a:cs typeface="Tahoma"/>
              </a:rPr>
              <a:t>40  à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0" dirty="0">
                <a:latin typeface="Tahoma"/>
                <a:cs typeface="Tahoma"/>
              </a:rPr>
              <a:t>l</a:t>
            </a:r>
            <a:r>
              <a:rPr sz="135" spc="-17" dirty="0">
                <a:latin typeface="Tahoma"/>
                <a:cs typeface="Tahoma"/>
              </a:rPr>
              <a:t>'a</a:t>
            </a:r>
            <a:r>
              <a:rPr sz="135" spc="-24" dirty="0">
                <a:latin typeface="Tahoma"/>
                <a:cs typeface="Tahoma"/>
              </a:rPr>
              <a:t>x</a:t>
            </a:r>
            <a:r>
              <a:rPr sz="135" spc="-20" dirty="0">
                <a:latin typeface="Tahoma"/>
                <a:cs typeface="Tahoma"/>
              </a:rPr>
              <a:t>e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d</a:t>
            </a:r>
            <a:r>
              <a:rPr sz="135" spc="-20" dirty="0">
                <a:latin typeface="Tahoma"/>
                <a:cs typeface="Tahoma"/>
              </a:rPr>
              <a:t>es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34" dirty="0">
                <a:latin typeface="Tahoma"/>
                <a:cs typeface="Tahoma"/>
              </a:rPr>
              <a:t>m</a:t>
            </a:r>
            <a:r>
              <a:rPr sz="135" spc="-27" dirty="0">
                <a:latin typeface="Tahoma"/>
                <a:cs typeface="Tahoma"/>
              </a:rPr>
              <a:t>o</a:t>
            </a:r>
            <a:r>
              <a:rPr sz="135" spc="-17" dirty="0">
                <a:latin typeface="Tahoma"/>
                <a:cs typeface="Tahoma"/>
              </a:rPr>
              <a:t>nt</a:t>
            </a:r>
            <a:r>
              <a:rPr sz="135" spc="-24" dirty="0">
                <a:latin typeface="Tahoma"/>
                <a:cs typeface="Tahoma"/>
              </a:rPr>
              <a:t>a</a:t>
            </a:r>
            <a:r>
              <a:rPr sz="135" spc="-17" dirty="0">
                <a:latin typeface="Tahoma"/>
                <a:cs typeface="Tahoma"/>
              </a:rPr>
              <a:t>nts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93" name="object 26293"/>
          <p:cNvSpPr txBox="1"/>
          <p:nvPr/>
        </p:nvSpPr>
        <p:spPr>
          <a:xfrm>
            <a:off x="5670292" y="1557297"/>
            <a:ext cx="205740" cy="76976"/>
          </a:xfrm>
          <a:prstGeom prst="rect">
            <a:avLst/>
          </a:prstGeom>
        </p:spPr>
        <p:txBody>
          <a:bodyPr vert="horz" wrap="square" lIns="0" tIns="12859" rIns="0" bIns="0" rtlCol="0">
            <a:spAutoFit/>
          </a:bodyPr>
          <a:lstStyle/>
          <a:p>
            <a:pPr marL="8573">
              <a:spcBef>
                <a:spcPts val="101"/>
              </a:spcBef>
            </a:pPr>
            <a:r>
              <a:rPr sz="135" spc="-30" dirty="0">
                <a:latin typeface="Tahoma"/>
                <a:cs typeface="Tahoma"/>
              </a:rPr>
              <a:t>M</a:t>
            </a:r>
            <a:r>
              <a:rPr sz="135" spc="-27" dirty="0">
                <a:latin typeface="Tahoma"/>
                <a:cs typeface="Tahoma"/>
              </a:rPr>
              <a:t>u</a:t>
            </a:r>
            <a:r>
              <a:rPr sz="135" spc="-17" dirty="0">
                <a:latin typeface="Tahoma"/>
                <a:cs typeface="Tahoma"/>
              </a:rPr>
              <a:t>r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1</a:t>
            </a:r>
            <a:r>
              <a:rPr sz="135" spc="-24" dirty="0">
                <a:latin typeface="Tahoma"/>
                <a:cs typeface="Tahoma"/>
              </a:rPr>
              <a:t>37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/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éq</a:t>
            </a:r>
            <a:r>
              <a:rPr sz="135" spc="-27" dirty="0">
                <a:latin typeface="Tahoma"/>
                <a:cs typeface="Tahoma"/>
              </a:rPr>
              <a:t>u</a:t>
            </a:r>
            <a:r>
              <a:rPr sz="135" spc="-17" dirty="0">
                <a:latin typeface="Tahoma"/>
                <a:cs typeface="Tahoma"/>
              </a:rPr>
              <a:t>er</a:t>
            </a:r>
            <a:r>
              <a:rPr sz="135" spc="-20" dirty="0">
                <a:latin typeface="Tahoma"/>
                <a:cs typeface="Tahoma"/>
              </a:rPr>
              <a:t>re</a:t>
            </a:r>
            <a:endParaRPr sz="135">
              <a:latin typeface="Tahoma"/>
              <a:cs typeface="Tahoma"/>
            </a:endParaRPr>
          </a:p>
          <a:p>
            <a:pPr marL="8573" marR="3429">
              <a:lnSpc>
                <a:spcPct val="109200"/>
              </a:lnSpc>
              <a:spcBef>
                <a:spcPts val="27"/>
              </a:spcBef>
            </a:pPr>
            <a:r>
              <a:rPr sz="135" spc="-24" dirty="0">
                <a:latin typeface="Tahoma"/>
                <a:cs typeface="Tahoma"/>
              </a:rPr>
              <a:t>14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v</a:t>
            </a:r>
            <a:r>
              <a:rPr sz="135" spc="-14" dirty="0">
                <a:latin typeface="Tahoma"/>
                <a:cs typeface="Tahoma"/>
              </a:rPr>
              <a:t>is </a:t>
            </a:r>
            <a:r>
              <a:rPr sz="135" spc="-37" dirty="0">
                <a:latin typeface="Tahoma"/>
                <a:cs typeface="Tahoma"/>
              </a:rPr>
              <a:t>W</a:t>
            </a:r>
            <a:r>
              <a:rPr sz="135" spc="-27" dirty="0">
                <a:latin typeface="Tahoma"/>
                <a:cs typeface="Tahoma"/>
              </a:rPr>
              <a:t>u</a:t>
            </a:r>
            <a:r>
              <a:rPr sz="135" spc="-17" dirty="0">
                <a:latin typeface="Tahoma"/>
                <a:cs typeface="Tahoma"/>
              </a:rPr>
              <a:t>rt</a:t>
            </a:r>
            <a:r>
              <a:rPr sz="135" spc="-24" dirty="0">
                <a:latin typeface="Tahoma"/>
                <a:cs typeface="Tahoma"/>
              </a:rPr>
              <a:t>h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A</a:t>
            </a:r>
            <a:r>
              <a:rPr sz="135" spc="-20" dirty="0">
                <a:latin typeface="Tahoma"/>
                <a:cs typeface="Tahoma"/>
              </a:rPr>
              <a:t>ssy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p</a:t>
            </a:r>
            <a:r>
              <a:rPr sz="135" spc="-14" dirty="0">
                <a:latin typeface="Tahoma"/>
                <a:cs typeface="Tahoma"/>
              </a:rPr>
              <a:t>l</a:t>
            </a:r>
            <a:r>
              <a:rPr sz="135" spc="-20" dirty="0">
                <a:latin typeface="Tahoma"/>
                <a:cs typeface="Tahoma"/>
              </a:rPr>
              <a:t>us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VG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ø8x</a:t>
            </a:r>
            <a:r>
              <a:rPr sz="135" spc="-20" dirty="0">
                <a:latin typeface="Tahoma"/>
                <a:cs typeface="Tahoma"/>
              </a:rPr>
              <a:t>240  à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14" dirty="0">
                <a:latin typeface="Tahoma"/>
                <a:cs typeface="Tahoma"/>
              </a:rPr>
              <a:t>l'</a:t>
            </a:r>
            <a:r>
              <a:rPr sz="135" spc="-20" dirty="0">
                <a:latin typeface="Tahoma"/>
                <a:cs typeface="Tahoma"/>
              </a:rPr>
              <a:t>axe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de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37" dirty="0">
                <a:latin typeface="Tahoma"/>
                <a:cs typeface="Tahoma"/>
              </a:rPr>
              <a:t>m</a:t>
            </a:r>
            <a:r>
              <a:rPr sz="135" spc="-24" dirty="0">
                <a:latin typeface="Tahoma"/>
                <a:cs typeface="Tahoma"/>
              </a:rPr>
              <a:t>o</a:t>
            </a:r>
            <a:r>
              <a:rPr sz="135" spc="-27" dirty="0">
                <a:latin typeface="Tahoma"/>
                <a:cs typeface="Tahoma"/>
              </a:rPr>
              <a:t>n</a:t>
            </a:r>
            <a:r>
              <a:rPr sz="135" spc="-14" dirty="0">
                <a:latin typeface="Tahoma"/>
                <a:cs typeface="Tahoma"/>
              </a:rPr>
              <a:t>t</a:t>
            </a:r>
            <a:r>
              <a:rPr sz="135" spc="-24" dirty="0">
                <a:latin typeface="Tahoma"/>
                <a:cs typeface="Tahoma"/>
              </a:rPr>
              <a:t>a</a:t>
            </a:r>
            <a:r>
              <a:rPr sz="135" spc="-17" dirty="0">
                <a:latin typeface="Tahoma"/>
                <a:cs typeface="Tahoma"/>
              </a:rPr>
              <a:t>nts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94" name="object 26294"/>
          <p:cNvSpPr txBox="1"/>
          <p:nvPr/>
        </p:nvSpPr>
        <p:spPr>
          <a:xfrm>
            <a:off x="6114652" y="1617897"/>
            <a:ext cx="204883" cy="76832"/>
          </a:xfrm>
          <a:prstGeom prst="rect">
            <a:avLst/>
          </a:prstGeom>
        </p:spPr>
        <p:txBody>
          <a:bodyPr vert="horz" wrap="square" lIns="0" tIns="11573" rIns="0" bIns="0" rtlCol="0">
            <a:spAutoFit/>
          </a:bodyPr>
          <a:lstStyle/>
          <a:p>
            <a:pPr marL="8573">
              <a:spcBef>
                <a:spcPts val="91"/>
              </a:spcBef>
            </a:pPr>
            <a:r>
              <a:rPr sz="135" spc="-24" dirty="0">
                <a:latin typeface="Tahoma"/>
                <a:cs typeface="Tahoma"/>
              </a:rPr>
              <a:t>Mur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1</a:t>
            </a:r>
            <a:r>
              <a:rPr sz="135" spc="-24" dirty="0">
                <a:latin typeface="Tahoma"/>
                <a:cs typeface="Tahoma"/>
              </a:rPr>
              <a:t>36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/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équ</a:t>
            </a:r>
            <a:r>
              <a:rPr sz="135" spc="-20" dirty="0">
                <a:latin typeface="Tahoma"/>
                <a:cs typeface="Tahoma"/>
              </a:rPr>
              <a:t>er</a:t>
            </a:r>
            <a:r>
              <a:rPr sz="135" spc="-17" dirty="0">
                <a:latin typeface="Tahoma"/>
                <a:cs typeface="Tahoma"/>
              </a:rPr>
              <a:t>re</a:t>
            </a:r>
            <a:endParaRPr sz="135">
              <a:latin typeface="Tahoma"/>
              <a:cs typeface="Tahoma"/>
            </a:endParaRPr>
          </a:p>
          <a:p>
            <a:pPr marL="8573" marR="3429">
              <a:lnSpc>
                <a:spcPct val="111800"/>
              </a:lnSpc>
              <a:spcBef>
                <a:spcPts val="17"/>
              </a:spcBef>
            </a:pPr>
            <a:r>
              <a:rPr sz="135" spc="-24" dirty="0">
                <a:latin typeface="Tahoma"/>
                <a:cs typeface="Tahoma"/>
              </a:rPr>
              <a:t>14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v</a:t>
            </a:r>
            <a:r>
              <a:rPr sz="135" spc="-14" dirty="0">
                <a:latin typeface="Tahoma"/>
                <a:cs typeface="Tahoma"/>
              </a:rPr>
              <a:t>is </a:t>
            </a:r>
            <a:r>
              <a:rPr sz="135" spc="-37" dirty="0">
                <a:latin typeface="Tahoma"/>
                <a:cs typeface="Tahoma"/>
              </a:rPr>
              <a:t>W</a:t>
            </a:r>
            <a:r>
              <a:rPr sz="135" spc="-27" dirty="0">
                <a:latin typeface="Tahoma"/>
                <a:cs typeface="Tahoma"/>
              </a:rPr>
              <a:t>u</a:t>
            </a:r>
            <a:r>
              <a:rPr sz="135" spc="-17" dirty="0">
                <a:latin typeface="Tahoma"/>
                <a:cs typeface="Tahoma"/>
              </a:rPr>
              <a:t>rt</a:t>
            </a:r>
            <a:r>
              <a:rPr sz="135" spc="-24" dirty="0">
                <a:latin typeface="Tahoma"/>
                <a:cs typeface="Tahoma"/>
              </a:rPr>
              <a:t>h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A</a:t>
            </a:r>
            <a:r>
              <a:rPr sz="135" spc="-20" dirty="0">
                <a:latin typeface="Tahoma"/>
                <a:cs typeface="Tahoma"/>
              </a:rPr>
              <a:t>ssy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p</a:t>
            </a:r>
            <a:r>
              <a:rPr sz="135" spc="-14" dirty="0">
                <a:latin typeface="Tahoma"/>
                <a:cs typeface="Tahoma"/>
              </a:rPr>
              <a:t>l</a:t>
            </a:r>
            <a:r>
              <a:rPr sz="135" spc="-20" dirty="0">
                <a:latin typeface="Tahoma"/>
                <a:cs typeface="Tahoma"/>
              </a:rPr>
              <a:t>us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VG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ø8x2</a:t>
            </a:r>
            <a:r>
              <a:rPr sz="135" spc="-27" dirty="0">
                <a:latin typeface="Tahoma"/>
                <a:cs typeface="Tahoma"/>
              </a:rPr>
              <a:t>4</a:t>
            </a:r>
            <a:r>
              <a:rPr sz="135" spc="-17" dirty="0">
                <a:latin typeface="Tahoma"/>
                <a:cs typeface="Tahoma"/>
              </a:rPr>
              <a:t>0  à</a:t>
            </a:r>
            <a:r>
              <a:rPr sz="135" spc="-14" dirty="0">
                <a:latin typeface="Tahoma"/>
                <a:cs typeface="Tahoma"/>
              </a:rPr>
              <a:t> l</a:t>
            </a:r>
            <a:r>
              <a:rPr sz="135" spc="-10" dirty="0">
                <a:latin typeface="Tahoma"/>
                <a:cs typeface="Tahoma"/>
              </a:rPr>
              <a:t>'</a:t>
            </a:r>
            <a:r>
              <a:rPr sz="135" spc="-24" dirty="0">
                <a:latin typeface="Tahoma"/>
                <a:cs typeface="Tahoma"/>
              </a:rPr>
              <a:t>a</a:t>
            </a:r>
            <a:r>
              <a:rPr sz="135" spc="-20" dirty="0">
                <a:latin typeface="Tahoma"/>
                <a:cs typeface="Tahoma"/>
              </a:rPr>
              <a:t>xe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de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37" dirty="0">
                <a:latin typeface="Tahoma"/>
                <a:cs typeface="Tahoma"/>
              </a:rPr>
              <a:t>m</a:t>
            </a:r>
            <a:r>
              <a:rPr sz="135" spc="-24" dirty="0">
                <a:latin typeface="Tahoma"/>
                <a:cs typeface="Tahoma"/>
              </a:rPr>
              <a:t>o</a:t>
            </a:r>
            <a:r>
              <a:rPr sz="135" spc="-27" dirty="0">
                <a:latin typeface="Tahoma"/>
                <a:cs typeface="Tahoma"/>
              </a:rPr>
              <a:t>n</a:t>
            </a:r>
            <a:r>
              <a:rPr sz="135" spc="-14" dirty="0">
                <a:latin typeface="Tahoma"/>
                <a:cs typeface="Tahoma"/>
              </a:rPr>
              <a:t>t</a:t>
            </a:r>
            <a:r>
              <a:rPr sz="135" spc="-27" dirty="0">
                <a:latin typeface="Tahoma"/>
                <a:cs typeface="Tahoma"/>
              </a:rPr>
              <a:t>an</a:t>
            </a:r>
            <a:r>
              <a:rPr sz="135" spc="-17" dirty="0">
                <a:latin typeface="Tahoma"/>
                <a:cs typeface="Tahoma"/>
              </a:rPr>
              <a:t>ts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95" name="object 26295"/>
          <p:cNvSpPr txBox="1"/>
          <p:nvPr/>
        </p:nvSpPr>
        <p:spPr>
          <a:xfrm>
            <a:off x="6513027" y="1709693"/>
            <a:ext cx="204883" cy="76976"/>
          </a:xfrm>
          <a:prstGeom prst="rect">
            <a:avLst/>
          </a:prstGeom>
        </p:spPr>
        <p:txBody>
          <a:bodyPr vert="horz" wrap="square" lIns="0" tIns="12859" rIns="0" bIns="0" rtlCol="0">
            <a:spAutoFit/>
          </a:bodyPr>
          <a:lstStyle/>
          <a:p>
            <a:pPr marL="8573">
              <a:spcBef>
                <a:spcPts val="101"/>
              </a:spcBef>
            </a:pPr>
            <a:r>
              <a:rPr sz="135" spc="-24" dirty="0">
                <a:latin typeface="Tahoma"/>
                <a:cs typeface="Tahoma"/>
              </a:rPr>
              <a:t>Mur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135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/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équ</a:t>
            </a:r>
            <a:r>
              <a:rPr sz="135" spc="-20" dirty="0">
                <a:latin typeface="Tahoma"/>
                <a:cs typeface="Tahoma"/>
              </a:rPr>
              <a:t>erre</a:t>
            </a:r>
            <a:endParaRPr sz="135">
              <a:latin typeface="Tahoma"/>
              <a:cs typeface="Tahoma"/>
            </a:endParaRPr>
          </a:p>
          <a:p>
            <a:pPr marL="8573" marR="3429">
              <a:lnSpc>
                <a:spcPct val="109100"/>
              </a:lnSpc>
              <a:spcBef>
                <a:spcPts val="27"/>
              </a:spcBef>
            </a:pPr>
            <a:r>
              <a:rPr sz="135" spc="-24" dirty="0">
                <a:latin typeface="Tahoma"/>
                <a:cs typeface="Tahoma"/>
              </a:rPr>
              <a:t>14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v</a:t>
            </a:r>
            <a:r>
              <a:rPr sz="135" spc="-14" dirty="0">
                <a:latin typeface="Tahoma"/>
                <a:cs typeface="Tahoma"/>
              </a:rPr>
              <a:t>i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37" dirty="0">
                <a:latin typeface="Tahoma"/>
                <a:cs typeface="Tahoma"/>
              </a:rPr>
              <a:t>W</a:t>
            </a:r>
            <a:r>
              <a:rPr sz="135" spc="-24" dirty="0">
                <a:latin typeface="Tahoma"/>
                <a:cs typeface="Tahoma"/>
              </a:rPr>
              <a:t>ur</a:t>
            </a:r>
            <a:r>
              <a:rPr sz="135" spc="-17" dirty="0">
                <a:latin typeface="Tahoma"/>
                <a:cs typeface="Tahoma"/>
              </a:rPr>
              <a:t>th </a:t>
            </a:r>
            <a:r>
              <a:rPr sz="135" spc="-20" dirty="0">
                <a:latin typeface="Tahoma"/>
                <a:cs typeface="Tahoma"/>
              </a:rPr>
              <a:t>Assy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p</a:t>
            </a:r>
            <a:r>
              <a:rPr sz="135" spc="-10" dirty="0">
                <a:latin typeface="Tahoma"/>
                <a:cs typeface="Tahoma"/>
              </a:rPr>
              <a:t>l</a:t>
            </a:r>
            <a:r>
              <a:rPr sz="135" spc="-27" dirty="0">
                <a:latin typeface="Tahoma"/>
                <a:cs typeface="Tahoma"/>
              </a:rPr>
              <a:t>u</a:t>
            </a:r>
            <a:r>
              <a:rPr sz="135" spc="-17" dirty="0">
                <a:latin typeface="Tahoma"/>
                <a:cs typeface="Tahoma"/>
              </a:rPr>
              <a:t>s </a:t>
            </a:r>
            <a:r>
              <a:rPr sz="135" spc="-27" dirty="0">
                <a:latin typeface="Tahoma"/>
                <a:cs typeface="Tahoma"/>
              </a:rPr>
              <a:t>VG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ø</a:t>
            </a:r>
            <a:r>
              <a:rPr sz="135" spc="-27" dirty="0">
                <a:latin typeface="Tahoma"/>
                <a:cs typeface="Tahoma"/>
              </a:rPr>
              <a:t>8</a:t>
            </a:r>
            <a:r>
              <a:rPr sz="135" spc="-20" dirty="0">
                <a:latin typeface="Tahoma"/>
                <a:cs typeface="Tahoma"/>
              </a:rPr>
              <a:t>x2</a:t>
            </a:r>
            <a:r>
              <a:rPr sz="135" spc="-27" dirty="0">
                <a:latin typeface="Tahoma"/>
                <a:cs typeface="Tahoma"/>
              </a:rPr>
              <a:t>4</a:t>
            </a:r>
            <a:r>
              <a:rPr sz="135" spc="-17" dirty="0">
                <a:latin typeface="Tahoma"/>
                <a:cs typeface="Tahoma"/>
              </a:rPr>
              <a:t>0  à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0" dirty="0">
                <a:latin typeface="Tahoma"/>
                <a:cs typeface="Tahoma"/>
              </a:rPr>
              <a:t>l</a:t>
            </a:r>
            <a:r>
              <a:rPr sz="135" spc="-14" dirty="0">
                <a:latin typeface="Tahoma"/>
                <a:cs typeface="Tahoma"/>
              </a:rPr>
              <a:t>'</a:t>
            </a:r>
            <a:r>
              <a:rPr sz="135" spc="-20" dirty="0">
                <a:latin typeface="Tahoma"/>
                <a:cs typeface="Tahoma"/>
              </a:rPr>
              <a:t>axe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de</a:t>
            </a:r>
            <a:r>
              <a:rPr sz="135" spc="-17" dirty="0">
                <a:latin typeface="Tahoma"/>
                <a:cs typeface="Tahoma"/>
              </a:rPr>
              <a:t>s </a:t>
            </a:r>
            <a:r>
              <a:rPr sz="135" spc="-27" dirty="0">
                <a:latin typeface="Tahoma"/>
                <a:cs typeface="Tahoma"/>
              </a:rPr>
              <a:t>mo</a:t>
            </a:r>
            <a:r>
              <a:rPr sz="135" spc="-20" dirty="0">
                <a:latin typeface="Tahoma"/>
                <a:cs typeface="Tahoma"/>
              </a:rPr>
              <a:t>nta</a:t>
            </a:r>
            <a:r>
              <a:rPr sz="135" spc="-30" dirty="0">
                <a:latin typeface="Tahoma"/>
                <a:cs typeface="Tahoma"/>
              </a:rPr>
              <a:t>n</a:t>
            </a:r>
            <a:r>
              <a:rPr sz="135" spc="-17" dirty="0">
                <a:latin typeface="Tahoma"/>
                <a:cs typeface="Tahoma"/>
              </a:rPr>
              <a:t>ts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96" name="object 26296"/>
          <p:cNvSpPr txBox="1"/>
          <p:nvPr/>
        </p:nvSpPr>
        <p:spPr>
          <a:xfrm>
            <a:off x="6693233" y="1804518"/>
            <a:ext cx="204883" cy="76832"/>
          </a:xfrm>
          <a:prstGeom prst="rect">
            <a:avLst/>
          </a:prstGeom>
        </p:spPr>
        <p:txBody>
          <a:bodyPr vert="horz" wrap="square" lIns="0" tIns="11573" rIns="0" bIns="0" rtlCol="0">
            <a:spAutoFit/>
          </a:bodyPr>
          <a:lstStyle/>
          <a:p>
            <a:pPr marL="8573">
              <a:spcBef>
                <a:spcPts val="91"/>
              </a:spcBef>
            </a:pPr>
            <a:r>
              <a:rPr sz="135" spc="-24" dirty="0">
                <a:latin typeface="Tahoma"/>
                <a:cs typeface="Tahoma"/>
              </a:rPr>
              <a:t>Mur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1</a:t>
            </a:r>
            <a:r>
              <a:rPr sz="135" spc="-24" dirty="0">
                <a:latin typeface="Tahoma"/>
                <a:cs typeface="Tahoma"/>
              </a:rPr>
              <a:t>34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/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équ</a:t>
            </a:r>
            <a:r>
              <a:rPr sz="135" spc="-20" dirty="0">
                <a:latin typeface="Tahoma"/>
                <a:cs typeface="Tahoma"/>
              </a:rPr>
              <a:t>er</a:t>
            </a:r>
            <a:r>
              <a:rPr sz="135" spc="-14" dirty="0">
                <a:latin typeface="Tahoma"/>
                <a:cs typeface="Tahoma"/>
              </a:rPr>
              <a:t>r</a:t>
            </a:r>
            <a:r>
              <a:rPr sz="135" spc="-20" dirty="0">
                <a:latin typeface="Tahoma"/>
                <a:cs typeface="Tahoma"/>
              </a:rPr>
              <a:t>e</a:t>
            </a:r>
            <a:endParaRPr sz="135">
              <a:latin typeface="Tahoma"/>
              <a:cs typeface="Tahoma"/>
            </a:endParaRPr>
          </a:p>
          <a:p>
            <a:pPr marL="8573" marR="3429">
              <a:lnSpc>
                <a:spcPct val="111800"/>
              </a:lnSpc>
              <a:spcBef>
                <a:spcPts val="17"/>
              </a:spcBef>
            </a:pPr>
            <a:r>
              <a:rPr sz="135" spc="-24" dirty="0">
                <a:latin typeface="Tahoma"/>
                <a:cs typeface="Tahoma"/>
              </a:rPr>
              <a:t>14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v</a:t>
            </a:r>
            <a:r>
              <a:rPr sz="135" spc="-14" dirty="0">
                <a:latin typeface="Tahoma"/>
                <a:cs typeface="Tahoma"/>
              </a:rPr>
              <a:t>is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37" dirty="0">
                <a:latin typeface="Tahoma"/>
                <a:cs typeface="Tahoma"/>
              </a:rPr>
              <a:t>W</a:t>
            </a:r>
            <a:r>
              <a:rPr sz="135" spc="-24" dirty="0">
                <a:latin typeface="Tahoma"/>
                <a:cs typeface="Tahoma"/>
              </a:rPr>
              <a:t>ur</a:t>
            </a:r>
            <a:r>
              <a:rPr sz="135" spc="-17" dirty="0">
                <a:latin typeface="Tahoma"/>
                <a:cs typeface="Tahoma"/>
              </a:rPr>
              <a:t>th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Assy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p</a:t>
            </a:r>
            <a:r>
              <a:rPr sz="135" spc="-20" dirty="0">
                <a:latin typeface="Tahoma"/>
                <a:cs typeface="Tahoma"/>
              </a:rPr>
              <a:t>lu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VG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ø</a:t>
            </a:r>
            <a:r>
              <a:rPr sz="135" spc="-27" dirty="0">
                <a:latin typeface="Tahoma"/>
                <a:cs typeface="Tahoma"/>
              </a:rPr>
              <a:t>8</a:t>
            </a:r>
            <a:r>
              <a:rPr sz="135" spc="-20" dirty="0">
                <a:latin typeface="Tahoma"/>
                <a:cs typeface="Tahoma"/>
              </a:rPr>
              <a:t>x2</a:t>
            </a:r>
            <a:r>
              <a:rPr sz="135" spc="-27" dirty="0">
                <a:latin typeface="Tahoma"/>
                <a:cs typeface="Tahoma"/>
              </a:rPr>
              <a:t>4</a:t>
            </a:r>
            <a:r>
              <a:rPr sz="135" spc="-17" dirty="0">
                <a:latin typeface="Tahoma"/>
                <a:cs typeface="Tahoma"/>
              </a:rPr>
              <a:t>0  à</a:t>
            </a:r>
            <a:r>
              <a:rPr sz="135" spc="-14" dirty="0">
                <a:latin typeface="Tahoma"/>
                <a:cs typeface="Tahoma"/>
              </a:rPr>
              <a:t> l</a:t>
            </a:r>
            <a:r>
              <a:rPr sz="135" spc="-10" dirty="0">
                <a:latin typeface="Tahoma"/>
                <a:cs typeface="Tahoma"/>
              </a:rPr>
              <a:t>'</a:t>
            </a:r>
            <a:r>
              <a:rPr sz="135" spc="-24" dirty="0">
                <a:latin typeface="Tahoma"/>
                <a:cs typeface="Tahoma"/>
              </a:rPr>
              <a:t>a</a:t>
            </a:r>
            <a:r>
              <a:rPr sz="135" spc="-20" dirty="0">
                <a:latin typeface="Tahoma"/>
                <a:cs typeface="Tahoma"/>
              </a:rPr>
              <a:t>xe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de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37" dirty="0">
                <a:latin typeface="Tahoma"/>
                <a:cs typeface="Tahoma"/>
              </a:rPr>
              <a:t>m</a:t>
            </a:r>
            <a:r>
              <a:rPr sz="135" spc="-24" dirty="0">
                <a:latin typeface="Tahoma"/>
                <a:cs typeface="Tahoma"/>
              </a:rPr>
              <a:t>o</a:t>
            </a:r>
            <a:r>
              <a:rPr sz="135" spc="-27" dirty="0">
                <a:latin typeface="Tahoma"/>
                <a:cs typeface="Tahoma"/>
              </a:rPr>
              <a:t>n</a:t>
            </a:r>
            <a:r>
              <a:rPr sz="135" spc="-14" dirty="0">
                <a:latin typeface="Tahoma"/>
                <a:cs typeface="Tahoma"/>
              </a:rPr>
              <a:t>t</a:t>
            </a:r>
            <a:r>
              <a:rPr sz="135" spc="-27" dirty="0">
                <a:latin typeface="Tahoma"/>
                <a:cs typeface="Tahoma"/>
              </a:rPr>
              <a:t>an</a:t>
            </a:r>
            <a:r>
              <a:rPr sz="135" spc="-17" dirty="0">
                <a:latin typeface="Tahoma"/>
                <a:cs typeface="Tahoma"/>
              </a:rPr>
              <a:t>ts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97" name="object 26297"/>
          <p:cNvSpPr txBox="1"/>
          <p:nvPr/>
        </p:nvSpPr>
        <p:spPr>
          <a:xfrm>
            <a:off x="2402007" y="2037728"/>
            <a:ext cx="354473" cy="112611"/>
          </a:xfrm>
          <a:prstGeom prst="rect">
            <a:avLst/>
          </a:prstGeom>
        </p:spPr>
        <p:txBody>
          <a:bodyPr vert="horz" wrap="square" lIns="0" tIns="11573" rIns="0" bIns="0" rtlCol="0">
            <a:spAutoFit/>
          </a:bodyPr>
          <a:lstStyle/>
          <a:p>
            <a:pPr marL="8573">
              <a:spcBef>
                <a:spcPts val="91"/>
              </a:spcBef>
            </a:pPr>
            <a:r>
              <a:rPr sz="135" spc="-30" dirty="0">
                <a:latin typeface="Tahoma"/>
                <a:cs typeface="Tahoma"/>
              </a:rPr>
              <a:t>M</a:t>
            </a:r>
            <a:r>
              <a:rPr sz="135" spc="-27" dirty="0">
                <a:latin typeface="Tahoma"/>
                <a:cs typeface="Tahoma"/>
              </a:rPr>
              <a:t>u</a:t>
            </a:r>
            <a:r>
              <a:rPr sz="135" spc="-17" dirty="0">
                <a:latin typeface="Tahoma"/>
                <a:cs typeface="Tahoma"/>
              </a:rPr>
              <a:t>r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1</a:t>
            </a:r>
            <a:r>
              <a:rPr sz="135" spc="-24" dirty="0">
                <a:latin typeface="Tahoma"/>
                <a:cs typeface="Tahoma"/>
              </a:rPr>
              <a:t>01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/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éq</a:t>
            </a:r>
            <a:r>
              <a:rPr sz="135" spc="-27" dirty="0">
                <a:latin typeface="Tahoma"/>
                <a:cs typeface="Tahoma"/>
              </a:rPr>
              <a:t>u</a:t>
            </a:r>
            <a:r>
              <a:rPr sz="135" spc="-17" dirty="0">
                <a:latin typeface="Tahoma"/>
                <a:cs typeface="Tahoma"/>
              </a:rPr>
              <a:t>er</a:t>
            </a:r>
            <a:r>
              <a:rPr sz="135" spc="-20" dirty="0">
                <a:latin typeface="Tahoma"/>
                <a:cs typeface="Tahoma"/>
              </a:rPr>
              <a:t>re</a:t>
            </a:r>
            <a:endParaRPr sz="135">
              <a:latin typeface="Tahoma"/>
              <a:cs typeface="Tahoma"/>
            </a:endParaRPr>
          </a:p>
          <a:p>
            <a:pPr marL="8573" marR="3429">
              <a:lnSpc>
                <a:spcPct val="112000"/>
              </a:lnSpc>
              <a:spcBef>
                <a:spcPts val="17"/>
              </a:spcBef>
            </a:pPr>
            <a:r>
              <a:rPr sz="135" spc="-24" dirty="0">
                <a:latin typeface="Tahoma"/>
                <a:cs typeface="Tahoma"/>
              </a:rPr>
              <a:t>14</a:t>
            </a:r>
            <a:r>
              <a:rPr sz="135" spc="-20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vis </a:t>
            </a:r>
            <a:r>
              <a:rPr sz="135" spc="-24" dirty="0">
                <a:latin typeface="Tahoma"/>
                <a:cs typeface="Tahoma"/>
              </a:rPr>
              <a:t>Wurth</a:t>
            </a:r>
            <a:r>
              <a:rPr sz="135" spc="-2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Assy</a:t>
            </a:r>
            <a:r>
              <a:rPr sz="135" spc="-20" dirty="0">
                <a:latin typeface="Tahoma"/>
                <a:cs typeface="Tahoma"/>
              </a:rPr>
              <a:t> plus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VG</a:t>
            </a:r>
            <a:r>
              <a:rPr sz="135" spc="-24" dirty="0">
                <a:latin typeface="Tahoma"/>
                <a:cs typeface="Tahoma"/>
              </a:rPr>
              <a:t> ø8x240 </a:t>
            </a:r>
            <a:r>
              <a:rPr sz="135" spc="-20" dirty="0">
                <a:latin typeface="Tahoma"/>
                <a:cs typeface="Tahoma"/>
              </a:rPr>
              <a:t>à</a:t>
            </a:r>
            <a:r>
              <a:rPr sz="135" spc="-17" dirty="0">
                <a:latin typeface="Tahoma"/>
                <a:cs typeface="Tahoma"/>
              </a:rPr>
              <a:t> l'axe </a:t>
            </a:r>
            <a:r>
              <a:rPr sz="135" spc="-24" dirty="0">
                <a:latin typeface="Tahoma"/>
                <a:cs typeface="Tahoma"/>
              </a:rPr>
              <a:t>de</a:t>
            </a:r>
            <a:r>
              <a:rPr sz="135" spc="-2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chaque</a:t>
            </a:r>
            <a:r>
              <a:rPr sz="135" spc="-2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montant </a:t>
            </a:r>
            <a:r>
              <a:rPr sz="135" spc="-20" dirty="0">
                <a:latin typeface="Tahoma"/>
                <a:cs typeface="Tahoma"/>
              </a:rPr>
              <a:t> é</a:t>
            </a:r>
            <a:r>
              <a:rPr sz="135" spc="-27" dirty="0">
                <a:latin typeface="Tahoma"/>
                <a:cs typeface="Tahoma"/>
              </a:rPr>
              <a:t>que</a:t>
            </a:r>
            <a:r>
              <a:rPr sz="135" spc="-14" dirty="0">
                <a:latin typeface="Tahoma"/>
                <a:cs typeface="Tahoma"/>
              </a:rPr>
              <a:t>r</a:t>
            </a:r>
            <a:r>
              <a:rPr sz="135" spc="-20" dirty="0">
                <a:latin typeface="Tahoma"/>
                <a:cs typeface="Tahoma"/>
              </a:rPr>
              <a:t>re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/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maç</a:t>
            </a:r>
            <a:r>
              <a:rPr sz="135" spc="-24" dirty="0">
                <a:latin typeface="Tahoma"/>
                <a:cs typeface="Tahoma"/>
              </a:rPr>
              <a:t>o</a:t>
            </a:r>
            <a:r>
              <a:rPr sz="135" spc="-27" dirty="0">
                <a:latin typeface="Tahoma"/>
                <a:cs typeface="Tahoma"/>
              </a:rPr>
              <a:t>n</a:t>
            </a:r>
            <a:r>
              <a:rPr sz="135" spc="-24" dirty="0">
                <a:latin typeface="Tahoma"/>
                <a:cs typeface="Tahoma"/>
              </a:rPr>
              <a:t>n</a:t>
            </a:r>
            <a:r>
              <a:rPr sz="135" spc="-20" dirty="0">
                <a:latin typeface="Tahoma"/>
                <a:cs typeface="Tahoma"/>
              </a:rPr>
              <a:t>er</a:t>
            </a:r>
            <a:r>
              <a:rPr sz="135" spc="-17" dirty="0">
                <a:latin typeface="Tahoma"/>
                <a:cs typeface="Tahoma"/>
              </a:rPr>
              <a:t>ie</a:t>
            </a:r>
            <a:endParaRPr sz="135">
              <a:latin typeface="Tahoma"/>
              <a:cs typeface="Tahoma"/>
            </a:endParaRPr>
          </a:p>
          <a:p>
            <a:pPr marL="8573">
              <a:spcBef>
                <a:spcPts val="61"/>
              </a:spcBef>
            </a:pPr>
            <a:r>
              <a:rPr sz="135" spc="-24" dirty="0">
                <a:latin typeface="Tahoma"/>
                <a:cs typeface="Tahoma"/>
              </a:rPr>
              <a:t>7</a:t>
            </a:r>
            <a:r>
              <a:rPr sz="135" spc="-7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cheville</a:t>
            </a:r>
            <a:r>
              <a:rPr sz="135" spc="-7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Wurth</a:t>
            </a:r>
            <a:r>
              <a:rPr sz="135" spc="-3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W-BS-SK  ø10x90</a:t>
            </a:r>
            <a:r>
              <a:rPr sz="135" spc="-7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(tête</a:t>
            </a:r>
            <a:r>
              <a:rPr sz="135" spc="-7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fraisée)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98" name="object 26298"/>
          <p:cNvSpPr txBox="1"/>
          <p:nvPr/>
        </p:nvSpPr>
        <p:spPr>
          <a:xfrm>
            <a:off x="2581150" y="1922709"/>
            <a:ext cx="347186" cy="112611"/>
          </a:xfrm>
          <a:prstGeom prst="rect">
            <a:avLst/>
          </a:prstGeom>
        </p:spPr>
        <p:txBody>
          <a:bodyPr vert="horz" wrap="square" lIns="0" tIns="11573" rIns="0" bIns="0" rtlCol="0">
            <a:spAutoFit/>
          </a:bodyPr>
          <a:lstStyle/>
          <a:p>
            <a:pPr marL="8573">
              <a:spcBef>
                <a:spcPts val="91"/>
              </a:spcBef>
            </a:pPr>
            <a:r>
              <a:rPr sz="135" spc="-24" dirty="0">
                <a:latin typeface="Tahoma"/>
                <a:cs typeface="Tahoma"/>
              </a:rPr>
              <a:t>Mur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150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/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équ</a:t>
            </a:r>
            <a:r>
              <a:rPr sz="135" spc="-20" dirty="0">
                <a:latin typeface="Tahoma"/>
                <a:cs typeface="Tahoma"/>
              </a:rPr>
              <a:t>erre</a:t>
            </a:r>
            <a:endParaRPr sz="135">
              <a:latin typeface="Tahoma"/>
              <a:cs typeface="Tahoma"/>
            </a:endParaRPr>
          </a:p>
          <a:p>
            <a:pPr marL="8573" marR="3429">
              <a:lnSpc>
                <a:spcPct val="111700"/>
              </a:lnSpc>
              <a:spcBef>
                <a:spcPts val="17"/>
              </a:spcBef>
            </a:pPr>
            <a:r>
              <a:rPr sz="135" spc="-24" dirty="0">
                <a:latin typeface="Tahoma"/>
                <a:cs typeface="Tahoma"/>
              </a:rPr>
              <a:t>8</a:t>
            </a:r>
            <a:r>
              <a:rPr sz="135" spc="-20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vis </a:t>
            </a:r>
            <a:r>
              <a:rPr sz="135" spc="-24" dirty="0">
                <a:latin typeface="Tahoma"/>
                <a:cs typeface="Tahoma"/>
              </a:rPr>
              <a:t>Wurth</a:t>
            </a:r>
            <a:r>
              <a:rPr sz="135" spc="-2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Assy</a:t>
            </a:r>
            <a:r>
              <a:rPr sz="135" spc="-20" dirty="0">
                <a:latin typeface="Tahoma"/>
                <a:cs typeface="Tahoma"/>
              </a:rPr>
              <a:t> plus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VG</a:t>
            </a:r>
            <a:r>
              <a:rPr sz="135" spc="-24" dirty="0">
                <a:latin typeface="Tahoma"/>
                <a:cs typeface="Tahoma"/>
              </a:rPr>
              <a:t> ø8x240 </a:t>
            </a:r>
            <a:r>
              <a:rPr sz="135" spc="-20" dirty="0">
                <a:latin typeface="Tahoma"/>
                <a:cs typeface="Tahoma"/>
              </a:rPr>
              <a:t>à</a:t>
            </a:r>
            <a:r>
              <a:rPr sz="135" spc="-17" dirty="0">
                <a:latin typeface="Tahoma"/>
                <a:cs typeface="Tahoma"/>
              </a:rPr>
              <a:t> l'axe </a:t>
            </a:r>
            <a:r>
              <a:rPr sz="135" spc="-24" dirty="0">
                <a:latin typeface="Tahoma"/>
                <a:cs typeface="Tahoma"/>
              </a:rPr>
              <a:t>de</a:t>
            </a:r>
            <a:r>
              <a:rPr sz="135" spc="-2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chaque</a:t>
            </a:r>
            <a:r>
              <a:rPr sz="135" spc="-2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montant </a:t>
            </a:r>
            <a:r>
              <a:rPr sz="135" spc="-2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équer</a:t>
            </a:r>
            <a:r>
              <a:rPr sz="135" spc="-17" dirty="0">
                <a:latin typeface="Tahoma"/>
                <a:cs typeface="Tahoma"/>
              </a:rPr>
              <a:t>re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/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30" dirty="0">
                <a:latin typeface="Tahoma"/>
                <a:cs typeface="Tahoma"/>
              </a:rPr>
              <a:t>m</a:t>
            </a:r>
            <a:r>
              <a:rPr sz="135" spc="-24" dirty="0">
                <a:latin typeface="Tahoma"/>
                <a:cs typeface="Tahoma"/>
              </a:rPr>
              <a:t>a</a:t>
            </a:r>
            <a:r>
              <a:rPr sz="135" spc="-20" dirty="0">
                <a:latin typeface="Tahoma"/>
                <a:cs typeface="Tahoma"/>
              </a:rPr>
              <a:t>ço</a:t>
            </a:r>
            <a:r>
              <a:rPr sz="135" spc="-30" dirty="0">
                <a:latin typeface="Tahoma"/>
                <a:cs typeface="Tahoma"/>
              </a:rPr>
              <a:t>n</a:t>
            </a:r>
            <a:r>
              <a:rPr sz="135" spc="-27" dirty="0">
                <a:latin typeface="Tahoma"/>
                <a:cs typeface="Tahoma"/>
              </a:rPr>
              <a:t>n</a:t>
            </a:r>
            <a:r>
              <a:rPr sz="135" spc="-17" dirty="0">
                <a:latin typeface="Tahoma"/>
                <a:cs typeface="Tahoma"/>
              </a:rPr>
              <a:t>eri</a:t>
            </a:r>
            <a:r>
              <a:rPr sz="135" spc="-20" dirty="0">
                <a:latin typeface="Tahoma"/>
                <a:cs typeface="Tahoma"/>
              </a:rPr>
              <a:t>e</a:t>
            </a:r>
            <a:endParaRPr sz="135">
              <a:latin typeface="Tahoma"/>
              <a:cs typeface="Tahoma"/>
            </a:endParaRPr>
          </a:p>
          <a:p>
            <a:pPr marL="8573">
              <a:spcBef>
                <a:spcPts val="61"/>
              </a:spcBef>
            </a:pPr>
            <a:r>
              <a:rPr sz="135" spc="-24" dirty="0">
                <a:latin typeface="Tahoma"/>
                <a:cs typeface="Tahoma"/>
              </a:rPr>
              <a:t>4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cheville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Wurth</a:t>
            </a:r>
            <a:r>
              <a:rPr sz="135" spc="-7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W-BS-SK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ø10x90</a:t>
            </a:r>
            <a:r>
              <a:rPr sz="135" spc="-7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(tête</a:t>
            </a:r>
            <a:r>
              <a:rPr sz="135" spc="-7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fraisée)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299" name="object 26299"/>
          <p:cNvSpPr txBox="1"/>
          <p:nvPr/>
        </p:nvSpPr>
        <p:spPr>
          <a:xfrm>
            <a:off x="2905183" y="1807223"/>
            <a:ext cx="354902" cy="112611"/>
          </a:xfrm>
          <a:prstGeom prst="rect">
            <a:avLst/>
          </a:prstGeom>
        </p:spPr>
        <p:txBody>
          <a:bodyPr vert="horz" wrap="square" lIns="0" tIns="11573" rIns="0" bIns="0" rtlCol="0">
            <a:spAutoFit/>
          </a:bodyPr>
          <a:lstStyle/>
          <a:p>
            <a:pPr marL="8573">
              <a:spcBef>
                <a:spcPts val="91"/>
              </a:spcBef>
            </a:pPr>
            <a:r>
              <a:rPr sz="135" spc="-30" dirty="0">
                <a:latin typeface="Tahoma"/>
                <a:cs typeface="Tahoma"/>
              </a:rPr>
              <a:t>M</a:t>
            </a:r>
            <a:r>
              <a:rPr sz="135" spc="-27" dirty="0">
                <a:latin typeface="Tahoma"/>
                <a:cs typeface="Tahoma"/>
              </a:rPr>
              <a:t>u</a:t>
            </a:r>
            <a:r>
              <a:rPr sz="135" spc="-17" dirty="0">
                <a:latin typeface="Tahoma"/>
                <a:cs typeface="Tahoma"/>
              </a:rPr>
              <a:t>r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1</a:t>
            </a:r>
            <a:r>
              <a:rPr sz="135" spc="-27" dirty="0">
                <a:latin typeface="Tahoma"/>
                <a:cs typeface="Tahoma"/>
              </a:rPr>
              <a:t>4</a:t>
            </a:r>
            <a:r>
              <a:rPr sz="135" spc="-24" dirty="0">
                <a:latin typeface="Tahoma"/>
                <a:cs typeface="Tahoma"/>
              </a:rPr>
              <a:t>8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/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éq</a:t>
            </a:r>
            <a:r>
              <a:rPr sz="135" spc="-27" dirty="0">
                <a:latin typeface="Tahoma"/>
                <a:cs typeface="Tahoma"/>
              </a:rPr>
              <a:t>u</a:t>
            </a:r>
            <a:r>
              <a:rPr sz="135" spc="-17" dirty="0">
                <a:latin typeface="Tahoma"/>
                <a:cs typeface="Tahoma"/>
              </a:rPr>
              <a:t>er</a:t>
            </a:r>
            <a:r>
              <a:rPr sz="135" spc="-20" dirty="0">
                <a:latin typeface="Tahoma"/>
                <a:cs typeface="Tahoma"/>
              </a:rPr>
              <a:t>re</a:t>
            </a:r>
            <a:endParaRPr sz="135">
              <a:latin typeface="Tahoma"/>
              <a:cs typeface="Tahoma"/>
            </a:endParaRPr>
          </a:p>
          <a:p>
            <a:pPr marL="8573" marR="3429">
              <a:lnSpc>
                <a:spcPct val="111800"/>
              </a:lnSpc>
              <a:spcBef>
                <a:spcPts val="17"/>
              </a:spcBef>
            </a:pPr>
            <a:r>
              <a:rPr sz="135" spc="-24" dirty="0">
                <a:latin typeface="Tahoma"/>
                <a:cs typeface="Tahoma"/>
              </a:rPr>
              <a:t>14</a:t>
            </a:r>
            <a:r>
              <a:rPr sz="135" spc="-20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vis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Wurth</a:t>
            </a:r>
            <a:r>
              <a:rPr sz="135" spc="-2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Assy</a:t>
            </a:r>
            <a:r>
              <a:rPr sz="135" spc="-20" dirty="0">
                <a:latin typeface="Tahoma"/>
                <a:cs typeface="Tahoma"/>
              </a:rPr>
              <a:t> plus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VG</a:t>
            </a:r>
            <a:r>
              <a:rPr sz="135" spc="-24" dirty="0">
                <a:latin typeface="Tahoma"/>
                <a:cs typeface="Tahoma"/>
              </a:rPr>
              <a:t> ø8x240</a:t>
            </a:r>
            <a:r>
              <a:rPr sz="135" spc="-20" dirty="0">
                <a:latin typeface="Tahoma"/>
                <a:cs typeface="Tahoma"/>
              </a:rPr>
              <a:t> à</a:t>
            </a:r>
            <a:r>
              <a:rPr sz="135" spc="-17" dirty="0">
                <a:latin typeface="Tahoma"/>
                <a:cs typeface="Tahoma"/>
              </a:rPr>
              <a:t> l'axe </a:t>
            </a:r>
            <a:r>
              <a:rPr sz="135" spc="-24" dirty="0">
                <a:latin typeface="Tahoma"/>
                <a:cs typeface="Tahoma"/>
              </a:rPr>
              <a:t>de</a:t>
            </a:r>
            <a:r>
              <a:rPr sz="135" spc="-2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chaque</a:t>
            </a:r>
            <a:r>
              <a:rPr sz="135" spc="-2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montant </a:t>
            </a:r>
            <a:r>
              <a:rPr sz="135" spc="-20" dirty="0">
                <a:latin typeface="Tahoma"/>
                <a:cs typeface="Tahoma"/>
              </a:rPr>
              <a:t> é</a:t>
            </a:r>
            <a:r>
              <a:rPr sz="135" spc="-27" dirty="0">
                <a:latin typeface="Tahoma"/>
                <a:cs typeface="Tahoma"/>
              </a:rPr>
              <a:t>q</a:t>
            </a:r>
            <a:r>
              <a:rPr sz="135" spc="-24" dirty="0">
                <a:latin typeface="Tahoma"/>
                <a:cs typeface="Tahoma"/>
              </a:rPr>
              <a:t>ue</a:t>
            </a:r>
            <a:r>
              <a:rPr sz="135" spc="-20" dirty="0">
                <a:latin typeface="Tahoma"/>
                <a:cs typeface="Tahoma"/>
              </a:rPr>
              <a:t>rre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/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37" dirty="0">
                <a:latin typeface="Tahoma"/>
                <a:cs typeface="Tahoma"/>
              </a:rPr>
              <a:t>m</a:t>
            </a:r>
            <a:r>
              <a:rPr sz="135" spc="-20" dirty="0">
                <a:latin typeface="Tahoma"/>
                <a:cs typeface="Tahoma"/>
              </a:rPr>
              <a:t>a</a:t>
            </a:r>
            <a:r>
              <a:rPr sz="135" spc="-24" dirty="0">
                <a:latin typeface="Tahoma"/>
                <a:cs typeface="Tahoma"/>
              </a:rPr>
              <a:t>çonn</a:t>
            </a:r>
            <a:r>
              <a:rPr sz="135" spc="-20" dirty="0">
                <a:latin typeface="Tahoma"/>
                <a:cs typeface="Tahoma"/>
              </a:rPr>
              <a:t>er</a:t>
            </a:r>
            <a:r>
              <a:rPr sz="135" spc="-7" dirty="0">
                <a:latin typeface="Tahoma"/>
                <a:cs typeface="Tahoma"/>
              </a:rPr>
              <a:t>i</a:t>
            </a:r>
            <a:r>
              <a:rPr sz="135" spc="-20" dirty="0">
                <a:latin typeface="Tahoma"/>
                <a:cs typeface="Tahoma"/>
              </a:rPr>
              <a:t>e</a:t>
            </a:r>
            <a:endParaRPr sz="135">
              <a:latin typeface="Tahoma"/>
              <a:cs typeface="Tahoma"/>
            </a:endParaRPr>
          </a:p>
          <a:p>
            <a:pPr marL="8573">
              <a:spcBef>
                <a:spcPts val="61"/>
              </a:spcBef>
            </a:pPr>
            <a:r>
              <a:rPr sz="135" spc="-24" dirty="0">
                <a:latin typeface="Tahoma"/>
                <a:cs typeface="Tahoma"/>
              </a:rPr>
              <a:t>7</a:t>
            </a:r>
            <a:r>
              <a:rPr sz="135" spc="-7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cheville</a:t>
            </a:r>
            <a:r>
              <a:rPr sz="135" spc="-7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Wurth  W-BS-SK  ø10x90  </a:t>
            </a:r>
            <a:r>
              <a:rPr sz="135" spc="-20" dirty="0">
                <a:latin typeface="Tahoma"/>
                <a:cs typeface="Tahoma"/>
              </a:rPr>
              <a:t>(tête</a:t>
            </a:r>
            <a:r>
              <a:rPr sz="135" spc="-3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fraisée)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300" name="object 26300"/>
          <p:cNvSpPr txBox="1"/>
          <p:nvPr/>
        </p:nvSpPr>
        <p:spPr>
          <a:xfrm>
            <a:off x="2961861" y="1526189"/>
            <a:ext cx="230600" cy="8563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71" dirty="0">
                <a:latin typeface="Tahoma"/>
                <a:cs typeface="Tahoma"/>
              </a:rPr>
              <a:t>Mu</a:t>
            </a:r>
            <a:r>
              <a:rPr sz="236" spc="-37" dirty="0">
                <a:latin typeface="Tahoma"/>
                <a:cs typeface="Tahoma"/>
              </a:rPr>
              <a:t>r</a:t>
            </a:r>
            <a:r>
              <a:rPr sz="236" spc="-30" dirty="0">
                <a:latin typeface="Tahoma"/>
                <a:cs typeface="Tahoma"/>
              </a:rPr>
              <a:t> </a:t>
            </a:r>
            <a:r>
              <a:rPr sz="236" spc="-68" dirty="0">
                <a:latin typeface="Tahoma"/>
                <a:cs typeface="Tahoma"/>
              </a:rPr>
              <a:t>R</a:t>
            </a:r>
            <a:r>
              <a:rPr sz="236" spc="-64" dirty="0">
                <a:latin typeface="Tahoma"/>
                <a:cs typeface="Tahoma"/>
              </a:rPr>
              <a:t>+2</a:t>
            </a:r>
            <a:r>
              <a:rPr sz="236" spc="-34" dirty="0">
                <a:latin typeface="Tahoma"/>
                <a:cs typeface="Tahoma"/>
              </a:rPr>
              <a:t> </a:t>
            </a:r>
            <a:r>
              <a:rPr sz="236" spc="-37" dirty="0">
                <a:latin typeface="Tahoma"/>
                <a:cs typeface="Tahoma"/>
              </a:rPr>
              <a:t>-</a:t>
            </a:r>
            <a:r>
              <a:rPr sz="236" spc="-30" dirty="0">
                <a:latin typeface="Tahoma"/>
                <a:cs typeface="Tahoma"/>
              </a:rPr>
              <a:t> </a:t>
            </a:r>
            <a:r>
              <a:rPr sz="236" spc="-61" dirty="0">
                <a:latin typeface="Tahoma"/>
                <a:cs typeface="Tahoma"/>
              </a:rPr>
              <a:t>3</a:t>
            </a:r>
            <a:r>
              <a:rPr sz="236" spc="-57" dirty="0">
                <a:latin typeface="Tahoma"/>
                <a:cs typeface="Tahoma"/>
              </a:rPr>
              <a:t>8</a:t>
            </a:r>
            <a:endParaRPr sz="236">
              <a:latin typeface="Tahoma"/>
              <a:cs typeface="Tahoma"/>
            </a:endParaRPr>
          </a:p>
          <a:p>
            <a:pPr marL="8573">
              <a:spcBef>
                <a:spcPts val="7"/>
              </a:spcBef>
            </a:pPr>
            <a:r>
              <a:rPr sz="135" spc="-24" dirty="0">
                <a:latin typeface="Tahoma"/>
                <a:cs typeface="Tahoma"/>
              </a:rPr>
              <a:t>10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b</a:t>
            </a:r>
            <a:r>
              <a:rPr sz="135" spc="-14" dirty="0">
                <a:latin typeface="Tahoma"/>
                <a:cs typeface="Tahoma"/>
              </a:rPr>
              <a:t>ls </a:t>
            </a:r>
            <a:r>
              <a:rPr sz="135" spc="-24" dirty="0">
                <a:latin typeface="Tahoma"/>
                <a:cs typeface="Tahoma"/>
              </a:rPr>
              <a:t>M12x50</a:t>
            </a:r>
            <a:endParaRPr sz="135">
              <a:latin typeface="Tahoma"/>
              <a:cs typeface="Tahoma"/>
            </a:endParaRPr>
          </a:p>
          <a:p>
            <a:pPr marL="8573">
              <a:spcBef>
                <a:spcPts val="41"/>
              </a:spcBef>
            </a:pPr>
            <a:r>
              <a:rPr sz="135" spc="-24" dirty="0">
                <a:latin typeface="Tahoma"/>
                <a:cs typeface="Tahoma"/>
              </a:rPr>
              <a:t>10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v</a:t>
            </a:r>
            <a:r>
              <a:rPr sz="135" spc="-14" dirty="0">
                <a:latin typeface="Tahoma"/>
                <a:cs typeface="Tahoma"/>
              </a:rPr>
              <a:t>is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37" dirty="0">
                <a:latin typeface="Tahoma"/>
                <a:cs typeface="Tahoma"/>
              </a:rPr>
              <a:t>W</a:t>
            </a:r>
            <a:r>
              <a:rPr sz="135" spc="-24" dirty="0">
                <a:latin typeface="Tahoma"/>
                <a:cs typeface="Tahoma"/>
              </a:rPr>
              <a:t>ur</a:t>
            </a:r>
            <a:r>
              <a:rPr sz="135" spc="-17" dirty="0">
                <a:latin typeface="Tahoma"/>
                <a:cs typeface="Tahoma"/>
              </a:rPr>
              <a:t>th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Assy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p</a:t>
            </a:r>
            <a:r>
              <a:rPr sz="135" spc="-20" dirty="0">
                <a:latin typeface="Tahoma"/>
                <a:cs typeface="Tahoma"/>
              </a:rPr>
              <a:t>lu</a:t>
            </a:r>
            <a:r>
              <a:rPr sz="135" spc="-17" dirty="0">
                <a:latin typeface="Tahoma"/>
                <a:cs typeface="Tahoma"/>
              </a:rPr>
              <a:t>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4</a:t>
            </a:r>
            <a:r>
              <a:rPr sz="135" spc="-17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C</a:t>
            </a:r>
            <a:r>
              <a:rPr sz="135" spc="-24" dirty="0">
                <a:latin typeface="Tahoma"/>
                <a:cs typeface="Tahoma"/>
              </a:rPr>
              <a:t>SMP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ø6x1</a:t>
            </a:r>
            <a:r>
              <a:rPr sz="135" spc="-27" dirty="0">
                <a:latin typeface="Tahoma"/>
                <a:cs typeface="Tahoma"/>
              </a:rPr>
              <a:t>2</a:t>
            </a:r>
            <a:r>
              <a:rPr sz="135" spc="-24" dirty="0">
                <a:latin typeface="Tahoma"/>
                <a:cs typeface="Tahoma"/>
              </a:rPr>
              <a:t>0</a:t>
            </a:r>
            <a:endParaRPr sz="135">
              <a:latin typeface="Tahoma"/>
              <a:cs typeface="Tahoma"/>
            </a:endParaRPr>
          </a:p>
        </p:txBody>
      </p:sp>
      <p:sp>
        <p:nvSpPr>
          <p:cNvPr id="26301" name="object 26301"/>
          <p:cNvSpPr txBox="1"/>
          <p:nvPr/>
        </p:nvSpPr>
        <p:spPr>
          <a:xfrm>
            <a:off x="3267721" y="1716311"/>
            <a:ext cx="347186" cy="112611"/>
          </a:xfrm>
          <a:prstGeom prst="rect">
            <a:avLst/>
          </a:prstGeom>
        </p:spPr>
        <p:txBody>
          <a:bodyPr vert="horz" wrap="square" lIns="0" tIns="11573" rIns="0" bIns="0" rtlCol="0">
            <a:spAutoFit/>
          </a:bodyPr>
          <a:lstStyle/>
          <a:p>
            <a:pPr marL="8573">
              <a:spcBef>
                <a:spcPts val="91"/>
              </a:spcBef>
            </a:pPr>
            <a:r>
              <a:rPr sz="135" spc="-24" dirty="0">
                <a:latin typeface="Tahoma"/>
                <a:cs typeface="Tahoma"/>
              </a:rPr>
              <a:t>Mur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1</a:t>
            </a:r>
            <a:r>
              <a:rPr sz="135" spc="-27" dirty="0">
                <a:latin typeface="Tahoma"/>
                <a:cs typeface="Tahoma"/>
              </a:rPr>
              <a:t>4</a:t>
            </a:r>
            <a:r>
              <a:rPr sz="135" spc="-24" dirty="0">
                <a:latin typeface="Tahoma"/>
                <a:cs typeface="Tahoma"/>
              </a:rPr>
              <a:t>4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/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équ</a:t>
            </a:r>
            <a:r>
              <a:rPr sz="135" spc="-17" dirty="0">
                <a:latin typeface="Tahoma"/>
                <a:cs typeface="Tahoma"/>
              </a:rPr>
              <a:t>e</a:t>
            </a:r>
            <a:r>
              <a:rPr sz="135" spc="-20" dirty="0">
                <a:latin typeface="Tahoma"/>
                <a:cs typeface="Tahoma"/>
              </a:rPr>
              <a:t>rre</a:t>
            </a:r>
            <a:endParaRPr sz="135">
              <a:latin typeface="Tahoma"/>
              <a:cs typeface="Tahoma"/>
            </a:endParaRPr>
          </a:p>
          <a:p>
            <a:pPr marL="8573" marR="3429" indent="-429">
              <a:lnSpc>
                <a:spcPct val="112000"/>
              </a:lnSpc>
              <a:spcBef>
                <a:spcPts val="17"/>
              </a:spcBef>
            </a:pPr>
            <a:r>
              <a:rPr sz="135" spc="-24" dirty="0">
                <a:latin typeface="Tahoma"/>
                <a:cs typeface="Tahoma"/>
              </a:rPr>
              <a:t>8</a:t>
            </a:r>
            <a:r>
              <a:rPr sz="135" spc="-20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vis </a:t>
            </a:r>
            <a:r>
              <a:rPr sz="135" spc="-24" dirty="0">
                <a:latin typeface="Tahoma"/>
                <a:cs typeface="Tahoma"/>
              </a:rPr>
              <a:t>Wurth</a:t>
            </a:r>
            <a:r>
              <a:rPr sz="135" spc="-2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Assy</a:t>
            </a:r>
            <a:r>
              <a:rPr sz="135" spc="-20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plus </a:t>
            </a:r>
            <a:r>
              <a:rPr sz="135" spc="-27" dirty="0">
                <a:latin typeface="Tahoma"/>
                <a:cs typeface="Tahoma"/>
              </a:rPr>
              <a:t>VG</a:t>
            </a:r>
            <a:r>
              <a:rPr sz="135" spc="-24" dirty="0">
                <a:latin typeface="Tahoma"/>
                <a:cs typeface="Tahoma"/>
              </a:rPr>
              <a:t> ø8x240</a:t>
            </a:r>
            <a:r>
              <a:rPr sz="135" spc="-20" dirty="0">
                <a:latin typeface="Tahoma"/>
                <a:cs typeface="Tahoma"/>
              </a:rPr>
              <a:t> à </a:t>
            </a:r>
            <a:r>
              <a:rPr sz="135" spc="-17" dirty="0">
                <a:latin typeface="Tahoma"/>
                <a:cs typeface="Tahoma"/>
              </a:rPr>
              <a:t>l'axe </a:t>
            </a:r>
            <a:r>
              <a:rPr sz="135" spc="-24" dirty="0">
                <a:latin typeface="Tahoma"/>
                <a:cs typeface="Tahoma"/>
              </a:rPr>
              <a:t>de</a:t>
            </a:r>
            <a:r>
              <a:rPr sz="135" spc="-20" dirty="0">
                <a:latin typeface="Tahoma"/>
                <a:cs typeface="Tahoma"/>
              </a:rPr>
              <a:t> chaque </a:t>
            </a:r>
            <a:r>
              <a:rPr sz="135" spc="-24" dirty="0">
                <a:latin typeface="Tahoma"/>
                <a:cs typeface="Tahoma"/>
              </a:rPr>
              <a:t>montant </a:t>
            </a:r>
            <a:r>
              <a:rPr sz="135" spc="-2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équer</a:t>
            </a:r>
            <a:r>
              <a:rPr sz="135" spc="-17" dirty="0">
                <a:latin typeface="Tahoma"/>
                <a:cs typeface="Tahoma"/>
              </a:rPr>
              <a:t>re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/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30" dirty="0">
                <a:latin typeface="Tahoma"/>
                <a:cs typeface="Tahoma"/>
              </a:rPr>
              <a:t>m</a:t>
            </a:r>
            <a:r>
              <a:rPr sz="135" spc="-24" dirty="0">
                <a:latin typeface="Tahoma"/>
                <a:cs typeface="Tahoma"/>
              </a:rPr>
              <a:t>a</a:t>
            </a:r>
            <a:r>
              <a:rPr sz="135" spc="-20" dirty="0">
                <a:latin typeface="Tahoma"/>
                <a:cs typeface="Tahoma"/>
              </a:rPr>
              <a:t>ç</a:t>
            </a:r>
            <a:r>
              <a:rPr sz="135" spc="-27" dirty="0">
                <a:latin typeface="Tahoma"/>
                <a:cs typeface="Tahoma"/>
              </a:rPr>
              <a:t>on</a:t>
            </a:r>
            <a:r>
              <a:rPr sz="135" spc="-24" dirty="0">
                <a:latin typeface="Tahoma"/>
                <a:cs typeface="Tahoma"/>
              </a:rPr>
              <a:t>ne</a:t>
            </a:r>
            <a:r>
              <a:rPr sz="135" spc="-17" dirty="0">
                <a:latin typeface="Tahoma"/>
                <a:cs typeface="Tahoma"/>
              </a:rPr>
              <a:t>r</a:t>
            </a:r>
            <a:r>
              <a:rPr sz="135" spc="-20" dirty="0">
                <a:latin typeface="Tahoma"/>
                <a:cs typeface="Tahoma"/>
              </a:rPr>
              <a:t>ie</a:t>
            </a:r>
            <a:endParaRPr sz="135">
              <a:latin typeface="Tahoma"/>
              <a:cs typeface="Tahoma"/>
            </a:endParaRPr>
          </a:p>
          <a:p>
            <a:pPr marL="8573">
              <a:spcBef>
                <a:spcPts val="61"/>
              </a:spcBef>
            </a:pPr>
            <a:r>
              <a:rPr sz="135" spc="-24" dirty="0">
                <a:latin typeface="Tahoma"/>
                <a:cs typeface="Tahoma"/>
              </a:rPr>
              <a:t>4</a:t>
            </a:r>
            <a:r>
              <a:rPr sz="135" spc="-7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cheville</a:t>
            </a:r>
            <a:r>
              <a:rPr sz="135" spc="-3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Wurth</a:t>
            </a:r>
            <a:r>
              <a:rPr sz="135" spc="-7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W-BS-SK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ø10x90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(tête</a:t>
            </a:r>
            <a:r>
              <a:rPr sz="135" spc="-3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fraisée)</a:t>
            </a:r>
            <a:endParaRPr sz="135">
              <a:latin typeface="Tahoma"/>
              <a:cs typeface="Tahoma"/>
            </a:endParaRPr>
          </a:p>
        </p:txBody>
      </p:sp>
      <p:grpSp>
        <p:nvGrpSpPr>
          <p:cNvPr id="26302" name="object 26302"/>
          <p:cNvGrpSpPr/>
          <p:nvPr/>
        </p:nvGrpSpPr>
        <p:grpSpPr>
          <a:xfrm>
            <a:off x="2131970" y="1940946"/>
            <a:ext cx="107156" cy="36005"/>
            <a:chOff x="1465141" y="2875476"/>
            <a:chExt cx="158750" cy="53340"/>
          </a:xfrm>
        </p:grpSpPr>
        <p:sp>
          <p:nvSpPr>
            <p:cNvPr id="26303" name="object 26303"/>
            <p:cNvSpPr/>
            <p:nvPr/>
          </p:nvSpPr>
          <p:spPr>
            <a:xfrm>
              <a:off x="1465935" y="2876270"/>
              <a:ext cx="157480" cy="52069"/>
            </a:xfrm>
            <a:custGeom>
              <a:avLst/>
              <a:gdLst/>
              <a:ahLst/>
              <a:cxnLst/>
              <a:rect l="l" t="t" r="r" b="b"/>
              <a:pathLst>
                <a:path w="157480" h="52069">
                  <a:moveTo>
                    <a:pt x="156857" y="26149"/>
                  </a:moveTo>
                  <a:lnTo>
                    <a:pt x="156057" y="20612"/>
                  </a:lnTo>
                  <a:lnTo>
                    <a:pt x="154482" y="15062"/>
                  </a:lnTo>
                  <a:lnTo>
                    <a:pt x="144449" y="3860"/>
                  </a:lnTo>
                  <a:lnTo>
                    <a:pt x="130708" y="127"/>
                  </a:lnTo>
                  <a:lnTo>
                    <a:pt x="130708" y="0"/>
                  </a:lnTo>
                  <a:lnTo>
                    <a:pt x="26149" y="0"/>
                  </a:lnTo>
                  <a:lnTo>
                    <a:pt x="26149" y="127"/>
                  </a:lnTo>
                  <a:lnTo>
                    <a:pt x="12407" y="3860"/>
                  </a:lnTo>
                  <a:lnTo>
                    <a:pt x="2387" y="15062"/>
                  </a:lnTo>
                  <a:lnTo>
                    <a:pt x="800" y="20612"/>
                  </a:lnTo>
                  <a:lnTo>
                    <a:pt x="0" y="26149"/>
                  </a:lnTo>
                  <a:lnTo>
                    <a:pt x="5918" y="41998"/>
                  </a:lnTo>
                  <a:lnTo>
                    <a:pt x="18669" y="50355"/>
                  </a:lnTo>
                  <a:lnTo>
                    <a:pt x="26149" y="50368"/>
                  </a:lnTo>
                  <a:lnTo>
                    <a:pt x="26149" y="51498"/>
                  </a:lnTo>
                  <a:lnTo>
                    <a:pt x="130708" y="51498"/>
                  </a:lnTo>
                  <a:lnTo>
                    <a:pt x="130708" y="50304"/>
                  </a:lnTo>
                  <a:lnTo>
                    <a:pt x="138150" y="50457"/>
                  </a:lnTo>
                  <a:lnTo>
                    <a:pt x="151320" y="41198"/>
                  </a:lnTo>
                  <a:lnTo>
                    <a:pt x="154482" y="36449"/>
                  </a:lnTo>
                  <a:lnTo>
                    <a:pt x="156057" y="30899"/>
                  </a:lnTo>
                  <a:lnTo>
                    <a:pt x="156857" y="2614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04" name="object 26304"/>
            <p:cNvSpPr/>
            <p:nvPr/>
          </p:nvSpPr>
          <p:spPr>
            <a:xfrm>
              <a:off x="1465935" y="2876270"/>
              <a:ext cx="157480" cy="52069"/>
            </a:xfrm>
            <a:custGeom>
              <a:avLst/>
              <a:gdLst/>
              <a:ahLst/>
              <a:cxnLst/>
              <a:rect l="l" t="t" r="r" b="b"/>
              <a:pathLst>
                <a:path w="157480" h="52069">
                  <a:moveTo>
                    <a:pt x="26149" y="51498"/>
                  </a:moveTo>
                  <a:lnTo>
                    <a:pt x="130721" y="51498"/>
                  </a:lnTo>
                  <a:lnTo>
                    <a:pt x="140821" y="49432"/>
                  </a:lnTo>
                  <a:lnTo>
                    <a:pt x="149137" y="43876"/>
                  </a:lnTo>
                  <a:lnTo>
                    <a:pt x="154779" y="35794"/>
                  </a:lnTo>
                  <a:lnTo>
                    <a:pt x="156857" y="26149"/>
                  </a:lnTo>
                  <a:lnTo>
                    <a:pt x="154779" y="16052"/>
                  </a:lnTo>
                  <a:lnTo>
                    <a:pt x="149137" y="7731"/>
                  </a:lnTo>
                  <a:lnTo>
                    <a:pt x="140821" y="2082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16052" y="2082"/>
                  </a:lnTo>
                  <a:lnTo>
                    <a:pt x="7731" y="7731"/>
                  </a:lnTo>
                  <a:lnTo>
                    <a:pt x="2082" y="16052"/>
                  </a:lnTo>
                  <a:lnTo>
                    <a:pt x="0" y="26149"/>
                  </a:lnTo>
                  <a:lnTo>
                    <a:pt x="2082" y="35794"/>
                  </a:lnTo>
                  <a:lnTo>
                    <a:pt x="7731" y="43876"/>
                  </a:lnTo>
                  <a:lnTo>
                    <a:pt x="16052" y="49432"/>
                  </a:lnTo>
                  <a:lnTo>
                    <a:pt x="261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305" name="object 26305"/>
          <p:cNvSpPr txBox="1"/>
          <p:nvPr/>
        </p:nvSpPr>
        <p:spPr>
          <a:xfrm>
            <a:off x="2144260" y="1932071"/>
            <a:ext cx="8186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mur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03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306" name="object 26306"/>
          <p:cNvGrpSpPr/>
          <p:nvPr/>
        </p:nvGrpSpPr>
        <p:grpSpPr>
          <a:xfrm>
            <a:off x="2333570" y="1847369"/>
            <a:ext cx="106728" cy="36005"/>
            <a:chOff x="1763807" y="2736843"/>
            <a:chExt cx="158115" cy="53340"/>
          </a:xfrm>
        </p:grpSpPr>
        <p:sp>
          <p:nvSpPr>
            <p:cNvPr id="26307" name="object 26307"/>
            <p:cNvSpPr/>
            <p:nvPr/>
          </p:nvSpPr>
          <p:spPr>
            <a:xfrm>
              <a:off x="1764588" y="2737637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69">
                  <a:moveTo>
                    <a:pt x="156083" y="26149"/>
                  </a:moveTo>
                  <a:lnTo>
                    <a:pt x="155282" y="20612"/>
                  </a:lnTo>
                  <a:lnTo>
                    <a:pt x="153708" y="15062"/>
                  </a:lnTo>
                  <a:lnTo>
                    <a:pt x="144335" y="3924"/>
                  </a:lnTo>
                  <a:lnTo>
                    <a:pt x="130314" y="165"/>
                  </a:lnTo>
                  <a:lnTo>
                    <a:pt x="129933" y="266"/>
                  </a:lnTo>
                  <a:lnTo>
                    <a:pt x="129933" y="0"/>
                  </a:lnTo>
                  <a:lnTo>
                    <a:pt x="28536" y="0"/>
                  </a:lnTo>
                  <a:lnTo>
                    <a:pt x="25361" y="0"/>
                  </a:lnTo>
                  <a:lnTo>
                    <a:pt x="22974" y="0"/>
                  </a:lnTo>
                  <a:lnTo>
                    <a:pt x="17437" y="1600"/>
                  </a:lnTo>
                  <a:lnTo>
                    <a:pt x="0" y="20612"/>
                  </a:lnTo>
                  <a:lnTo>
                    <a:pt x="0" y="26149"/>
                  </a:lnTo>
                  <a:lnTo>
                    <a:pt x="5181" y="41897"/>
                  </a:lnTo>
                  <a:lnTo>
                    <a:pt x="17741" y="50317"/>
                  </a:lnTo>
                  <a:lnTo>
                    <a:pt x="25361" y="50380"/>
                  </a:lnTo>
                  <a:lnTo>
                    <a:pt x="25361" y="51498"/>
                  </a:lnTo>
                  <a:lnTo>
                    <a:pt x="129933" y="51498"/>
                  </a:lnTo>
                  <a:lnTo>
                    <a:pt x="129933" y="50419"/>
                  </a:lnTo>
                  <a:lnTo>
                    <a:pt x="137845" y="50355"/>
                  </a:lnTo>
                  <a:lnTo>
                    <a:pt x="151320" y="41198"/>
                  </a:lnTo>
                  <a:lnTo>
                    <a:pt x="153708" y="36449"/>
                  </a:lnTo>
                  <a:lnTo>
                    <a:pt x="155282" y="30899"/>
                  </a:lnTo>
                  <a:lnTo>
                    <a:pt x="156083" y="2614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08" name="object 26308"/>
            <p:cNvSpPr/>
            <p:nvPr/>
          </p:nvSpPr>
          <p:spPr>
            <a:xfrm>
              <a:off x="1764601" y="2737637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69">
                  <a:moveTo>
                    <a:pt x="25349" y="51498"/>
                  </a:moveTo>
                  <a:lnTo>
                    <a:pt x="129921" y="51498"/>
                  </a:lnTo>
                  <a:lnTo>
                    <a:pt x="140023" y="49432"/>
                  </a:lnTo>
                  <a:lnTo>
                    <a:pt x="148343" y="43876"/>
                  </a:lnTo>
                  <a:lnTo>
                    <a:pt x="153990" y="35794"/>
                  </a:lnTo>
                  <a:lnTo>
                    <a:pt x="156070" y="26149"/>
                  </a:lnTo>
                  <a:lnTo>
                    <a:pt x="153990" y="16052"/>
                  </a:lnTo>
                  <a:lnTo>
                    <a:pt x="148343" y="7731"/>
                  </a:lnTo>
                  <a:lnTo>
                    <a:pt x="140023" y="2082"/>
                  </a:lnTo>
                  <a:lnTo>
                    <a:pt x="129921" y="0"/>
                  </a:lnTo>
                  <a:lnTo>
                    <a:pt x="25349" y="0"/>
                  </a:lnTo>
                  <a:lnTo>
                    <a:pt x="15376" y="2082"/>
                  </a:lnTo>
                  <a:lnTo>
                    <a:pt x="7331" y="7731"/>
                  </a:lnTo>
                  <a:lnTo>
                    <a:pt x="1956" y="16052"/>
                  </a:lnTo>
                  <a:lnTo>
                    <a:pt x="0" y="26149"/>
                  </a:lnTo>
                  <a:lnTo>
                    <a:pt x="1956" y="35794"/>
                  </a:lnTo>
                  <a:lnTo>
                    <a:pt x="7331" y="43876"/>
                  </a:lnTo>
                  <a:lnTo>
                    <a:pt x="15376" y="49432"/>
                  </a:lnTo>
                  <a:lnTo>
                    <a:pt x="253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309" name="object 26309"/>
          <p:cNvSpPr txBox="1"/>
          <p:nvPr/>
        </p:nvSpPr>
        <p:spPr>
          <a:xfrm>
            <a:off x="2345850" y="1838494"/>
            <a:ext cx="81009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47" dirty="0">
                <a:solidFill>
                  <a:srgbClr val="282828"/>
                </a:solidFill>
                <a:latin typeface="Tahoma"/>
                <a:cs typeface="Tahoma"/>
              </a:rPr>
              <a:t>ur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01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310" name="object 26310"/>
          <p:cNvSpPr/>
          <p:nvPr/>
        </p:nvSpPr>
        <p:spPr>
          <a:xfrm>
            <a:off x="4104636" y="2493877"/>
            <a:ext cx="42434" cy="31290"/>
          </a:xfrm>
          <a:custGeom>
            <a:avLst/>
            <a:gdLst/>
            <a:ahLst/>
            <a:cxnLst/>
            <a:rect l="l" t="t" r="r" b="b"/>
            <a:pathLst>
              <a:path w="62864" h="46354">
                <a:moveTo>
                  <a:pt x="0" y="45935"/>
                </a:moveTo>
                <a:lnTo>
                  <a:pt x="62585" y="45935"/>
                </a:lnTo>
                <a:lnTo>
                  <a:pt x="62585" y="0"/>
                </a:lnTo>
                <a:lnTo>
                  <a:pt x="0" y="0"/>
                </a:lnTo>
                <a:lnTo>
                  <a:pt x="0" y="45935"/>
                </a:lnTo>
              </a:path>
            </a:pathLst>
          </a:custGeom>
          <a:ln w="3175">
            <a:solidFill>
              <a:srgbClr val="252525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311" name="object 26311"/>
          <p:cNvSpPr txBox="1"/>
          <p:nvPr/>
        </p:nvSpPr>
        <p:spPr>
          <a:xfrm>
            <a:off x="4098206" y="2482323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2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03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312" name="object 26312"/>
          <p:cNvSpPr/>
          <p:nvPr/>
        </p:nvSpPr>
        <p:spPr>
          <a:xfrm>
            <a:off x="3222311" y="2436124"/>
            <a:ext cx="42434" cy="31290"/>
          </a:xfrm>
          <a:custGeom>
            <a:avLst/>
            <a:gdLst/>
            <a:ahLst/>
            <a:cxnLst/>
            <a:rect l="l" t="t" r="r" b="b"/>
            <a:pathLst>
              <a:path w="62864" h="46354">
                <a:moveTo>
                  <a:pt x="0" y="45948"/>
                </a:moveTo>
                <a:lnTo>
                  <a:pt x="62585" y="45948"/>
                </a:lnTo>
                <a:lnTo>
                  <a:pt x="62585" y="0"/>
                </a:lnTo>
                <a:lnTo>
                  <a:pt x="0" y="0"/>
                </a:lnTo>
                <a:lnTo>
                  <a:pt x="0" y="45948"/>
                </a:lnTo>
              </a:path>
            </a:pathLst>
          </a:custGeom>
          <a:ln w="3175">
            <a:solidFill>
              <a:srgbClr val="252525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313" name="object 26313"/>
          <p:cNvSpPr txBox="1"/>
          <p:nvPr/>
        </p:nvSpPr>
        <p:spPr>
          <a:xfrm>
            <a:off x="3215350" y="2424570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</a:t>
            </a: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0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3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314" name="object 26314"/>
          <p:cNvGrpSpPr/>
          <p:nvPr/>
        </p:nvGrpSpPr>
        <p:grpSpPr>
          <a:xfrm>
            <a:off x="2600938" y="2301369"/>
            <a:ext cx="87868" cy="47149"/>
            <a:chOff x="2159908" y="3409435"/>
            <a:chExt cx="130175" cy="69850"/>
          </a:xfrm>
        </p:grpSpPr>
        <p:sp>
          <p:nvSpPr>
            <p:cNvPr id="26315" name="object 26315"/>
            <p:cNvSpPr/>
            <p:nvPr/>
          </p:nvSpPr>
          <p:spPr>
            <a:xfrm>
              <a:off x="2160701" y="3410229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4" h="46354">
                  <a:moveTo>
                    <a:pt x="62585" y="0"/>
                  </a:moveTo>
                  <a:lnTo>
                    <a:pt x="0" y="0"/>
                  </a:lnTo>
                  <a:lnTo>
                    <a:pt x="0" y="45948"/>
                  </a:lnTo>
                  <a:lnTo>
                    <a:pt x="62585" y="45948"/>
                  </a:lnTo>
                  <a:lnTo>
                    <a:pt x="62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16" name="object 26316"/>
            <p:cNvSpPr/>
            <p:nvPr/>
          </p:nvSpPr>
          <p:spPr>
            <a:xfrm>
              <a:off x="2160701" y="3410229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4" h="46354">
                  <a:moveTo>
                    <a:pt x="0" y="45948"/>
                  </a:moveTo>
                  <a:lnTo>
                    <a:pt x="62585" y="45948"/>
                  </a:lnTo>
                  <a:lnTo>
                    <a:pt x="62585" y="0"/>
                  </a:lnTo>
                  <a:lnTo>
                    <a:pt x="0" y="0"/>
                  </a:lnTo>
                  <a:lnTo>
                    <a:pt x="0" y="45948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17" name="object 26317"/>
            <p:cNvSpPr/>
            <p:nvPr/>
          </p:nvSpPr>
          <p:spPr>
            <a:xfrm>
              <a:off x="2226462" y="3432403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4" h="46354">
                  <a:moveTo>
                    <a:pt x="62585" y="0"/>
                  </a:moveTo>
                  <a:lnTo>
                    <a:pt x="0" y="0"/>
                  </a:lnTo>
                  <a:lnTo>
                    <a:pt x="0" y="45948"/>
                  </a:lnTo>
                  <a:lnTo>
                    <a:pt x="62585" y="45948"/>
                  </a:lnTo>
                  <a:lnTo>
                    <a:pt x="62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18" name="object 26318"/>
            <p:cNvSpPr/>
            <p:nvPr/>
          </p:nvSpPr>
          <p:spPr>
            <a:xfrm>
              <a:off x="2226462" y="3432403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4" h="46354">
                  <a:moveTo>
                    <a:pt x="0" y="45948"/>
                  </a:moveTo>
                  <a:lnTo>
                    <a:pt x="62572" y="45948"/>
                  </a:lnTo>
                  <a:lnTo>
                    <a:pt x="62572" y="0"/>
                  </a:lnTo>
                  <a:lnTo>
                    <a:pt x="0" y="0"/>
                  </a:lnTo>
                  <a:lnTo>
                    <a:pt x="0" y="45948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319" name="object 26319"/>
          <p:cNvSpPr txBox="1"/>
          <p:nvPr/>
        </p:nvSpPr>
        <p:spPr>
          <a:xfrm>
            <a:off x="2577899" y="2290891"/>
            <a:ext cx="133731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25718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</a:t>
            </a: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0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0</a:t>
            </a:r>
            <a:r>
              <a:rPr sz="236" spc="-24" dirty="0">
                <a:solidFill>
                  <a:srgbClr val="252525"/>
                </a:solidFill>
                <a:latin typeface="Tahoma"/>
                <a:cs typeface="Tahoma"/>
              </a:rPr>
              <a:t> </a:t>
            </a:r>
            <a:r>
              <a:rPr sz="354" spc="-86" baseline="-23809" dirty="0">
                <a:solidFill>
                  <a:srgbClr val="252525"/>
                </a:solidFill>
                <a:latin typeface="Tahoma"/>
                <a:cs typeface="Tahoma"/>
              </a:rPr>
              <a:t>12</a:t>
            </a:r>
            <a:r>
              <a:rPr sz="354" spc="-91" baseline="-23809" dirty="0">
                <a:solidFill>
                  <a:srgbClr val="252525"/>
                </a:solidFill>
                <a:latin typeface="Tahoma"/>
                <a:cs typeface="Tahoma"/>
              </a:rPr>
              <a:t>0</a:t>
            </a:r>
            <a:r>
              <a:rPr sz="354" spc="-86" baseline="-23809" dirty="0">
                <a:solidFill>
                  <a:srgbClr val="252525"/>
                </a:solidFill>
                <a:latin typeface="Tahoma"/>
                <a:cs typeface="Tahoma"/>
              </a:rPr>
              <a:t>0</a:t>
            </a:r>
            <a:endParaRPr sz="354" baseline="-23809">
              <a:latin typeface="Tahoma"/>
              <a:cs typeface="Tahoma"/>
            </a:endParaRPr>
          </a:p>
        </p:txBody>
      </p:sp>
      <p:sp>
        <p:nvSpPr>
          <p:cNvPr id="26320" name="object 26320"/>
          <p:cNvSpPr/>
          <p:nvPr/>
        </p:nvSpPr>
        <p:spPr>
          <a:xfrm>
            <a:off x="2155498" y="2093353"/>
            <a:ext cx="42434" cy="31290"/>
          </a:xfrm>
          <a:custGeom>
            <a:avLst/>
            <a:gdLst/>
            <a:ahLst/>
            <a:cxnLst/>
            <a:rect l="l" t="t" r="r" b="b"/>
            <a:pathLst>
              <a:path w="62865" h="46355">
                <a:moveTo>
                  <a:pt x="0" y="45948"/>
                </a:moveTo>
                <a:lnTo>
                  <a:pt x="62585" y="45948"/>
                </a:lnTo>
                <a:lnTo>
                  <a:pt x="62585" y="0"/>
                </a:lnTo>
                <a:lnTo>
                  <a:pt x="0" y="0"/>
                </a:lnTo>
                <a:lnTo>
                  <a:pt x="0" y="45948"/>
                </a:lnTo>
              </a:path>
            </a:pathLst>
          </a:custGeom>
          <a:ln w="3175">
            <a:solidFill>
              <a:srgbClr val="252525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321" name="object 26321"/>
          <p:cNvSpPr txBox="1"/>
          <p:nvPr/>
        </p:nvSpPr>
        <p:spPr>
          <a:xfrm>
            <a:off x="2148537" y="2082339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</a:t>
            </a: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0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0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322" name="object 26322"/>
          <p:cNvGrpSpPr/>
          <p:nvPr/>
        </p:nvGrpSpPr>
        <p:grpSpPr>
          <a:xfrm>
            <a:off x="2151756" y="2023843"/>
            <a:ext cx="43719" cy="32147"/>
            <a:chOff x="1494453" y="2998285"/>
            <a:chExt cx="64769" cy="47625"/>
          </a:xfrm>
        </p:grpSpPr>
        <p:sp>
          <p:nvSpPr>
            <p:cNvPr id="26323" name="object 26323"/>
            <p:cNvSpPr/>
            <p:nvPr/>
          </p:nvSpPr>
          <p:spPr>
            <a:xfrm>
              <a:off x="1495247" y="2999079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5">
                  <a:moveTo>
                    <a:pt x="62585" y="0"/>
                  </a:moveTo>
                  <a:lnTo>
                    <a:pt x="0" y="0"/>
                  </a:lnTo>
                  <a:lnTo>
                    <a:pt x="0" y="45948"/>
                  </a:lnTo>
                  <a:lnTo>
                    <a:pt x="62585" y="45948"/>
                  </a:lnTo>
                  <a:lnTo>
                    <a:pt x="62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24" name="object 26324"/>
            <p:cNvSpPr/>
            <p:nvPr/>
          </p:nvSpPr>
          <p:spPr>
            <a:xfrm>
              <a:off x="1495247" y="2999079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5">
                  <a:moveTo>
                    <a:pt x="0" y="45948"/>
                  </a:moveTo>
                  <a:lnTo>
                    <a:pt x="62585" y="45948"/>
                  </a:lnTo>
                  <a:lnTo>
                    <a:pt x="62585" y="0"/>
                  </a:lnTo>
                  <a:lnTo>
                    <a:pt x="0" y="0"/>
                  </a:lnTo>
                  <a:lnTo>
                    <a:pt x="0" y="45948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325" name="object 26325"/>
          <p:cNvSpPr txBox="1"/>
          <p:nvPr/>
        </p:nvSpPr>
        <p:spPr>
          <a:xfrm>
            <a:off x="2145863" y="2012824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1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200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326" name="object 26326"/>
          <p:cNvGrpSpPr/>
          <p:nvPr/>
        </p:nvGrpSpPr>
        <p:grpSpPr>
          <a:xfrm>
            <a:off x="2338272" y="1673471"/>
            <a:ext cx="229314" cy="130302"/>
            <a:chOff x="1770773" y="2479217"/>
            <a:chExt cx="339725" cy="193040"/>
          </a:xfrm>
        </p:grpSpPr>
        <p:sp>
          <p:nvSpPr>
            <p:cNvPr id="26327" name="object 26327"/>
            <p:cNvSpPr/>
            <p:nvPr/>
          </p:nvSpPr>
          <p:spPr>
            <a:xfrm>
              <a:off x="1771726" y="2625940"/>
              <a:ext cx="62865" cy="45720"/>
            </a:xfrm>
            <a:custGeom>
              <a:avLst/>
              <a:gdLst/>
              <a:ahLst/>
              <a:cxnLst/>
              <a:rect l="l" t="t" r="r" b="b"/>
              <a:pathLst>
                <a:path w="62864" h="45719">
                  <a:moveTo>
                    <a:pt x="0" y="45161"/>
                  </a:moveTo>
                  <a:lnTo>
                    <a:pt x="62572" y="45161"/>
                  </a:lnTo>
                  <a:lnTo>
                    <a:pt x="62572" y="0"/>
                  </a:lnTo>
                  <a:lnTo>
                    <a:pt x="0" y="0"/>
                  </a:lnTo>
                  <a:lnTo>
                    <a:pt x="0" y="45161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28" name="object 26328"/>
            <p:cNvSpPr/>
            <p:nvPr/>
          </p:nvSpPr>
          <p:spPr>
            <a:xfrm>
              <a:off x="2046630" y="2480170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4" h="46355">
                  <a:moveTo>
                    <a:pt x="62585" y="0"/>
                  </a:moveTo>
                  <a:lnTo>
                    <a:pt x="0" y="0"/>
                  </a:lnTo>
                  <a:lnTo>
                    <a:pt x="0" y="45948"/>
                  </a:lnTo>
                  <a:lnTo>
                    <a:pt x="62585" y="45948"/>
                  </a:lnTo>
                  <a:lnTo>
                    <a:pt x="62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29" name="object 26329"/>
            <p:cNvSpPr/>
            <p:nvPr/>
          </p:nvSpPr>
          <p:spPr>
            <a:xfrm>
              <a:off x="2046630" y="2480170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4" h="46355">
                  <a:moveTo>
                    <a:pt x="0" y="45948"/>
                  </a:moveTo>
                  <a:lnTo>
                    <a:pt x="62572" y="45948"/>
                  </a:lnTo>
                  <a:lnTo>
                    <a:pt x="62572" y="0"/>
                  </a:lnTo>
                  <a:lnTo>
                    <a:pt x="0" y="0"/>
                  </a:lnTo>
                  <a:lnTo>
                    <a:pt x="0" y="45948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330" name="object 26330"/>
          <p:cNvSpPr txBox="1"/>
          <p:nvPr/>
        </p:nvSpPr>
        <p:spPr>
          <a:xfrm>
            <a:off x="2298264" y="3304760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1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202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331" name="object 26331"/>
          <p:cNvGrpSpPr/>
          <p:nvPr/>
        </p:nvGrpSpPr>
        <p:grpSpPr>
          <a:xfrm>
            <a:off x="7079328" y="2390561"/>
            <a:ext cx="43719" cy="32576"/>
            <a:chOff x="8794559" y="3541572"/>
            <a:chExt cx="64769" cy="48260"/>
          </a:xfrm>
        </p:grpSpPr>
        <p:sp>
          <p:nvSpPr>
            <p:cNvPr id="26332" name="object 26332"/>
            <p:cNvSpPr/>
            <p:nvPr/>
          </p:nvSpPr>
          <p:spPr>
            <a:xfrm>
              <a:off x="8795511" y="3542525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62534" y="0"/>
                  </a:moveTo>
                  <a:lnTo>
                    <a:pt x="0" y="0"/>
                  </a:lnTo>
                  <a:lnTo>
                    <a:pt x="0" y="45948"/>
                  </a:lnTo>
                  <a:lnTo>
                    <a:pt x="62534" y="45948"/>
                  </a:lnTo>
                  <a:lnTo>
                    <a:pt x="625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33" name="object 26333"/>
            <p:cNvSpPr/>
            <p:nvPr/>
          </p:nvSpPr>
          <p:spPr>
            <a:xfrm>
              <a:off x="8795511" y="3542525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0" y="45948"/>
                  </a:moveTo>
                  <a:lnTo>
                    <a:pt x="62534" y="45948"/>
                  </a:lnTo>
                  <a:lnTo>
                    <a:pt x="62534" y="0"/>
                  </a:lnTo>
                  <a:lnTo>
                    <a:pt x="0" y="0"/>
                  </a:lnTo>
                  <a:lnTo>
                    <a:pt x="0" y="45948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334" name="object 26334"/>
          <p:cNvSpPr txBox="1"/>
          <p:nvPr/>
        </p:nvSpPr>
        <p:spPr>
          <a:xfrm>
            <a:off x="7073481" y="2379650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2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00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335" name="object 26335"/>
          <p:cNvGrpSpPr/>
          <p:nvPr/>
        </p:nvGrpSpPr>
        <p:grpSpPr>
          <a:xfrm>
            <a:off x="6495467" y="2632379"/>
            <a:ext cx="86154" cy="48863"/>
            <a:chOff x="7929581" y="3899820"/>
            <a:chExt cx="127635" cy="72390"/>
          </a:xfrm>
        </p:grpSpPr>
        <p:sp>
          <p:nvSpPr>
            <p:cNvPr id="26336" name="object 26336"/>
            <p:cNvSpPr/>
            <p:nvPr/>
          </p:nvSpPr>
          <p:spPr>
            <a:xfrm>
              <a:off x="7930375" y="3925163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62585" y="0"/>
                  </a:moveTo>
                  <a:lnTo>
                    <a:pt x="0" y="0"/>
                  </a:lnTo>
                  <a:lnTo>
                    <a:pt x="0" y="45948"/>
                  </a:lnTo>
                  <a:lnTo>
                    <a:pt x="62585" y="45948"/>
                  </a:lnTo>
                  <a:lnTo>
                    <a:pt x="62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37" name="object 26337"/>
            <p:cNvSpPr/>
            <p:nvPr/>
          </p:nvSpPr>
          <p:spPr>
            <a:xfrm>
              <a:off x="7930375" y="3925163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0" y="45948"/>
                  </a:moveTo>
                  <a:lnTo>
                    <a:pt x="62585" y="45948"/>
                  </a:lnTo>
                  <a:lnTo>
                    <a:pt x="62585" y="0"/>
                  </a:lnTo>
                  <a:lnTo>
                    <a:pt x="0" y="0"/>
                  </a:lnTo>
                  <a:lnTo>
                    <a:pt x="0" y="45948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38" name="object 26338"/>
            <p:cNvSpPr/>
            <p:nvPr/>
          </p:nvSpPr>
          <p:spPr>
            <a:xfrm>
              <a:off x="7993748" y="3900614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62585" y="0"/>
                  </a:moveTo>
                  <a:lnTo>
                    <a:pt x="0" y="0"/>
                  </a:lnTo>
                  <a:lnTo>
                    <a:pt x="0" y="45935"/>
                  </a:lnTo>
                  <a:lnTo>
                    <a:pt x="62585" y="45935"/>
                  </a:lnTo>
                  <a:lnTo>
                    <a:pt x="62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39" name="object 26339"/>
            <p:cNvSpPr/>
            <p:nvPr/>
          </p:nvSpPr>
          <p:spPr>
            <a:xfrm>
              <a:off x="7993748" y="3900614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0" y="45935"/>
                  </a:moveTo>
                  <a:lnTo>
                    <a:pt x="62572" y="45935"/>
                  </a:lnTo>
                  <a:lnTo>
                    <a:pt x="62572" y="0"/>
                  </a:lnTo>
                  <a:lnTo>
                    <a:pt x="0" y="0"/>
                  </a:lnTo>
                  <a:lnTo>
                    <a:pt x="0" y="45935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340" name="object 26340"/>
          <p:cNvSpPr/>
          <p:nvPr/>
        </p:nvSpPr>
        <p:spPr>
          <a:xfrm>
            <a:off x="2138927" y="2729158"/>
            <a:ext cx="45863" cy="81439"/>
          </a:xfrm>
          <a:custGeom>
            <a:avLst/>
            <a:gdLst/>
            <a:ahLst/>
            <a:cxnLst/>
            <a:rect l="l" t="t" r="r" b="b"/>
            <a:pathLst>
              <a:path w="67944" h="120650">
                <a:moveTo>
                  <a:pt x="0" y="45161"/>
                </a:moveTo>
                <a:lnTo>
                  <a:pt x="62585" y="45161"/>
                </a:lnTo>
                <a:lnTo>
                  <a:pt x="62585" y="0"/>
                </a:lnTo>
                <a:lnTo>
                  <a:pt x="0" y="0"/>
                </a:lnTo>
                <a:lnTo>
                  <a:pt x="0" y="45161"/>
                </a:lnTo>
              </a:path>
              <a:path w="67944" h="120650">
                <a:moveTo>
                  <a:pt x="4749" y="120421"/>
                </a:moveTo>
                <a:lnTo>
                  <a:pt x="67335" y="120421"/>
                </a:lnTo>
                <a:lnTo>
                  <a:pt x="67335" y="74472"/>
                </a:lnTo>
                <a:lnTo>
                  <a:pt x="4749" y="74472"/>
                </a:lnTo>
                <a:lnTo>
                  <a:pt x="4749" y="120421"/>
                </a:lnTo>
              </a:path>
            </a:pathLst>
          </a:custGeom>
          <a:ln w="3175">
            <a:solidFill>
              <a:srgbClr val="252525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341" name="object 26341"/>
          <p:cNvSpPr txBox="1"/>
          <p:nvPr/>
        </p:nvSpPr>
        <p:spPr>
          <a:xfrm>
            <a:off x="6472429" y="2621360"/>
            <a:ext cx="132445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25718">
              <a:spcBef>
                <a:spcPts val="61"/>
              </a:spcBef>
            </a:pPr>
            <a:r>
              <a:rPr sz="354" spc="-86" baseline="-31746" dirty="0">
                <a:solidFill>
                  <a:srgbClr val="252525"/>
                </a:solidFill>
                <a:latin typeface="Tahoma"/>
                <a:cs typeface="Tahoma"/>
              </a:rPr>
              <a:t>1</a:t>
            </a:r>
            <a:r>
              <a:rPr sz="354" spc="-91" baseline="-31746" dirty="0">
                <a:solidFill>
                  <a:srgbClr val="252525"/>
                </a:solidFill>
                <a:latin typeface="Tahoma"/>
                <a:cs typeface="Tahoma"/>
              </a:rPr>
              <a:t>2</a:t>
            </a:r>
            <a:r>
              <a:rPr sz="354" spc="-86" baseline="-31746" dirty="0">
                <a:solidFill>
                  <a:srgbClr val="252525"/>
                </a:solidFill>
                <a:latin typeface="Tahoma"/>
                <a:cs typeface="Tahoma"/>
              </a:rPr>
              <a:t>00</a:t>
            </a:r>
            <a:r>
              <a:rPr sz="354" spc="-55" baseline="-31746" dirty="0">
                <a:solidFill>
                  <a:srgbClr val="252525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2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00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342" name="object 26342"/>
          <p:cNvSpPr/>
          <p:nvPr/>
        </p:nvSpPr>
        <p:spPr>
          <a:xfrm>
            <a:off x="6845727" y="2570884"/>
            <a:ext cx="42434" cy="30861"/>
          </a:xfrm>
          <a:custGeom>
            <a:avLst/>
            <a:gdLst/>
            <a:ahLst/>
            <a:cxnLst/>
            <a:rect l="l" t="t" r="r" b="b"/>
            <a:pathLst>
              <a:path w="62865" h="45720">
                <a:moveTo>
                  <a:pt x="0" y="45148"/>
                </a:moveTo>
                <a:lnTo>
                  <a:pt x="62585" y="45148"/>
                </a:lnTo>
                <a:lnTo>
                  <a:pt x="62585" y="0"/>
                </a:lnTo>
                <a:lnTo>
                  <a:pt x="0" y="0"/>
                </a:lnTo>
                <a:lnTo>
                  <a:pt x="0" y="45148"/>
                </a:lnTo>
              </a:path>
            </a:pathLst>
          </a:custGeom>
          <a:ln w="3175">
            <a:solidFill>
              <a:srgbClr val="252525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343" name="object 26343"/>
          <p:cNvSpPr txBox="1"/>
          <p:nvPr/>
        </p:nvSpPr>
        <p:spPr>
          <a:xfrm>
            <a:off x="6839289" y="2559329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2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03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344" name="object 26344"/>
          <p:cNvGrpSpPr/>
          <p:nvPr/>
        </p:nvGrpSpPr>
        <p:grpSpPr>
          <a:xfrm>
            <a:off x="6538137" y="2171320"/>
            <a:ext cx="43719" cy="32576"/>
            <a:chOff x="7992795" y="3216770"/>
            <a:chExt cx="64769" cy="48260"/>
          </a:xfrm>
        </p:grpSpPr>
        <p:sp>
          <p:nvSpPr>
            <p:cNvPr id="26345" name="object 26345"/>
            <p:cNvSpPr/>
            <p:nvPr/>
          </p:nvSpPr>
          <p:spPr>
            <a:xfrm>
              <a:off x="7993748" y="3217722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62585" y="0"/>
                  </a:moveTo>
                  <a:lnTo>
                    <a:pt x="0" y="0"/>
                  </a:lnTo>
                  <a:lnTo>
                    <a:pt x="0" y="45935"/>
                  </a:lnTo>
                  <a:lnTo>
                    <a:pt x="62585" y="45935"/>
                  </a:lnTo>
                  <a:lnTo>
                    <a:pt x="62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46" name="object 26346"/>
            <p:cNvSpPr/>
            <p:nvPr/>
          </p:nvSpPr>
          <p:spPr>
            <a:xfrm>
              <a:off x="7993748" y="3217722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0" y="45935"/>
                  </a:moveTo>
                  <a:lnTo>
                    <a:pt x="62572" y="45935"/>
                  </a:lnTo>
                  <a:lnTo>
                    <a:pt x="62572" y="0"/>
                  </a:lnTo>
                  <a:lnTo>
                    <a:pt x="0" y="0"/>
                  </a:lnTo>
                  <a:lnTo>
                    <a:pt x="0" y="45935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347" name="object 26347"/>
          <p:cNvSpPr txBox="1"/>
          <p:nvPr/>
        </p:nvSpPr>
        <p:spPr>
          <a:xfrm>
            <a:off x="6532351" y="2160408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2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00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348" name="object 26348"/>
          <p:cNvGrpSpPr/>
          <p:nvPr/>
        </p:nvGrpSpPr>
        <p:grpSpPr>
          <a:xfrm>
            <a:off x="5194977" y="2438803"/>
            <a:ext cx="43719" cy="32147"/>
            <a:chOff x="6002928" y="3613041"/>
            <a:chExt cx="64769" cy="47625"/>
          </a:xfrm>
        </p:grpSpPr>
        <p:sp>
          <p:nvSpPr>
            <p:cNvPr id="26349" name="object 26349"/>
            <p:cNvSpPr/>
            <p:nvPr/>
          </p:nvSpPr>
          <p:spPr>
            <a:xfrm>
              <a:off x="6003721" y="3613835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4" h="46354">
                  <a:moveTo>
                    <a:pt x="62572" y="0"/>
                  </a:moveTo>
                  <a:lnTo>
                    <a:pt x="0" y="0"/>
                  </a:lnTo>
                  <a:lnTo>
                    <a:pt x="0" y="45935"/>
                  </a:lnTo>
                  <a:lnTo>
                    <a:pt x="62572" y="45935"/>
                  </a:lnTo>
                  <a:lnTo>
                    <a:pt x="625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50" name="object 26350"/>
            <p:cNvSpPr/>
            <p:nvPr/>
          </p:nvSpPr>
          <p:spPr>
            <a:xfrm>
              <a:off x="6003721" y="3613835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4" h="46354">
                  <a:moveTo>
                    <a:pt x="0" y="45935"/>
                  </a:moveTo>
                  <a:lnTo>
                    <a:pt x="62572" y="45935"/>
                  </a:lnTo>
                  <a:lnTo>
                    <a:pt x="62572" y="0"/>
                  </a:lnTo>
                  <a:lnTo>
                    <a:pt x="0" y="0"/>
                  </a:lnTo>
                  <a:lnTo>
                    <a:pt x="0" y="45935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351" name="object 26351"/>
          <p:cNvSpPr txBox="1"/>
          <p:nvPr/>
        </p:nvSpPr>
        <p:spPr>
          <a:xfrm>
            <a:off x="5188551" y="2428316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</a:t>
            </a: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0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3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352" name="object 26352"/>
          <p:cNvSpPr txBox="1"/>
          <p:nvPr/>
        </p:nvSpPr>
        <p:spPr>
          <a:xfrm>
            <a:off x="2132489" y="2702366"/>
            <a:ext cx="58722" cy="108347"/>
          </a:xfrm>
          <a:prstGeom prst="rect">
            <a:avLst/>
          </a:prstGeom>
        </p:spPr>
        <p:txBody>
          <a:bodyPr vert="horz" wrap="square" lIns="0" tIns="22717" rIns="0" bIns="0" rtlCol="0">
            <a:spAutoFit/>
          </a:bodyPr>
          <a:lstStyle/>
          <a:p>
            <a:pPr marL="8573">
              <a:spcBef>
                <a:spcPts val="179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1201</a:t>
            </a:r>
            <a:endParaRPr sz="236">
              <a:latin typeface="Tahoma"/>
              <a:cs typeface="Tahoma"/>
            </a:endParaRPr>
          </a:p>
          <a:p>
            <a:pPr marL="11144">
              <a:spcBef>
                <a:spcPts val="115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1201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353" name="object 26353"/>
          <p:cNvSpPr/>
          <p:nvPr/>
        </p:nvSpPr>
        <p:spPr>
          <a:xfrm>
            <a:off x="4371472" y="1259694"/>
            <a:ext cx="109728" cy="36005"/>
          </a:xfrm>
          <a:custGeom>
            <a:avLst/>
            <a:gdLst/>
            <a:ahLst/>
            <a:cxnLst/>
            <a:rect l="l" t="t" r="r" b="b"/>
            <a:pathLst>
              <a:path w="162560" h="53339">
                <a:moveTo>
                  <a:pt x="99822" y="45935"/>
                </a:moveTo>
                <a:lnTo>
                  <a:pt x="162407" y="45935"/>
                </a:lnTo>
                <a:lnTo>
                  <a:pt x="162407" y="0"/>
                </a:lnTo>
                <a:lnTo>
                  <a:pt x="99822" y="0"/>
                </a:lnTo>
                <a:lnTo>
                  <a:pt x="99822" y="45935"/>
                </a:lnTo>
              </a:path>
              <a:path w="162560" h="53339">
                <a:moveTo>
                  <a:pt x="0" y="53073"/>
                </a:moveTo>
                <a:lnTo>
                  <a:pt x="62585" y="53073"/>
                </a:lnTo>
                <a:lnTo>
                  <a:pt x="62585" y="7124"/>
                </a:lnTo>
                <a:lnTo>
                  <a:pt x="0" y="7124"/>
                </a:lnTo>
                <a:lnTo>
                  <a:pt x="0" y="53073"/>
                </a:lnTo>
              </a:path>
            </a:pathLst>
          </a:custGeom>
          <a:ln w="3175">
            <a:solidFill>
              <a:srgbClr val="252525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grpSp>
        <p:nvGrpSpPr>
          <p:cNvPr id="26354" name="object 26354"/>
          <p:cNvGrpSpPr/>
          <p:nvPr/>
        </p:nvGrpSpPr>
        <p:grpSpPr>
          <a:xfrm>
            <a:off x="5657522" y="2372495"/>
            <a:ext cx="103299" cy="42005"/>
            <a:chOff x="6688181" y="3514807"/>
            <a:chExt cx="153035" cy="62230"/>
          </a:xfrm>
        </p:grpSpPr>
        <p:sp>
          <p:nvSpPr>
            <p:cNvPr id="26355" name="object 26355"/>
            <p:cNvSpPr/>
            <p:nvPr/>
          </p:nvSpPr>
          <p:spPr>
            <a:xfrm>
              <a:off x="6688975" y="3529850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0" y="45948"/>
                  </a:moveTo>
                  <a:lnTo>
                    <a:pt x="62585" y="45948"/>
                  </a:lnTo>
                  <a:lnTo>
                    <a:pt x="62585" y="0"/>
                  </a:lnTo>
                  <a:lnTo>
                    <a:pt x="0" y="0"/>
                  </a:lnTo>
                  <a:lnTo>
                    <a:pt x="0" y="45948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56" name="object 26356"/>
            <p:cNvSpPr/>
            <p:nvPr/>
          </p:nvSpPr>
          <p:spPr>
            <a:xfrm>
              <a:off x="6777710" y="3515601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62572" y="0"/>
                  </a:moveTo>
                  <a:lnTo>
                    <a:pt x="0" y="0"/>
                  </a:lnTo>
                  <a:lnTo>
                    <a:pt x="0" y="45935"/>
                  </a:lnTo>
                  <a:lnTo>
                    <a:pt x="62572" y="45935"/>
                  </a:lnTo>
                  <a:lnTo>
                    <a:pt x="625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57" name="object 26357"/>
            <p:cNvSpPr/>
            <p:nvPr/>
          </p:nvSpPr>
          <p:spPr>
            <a:xfrm>
              <a:off x="6777710" y="3515601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0" y="45935"/>
                  </a:moveTo>
                  <a:lnTo>
                    <a:pt x="62572" y="45935"/>
                  </a:lnTo>
                  <a:lnTo>
                    <a:pt x="62572" y="0"/>
                  </a:lnTo>
                  <a:lnTo>
                    <a:pt x="0" y="0"/>
                  </a:lnTo>
                  <a:lnTo>
                    <a:pt x="0" y="45935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358" name="object 26358"/>
          <p:cNvSpPr txBox="1"/>
          <p:nvPr/>
        </p:nvSpPr>
        <p:spPr>
          <a:xfrm>
            <a:off x="4347367" y="1252949"/>
            <a:ext cx="157305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25718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1200</a:t>
            </a:r>
            <a:r>
              <a:rPr sz="236" spc="14" dirty="0">
                <a:solidFill>
                  <a:srgbClr val="252525"/>
                </a:solidFill>
                <a:latin typeface="Tahoma"/>
                <a:cs typeface="Tahoma"/>
              </a:rPr>
              <a:t> </a:t>
            </a:r>
            <a:r>
              <a:rPr sz="236" spc="17" dirty="0">
                <a:solidFill>
                  <a:srgbClr val="252525"/>
                </a:solidFill>
                <a:latin typeface="Tahoma"/>
                <a:cs typeface="Tahoma"/>
              </a:rPr>
              <a:t> </a:t>
            </a:r>
            <a:r>
              <a:rPr sz="354" spc="-86" baseline="7936" dirty="0">
                <a:solidFill>
                  <a:srgbClr val="252525"/>
                </a:solidFill>
                <a:latin typeface="Tahoma"/>
                <a:cs typeface="Tahoma"/>
              </a:rPr>
              <a:t>1200</a:t>
            </a:r>
            <a:endParaRPr sz="354" baseline="7936">
              <a:latin typeface="Tahoma"/>
              <a:cs typeface="Tahoma"/>
            </a:endParaRPr>
          </a:p>
        </p:txBody>
      </p:sp>
      <p:grpSp>
        <p:nvGrpSpPr>
          <p:cNvPr id="26359" name="object 26359"/>
          <p:cNvGrpSpPr/>
          <p:nvPr/>
        </p:nvGrpSpPr>
        <p:grpSpPr>
          <a:xfrm>
            <a:off x="3899835" y="1315840"/>
            <a:ext cx="43719" cy="32147"/>
            <a:chOff x="4084199" y="1949392"/>
            <a:chExt cx="64769" cy="47625"/>
          </a:xfrm>
        </p:grpSpPr>
        <p:sp>
          <p:nvSpPr>
            <p:cNvPr id="26360" name="object 26360"/>
            <p:cNvSpPr/>
            <p:nvPr/>
          </p:nvSpPr>
          <p:spPr>
            <a:xfrm>
              <a:off x="4084993" y="1950186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4" h="46355">
                  <a:moveTo>
                    <a:pt x="62585" y="0"/>
                  </a:moveTo>
                  <a:lnTo>
                    <a:pt x="0" y="0"/>
                  </a:lnTo>
                  <a:lnTo>
                    <a:pt x="0" y="45935"/>
                  </a:lnTo>
                  <a:lnTo>
                    <a:pt x="62585" y="45935"/>
                  </a:lnTo>
                  <a:lnTo>
                    <a:pt x="62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61" name="object 26361"/>
            <p:cNvSpPr/>
            <p:nvPr/>
          </p:nvSpPr>
          <p:spPr>
            <a:xfrm>
              <a:off x="4084993" y="1950186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4" h="46355">
                  <a:moveTo>
                    <a:pt x="0" y="45935"/>
                  </a:moveTo>
                  <a:lnTo>
                    <a:pt x="62585" y="45935"/>
                  </a:lnTo>
                  <a:lnTo>
                    <a:pt x="62585" y="0"/>
                  </a:lnTo>
                  <a:lnTo>
                    <a:pt x="0" y="0"/>
                  </a:lnTo>
                  <a:lnTo>
                    <a:pt x="0" y="45935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362" name="object 26362"/>
          <p:cNvSpPr txBox="1"/>
          <p:nvPr/>
        </p:nvSpPr>
        <p:spPr>
          <a:xfrm>
            <a:off x="3893941" y="1304822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1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203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363" name="object 26363"/>
          <p:cNvSpPr/>
          <p:nvPr/>
        </p:nvSpPr>
        <p:spPr>
          <a:xfrm>
            <a:off x="4970389" y="1238306"/>
            <a:ext cx="42434" cy="31290"/>
          </a:xfrm>
          <a:custGeom>
            <a:avLst/>
            <a:gdLst/>
            <a:ahLst/>
            <a:cxnLst/>
            <a:rect l="l" t="t" r="r" b="b"/>
            <a:pathLst>
              <a:path w="62864" h="46355">
                <a:moveTo>
                  <a:pt x="0" y="45935"/>
                </a:moveTo>
                <a:lnTo>
                  <a:pt x="62572" y="45935"/>
                </a:lnTo>
                <a:lnTo>
                  <a:pt x="62572" y="0"/>
                </a:lnTo>
                <a:lnTo>
                  <a:pt x="0" y="0"/>
                </a:lnTo>
                <a:lnTo>
                  <a:pt x="0" y="45935"/>
                </a:lnTo>
              </a:path>
            </a:pathLst>
          </a:custGeom>
          <a:ln w="3175">
            <a:solidFill>
              <a:srgbClr val="252525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364" name="object 26364"/>
          <p:cNvSpPr txBox="1"/>
          <p:nvPr/>
        </p:nvSpPr>
        <p:spPr>
          <a:xfrm>
            <a:off x="4963951" y="1226752"/>
            <a:ext cx="447485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  <a:tabLst>
                <a:tab pos="406765" algn="l"/>
              </a:tabLst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1203     </a:t>
            </a:r>
            <a:r>
              <a:rPr sz="236" spc="-27" dirty="0">
                <a:solidFill>
                  <a:srgbClr val="252525"/>
                </a:solidFill>
                <a:latin typeface="Tahoma"/>
                <a:cs typeface="Tahoma"/>
              </a:rPr>
              <a:t> </a:t>
            </a:r>
            <a:r>
              <a:rPr sz="236" u="sng" spc="-34" dirty="0">
                <a:solidFill>
                  <a:srgbClr val="252525"/>
                </a:solidFill>
                <a:uFill>
                  <a:solidFill>
                    <a:srgbClr val="5E5E5E"/>
                  </a:solidFill>
                </a:uFill>
                <a:latin typeface="Tahoma"/>
                <a:cs typeface="Tahoma"/>
              </a:rPr>
              <a:t> </a:t>
            </a:r>
            <a:r>
              <a:rPr sz="236" u="sng" dirty="0">
                <a:solidFill>
                  <a:srgbClr val="252525"/>
                </a:solidFill>
                <a:uFill>
                  <a:solidFill>
                    <a:srgbClr val="5E5E5E"/>
                  </a:solidFill>
                </a:uFill>
                <a:latin typeface="Tahoma"/>
                <a:cs typeface="Tahoma"/>
              </a:rPr>
              <a:t>  </a:t>
            </a:r>
            <a:r>
              <a:rPr sz="236" u="sng" spc="-3" dirty="0">
                <a:solidFill>
                  <a:srgbClr val="252525"/>
                </a:solidFill>
                <a:uFill>
                  <a:solidFill>
                    <a:srgbClr val="5E5E5E"/>
                  </a:solidFill>
                </a:uFill>
                <a:latin typeface="Tahoma"/>
                <a:cs typeface="Tahoma"/>
              </a:rPr>
              <a:t> </a:t>
            </a:r>
            <a:r>
              <a:rPr sz="236" u="sng" spc="-34" dirty="0">
                <a:solidFill>
                  <a:srgbClr val="252525"/>
                </a:solidFill>
                <a:uFill>
                  <a:solidFill>
                    <a:srgbClr val="5E5E5E"/>
                  </a:solidFill>
                </a:uFill>
                <a:latin typeface="Tahoma"/>
                <a:cs typeface="Tahoma"/>
              </a:rPr>
              <a:t> </a:t>
            </a:r>
            <a:r>
              <a:rPr sz="236" u="sng" dirty="0">
                <a:solidFill>
                  <a:srgbClr val="252525"/>
                </a:solidFill>
                <a:uFill>
                  <a:solidFill>
                    <a:srgbClr val="5E5E5E"/>
                  </a:solidFill>
                </a:uFill>
                <a:latin typeface="Tahoma"/>
                <a:cs typeface="Tahoma"/>
              </a:rPr>
              <a:t>	</a:t>
            </a:r>
            <a:r>
              <a:rPr sz="236" u="sng" spc="-34" dirty="0">
                <a:solidFill>
                  <a:srgbClr val="252525"/>
                </a:solidFill>
                <a:uFill>
                  <a:solidFill>
                    <a:srgbClr val="5E5E5E"/>
                  </a:solidFill>
                </a:uFill>
                <a:latin typeface="Tahoma"/>
                <a:cs typeface="Tahoma"/>
              </a:rPr>
              <a:t> </a:t>
            </a:r>
            <a:r>
              <a:rPr sz="236" u="sng" spc="-17" dirty="0">
                <a:solidFill>
                  <a:srgbClr val="252525"/>
                </a:solidFill>
                <a:uFill>
                  <a:solidFill>
                    <a:srgbClr val="5E5E5E"/>
                  </a:solidFill>
                </a:uFill>
                <a:latin typeface="Tahoma"/>
                <a:cs typeface="Tahoma"/>
              </a:rPr>
              <a:t> 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365" name="object 26365"/>
          <p:cNvSpPr txBox="1"/>
          <p:nvPr/>
        </p:nvSpPr>
        <p:spPr>
          <a:xfrm>
            <a:off x="5634484" y="2362008"/>
            <a:ext cx="149590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25718">
              <a:spcBef>
                <a:spcPts val="61"/>
              </a:spcBef>
            </a:pPr>
            <a:r>
              <a:rPr sz="354" spc="-86" baseline="-15873" dirty="0">
                <a:solidFill>
                  <a:srgbClr val="252525"/>
                </a:solidFill>
                <a:latin typeface="Tahoma"/>
                <a:cs typeface="Tahoma"/>
              </a:rPr>
              <a:t>1200</a:t>
            </a:r>
            <a:r>
              <a:rPr sz="354" spc="70" baseline="-15873" dirty="0">
                <a:solidFill>
                  <a:srgbClr val="252525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1200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366" name="object 26366"/>
          <p:cNvGrpSpPr/>
          <p:nvPr/>
        </p:nvGrpSpPr>
        <p:grpSpPr>
          <a:xfrm>
            <a:off x="6139863" y="2283718"/>
            <a:ext cx="43719" cy="32147"/>
            <a:chOff x="7402759" y="3383286"/>
            <a:chExt cx="64769" cy="47625"/>
          </a:xfrm>
        </p:grpSpPr>
        <p:sp>
          <p:nvSpPr>
            <p:cNvPr id="26367" name="object 26367"/>
            <p:cNvSpPr/>
            <p:nvPr/>
          </p:nvSpPr>
          <p:spPr>
            <a:xfrm>
              <a:off x="7403553" y="3384080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62585" y="0"/>
                  </a:moveTo>
                  <a:lnTo>
                    <a:pt x="0" y="0"/>
                  </a:lnTo>
                  <a:lnTo>
                    <a:pt x="0" y="45948"/>
                  </a:lnTo>
                  <a:lnTo>
                    <a:pt x="62585" y="45948"/>
                  </a:lnTo>
                  <a:lnTo>
                    <a:pt x="62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68" name="object 26368"/>
            <p:cNvSpPr/>
            <p:nvPr/>
          </p:nvSpPr>
          <p:spPr>
            <a:xfrm>
              <a:off x="7403553" y="3384080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0" y="45948"/>
                  </a:moveTo>
                  <a:lnTo>
                    <a:pt x="62585" y="45948"/>
                  </a:lnTo>
                  <a:lnTo>
                    <a:pt x="62585" y="0"/>
                  </a:lnTo>
                  <a:lnTo>
                    <a:pt x="0" y="0"/>
                  </a:lnTo>
                  <a:lnTo>
                    <a:pt x="0" y="45948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369" name="object 26369"/>
          <p:cNvSpPr txBox="1"/>
          <p:nvPr/>
        </p:nvSpPr>
        <p:spPr>
          <a:xfrm>
            <a:off x="6133438" y="2272708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</a:t>
            </a: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0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3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370" name="object 26370"/>
          <p:cNvSpPr/>
          <p:nvPr/>
        </p:nvSpPr>
        <p:spPr>
          <a:xfrm>
            <a:off x="7186347" y="1798176"/>
            <a:ext cx="42434" cy="31290"/>
          </a:xfrm>
          <a:custGeom>
            <a:avLst/>
            <a:gdLst/>
            <a:ahLst/>
            <a:cxnLst/>
            <a:rect l="l" t="t" r="r" b="b"/>
            <a:pathLst>
              <a:path w="62865" h="46355">
                <a:moveTo>
                  <a:pt x="0" y="45948"/>
                </a:moveTo>
                <a:lnTo>
                  <a:pt x="62623" y="45948"/>
                </a:lnTo>
                <a:lnTo>
                  <a:pt x="62623" y="0"/>
                </a:lnTo>
                <a:lnTo>
                  <a:pt x="0" y="0"/>
                </a:lnTo>
                <a:lnTo>
                  <a:pt x="0" y="45948"/>
                </a:lnTo>
              </a:path>
            </a:pathLst>
          </a:custGeom>
          <a:ln w="3175">
            <a:solidFill>
              <a:srgbClr val="252525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371" name="object 26371"/>
          <p:cNvSpPr txBox="1"/>
          <p:nvPr/>
        </p:nvSpPr>
        <p:spPr>
          <a:xfrm>
            <a:off x="7179917" y="1786622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1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203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372" name="object 26372"/>
          <p:cNvGrpSpPr/>
          <p:nvPr/>
        </p:nvGrpSpPr>
        <p:grpSpPr>
          <a:xfrm>
            <a:off x="7116288" y="2175705"/>
            <a:ext cx="43719" cy="32147"/>
            <a:chOff x="8849315" y="3223266"/>
            <a:chExt cx="64769" cy="47625"/>
          </a:xfrm>
        </p:grpSpPr>
        <p:sp>
          <p:nvSpPr>
            <p:cNvPr id="26373" name="object 26373"/>
            <p:cNvSpPr/>
            <p:nvPr/>
          </p:nvSpPr>
          <p:spPr>
            <a:xfrm>
              <a:off x="8850109" y="3224060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62623" y="0"/>
                  </a:moveTo>
                  <a:lnTo>
                    <a:pt x="0" y="0"/>
                  </a:lnTo>
                  <a:lnTo>
                    <a:pt x="0" y="45948"/>
                  </a:lnTo>
                  <a:lnTo>
                    <a:pt x="62623" y="45948"/>
                  </a:lnTo>
                  <a:lnTo>
                    <a:pt x="626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74" name="object 26374"/>
            <p:cNvSpPr/>
            <p:nvPr/>
          </p:nvSpPr>
          <p:spPr>
            <a:xfrm>
              <a:off x="8850109" y="3224060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0" y="45948"/>
                  </a:moveTo>
                  <a:lnTo>
                    <a:pt x="62623" y="45948"/>
                  </a:lnTo>
                  <a:lnTo>
                    <a:pt x="62623" y="0"/>
                  </a:lnTo>
                  <a:lnTo>
                    <a:pt x="0" y="0"/>
                  </a:lnTo>
                  <a:lnTo>
                    <a:pt x="0" y="45948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375" name="object 26375"/>
          <p:cNvSpPr txBox="1"/>
          <p:nvPr/>
        </p:nvSpPr>
        <p:spPr>
          <a:xfrm>
            <a:off x="7110394" y="2164687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1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203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376" name="object 26376"/>
          <p:cNvGrpSpPr/>
          <p:nvPr/>
        </p:nvGrpSpPr>
        <p:grpSpPr>
          <a:xfrm>
            <a:off x="6844129" y="1478400"/>
            <a:ext cx="43719" cy="32147"/>
            <a:chOff x="8446116" y="2190222"/>
            <a:chExt cx="64769" cy="47625"/>
          </a:xfrm>
        </p:grpSpPr>
        <p:sp>
          <p:nvSpPr>
            <p:cNvPr id="26377" name="object 26377"/>
            <p:cNvSpPr/>
            <p:nvPr/>
          </p:nvSpPr>
          <p:spPr>
            <a:xfrm>
              <a:off x="8446909" y="2191003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5">
                  <a:moveTo>
                    <a:pt x="62585" y="0"/>
                  </a:moveTo>
                  <a:lnTo>
                    <a:pt x="0" y="0"/>
                  </a:lnTo>
                  <a:lnTo>
                    <a:pt x="0" y="45948"/>
                  </a:lnTo>
                  <a:lnTo>
                    <a:pt x="62585" y="45948"/>
                  </a:lnTo>
                  <a:lnTo>
                    <a:pt x="62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78" name="object 26378"/>
            <p:cNvSpPr/>
            <p:nvPr/>
          </p:nvSpPr>
          <p:spPr>
            <a:xfrm>
              <a:off x="8446909" y="2191016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5">
                  <a:moveTo>
                    <a:pt x="0" y="45948"/>
                  </a:moveTo>
                  <a:lnTo>
                    <a:pt x="62572" y="45948"/>
                  </a:lnTo>
                  <a:lnTo>
                    <a:pt x="62572" y="0"/>
                  </a:lnTo>
                  <a:lnTo>
                    <a:pt x="0" y="0"/>
                  </a:lnTo>
                  <a:lnTo>
                    <a:pt x="0" y="45948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379" name="object 26379"/>
          <p:cNvSpPr txBox="1"/>
          <p:nvPr/>
        </p:nvSpPr>
        <p:spPr>
          <a:xfrm>
            <a:off x="6838226" y="1467922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2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03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380" name="object 26380"/>
          <p:cNvGrpSpPr/>
          <p:nvPr/>
        </p:nvGrpSpPr>
        <p:grpSpPr>
          <a:xfrm>
            <a:off x="2896115" y="2378367"/>
            <a:ext cx="43719" cy="31718"/>
            <a:chOff x="2597207" y="3523507"/>
            <a:chExt cx="64769" cy="46990"/>
          </a:xfrm>
        </p:grpSpPr>
        <p:sp>
          <p:nvSpPr>
            <p:cNvPr id="26381" name="object 26381"/>
            <p:cNvSpPr/>
            <p:nvPr/>
          </p:nvSpPr>
          <p:spPr>
            <a:xfrm>
              <a:off x="2598000" y="3524300"/>
              <a:ext cx="62865" cy="45720"/>
            </a:xfrm>
            <a:custGeom>
              <a:avLst/>
              <a:gdLst/>
              <a:ahLst/>
              <a:cxnLst/>
              <a:rect l="l" t="t" r="r" b="b"/>
              <a:pathLst>
                <a:path w="62864" h="45720">
                  <a:moveTo>
                    <a:pt x="62585" y="0"/>
                  </a:moveTo>
                  <a:lnTo>
                    <a:pt x="0" y="0"/>
                  </a:lnTo>
                  <a:lnTo>
                    <a:pt x="0" y="45148"/>
                  </a:lnTo>
                  <a:lnTo>
                    <a:pt x="62585" y="45148"/>
                  </a:lnTo>
                  <a:lnTo>
                    <a:pt x="62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82" name="object 26382"/>
            <p:cNvSpPr/>
            <p:nvPr/>
          </p:nvSpPr>
          <p:spPr>
            <a:xfrm>
              <a:off x="2598000" y="3524300"/>
              <a:ext cx="62865" cy="45720"/>
            </a:xfrm>
            <a:custGeom>
              <a:avLst/>
              <a:gdLst/>
              <a:ahLst/>
              <a:cxnLst/>
              <a:rect l="l" t="t" r="r" b="b"/>
              <a:pathLst>
                <a:path w="62864" h="45720">
                  <a:moveTo>
                    <a:pt x="0" y="45148"/>
                  </a:moveTo>
                  <a:lnTo>
                    <a:pt x="62585" y="45148"/>
                  </a:lnTo>
                  <a:lnTo>
                    <a:pt x="62585" y="0"/>
                  </a:lnTo>
                  <a:lnTo>
                    <a:pt x="0" y="0"/>
                  </a:lnTo>
                  <a:lnTo>
                    <a:pt x="0" y="45148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383" name="object 26383"/>
          <p:cNvSpPr txBox="1"/>
          <p:nvPr/>
        </p:nvSpPr>
        <p:spPr>
          <a:xfrm>
            <a:off x="2890221" y="2367357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1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203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384" name="object 26384"/>
          <p:cNvSpPr/>
          <p:nvPr/>
        </p:nvSpPr>
        <p:spPr>
          <a:xfrm>
            <a:off x="6535042" y="1371977"/>
            <a:ext cx="42434" cy="30861"/>
          </a:xfrm>
          <a:custGeom>
            <a:avLst/>
            <a:gdLst/>
            <a:ahLst/>
            <a:cxnLst/>
            <a:rect l="l" t="t" r="r" b="b"/>
            <a:pathLst>
              <a:path w="62865" h="45719">
                <a:moveTo>
                  <a:pt x="0" y="45161"/>
                </a:moveTo>
                <a:lnTo>
                  <a:pt x="62585" y="45161"/>
                </a:lnTo>
                <a:lnTo>
                  <a:pt x="62585" y="0"/>
                </a:lnTo>
                <a:lnTo>
                  <a:pt x="0" y="0"/>
                </a:lnTo>
                <a:lnTo>
                  <a:pt x="0" y="45161"/>
                </a:lnTo>
              </a:path>
            </a:pathLst>
          </a:custGeom>
          <a:ln w="3175">
            <a:solidFill>
              <a:srgbClr val="252525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385" name="object 26385"/>
          <p:cNvSpPr/>
          <p:nvPr/>
        </p:nvSpPr>
        <p:spPr>
          <a:xfrm>
            <a:off x="5478918" y="1236703"/>
            <a:ext cx="111443" cy="33861"/>
          </a:xfrm>
          <a:custGeom>
            <a:avLst/>
            <a:gdLst/>
            <a:ahLst/>
            <a:cxnLst/>
            <a:rect l="l" t="t" r="r" b="b"/>
            <a:pathLst>
              <a:path w="165100" h="50164">
                <a:moveTo>
                  <a:pt x="102209" y="49898"/>
                </a:moveTo>
                <a:lnTo>
                  <a:pt x="164782" y="49898"/>
                </a:lnTo>
                <a:lnTo>
                  <a:pt x="164782" y="4737"/>
                </a:lnTo>
                <a:lnTo>
                  <a:pt x="102209" y="4737"/>
                </a:lnTo>
                <a:lnTo>
                  <a:pt x="102209" y="49898"/>
                </a:lnTo>
              </a:path>
              <a:path w="165100" h="50164">
                <a:moveTo>
                  <a:pt x="0" y="45935"/>
                </a:moveTo>
                <a:lnTo>
                  <a:pt x="62585" y="45935"/>
                </a:lnTo>
                <a:lnTo>
                  <a:pt x="62585" y="0"/>
                </a:lnTo>
                <a:lnTo>
                  <a:pt x="0" y="0"/>
                </a:lnTo>
                <a:lnTo>
                  <a:pt x="0" y="45935"/>
                </a:lnTo>
              </a:path>
            </a:pathLst>
          </a:custGeom>
          <a:ln w="3175">
            <a:solidFill>
              <a:srgbClr val="252525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386" name="object 26386"/>
          <p:cNvSpPr txBox="1"/>
          <p:nvPr/>
        </p:nvSpPr>
        <p:spPr>
          <a:xfrm>
            <a:off x="6528073" y="1360431"/>
            <a:ext cx="55721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1200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387" name="object 26387"/>
          <p:cNvGrpSpPr/>
          <p:nvPr/>
        </p:nvGrpSpPr>
        <p:grpSpPr>
          <a:xfrm>
            <a:off x="4612106" y="2481572"/>
            <a:ext cx="112300" cy="35576"/>
            <a:chOff x="5139416" y="3676402"/>
            <a:chExt cx="166370" cy="52705"/>
          </a:xfrm>
        </p:grpSpPr>
        <p:sp>
          <p:nvSpPr>
            <p:cNvPr id="26388" name="object 26388"/>
            <p:cNvSpPr/>
            <p:nvPr/>
          </p:nvSpPr>
          <p:spPr>
            <a:xfrm>
              <a:off x="5140210" y="3681945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4" h="46354">
                  <a:moveTo>
                    <a:pt x="0" y="45948"/>
                  </a:moveTo>
                  <a:lnTo>
                    <a:pt x="62585" y="45948"/>
                  </a:lnTo>
                  <a:lnTo>
                    <a:pt x="62585" y="0"/>
                  </a:lnTo>
                  <a:lnTo>
                    <a:pt x="0" y="0"/>
                  </a:lnTo>
                  <a:lnTo>
                    <a:pt x="0" y="45948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89" name="object 26389"/>
            <p:cNvSpPr/>
            <p:nvPr/>
          </p:nvSpPr>
          <p:spPr>
            <a:xfrm>
              <a:off x="5242407" y="3677196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4" h="46354">
                  <a:moveTo>
                    <a:pt x="62585" y="0"/>
                  </a:moveTo>
                  <a:lnTo>
                    <a:pt x="0" y="0"/>
                  </a:lnTo>
                  <a:lnTo>
                    <a:pt x="0" y="45948"/>
                  </a:lnTo>
                  <a:lnTo>
                    <a:pt x="62585" y="45948"/>
                  </a:lnTo>
                  <a:lnTo>
                    <a:pt x="62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90" name="object 26390"/>
            <p:cNvSpPr/>
            <p:nvPr/>
          </p:nvSpPr>
          <p:spPr>
            <a:xfrm>
              <a:off x="5242407" y="3677196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4" h="46354">
                  <a:moveTo>
                    <a:pt x="0" y="45948"/>
                  </a:moveTo>
                  <a:lnTo>
                    <a:pt x="62572" y="45948"/>
                  </a:lnTo>
                  <a:lnTo>
                    <a:pt x="62572" y="0"/>
                  </a:lnTo>
                  <a:lnTo>
                    <a:pt x="0" y="0"/>
                  </a:lnTo>
                  <a:lnTo>
                    <a:pt x="0" y="45948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391" name="object 26391"/>
          <p:cNvSpPr txBox="1"/>
          <p:nvPr/>
        </p:nvSpPr>
        <p:spPr>
          <a:xfrm>
            <a:off x="5454813" y="1228355"/>
            <a:ext cx="159020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25718">
              <a:spcBef>
                <a:spcPts val="61"/>
              </a:spcBef>
            </a:pPr>
            <a:r>
              <a:rPr sz="354" spc="-86" baseline="7936" dirty="0">
                <a:solidFill>
                  <a:srgbClr val="252525"/>
                </a:solidFill>
                <a:latin typeface="Tahoma"/>
                <a:cs typeface="Tahoma"/>
              </a:rPr>
              <a:t>1200</a:t>
            </a:r>
            <a:r>
              <a:rPr sz="354" spc="30" baseline="7936" dirty="0">
                <a:solidFill>
                  <a:srgbClr val="252525"/>
                </a:solidFill>
                <a:latin typeface="Tahoma"/>
                <a:cs typeface="Tahoma"/>
              </a:rPr>
              <a:t> </a:t>
            </a:r>
            <a:r>
              <a:rPr sz="354" spc="35" baseline="7936" dirty="0">
                <a:solidFill>
                  <a:srgbClr val="252525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1200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392" name="object 26392"/>
          <p:cNvGrpSpPr/>
          <p:nvPr/>
        </p:nvGrpSpPr>
        <p:grpSpPr>
          <a:xfrm>
            <a:off x="6813104" y="2047906"/>
            <a:ext cx="43719" cy="32147"/>
            <a:chOff x="8400154" y="3033934"/>
            <a:chExt cx="64769" cy="47625"/>
          </a:xfrm>
        </p:grpSpPr>
        <p:sp>
          <p:nvSpPr>
            <p:cNvPr id="26393" name="object 26393"/>
            <p:cNvSpPr/>
            <p:nvPr/>
          </p:nvSpPr>
          <p:spPr>
            <a:xfrm>
              <a:off x="8400948" y="3034728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5">
                  <a:moveTo>
                    <a:pt x="62585" y="0"/>
                  </a:moveTo>
                  <a:lnTo>
                    <a:pt x="0" y="0"/>
                  </a:lnTo>
                  <a:lnTo>
                    <a:pt x="0" y="45935"/>
                  </a:lnTo>
                  <a:lnTo>
                    <a:pt x="62585" y="45935"/>
                  </a:lnTo>
                  <a:lnTo>
                    <a:pt x="62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94" name="object 26394"/>
            <p:cNvSpPr/>
            <p:nvPr/>
          </p:nvSpPr>
          <p:spPr>
            <a:xfrm>
              <a:off x="8400948" y="3034728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5">
                  <a:moveTo>
                    <a:pt x="0" y="45935"/>
                  </a:moveTo>
                  <a:lnTo>
                    <a:pt x="62585" y="45935"/>
                  </a:lnTo>
                  <a:lnTo>
                    <a:pt x="62585" y="0"/>
                  </a:lnTo>
                  <a:lnTo>
                    <a:pt x="0" y="0"/>
                  </a:lnTo>
                  <a:lnTo>
                    <a:pt x="0" y="45935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395" name="object 26395"/>
          <p:cNvSpPr txBox="1"/>
          <p:nvPr/>
        </p:nvSpPr>
        <p:spPr>
          <a:xfrm>
            <a:off x="6806679" y="2036887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</a:t>
            </a: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0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3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396" name="object 26396"/>
          <p:cNvSpPr txBox="1"/>
          <p:nvPr/>
        </p:nvSpPr>
        <p:spPr>
          <a:xfrm>
            <a:off x="2518046" y="1662561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2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03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397" name="object 26397"/>
          <p:cNvGrpSpPr/>
          <p:nvPr/>
        </p:nvGrpSpPr>
        <p:grpSpPr>
          <a:xfrm>
            <a:off x="6028104" y="1282682"/>
            <a:ext cx="43719" cy="32147"/>
            <a:chOff x="7237190" y="1900269"/>
            <a:chExt cx="64769" cy="47625"/>
          </a:xfrm>
        </p:grpSpPr>
        <p:sp>
          <p:nvSpPr>
            <p:cNvPr id="26398" name="object 26398"/>
            <p:cNvSpPr/>
            <p:nvPr/>
          </p:nvSpPr>
          <p:spPr>
            <a:xfrm>
              <a:off x="7237983" y="1901063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5">
                  <a:moveTo>
                    <a:pt x="62572" y="0"/>
                  </a:moveTo>
                  <a:lnTo>
                    <a:pt x="0" y="0"/>
                  </a:lnTo>
                  <a:lnTo>
                    <a:pt x="0" y="45948"/>
                  </a:lnTo>
                  <a:lnTo>
                    <a:pt x="62572" y="45948"/>
                  </a:lnTo>
                  <a:lnTo>
                    <a:pt x="625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399" name="object 26399"/>
            <p:cNvSpPr/>
            <p:nvPr/>
          </p:nvSpPr>
          <p:spPr>
            <a:xfrm>
              <a:off x="7237983" y="1901063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5">
                  <a:moveTo>
                    <a:pt x="0" y="45948"/>
                  </a:moveTo>
                  <a:lnTo>
                    <a:pt x="62572" y="45948"/>
                  </a:lnTo>
                  <a:lnTo>
                    <a:pt x="62572" y="0"/>
                  </a:lnTo>
                  <a:lnTo>
                    <a:pt x="0" y="0"/>
                  </a:lnTo>
                  <a:lnTo>
                    <a:pt x="0" y="45948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400" name="object 26400"/>
          <p:cNvSpPr txBox="1"/>
          <p:nvPr/>
        </p:nvSpPr>
        <p:spPr>
          <a:xfrm>
            <a:off x="5982460" y="1271672"/>
            <a:ext cx="95155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u="sng" spc="-34" dirty="0">
                <a:solidFill>
                  <a:srgbClr val="252525"/>
                </a:solidFill>
                <a:uFill>
                  <a:solidFill>
                    <a:srgbClr val="5E5E5E"/>
                  </a:solidFill>
                </a:uFill>
                <a:latin typeface="Tahoma"/>
                <a:cs typeface="Tahoma"/>
              </a:rPr>
              <a:t>   </a:t>
            </a:r>
            <a:r>
              <a:rPr sz="236" u="sng" spc="10" dirty="0">
                <a:solidFill>
                  <a:srgbClr val="252525"/>
                </a:solidFill>
                <a:uFill>
                  <a:solidFill>
                    <a:srgbClr val="5E5E5E"/>
                  </a:solidFill>
                </a:uFill>
                <a:latin typeface="Tahoma"/>
                <a:cs typeface="Tahoma"/>
              </a:rPr>
              <a:t> </a:t>
            </a:r>
            <a:r>
              <a:rPr sz="236" spc="-37" dirty="0">
                <a:solidFill>
                  <a:srgbClr val="252525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2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03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401" name="object 26401"/>
          <p:cNvGrpSpPr/>
          <p:nvPr/>
        </p:nvGrpSpPr>
        <p:grpSpPr>
          <a:xfrm>
            <a:off x="6496007" y="2773551"/>
            <a:ext cx="85725" cy="40719"/>
            <a:chOff x="7930381" y="4108964"/>
            <a:chExt cx="127000" cy="60325"/>
          </a:xfrm>
        </p:grpSpPr>
        <p:sp>
          <p:nvSpPr>
            <p:cNvPr id="26402" name="object 26402"/>
            <p:cNvSpPr/>
            <p:nvPr/>
          </p:nvSpPr>
          <p:spPr>
            <a:xfrm>
              <a:off x="7993748" y="4109758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62585" y="0"/>
                  </a:moveTo>
                  <a:lnTo>
                    <a:pt x="0" y="0"/>
                  </a:lnTo>
                  <a:lnTo>
                    <a:pt x="0" y="45935"/>
                  </a:lnTo>
                  <a:lnTo>
                    <a:pt x="62585" y="45935"/>
                  </a:lnTo>
                  <a:lnTo>
                    <a:pt x="62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03" name="object 26403"/>
            <p:cNvSpPr/>
            <p:nvPr/>
          </p:nvSpPr>
          <p:spPr>
            <a:xfrm>
              <a:off x="7993748" y="4109758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0" y="45935"/>
                  </a:moveTo>
                  <a:lnTo>
                    <a:pt x="62572" y="45935"/>
                  </a:lnTo>
                  <a:lnTo>
                    <a:pt x="62572" y="0"/>
                  </a:lnTo>
                  <a:lnTo>
                    <a:pt x="0" y="0"/>
                  </a:lnTo>
                  <a:lnTo>
                    <a:pt x="0" y="45935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04" name="object 26404"/>
            <p:cNvSpPr/>
            <p:nvPr/>
          </p:nvSpPr>
          <p:spPr>
            <a:xfrm>
              <a:off x="7931175" y="4122432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62585" y="0"/>
                  </a:moveTo>
                  <a:lnTo>
                    <a:pt x="0" y="0"/>
                  </a:lnTo>
                  <a:lnTo>
                    <a:pt x="0" y="45935"/>
                  </a:lnTo>
                  <a:lnTo>
                    <a:pt x="62585" y="45935"/>
                  </a:lnTo>
                  <a:lnTo>
                    <a:pt x="62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05" name="object 26405"/>
            <p:cNvSpPr/>
            <p:nvPr/>
          </p:nvSpPr>
          <p:spPr>
            <a:xfrm>
              <a:off x="7931175" y="4122432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0" y="45935"/>
                  </a:moveTo>
                  <a:lnTo>
                    <a:pt x="62585" y="45935"/>
                  </a:lnTo>
                  <a:lnTo>
                    <a:pt x="62585" y="0"/>
                  </a:lnTo>
                  <a:lnTo>
                    <a:pt x="0" y="0"/>
                  </a:lnTo>
                  <a:lnTo>
                    <a:pt x="0" y="45935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406" name="object 26406"/>
          <p:cNvSpPr txBox="1"/>
          <p:nvPr/>
        </p:nvSpPr>
        <p:spPr>
          <a:xfrm>
            <a:off x="6472429" y="2771088"/>
            <a:ext cx="132445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25718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</a:t>
            </a: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0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0</a:t>
            </a:r>
            <a:r>
              <a:rPr sz="236" spc="-37" dirty="0">
                <a:solidFill>
                  <a:srgbClr val="252525"/>
                </a:solidFill>
                <a:latin typeface="Tahoma"/>
                <a:cs typeface="Tahoma"/>
              </a:rPr>
              <a:t> </a:t>
            </a:r>
            <a:r>
              <a:rPr sz="354" spc="-86" baseline="15873" dirty="0">
                <a:solidFill>
                  <a:srgbClr val="252525"/>
                </a:solidFill>
                <a:latin typeface="Tahoma"/>
                <a:cs typeface="Tahoma"/>
              </a:rPr>
              <a:t>1</a:t>
            </a:r>
            <a:r>
              <a:rPr sz="354" spc="-91" baseline="15873" dirty="0">
                <a:solidFill>
                  <a:srgbClr val="252525"/>
                </a:solidFill>
                <a:latin typeface="Tahoma"/>
                <a:cs typeface="Tahoma"/>
              </a:rPr>
              <a:t>2</a:t>
            </a:r>
            <a:r>
              <a:rPr sz="354" spc="-86" baseline="15873" dirty="0">
                <a:solidFill>
                  <a:srgbClr val="252525"/>
                </a:solidFill>
                <a:latin typeface="Tahoma"/>
                <a:cs typeface="Tahoma"/>
              </a:rPr>
              <a:t>00</a:t>
            </a:r>
            <a:endParaRPr sz="354" baseline="15873">
              <a:latin typeface="Tahoma"/>
              <a:cs typeface="Tahoma"/>
            </a:endParaRPr>
          </a:p>
        </p:txBody>
      </p:sp>
      <p:grpSp>
        <p:nvGrpSpPr>
          <p:cNvPr id="26407" name="object 26407"/>
          <p:cNvGrpSpPr/>
          <p:nvPr/>
        </p:nvGrpSpPr>
        <p:grpSpPr>
          <a:xfrm>
            <a:off x="7025827" y="2433338"/>
            <a:ext cx="43719" cy="32576"/>
            <a:chOff x="8715299" y="3604945"/>
            <a:chExt cx="64769" cy="48260"/>
          </a:xfrm>
        </p:grpSpPr>
        <p:sp>
          <p:nvSpPr>
            <p:cNvPr id="26408" name="object 26408"/>
            <p:cNvSpPr/>
            <p:nvPr/>
          </p:nvSpPr>
          <p:spPr>
            <a:xfrm>
              <a:off x="8716251" y="3605898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62623" y="0"/>
                  </a:moveTo>
                  <a:lnTo>
                    <a:pt x="0" y="0"/>
                  </a:lnTo>
                  <a:lnTo>
                    <a:pt x="0" y="45948"/>
                  </a:lnTo>
                  <a:lnTo>
                    <a:pt x="62623" y="45948"/>
                  </a:lnTo>
                  <a:lnTo>
                    <a:pt x="626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09" name="object 26409"/>
            <p:cNvSpPr/>
            <p:nvPr/>
          </p:nvSpPr>
          <p:spPr>
            <a:xfrm>
              <a:off x="8716251" y="3605898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0" y="45948"/>
                  </a:moveTo>
                  <a:lnTo>
                    <a:pt x="62623" y="45948"/>
                  </a:lnTo>
                  <a:lnTo>
                    <a:pt x="62623" y="0"/>
                  </a:lnTo>
                  <a:lnTo>
                    <a:pt x="0" y="0"/>
                  </a:lnTo>
                  <a:lnTo>
                    <a:pt x="0" y="45948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410" name="object 26410"/>
          <p:cNvSpPr txBox="1"/>
          <p:nvPr/>
        </p:nvSpPr>
        <p:spPr>
          <a:xfrm>
            <a:off x="7020040" y="2422435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2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00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411" name="object 26411"/>
          <p:cNvSpPr/>
          <p:nvPr/>
        </p:nvSpPr>
        <p:spPr>
          <a:xfrm>
            <a:off x="2166736" y="3182086"/>
            <a:ext cx="42434" cy="31290"/>
          </a:xfrm>
          <a:custGeom>
            <a:avLst/>
            <a:gdLst/>
            <a:ahLst/>
            <a:cxnLst/>
            <a:rect l="l" t="t" r="r" b="b"/>
            <a:pathLst>
              <a:path w="62865" h="46354">
                <a:moveTo>
                  <a:pt x="0" y="45948"/>
                </a:moveTo>
                <a:lnTo>
                  <a:pt x="62585" y="45948"/>
                </a:lnTo>
                <a:lnTo>
                  <a:pt x="62585" y="0"/>
                </a:lnTo>
                <a:lnTo>
                  <a:pt x="0" y="0"/>
                </a:lnTo>
                <a:lnTo>
                  <a:pt x="0" y="45948"/>
                </a:lnTo>
              </a:path>
            </a:pathLst>
          </a:custGeom>
          <a:ln w="3175">
            <a:solidFill>
              <a:srgbClr val="252525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412" name="object 26412"/>
          <p:cNvSpPr txBox="1"/>
          <p:nvPr/>
        </p:nvSpPr>
        <p:spPr>
          <a:xfrm>
            <a:off x="2160298" y="3170540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1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200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413" name="object 26413"/>
          <p:cNvSpPr/>
          <p:nvPr/>
        </p:nvSpPr>
        <p:spPr>
          <a:xfrm>
            <a:off x="3376865" y="1398715"/>
            <a:ext cx="42434" cy="30861"/>
          </a:xfrm>
          <a:custGeom>
            <a:avLst/>
            <a:gdLst/>
            <a:ahLst/>
            <a:cxnLst/>
            <a:rect l="l" t="t" r="r" b="b"/>
            <a:pathLst>
              <a:path w="62864" h="45719">
                <a:moveTo>
                  <a:pt x="0" y="45161"/>
                </a:moveTo>
                <a:lnTo>
                  <a:pt x="62572" y="45161"/>
                </a:lnTo>
                <a:lnTo>
                  <a:pt x="62572" y="0"/>
                </a:lnTo>
                <a:lnTo>
                  <a:pt x="0" y="0"/>
                </a:lnTo>
                <a:lnTo>
                  <a:pt x="0" y="45161"/>
                </a:lnTo>
              </a:path>
            </a:pathLst>
          </a:custGeom>
          <a:ln w="3175">
            <a:solidFill>
              <a:srgbClr val="252525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414" name="object 26414"/>
          <p:cNvSpPr txBox="1"/>
          <p:nvPr/>
        </p:nvSpPr>
        <p:spPr>
          <a:xfrm>
            <a:off x="3369887" y="1387178"/>
            <a:ext cx="55721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1200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415" name="object 26415"/>
          <p:cNvSpPr/>
          <p:nvPr/>
        </p:nvSpPr>
        <p:spPr>
          <a:xfrm>
            <a:off x="2376352" y="1713685"/>
            <a:ext cx="42434" cy="30861"/>
          </a:xfrm>
          <a:custGeom>
            <a:avLst/>
            <a:gdLst/>
            <a:ahLst/>
            <a:cxnLst/>
            <a:rect l="l" t="t" r="r" b="b"/>
            <a:pathLst>
              <a:path w="62864" h="45719">
                <a:moveTo>
                  <a:pt x="0" y="45161"/>
                </a:moveTo>
                <a:lnTo>
                  <a:pt x="62572" y="45161"/>
                </a:lnTo>
                <a:lnTo>
                  <a:pt x="62572" y="0"/>
                </a:lnTo>
                <a:lnTo>
                  <a:pt x="0" y="0"/>
                </a:lnTo>
                <a:lnTo>
                  <a:pt x="0" y="45161"/>
                </a:lnTo>
              </a:path>
            </a:pathLst>
          </a:custGeom>
          <a:ln w="3175">
            <a:solidFill>
              <a:srgbClr val="252525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416" name="object 26416"/>
          <p:cNvSpPr txBox="1"/>
          <p:nvPr/>
        </p:nvSpPr>
        <p:spPr>
          <a:xfrm>
            <a:off x="2332486" y="1702140"/>
            <a:ext cx="92154" cy="10602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45434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</a:t>
            </a: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0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0</a:t>
            </a:r>
            <a:endParaRPr sz="236">
              <a:latin typeface="Tahoma"/>
              <a:cs typeface="Tahoma"/>
            </a:endParaRPr>
          </a:p>
          <a:p>
            <a:pPr marL="8573">
              <a:spcBef>
                <a:spcPts val="179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1200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417" name="object 26417"/>
          <p:cNvSpPr/>
          <p:nvPr/>
        </p:nvSpPr>
        <p:spPr>
          <a:xfrm>
            <a:off x="2150157" y="3119524"/>
            <a:ext cx="42434" cy="31290"/>
          </a:xfrm>
          <a:custGeom>
            <a:avLst/>
            <a:gdLst/>
            <a:ahLst/>
            <a:cxnLst/>
            <a:rect l="l" t="t" r="r" b="b"/>
            <a:pathLst>
              <a:path w="62865" h="46354">
                <a:moveTo>
                  <a:pt x="0" y="45935"/>
                </a:moveTo>
                <a:lnTo>
                  <a:pt x="62585" y="45935"/>
                </a:lnTo>
                <a:lnTo>
                  <a:pt x="62585" y="0"/>
                </a:lnTo>
                <a:lnTo>
                  <a:pt x="0" y="0"/>
                </a:lnTo>
                <a:lnTo>
                  <a:pt x="0" y="45935"/>
                </a:lnTo>
              </a:path>
            </a:pathLst>
          </a:custGeom>
          <a:ln w="3175">
            <a:solidFill>
              <a:srgbClr val="252525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418" name="object 26418"/>
          <p:cNvSpPr txBox="1"/>
          <p:nvPr/>
        </p:nvSpPr>
        <p:spPr>
          <a:xfrm>
            <a:off x="2143187" y="3107978"/>
            <a:ext cx="55721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1200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419" name="object 26419"/>
          <p:cNvGrpSpPr/>
          <p:nvPr/>
        </p:nvGrpSpPr>
        <p:grpSpPr>
          <a:xfrm>
            <a:off x="6813104" y="2697616"/>
            <a:ext cx="43719" cy="32147"/>
            <a:chOff x="8400154" y="3996467"/>
            <a:chExt cx="64769" cy="47625"/>
          </a:xfrm>
        </p:grpSpPr>
        <p:sp>
          <p:nvSpPr>
            <p:cNvPr id="26420" name="object 26420"/>
            <p:cNvSpPr/>
            <p:nvPr/>
          </p:nvSpPr>
          <p:spPr>
            <a:xfrm>
              <a:off x="8400948" y="3997261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62585" y="0"/>
                  </a:moveTo>
                  <a:lnTo>
                    <a:pt x="0" y="0"/>
                  </a:lnTo>
                  <a:lnTo>
                    <a:pt x="0" y="45935"/>
                  </a:lnTo>
                  <a:lnTo>
                    <a:pt x="62585" y="45935"/>
                  </a:lnTo>
                  <a:lnTo>
                    <a:pt x="62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21" name="object 26421"/>
            <p:cNvSpPr/>
            <p:nvPr/>
          </p:nvSpPr>
          <p:spPr>
            <a:xfrm>
              <a:off x="8400948" y="3997261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0" y="45935"/>
                  </a:moveTo>
                  <a:lnTo>
                    <a:pt x="62585" y="45935"/>
                  </a:lnTo>
                  <a:lnTo>
                    <a:pt x="62585" y="0"/>
                  </a:lnTo>
                  <a:lnTo>
                    <a:pt x="0" y="0"/>
                  </a:lnTo>
                  <a:lnTo>
                    <a:pt x="0" y="45935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422" name="object 26422"/>
          <p:cNvGrpSpPr/>
          <p:nvPr/>
        </p:nvGrpSpPr>
        <p:grpSpPr>
          <a:xfrm>
            <a:off x="2747459" y="1502463"/>
            <a:ext cx="111443" cy="86154"/>
            <a:chOff x="2376976" y="2225871"/>
            <a:chExt cx="165100" cy="127635"/>
          </a:xfrm>
        </p:grpSpPr>
        <p:sp>
          <p:nvSpPr>
            <p:cNvPr id="26423" name="object 26423"/>
            <p:cNvSpPr/>
            <p:nvPr/>
          </p:nvSpPr>
          <p:spPr>
            <a:xfrm>
              <a:off x="2434018" y="2306675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4" h="46355">
                  <a:moveTo>
                    <a:pt x="62585" y="0"/>
                  </a:moveTo>
                  <a:lnTo>
                    <a:pt x="0" y="0"/>
                  </a:lnTo>
                  <a:lnTo>
                    <a:pt x="0" y="45948"/>
                  </a:lnTo>
                  <a:lnTo>
                    <a:pt x="62585" y="45948"/>
                  </a:lnTo>
                  <a:lnTo>
                    <a:pt x="62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24" name="object 26424"/>
            <p:cNvSpPr/>
            <p:nvPr/>
          </p:nvSpPr>
          <p:spPr>
            <a:xfrm>
              <a:off x="2434018" y="2306675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4" h="46355">
                  <a:moveTo>
                    <a:pt x="0" y="45948"/>
                  </a:moveTo>
                  <a:lnTo>
                    <a:pt x="62585" y="45948"/>
                  </a:lnTo>
                  <a:lnTo>
                    <a:pt x="62585" y="0"/>
                  </a:lnTo>
                  <a:lnTo>
                    <a:pt x="0" y="0"/>
                  </a:lnTo>
                  <a:lnTo>
                    <a:pt x="0" y="45948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25" name="object 26425"/>
            <p:cNvSpPr/>
            <p:nvPr/>
          </p:nvSpPr>
          <p:spPr>
            <a:xfrm>
              <a:off x="2377770" y="2226652"/>
              <a:ext cx="163195" cy="52069"/>
            </a:xfrm>
            <a:custGeom>
              <a:avLst/>
              <a:gdLst/>
              <a:ahLst/>
              <a:cxnLst/>
              <a:rect l="l" t="t" r="r" b="b"/>
              <a:pathLst>
                <a:path w="163194" h="52069">
                  <a:moveTo>
                    <a:pt x="163195" y="20624"/>
                  </a:moveTo>
                  <a:lnTo>
                    <a:pt x="140220" y="12"/>
                  </a:lnTo>
                  <a:lnTo>
                    <a:pt x="137833" y="12"/>
                  </a:lnTo>
                  <a:lnTo>
                    <a:pt x="26149" y="0"/>
                  </a:lnTo>
                  <a:lnTo>
                    <a:pt x="22974" y="12"/>
                  </a:lnTo>
                  <a:lnTo>
                    <a:pt x="0" y="26162"/>
                  </a:lnTo>
                  <a:lnTo>
                    <a:pt x="5905" y="41998"/>
                  </a:lnTo>
                  <a:lnTo>
                    <a:pt x="18630" y="50380"/>
                  </a:lnTo>
                  <a:lnTo>
                    <a:pt x="26149" y="50406"/>
                  </a:lnTo>
                  <a:lnTo>
                    <a:pt x="26149" y="51498"/>
                  </a:lnTo>
                  <a:lnTo>
                    <a:pt x="137833" y="51498"/>
                  </a:lnTo>
                  <a:lnTo>
                    <a:pt x="137833" y="50406"/>
                  </a:lnTo>
                  <a:lnTo>
                    <a:pt x="145427" y="50419"/>
                  </a:lnTo>
                  <a:lnTo>
                    <a:pt x="158445" y="41211"/>
                  </a:lnTo>
                  <a:lnTo>
                    <a:pt x="160820" y="36449"/>
                  </a:lnTo>
                  <a:lnTo>
                    <a:pt x="163195" y="30911"/>
                  </a:lnTo>
                  <a:lnTo>
                    <a:pt x="163195" y="26162"/>
                  </a:lnTo>
                  <a:lnTo>
                    <a:pt x="163195" y="2062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26" name="object 26426"/>
            <p:cNvSpPr/>
            <p:nvPr/>
          </p:nvSpPr>
          <p:spPr>
            <a:xfrm>
              <a:off x="2377770" y="2226665"/>
              <a:ext cx="163195" cy="52069"/>
            </a:xfrm>
            <a:custGeom>
              <a:avLst/>
              <a:gdLst/>
              <a:ahLst/>
              <a:cxnLst/>
              <a:rect l="l" t="t" r="r" b="b"/>
              <a:pathLst>
                <a:path w="163194" h="52069">
                  <a:moveTo>
                    <a:pt x="26149" y="51498"/>
                  </a:moveTo>
                  <a:lnTo>
                    <a:pt x="137845" y="51498"/>
                  </a:lnTo>
                  <a:lnTo>
                    <a:pt x="147823" y="49432"/>
                  </a:lnTo>
                  <a:lnTo>
                    <a:pt x="155868" y="43876"/>
                  </a:lnTo>
                  <a:lnTo>
                    <a:pt x="161239" y="35794"/>
                  </a:lnTo>
                  <a:lnTo>
                    <a:pt x="163194" y="26149"/>
                  </a:lnTo>
                  <a:lnTo>
                    <a:pt x="161239" y="16046"/>
                  </a:lnTo>
                  <a:lnTo>
                    <a:pt x="155868" y="7726"/>
                  </a:lnTo>
                  <a:lnTo>
                    <a:pt x="147823" y="2080"/>
                  </a:lnTo>
                  <a:lnTo>
                    <a:pt x="137845" y="0"/>
                  </a:lnTo>
                  <a:lnTo>
                    <a:pt x="26149" y="0"/>
                  </a:lnTo>
                  <a:lnTo>
                    <a:pt x="16046" y="2080"/>
                  </a:lnTo>
                  <a:lnTo>
                    <a:pt x="7726" y="7726"/>
                  </a:lnTo>
                  <a:lnTo>
                    <a:pt x="2080" y="16046"/>
                  </a:lnTo>
                  <a:lnTo>
                    <a:pt x="0" y="26149"/>
                  </a:lnTo>
                  <a:lnTo>
                    <a:pt x="2080" y="35794"/>
                  </a:lnTo>
                  <a:lnTo>
                    <a:pt x="7726" y="43876"/>
                  </a:lnTo>
                  <a:lnTo>
                    <a:pt x="16046" y="49432"/>
                  </a:lnTo>
                  <a:lnTo>
                    <a:pt x="261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427" name="object 26427"/>
          <p:cNvSpPr txBox="1"/>
          <p:nvPr/>
        </p:nvSpPr>
        <p:spPr>
          <a:xfrm>
            <a:off x="6806679" y="2687137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</a:t>
            </a: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0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3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428" name="object 26428"/>
          <p:cNvSpPr/>
          <p:nvPr/>
        </p:nvSpPr>
        <p:spPr>
          <a:xfrm>
            <a:off x="2136253" y="2562851"/>
            <a:ext cx="42434" cy="30861"/>
          </a:xfrm>
          <a:custGeom>
            <a:avLst/>
            <a:gdLst/>
            <a:ahLst/>
            <a:cxnLst/>
            <a:rect l="l" t="t" r="r" b="b"/>
            <a:pathLst>
              <a:path w="62865" h="45720">
                <a:moveTo>
                  <a:pt x="0" y="45161"/>
                </a:moveTo>
                <a:lnTo>
                  <a:pt x="62585" y="45161"/>
                </a:lnTo>
                <a:lnTo>
                  <a:pt x="62585" y="0"/>
                </a:lnTo>
                <a:lnTo>
                  <a:pt x="0" y="0"/>
                </a:lnTo>
                <a:lnTo>
                  <a:pt x="0" y="45161"/>
                </a:lnTo>
              </a:path>
            </a:pathLst>
          </a:custGeom>
          <a:ln w="3175">
            <a:solidFill>
              <a:srgbClr val="252525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429" name="object 26429"/>
          <p:cNvSpPr txBox="1"/>
          <p:nvPr/>
        </p:nvSpPr>
        <p:spPr>
          <a:xfrm>
            <a:off x="2129814" y="2551306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1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201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430" name="object 26430"/>
          <p:cNvGrpSpPr/>
          <p:nvPr/>
        </p:nvGrpSpPr>
        <p:grpSpPr>
          <a:xfrm>
            <a:off x="2360839" y="2187998"/>
            <a:ext cx="43719" cy="31718"/>
            <a:chOff x="1804206" y="3241478"/>
            <a:chExt cx="64769" cy="46990"/>
          </a:xfrm>
        </p:grpSpPr>
        <p:sp>
          <p:nvSpPr>
            <p:cNvPr id="26431" name="object 26431"/>
            <p:cNvSpPr/>
            <p:nvPr/>
          </p:nvSpPr>
          <p:spPr>
            <a:xfrm>
              <a:off x="1805000" y="3242271"/>
              <a:ext cx="62865" cy="45720"/>
            </a:xfrm>
            <a:custGeom>
              <a:avLst/>
              <a:gdLst/>
              <a:ahLst/>
              <a:cxnLst/>
              <a:rect l="l" t="t" r="r" b="b"/>
              <a:pathLst>
                <a:path w="62864" h="45720">
                  <a:moveTo>
                    <a:pt x="62585" y="0"/>
                  </a:moveTo>
                  <a:lnTo>
                    <a:pt x="0" y="0"/>
                  </a:lnTo>
                  <a:lnTo>
                    <a:pt x="0" y="45161"/>
                  </a:lnTo>
                  <a:lnTo>
                    <a:pt x="62585" y="45161"/>
                  </a:lnTo>
                  <a:lnTo>
                    <a:pt x="62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32" name="object 26432"/>
            <p:cNvSpPr/>
            <p:nvPr/>
          </p:nvSpPr>
          <p:spPr>
            <a:xfrm>
              <a:off x="1805000" y="3242271"/>
              <a:ext cx="62865" cy="45720"/>
            </a:xfrm>
            <a:custGeom>
              <a:avLst/>
              <a:gdLst/>
              <a:ahLst/>
              <a:cxnLst/>
              <a:rect l="l" t="t" r="r" b="b"/>
              <a:pathLst>
                <a:path w="62864" h="45720">
                  <a:moveTo>
                    <a:pt x="0" y="45161"/>
                  </a:moveTo>
                  <a:lnTo>
                    <a:pt x="62585" y="45161"/>
                  </a:lnTo>
                  <a:lnTo>
                    <a:pt x="62585" y="0"/>
                  </a:lnTo>
                  <a:lnTo>
                    <a:pt x="0" y="0"/>
                  </a:lnTo>
                  <a:lnTo>
                    <a:pt x="0" y="45161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433" name="object 26433"/>
          <p:cNvSpPr txBox="1"/>
          <p:nvPr/>
        </p:nvSpPr>
        <p:spPr>
          <a:xfrm>
            <a:off x="2337260" y="2165764"/>
            <a:ext cx="47491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25718">
              <a:spcBef>
                <a:spcPts val="61"/>
              </a:spcBef>
            </a:pPr>
            <a:r>
              <a:rPr sz="354" spc="-86" baseline="-23809" dirty="0">
                <a:solidFill>
                  <a:srgbClr val="252525"/>
                </a:solidFill>
                <a:latin typeface="Tahoma"/>
                <a:cs typeface="Tahoma"/>
              </a:rPr>
              <a:t>1203</a:t>
            </a:r>
            <a:r>
              <a:rPr sz="354" spc="5" baseline="-23809" dirty="0">
                <a:solidFill>
                  <a:srgbClr val="252525"/>
                </a:solidFill>
                <a:latin typeface="Tahoma"/>
                <a:cs typeface="Tahoma"/>
              </a:rPr>
              <a:t>     </a:t>
            </a:r>
            <a:r>
              <a:rPr sz="135" spc="-24" dirty="0">
                <a:latin typeface="Tahoma"/>
                <a:cs typeface="Tahoma"/>
              </a:rPr>
              <a:t>14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vis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Wurth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Assy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plus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27" dirty="0">
                <a:latin typeface="Tahoma"/>
                <a:cs typeface="Tahoma"/>
              </a:rPr>
              <a:t>VG  </a:t>
            </a:r>
            <a:r>
              <a:rPr sz="135" spc="-24" dirty="0">
                <a:latin typeface="Tahoma"/>
                <a:cs typeface="Tahoma"/>
              </a:rPr>
              <a:t>ø8x240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à</a:t>
            </a:r>
            <a:r>
              <a:rPr sz="135" spc="-14" dirty="0">
                <a:latin typeface="Tahoma"/>
                <a:cs typeface="Tahoma"/>
              </a:rPr>
              <a:t> </a:t>
            </a:r>
            <a:r>
              <a:rPr sz="135" spc="-17" dirty="0">
                <a:latin typeface="Tahoma"/>
                <a:cs typeface="Tahoma"/>
              </a:rPr>
              <a:t>l'axe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de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4" dirty="0">
                <a:latin typeface="Tahoma"/>
                <a:cs typeface="Tahoma"/>
              </a:rPr>
              <a:t>chaque</a:t>
            </a:r>
            <a:r>
              <a:rPr sz="135" spc="-10" dirty="0">
                <a:latin typeface="Tahoma"/>
                <a:cs typeface="Tahoma"/>
              </a:rPr>
              <a:t> </a:t>
            </a:r>
            <a:r>
              <a:rPr sz="135" spc="-20" dirty="0">
                <a:latin typeface="Tahoma"/>
                <a:cs typeface="Tahoma"/>
              </a:rPr>
              <a:t>montant</a:t>
            </a:r>
            <a:endParaRPr sz="135">
              <a:latin typeface="Tahoma"/>
              <a:cs typeface="Tahoma"/>
            </a:endParaRPr>
          </a:p>
        </p:txBody>
      </p:sp>
      <p:grpSp>
        <p:nvGrpSpPr>
          <p:cNvPr id="26434" name="object 26434"/>
          <p:cNvGrpSpPr/>
          <p:nvPr/>
        </p:nvGrpSpPr>
        <p:grpSpPr>
          <a:xfrm>
            <a:off x="7034408" y="2607669"/>
            <a:ext cx="43719" cy="32576"/>
            <a:chOff x="8728011" y="3863213"/>
            <a:chExt cx="64769" cy="48260"/>
          </a:xfrm>
        </p:grpSpPr>
        <p:sp>
          <p:nvSpPr>
            <p:cNvPr id="26435" name="object 26435"/>
            <p:cNvSpPr/>
            <p:nvPr/>
          </p:nvSpPr>
          <p:spPr>
            <a:xfrm>
              <a:off x="8728963" y="3864165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62534" y="0"/>
                  </a:moveTo>
                  <a:lnTo>
                    <a:pt x="0" y="0"/>
                  </a:lnTo>
                  <a:lnTo>
                    <a:pt x="0" y="45948"/>
                  </a:lnTo>
                  <a:lnTo>
                    <a:pt x="62534" y="45948"/>
                  </a:lnTo>
                  <a:lnTo>
                    <a:pt x="625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36" name="object 26436"/>
            <p:cNvSpPr/>
            <p:nvPr/>
          </p:nvSpPr>
          <p:spPr>
            <a:xfrm>
              <a:off x="8728963" y="3864165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0" y="45948"/>
                  </a:moveTo>
                  <a:lnTo>
                    <a:pt x="62534" y="45948"/>
                  </a:lnTo>
                  <a:lnTo>
                    <a:pt x="62534" y="0"/>
                  </a:lnTo>
                  <a:lnTo>
                    <a:pt x="0" y="0"/>
                  </a:lnTo>
                  <a:lnTo>
                    <a:pt x="0" y="45948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437" name="object 26437"/>
          <p:cNvSpPr txBox="1"/>
          <p:nvPr/>
        </p:nvSpPr>
        <p:spPr>
          <a:xfrm>
            <a:off x="7028056" y="2596757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</a:t>
            </a: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0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0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438" name="object 26438"/>
          <p:cNvGrpSpPr/>
          <p:nvPr/>
        </p:nvGrpSpPr>
        <p:grpSpPr>
          <a:xfrm>
            <a:off x="3505191" y="2470881"/>
            <a:ext cx="110585" cy="37719"/>
            <a:chOff x="3499542" y="3660565"/>
            <a:chExt cx="163830" cy="55880"/>
          </a:xfrm>
        </p:grpSpPr>
        <p:sp>
          <p:nvSpPr>
            <p:cNvPr id="26439" name="object 26439"/>
            <p:cNvSpPr/>
            <p:nvPr/>
          </p:nvSpPr>
          <p:spPr>
            <a:xfrm>
              <a:off x="3500335" y="3661359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4" h="46354">
                  <a:moveTo>
                    <a:pt x="62585" y="0"/>
                  </a:moveTo>
                  <a:lnTo>
                    <a:pt x="0" y="0"/>
                  </a:lnTo>
                  <a:lnTo>
                    <a:pt x="0" y="45948"/>
                  </a:lnTo>
                  <a:lnTo>
                    <a:pt x="62585" y="45948"/>
                  </a:lnTo>
                  <a:lnTo>
                    <a:pt x="625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40" name="object 26440"/>
            <p:cNvSpPr/>
            <p:nvPr/>
          </p:nvSpPr>
          <p:spPr>
            <a:xfrm>
              <a:off x="3500335" y="3661359"/>
              <a:ext cx="161925" cy="53975"/>
            </a:xfrm>
            <a:custGeom>
              <a:avLst/>
              <a:gdLst/>
              <a:ahLst/>
              <a:cxnLst/>
              <a:rect l="l" t="t" r="r" b="b"/>
              <a:pathLst>
                <a:path w="161925" h="53975">
                  <a:moveTo>
                    <a:pt x="0" y="45948"/>
                  </a:moveTo>
                  <a:lnTo>
                    <a:pt x="62572" y="45948"/>
                  </a:lnTo>
                  <a:lnTo>
                    <a:pt x="62572" y="0"/>
                  </a:lnTo>
                  <a:lnTo>
                    <a:pt x="0" y="0"/>
                  </a:lnTo>
                  <a:lnTo>
                    <a:pt x="0" y="45948"/>
                  </a:lnTo>
                </a:path>
                <a:path w="161925" h="53975">
                  <a:moveTo>
                    <a:pt x="99034" y="53860"/>
                  </a:moveTo>
                  <a:lnTo>
                    <a:pt x="161620" y="53860"/>
                  </a:lnTo>
                  <a:lnTo>
                    <a:pt x="161620" y="7924"/>
                  </a:lnTo>
                  <a:lnTo>
                    <a:pt x="99034" y="7924"/>
                  </a:lnTo>
                  <a:lnTo>
                    <a:pt x="99034" y="53860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441" name="object 26441"/>
          <p:cNvGrpSpPr/>
          <p:nvPr/>
        </p:nvGrpSpPr>
        <p:grpSpPr>
          <a:xfrm>
            <a:off x="7014704" y="2617934"/>
            <a:ext cx="173593" cy="66437"/>
            <a:chOff x="8698820" y="3878421"/>
            <a:chExt cx="257175" cy="98425"/>
          </a:xfrm>
        </p:grpSpPr>
        <p:sp>
          <p:nvSpPr>
            <p:cNvPr id="26442" name="object 26442"/>
            <p:cNvSpPr/>
            <p:nvPr/>
          </p:nvSpPr>
          <p:spPr>
            <a:xfrm>
              <a:off x="8699613" y="3879215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62623" y="0"/>
                  </a:moveTo>
                  <a:lnTo>
                    <a:pt x="0" y="0"/>
                  </a:lnTo>
                  <a:lnTo>
                    <a:pt x="0" y="45948"/>
                  </a:lnTo>
                  <a:lnTo>
                    <a:pt x="62623" y="45948"/>
                  </a:lnTo>
                  <a:lnTo>
                    <a:pt x="626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43" name="object 26443"/>
            <p:cNvSpPr/>
            <p:nvPr/>
          </p:nvSpPr>
          <p:spPr>
            <a:xfrm>
              <a:off x="8699613" y="3879215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4">
                  <a:moveTo>
                    <a:pt x="0" y="45948"/>
                  </a:moveTo>
                  <a:lnTo>
                    <a:pt x="62623" y="45948"/>
                  </a:lnTo>
                  <a:lnTo>
                    <a:pt x="62623" y="0"/>
                  </a:lnTo>
                  <a:lnTo>
                    <a:pt x="0" y="0"/>
                  </a:lnTo>
                  <a:lnTo>
                    <a:pt x="0" y="45948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44" name="object 26444"/>
            <p:cNvSpPr/>
            <p:nvPr/>
          </p:nvSpPr>
          <p:spPr>
            <a:xfrm>
              <a:off x="8798610" y="3924477"/>
              <a:ext cx="156210" cy="50800"/>
            </a:xfrm>
            <a:custGeom>
              <a:avLst/>
              <a:gdLst/>
              <a:ahLst/>
              <a:cxnLst/>
              <a:rect l="l" t="t" r="r" b="b"/>
              <a:pathLst>
                <a:path w="156209" h="50800">
                  <a:moveTo>
                    <a:pt x="51498" y="26035"/>
                  </a:moveTo>
                  <a:lnTo>
                    <a:pt x="50749" y="20497"/>
                  </a:lnTo>
                  <a:lnTo>
                    <a:pt x="49161" y="14947"/>
                  </a:lnTo>
                  <a:lnTo>
                    <a:pt x="39801" y="3810"/>
                  </a:lnTo>
                  <a:lnTo>
                    <a:pt x="25781" y="63"/>
                  </a:lnTo>
                  <a:lnTo>
                    <a:pt x="11760" y="3759"/>
                  </a:lnTo>
                  <a:lnTo>
                    <a:pt x="2425" y="14947"/>
                  </a:lnTo>
                  <a:lnTo>
                    <a:pt x="838" y="20497"/>
                  </a:lnTo>
                  <a:lnTo>
                    <a:pt x="0" y="26035"/>
                  </a:lnTo>
                  <a:lnTo>
                    <a:pt x="5778" y="42075"/>
                  </a:lnTo>
                  <a:lnTo>
                    <a:pt x="18249" y="50355"/>
                  </a:lnTo>
                  <a:lnTo>
                    <a:pt x="33286" y="50241"/>
                  </a:lnTo>
                  <a:lnTo>
                    <a:pt x="46824" y="41084"/>
                  </a:lnTo>
                  <a:lnTo>
                    <a:pt x="49161" y="36334"/>
                  </a:lnTo>
                  <a:lnTo>
                    <a:pt x="50749" y="30784"/>
                  </a:lnTo>
                  <a:lnTo>
                    <a:pt x="51498" y="26035"/>
                  </a:lnTo>
                  <a:close/>
                </a:path>
                <a:path w="156209" h="50800">
                  <a:moveTo>
                    <a:pt x="156095" y="26035"/>
                  </a:moveTo>
                  <a:lnTo>
                    <a:pt x="155346" y="20497"/>
                  </a:lnTo>
                  <a:lnTo>
                    <a:pt x="153758" y="14947"/>
                  </a:lnTo>
                  <a:lnTo>
                    <a:pt x="144348" y="3746"/>
                  </a:lnTo>
                  <a:lnTo>
                    <a:pt x="130352" y="0"/>
                  </a:lnTo>
                  <a:lnTo>
                    <a:pt x="116382" y="3733"/>
                  </a:lnTo>
                  <a:lnTo>
                    <a:pt x="107022" y="14947"/>
                  </a:lnTo>
                  <a:lnTo>
                    <a:pt x="105435" y="20497"/>
                  </a:lnTo>
                  <a:lnTo>
                    <a:pt x="104597" y="26035"/>
                  </a:lnTo>
                  <a:lnTo>
                    <a:pt x="110134" y="41783"/>
                  </a:lnTo>
                  <a:lnTo>
                    <a:pt x="122555" y="50266"/>
                  </a:lnTo>
                  <a:lnTo>
                    <a:pt x="137680" y="50393"/>
                  </a:lnTo>
                  <a:lnTo>
                    <a:pt x="151333" y="41084"/>
                  </a:lnTo>
                  <a:lnTo>
                    <a:pt x="153758" y="36334"/>
                  </a:lnTo>
                  <a:lnTo>
                    <a:pt x="155346" y="30784"/>
                  </a:lnTo>
                  <a:lnTo>
                    <a:pt x="156095" y="260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45" name="object 26445"/>
            <p:cNvSpPr/>
            <p:nvPr/>
          </p:nvSpPr>
          <p:spPr>
            <a:xfrm>
              <a:off x="8798597" y="3924376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70">
                  <a:moveTo>
                    <a:pt x="25425" y="51485"/>
                  </a:moveTo>
                  <a:lnTo>
                    <a:pt x="130771" y="51485"/>
                  </a:lnTo>
                  <a:lnTo>
                    <a:pt x="140402" y="49419"/>
                  </a:lnTo>
                  <a:lnTo>
                    <a:pt x="148477" y="43864"/>
                  </a:lnTo>
                  <a:lnTo>
                    <a:pt x="154030" y="35782"/>
                  </a:lnTo>
                  <a:lnTo>
                    <a:pt x="156095" y="26136"/>
                  </a:lnTo>
                  <a:lnTo>
                    <a:pt x="154030" y="16041"/>
                  </a:lnTo>
                  <a:lnTo>
                    <a:pt x="148477" y="7724"/>
                  </a:lnTo>
                  <a:lnTo>
                    <a:pt x="140402" y="2080"/>
                  </a:lnTo>
                  <a:lnTo>
                    <a:pt x="130771" y="0"/>
                  </a:lnTo>
                  <a:lnTo>
                    <a:pt x="25425" y="0"/>
                  </a:lnTo>
                  <a:lnTo>
                    <a:pt x="15419" y="2080"/>
                  </a:lnTo>
                  <a:lnTo>
                    <a:pt x="7350" y="7724"/>
                  </a:lnTo>
                  <a:lnTo>
                    <a:pt x="1961" y="16041"/>
                  </a:lnTo>
                  <a:lnTo>
                    <a:pt x="0" y="26136"/>
                  </a:lnTo>
                  <a:lnTo>
                    <a:pt x="1961" y="35782"/>
                  </a:lnTo>
                  <a:lnTo>
                    <a:pt x="7350" y="43864"/>
                  </a:lnTo>
                  <a:lnTo>
                    <a:pt x="15419" y="49419"/>
                  </a:lnTo>
                  <a:lnTo>
                    <a:pt x="25425" y="5148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46" name="object 26446"/>
            <p:cNvSpPr/>
            <p:nvPr/>
          </p:nvSpPr>
          <p:spPr>
            <a:xfrm>
              <a:off x="8798610" y="3924376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70">
                  <a:moveTo>
                    <a:pt x="156095" y="26136"/>
                  </a:moveTo>
                  <a:lnTo>
                    <a:pt x="155346" y="20599"/>
                  </a:lnTo>
                  <a:lnTo>
                    <a:pt x="153758" y="15049"/>
                  </a:lnTo>
                  <a:lnTo>
                    <a:pt x="144348" y="3848"/>
                  </a:lnTo>
                  <a:lnTo>
                    <a:pt x="130746" y="215"/>
                  </a:lnTo>
                  <a:lnTo>
                    <a:pt x="130746" y="0"/>
                  </a:lnTo>
                  <a:lnTo>
                    <a:pt x="25412" y="0"/>
                  </a:lnTo>
                  <a:lnTo>
                    <a:pt x="25412" y="266"/>
                  </a:lnTo>
                  <a:lnTo>
                    <a:pt x="11760" y="3860"/>
                  </a:lnTo>
                  <a:lnTo>
                    <a:pt x="2425" y="15049"/>
                  </a:lnTo>
                  <a:lnTo>
                    <a:pt x="838" y="20599"/>
                  </a:lnTo>
                  <a:lnTo>
                    <a:pt x="0" y="26136"/>
                  </a:lnTo>
                  <a:lnTo>
                    <a:pt x="5778" y="42176"/>
                  </a:lnTo>
                  <a:lnTo>
                    <a:pt x="18249" y="50457"/>
                  </a:lnTo>
                  <a:lnTo>
                    <a:pt x="25412" y="50406"/>
                  </a:lnTo>
                  <a:lnTo>
                    <a:pt x="25412" y="51485"/>
                  </a:lnTo>
                  <a:lnTo>
                    <a:pt x="130746" y="51485"/>
                  </a:lnTo>
                  <a:lnTo>
                    <a:pt x="130746" y="50444"/>
                  </a:lnTo>
                  <a:lnTo>
                    <a:pt x="137680" y="50495"/>
                  </a:lnTo>
                  <a:lnTo>
                    <a:pt x="151333" y="41186"/>
                  </a:lnTo>
                  <a:lnTo>
                    <a:pt x="153758" y="36436"/>
                  </a:lnTo>
                  <a:lnTo>
                    <a:pt x="155346" y="30886"/>
                  </a:lnTo>
                  <a:lnTo>
                    <a:pt x="156095" y="261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47" name="object 26447"/>
            <p:cNvSpPr/>
            <p:nvPr/>
          </p:nvSpPr>
          <p:spPr>
            <a:xfrm>
              <a:off x="8798597" y="3924376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70">
                  <a:moveTo>
                    <a:pt x="25425" y="51485"/>
                  </a:moveTo>
                  <a:lnTo>
                    <a:pt x="130771" y="51485"/>
                  </a:lnTo>
                  <a:lnTo>
                    <a:pt x="140402" y="49419"/>
                  </a:lnTo>
                  <a:lnTo>
                    <a:pt x="148477" y="43864"/>
                  </a:lnTo>
                  <a:lnTo>
                    <a:pt x="154030" y="35782"/>
                  </a:lnTo>
                  <a:lnTo>
                    <a:pt x="156095" y="26136"/>
                  </a:lnTo>
                  <a:lnTo>
                    <a:pt x="154030" y="16041"/>
                  </a:lnTo>
                  <a:lnTo>
                    <a:pt x="148477" y="7724"/>
                  </a:lnTo>
                  <a:lnTo>
                    <a:pt x="140402" y="2080"/>
                  </a:lnTo>
                  <a:lnTo>
                    <a:pt x="130771" y="0"/>
                  </a:lnTo>
                  <a:lnTo>
                    <a:pt x="25425" y="0"/>
                  </a:lnTo>
                  <a:lnTo>
                    <a:pt x="15419" y="2080"/>
                  </a:lnTo>
                  <a:lnTo>
                    <a:pt x="7350" y="7724"/>
                  </a:lnTo>
                  <a:lnTo>
                    <a:pt x="1961" y="16041"/>
                  </a:lnTo>
                  <a:lnTo>
                    <a:pt x="0" y="26136"/>
                  </a:lnTo>
                  <a:lnTo>
                    <a:pt x="1961" y="35782"/>
                  </a:lnTo>
                  <a:lnTo>
                    <a:pt x="7350" y="43864"/>
                  </a:lnTo>
                  <a:lnTo>
                    <a:pt x="15419" y="49419"/>
                  </a:lnTo>
                  <a:lnTo>
                    <a:pt x="25425" y="5148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448" name="object 26448"/>
          <p:cNvSpPr txBox="1"/>
          <p:nvPr/>
        </p:nvSpPr>
        <p:spPr>
          <a:xfrm>
            <a:off x="3481612" y="2465744"/>
            <a:ext cx="15687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25718">
              <a:spcBef>
                <a:spcPts val="61"/>
              </a:spcBef>
            </a:pPr>
            <a:r>
              <a:rPr sz="354" spc="-86" baseline="7936" dirty="0">
                <a:solidFill>
                  <a:srgbClr val="252525"/>
                </a:solidFill>
                <a:latin typeface="Tahoma"/>
                <a:cs typeface="Tahoma"/>
              </a:rPr>
              <a:t>1200</a:t>
            </a:r>
            <a:r>
              <a:rPr sz="354" spc="20" baseline="7936" dirty="0">
                <a:solidFill>
                  <a:srgbClr val="252525"/>
                </a:solidFill>
                <a:latin typeface="Tahoma"/>
                <a:cs typeface="Tahoma"/>
              </a:rPr>
              <a:t> </a:t>
            </a:r>
            <a:r>
              <a:rPr sz="354" spc="25" baseline="7936" dirty="0">
                <a:solidFill>
                  <a:srgbClr val="252525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1200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449" name="object 26449"/>
          <p:cNvSpPr/>
          <p:nvPr/>
        </p:nvSpPr>
        <p:spPr>
          <a:xfrm>
            <a:off x="7189570" y="2553233"/>
            <a:ext cx="42434" cy="31290"/>
          </a:xfrm>
          <a:custGeom>
            <a:avLst/>
            <a:gdLst/>
            <a:ahLst/>
            <a:cxnLst/>
            <a:rect l="l" t="t" r="r" b="b"/>
            <a:pathLst>
              <a:path w="62865" h="46354">
                <a:moveTo>
                  <a:pt x="0" y="45948"/>
                </a:moveTo>
                <a:lnTo>
                  <a:pt x="62623" y="45948"/>
                </a:lnTo>
                <a:lnTo>
                  <a:pt x="62623" y="0"/>
                </a:lnTo>
                <a:lnTo>
                  <a:pt x="0" y="0"/>
                </a:lnTo>
                <a:lnTo>
                  <a:pt x="0" y="45948"/>
                </a:lnTo>
              </a:path>
            </a:pathLst>
          </a:custGeom>
          <a:ln w="3175">
            <a:solidFill>
              <a:srgbClr val="252525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450" name="object 26450"/>
          <p:cNvSpPr txBox="1"/>
          <p:nvPr/>
        </p:nvSpPr>
        <p:spPr>
          <a:xfrm>
            <a:off x="4589059" y="2473768"/>
            <a:ext cx="158591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25718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1200</a:t>
            </a:r>
            <a:r>
              <a:rPr sz="236" spc="20" dirty="0">
                <a:solidFill>
                  <a:srgbClr val="252525"/>
                </a:solidFill>
                <a:latin typeface="Tahoma"/>
                <a:cs typeface="Tahoma"/>
              </a:rPr>
              <a:t> </a:t>
            </a:r>
            <a:r>
              <a:rPr sz="236" spc="24" dirty="0">
                <a:solidFill>
                  <a:srgbClr val="252525"/>
                </a:solidFill>
                <a:latin typeface="Tahoma"/>
                <a:cs typeface="Tahoma"/>
              </a:rPr>
              <a:t> </a:t>
            </a:r>
            <a:r>
              <a:rPr sz="354" spc="-86" baseline="7936" dirty="0">
                <a:solidFill>
                  <a:srgbClr val="252525"/>
                </a:solidFill>
                <a:latin typeface="Tahoma"/>
                <a:cs typeface="Tahoma"/>
              </a:rPr>
              <a:t>1200</a:t>
            </a:r>
            <a:endParaRPr sz="354" baseline="7936">
              <a:latin typeface="Tahoma"/>
              <a:cs typeface="Tahoma"/>
            </a:endParaRPr>
          </a:p>
        </p:txBody>
      </p:sp>
      <p:grpSp>
        <p:nvGrpSpPr>
          <p:cNvPr id="26451" name="object 26451"/>
          <p:cNvGrpSpPr/>
          <p:nvPr/>
        </p:nvGrpSpPr>
        <p:grpSpPr>
          <a:xfrm>
            <a:off x="7014597" y="1922666"/>
            <a:ext cx="43719" cy="32576"/>
            <a:chOff x="8698662" y="2848394"/>
            <a:chExt cx="64769" cy="48260"/>
          </a:xfrm>
        </p:grpSpPr>
        <p:sp>
          <p:nvSpPr>
            <p:cNvPr id="26452" name="object 26452"/>
            <p:cNvSpPr/>
            <p:nvPr/>
          </p:nvSpPr>
          <p:spPr>
            <a:xfrm>
              <a:off x="8699614" y="2849346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5">
                  <a:moveTo>
                    <a:pt x="62623" y="0"/>
                  </a:moveTo>
                  <a:lnTo>
                    <a:pt x="0" y="0"/>
                  </a:lnTo>
                  <a:lnTo>
                    <a:pt x="0" y="45948"/>
                  </a:lnTo>
                  <a:lnTo>
                    <a:pt x="62623" y="45948"/>
                  </a:lnTo>
                  <a:lnTo>
                    <a:pt x="626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53" name="object 26453"/>
            <p:cNvSpPr/>
            <p:nvPr/>
          </p:nvSpPr>
          <p:spPr>
            <a:xfrm>
              <a:off x="8699614" y="2849346"/>
              <a:ext cx="62865" cy="46355"/>
            </a:xfrm>
            <a:custGeom>
              <a:avLst/>
              <a:gdLst/>
              <a:ahLst/>
              <a:cxnLst/>
              <a:rect l="l" t="t" r="r" b="b"/>
              <a:pathLst>
                <a:path w="62865" h="46355">
                  <a:moveTo>
                    <a:pt x="0" y="45948"/>
                  </a:moveTo>
                  <a:lnTo>
                    <a:pt x="62623" y="45948"/>
                  </a:lnTo>
                  <a:lnTo>
                    <a:pt x="62623" y="0"/>
                  </a:lnTo>
                  <a:lnTo>
                    <a:pt x="0" y="0"/>
                  </a:lnTo>
                  <a:lnTo>
                    <a:pt x="0" y="45948"/>
                  </a:lnTo>
                </a:path>
              </a:pathLst>
            </a:custGeom>
            <a:ln w="3175">
              <a:solidFill>
                <a:srgbClr val="252525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454" name="object 26454"/>
          <p:cNvSpPr txBox="1"/>
          <p:nvPr/>
        </p:nvSpPr>
        <p:spPr>
          <a:xfrm>
            <a:off x="7008801" y="1911763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1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200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455" name="object 26455"/>
          <p:cNvSpPr/>
          <p:nvPr/>
        </p:nvSpPr>
        <p:spPr>
          <a:xfrm>
            <a:off x="6496003" y="2186939"/>
            <a:ext cx="42434" cy="31290"/>
          </a:xfrm>
          <a:custGeom>
            <a:avLst/>
            <a:gdLst/>
            <a:ahLst/>
            <a:cxnLst/>
            <a:rect l="l" t="t" r="r" b="b"/>
            <a:pathLst>
              <a:path w="62865" h="46354">
                <a:moveTo>
                  <a:pt x="0" y="45948"/>
                </a:moveTo>
                <a:lnTo>
                  <a:pt x="62585" y="45948"/>
                </a:lnTo>
                <a:lnTo>
                  <a:pt x="62585" y="0"/>
                </a:lnTo>
                <a:lnTo>
                  <a:pt x="0" y="0"/>
                </a:lnTo>
                <a:lnTo>
                  <a:pt x="0" y="45948"/>
                </a:lnTo>
              </a:path>
            </a:pathLst>
          </a:custGeom>
          <a:ln w="3175">
            <a:solidFill>
              <a:srgbClr val="252525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456" name="object 26456"/>
          <p:cNvSpPr txBox="1"/>
          <p:nvPr/>
        </p:nvSpPr>
        <p:spPr>
          <a:xfrm>
            <a:off x="6489574" y="2175385"/>
            <a:ext cx="55293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2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00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457" name="object 26457"/>
          <p:cNvGrpSpPr/>
          <p:nvPr/>
        </p:nvGrpSpPr>
        <p:grpSpPr>
          <a:xfrm>
            <a:off x="3819622" y="2513658"/>
            <a:ext cx="106728" cy="36005"/>
            <a:chOff x="3965365" y="3723938"/>
            <a:chExt cx="158115" cy="53340"/>
          </a:xfrm>
        </p:grpSpPr>
        <p:sp>
          <p:nvSpPr>
            <p:cNvPr id="26458" name="object 26458"/>
            <p:cNvSpPr/>
            <p:nvPr/>
          </p:nvSpPr>
          <p:spPr>
            <a:xfrm>
              <a:off x="3966146" y="3724732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156083" y="25349"/>
                  </a:moveTo>
                  <a:lnTo>
                    <a:pt x="155282" y="20599"/>
                  </a:lnTo>
                  <a:lnTo>
                    <a:pt x="153708" y="15062"/>
                  </a:lnTo>
                  <a:lnTo>
                    <a:pt x="144322" y="3924"/>
                  </a:lnTo>
                  <a:lnTo>
                    <a:pt x="130314" y="165"/>
                  </a:lnTo>
                  <a:lnTo>
                    <a:pt x="129921" y="279"/>
                  </a:lnTo>
                  <a:lnTo>
                    <a:pt x="129921" y="0"/>
                  </a:lnTo>
                  <a:lnTo>
                    <a:pt x="25361" y="0"/>
                  </a:lnTo>
                  <a:lnTo>
                    <a:pt x="11633" y="3860"/>
                  </a:lnTo>
                  <a:lnTo>
                    <a:pt x="1587" y="15062"/>
                  </a:lnTo>
                  <a:lnTo>
                    <a:pt x="0" y="20599"/>
                  </a:lnTo>
                  <a:lnTo>
                    <a:pt x="0" y="25349"/>
                  </a:lnTo>
                  <a:lnTo>
                    <a:pt x="4330" y="41122"/>
                  </a:lnTo>
                  <a:lnTo>
                    <a:pt x="16941" y="50012"/>
                  </a:lnTo>
                  <a:lnTo>
                    <a:pt x="25361" y="50304"/>
                  </a:lnTo>
                  <a:lnTo>
                    <a:pt x="25361" y="51485"/>
                  </a:lnTo>
                  <a:lnTo>
                    <a:pt x="129921" y="51485"/>
                  </a:lnTo>
                  <a:lnTo>
                    <a:pt x="129921" y="50380"/>
                  </a:lnTo>
                  <a:lnTo>
                    <a:pt x="137629" y="50406"/>
                  </a:lnTo>
                  <a:lnTo>
                    <a:pt x="151320" y="41186"/>
                  </a:lnTo>
                  <a:lnTo>
                    <a:pt x="153708" y="36449"/>
                  </a:lnTo>
                  <a:lnTo>
                    <a:pt x="155282" y="30886"/>
                  </a:lnTo>
                  <a:lnTo>
                    <a:pt x="156083" y="2534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59" name="object 26459"/>
            <p:cNvSpPr/>
            <p:nvPr/>
          </p:nvSpPr>
          <p:spPr>
            <a:xfrm>
              <a:off x="3966159" y="3724732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25349" y="51485"/>
                  </a:moveTo>
                  <a:lnTo>
                    <a:pt x="129920" y="51485"/>
                  </a:lnTo>
                  <a:lnTo>
                    <a:pt x="140023" y="49407"/>
                  </a:lnTo>
                  <a:lnTo>
                    <a:pt x="148343" y="43765"/>
                  </a:lnTo>
                  <a:lnTo>
                    <a:pt x="153990" y="35449"/>
                  </a:lnTo>
                  <a:lnTo>
                    <a:pt x="156070" y="25349"/>
                  </a:lnTo>
                  <a:lnTo>
                    <a:pt x="153990" y="15371"/>
                  </a:lnTo>
                  <a:lnTo>
                    <a:pt x="148343" y="7326"/>
                  </a:lnTo>
                  <a:lnTo>
                    <a:pt x="140023" y="1955"/>
                  </a:lnTo>
                  <a:lnTo>
                    <a:pt x="129920" y="0"/>
                  </a:lnTo>
                  <a:lnTo>
                    <a:pt x="25349" y="0"/>
                  </a:lnTo>
                  <a:lnTo>
                    <a:pt x="15376" y="1955"/>
                  </a:lnTo>
                  <a:lnTo>
                    <a:pt x="7331" y="7326"/>
                  </a:lnTo>
                  <a:lnTo>
                    <a:pt x="1956" y="15371"/>
                  </a:lnTo>
                  <a:lnTo>
                    <a:pt x="0" y="25349"/>
                  </a:lnTo>
                  <a:lnTo>
                    <a:pt x="1956" y="35449"/>
                  </a:lnTo>
                  <a:lnTo>
                    <a:pt x="7331" y="43765"/>
                  </a:lnTo>
                  <a:lnTo>
                    <a:pt x="15376" y="49407"/>
                  </a:lnTo>
                  <a:lnTo>
                    <a:pt x="25349" y="5148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460" name="object 26460"/>
          <p:cNvSpPr txBox="1"/>
          <p:nvPr/>
        </p:nvSpPr>
        <p:spPr>
          <a:xfrm>
            <a:off x="3831902" y="2504783"/>
            <a:ext cx="81009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47" dirty="0">
                <a:solidFill>
                  <a:srgbClr val="282828"/>
                </a:solidFill>
                <a:latin typeface="Tahoma"/>
                <a:cs typeface="Tahoma"/>
              </a:rPr>
              <a:t>ur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15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461" name="object 26461"/>
          <p:cNvGrpSpPr/>
          <p:nvPr/>
        </p:nvGrpSpPr>
        <p:grpSpPr>
          <a:xfrm>
            <a:off x="6688520" y="2118483"/>
            <a:ext cx="106728" cy="36005"/>
            <a:chOff x="8215585" y="3138493"/>
            <a:chExt cx="158115" cy="53340"/>
          </a:xfrm>
        </p:grpSpPr>
        <p:sp>
          <p:nvSpPr>
            <p:cNvPr id="26462" name="object 26462"/>
            <p:cNvSpPr/>
            <p:nvPr/>
          </p:nvSpPr>
          <p:spPr>
            <a:xfrm>
              <a:off x="8216366" y="3139058"/>
              <a:ext cx="156210" cy="50800"/>
            </a:xfrm>
            <a:custGeom>
              <a:avLst/>
              <a:gdLst/>
              <a:ahLst/>
              <a:cxnLst/>
              <a:rect l="l" t="t" r="r" b="b"/>
              <a:pathLst>
                <a:path w="156209" h="50800">
                  <a:moveTo>
                    <a:pt x="51498" y="25577"/>
                  </a:moveTo>
                  <a:lnTo>
                    <a:pt x="50698" y="20040"/>
                  </a:lnTo>
                  <a:lnTo>
                    <a:pt x="49123" y="15290"/>
                  </a:lnTo>
                  <a:lnTo>
                    <a:pt x="39522" y="3911"/>
                  </a:lnTo>
                  <a:lnTo>
                    <a:pt x="25844" y="0"/>
                  </a:lnTo>
                  <a:lnTo>
                    <a:pt x="12115" y="3733"/>
                  </a:lnTo>
                  <a:lnTo>
                    <a:pt x="2374" y="15290"/>
                  </a:lnTo>
                  <a:lnTo>
                    <a:pt x="787" y="20040"/>
                  </a:lnTo>
                  <a:lnTo>
                    <a:pt x="0" y="25577"/>
                  </a:lnTo>
                  <a:lnTo>
                    <a:pt x="5664" y="41490"/>
                  </a:lnTo>
                  <a:lnTo>
                    <a:pt x="17754" y="50355"/>
                  </a:lnTo>
                  <a:lnTo>
                    <a:pt x="32639" y="50596"/>
                  </a:lnTo>
                  <a:lnTo>
                    <a:pt x="46736" y="40627"/>
                  </a:lnTo>
                  <a:lnTo>
                    <a:pt x="49123" y="35877"/>
                  </a:lnTo>
                  <a:lnTo>
                    <a:pt x="50698" y="31127"/>
                  </a:lnTo>
                  <a:lnTo>
                    <a:pt x="51498" y="25577"/>
                  </a:lnTo>
                  <a:close/>
                </a:path>
                <a:path w="156209" h="50800">
                  <a:moveTo>
                    <a:pt x="156070" y="25577"/>
                  </a:moveTo>
                  <a:lnTo>
                    <a:pt x="155270" y="20040"/>
                  </a:lnTo>
                  <a:lnTo>
                    <a:pt x="153695" y="15290"/>
                  </a:lnTo>
                  <a:lnTo>
                    <a:pt x="144094" y="3911"/>
                  </a:lnTo>
                  <a:lnTo>
                    <a:pt x="130429" y="0"/>
                  </a:lnTo>
                  <a:lnTo>
                    <a:pt x="116687" y="3733"/>
                  </a:lnTo>
                  <a:lnTo>
                    <a:pt x="106946" y="15290"/>
                  </a:lnTo>
                  <a:lnTo>
                    <a:pt x="105371" y="20040"/>
                  </a:lnTo>
                  <a:lnTo>
                    <a:pt x="104571" y="25577"/>
                  </a:lnTo>
                  <a:lnTo>
                    <a:pt x="110210" y="41440"/>
                  </a:lnTo>
                  <a:lnTo>
                    <a:pt x="122262" y="50330"/>
                  </a:lnTo>
                  <a:lnTo>
                    <a:pt x="137160" y="50609"/>
                  </a:lnTo>
                  <a:lnTo>
                    <a:pt x="151320" y="40627"/>
                  </a:lnTo>
                  <a:lnTo>
                    <a:pt x="153695" y="35877"/>
                  </a:lnTo>
                  <a:lnTo>
                    <a:pt x="155270" y="31127"/>
                  </a:lnTo>
                  <a:lnTo>
                    <a:pt x="156070" y="2557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63" name="object 26463"/>
            <p:cNvSpPr/>
            <p:nvPr/>
          </p:nvSpPr>
          <p:spPr>
            <a:xfrm>
              <a:off x="8216379" y="3139287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69">
                  <a:moveTo>
                    <a:pt x="25349" y="51498"/>
                  </a:moveTo>
                  <a:lnTo>
                    <a:pt x="129920" y="51498"/>
                  </a:lnTo>
                  <a:lnTo>
                    <a:pt x="140021" y="49420"/>
                  </a:lnTo>
                  <a:lnTo>
                    <a:pt x="148337" y="43776"/>
                  </a:lnTo>
                  <a:lnTo>
                    <a:pt x="153979" y="35457"/>
                  </a:lnTo>
                  <a:lnTo>
                    <a:pt x="156057" y="25349"/>
                  </a:lnTo>
                  <a:lnTo>
                    <a:pt x="153979" y="15376"/>
                  </a:lnTo>
                  <a:lnTo>
                    <a:pt x="148337" y="7331"/>
                  </a:lnTo>
                  <a:lnTo>
                    <a:pt x="140021" y="1956"/>
                  </a:lnTo>
                  <a:lnTo>
                    <a:pt x="129920" y="0"/>
                  </a:lnTo>
                  <a:lnTo>
                    <a:pt x="25349" y="0"/>
                  </a:lnTo>
                  <a:lnTo>
                    <a:pt x="15371" y="1956"/>
                  </a:lnTo>
                  <a:lnTo>
                    <a:pt x="7326" y="7331"/>
                  </a:lnTo>
                  <a:lnTo>
                    <a:pt x="1955" y="15376"/>
                  </a:lnTo>
                  <a:lnTo>
                    <a:pt x="0" y="25349"/>
                  </a:lnTo>
                  <a:lnTo>
                    <a:pt x="1955" y="35457"/>
                  </a:lnTo>
                  <a:lnTo>
                    <a:pt x="7326" y="43776"/>
                  </a:lnTo>
                  <a:lnTo>
                    <a:pt x="15371" y="49420"/>
                  </a:lnTo>
                  <a:lnTo>
                    <a:pt x="253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64" name="object 26464"/>
            <p:cNvSpPr/>
            <p:nvPr/>
          </p:nvSpPr>
          <p:spPr>
            <a:xfrm>
              <a:off x="8216366" y="3139058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69">
                  <a:moveTo>
                    <a:pt x="156070" y="25577"/>
                  </a:moveTo>
                  <a:lnTo>
                    <a:pt x="155270" y="20040"/>
                  </a:lnTo>
                  <a:lnTo>
                    <a:pt x="153695" y="15290"/>
                  </a:lnTo>
                  <a:lnTo>
                    <a:pt x="144094" y="3911"/>
                  </a:lnTo>
                  <a:lnTo>
                    <a:pt x="130429" y="0"/>
                  </a:lnTo>
                  <a:lnTo>
                    <a:pt x="129578" y="228"/>
                  </a:lnTo>
                  <a:lnTo>
                    <a:pt x="26631" y="228"/>
                  </a:lnTo>
                  <a:lnTo>
                    <a:pt x="0" y="25577"/>
                  </a:lnTo>
                  <a:lnTo>
                    <a:pt x="5664" y="41490"/>
                  </a:lnTo>
                  <a:lnTo>
                    <a:pt x="17754" y="50355"/>
                  </a:lnTo>
                  <a:lnTo>
                    <a:pt x="25361" y="50482"/>
                  </a:lnTo>
                  <a:lnTo>
                    <a:pt x="25361" y="51727"/>
                  </a:lnTo>
                  <a:lnTo>
                    <a:pt x="129933" y="51727"/>
                  </a:lnTo>
                  <a:lnTo>
                    <a:pt x="129933" y="50482"/>
                  </a:lnTo>
                  <a:lnTo>
                    <a:pt x="137160" y="50609"/>
                  </a:lnTo>
                  <a:lnTo>
                    <a:pt x="151320" y="40627"/>
                  </a:lnTo>
                  <a:lnTo>
                    <a:pt x="153695" y="35877"/>
                  </a:lnTo>
                  <a:lnTo>
                    <a:pt x="155270" y="31127"/>
                  </a:lnTo>
                  <a:lnTo>
                    <a:pt x="156070" y="2557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65" name="object 26465"/>
            <p:cNvSpPr/>
            <p:nvPr/>
          </p:nvSpPr>
          <p:spPr>
            <a:xfrm>
              <a:off x="8216379" y="3139287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69">
                  <a:moveTo>
                    <a:pt x="25349" y="51498"/>
                  </a:moveTo>
                  <a:lnTo>
                    <a:pt x="129920" y="51498"/>
                  </a:lnTo>
                  <a:lnTo>
                    <a:pt x="140021" y="49420"/>
                  </a:lnTo>
                  <a:lnTo>
                    <a:pt x="148337" y="43776"/>
                  </a:lnTo>
                  <a:lnTo>
                    <a:pt x="153979" y="35457"/>
                  </a:lnTo>
                  <a:lnTo>
                    <a:pt x="156057" y="25349"/>
                  </a:lnTo>
                  <a:lnTo>
                    <a:pt x="153979" y="15376"/>
                  </a:lnTo>
                  <a:lnTo>
                    <a:pt x="148337" y="7331"/>
                  </a:lnTo>
                  <a:lnTo>
                    <a:pt x="140021" y="1956"/>
                  </a:lnTo>
                  <a:lnTo>
                    <a:pt x="129920" y="0"/>
                  </a:lnTo>
                  <a:lnTo>
                    <a:pt x="25349" y="0"/>
                  </a:lnTo>
                  <a:lnTo>
                    <a:pt x="15371" y="1956"/>
                  </a:lnTo>
                  <a:lnTo>
                    <a:pt x="7326" y="7331"/>
                  </a:lnTo>
                  <a:lnTo>
                    <a:pt x="1955" y="15376"/>
                  </a:lnTo>
                  <a:lnTo>
                    <a:pt x="0" y="25349"/>
                  </a:lnTo>
                  <a:lnTo>
                    <a:pt x="1955" y="35457"/>
                  </a:lnTo>
                  <a:lnTo>
                    <a:pt x="7326" y="43776"/>
                  </a:lnTo>
                  <a:lnTo>
                    <a:pt x="15371" y="49420"/>
                  </a:lnTo>
                  <a:lnTo>
                    <a:pt x="253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466" name="object 26466"/>
          <p:cNvSpPr txBox="1"/>
          <p:nvPr/>
        </p:nvSpPr>
        <p:spPr>
          <a:xfrm>
            <a:off x="6700792" y="2109608"/>
            <a:ext cx="81009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u</a:t>
            </a: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27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467" name="object 26467"/>
          <p:cNvGrpSpPr/>
          <p:nvPr/>
        </p:nvGrpSpPr>
        <p:grpSpPr>
          <a:xfrm>
            <a:off x="6859096" y="3071925"/>
            <a:ext cx="106728" cy="36005"/>
            <a:chOff x="8468290" y="4551000"/>
            <a:chExt cx="158115" cy="53340"/>
          </a:xfrm>
        </p:grpSpPr>
        <p:sp>
          <p:nvSpPr>
            <p:cNvPr id="26468" name="object 26468"/>
            <p:cNvSpPr/>
            <p:nvPr/>
          </p:nvSpPr>
          <p:spPr>
            <a:xfrm>
              <a:off x="8469084" y="4552340"/>
              <a:ext cx="156210" cy="50800"/>
            </a:xfrm>
            <a:custGeom>
              <a:avLst/>
              <a:gdLst/>
              <a:ahLst/>
              <a:cxnLst/>
              <a:rect l="l" t="t" r="r" b="b"/>
              <a:pathLst>
                <a:path w="156209" h="50800">
                  <a:moveTo>
                    <a:pt x="51498" y="25603"/>
                  </a:moveTo>
                  <a:lnTo>
                    <a:pt x="50711" y="20066"/>
                  </a:lnTo>
                  <a:lnTo>
                    <a:pt x="49123" y="15303"/>
                  </a:lnTo>
                  <a:lnTo>
                    <a:pt x="38836" y="3822"/>
                  </a:lnTo>
                  <a:lnTo>
                    <a:pt x="25349" y="0"/>
                  </a:lnTo>
                  <a:lnTo>
                    <a:pt x="11861" y="3822"/>
                  </a:lnTo>
                  <a:lnTo>
                    <a:pt x="1587" y="15303"/>
                  </a:lnTo>
                  <a:lnTo>
                    <a:pt x="0" y="20066"/>
                  </a:lnTo>
                  <a:lnTo>
                    <a:pt x="0" y="25603"/>
                  </a:lnTo>
                  <a:lnTo>
                    <a:pt x="4521" y="40906"/>
                  </a:lnTo>
                  <a:lnTo>
                    <a:pt x="17056" y="49745"/>
                  </a:lnTo>
                  <a:lnTo>
                    <a:pt x="32550" y="50279"/>
                  </a:lnTo>
                  <a:lnTo>
                    <a:pt x="45961" y="40652"/>
                  </a:lnTo>
                  <a:lnTo>
                    <a:pt x="49123" y="35902"/>
                  </a:lnTo>
                  <a:lnTo>
                    <a:pt x="50711" y="31140"/>
                  </a:lnTo>
                  <a:lnTo>
                    <a:pt x="51498" y="25603"/>
                  </a:lnTo>
                  <a:close/>
                </a:path>
                <a:path w="156209" h="50800">
                  <a:moveTo>
                    <a:pt x="156057" y="25603"/>
                  </a:moveTo>
                  <a:lnTo>
                    <a:pt x="155270" y="20066"/>
                  </a:lnTo>
                  <a:lnTo>
                    <a:pt x="153695" y="15303"/>
                  </a:lnTo>
                  <a:lnTo>
                    <a:pt x="143929" y="3975"/>
                  </a:lnTo>
                  <a:lnTo>
                    <a:pt x="130276" y="50"/>
                  </a:lnTo>
                  <a:lnTo>
                    <a:pt x="116636" y="3759"/>
                  </a:lnTo>
                  <a:lnTo>
                    <a:pt x="106946" y="15303"/>
                  </a:lnTo>
                  <a:lnTo>
                    <a:pt x="104571" y="20066"/>
                  </a:lnTo>
                  <a:lnTo>
                    <a:pt x="104571" y="25603"/>
                  </a:lnTo>
                  <a:lnTo>
                    <a:pt x="109651" y="41173"/>
                  </a:lnTo>
                  <a:lnTo>
                    <a:pt x="122237" y="49809"/>
                  </a:lnTo>
                  <a:lnTo>
                    <a:pt x="137668" y="50114"/>
                  </a:lnTo>
                  <a:lnTo>
                    <a:pt x="151307" y="40652"/>
                  </a:lnTo>
                  <a:lnTo>
                    <a:pt x="153695" y="35902"/>
                  </a:lnTo>
                  <a:lnTo>
                    <a:pt x="155270" y="31140"/>
                  </a:lnTo>
                  <a:lnTo>
                    <a:pt x="156057" y="256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69" name="object 26469"/>
            <p:cNvSpPr/>
            <p:nvPr/>
          </p:nvSpPr>
          <p:spPr>
            <a:xfrm>
              <a:off x="8469083" y="4551794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70">
                  <a:moveTo>
                    <a:pt x="25349" y="51498"/>
                  </a:moveTo>
                  <a:lnTo>
                    <a:pt x="129920" y="51498"/>
                  </a:lnTo>
                  <a:lnTo>
                    <a:pt x="140021" y="49543"/>
                  </a:lnTo>
                  <a:lnTo>
                    <a:pt x="148337" y="44172"/>
                  </a:lnTo>
                  <a:lnTo>
                    <a:pt x="153979" y="36126"/>
                  </a:lnTo>
                  <a:lnTo>
                    <a:pt x="156057" y="26149"/>
                  </a:lnTo>
                  <a:lnTo>
                    <a:pt x="153979" y="16052"/>
                  </a:lnTo>
                  <a:lnTo>
                    <a:pt x="148337" y="7731"/>
                  </a:lnTo>
                  <a:lnTo>
                    <a:pt x="140021" y="2082"/>
                  </a:lnTo>
                  <a:lnTo>
                    <a:pt x="129920" y="0"/>
                  </a:lnTo>
                  <a:lnTo>
                    <a:pt x="25349" y="0"/>
                  </a:lnTo>
                  <a:lnTo>
                    <a:pt x="15371" y="2082"/>
                  </a:lnTo>
                  <a:lnTo>
                    <a:pt x="7326" y="7731"/>
                  </a:lnTo>
                  <a:lnTo>
                    <a:pt x="1955" y="16052"/>
                  </a:lnTo>
                  <a:lnTo>
                    <a:pt x="0" y="26149"/>
                  </a:lnTo>
                  <a:lnTo>
                    <a:pt x="1955" y="36126"/>
                  </a:lnTo>
                  <a:lnTo>
                    <a:pt x="7326" y="44172"/>
                  </a:lnTo>
                  <a:lnTo>
                    <a:pt x="15371" y="49543"/>
                  </a:lnTo>
                  <a:lnTo>
                    <a:pt x="253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70" name="object 26470"/>
            <p:cNvSpPr/>
            <p:nvPr/>
          </p:nvSpPr>
          <p:spPr>
            <a:xfrm>
              <a:off x="8469084" y="4551794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70">
                  <a:moveTo>
                    <a:pt x="156057" y="26149"/>
                  </a:moveTo>
                  <a:lnTo>
                    <a:pt x="155270" y="20612"/>
                  </a:lnTo>
                  <a:lnTo>
                    <a:pt x="153695" y="15849"/>
                  </a:lnTo>
                  <a:lnTo>
                    <a:pt x="143929" y="4521"/>
                  </a:lnTo>
                  <a:lnTo>
                    <a:pt x="130276" y="596"/>
                  </a:lnTo>
                  <a:lnTo>
                    <a:pt x="129921" y="698"/>
                  </a:lnTo>
                  <a:lnTo>
                    <a:pt x="129921" y="0"/>
                  </a:lnTo>
                  <a:lnTo>
                    <a:pt x="25349" y="0"/>
                  </a:lnTo>
                  <a:lnTo>
                    <a:pt x="25349" y="546"/>
                  </a:lnTo>
                  <a:lnTo>
                    <a:pt x="11861" y="4368"/>
                  </a:lnTo>
                  <a:lnTo>
                    <a:pt x="1587" y="15849"/>
                  </a:lnTo>
                  <a:lnTo>
                    <a:pt x="0" y="20612"/>
                  </a:lnTo>
                  <a:lnTo>
                    <a:pt x="0" y="26149"/>
                  </a:lnTo>
                  <a:lnTo>
                    <a:pt x="4521" y="41452"/>
                  </a:lnTo>
                  <a:lnTo>
                    <a:pt x="17056" y="50292"/>
                  </a:lnTo>
                  <a:lnTo>
                    <a:pt x="25349" y="50584"/>
                  </a:lnTo>
                  <a:lnTo>
                    <a:pt x="25349" y="51498"/>
                  </a:lnTo>
                  <a:lnTo>
                    <a:pt x="129921" y="51498"/>
                  </a:lnTo>
                  <a:lnTo>
                    <a:pt x="129921" y="50507"/>
                  </a:lnTo>
                  <a:lnTo>
                    <a:pt x="137668" y="50660"/>
                  </a:lnTo>
                  <a:lnTo>
                    <a:pt x="151307" y="41198"/>
                  </a:lnTo>
                  <a:lnTo>
                    <a:pt x="153695" y="36449"/>
                  </a:lnTo>
                  <a:lnTo>
                    <a:pt x="155270" y="31686"/>
                  </a:lnTo>
                  <a:lnTo>
                    <a:pt x="156057" y="2614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71" name="object 26471"/>
            <p:cNvSpPr/>
            <p:nvPr/>
          </p:nvSpPr>
          <p:spPr>
            <a:xfrm>
              <a:off x="8469083" y="4551794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70">
                  <a:moveTo>
                    <a:pt x="25349" y="51498"/>
                  </a:moveTo>
                  <a:lnTo>
                    <a:pt x="129920" y="51498"/>
                  </a:lnTo>
                  <a:lnTo>
                    <a:pt x="140021" y="49543"/>
                  </a:lnTo>
                  <a:lnTo>
                    <a:pt x="148337" y="44172"/>
                  </a:lnTo>
                  <a:lnTo>
                    <a:pt x="153979" y="36126"/>
                  </a:lnTo>
                  <a:lnTo>
                    <a:pt x="156057" y="26149"/>
                  </a:lnTo>
                  <a:lnTo>
                    <a:pt x="153979" y="16052"/>
                  </a:lnTo>
                  <a:lnTo>
                    <a:pt x="148337" y="7731"/>
                  </a:lnTo>
                  <a:lnTo>
                    <a:pt x="140021" y="2082"/>
                  </a:lnTo>
                  <a:lnTo>
                    <a:pt x="129920" y="0"/>
                  </a:lnTo>
                  <a:lnTo>
                    <a:pt x="25349" y="0"/>
                  </a:lnTo>
                  <a:lnTo>
                    <a:pt x="15371" y="2082"/>
                  </a:lnTo>
                  <a:lnTo>
                    <a:pt x="7326" y="7731"/>
                  </a:lnTo>
                  <a:lnTo>
                    <a:pt x="1955" y="16052"/>
                  </a:lnTo>
                  <a:lnTo>
                    <a:pt x="0" y="26149"/>
                  </a:lnTo>
                  <a:lnTo>
                    <a:pt x="1955" y="36126"/>
                  </a:lnTo>
                  <a:lnTo>
                    <a:pt x="7326" y="44172"/>
                  </a:lnTo>
                  <a:lnTo>
                    <a:pt x="15371" y="49543"/>
                  </a:lnTo>
                  <a:lnTo>
                    <a:pt x="253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472" name="object 26472"/>
          <p:cNvSpPr txBox="1"/>
          <p:nvPr/>
        </p:nvSpPr>
        <p:spPr>
          <a:xfrm>
            <a:off x="6871376" y="3063050"/>
            <a:ext cx="81009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u</a:t>
            </a: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28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473" name="object 26473"/>
          <p:cNvGrpSpPr/>
          <p:nvPr/>
        </p:nvGrpSpPr>
        <p:grpSpPr>
          <a:xfrm>
            <a:off x="6681028" y="3129678"/>
            <a:ext cx="106728" cy="36005"/>
            <a:chOff x="8204486" y="4636560"/>
            <a:chExt cx="158115" cy="53340"/>
          </a:xfrm>
        </p:grpSpPr>
        <p:sp>
          <p:nvSpPr>
            <p:cNvPr id="26474" name="object 26474"/>
            <p:cNvSpPr/>
            <p:nvPr/>
          </p:nvSpPr>
          <p:spPr>
            <a:xfrm>
              <a:off x="8205280" y="4637900"/>
              <a:ext cx="156210" cy="50800"/>
            </a:xfrm>
            <a:custGeom>
              <a:avLst/>
              <a:gdLst/>
              <a:ahLst/>
              <a:cxnLst/>
              <a:rect l="l" t="t" r="r" b="b"/>
              <a:pathLst>
                <a:path w="156209" h="50800">
                  <a:moveTo>
                    <a:pt x="51498" y="25603"/>
                  </a:moveTo>
                  <a:lnTo>
                    <a:pt x="50698" y="20053"/>
                  </a:lnTo>
                  <a:lnTo>
                    <a:pt x="49123" y="15303"/>
                  </a:lnTo>
                  <a:lnTo>
                    <a:pt x="38811" y="3784"/>
                  </a:lnTo>
                  <a:lnTo>
                    <a:pt x="25019" y="0"/>
                  </a:lnTo>
                  <a:lnTo>
                    <a:pt x="11595" y="3873"/>
                  </a:lnTo>
                  <a:lnTo>
                    <a:pt x="2374" y="15303"/>
                  </a:lnTo>
                  <a:lnTo>
                    <a:pt x="0" y="20053"/>
                  </a:lnTo>
                  <a:lnTo>
                    <a:pt x="0" y="25603"/>
                  </a:lnTo>
                  <a:lnTo>
                    <a:pt x="4953" y="41135"/>
                  </a:lnTo>
                  <a:lnTo>
                    <a:pt x="17437" y="49872"/>
                  </a:lnTo>
                  <a:lnTo>
                    <a:pt x="32689" y="50241"/>
                  </a:lnTo>
                  <a:lnTo>
                    <a:pt x="45961" y="40652"/>
                  </a:lnTo>
                  <a:lnTo>
                    <a:pt x="49123" y="35890"/>
                  </a:lnTo>
                  <a:lnTo>
                    <a:pt x="50698" y="31140"/>
                  </a:lnTo>
                  <a:lnTo>
                    <a:pt x="51498" y="25603"/>
                  </a:lnTo>
                  <a:close/>
                </a:path>
                <a:path w="156209" h="50800">
                  <a:moveTo>
                    <a:pt x="156057" y="25603"/>
                  </a:moveTo>
                  <a:lnTo>
                    <a:pt x="155270" y="20053"/>
                  </a:lnTo>
                  <a:lnTo>
                    <a:pt x="153695" y="15303"/>
                  </a:lnTo>
                  <a:lnTo>
                    <a:pt x="144094" y="3924"/>
                  </a:lnTo>
                  <a:lnTo>
                    <a:pt x="130416" y="12"/>
                  </a:lnTo>
                  <a:lnTo>
                    <a:pt x="116687" y="3746"/>
                  </a:lnTo>
                  <a:lnTo>
                    <a:pt x="106946" y="15303"/>
                  </a:lnTo>
                  <a:lnTo>
                    <a:pt x="105359" y="20053"/>
                  </a:lnTo>
                  <a:lnTo>
                    <a:pt x="104571" y="25603"/>
                  </a:lnTo>
                  <a:lnTo>
                    <a:pt x="110197" y="41567"/>
                  </a:lnTo>
                  <a:lnTo>
                    <a:pt x="122567" y="50101"/>
                  </a:lnTo>
                  <a:lnTo>
                    <a:pt x="137604" y="50152"/>
                  </a:lnTo>
                  <a:lnTo>
                    <a:pt x="151307" y="40652"/>
                  </a:lnTo>
                  <a:lnTo>
                    <a:pt x="153695" y="35890"/>
                  </a:lnTo>
                  <a:lnTo>
                    <a:pt x="155270" y="31140"/>
                  </a:lnTo>
                  <a:lnTo>
                    <a:pt x="156057" y="256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75" name="object 26475"/>
            <p:cNvSpPr/>
            <p:nvPr/>
          </p:nvSpPr>
          <p:spPr>
            <a:xfrm>
              <a:off x="8205279" y="4637354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70">
                  <a:moveTo>
                    <a:pt x="25349" y="51498"/>
                  </a:moveTo>
                  <a:lnTo>
                    <a:pt x="129920" y="51498"/>
                  </a:lnTo>
                  <a:lnTo>
                    <a:pt x="140021" y="49541"/>
                  </a:lnTo>
                  <a:lnTo>
                    <a:pt x="148337" y="44167"/>
                  </a:lnTo>
                  <a:lnTo>
                    <a:pt x="153979" y="36121"/>
                  </a:lnTo>
                  <a:lnTo>
                    <a:pt x="156057" y="26149"/>
                  </a:lnTo>
                  <a:lnTo>
                    <a:pt x="153979" y="16046"/>
                  </a:lnTo>
                  <a:lnTo>
                    <a:pt x="148337" y="7726"/>
                  </a:lnTo>
                  <a:lnTo>
                    <a:pt x="140021" y="2080"/>
                  </a:lnTo>
                  <a:lnTo>
                    <a:pt x="129920" y="0"/>
                  </a:lnTo>
                  <a:lnTo>
                    <a:pt x="25349" y="0"/>
                  </a:lnTo>
                  <a:lnTo>
                    <a:pt x="15376" y="2080"/>
                  </a:lnTo>
                  <a:lnTo>
                    <a:pt x="7331" y="7726"/>
                  </a:lnTo>
                  <a:lnTo>
                    <a:pt x="1956" y="16046"/>
                  </a:lnTo>
                  <a:lnTo>
                    <a:pt x="0" y="26149"/>
                  </a:lnTo>
                  <a:lnTo>
                    <a:pt x="1956" y="36121"/>
                  </a:lnTo>
                  <a:lnTo>
                    <a:pt x="7331" y="44167"/>
                  </a:lnTo>
                  <a:lnTo>
                    <a:pt x="15376" y="49541"/>
                  </a:lnTo>
                  <a:lnTo>
                    <a:pt x="253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76" name="object 26476"/>
            <p:cNvSpPr/>
            <p:nvPr/>
          </p:nvSpPr>
          <p:spPr>
            <a:xfrm>
              <a:off x="8205280" y="4637354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70">
                  <a:moveTo>
                    <a:pt x="156057" y="26149"/>
                  </a:moveTo>
                  <a:lnTo>
                    <a:pt x="155270" y="20599"/>
                  </a:lnTo>
                  <a:lnTo>
                    <a:pt x="153695" y="15849"/>
                  </a:lnTo>
                  <a:lnTo>
                    <a:pt x="144094" y="4470"/>
                  </a:lnTo>
                  <a:lnTo>
                    <a:pt x="130416" y="558"/>
                  </a:lnTo>
                  <a:lnTo>
                    <a:pt x="129921" y="698"/>
                  </a:lnTo>
                  <a:lnTo>
                    <a:pt x="129921" y="0"/>
                  </a:lnTo>
                  <a:lnTo>
                    <a:pt x="25349" y="0"/>
                  </a:lnTo>
                  <a:lnTo>
                    <a:pt x="25349" y="647"/>
                  </a:lnTo>
                  <a:lnTo>
                    <a:pt x="25019" y="546"/>
                  </a:lnTo>
                  <a:lnTo>
                    <a:pt x="11595" y="4419"/>
                  </a:lnTo>
                  <a:lnTo>
                    <a:pt x="2374" y="15849"/>
                  </a:lnTo>
                  <a:lnTo>
                    <a:pt x="0" y="20599"/>
                  </a:lnTo>
                  <a:lnTo>
                    <a:pt x="0" y="26149"/>
                  </a:lnTo>
                  <a:lnTo>
                    <a:pt x="4953" y="41681"/>
                  </a:lnTo>
                  <a:lnTo>
                    <a:pt x="17437" y="50419"/>
                  </a:lnTo>
                  <a:lnTo>
                    <a:pt x="25349" y="50622"/>
                  </a:lnTo>
                  <a:lnTo>
                    <a:pt x="25349" y="51498"/>
                  </a:lnTo>
                  <a:lnTo>
                    <a:pt x="129921" y="51498"/>
                  </a:lnTo>
                  <a:lnTo>
                    <a:pt x="129921" y="50673"/>
                  </a:lnTo>
                  <a:lnTo>
                    <a:pt x="137604" y="50698"/>
                  </a:lnTo>
                  <a:lnTo>
                    <a:pt x="151307" y="41198"/>
                  </a:lnTo>
                  <a:lnTo>
                    <a:pt x="153695" y="36436"/>
                  </a:lnTo>
                  <a:lnTo>
                    <a:pt x="155270" y="31686"/>
                  </a:lnTo>
                  <a:lnTo>
                    <a:pt x="156057" y="2614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77" name="object 26477"/>
            <p:cNvSpPr/>
            <p:nvPr/>
          </p:nvSpPr>
          <p:spPr>
            <a:xfrm>
              <a:off x="8205279" y="4637354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70">
                  <a:moveTo>
                    <a:pt x="25349" y="51498"/>
                  </a:moveTo>
                  <a:lnTo>
                    <a:pt x="129920" y="51498"/>
                  </a:lnTo>
                  <a:lnTo>
                    <a:pt x="140021" y="49541"/>
                  </a:lnTo>
                  <a:lnTo>
                    <a:pt x="148337" y="44167"/>
                  </a:lnTo>
                  <a:lnTo>
                    <a:pt x="153979" y="36121"/>
                  </a:lnTo>
                  <a:lnTo>
                    <a:pt x="156057" y="26149"/>
                  </a:lnTo>
                  <a:lnTo>
                    <a:pt x="153979" y="16046"/>
                  </a:lnTo>
                  <a:lnTo>
                    <a:pt x="148337" y="7726"/>
                  </a:lnTo>
                  <a:lnTo>
                    <a:pt x="140021" y="2080"/>
                  </a:lnTo>
                  <a:lnTo>
                    <a:pt x="129920" y="0"/>
                  </a:lnTo>
                  <a:lnTo>
                    <a:pt x="25349" y="0"/>
                  </a:lnTo>
                  <a:lnTo>
                    <a:pt x="15376" y="2080"/>
                  </a:lnTo>
                  <a:lnTo>
                    <a:pt x="7331" y="7726"/>
                  </a:lnTo>
                  <a:lnTo>
                    <a:pt x="1956" y="16046"/>
                  </a:lnTo>
                  <a:lnTo>
                    <a:pt x="0" y="26149"/>
                  </a:lnTo>
                  <a:lnTo>
                    <a:pt x="1956" y="36121"/>
                  </a:lnTo>
                  <a:lnTo>
                    <a:pt x="7331" y="44167"/>
                  </a:lnTo>
                  <a:lnTo>
                    <a:pt x="15376" y="49541"/>
                  </a:lnTo>
                  <a:lnTo>
                    <a:pt x="253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478" name="object 26478"/>
          <p:cNvSpPr txBox="1"/>
          <p:nvPr/>
        </p:nvSpPr>
        <p:spPr>
          <a:xfrm>
            <a:off x="6693308" y="3120811"/>
            <a:ext cx="81009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u</a:t>
            </a: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26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479" name="object 26479"/>
          <p:cNvSpPr txBox="1"/>
          <p:nvPr/>
        </p:nvSpPr>
        <p:spPr>
          <a:xfrm>
            <a:off x="7008269" y="2606924"/>
            <a:ext cx="168021" cy="8127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lnSpc>
                <a:spcPts val="270"/>
              </a:lnSpc>
              <a:spcBef>
                <a:spcPts val="61"/>
              </a:spcBef>
            </a:pPr>
            <a:r>
              <a:rPr sz="236" spc="-74" dirty="0">
                <a:solidFill>
                  <a:srgbClr val="252525"/>
                </a:solidFill>
                <a:latin typeface="Tahoma"/>
                <a:cs typeface="Tahoma"/>
              </a:rPr>
              <a:t>1200</a:t>
            </a:r>
            <a:endParaRPr sz="236">
              <a:latin typeface="Tahoma"/>
              <a:cs typeface="Tahoma"/>
            </a:endParaRPr>
          </a:p>
          <a:p>
            <a:pPr marL="93869">
              <a:lnSpc>
                <a:spcPts val="270"/>
              </a:lnSpc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47" dirty="0">
                <a:solidFill>
                  <a:srgbClr val="282828"/>
                </a:solidFill>
                <a:latin typeface="Tahoma"/>
                <a:cs typeface="Tahoma"/>
              </a:rPr>
              <a:t>ur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130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480" name="object 26480"/>
          <p:cNvGrpSpPr/>
          <p:nvPr/>
        </p:nvGrpSpPr>
        <p:grpSpPr>
          <a:xfrm>
            <a:off x="7012462" y="1826405"/>
            <a:ext cx="106728" cy="36433"/>
            <a:chOff x="8695499" y="2705785"/>
            <a:chExt cx="158115" cy="53975"/>
          </a:xfrm>
        </p:grpSpPr>
        <p:sp>
          <p:nvSpPr>
            <p:cNvPr id="26481" name="object 26481"/>
            <p:cNvSpPr/>
            <p:nvPr/>
          </p:nvSpPr>
          <p:spPr>
            <a:xfrm>
              <a:off x="8696452" y="2706509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69">
                  <a:moveTo>
                    <a:pt x="156083" y="25590"/>
                  </a:moveTo>
                  <a:lnTo>
                    <a:pt x="155244" y="20828"/>
                  </a:lnTo>
                  <a:lnTo>
                    <a:pt x="153657" y="15290"/>
                  </a:lnTo>
                  <a:lnTo>
                    <a:pt x="144132" y="3924"/>
                  </a:lnTo>
                  <a:lnTo>
                    <a:pt x="130479" y="0"/>
                  </a:lnTo>
                  <a:lnTo>
                    <a:pt x="129628" y="228"/>
                  </a:lnTo>
                  <a:lnTo>
                    <a:pt x="25831" y="228"/>
                  </a:lnTo>
                  <a:lnTo>
                    <a:pt x="25006" y="0"/>
                  </a:lnTo>
                  <a:lnTo>
                    <a:pt x="11582" y="3873"/>
                  </a:lnTo>
                  <a:lnTo>
                    <a:pt x="2374" y="15290"/>
                  </a:lnTo>
                  <a:lnTo>
                    <a:pt x="0" y="20828"/>
                  </a:lnTo>
                  <a:lnTo>
                    <a:pt x="0" y="25590"/>
                  </a:lnTo>
                  <a:lnTo>
                    <a:pt x="5016" y="41160"/>
                  </a:lnTo>
                  <a:lnTo>
                    <a:pt x="17437" y="50152"/>
                  </a:lnTo>
                  <a:lnTo>
                    <a:pt x="25311" y="50406"/>
                  </a:lnTo>
                  <a:lnTo>
                    <a:pt x="25311" y="51727"/>
                  </a:lnTo>
                  <a:lnTo>
                    <a:pt x="129908" y="51727"/>
                  </a:lnTo>
                  <a:lnTo>
                    <a:pt x="129908" y="50495"/>
                  </a:lnTo>
                  <a:lnTo>
                    <a:pt x="136994" y="50685"/>
                  </a:lnTo>
                  <a:lnTo>
                    <a:pt x="151320" y="40640"/>
                  </a:lnTo>
                  <a:lnTo>
                    <a:pt x="153657" y="35877"/>
                  </a:lnTo>
                  <a:lnTo>
                    <a:pt x="155244" y="31127"/>
                  </a:lnTo>
                  <a:lnTo>
                    <a:pt x="156083" y="2559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82" name="object 26482"/>
            <p:cNvSpPr/>
            <p:nvPr/>
          </p:nvSpPr>
          <p:spPr>
            <a:xfrm>
              <a:off x="8696451" y="2706738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69">
                  <a:moveTo>
                    <a:pt x="25311" y="51498"/>
                  </a:moveTo>
                  <a:lnTo>
                    <a:pt x="129908" y="51498"/>
                  </a:lnTo>
                  <a:lnTo>
                    <a:pt x="140030" y="49420"/>
                  </a:lnTo>
                  <a:lnTo>
                    <a:pt x="148358" y="43776"/>
                  </a:lnTo>
                  <a:lnTo>
                    <a:pt x="154004" y="35457"/>
                  </a:lnTo>
                  <a:lnTo>
                    <a:pt x="156083" y="25349"/>
                  </a:lnTo>
                  <a:lnTo>
                    <a:pt x="154004" y="15371"/>
                  </a:lnTo>
                  <a:lnTo>
                    <a:pt x="148358" y="7326"/>
                  </a:lnTo>
                  <a:lnTo>
                    <a:pt x="140030" y="1955"/>
                  </a:lnTo>
                  <a:lnTo>
                    <a:pt x="129908" y="0"/>
                  </a:lnTo>
                  <a:lnTo>
                    <a:pt x="25311" y="0"/>
                  </a:lnTo>
                  <a:lnTo>
                    <a:pt x="15360" y="1955"/>
                  </a:lnTo>
                  <a:lnTo>
                    <a:pt x="7326" y="7326"/>
                  </a:lnTo>
                  <a:lnTo>
                    <a:pt x="1956" y="15371"/>
                  </a:lnTo>
                  <a:lnTo>
                    <a:pt x="0" y="25349"/>
                  </a:lnTo>
                  <a:lnTo>
                    <a:pt x="1956" y="35457"/>
                  </a:lnTo>
                  <a:lnTo>
                    <a:pt x="7326" y="43776"/>
                  </a:lnTo>
                  <a:lnTo>
                    <a:pt x="15360" y="49420"/>
                  </a:lnTo>
                  <a:lnTo>
                    <a:pt x="25311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483" name="object 26483"/>
          <p:cNvSpPr txBox="1"/>
          <p:nvPr/>
        </p:nvSpPr>
        <p:spPr>
          <a:xfrm>
            <a:off x="7024832" y="1817646"/>
            <a:ext cx="81009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47" dirty="0">
                <a:solidFill>
                  <a:srgbClr val="282828"/>
                </a:solidFill>
                <a:latin typeface="Tahoma"/>
                <a:cs typeface="Tahoma"/>
              </a:rPr>
              <a:t>ur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31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484" name="object 26484"/>
          <p:cNvGrpSpPr/>
          <p:nvPr/>
        </p:nvGrpSpPr>
        <p:grpSpPr>
          <a:xfrm>
            <a:off x="6897063" y="1997096"/>
            <a:ext cx="106728" cy="36005"/>
            <a:chOff x="8524538" y="2958661"/>
            <a:chExt cx="158115" cy="53340"/>
          </a:xfrm>
        </p:grpSpPr>
        <p:sp>
          <p:nvSpPr>
            <p:cNvPr id="26485" name="object 26485"/>
            <p:cNvSpPr/>
            <p:nvPr/>
          </p:nvSpPr>
          <p:spPr>
            <a:xfrm>
              <a:off x="8525332" y="2959175"/>
              <a:ext cx="156210" cy="50800"/>
            </a:xfrm>
            <a:custGeom>
              <a:avLst/>
              <a:gdLst/>
              <a:ahLst/>
              <a:cxnLst/>
              <a:rect l="l" t="t" r="r" b="b"/>
              <a:pathLst>
                <a:path w="156209" h="50800">
                  <a:moveTo>
                    <a:pt x="51498" y="25628"/>
                  </a:moveTo>
                  <a:lnTo>
                    <a:pt x="50698" y="20878"/>
                  </a:lnTo>
                  <a:lnTo>
                    <a:pt x="49123" y="15341"/>
                  </a:lnTo>
                  <a:lnTo>
                    <a:pt x="38811" y="3835"/>
                  </a:lnTo>
                  <a:lnTo>
                    <a:pt x="25349" y="0"/>
                  </a:lnTo>
                  <a:lnTo>
                    <a:pt x="11874" y="3835"/>
                  </a:lnTo>
                  <a:lnTo>
                    <a:pt x="1587" y="15341"/>
                  </a:lnTo>
                  <a:lnTo>
                    <a:pt x="0" y="20878"/>
                  </a:lnTo>
                  <a:lnTo>
                    <a:pt x="0" y="25628"/>
                  </a:lnTo>
                  <a:lnTo>
                    <a:pt x="4533" y="41275"/>
                  </a:lnTo>
                  <a:lnTo>
                    <a:pt x="17297" y="50215"/>
                  </a:lnTo>
                  <a:lnTo>
                    <a:pt x="32893" y="50622"/>
                  </a:lnTo>
                  <a:lnTo>
                    <a:pt x="45961" y="40678"/>
                  </a:lnTo>
                  <a:lnTo>
                    <a:pt x="49123" y="36728"/>
                  </a:lnTo>
                  <a:lnTo>
                    <a:pt x="50698" y="31165"/>
                  </a:lnTo>
                  <a:lnTo>
                    <a:pt x="51498" y="25628"/>
                  </a:lnTo>
                  <a:close/>
                </a:path>
                <a:path w="156209" h="50800">
                  <a:moveTo>
                    <a:pt x="156070" y="25628"/>
                  </a:moveTo>
                  <a:lnTo>
                    <a:pt x="155282" y="20878"/>
                  </a:lnTo>
                  <a:lnTo>
                    <a:pt x="153695" y="15341"/>
                  </a:lnTo>
                  <a:lnTo>
                    <a:pt x="144094" y="3962"/>
                  </a:lnTo>
                  <a:lnTo>
                    <a:pt x="130416" y="50"/>
                  </a:lnTo>
                  <a:lnTo>
                    <a:pt x="116687" y="3784"/>
                  </a:lnTo>
                  <a:lnTo>
                    <a:pt x="106946" y="15341"/>
                  </a:lnTo>
                  <a:lnTo>
                    <a:pt x="105371" y="20878"/>
                  </a:lnTo>
                  <a:lnTo>
                    <a:pt x="104571" y="25628"/>
                  </a:lnTo>
                  <a:lnTo>
                    <a:pt x="110020" y="41681"/>
                  </a:lnTo>
                  <a:lnTo>
                    <a:pt x="122453" y="50469"/>
                  </a:lnTo>
                  <a:lnTo>
                    <a:pt x="137629" y="50596"/>
                  </a:lnTo>
                  <a:lnTo>
                    <a:pt x="151307" y="40678"/>
                  </a:lnTo>
                  <a:lnTo>
                    <a:pt x="153695" y="36728"/>
                  </a:lnTo>
                  <a:lnTo>
                    <a:pt x="155282" y="31165"/>
                  </a:lnTo>
                  <a:lnTo>
                    <a:pt x="156070" y="2562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86" name="object 26486"/>
            <p:cNvSpPr/>
            <p:nvPr/>
          </p:nvSpPr>
          <p:spPr>
            <a:xfrm>
              <a:off x="8525332" y="2959455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69">
                  <a:moveTo>
                    <a:pt x="25349" y="51498"/>
                  </a:moveTo>
                  <a:lnTo>
                    <a:pt x="129920" y="51498"/>
                  </a:lnTo>
                  <a:lnTo>
                    <a:pt x="140021" y="49420"/>
                  </a:lnTo>
                  <a:lnTo>
                    <a:pt x="148337" y="43776"/>
                  </a:lnTo>
                  <a:lnTo>
                    <a:pt x="153979" y="35457"/>
                  </a:lnTo>
                  <a:lnTo>
                    <a:pt x="156057" y="25349"/>
                  </a:lnTo>
                  <a:lnTo>
                    <a:pt x="153979" y="15376"/>
                  </a:lnTo>
                  <a:lnTo>
                    <a:pt x="148337" y="7331"/>
                  </a:lnTo>
                  <a:lnTo>
                    <a:pt x="140021" y="1956"/>
                  </a:lnTo>
                  <a:lnTo>
                    <a:pt x="129920" y="0"/>
                  </a:lnTo>
                  <a:lnTo>
                    <a:pt x="25349" y="0"/>
                  </a:lnTo>
                  <a:lnTo>
                    <a:pt x="15371" y="1956"/>
                  </a:lnTo>
                  <a:lnTo>
                    <a:pt x="7326" y="7331"/>
                  </a:lnTo>
                  <a:lnTo>
                    <a:pt x="1955" y="15376"/>
                  </a:lnTo>
                  <a:lnTo>
                    <a:pt x="0" y="25349"/>
                  </a:lnTo>
                  <a:lnTo>
                    <a:pt x="1955" y="35457"/>
                  </a:lnTo>
                  <a:lnTo>
                    <a:pt x="7326" y="43776"/>
                  </a:lnTo>
                  <a:lnTo>
                    <a:pt x="15371" y="49420"/>
                  </a:lnTo>
                  <a:lnTo>
                    <a:pt x="253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87" name="object 26487"/>
            <p:cNvSpPr/>
            <p:nvPr/>
          </p:nvSpPr>
          <p:spPr>
            <a:xfrm>
              <a:off x="8525332" y="2959175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69">
                  <a:moveTo>
                    <a:pt x="156070" y="25628"/>
                  </a:moveTo>
                  <a:lnTo>
                    <a:pt x="155282" y="20878"/>
                  </a:lnTo>
                  <a:lnTo>
                    <a:pt x="153695" y="15341"/>
                  </a:lnTo>
                  <a:lnTo>
                    <a:pt x="144094" y="3962"/>
                  </a:lnTo>
                  <a:lnTo>
                    <a:pt x="130416" y="50"/>
                  </a:lnTo>
                  <a:lnTo>
                    <a:pt x="129565" y="279"/>
                  </a:lnTo>
                  <a:lnTo>
                    <a:pt x="26327" y="279"/>
                  </a:lnTo>
                  <a:lnTo>
                    <a:pt x="25349" y="0"/>
                  </a:lnTo>
                  <a:lnTo>
                    <a:pt x="11874" y="3835"/>
                  </a:lnTo>
                  <a:lnTo>
                    <a:pt x="1587" y="15341"/>
                  </a:lnTo>
                  <a:lnTo>
                    <a:pt x="0" y="20878"/>
                  </a:lnTo>
                  <a:lnTo>
                    <a:pt x="0" y="25628"/>
                  </a:lnTo>
                  <a:lnTo>
                    <a:pt x="4533" y="41275"/>
                  </a:lnTo>
                  <a:lnTo>
                    <a:pt x="17297" y="50215"/>
                  </a:lnTo>
                  <a:lnTo>
                    <a:pt x="25349" y="50431"/>
                  </a:lnTo>
                  <a:lnTo>
                    <a:pt x="25349" y="51777"/>
                  </a:lnTo>
                  <a:lnTo>
                    <a:pt x="129921" y="51777"/>
                  </a:lnTo>
                  <a:lnTo>
                    <a:pt x="129921" y="50533"/>
                  </a:lnTo>
                  <a:lnTo>
                    <a:pt x="137629" y="50596"/>
                  </a:lnTo>
                  <a:lnTo>
                    <a:pt x="151307" y="40678"/>
                  </a:lnTo>
                  <a:lnTo>
                    <a:pt x="153695" y="36728"/>
                  </a:lnTo>
                  <a:lnTo>
                    <a:pt x="155282" y="31165"/>
                  </a:lnTo>
                  <a:lnTo>
                    <a:pt x="156070" y="2562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88" name="object 26488"/>
            <p:cNvSpPr/>
            <p:nvPr/>
          </p:nvSpPr>
          <p:spPr>
            <a:xfrm>
              <a:off x="8525332" y="2959455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69">
                  <a:moveTo>
                    <a:pt x="25349" y="51498"/>
                  </a:moveTo>
                  <a:lnTo>
                    <a:pt x="129920" y="51498"/>
                  </a:lnTo>
                  <a:lnTo>
                    <a:pt x="140021" y="49420"/>
                  </a:lnTo>
                  <a:lnTo>
                    <a:pt x="148337" y="43776"/>
                  </a:lnTo>
                  <a:lnTo>
                    <a:pt x="153979" y="35457"/>
                  </a:lnTo>
                  <a:lnTo>
                    <a:pt x="156057" y="25349"/>
                  </a:lnTo>
                  <a:lnTo>
                    <a:pt x="153979" y="15376"/>
                  </a:lnTo>
                  <a:lnTo>
                    <a:pt x="148337" y="7331"/>
                  </a:lnTo>
                  <a:lnTo>
                    <a:pt x="140021" y="1956"/>
                  </a:lnTo>
                  <a:lnTo>
                    <a:pt x="129920" y="0"/>
                  </a:lnTo>
                  <a:lnTo>
                    <a:pt x="25349" y="0"/>
                  </a:lnTo>
                  <a:lnTo>
                    <a:pt x="15371" y="1956"/>
                  </a:lnTo>
                  <a:lnTo>
                    <a:pt x="7326" y="7331"/>
                  </a:lnTo>
                  <a:lnTo>
                    <a:pt x="1955" y="15376"/>
                  </a:lnTo>
                  <a:lnTo>
                    <a:pt x="0" y="25349"/>
                  </a:lnTo>
                  <a:lnTo>
                    <a:pt x="1955" y="35457"/>
                  </a:lnTo>
                  <a:lnTo>
                    <a:pt x="7326" y="43776"/>
                  </a:lnTo>
                  <a:lnTo>
                    <a:pt x="15371" y="49420"/>
                  </a:lnTo>
                  <a:lnTo>
                    <a:pt x="253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489" name="object 26489"/>
          <p:cNvSpPr txBox="1"/>
          <p:nvPr/>
        </p:nvSpPr>
        <p:spPr>
          <a:xfrm>
            <a:off x="6909344" y="1988221"/>
            <a:ext cx="81009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u</a:t>
            </a: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29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490" name="object 26490"/>
          <p:cNvGrpSpPr/>
          <p:nvPr/>
        </p:nvGrpSpPr>
        <p:grpSpPr>
          <a:xfrm>
            <a:off x="6851612" y="1556469"/>
            <a:ext cx="106728" cy="36005"/>
            <a:chOff x="8457203" y="2305881"/>
            <a:chExt cx="158115" cy="53340"/>
          </a:xfrm>
        </p:grpSpPr>
        <p:sp>
          <p:nvSpPr>
            <p:cNvPr id="26491" name="object 26491"/>
            <p:cNvSpPr/>
            <p:nvPr/>
          </p:nvSpPr>
          <p:spPr>
            <a:xfrm>
              <a:off x="8457997" y="2306789"/>
              <a:ext cx="156210" cy="50800"/>
            </a:xfrm>
            <a:custGeom>
              <a:avLst/>
              <a:gdLst/>
              <a:ahLst/>
              <a:cxnLst/>
              <a:rect l="l" t="t" r="r" b="b"/>
              <a:pathLst>
                <a:path w="156209" h="50800">
                  <a:moveTo>
                    <a:pt x="51485" y="20485"/>
                  </a:moveTo>
                  <a:lnTo>
                    <a:pt x="49110" y="14935"/>
                  </a:lnTo>
                  <a:lnTo>
                    <a:pt x="38823" y="3530"/>
                  </a:lnTo>
                  <a:lnTo>
                    <a:pt x="25590" y="0"/>
                  </a:lnTo>
                  <a:lnTo>
                    <a:pt x="12433" y="3924"/>
                  </a:lnTo>
                  <a:lnTo>
                    <a:pt x="2374" y="14935"/>
                  </a:lnTo>
                  <a:lnTo>
                    <a:pt x="787" y="20485"/>
                  </a:lnTo>
                  <a:lnTo>
                    <a:pt x="0" y="26022"/>
                  </a:lnTo>
                  <a:lnTo>
                    <a:pt x="5511" y="41681"/>
                  </a:lnTo>
                  <a:lnTo>
                    <a:pt x="18008" y="50342"/>
                  </a:lnTo>
                  <a:lnTo>
                    <a:pt x="33185" y="50609"/>
                  </a:lnTo>
                  <a:lnTo>
                    <a:pt x="46736" y="41071"/>
                  </a:lnTo>
                  <a:lnTo>
                    <a:pt x="49110" y="36309"/>
                  </a:lnTo>
                  <a:lnTo>
                    <a:pt x="51485" y="30772"/>
                  </a:lnTo>
                  <a:lnTo>
                    <a:pt x="51485" y="26022"/>
                  </a:lnTo>
                  <a:lnTo>
                    <a:pt x="51485" y="20485"/>
                  </a:lnTo>
                  <a:close/>
                </a:path>
                <a:path w="156209" h="50800">
                  <a:moveTo>
                    <a:pt x="156057" y="20485"/>
                  </a:moveTo>
                  <a:lnTo>
                    <a:pt x="154470" y="14935"/>
                  </a:lnTo>
                  <a:lnTo>
                    <a:pt x="143929" y="3771"/>
                  </a:lnTo>
                  <a:lnTo>
                    <a:pt x="130695" y="38"/>
                  </a:lnTo>
                  <a:lnTo>
                    <a:pt x="117462" y="3771"/>
                  </a:lnTo>
                  <a:lnTo>
                    <a:pt x="106946" y="14935"/>
                  </a:lnTo>
                  <a:lnTo>
                    <a:pt x="105359" y="20485"/>
                  </a:lnTo>
                  <a:lnTo>
                    <a:pt x="104559" y="26022"/>
                  </a:lnTo>
                  <a:lnTo>
                    <a:pt x="110274" y="41630"/>
                  </a:lnTo>
                  <a:lnTo>
                    <a:pt x="122821" y="50342"/>
                  </a:lnTo>
                  <a:lnTo>
                    <a:pt x="137922" y="50660"/>
                  </a:lnTo>
                  <a:lnTo>
                    <a:pt x="151295" y="41071"/>
                  </a:lnTo>
                  <a:lnTo>
                    <a:pt x="154470" y="36309"/>
                  </a:lnTo>
                  <a:lnTo>
                    <a:pt x="156057" y="30772"/>
                  </a:lnTo>
                  <a:lnTo>
                    <a:pt x="156057" y="26022"/>
                  </a:lnTo>
                  <a:lnTo>
                    <a:pt x="156057" y="2048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92" name="object 26492"/>
            <p:cNvSpPr/>
            <p:nvPr/>
          </p:nvSpPr>
          <p:spPr>
            <a:xfrm>
              <a:off x="8457996" y="2306675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69">
                  <a:moveTo>
                    <a:pt x="26149" y="51498"/>
                  </a:moveTo>
                  <a:lnTo>
                    <a:pt x="130721" y="51498"/>
                  </a:lnTo>
                  <a:lnTo>
                    <a:pt x="140698" y="49543"/>
                  </a:lnTo>
                  <a:lnTo>
                    <a:pt x="148743" y="44172"/>
                  </a:lnTo>
                  <a:lnTo>
                    <a:pt x="154115" y="36126"/>
                  </a:lnTo>
                  <a:lnTo>
                    <a:pt x="156070" y="26149"/>
                  </a:lnTo>
                  <a:lnTo>
                    <a:pt x="154115" y="16046"/>
                  </a:lnTo>
                  <a:lnTo>
                    <a:pt x="148743" y="7726"/>
                  </a:lnTo>
                  <a:lnTo>
                    <a:pt x="140698" y="2080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16046" y="2080"/>
                  </a:lnTo>
                  <a:lnTo>
                    <a:pt x="7726" y="7726"/>
                  </a:lnTo>
                  <a:lnTo>
                    <a:pt x="2080" y="16046"/>
                  </a:lnTo>
                  <a:lnTo>
                    <a:pt x="0" y="26149"/>
                  </a:lnTo>
                  <a:lnTo>
                    <a:pt x="2080" y="36126"/>
                  </a:lnTo>
                  <a:lnTo>
                    <a:pt x="7726" y="44172"/>
                  </a:lnTo>
                  <a:lnTo>
                    <a:pt x="16046" y="49543"/>
                  </a:lnTo>
                  <a:lnTo>
                    <a:pt x="261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93" name="object 26493"/>
            <p:cNvSpPr/>
            <p:nvPr/>
          </p:nvSpPr>
          <p:spPr>
            <a:xfrm>
              <a:off x="8457997" y="2306662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69">
                  <a:moveTo>
                    <a:pt x="156057" y="20612"/>
                  </a:moveTo>
                  <a:lnTo>
                    <a:pt x="154470" y="15062"/>
                  </a:lnTo>
                  <a:lnTo>
                    <a:pt x="143929" y="3898"/>
                  </a:lnTo>
                  <a:lnTo>
                    <a:pt x="130721" y="177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26149" y="279"/>
                  </a:lnTo>
                  <a:lnTo>
                    <a:pt x="25590" y="127"/>
                  </a:lnTo>
                  <a:lnTo>
                    <a:pt x="12433" y="4051"/>
                  </a:lnTo>
                  <a:lnTo>
                    <a:pt x="2374" y="15062"/>
                  </a:lnTo>
                  <a:lnTo>
                    <a:pt x="787" y="20612"/>
                  </a:lnTo>
                  <a:lnTo>
                    <a:pt x="0" y="26149"/>
                  </a:lnTo>
                  <a:lnTo>
                    <a:pt x="5511" y="41808"/>
                  </a:lnTo>
                  <a:lnTo>
                    <a:pt x="18008" y="50469"/>
                  </a:lnTo>
                  <a:lnTo>
                    <a:pt x="26149" y="50622"/>
                  </a:lnTo>
                  <a:lnTo>
                    <a:pt x="26149" y="51498"/>
                  </a:lnTo>
                  <a:lnTo>
                    <a:pt x="130721" y="51498"/>
                  </a:lnTo>
                  <a:lnTo>
                    <a:pt x="130721" y="50647"/>
                  </a:lnTo>
                  <a:lnTo>
                    <a:pt x="137922" y="50787"/>
                  </a:lnTo>
                  <a:lnTo>
                    <a:pt x="151295" y="41198"/>
                  </a:lnTo>
                  <a:lnTo>
                    <a:pt x="154470" y="36436"/>
                  </a:lnTo>
                  <a:lnTo>
                    <a:pt x="156057" y="30899"/>
                  </a:lnTo>
                  <a:lnTo>
                    <a:pt x="156057" y="26149"/>
                  </a:lnTo>
                  <a:lnTo>
                    <a:pt x="156057" y="206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94" name="object 26494"/>
            <p:cNvSpPr/>
            <p:nvPr/>
          </p:nvSpPr>
          <p:spPr>
            <a:xfrm>
              <a:off x="8457996" y="2306675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69">
                  <a:moveTo>
                    <a:pt x="26149" y="51498"/>
                  </a:moveTo>
                  <a:lnTo>
                    <a:pt x="130721" y="51498"/>
                  </a:lnTo>
                  <a:lnTo>
                    <a:pt x="140698" y="49543"/>
                  </a:lnTo>
                  <a:lnTo>
                    <a:pt x="148743" y="44172"/>
                  </a:lnTo>
                  <a:lnTo>
                    <a:pt x="154115" y="36126"/>
                  </a:lnTo>
                  <a:lnTo>
                    <a:pt x="156070" y="26149"/>
                  </a:lnTo>
                  <a:lnTo>
                    <a:pt x="154115" y="16046"/>
                  </a:lnTo>
                  <a:lnTo>
                    <a:pt x="148743" y="7726"/>
                  </a:lnTo>
                  <a:lnTo>
                    <a:pt x="140698" y="2080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16046" y="2080"/>
                  </a:lnTo>
                  <a:lnTo>
                    <a:pt x="7726" y="7726"/>
                  </a:lnTo>
                  <a:lnTo>
                    <a:pt x="2080" y="16046"/>
                  </a:lnTo>
                  <a:lnTo>
                    <a:pt x="0" y="26149"/>
                  </a:lnTo>
                  <a:lnTo>
                    <a:pt x="2080" y="36126"/>
                  </a:lnTo>
                  <a:lnTo>
                    <a:pt x="7726" y="44172"/>
                  </a:lnTo>
                  <a:lnTo>
                    <a:pt x="16046" y="49543"/>
                  </a:lnTo>
                  <a:lnTo>
                    <a:pt x="261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495" name="object 26495"/>
          <p:cNvSpPr txBox="1"/>
          <p:nvPr/>
        </p:nvSpPr>
        <p:spPr>
          <a:xfrm>
            <a:off x="6863892" y="1547595"/>
            <a:ext cx="8186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mur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34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496" name="object 26496"/>
          <p:cNvGrpSpPr/>
          <p:nvPr/>
        </p:nvGrpSpPr>
        <p:grpSpPr>
          <a:xfrm>
            <a:off x="7035020" y="1708332"/>
            <a:ext cx="106728" cy="36005"/>
            <a:chOff x="8728919" y="2530862"/>
            <a:chExt cx="158115" cy="53340"/>
          </a:xfrm>
        </p:grpSpPr>
        <p:sp>
          <p:nvSpPr>
            <p:cNvPr id="26497" name="object 26497"/>
            <p:cNvSpPr/>
            <p:nvPr/>
          </p:nvSpPr>
          <p:spPr>
            <a:xfrm>
              <a:off x="8729714" y="2531770"/>
              <a:ext cx="156210" cy="50800"/>
            </a:xfrm>
            <a:custGeom>
              <a:avLst/>
              <a:gdLst/>
              <a:ahLst/>
              <a:cxnLst/>
              <a:rect l="l" t="t" r="r" b="b"/>
              <a:pathLst>
                <a:path w="156209" h="50800">
                  <a:moveTo>
                    <a:pt x="51498" y="26035"/>
                  </a:moveTo>
                  <a:lnTo>
                    <a:pt x="50749" y="20497"/>
                  </a:lnTo>
                  <a:lnTo>
                    <a:pt x="49161" y="15735"/>
                  </a:lnTo>
                  <a:lnTo>
                    <a:pt x="39039" y="4102"/>
                  </a:lnTo>
                  <a:lnTo>
                    <a:pt x="25565" y="25"/>
                  </a:lnTo>
                  <a:lnTo>
                    <a:pt x="12192" y="3810"/>
                  </a:lnTo>
                  <a:lnTo>
                    <a:pt x="2425" y="15735"/>
                  </a:lnTo>
                  <a:lnTo>
                    <a:pt x="0" y="20497"/>
                  </a:lnTo>
                  <a:lnTo>
                    <a:pt x="0" y="26035"/>
                  </a:lnTo>
                  <a:lnTo>
                    <a:pt x="5092" y="41757"/>
                  </a:lnTo>
                  <a:lnTo>
                    <a:pt x="17589" y="50342"/>
                  </a:lnTo>
                  <a:lnTo>
                    <a:pt x="32969" y="50533"/>
                  </a:lnTo>
                  <a:lnTo>
                    <a:pt x="46736" y="41084"/>
                  </a:lnTo>
                  <a:lnTo>
                    <a:pt x="49161" y="36334"/>
                  </a:lnTo>
                  <a:lnTo>
                    <a:pt x="50749" y="31572"/>
                  </a:lnTo>
                  <a:lnTo>
                    <a:pt x="51498" y="26035"/>
                  </a:lnTo>
                  <a:close/>
                </a:path>
                <a:path w="156209" h="50800">
                  <a:moveTo>
                    <a:pt x="156095" y="26035"/>
                  </a:moveTo>
                  <a:lnTo>
                    <a:pt x="155257" y="20497"/>
                  </a:lnTo>
                  <a:lnTo>
                    <a:pt x="153670" y="15735"/>
                  </a:lnTo>
                  <a:lnTo>
                    <a:pt x="143700" y="3962"/>
                  </a:lnTo>
                  <a:lnTo>
                    <a:pt x="130314" y="0"/>
                  </a:lnTo>
                  <a:lnTo>
                    <a:pt x="116903" y="3911"/>
                  </a:lnTo>
                  <a:lnTo>
                    <a:pt x="106934" y="15735"/>
                  </a:lnTo>
                  <a:lnTo>
                    <a:pt x="105333" y="20497"/>
                  </a:lnTo>
                  <a:lnTo>
                    <a:pt x="104597" y="26035"/>
                  </a:lnTo>
                  <a:lnTo>
                    <a:pt x="110185" y="41998"/>
                  </a:lnTo>
                  <a:lnTo>
                    <a:pt x="122555" y="50533"/>
                  </a:lnTo>
                  <a:lnTo>
                    <a:pt x="137629" y="50584"/>
                  </a:lnTo>
                  <a:lnTo>
                    <a:pt x="151333" y="41084"/>
                  </a:lnTo>
                  <a:lnTo>
                    <a:pt x="153670" y="36334"/>
                  </a:lnTo>
                  <a:lnTo>
                    <a:pt x="155257" y="31572"/>
                  </a:lnTo>
                  <a:lnTo>
                    <a:pt x="156095" y="260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98" name="object 26498"/>
            <p:cNvSpPr/>
            <p:nvPr/>
          </p:nvSpPr>
          <p:spPr>
            <a:xfrm>
              <a:off x="8729713" y="2531656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69">
                  <a:moveTo>
                    <a:pt x="25336" y="51498"/>
                  </a:moveTo>
                  <a:lnTo>
                    <a:pt x="129933" y="51498"/>
                  </a:lnTo>
                  <a:lnTo>
                    <a:pt x="140056" y="49541"/>
                  </a:lnTo>
                  <a:lnTo>
                    <a:pt x="148383" y="44167"/>
                  </a:lnTo>
                  <a:lnTo>
                    <a:pt x="154029" y="36121"/>
                  </a:lnTo>
                  <a:lnTo>
                    <a:pt x="156108" y="26149"/>
                  </a:lnTo>
                  <a:lnTo>
                    <a:pt x="154029" y="16046"/>
                  </a:lnTo>
                  <a:lnTo>
                    <a:pt x="148383" y="7726"/>
                  </a:lnTo>
                  <a:lnTo>
                    <a:pt x="140056" y="2080"/>
                  </a:lnTo>
                  <a:lnTo>
                    <a:pt x="129933" y="0"/>
                  </a:lnTo>
                  <a:lnTo>
                    <a:pt x="25336" y="0"/>
                  </a:lnTo>
                  <a:lnTo>
                    <a:pt x="15382" y="2080"/>
                  </a:lnTo>
                  <a:lnTo>
                    <a:pt x="7339" y="7726"/>
                  </a:lnTo>
                  <a:lnTo>
                    <a:pt x="1960" y="16046"/>
                  </a:lnTo>
                  <a:lnTo>
                    <a:pt x="0" y="26149"/>
                  </a:lnTo>
                  <a:lnTo>
                    <a:pt x="1960" y="36121"/>
                  </a:lnTo>
                  <a:lnTo>
                    <a:pt x="7339" y="44167"/>
                  </a:lnTo>
                  <a:lnTo>
                    <a:pt x="15382" y="49541"/>
                  </a:lnTo>
                  <a:lnTo>
                    <a:pt x="25336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499" name="object 26499"/>
            <p:cNvSpPr/>
            <p:nvPr/>
          </p:nvSpPr>
          <p:spPr>
            <a:xfrm>
              <a:off x="8729714" y="2531655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69">
                  <a:moveTo>
                    <a:pt x="156095" y="26149"/>
                  </a:moveTo>
                  <a:lnTo>
                    <a:pt x="155257" y="20612"/>
                  </a:lnTo>
                  <a:lnTo>
                    <a:pt x="153670" y="15849"/>
                  </a:lnTo>
                  <a:lnTo>
                    <a:pt x="143700" y="4076"/>
                  </a:lnTo>
                  <a:lnTo>
                    <a:pt x="130314" y="114"/>
                  </a:lnTo>
                  <a:lnTo>
                    <a:pt x="129933" y="228"/>
                  </a:lnTo>
                  <a:lnTo>
                    <a:pt x="129933" y="0"/>
                  </a:lnTo>
                  <a:lnTo>
                    <a:pt x="25336" y="0"/>
                  </a:lnTo>
                  <a:lnTo>
                    <a:pt x="25336" y="215"/>
                  </a:lnTo>
                  <a:lnTo>
                    <a:pt x="12192" y="3924"/>
                  </a:lnTo>
                  <a:lnTo>
                    <a:pt x="2425" y="15849"/>
                  </a:lnTo>
                  <a:lnTo>
                    <a:pt x="0" y="20612"/>
                  </a:lnTo>
                  <a:lnTo>
                    <a:pt x="0" y="26149"/>
                  </a:lnTo>
                  <a:lnTo>
                    <a:pt x="5092" y="41871"/>
                  </a:lnTo>
                  <a:lnTo>
                    <a:pt x="17589" y="50457"/>
                  </a:lnTo>
                  <a:lnTo>
                    <a:pt x="25336" y="50558"/>
                  </a:lnTo>
                  <a:lnTo>
                    <a:pt x="25336" y="51498"/>
                  </a:lnTo>
                  <a:lnTo>
                    <a:pt x="129933" y="51498"/>
                  </a:lnTo>
                  <a:lnTo>
                    <a:pt x="129933" y="50673"/>
                  </a:lnTo>
                  <a:lnTo>
                    <a:pt x="137629" y="50698"/>
                  </a:lnTo>
                  <a:lnTo>
                    <a:pt x="151333" y="41198"/>
                  </a:lnTo>
                  <a:lnTo>
                    <a:pt x="153670" y="36449"/>
                  </a:lnTo>
                  <a:lnTo>
                    <a:pt x="155257" y="31686"/>
                  </a:lnTo>
                  <a:lnTo>
                    <a:pt x="156095" y="2614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00" name="object 26500"/>
            <p:cNvSpPr/>
            <p:nvPr/>
          </p:nvSpPr>
          <p:spPr>
            <a:xfrm>
              <a:off x="8729713" y="2531656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69">
                  <a:moveTo>
                    <a:pt x="25336" y="51498"/>
                  </a:moveTo>
                  <a:lnTo>
                    <a:pt x="129933" y="51498"/>
                  </a:lnTo>
                  <a:lnTo>
                    <a:pt x="140056" y="49541"/>
                  </a:lnTo>
                  <a:lnTo>
                    <a:pt x="148383" y="44167"/>
                  </a:lnTo>
                  <a:lnTo>
                    <a:pt x="154029" y="36121"/>
                  </a:lnTo>
                  <a:lnTo>
                    <a:pt x="156108" y="26149"/>
                  </a:lnTo>
                  <a:lnTo>
                    <a:pt x="154029" y="16046"/>
                  </a:lnTo>
                  <a:lnTo>
                    <a:pt x="148383" y="7726"/>
                  </a:lnTo>
                  <a:lnTo>
                    <a:pt x="140056" y="2080"/>
                  </a:lnTo>
                  <a:lnTo>
                    <a:pt x="129933" y="0"/>
                  </a:lnTo>
                  <a:lnTo>
                    <a:pt x="25336" y="0"/>
                  </a:lnTo>
                  <a:lnTo>
                    <a:pt x="15382" y="2080"/>
                  </a:lnTo>
                  <a:lnTo>
                    <a:pt x="7339" y="7726"/>
                  </a:lnTo>
                  <a:lnTo>
                    <a:pt x="1960" y="16046"/>
                  </a:lnTo>
                  <a:lnTo>
                    <a:pt x="0" y="26149"/>
                  </a:lnTo>
                  <a:lnTo>
                    <a:pt x="1960" y="36121"/>
                  </a:lnTo>
                  <a:lnTo>
                    <a:pt x="7339" y="44167"/>
                  </a:lnTo>
                  <a:lnTo>
                    <a:pt x="15382" y="49541"/>
                  </a:lnTo>
                  <a:lnTo>
                    <a:pt x="25336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501" name="object 26501"/>
          <p:cNvSpPr txBox="1"/>
          <p:nvPr/>
        </p:nvSpPr>
        <p:spPr>
          <a:xfrm>
            <a:off x="7047301" y="1699465"/>
            <a:ext cx="81009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u</a:t>
            </a: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33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502" name="object 26502"/>
          <p:cNvGrpSpPr/>
          <p:nvPr/>
        </p:nvGrpSpPr>
        <p:grpSpPr>
          <a:xfrm>
            <a:off x="7134513" y="2489064"/>
            <a:ext cx="106728" cy="36005"/>
            <a:chOff x="8876315" y="3687502"/>
            <a:chExt cx="158115" cy="53340"/>
          </a:xfrm>
        </p:grpSpPr>
        <p:sp>
          <p:nvSpPr>
            <p:cNvPr id="26503" name="object 26503"/>
            <p:cNvSpPr/>
            <p:nvPr/>
          </p:nvSpPr>
          <p:spPr>
            <a:xfrm>
              <a:off x="8877122" y="3688054"/>
              <a:ext cx="156210" cy="50800"/>
            </a:xfrm>
            <a:custGeom>
              <a:avLst/>
              <a:gdLst/>
              <a:ahLst/>
              <a:cxnLst/>
              <a:rect l="l" t="t" r="r" b="b"/>
              <a:pathLst>
                <a:path w="156209" h="50800">
                  <a:moveTo>
                    <a:pt x="51409" y="25590"/>
                  </a:moveTo>
                  <a:lnTo>
                    <a:pt x="50660" y="20040"/>
                  </a:lnTo>
                  <a:lnTo>
                    <a:pt x="49072" y="15290"/>
                  </a:lnTo>
                  <a:lnTo>
                    <a:pt x="39484" y="3911"/>
                  </a:lnTo>
                  <a:lnTo>
                    <a:pt x="25793" y="0"/>
                  </a:lnTo>
                  <a:lnTo>
                    <a:pt x="12052" y="3733"/>
                  </a:lnTo>
                  <a:lnTo>
                    <a:pt x="2336" y="15290"/>
                  </a:lnTo>
                  <a:lnTo>
                    <a:pt x="749" y="20040"/>
                  </a:lnTo>
                  <a:lnTo>
                    <a:pt x="0" y="25590"/>
                  </a:lnTo>
                  <a:lnTo>
                    <a:pt x="5549" y="41529"/>
                  </a:lnTo>
                  <a:lnTo>
                    <a:pt x="17894" y="50076"/>
                  </a:lnTo>
                  <a:lnTo>
                    <a:pt x="32969" y="50139"/>
                  </a:lnTo>
                  <a:lnTo>
                    <a:pt x="46736" y="40640"/>
                  </a:lnTo>
                  <a:lnTo>
                    <a:pt x="49072" y="35877"/>
                  </a:lnTo>
                  <a:lnTo>
                    <a:pt x="50660" y="31127"/>
                  </a:lnTo>
                  <a:lnTo>
                    <a:pt x="51409" y="25590"/>
                  </a:lnTo>
                  <a:close/>
                </a:path>
                <a:path w="156209" h="50800">
                  <a:moveTo>
                    <a:pt x="155994" y="25590"/>
                  </a:moveTo>
                  <a:lnTo>
                    <a:pt x="155244" y="20040"/>
                  </a:lnTo>
                  <a:lnTo>
                    <a:pt x="153657" y="15290"/>
                  </a:lnTo>
                  <a:lnTo>
                    <a:pt x="143852" y="3708"/>
                  </a:lnTo>
                  <a:lnTo>
                    <a:pt x="130111" y="0"/>
                  </a:lnTo>
                  <a:lnTo>
                    <a:pt x="116459" y="3937"/>
                  </a:lnTo>
                  <a:lnTo>
                    <a:pt x="106921" y="15290"/>
                  </a:lnTo>
                  <a:lnTo>
                    <a:pt x="105333" y="20040"/>
                  </a:lnTo>
                  <a:lnTo>
                    <a:pt x="104495" y="25590"/>
                  </a:lnTo>
                  <a:lnTo>
                    <a:pt x="109982" y="41300"/>
                  </a:lnTo>
                  <a:lnTo>
                    <a:pt x="122478" y="49961"/>
                  </a:lnTo>
                  <a:lnTo>
                    <a:pt x="137655" y="50203"/>
                  </a:lnTo>
                  <a:lnTo>
                    <a:pt x="151231" y="40640"/>
                  </a:lnTo>
                  <a:lnTo>
                    <a:pt x="153657" y="35877"/>
                  </a:lnTo>
                  <a:lnTo>
                    <a:pt x="155244" y="31127"/>
                  </a:lnTo>
                  <a:lnTo>
                    <a:pt x="155994" y="2559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04" name="object 26504"/>
            <p:cNvSpPr/>
            <p:nvPr/>
          </p:nvSpPr>
          <p:spPr>
            <a:xfrm>
              <a:off x="8877109" y="3688295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70">
                  <a:moveTo>
                    <a:pt x="25336" y="51498"/>
                  </a:moveTo>
                  <a:lnTo>
                    <a:pt x="130683" y="51498"/>
                  </a:lnTo>
                  <a:lnTo>
                    <a:pt x="140319" y="49420"/>
                  </a:lnTo>
                  <a:lnTo>
                    <a:pt x="148393" y="43776"/>
                  </a:lnTo>
                  <a:lnTo>
                    <a:pt x="153943" y="35457"/>
                  </a:lnTo>
                  <a:lnTo>
                    <a:pt x="156006" y="25349"/>
                  </a:lnTo>
                  <a:lnTo>
                    <a:pt x="153943" y="15371"/>
                  </a:lnTo>
                  <a:lnTo>
                    <a:pt x="148393" y="7326"/>
                  </a:lnTo>
                  <a:lnTo>
                    <a:pt x="140319" y="1955"/>
                  </a:lnTo>
                  <a:lnTo>
                    <a:pt x="130683" y="0"/>
                  </a:lnTo>
                  <a:lnTo>
                    <a:pt x="25336" y="0"/>
                  </a:lnTo>
                  <a:lnTo>
                    <a:pt x="15344" y="1955"/>
                  </a:lnTo>
                  <a:lnTo>
                    <a:pt x="7305" y="7326"/>
                  </a:lnTo>
                  <a:lnTo>
                    <a:pt x="1947" y="15371"/>
                  </a:lnTo>
                  <a:lnTo>
                    <a:pt x="0" y="25349"/>
                  </a:lnTo>
                  <a:lnTo>
                    <a:pt x="1947" y="35457"/>
                  </a:lnTo>
                  <a:lnTo>
                    <a:pt x="7305" y="43776"/>
                  </a:lnTo>
                  <a:lnTo>
                    <a:pt x="15344" y="49420"/>
                  </a:lnTo>
                  <a:lnTo>
                    <a:pt x="25336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05" name="object 26505"/>
            <p:cNvSpPr/>
            <p:nvPr/>
          </p:nvSpPr>
          <p:spPr>
            <a:xfrm>
              <a:off x="8877122" y="3688054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70">
                  <a:moveTo>
                    <a:pt x="155994" y="25590"/>
                  </a:moveTo>
                  <a:lnTo>
                    <a:pt x="155244" y="20040"/>
                  </a:lnTo>
                  <a:lnTo>
                    <a:pt x="153657" y="15290"/>
                  </a:lnTo>
                  <a:lnTo>
                    <a:pt x="143852" y="3708"/>
                  </a:lnTo>
                  <a:lnTo>
                    <a:pt x="130111" y="0"/>
                  </a:lnTo>
                  <a:lnTo>
                    <a:pt x="129273" y="241"/>
                  </a:lnTo>
                  <a:lnTo>
                    <a:pt x="26631" y="241"/>
                  </a:lnTo>
                  <a:lnTo>
                    <a:pt x="0" y="25590"/>
                  </a:lnTo>
                  <a:lnTo>
                    <a:pt x="5549" y="41529"/>
                  </a:lnTo>
                  <a:lnTo>
                    <a:pt x="17894" y="50076"/>
                  </a:lnTo>
                  <a:lnTo>
                    <a:pt x="25323" y="50114"/>
                  </a:lnTo>
                  <a:lnTo>
                    <a:pt x="25323" y="51739"/>
                  </a:lnTo>
                  <a:lnTo>
                    <a:pt x="130670" y="51739"/>
                  </a:lnTo>
                  <a:lnTo>
                    <a:pt x="130670" y="50101"/>
                  </a:lnTo>
                  <a:lnTo>
                    <a:pt x="137655" y="50203"/>
                  </a:lnTo>
                  <a:lnTo>
                    <a:pt x="151231" y="40640"/>
                  </a:lnTo>
                  <a:lnTo>
                    <a:pt x="153657" y="35877"/>
                  </a:lnTo>
                  <a:lnTo>
                    <a:pt x="155244" y="31127"/>
                  </a:lnTo>
                  <a:lnTo>
                    <a:pt x="155994" y="2559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06" name="object 26506"/>
            <p:cNvSpPr/>
            <p:nvPr/>
          </p:nvSpPr>
          <p:spPr>
            <a:xfrm>
              <a:off x="8877109" y="3688295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70">
                  <a:moveTo>
                    <a:pt x="25336" y="51498"/>
                  </a:moveTo>
                  <a:lnTo>
                    <a:pt x="130683" y="51498"/>
                  </a:lnTo>
                  <a:lnTo>
                    <a:pt x="140319" y="49420"/>
                  </a:lnTo>
                  <a:lnTo>
                    <a:pt x="148393" y="43776"/>
                  </a:lnTo>
                  <a:lnTo>
                    <a:pt x="153943" y="35457"/>
                  </a:lnTo>
                  <a:lnTo>
                    <a:pt x="156006" y="25349"/>
                  </a:lnTo>
                  <a:lnTo>
                    <a:pt x="153943" y="15371"/>
                  </a:lnTo>
                  <a:lnTo>
                    <a:pt x="148393" y="7326"/>
                  </a:lnTo>
                  <a:lnTo>
                    <a:pt x="140319" y="1955"/>
                  </a:lnTo>
                  <a:lnTo>
                    <a:pt x="130683" y="0"/>
                  </a:lnTo>
                  <a:lnTo>
                    <a:pt x="25336" y="0"/>
                  </a:lnTo>
                  <a:lnTo>
                    <a:pt x="15344" y="1955"/>
                  </a:lnTo>
                  <a:lnTo>
                    <a:pt x="7305" y="7326"/>
                  </a:lnTo>
                  <a:lnTo>
                    <a:pt x="1947" y="15371"/>
                  </a:lnTo>
                  <a:lnTo>
                    <a:pt x="0" y="25349"/>
                  </a:lnTo>
                  <a:lnTo>
                    <a:pt x="1947" y="35457"/>
                  </a:lnTo>
                  <a:lnTo>
                    <a:pt x="7305" y="43776"/>
                  </a:lnTo>
                  <a:lnTo>
                    <a:pt x="15344" y="49420"/>
                  </a:lnTo>
                  <a:lnTo>
                    <a:pt x="25336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507" name="object 26507"/>
          <p:cNvSpPr txBox="1"/>
          <p:nvPr/>
        </p:nvSpPr>
        <p:spPr>
          <a:xfrm>
            <a:off x="7146793" y="2479649"/>
            <a:ext cx="91726" cy="10602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u</a:t>
            </a: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32</a:t>
            </a:r>
            <a:endParaRPr sz="236">
              <a:latin typeface="Tahoma"/>
              <a:cs typeface="Tahoma"/>
            </a:endParaRPr>
          </a:p>
          <a:p>
            <a:pPr marL="44577">
              <a:spcBef>
                <a:spcPts val="206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52525"/>
                </a:solidFill>
                <a:latin typeface="Tahoma"/>
                <a:cs typeface="Tahoma"/>
              </a:rPr>
              <a:t>2</a:t>
            </a: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03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508" name="object 26508"/>
          <p:cNvGrpSpPr/>
          <p:nvPr/>
        </p:nvGrpSpPr>
        <p:grpSpPr>
          <a:xfrm>
            <a:off x="6570331" y="1447908"/>
            <a:ext cx="106728" cy="36005"/>
            <a:chOff x="8040490" y="2145049"/>
            <a:chExt cx="158115" cy="53340"/>
          </a:xfrm>
        </p:grpSpPr>
        <p:sp>
          <p:nvSpPr>
            <p:cNvPr id="26509" name="object 26509"/>
            <p:cNvSpPr/>
            <p:nvPr/>
          </p:nvSpPr>
          <p:spPr>
            <a:xfrm>
              <a:off x="8041284" y="2145842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69">
                  <a:moveTo>
                    <a:pt x="156070" y="25361"/>
                  </a:moveTo>
                  <a:lnTo>
                    <a:pt x="155282" y="20612"/>
                  </a:lnTo>
                  <a:lnTo>
                    <a:pt x="153695" y="15074"/>
                  </a:lnTo>
                  <a:lnTo>
                    <a:pt x="144335" y="3873"/>
                  </a:lnTo>
                  <a:lnTo>
                    <a:pt x="130708" y="279"/>
                  </a:lnTo>
                  <a:lnTo>
                    <a:pt x="130708" y="0"/>
                  </a:lnTo>
                  <a:lnTo>
                    <a:pt x="25349" y="0"/>
                  </a:lnTo>
                  <a:lnTo>
                    <a:pt x="25349" y="279"/>
                  </a:lnTo>
                  <a:lnTo>
                    <a:pt x="11734" y="3873"/>
                  </a:lnTo>
                  <a:lnTo>
                    <a:pt x="2387" y="15074"/>
                  </a:lnTo>
                  <a:lnTo>
                    <a:pt x="800" y="20612"/>
                  </a:lnTo>
                  <a:lnTo>
                    <a:pt x="0" y="25361"/>
                  </a:lnTo>
                  <a:lnTo>
                    <a:pt x="5410" y="41770"/>
                  </a:lnTo>
                  <a:lnTo>
                    <a:pt x="17843" y="50355"/>
                  </a:lnTo>
                  <a:lnTo>
                    <a:pt x="25349" y="50393"/>
                  </a:lnTo>
                  <a:lnTo>
                    <a:pt x="25349" y="51498"/>
                  </a:lnTo>
                  <a:lnTo>
                    <a:pt x="130708" y="51498"/>
                  </a:lnTo>
                  <a:lnTo>
                    <a:pt x="130708" y="50355"/>
                  </a:lnTo>
                  <a:lnTo>
                    <a:pt x="137617" y="50520"/>
                  </a:lnTo>
                  <a:lnTo>
                    <a:pt x="151320" y="41198"/>
                  </a:lnTo>
                  <a:lnTo>
                    <a:pt x="153695" y="36449"/>
                  </a:lnTo>
                  <a:lnTo>
                    <a:pt x="155282" y="30899"/>
                  </a:lnTo>
                  <a:lnTo>
                    <a:pt x="156070" y="2536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10" name="object 26510"/>
            <p:cNvSpPr/>
            <p:nvPr/>
          </p:nvSpPr>
          <p:spPr>
            <a:xfrm>
              <a:off x="8041284" y="2145842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69">
                  <a:moveTo>
                    <a:pt x="25349" y="51498"/>
                  </a:moveTo>
                  <a:lnTo>
                    <a:pt x="130708" y="51498"/>
                  </a:lnTo>
                  <a:lnTo>
                    <a:pt x="140686" y="49420"/>
                  </a:lnTo>
                  <a:lnTo>
                    <a:pt x="148731" y="43776"/>
                  </a:lnTo>
                  <a:lnTo>
                    <a:pt x="154102" y="35457"/>
                  </a:lnTo>
                  <a:lnTo>
                    <a:pt x="156057" y="25349"/>
                  </a:lnTo>
                  <a:lnTo>
                    <a:pt x="154102" y="15709"/>
                  </a:lnTo>
                  <a:lnTo>
                    <a:pt x="148731" y="7626"/>
                  </a:lnTo>
                  <a:lnTo>
                    <a:pt x="140686" y="2067"/>
                  </a:lnTo>
                  <a:lnTo>
                    <a:pt x="130708" y="0"/>
                  </a:lnTo>
                  <a:lnTo>
                    <a:pt x="25349" y="0"/>
                  </a:lnTo>
                  <a:lnTo>
                    <a:pt x="15376" y="2067"/>
                  </a:lnTo>
                  <a:lnTo>
                    <a:pt x="7331" y="7626"/>
                  </a:lnTo>
                  <a:lnTo>
                    <a:pt x="1956" y="15709"/>
                  </a:lnTo>
                  <a:lnTo>
                    <a:pt x="0" y="25349"/>
                  </a:lnTo>
                  <a:lnTo>
                    <a:pt x="1956" y="35457"/>
                  </a:lnTo>
                  <a:lnTo>
                    <a:pt x="7331" y="43776"/>
                  </a:lnTo>
                  <a:lnTo>
                    <a:pt x="15376" y="49420"/>
                  </a:lnTo>
                  <a:lnTo>
                    <a:pt x="253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511" name="object 26511"/>
          <p:cNvSpPr txBox="1"/>
          <p:nvPr/>
        </p:nvSpPr>
        <p:spPr>
          <a:xfrm>
            <a:off x="6582620" y="1439041"/>
            <a:ext cx="82296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47" dirty="0">
                <a:solidFill>
                  <a:srgbClr val="282828"/>
                </a:solidFill>
                <a:latin typeface="Tahoma"/>
                <a:cs typeface="Tahoma"/>
              </a:rPr>
              <a:t>ur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135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512" name="object 26512"/>
          <p:cNvGrpSpPr/>
          <p:nvPr/>
        </p:nvGrpSpPr>
        <p:grpSpPr>
          <a:xfrm>
            <a:off x="6284781" y="2250028"/>
            <a:ext cx="106728" cy="36005"/>
            <a:chOff x="7617453" y="3333375"/>
            <a:chExt cx="158115" cy="53340"/>
          </a:xfrm>
        </p:grpSpPr>
        <p:sp>
          <p:nvSpPr>
            <p:cNvPr id="26513" name="object 26513"/>
            <p:cNvSpPr/>
            <p:nvPr/>
          </p:nvSpPr>
          <p:spPr>
            <a:xfrm>
              <a:off x="7618247" y="3334283"/>
              <a:ext cx="156210" cy="50800"/>
            </a:xfrm>
            <a:custGeom>
              <a:avLst/>
              <a:gdLst/>
              <a:ahLst/>
              <a:cxnLst/>
              <a:rect l="l" t="t" r="r" b="b"/>
              <a:pathLst>
                <a:path w="156209" h="50800">
                  <a:moveTo>
                    <a:pt x="51485" y="25247"/>
                  </a:moveTo>
                  <a:lnTo>
                    <a:pt x="50698" y="20497"/>
                  </a:lnTo>
                  <a:lnTo>
                    <a:pt x="49110" y="14947"/>
                  </a:lnTo>
                  <a:lnTo>
                    <a:pt x="39738" y="3810"/>
                  </a:lnTo>
                  <a:lnTo>
                    <a:pt x="25730" y="63"/>
                  </a:lnTo>
                  <a:lnTo>
                    <a:pt x="11722" y="3759"/>
                  </a:lnTo>
                  <a:lnTo>
                    <a:pt x="2374" y="14947"/>
                  </a:lnTo>
                  <a:lnTo>
                    <a:pt x="787" y="20497"/>
                  </a:lnTo>
                  <a:lnTo>
                    <a:pt x="0" y="25247"/>
                  </a:lnTo>
                  <a:lnTo>
                    <a:pt x="5384" y="41643"/>
                  </a:lnTo>
                  <a:lnTo>
                    <a:pt x="17818" y="50241"/>
                  </a:lnTo>
                  <a:lnTo>
                    <a:pt x="33032" y="50304"/>
                  </a:lnTo>
                  <a:lnTo>
                    <a:pt x="46736" y="41084"/>
                  </a:lnTo>
                  <a:lnTo>
                    <a:pt x="49110" y="36334"/>
                  </a:lnTo>
                  <a:lnTo>
                    <a:pt x="50698" y="30784"/>
                  </a:lnTo>
                  <a:lnTo>
                    <a:pt x="51485" y="25247"/>
                  </a:lnTo>
                  <a:close/>
                </a:path>
                <a:path w="156209" h="50800">
                  <a:moveTo>
                    <a:pt x="156070" y="25247"/>
                  </a:moveTo>
                  <a:lnTo>
                    <a:pt x="155282" y="20497"/>
                  </a:lnTo>
                  <a:lnTo>
                    <a:pt x="153695" y="14947"/>
                  </a:lnTo>
                  <a:lnTo>
                    <a:pt x="144259" y="3733"/>
                  </a:lnTo>
                  <a:lnTo>
                    <a:pt x="130327" y="0"/>
                  </a:lnTo>
                  <a:lnTo>
                    <a:pt x="116382" y="3733"/>
                  </a:lnTo>
                  <a:lnTo>
                    <a:pt x="106959" y="14947"/>
                  </a:lnTo>
                  <a:lnTo>
                    <a:pt x="105371" y="20497"/>
                  </a:lnTo>
                  <a:lnTo>
                    <a:pt x="104571" y="25247"/>
                  </a:lnTo>
                  <a:lnTo>
                    <a:pt x="109753" y="41351"/>
                  </a:lnTo>
                  <a:lnTo>
                    <a:pt x="122148" y="50139"/>
                  </a:lnTo>
                  <a:lnTo>
                    <a:pt x="137426" y="50457"/>
                  </a:lnTo>
                  <a:lnTo>
                    <a:pt x="151320" y="41084"/>
                  </a:lnTo>
                  <a:lnTo>
                    <a:pt x="153695" y="36334"/>
                  </a:lnTo>
                  <a:lnTo>
                    <a:pt x="155282" y="30784"/>
                  </a:lnTo>
                  <a:lnTo>
                    <a:pt x="156070" y="2524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14" name="object 26514"/>
            <p:cNvSpPr/>
            <p:nvPr/>
          </p:nvSpPr>
          <p:spPr>
            <a:xfrm>
              <a:off x="7618247" y="3334168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70">
                  <a:moveTo>
                    <a:pt x="25336" y="51498"/>
                  </a:moveTo>
                  <a:lnTo>
                    <a:pt x="130708" y="51498"/>
                  </a:lnTo>
                  <a:lnTo>
                    <a:pt x="140348" y="49420"/>
                  </a:lnTo>
                  <a:lnTo>
                    <a:pt x="148431" y="43776"/>
                  </a:lnTo>
                  <a:lnTo>
                    <a:pt x="153989" y="35457"/>
                  </a:lnTo>
                  <a:lnTo>
                    <a:pt x="156057" y="25349"/>
                  </a:lnTo>
                  <a:lnTo>
                    <a:pt x="153989" y="15709"/>
                  </a:lnTo>
                  <a:lnTo>
                    <a:pt x="148431" y="7626"/>
                  </a:lnTo>
                  <a:lnTo>
                    <a:pt x="140348" y="2067"/>
                  </a:lnTo>
                  <a:lnTo>
                    <a:pt x="130708" y="0"/>
                  </a:lnTo>
                  <a:lnTo>
                    <a:pt x="25336" y="0"/>
                  </a:lnTo>
                  <a:lnTo>
                    <a:pt x="15366" y="2067"/>
                  </a:lnTo>
                  <a:lnTo>
                    <a:pt x="7324" y="7626"/>
                  </a:lnTo>
                  <a:lnTo>
                    <a:pt x="1955" y="15709"/>
                  </a:lnTo>
                  <a:lnTo>
                    <a:pt x="0" y="25349"/>
                  </a:lnTo>
                  <a:lnTo>
                    <a:pt x="1955" y="35457"/>
                  </a:lnTo>
                  <a:lnTo>
                    <a:pt x="7324" y="43776"/>
                  </a:lnTo>
                  <a:lnTo>
                    <a:pt x="15366" y="49420"/>
                  </a:lnTo>
                  <a:lnTo>
                    <a:pt x="25336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15" name="object 26515"/>
            <p:cNvSpPr/>
            <p:nvPr/>
          </p:nvSpPr>
          <p:spPr>
            <a:xfrm>
              <a:off x="7618247" y="3334168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70">
                  <a:moveTo>
                    <a:pt x="156070" y="25361"/>
                  </a:moveTo>
                  <a:lnTo>
                    <a:pt x="155282" y="20612"/>
                  </a:lnTo>
                  <a:lnTo>
                    <a:pt x="153695" y="15062"/>
                  </a:lnTo>
                  <a:lnTo>
                    <a:pt x="144259" y="3848"/>
                  </a:lnTo>
                  <a:lnTo>
                    <a:pt x="130708" y="228"/>
                  </a:lnTo>
                  <a:lnTo>
                    <a:pt x="130708" y="0"/>
                  </a:lnTo>
                  <a:lnTo>
                    <a:pt x="25336" y="0"/>
                  </a:lnTo>
                  <a:lnTo>
                    <a:pt x="25336" y="292"/>
                  </a:lnTo>
                  <a:lnTo>
                    <a:pt x="11722" y="3873"/>
                  </a:lnTo>
                  <a:lnTo>
                    <a:pt x="2374" y="15062"/>
                  </a:lnTo>
                  <a:lnTo>
                    <a:pt x="787" y="20612"/>
                  </a:lnTo>
                  <a:lnTo>
                    <a:pt x="0" y="25361"/>
                  </a:lnTo>
                  <a:lnTo>
                    <a:pt x="5384" y="41757"/>
                  </a:lnTo>
                  <a:lnTo>
                    <a:pt x="17818" y="50355"/>
                  </a:lnTo>
                  <a:lnTo>
                    <a:pt x="25336" y="50393"/>
                  </a:lnTo>
                  <a:lnTo>
                    <a:pt x="25336" y="51498"/>
                  </a:lnTo>
                  <a:lnTo>
                    <a:pt x="130708" y="51498"/>
                  </a:lnTo>
                  <a:lnTo>
                    <a:pt x="130708" y="50444"/>
                  </a:lnTo>
                  <a:lnTo>
                    <a:pt x="137426" y="50571"/>
                  </a:lnTo>
                  <a:lnTo>
                    <a:pt x="151320" y="41198"/>
                  </a:lnTo>
                  <a:lnTo>
                    <a:pt x="153695" y="36449"/>
                  </a:lnTo>
                  <a:lnTo>
                    <a:pt x="155282" y="30899"/>
                  </a:lnTo>
                  <a:lnTo>
                    <a:pt x="156070" y="2536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16" name="object 26516"/>
            <p:cNvSpPr/>
            <p:nvPr/>
          </p:nvSpPr>
          <p:spPr>
            <a:xfrm>
              <a:off x="7618247" y="3334168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70">
                  <a:moveTo>
                    <a:pt x="25336" y="51498"/>
                  </a:moveTo>
                  <a:lnTo>
                    <a:pt x="130708" y="51498"/>
                  </a:lnTo>
                  <a:lnTo>
                    <a:pt x="140348" y="49420"/>
                  </a:lnTo>
                  <a:lnTo>
                    <a:pt x="148431" y="43776"/>
                  </a:lnTo>
                  <a:lnTo>
                    <a:pt x="153989" y="35457"/>
                  </a:lnTo>
                  <a:lnTo>
                    <a:pt x="156057" y="25349"/>
                  </a:lnTo>
                  <a:lnTo>
                    <a:pt x="153989" y="15709"/>
                  </a:lnTo>
                  <a:lnTo>
                    <a:pt x="148431" y="7626"/>
                  </a:lnTo>
                  <a:lnTo>
                    <a:pt x="140348" y="2067"/>
                  </a:lnTo>
                  <a:lnTo>
                    <a:pt x="130708" y="0"/>
                  </a:lnTo>
                  <a:lnTo>
                    <a:pt x="25336" y="0"/>
                  </a:lnTo>
                  <a:lnTo>
                    <a:pt x="15366" y="2067"/>
                  </a:lnTo>
                  <a:lnTo>
                    <a:pt x="7324" y="7626"/>
                  </a:lnTo>
                  <a:lnTo>
                    <a:pt x="1955" y="15709"/>
                  </a:lnTo>
                  <a:lnTo>
                    <a:pt x="0" y="25349"/>
                  </a:lnTo>
                  <a:lnTo>
                    <a:pt x="1955" y="35457"/>
                  </a:lnTo>
                  <a:lnTo>
                    <a:pt x="7324" y="43776"/>
                  </a:lnTo>
                  <a:lnTo>
                    <a:pt x="15366" y="49420"/>
                  </a:lnTo>
                  <a:lnTo>
                    <a:pt x="25336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517" name="object 26517"/>
          <p:cNvSpPr txBox="1"/>
          <p:nvPr/>
        </p:nvSpPr>
        <p:spPr>
          <a:xfrm>
            <a:off x="6297061" y="2241161"/>
            <a:ext cx="81009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u</a:t>
            </a: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25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518" name="object 26518"/>
          <p:cNvSpPr txBox="1"/>
          <p:nvPr/>
        </p:nvSpPr>
        <p:spPr>
          <a:xfrm>
            <a:off x="3820672" y="3249673"/>
            <a:ext cx="81009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u</a:t>
            </a: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14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519" name="object 26519"/>
          <p:cNvGrpSpPr/>
          <p:nvPr/>
        </p:nvGrpSpPr>
        <p:grpSpPr>
          <a:xfrm>
            <a:off x="3031406" y="2432373"/>
            <a:ext cx="106728" cy="36005"/>
            <a:chOff x="2797638" y="3603516"/>
            <a:chExt cx="158115" cy="53340"/>
          </a:xfrm>
        </p:grpSpPr>
        <p:sp>
          <p:nvSpPr>
            <p:cNvPr id="26520" name="object 26520"/>
            <p:cNvSpPr/>
            <p:nvPr/>
          </p:nvSpPr>
          <p:spPr>
            <a:xfrm>
              <a:off x="2798432" y="3604310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156070" y="20599"/>
                  </a:moveTo>
                  <a:lnTo>
                    <a:pt x="154482" y="15062"/>
                  </a:lnTo>
                  <a:lnTo>
                    <a:pt x="144424" y="3860"/>
                  </a:lnTo>
                  <a:lnTo>
                    <a:pt x="130721" y="127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26149" y="292"/>
                  </a:lnTo>
                  <a:lnTo>
                    <a:pt x="25755" y="177"/>
                  </a:lnTo>
                  <a:lnTo>
                    <a:pt x="11747" y="3924"/>
                  </a:lnTo>
                  <a:lnTo>
                    <a:pt x="2374" y="15062"/>
                  </a:lnTo>
                  <a:lnTo>
                    <a:pt x="800" y="20599"/>
                  </a:lnTo>
                  <a:lnTo>
                    <a:pt x="0" y="25361"/>
                  </a:lnTo>
                  <a:lnTo>
                    <a:pt x="5029" y="41313"/>
                  </a:lnTo>
                  <a:lnTo>
                    <a:pt x="17602" y="50126"/>
                  </a:lnTo>
                  <a:lnTo>
                    <a:pt x="26149" y="50355"/>
                  </a:lnTo>
                  <a:lnTo>
                    <a:pt x="26149" y="51498"/>
                  </a:lnTo>
                  <a:lnTo>
                    <a:pt x="130721" y="51498"/>
                  </a:lnTo>
                  <a:lnTo>
                    <a:pt x="130721" y="50380"/>
                  </a:lnTo>
                  <a:lnTo>
                    <a:pt x="138099" y="50469"/>
                  </a:lnTo>
                  <a:lnTo>
                    <a:pt x="151307" y="41198"/>
                  </a:lnTo>
                  <a:lnTo>
                    <a:pt x="154482" y="36449"/>
                  </a:lnTo>
                  <a:lnTo>
                    <a:pt x="156070" y="30899"/>
                  </a:lnTo>
                  <a:lnTo>
                    <a:pt x="156070" y="25361"/>
                  </a:lnTo>
                  <a:lnTo>
                    <a:pt x="156070" y="205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21" name="object 26521"/>
            <p:cNvSpPr/>
            <p:nvPr/>
          </p:nvSpPr>
          <p:spPr>
            <a:xfrm>
              <a:off x="2798432" y="3604310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26149" y="51498"/>
                  </a:moveTo>
                  <a:lnTo>
                    <a:pt x="130721" y="51498"/>
                  </a:lnTo>
                  <a:lnTo>
                    <a:pt x="140698" y="49420"/>
                  </a:lnTo>
                  <a:lnTo>
                    <a:pt x="148743" y="43776"/>
                  </a:lnTo>
                  <a:lnTo>
                    <a:pt x="154115" y="35457"/>
                  </a:lnTo>
                  <a:lnTo>
                    <a:pt x="156070" y="25349"/>
                  </a:lnTo>
                  <a:lnTo>
                    <a:pt x="154115" y="15709"/>
                  </a:lnTo>
                  <a:lnTo>
                    <a:pt x="148743" y="7626"/>
                  </a:lnTo>
                  <a:lnTo>
                    <a:pt x="140698" y="2067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16052" y="2067"/>
                  </a:lnTo>
                  <a:lnTo>
                    <a:pt x="7731" y="7626"/>
                  </a:lnTo>
                  <a:lnTo>
                    <a:pt x="2082" y="15709"/>
                  </a:lnTo>
                  <a:lnTo>
                    <a:pt x="0" y="25349"/>
                  </a:lnTo>
                  <a:lnTo>
                    <a:pt x="2082" y="35457"/>
                  </a:lnTo>
                  <a:lnTo>
                    <a:pt x="7731" y="43776"/>
                  </a:lnTo>
                  <a:lnTo>
                    <a:pt x="16052" y="49420"/>
                  </a:lnTo>
                  <a:lnTo>
                    <a:pt x="261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522" name="object 26522"/>
          <p:cNvSpPr txBox="1"/>
          <p:nvPr/>
        </p:nvSpPr>
        <p:spPr>
          <a:xfrm>
            <a:off x="3043695" y="2423507"/>
            <a:ext cx="8186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mur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111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523" name="object 26523"/>
          <p:cNvSpPr txBox="1"/>
          <p:nvPr/>
        </p:nvSpPr>
        <p:spPr>
          <a:xfrm>
            <a:off x="3332450" y="3249150"/>
            <a:ext cx="81009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47" dirty="0">
                <a:solidFill>
                  <a:srgbClr val="282828"/>
                </a:solidFill>
                <a:latin typeface="Tahoma"/>
                <a:cs typeface="Tahoma"/>
              </a:rPr>
              <a:t>ur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12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524" name="object 26524"/>
          <p:cNvSpPr txBox="1"/>
          <p:nvPr/>
        </p:nvSpPr>
        <p:spPr>
          <a:xfrm>
            <a:off x="4904596" y="3292458"/>
            <a:ext cx="8186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54" dirty="0">
                <a:solidFill>
                  <a:srgbClr val="282828"/>
                </a:solidFill>
                <a:latin typeface="Tahoma"/>
                <a:cs typeface="Tahoma"/>
              </a:rPr>
              <a:t>u</a:t>
            </a: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r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118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525" name="object 26525"/>
          <p:cNvSpPr txBox="1"/>
          <p:nvPr/>
        </p:nvSpPr>
        <p:spPr>
          <a:xfrm>
            <a:off x="4342583" y="3309570"/>
            <a:ext cx="8186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mur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116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526" name="object 26526"/>
          <p:cNvGrpSpPr/>
          <p:nvPr/>
        </p:nvGrpSpPr>
        <p:grpSpPr>
          <a:xfrm>
            <a:off x="4300350" y="2528634"/>
            <a:ext cx="106728" cy="36005"/>
            <a:chOff x="4677555" y="3746125"/>
            <a:chExt cx="158115" cy="53340"/>
          </a:xfrm>
        </p:grpSpPr>
        <p:sp>
          <p:nvSpPr>
            <p:cNvPr id="26527" name="object 26527"/>
            <p:cNvSpPr/>
            <p:nvPr/>
          </p:nvSpPr>
          <p:spPr>
            <a:xfrm>
              <a:off x="4678349" y="3746918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156070" y="26136"/>
                  </a:moveTo>
                  <a:lnTo>
                    <a:pt x="155270" y="20599"/>
                  </a:lnTo>
                  <a:lnTo>
                    <a:pt x="153682" y="15049"/>
                  </a:lnTo>
                  <a:lnTo>
                    <a:pt x="144310" y="3911"/>
                  </a:lnTo>
                  <a:lnTo>
                    <a:pt x="130302" y="152"/>
                  </a:lnTo>
                  <a:lnTo>
                    <a:pt x="129921" y="254"/>
                  </a:lnTo>
                  <a:lnTo>
                    <a:pt x="129921" y="0"/>
                  </a:lnTo>
                  <a:lnTo>
                    <a:pt x="25361" y="0"/>
                  </a:lnTo>
                  <a:lnTo>
                    <a:pt x="25361" y="241"/>
                  </a:lnTo>
                  <a:lnTo>
                    <a:pt x="11811" y="3797"/>
                  </a:lnTo>
                  <a:lnTo>
                    <a:pt x="2374" y="15049"/>
                  </a:lnTo>
                  <a:lnTo>
                    <a:pt x="0" y="20599"/>
                  </a:lnTo>
                  <a:lnTo>
                    <a:pt x="0" y="26136"/>
                  </a:lnTo>
                  <a:lnTo>
                    <a:pt x="5168" y="41719"/>
                  </a:lnTo>
                  <a:lnTo>
                    <a:pt x="17678" y="50165"/>
                  </a:lnTo>
                  <a:lnTo>
                    <a:pt x="25361" y="50279"/>
                  </a:lnTo>
                  <a:lnTo>
                    <a:pt x="25361" y="51485"/>
                  </a:lnTo>
                  <a:lnTo>
                    <a:pt x="129921" y="51485"/>
                  </a:lnTo>
                  <a:lnTo>
                    <a:pt x="129921" y="50406"/>
                  </a:lnTo>
                  <a:lnTo>
                    <a:pt x="137807" y="50342"/>
                  </a:lnTo>
                  <a:lnTo>
                    <a:pt x="151307" y="41186"/>
                  </a:lnTo>
                  <a:lnTo>
                    <a:pt x="153682" y="36436"/>
                  </a:lnTo>
                  <a:lnTo>
                    <a:pt x="155270" y="30886"/>
                  </a:lnTo>
                  <a:lnTo>
                    <a:pt x="156070" y="261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28" name="object 26528"/>
            <p:cNvSpPr/>
            <p:nvPr/>
          </p:nvSpPr>
          <p:spPr>
            <a:xfrm>
              <a:off x="4678349" y="3746918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25349" y="51485"/>
                  </a:moveTo>
                  <a:lnTo>
                    <a:pt x="129920" y="51485"/>
                  </a:lnTo>
                  <a:lnTo>
                    <a:pt x="140021" y="49420"/>
                  </a:lnTo>
                  <a:lnTo>
                    <a:pt x="148337" y="43865"/>
                  </a:lnTo>
                  <a:lnTo>
                    <a:pt x="153979" y="35787"/>
                  </a:lnTo>
                  <a:lnTo>
                    <a:pt x="156057" y="26149"/>
                  </a:lnTo>
                  <a:lnTo>
                    <a:pt x="153979" y="16046"/>
                  </a:lnTo>
                  <a:lnTo>
                    <a:pt x="148337" y="7726"/>
                  </a:lnTo>
                  <a:lnTo>
                    <a:pt x="140021" y="2080"/>
                  </a:lnTo>
                  <a:lnTo>
                    <a:pt x="129920" y="0"/>
                  </a:lnTo>
                  <a:lnTo>
                    <a:pt x="25349" y="0"/>
                  </a:lnTo>
                  <a:lnTo>
                    <a:pt x="15376" y="2080"/>
                  </a:lnTo>
                  <a:lnTo>
                    <a:pt x="7331" y="7726"/>
                  </a:lnTo>
                  <a:lnTo>
                    <a:pt x="1956" y="16046"/>
                  </a:lnTo>
                  <a:lnTo>
                    <a:pt x="0" y="26149"/>
                  </a:lnTo>
                  <a:lnTo>
                    <a:pt x="1956" y="35787"/>
                  </a:lnTo>
                  <a:lnTo>
                    <a:pt x="7331" y="43865"/>
                  </a:lnTo>
                  <a:lnTo>
                    <a:pt x="15376" y="49420"/>
                  </a:lnTo>
                  <a:lnTo>
                    <a:pt x="25349" y="5148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529" name="object 26529"/>
          <p:cNvSpPr txBox="1"/>
          <p:nvPr/>
        </p:nvSpPr>
        <p:spPr>
          <a:xfrm>
            <a:off x="4312630" y="2519751"/>
            <a:ext cx="81009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47" dirty="0">
                <a:solidFill>
                  <a:srgbClr val="282828"/>
                </a:solidFill>
                <a:latin typeface="Tahoma"/>
                <a:cs typeface="Tahoma"/>
              </a:rPr>
              <a:t>ur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17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530" name="object 26530"/>
          <p:cNvSpPr txBox="1"/>
          <p:nvPr/>
        </p:nvSpPr>
        <p:spPr>
          <a:xfrm>
            <a:off x="2890221" y="3460368"/>
            <a:ext cx="8186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mur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108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531" name="object 26531"/>
          <p:cNvGrpSpPr/>
          <p:nvPr/>
        </p:nvGrpSpPr>
        <p:grpSpPr>
          <a:xfrm>
            <a:off x="2369394" y="3148391"/>
            <a:ext cx="106728" cy="36005"/>
            <a:chOff x="1816880" y="4664284"/>
            <a:chExt cx="158115" cy="53340"/>
          </a:xfrm>
        </p:grpSpPr>
        <p:sp>
          <p:nvSpPr>
            <p:cNvPr id="26532" name="object 26532"/>
            <p:cNvSpPr/>
            <p:nvPr/>
          </p:nvSpPr>
          <p:spPr>
            <a:xfrm>
              <a:off x="1817674" y="4664862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156070" y="25577"/>
                  </a:moveTo>
                  <a:lnTo>
                    <a:pt x="155270" y="20040"/>
                  </a:lnTo>
                  <a:lnTo>
                    <a:pt x="153695" y="15290"/>
                  </a:lnTo>
                  <a:lnTo>
                    <a:pt x="143954" y="3733"/>
                  </a:lnTo>
                  <a:lnTo>
                    <a:pt x="130225" y="0"/>
                  </a:lnTo>
                  <a:lnTo>
                    <a:pt x="129463" y="215"/>
                  </a:lnTo>
                  <a:lnTo>
                    <a:pt x="26593" y="215"/>
                  </a:lnTo>
                  <a:lnTo>
                    <a:pt x="0" y="25577"/>
                  </a:lnTo>
                  <a:lnTo>
                    <a:pt x="5626" y="41541"/>
                  </a:lnTo>
                  <a:lnTo>
                    <a:pt x="17995" y="50076"/>
                  </a:lnTo>
                  <a:lnTo>
                    <a:pt x="25349" y="50101"/>
                  </a:lnTo>
                  <a:lnTo>
                    <a:pt x="25349" y="51714"/>
                  </a:lnTo>
                  <a:lnTo>
                    <a:pt x="130708" y="51714"/>
                  </a:lnTo>
                  <a:lnTo>
                    <a:pt x="130708" y="50088"/>
                  </a:lnTo>
                  <a:lnTo>
                    <a:pt x="137731" y="50190"/>
                  </a:lnTo>
                  <a:lnTo>
                    <a:pt x="151320" y="40627"/>
                  </a:lnTo>
                  <a:lnTo>
                    <a:pt x="153695" y="35877"/>
                  </a:lnTo>
                  <a:lnTo>
                    <a:pt x="155270" y="31115"/>
                  </a:lnTo>
                  <a:lnTo>
                    <a:pt x="156070" y="2557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33" name="object 26533"/>
            <p:cNvSpPr/>
            <p:nvPr/>
          </p:nvSpPr>
          <p:spPr>
            <a:xfrm>
              <a:off x="1817674" y="4665078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25349" y="51498"/>
                  </a:moveTo>
                  <a:lnTo>
                    <a:pt x="130708" y="51498"/>
                  </a:lnTo>
                  <a:lnTo>
                    <a:pt x="140353" y="49418"/>
                  </a:lnTo>
                  <a:lnTo>
                    <a:pt x="148436" y="43772"/>
                  </a:lnTo>
                  <a:lnTo>
                    <a:pt x="153991" y="35451"/>
                  </a:lnTo>
                  <a:lnTo>
                    <a:pt x="156057" y="25349"/>
                  </a:lnTo>
                  <a:lnTo>
                    <a:pt x="153991" y="15376"/>
                  </a:lnTo>
                  <a:lnTo>
                    <a:pt x="148436" y="7331"/>
                  </a:lnTo>
                  <a:lnTo>
                    <a:pt x="140353" y="1956"/>
                  </a:lnTo>
                  <a:lnTo>
                    <a:pt x="130708" y="0"/>
                  </a:lnTo>
                  <a:lnTo>
                    <a:pt x="25349" y="0"/>
                  </a:lnTo>
                  <a:lnTo>
                    <a:pt x="15376" y="1956"/>
                  </a:lnTo>
                  <a:lnTo>
                    <a:pt x="7331" y="7331"/>
                  </a:lnTo>
                  <a:lnTo>
                    <a:pt x="1956" y="15376"/>
                  </a:lnTo>
                  <a:lnTo>
                    <a:pt x="0" y="25349"/>
                  </a:lnTo>
                  <a:lnTo>
                    <a:pt x="1956" y="35451"/>
                  </a:lnTo>
                  <a:lnTo>
                    <a:pt x="7331" y="43772"/>
                  </a:lnTo>
                  <a:lnTo>
                    <a:pt x="15376" y="49418"/>
                  </a:lnTo>
                  <a:lnTo>
                    <a:pt x="253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534" name="object 26534"/>
          <p:cNvSpPr txBox="1"/>
          <p:nvPr/>
        </p:nvSpPr>
        <p:spPr>
          <a:xfrm>
            <a:off x="2381683" y="3138994"/>
            <a:ext cx="82296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47" dirty="0">
                <a:solidFill>
                  <a:srgbClr val="282828"/>
                </a:solidFill>
                <a:latin typeface="Tahoma"/>
                <a:cs typeface="Tahoma"/>
              </a:rPr>
              <a:t>ur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106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535" name="object 26535"/>
          <p:cNvGrpSpPr/>
          <p:nvPr/>
        </p:nvGrpSpPr>
        <p:grpSpPr>
          <a:xfrm>
            <a:off x="2494527" y="2500294"/>
            <a:ext cx="106728" cy="36005"/>
            <a:chOff x="2002262" y="3704139"/>
            <a:chExt cx="158115" cy="53340"/>
          </a:xfrm>
        </p:grpSpPr>
        <p:sp>
          <p:nvSpPr>
            <p:cNvPr id="26536" name="object 26536"/>
            <p:cNvSpPr/>
            <p:nvPr/>
          </p:nvSpPr>
          <p:spPr>
            <a:xfrm>
              <a:off x="2003044" y="3704665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156083" y="25615"/>
                  </a:moveTo>
                  <a:lnTo>
                    <a:pt x="155282" y="20066"/>
                  </a:lnTo>
                  <a:lnTo>
                    <a:pt x="153708" y="15316"/>
                  </a:lnTo>
                  <a:lnTo>
                    <a:pt x="143954" y="3987"/>
                  </a:lnTo>
                  <a:lnTo>
                    <a:pt x="130302" y="63"/>
                  </a:lnTo>
                  <a:lnTo>
                    <a:pt x="129501" y="279"/>
                  </a:lnTo>
                  <a:lnTo>
                    <a:pt x="26327" y="279"/>
                  </a:lnTo>
                  <a:lnTo>
                    <a:pt x="25349" y="0"/>
                  </a:lnTo>
                  <a:lnTo>
                    <a:pt x="11861" y="3835"/>
                  </a:lnTo>
                  <a:lnTo>
                    <a:pt x="1587" y="15316"/>
                  </a:lnTo>
                  <a:lnTo>
                    <a:pt x="0" y="20066"/>
                  </a:lnTo>
                  <a:lnTo>
                    <a:pt x="0" y="25615"/>
                  </a:lnTo>
                  <a:lnTo>
                    <a:pt x="4775" y="41160"/>
                  </a:lnTo>
                  <a:lnTo>
                    <a:pt x="17246" y="50126"/>
                  </a:lnTo>
                  <a:lnTo>
                    <a:pt x="25361" y="50393"/>
                  </a:lnTo>
                  <a:lnTo>
                    <a:pt x="25361" y="51752"/>
                  </a:lnTo>
                  <a:lnTo>
                    <a:pt x="129933" y="51752"/>
                  </a:lnTo>
                  <a:lnTo>
                    <a:pt x="129933" y="50330"/>
                  </a:lnTo>
                  <a:lnTo>
                    <a:pt x="137566" y="50495"/>
                  </a:lnTo>
                  <a:lnTo>
                    <a:pt x="151320" y="40652"/>
                  </a:lnTo>
                  <a:lnTo>
                    <a:pt x="153708" y="35902"/>
                  </a:lnTo>
                  <a:lnTo>
                    <a:pt x="155282" y="31153"/>
                  </a:lnTo>
                  <a:lnTo>
                    <a:pt x="156083" y="2561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37" name="object 26537"/>
            <p:cNvSpPr/>
            <p:nvPr/>
          </p:nvSpPr>
          <p:spPr>
            <a:xfrm>
              <a:off x="2003056" y="3704932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25349" y="51485"/>
                  </a:moveTo>
                  <a:lnTo>
                    <a:pt x="129921" y="51485"/>
                  </a:lnTo>
                  <a:lnTo>
                    <a:pt x="140023" y="49407"/>
                  </a:lnTo>
                  <a:lnTo>
                    <a:pt x="148343" y="43765"/>
                  </a:lnTo>
                  <a:lnTo>
                    <a:pt x="153990" y="35449"/>
                  </a:lnTo>
                  <a:lnTo>
                    <a:pt x="156070" y="25349"/>
                  </a:lnTo>
                  <a:lnTo>
                    <a:pt x="153990" y="15371"/>
                  </a:lnTo>
                  <a:lnTo>
                    <a:pt x="148343" y="7326"/>
                  </a:lnTo>
                  <a:lnTo>
                    <a:pt x="140023" y="1955"/>
                  </a:lnTo>
                  <a:lnTo>
                    <a:pt x="129921" y="0"/>
                  </a:lnTo>
                  <a:lnTo>
                    <a:pt x="25349" y="0"/>
                  </a:lnTo>
                  <a:lnTo>
                    <a:pt x="15376" y="1955"/>
                  </a:lnTo>
                  <a:lnTo>
                    <a:pt x="7331" y="7326"/>
                  </a:lnTo>
                  <a:lnTo>
                    <a:pt x="1956" y="15371"/>
                  </a:lnTo>
                  <a:lnTo>
                    <a:pt x="0" y="25349"/>
                  </a:lnTo>
                  <a:lnTo>
                    <a:pt x="1956" y="35449"/>
                  </a:lnTo>
                  <a:lnTo>
                    <a:pt x="7331" y="43765"/>
                  </a:lnTo>
                  <a:lnTo>
                    <a:pt x="15376" y="49407"/>
                  </a:lnTo>
                  <a:lnTo>
                    <a:pt x="25349" y="5148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538" name="object 26538"/>
          <p:cNvSpPr txBox="1"/>
          <p:nvPr/>
        </p:nvSpPr>
        <p:spPr>
          <a:xfrm>
            <a:off x="2506816" y="2491410"/>
            <a:ext cx="81009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47" dirty="0">
                <a:solidFill>
                  <a:srgbClr val="282828"/>
                </a:solidFill>
                <a:latin typeface="Tahoma"/>
                <a:cs typeface="Tahoma"/>
              </a:rPr>
              <a:t>ur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07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539" name="object 26539"/>
          <p:cNvGrpSpPr/>
          <p:nvPr/>
        </p:nvGrpSpPr>
        <p:grpSpPr>
          <a:xfrm>
            <a:off x="2446933" y="2333455"/>
            <a:ext cx="106728" cy="36005"/>
            <a:chOff x="1931752" y="3456971"/>
            <a:chExt cx="158115" cy="53340"/>
          </a:xfrm>
        </p:grpSpPr>
        <p:sp>
          <p:nvSpPr>
            <p:cNvPr id="26540" name="object 26540"/>
            <p:cNvSpPr/>
            <p:nvPr/>
          </p:nvSpPr>
          <p:spPr>
            <a:xfrm>
              <a:off x="1932546" y="3457778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156057" y="20586"/>
                  </a:moveTo>
                  <a:lnTo>
                    <a:pt x="154482" y="15836"/>
                  </a:lnTo>
                  <a:lnTo>
                    <a:pt x="144183" y="4330"/>
                  </a:lnTo>
                  <a:lnTo>
                    <a:pt x="130721" y="508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26149" y="685"/>
                  </a:lnTo>
                  <a:lnTo>
                    <a:pt x="25654" y="546"/>
                  </a:lnTo>
                  <a:lnTo>
                    <a:pt x="11963" y="4457"/>
                  </a:lnTo>
                  <a:lnTo>
                    <a:pt x="2387" y="15836"/>
                  </a:lnTo>
                  <a:lnTo>
                    <a:pt x="800" y="20586"/>
                  </a:lnTo>
                  <a:lnTo>
                    <a:pt x="0" y="26123"/>
                  </a:lnTo>
                  <a:lnTo>
                    <a:pt x="5448" y="41846"/>
                  </a:lnTo>
                  <a:lnTo>
                    <a:pt x="17957" y="50495"/>
                  </a:lnTo>
                  <a:lnTo>
                    <a:pt x="26149" y="50622"/>
                  </a:lnTo>
                  <a:lnTo>
                    <a:pt x="26149" y="51473"/>
                  </a:lnTo>
                  <a:lnTo>
                    <a:pt x="130721" y="51473"/>
                  </a:lnTo>
                  <a:lnTo>
                    <a:pt x="130721" y="50634"/>
                  </a:lnTo>
                  <a:lnTo>
                    <a:pt x="137909" y="50787"/>
                  </a:lnTo>
                  <a:lnTo>
                    <a:pt x="151307" y="41173"/>
                  </a:lnTo>
                  <a:lnTo>
                    <a:pt x="154482" y="36423"/>
                  </a:lnTo>
                  <a:lnTo>
                    <a:pt x="156057" y="31661"/>
                  </a:lnTo>
                  <a:lnTo>
                    <a:pt x="156057" y="26123"/>
                  </a:lnTo>
                  <a:lnTo>
                    <a:pt x="156057" y="205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41" name="object 26541"/>
            <p:cNvSpPr/>
            <p:nvPr/>
          </p:nvSpPr>
          <p:spPr>
            <a:xfrm>
              <a:off x="1932546" y="3457765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26149" y="51485"/>
                  </a:moveTo>
                  <a:lnTo>
                    <a:pt x="130721" y="51485"/>
                  </a:lnTo>
                  <a:lnTo>
                    <a:pt x="140698" y="49530"/>
                  </a:lnTo>
                  <a:lnTo>
                    <a:pt x="148743" y="44159"/>
                  </a:lnTo>
                  <a:lnTo>
                    <a:pt x="154115" y="36114"/>
                  </a:lnTo>
                  <a:lnTo>
                    <a:pt x="156070" y="26136"/>
                  </a:lnTo>
                  <a:lnTo>
                    <a:pt x="154115" y="16041"/>
                  </a:lnTo>
                  <a:lnTo>
                    <a:pt x="148743" y="7724"/>
                  </a:lnTo>
                  <a:lnTo>
                    <a:pt x="140698" y="2080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16046" y="2080"/>
                  </a:lnTo>
                  <a:lnTo>
                    <a:pt x="7726" y="7724"/>
                  </a:lnTo>
                  <a:lnTo>
                    <a:pt x="2080" y="16041"/>
                  </a:lnTo>
                  <a:lnTo>
                    <a:pt x="0" y="26136"/>
                  </a:lnTo>
                  <a:lnTo>
                    <a:pt x="2080" y="36114"/>
                  </a:lnTo>
                  <a:lnTo>
                    <a:pt x="7726" y="44159"/>
                  </a:lnTo>
                  <a:lnTo>
                    <a:pt x="16046" y="49530"/>
                  </a:lnTo>
                  <a:lnTo>
                    <a:pt x="26149" y="5148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542" name="object 26542"/>
          <p:cNvSpPr txBox="1"/>
          <p:nvPr/>
        </p:nvSpPr>
        <p:spPr>
          <a:xfrm>
            <a:off x="2459222" y="2324572"/>
            <a:ext cx="8186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mur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107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543" name="object 26543"/>
          <p:cNvGrpSpPr/>
          <p:nvPr/>
        </p:nvGrpSpPr>
        <p:grpSpPr>
          <a:xfrm>
            <a:off x="3650109" y="1452725"/>
            <a:ext cx="106728" cy="36005"/>
            <a:chOff x="3714235" y="2152186"/>
            <a:chExt cx="158115" cy="53340"/>
          </a:xfrm>
        </p:grpSpPr>
        <p:sp>
          <p:nvSpPr>
            <p:cNvPr id="26544" name="object 26544"/>
            <p:cNvSpPr/>
            <p:nvPr/>
          </p:nvSpPr>
          <p:spPr>
            <a:xfrm>
              <a:off x="3715016" y="2152979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69">
                  <a:moveTo>
                    <a:pt x="156083" y="26136"/>
                  </a:moveTo>
                  <a:lnTo>
                    <a:pt x="155282" y="20599"/>
                  </a:lnTo>
                  <a:lnTo>
                    <a:pt x="153695" y="15849"/>
                  </a:lnTo>
                  <a:lnTo>
                    <a:pt x="144005" y="4343"/>
                  </a:lnTo>
                  <a:lnTo>
                    <a:pt x="130327" y="508"/>
                  </a:lnTo>
                  <a:lnTo>
                    <a:pt x="129921" y="622"/>
                  </a:lnTo>
                  <a:lnTo>
                    <a:pt x="129921" y="0"/>
                  </a:lnTo>
                  <a:lnTo>
                    <a:pt x="25361" y="0"/>
                  </a:lnTo>
                  <a:lnTo>
                    <a:pt x="25361" y="698"/>
                  </a:lnTo>
                  <a:lnTo>
                    <a:pt x="12128" y="4292"/>
                  </a:lnTo>
                  <a:lnTo>
                    <a:pt x="2387" y="15849"/>
                  </a:lnTo>
                  <a:lnTo>
                    <a:pt x="800" y="20599"/>
                  </a:lnTo>
                  <a:lnTo>
                    <a:pt x="0" y="26136"/>
                  </a:lnTo>
                  <a:lnTo>
                    <a:pt x="5638" y="42113"/>
                  </a:lnTo>
                  <a:lnTo>
                    <a:pt x="17995" y="50647"/>
                  </a:lnTo>
                  <a:lnTo>
                    <a:pt x="25361" y="50673"/>
                  </a:lnTo>
                  <a:lnTo>
                    <a:pt x="25361" y="51498"/>
                  </a:lnTo>
                  <a:lnTo>
                    <a:pt x="129921" y="51498"/>
                  </a:lnTo>
                  <a:lnTo>
                    <a:pt x="129921" y="50711"/>
                  </a:lnTo>
                  <a:lnTo>
                    <a:pt x="137604" y="50787"/>
                  </a:lnTo>
                  <a:lnTo>
                    <a:pt x="151320" y="41186"/>
                  </a:lnTo>
                  <a:lnTo>
                    <a:pt x="153695" y="36436"/>
                  </a:lnTo>
                  <a:lnTo>
                    <a:pt x="155282" y="31686"/>
                  </a:lnTo>
                  <a:lnTo>
                    <a:pt x="156083" y="261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45" name="object 26545"/>
            <p:cNvSpPr/>
            <p:nvPr/>
          </p:nvSpPr>
          <p:spPr>
            <a:xfrm>
              <a:off x="3715029" y="2152980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69">
                  <a:moveTo>
                    <a:pt x="25349" y="51498"/>
                  </a:moveTo>
                  <a:lnTo>
                    <a:pt x="129920" y="51498"/>
                  </a:lnTo>
                  <a:lnTo>
                    <a:pt x="140021" y="49541"/>
                  </a:lnTo>
                  <a:lnTo>
                    <a:pt x="148337" y="44165"/>
                  </a:lnTo>
                  <a:lnTo>
                    <a:pt x="153979" y="36116"/>
                  </a:lnTo>
                  <a:lnTo>
                    <a:pt x="156057" y="26136"/>
                  </a:lnTo>
                  <a:lnTo>
                    <a:pt x="153979" y="16041"/>
                  </a:lnTo>
                  <a:lnTo>
                    <a:pt x="148337" y="7724"/>
                  </a:lnTo>
                  <a:lnTo>
                    <a:pt x="140021" y="2080"/>
                  </a:lnTo>
                  <a:lnTo>
                    <a:pt x="129920" y="0"/>
                  </a:lnTo>
                  <a:lnTo>
                    <a:pt x="25349" y="0"/>
                  </a:lnTo>
                  <a:lnTo>
                    <a:pt x="15376" y="2080"/>
                  </a:lnTo>
                  <a:lnTo>
                    <a:pt x="7331" y="7724"/>
                  </a:lnTo>
                  <a:lnTo>
                    <a:pt x="1956" y="16041"/>
                  </a:lnTo>
                  <a:lnTo>
                    <a:pt x="0" y="26136"/>
                  </a:lnTo>
                  <a:lnTo>
                    <a:pt x="1956" y="36116"/>
                  </a:lnTo>
                  <a:lnTo>
                    <a:pt x="7331" y="44165"/>
                  </a:lnTo>
                  <a:lnTo>
                    <a:pt x="15376" y="49541"/>
                  </a:lnTo>
                  <a:lnTo>
                    <a:pt x="253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546" name="object 26546"/>
          <p:cNvSpPr txBox="1"/>
          <p:nvPr/>
        </p:nvSpPr>
        <p:spPr>
          <a:xfrm>
            <a:off x="3662389" y="1443859"/>
            <a:ext cx="81009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47" dirty="0">
                <a:solidFill>
                  <a:srgbClr val="282828"/>
                </a:solidFill>
                <a:latin typeface="Tahoma"/>
                <a:cs typeface="Tahoma"/>
              </a:rPr>
              <a:t>ur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42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547" name="object 26547"/>
          <p:cNvGrpSpPr/>
          <p:nvPr/>
        </p:nvGrpSpPr>
        <p:grpSpPr>
          <a:xfrm>
            <a:off x="6489586" y="2551625"/>
            <a:ext cx="111443" cy="36005"/>
            <a:chOff x="7920869" y="3780186"/>
            <a:chExt cx="165100" cy="53340"/>
          </a:xfrm>
        </p:grpSpPr>
        <p:sp>
          <p:nvSpPr>
            <p:cNvPr id="26548" name="object 26548"/>
            <p:cNvSpPr/>
            <p:nvPr/>
          </p:nvSpPr>
          <p:spPr>
            <a:xfrm>
              <a:off x="7921663" y="3780738"/>
              <a:ext cx="163830" cy="50800"/>
            </a:xfrm>
            <a:custGeom>
              <a:avLst/>
              <a:gdLst/>
              <a:ahLst/>
              <a:cxnLst/>
              <a:rect l="l" t="t" r="r" b="b"/>
              <a:pathLst>
                <a:path w="163829" h="50800">
                  <a:moveTo>
                    <a:pt x="51498" y="20828"/>
                  </a:moveTo>
                  <a:lnTo>
                    <a:pt x="49123" y="15290"/>
                  </a:lnTo>
                  <a:lnTo>
                    <a:pt x="39903" y="3873"/>
                  </a:lnTo>
                  <a:lnTo>
                    <a:pt x="26479" y="0"/>
                  </a:lnTo>
                  <a:lnTo>
                    <a:pt x="12687" y="3784"/>
                  </a:lnTo>
                  <a:lnTo>
                    <a:pt x="2374" y="15290"/>
                  </a:lnTo>
                  <a:lnTo>
                    <a:pt x="800" y="20828"/>
                  </a:lnTo>
                  <a:lnTo>
                    <a:pt x="0" y="25590"/>
                  </a:lnTo>
                  <a:lnTo>
                    <a:pt x="5613" y="41173"/>
                  </a:lnTo>
                  <a:lnTo>
                    <a:pt x="18072" y="50177"/>
                  </a:lnTo>
                  <a:lnTo>
                    <a:pt x="33185" y="50647"/>
                  </a:lnTo>
                  <a:lnTo>
                    <a:pt x="46748" y="40640"/>
                  </a:lnTo>
                  <a:lnTo>
                    <a:pt x="49123" y="36677"/>
                  </a:lnTo>
                  <a:lnTo>
                    <a:pt x="51498" y="31127"/>
                  </a:lnTo>
                  <a:lnTo>
                    <a:pt x="51498" y="25590"/>
                  </a:lnTo>
                  <a:lnTo>
                    <a:pt x="51498" y="20828"/>
                  </a:lnTo>
                  <a:close/>
                </a:path>
                <a:path w="163829" h="50800">
                  <a:moveTo>
                    <a:pt x="163207" y="20828"/>
                  </a:moveTo>
                  <a:lnTo>
                    <a:pt x="160820" y="15290"/>
                  </a:lnTo>
                  <a:lnTo>
                    <a:pt x="151599" y="3873"/>
                  </a:lnTo>
                  <a:lnTo>
                    <a:pt x="138188" y="0"/>
                  </a:lnTo>
                  <a:lnTo>
                    <a:pt x="124396" y="3771"/>
                  </a:lnTo>
                  <a:lnTo>
                    <a:pt x="114084" y="15290"/>
                  </a:lnTo>
                  <a:lnTo>
                    <a:pt x="112496" y="20828"/>
                  </a:lnTo>
                  <a:lnTo>
                    <a:pt x="111709" y="25590"/>
                  </a:lnTo>
                  <a:lnTo>
                    <a:pt x="117309" y="41173"/>
                  </a:lnTo>
                  <a:lnTo>
                    <a:pt x="129781" y="50177"/>
                  </a:lnTo>
                  <a:lnTo>
                    <a:pt x="144881" y="50647"/>
                  </a:lnTo>
                  <a:lnTo>
                    <a:pt x="158445" y="40640"/>
                  </a:lnTo>
                  <a:lnTo>
                    <a:pt x="160820" y="36677"/>
                  </a:lnTo>
                  <a:lnTo>
                    <a:pt x="163207" y="31127"/>
                  </a:lnTo>
                  <a:lnTo>
                    <a:pt x="163207" y="25590"/>
                  </a:lnTo>
                  <a:lnTo>
                    <a:pt x="163207" y="2082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49" name="object 26549"/>
            <p:cNvSpPr/>
            <p:nvPr/>
          </p:nvSpPr>
          <p:spPr>
            <a:xfrm>
              <a:off x="7921662" y="3780980"/>
              <a:ext cx="163195" cy="52069"/>
            </a:xfrm>
            <a:custGeom>
              <a:avLst/>
              <a:gdLst/>
              <a:ahLst/>
              <a:cxnLst/>
              <a:rect l="l" t="t" r="r" b="b"/>
              <a:pathLst>
                <a:path w="163195" h="52070">
                  <a:moveTo>
                    <a:pt x="26149" y="51498"/>
                  </a:moveTo>
                  <a:lnTo>
                    <a:pt x="137845" y="51498"/>
                  </a:lnTo>
                  <a:lnTo>
                    <a:pt x="147823" y="49418"/>
                  </a:lnTo>
                  <a:lnTo>
                    <a:pt x="155868" y="43772"/>
                  </a:lnTo>
                  <a:lnTo>
                    <a:pt x="161239" y="35451"/>
                  </a:lnTo>
                  <a:lnTo>
                    <a:pt x="163194" y="25349"/>
                  </a:lnTo>
                  <a:lnTo>
                    <a:pt x="161239" y="15371"/>
                  </a:lnTo>
                  <a:lnTo>
                    <a:pt x="155868" y="7326"/>
                  </a:lnTo>
                  <a:lnTo>
                    <a:pt x="147823" y="1955"/>
                  </a:lnTo>
                  <a:lnTo>
                    <a:pt x="137845" y="0"/>
                  </a:lnTo>
                  <a:lnTo>
                    <a:pt x="26149" y="0"/>
                  </a:lnTo>
                  <a:lnTo>
                    <a:pt x="16052" y="1955"/>
                  </a:lnTo>
                  <a:lnTo>
                    <a:pt x="7731" y="7326"/>
                  </a:lnTo>
                  <a:lnTo>
                    <a:pt x="2082" y="15371"/>
                  </a:lnTo>
                  <a:lnTo>
                    <a:pt x="0" y="25349"/>
                  </a:lnTo>
                  <a:lnTo>
                    <a:pt x="2082" y="35451"/>
                  </a:lnTo>
                  <a:lnTo>
                    <a:pt x="7731" y="43772"/>
                  </a:lnTo>
                  <a:lnTo>
                    <a:pt x="16052" y="49418"/>
                  </a:lnTo>
                  <a:lnTo>
                    <a:pt x="261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550" name="object 26550"/>
          <p:cNvSpPr txBox="1"/>
          <p:nvPr/>
        </p:nvSpPr>
        <p:spPr>
          <a:xfrm>
            <a:off x="6501876" y="2542751"/>
            <a:ext cx="87011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77" dirty="0">
                <a:solidFill>
                  <a:srgbClr val="282828"/>
                </a:solidFill>
                <a:latin typeface="Tahoma"/>
                <a:cs typeface="Tahoma"/>
              </a:rPr>
              <a:t>+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2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-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11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551" name="object 26551"/>
          <p:cNvGrpSpPr/>
          <p:nvPr/>
        </p:nvGrpSpPr>
        <p:grpSpPr>
          <a:xfrm>
            <a:off x="6394397" y="2927546"/>
            <a:ext cx="126873" cy="36005"/>
            <a:chOff x="7779848" y="4337106"/>
            <a:chExt cx="187960" cy="53340"/>
          </a:xfrm>
        </p:grpSpPr>
        <p:sp>
          <p:nvSpPr>
            <p:cNvPr id="26552" name="object 26552"/>
            <p:cNvSpPr/>
            <p:nvPr/>
          </p:nvSpPr>
          <p:spPr>
            <a:xfrm>
              <a:off x="7915325" y="4338015"/>
              <a:ext cx="52069" cy="50800"/>
            </a:xfrm>
            <a:custGeom>
              <a:avLst/>
              <a:gdLst/>
              <a:ahLst/>
              <a:cxnLst/>
              <a:rect l="l" t="t" r="r" b="b"/>
              <a:pathLst>
                <a:path w="52070" h="50800">
                  <a:moveTo>
                    <a:pt x="26144" y="0"/>
                  </a:moveTo>
                  <a:lnTo>
                    <a:pt x="12410" y="3733"/>
                  </a:lnTo>
                  <a:lnTo>
                    <a:pt x="2374" y="14935"/>
                  </a:lnTo>
                  <a:lnTo>
                    <a:pt x="800" y="20472"/>
                  </a:lnTo>
                  <a:lnTo>
                    <a:pt x="0" y="25234"/>
                  </a:lnTo>
                  <a:lnTo>
                    <a:pt x="5577" y="41441"/>
                  </a:lnTo>
                  <a:lnTo>
                    <a:pt x="18311" y="50112"/>
                  </a:lnTo>
                  <a:lnTo>
                    <a:pt x="33577" y="50304"/>
                  </a:lnTo>
                  <a:lnTo>
                    <a:pt x="46748" y="41071"/>
                  </a:lnTo>
                  <a:lnTo>
                    <a:pt x="49923" y="36322"/>
                  </a:lnTo>
                  <a:lnTo>
                    <a:pt x="51498" y="30772"/>
                  </a:lnTo>
                  <a:lnTo>
                    <a:pt x="51498" y="25234"/>
                  </a:lnTo>
                  <a:lnTo>
                    <a:pt x="51498" y="20472"/>
                  </a:lnTo>
                  <a:lnTo>
                    <a:pt x="49923" y="14935"/>
                  </a:lnTo>
                  <a:lnTo>
                    <a:pt x="39881" y="3733"/>
                  </a:lnTo>
                  <a:lnTo>
                    <a:pt x="261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53" name="object 26553"/>
            <p:cNvSpPr/>
            <p:nvPr/>
          </p:nvSpPr>
          <p:spPr>
            <a:xfrm>
              <a:off x="7780642" y="4337900"/>
              <a:ext cx="186690" cy="52069"/>
            </a:xfrm>
            <a:custGeom>
              <a:avLst/>
              <a:gdLst/>
              <a:ahLst/>
              <a:cxnLst/>
              <a:rect l="l" t="t" r="r" b="b"/>
              <a:pathLst>
                <a:path w="186690" h="52070">
                  <a:moveTo>
                    <a:pt x="25349" y="51498"/>
                  </a:moveTo>
                  <a:lnTo>
                    <a:pt x="160820" y="51498"/>
                  </a:lnTo>
                  <a:lnTo>
                    <a:pt x="170792" y="49420"/>
                  </a:lnTo>
                  <a:lnTo>
                    <a:pt x="178838" y="43776"/>
                  </a:lnTo>
                  <a:lnTo>
                    <a:pt x="184212" y="35457"/>
                  </a:lnTo>
                  <a:lnTo>
                    <a:pt x="186169" y="25349"/>
                  </a:lnTo>
                  <a:lnTo>
                    <a:pt x="184212" y="15371"/>
                  </a:lnTo>
                  <a:lnTo>
                    <a:pt x="178838" y="7326"/>
                  </a:lnTo>
                  <a:lnTo>
                    <a:pt x="170792" y="1955"/>
                  </a:lnTo>
                  <a:lnTo>
                    <a:pt x="160820" y="0"/>
                  </a:lnTo>
                  <a:lnTo>
                    <a:pt x="25349" y="0"/>
                  </a:lnTo>
                  <a:lnTo>
                    <a:pt x="15376" y="1955"/>
                  </a:lnTo>
                  <a:lnTo>
                    <a:pt x="7331" y="7326"/>
                  </a:lnTo>
                  <a:lnTo>
                    <a:pt x="1956" y="15371"/>
                  </a:lnTo>
                  <a:lnTo>
                    <a:pt x="0" y="25349"/>
                  </a:lnTo>
                  <a:lnTo>
                    <a:pt x="1956" y="35457"/>
                  </a:lnTo>
                  <a:lnTo>
                    <a:pt x="7331" y="43776"/>
                  </a:lnTo>
                  <a:lnTo>
                    <a:pt x="15376" y="49420"/>
                  </a:lnTo>
                  <a:lnTo>
                    <a:pt x="253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554" name="object 26554"/>
          <p:cNvSpPr txBox="1"/>
          <p:nvPr/>
        </p:nvSpPr>
        <p:spPr>
          <a:xfrm>
            <a:off x="6406687" y="2918672"/>
            <a:ext cx="102441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64" dirty="0">
                <a:solidFill>
                  <a:srgbClr val="282828"/>
                </a:solidFill>
                <a:latin typeface="Tahoma"/>
                <a:cs typeface="Tahoma"/>
              </a:rPr>
              <a:t>+1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-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11</a:t>
            </a:r>
            <a:r>
              <a:rPr sz="236" spc="-47" dirty="0">
                <a:solidFill>
                  <a:srgbClr val="282828"/>
                </a:solidFill>
                <a:latin typeface="Tahoma"/>
                <a:cs typeface="Tahoma"/>
              </a:rPr>
              <a:t>-2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555" name="object 26555"/>
          <p:cNvGrpSpPr/>
          <p:nvPr/>
        </p:nvGrpSpPr>
        <p:grpSpPr>
          <a:xfrm>
            <a:off x="5650578" y="2775685"/>
            <a:ext cx="111443" cy="36005"/>
            <a:chOff x="6677894" y="4112126"/>
            <a:chExt cx="165100" cy="53340"/>
          </a:xfrm>
        </p:grpSpPr>
        <p:sp>
          <p:nvSpPr>
            <p:cNvPr id="26556" name="object 26556"/>
            <p:cNvSpPr/>
            <p:nvPr/>
          </p:nvSpPr>
          <p:spPr>
            <a:xfrm>
              <a:off x="6678688" y="4112945"/>
              <a:ext cx="163195" cy="50800"/>
            </a:xfrm>
            <a:custGeom>
              <a:avLst/>
              <a:gdLst/>
              <a:ahLst/>
              <a:cxnLst/>
              <a:rect l="l" t="t" r="r" b="b"/>
              <a:pathLst>
                <a:path w="163195" h="50800">
                  <a:moveTo>
                    <a:pt x="51485" y="26123"/>
                  </a:moveTo>
                  <a:lnTo>
                    <a:pt x="50698" y="20574"/>
                  </a:lnTo>
                  <a:lnTo>
                    <a:pt x="49110" y="15024"/>
                  </a:lnTo>
                  <a:lnTo>
                    <a:pt x="39382" y="3759"/>
                  </a:lnTo>
                  <a:lnTo>
                    <a:pt x="25742" y="0"/>
                  </a:lnTo>
                  <a:lnTo>
                    <a:pt x="12090" y="3746"/>
                  </a:lnTo>
                  <a:lnTo>
                    <a:pt x="2374" y="15024"/>
                  </a:lnTo>
                  <a:lnTo>
                    <a:pt x="787" y="20574"/>
                  </a:lnTo>
                  <a:lnTo>
                    <a:pt x="0" y="26123"/>
                  </a:lnTo>
                  <a:lnTo>
                    <a:pt x="5575" y="41998"/>
                  </a:lnTo>
                  <a:lnTo>
                    <a:pt x="17945" y="50622"/>
                  </a:lnTo>
                  <a:lnTo>
                    <a:pt x="33020" y="50761"/>
                  </a:lnTo>
                  <a:lnTo>
                    <a:pt x="46736" y="41160"/>
                  </a:lnTo>
                  <a:lnTo>
                    <a:pt x="49110" y="36410"/>
                  </a:lnTo>
                  <a:lnTo>
                    <a:pt x="50698" y="30873"/>
                  </a:lnTo>
                  <a:lnTo>
                    <a:pt x="51485" y="26123"/>
                  </a:lnTo>
                  <a:close/>
                </a:path>
                <a:path w="163195" h="50800">
                  <a:moveTo>
                    <a:pt x="163195" y="26123"/>
                  </a:moveTo>
                  <a:lnTo>
                    <a:pt x="162394" y="20574"/>
                  </a:lnTo>
                  <a:lnTo>
                    <a:pt x="160820" y="15024"/>
                  </a:lnTo>
                  <a:lnTo>
                    <a:pt x="151079" y="3759"/>
                  </a:lnTo>
                  <a:lnTo>
                    <a:pt x="137439" y="0"/>
                  </a:lnTo>
                  <a:lnTo>
                    <a:pt x="123799" y="3759"/>
                  </a:lnTo>
                  <a:lnTo>
                    <a:pt x="114071" y="15024"/>
                  </a:lnTo>
                  <a:lnTo>
                    <a:pt x="112496" y="20574"/>
                  </a:lnTo>
                  <a:lnTo>
                    <a:pt x="111696" y="26123"/>
                  </a:lnTo>
                  <a:lnTo>
                    <a:pt x="117284" y="41986"/>
                  </a:lnTo>
                  <a:lnTo>
                    <a:pt x="129654" y="50609"/>
                  </a:lnTo>
                  <a:lnTo>
                    <a:pt x="144729" y="50749"/>
                  </a:lnTo>
                  <a:lnTo>
                    <a:pt x="158432" y="41160"/>
                  </a:lnTo>
                  <a:lnTo>
                    <a:pt x="160820" y="36410"/>
                  </a:lnTo>
                  <a:lnTo>
                    <a:pt x="162394" y="30873"/>
                  </a:lnTo>
                  <a:lnTo>
                    <a:pt x="163195" y="2612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57" name="object 26557"/>
            <p:cNvSpPr/>
            <p:nvPr/>
          </p:nvSpPr>
          <p:spPr>
            <a:xfrm>
              <a:off x="6678688" y="4112920"/>
              <a:ext cx="163195" cy="52069"/>
            </a:xfrm>
            <a:custGeom>
              <a:avLst/>
              <a:gdLst/>
              <a:ahLst/>
              <a:cxnLst/>
              <a:rect l="l" t="t" r="r" b="b"/>
              <a:pathLst>
                <a:path w="163195" h="52070">
                  <a:moveTo>
                    <a:pt x="26149" y="51498"/>
                  </a:moveTo>
                  <a:lnTo>
                    <a:pt x="137845" y="51498"/>
                  </a:lnTo>
                  <a:lnTo>
                    <a:pt x="147485" y="49541"/>
                  </a:lnTo>
                  <a:lnTo>
                    <a:pt x="155568" y="44165"/>
                  </a:lnTo>
                  <a:lnTo>
                    <a:pt x="161127" y="36116"/>
                  </a:lnTo>
                  <a:lnTo>
                    <a:pt x="163194" y="26136"/>
                  </a:lnTo>
                  <a:lnTo>
                    <a:pt x="161127" y="16041"/>
                  </a:lnTo>
                  <a:lnTo>
                    <a:pt x="155568" y="7724"/>
                  </a:lnTo>
                  <a:lnTo>
                    <a:pt x="147485" y="2080"/>
                  </a:lnTo>
                  <a:lnTo>
                    <a:pt x="137845" y="0"/>
                  </a:lnTo>
                  <a:lnTo>
                    <a:pt x="26149" y="0"/>
                  </a:lnTo>
                  <a:lnTo>
                    <a:pt x="16046" y="2080"/>
                  </a:lnTo>
                  <a:lnTo>
                    <a:pt x="7726" y="7724"/>
                  </a:lnTo>
                  <a:lnTo>
                    <a:pt x="2080" y="16041"/>
                  </a:lnTo>
                  <a:lnTo>
                    <a:pt x="0" y="26136"/>
                  </a:lnTo>
                  <a:lnTo>
                    <a:pt x="2080" y="36116"/>
                  </a:lnTo>
                  <a:lnTo>
                    <a:pt x="7726" y="44165"/>
                  </a:lnTo>
                  <a:lnTo>
                    <a:pt x="16046" y="49541"/>
                  </a:lnTo>
                  <a:lnTo>
                    <a:pt x="261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558" name="object 26558"/>
          <p:cNvSpPr txBox="1"/>
          <p:nvPr/>
        </p:nvSpPr>
        <p:spPr>
          <a:xfrm>
            <a:off x="5645714" y="2766810"/>
            <a:ext cx="24731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25718">
              <a:spcBef>
                <a:spcPts val="61"/>
              </a:spcBef>
            </a:pPr>
            <a:r>
              <a:rPr sz="236" spc="-6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64" dirty="0">
                <a:solidFill>
                  <a:srgbClr val="282828"/>
                </a:solidFill>
                <a:latin typeface="Tahoma"/>
                <a:cs typeface="Tahoma"/>
              </a:rPr>
              <a:t>+2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-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5</a:t>
            </a:r>
            <a:r>
              <a:rPr sz="236" dirty="0">
                <a:solidFill>
                  <a:srgbClr val="282828"/>
                </a:solidFill>
                <a:latin typeface="Tahoma"/>
                <a:cs typeface="Tahoma"/>
              </a:rPr>
              <a:t>    </a:t>
            </a:r>
            <a:r>
              <a:rPr sz="236" spc="3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03" spc="-41" baseline="13888" dirty="0">
                <a:latin typeface="Tahoma"/>
                <a:cs typeface="Tahoma"/>
              </a:rPr>
              <a:t>1</a:t>
            </a:r>
            <a:r>
              <a:rPr sz="203" spc="-35" baseline="13888" dirty="0">
                <a:latin typeface="Tahoma"/>
                <a:cs typeface="Tahoma"/>
              </a:rPr>
              <a:t>6</a:t>
            </a:r>
            <a:r>
              <a:rPr sz="203" spc="-20" baseline="13888" dirty="0">
                <a:latin typeface="Tahoma"/>
                <a:cs typeface="Tahoma"/>
              </a:rPr>
              <a:t> </a:t>
            </a:r>
            <a:r>
              <a:rPr sz="203" spc="-35" baseline="13888" dirty="0">
                <a:latin typeface="Tahoma"/>
                <a:cs typeface="Tahoma"/>
              </a:rPr>
              <a:t>b</a:t>
            </a:r>
            <a:r>
              <a:rPr sz="203" spc="-20" baseline="13888" dirty="0">
                <a:latin typeface="Tahoma"/>
                <a:cs typeface="Tahoma"/>
              </a:rPr>
              <a:t>l</a:t>
            </a:r>
            <a:r>
              <a:rPr sz="203" spc="-25" baseline="13888" dirty="0">
                <a:latin typeface="Tahoma"/>
                <a:cs typeface="Tahoma"/>
              </a:rPr>
              <a:t>s</a:t>
            </a:r>
            <a:r>
              <a:rPr sz="203" spc="-20" baseline="13888" dirty="0">
                <a:latin typeface="Tahoma"/>
                <a:cs typeface="Tahoma"/>
              </a:rPr>
              <a:t> </a:t>
            </a:r>
            <a:r>
              <a:rPr sz="203" spc="-45" baseline="13888" dirty="0">
                <a:latin typeface="Tahoma"/>
                <a:cs typeface="Tahoma"/>
              </a:rPr>
              <a:t>M</a:t>
            </a:r>
            <a:r>
              <a:rPr sz="203" spc="-41" baseline="13888" dirty="0">
                <a:latin typeface="Tahoma"/>
                <a:cs typeface="Tahoma"/>
              </a:rPr>
              <a:t>1</a:t>
            </a:r>
            <a:r>
              <a:rPr sz="203" spc="-35" baseline="13888" dirty="0">
                <a:latin typeface="Tahoma"/>
                <a:cs typeface="Tahoma"/>
              </a:rPr>
              <a:t>2x50</a:t>
            </a:r>
            <a:endParaRPr sz="203" baseline="13888">
              <a:latin typeface="Tahoma"/>
              <a:cs typeface="Tahoma"/>
            </a:endParaRPr>
          </a:p>
        </p:txBody>
      </p:sp>
      <p:sp>
        <p:nvSpPr>
          <p:cNvPr id="26559" name="object 26559"/>
          <p:cNvSpPr txBox="1"/>
          <p:nvPr/>
        </p:nvSpPr>
        <p:spPr>
          <a:xfrm>
            <a:off x="5706176" y="3281229"/>
            <a:ext cx="85725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64" dirty="0">
                <a:solidFill>
                  <a:srgbClr val="282828"/>
                </a:solidFill>
                <a:latin typeface="Tahoma"/>
                <a:cs typeface="Tahoma"/>
              </a:rPr>
              <a:t>+1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-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15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560" name="object 26560"/>
          <p:cNvGrpSpPr/>
          <p:nvPr/>
        </p:nvGrpSpPr>
        <p:grpSpPr>
          <a:xfrm>
            <a:off x="4568789" y="2915254"/>
            <a:ext cx="150876" cy="36005"/>
            <a:chOff x="5075243" y="4318895"/>
            <a:chExt cx="223520" cy="53340"/>
          </a:xfrm>
        </p:grpSpPr>
        <p:sp>
          <p:nvSpPr>
            <p:cNvPr id="26561" name="object 26561"/>
            <p:cNvSpPr/>
            <p:nvPr/>
          </p:nvSpPr>
          <p:spPr>
            <a:xfrm>
              <a:off x="5076037" y="4319701"/>
              <a:ext cx="222250" cy="52069"/>
            </a:xfrm>
            <a:custGeom>
              <a:avLst/>
              <a:gdLst/>
              <a:ahLst/>
              <a:cxnLst/>
              <a:rect l="l" t="t" r="r" b="b"/>
              <a:pathLst>
                <a:path w="222250" h="52070">
                  <a:moveTo>
                    <a:pt x="221818" y="20586"/>
                  </a:moveTo>
                  <a:lnTo>
                    <a:pt x="220243" y="15824"/>
                  </a:lnTo>
                  <a:lnTo>
                    <a:pt x="209931" y="4330"/>
                  </a:lnTo>
                  <a:lnTo>
                    <a:pt x="196469" y="495"/>
                  </a:lnTo>
                  <a:lnTo>
                    <a:pt x="196469" y="0"/>
                  </a:lnTo>
                  <a:lnTo>
                    <a:pt x="26149" y="0"/>
                  </a:lnTo>
                  <a:lnTo>
                    <a:pt x="26149" y="685"/>
                  </a:lnTo>
                  <a:lnTo>
                    <a:pt x="25654" y="546"/>
                  </a:lnTo>
                  <a:lnTo>
                    <a:pt x="11976" y="4457"/>
                  </a:lnTo>
                  <a:lnTo>
                    <a:pt x="2387" y="15824"/>
                  </a:lnTo>
                  <a:lnTo>
                    <a:pt x="800" y="20586"/>
                  </a:lnTo>
                  <a:lnTo>
                    <a:pt x="0" y="26123"/>
                  </a:lnTo>
                  <a:lnTo>
                    <a:pt x="5448" y="41846"/>
                  </a:lnTo>
                  <a:lnTo>
                    <a:pt x="17957" y="50495"/>
                  </a:lnTo>
                  <a:lnTo>
                    <a:pt x="26149" y="50622"/>
                  </a:lnTo>
                  <a:lnTo>
                    <a:pt x="26149" y="51473"/>
                  </a:lnTo>
                  <a:lnTo>
                    <a:pt x="196469" y="51473"/>
                  </a:lnTo>
                  <a:lnTo>
                    <a:pt x="196469" y="50634"/>
                  </a:lnTo>
                  <a:lnTo>
                    <a:pt x="203669" y="50787"/>
                  </a:lnTo>
                  <a:lnTo>
                    <a:pt x="217068" y="41173"/>
                  </a:lnTo>
                  <a:lnTo>
                    <a:pt x="220243" y="36423"/>
                  </a:lnTo>
                  <a:lnTo>
                    <a:pt x="221818" y="31661"/>
                  </a:lnTo>
                  <a:lnTo>
                    <a:pt x="221818" y="26123"/>
                  </a:lnTo>
                  <a:lnTo>
                    <a:pt x="221818" y="205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62" name="object 26562"/>
            <p:cNvSpPr/>
            <p:nvPr/>
          </p:nvSpPr>
          <p:spPr>
            <a:xfrm>
              <a:off x="5076037" y="4319689"/>
              <a:ext cx="222250" cy="52069"/>
            </a:xfrm>
            <a:custGeom>
              <a:avLst/>
              <a:gdLst/>
              <a:ahLst/>
              <a:cxnLst/>
              <a:rect l="l" t="t" r="r" b="b"/>
              <a:pathLst>
                <a:path w="222250" h="52070">
                  <a:moveTo>
                    <a:pt x="26149" y="51485"/>
                  </a:moveTo>
                  <a:lnTo>
                    <a:pt x="196469" y="51485"/>
                  </a:lnTo>
                  <a:lnTo>
                    <a:pt x="206446" y="49530"/>
                  </a:lnTo>
                  <a:lnTo>
                    <a:pt x="214491" y="44161"/>
                  </a:lnTo>
                  <a:lnTo>
                    <a:pt x="219862" y="36119"/>
                  </a:lnTo>
                  <a:lnTo>
                    <a:pt x="221818" y="26149"/>
                  </a:lnTo>
                  <a:lnTo>
                    <a:pt x="219862" y="16046"/>
                  </a:lnTo>
                  <a:lnTo>
                    <a:pt x="214491" y="7726"/>
                  </a:lnTo>
                  <a:lnTo>
                    <a:pt x="206446" y="2080"/>
                  </a:lnTo>
                  <a:lnTo>
                    <a:pt x="196469" y="0"/>
                  </a:lnTo>
                  <a:lnTo>
                    <a:pt x="26149" y="0"/>
                  </a:lnTo>
                  <a:lnTo>
                    <a:pt x="16052" y="2080"/>
                  </a:lnTo>
                  <a:lnTo>
                    <a:pt x="7731" y="7726"/>
                  </a:lnTo>
                  <a:lnTo>
                    <a:pt x="2082" y="16046"/>
                  </a:lnTo>
                  <a:lnTo>
                    <a:pt x="0" y="26149"/>
                  </a:lnTo>
                  <a:lnTo>
                    <a:pt x="2082" y="36119"/>
                  </a:lnTo>
                  <a:lnTo>
                    <a:pt x="7731" y="44161"/>
                  </a:lnTo>
                  <a:lnTo>
                    <a:pt x="16052" y="49530"/>
                  </a:lnTo>
                  <a:lnTo>
                    <a:pt x="26149" y="5148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563" name="object 26563"/>
          <p:cNvSpPr txBox="1"/>
          <p:nvPr/>
        </p:nvSpPr>
        <p:spPr>
          <a:xfrm>
            <a:off x="4581079" y="2906379"/>
            <a:ext cx="126444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4" dirty="0">
                <a:solidFill>
                  <a:srgbClr val="282828"/>
                </a:solidFill>
                <a:latin typeface="Tahoma"/>
                <a:cs typeface="Tahoma"/>
              </a:rPr>
              <a:t>R+1</a:t>
            </a:r>
            <a:r>
              <a:rPr sz="236" spc="-44" dirty="0">
                <a:solidFill>
                  <a:srgbClr val="282828"/>
                </a:solidFill>
                <a:latin typeface="Tahoma"/>
                <a:cs typeface="Tahoma"/>
              </a:rPr>
              <a:t>/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77" dirty="0">
                <a:solidFill>
                  <a:srgbClr val="282828"/>
                </a:solidFill>
                <a:latin typeface="Tahoma"/>
                <a:cs typeface="Tahoma"/>
              </a:rPr>
              <a:t>+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2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-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19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564" name="object 26564"/>
          <p:cNvGrpSpPr/>
          <p:nvPr/>
        </p:nvGrpSpPr>
        <p:grpSpPr>
          <a:xfrm>
            <a:off x="2529280" y="3006157"/>
            <a:ext cx="150876" cy="36005"/>
            <a:chOff x="2053748" y="4453566"/>
            <a:chExt cx="223520" cy="53340"/>
          </a:xfrm>
        </p:grpSpPr>
        <p:sp>
          <p:nvSpPr>
            <p:cNvPr id="26565" name="object 26565"/>
            <p:cNvSpPr/>
            <p:nvPr/>
          </p:nvSpPr>
          <p:spPr>
            <a:xfrm>
              <a:off x="2054542" y="4454067"/>
              <a:ext cx="222250" cy="52069"/>
            </a:xfrm>
            <a:custGeom>
              <a:avLst/>
              <a:gdLst/>
              <a:ahLst/>
              <a:cxnLst/>
              <a:rect l="l" t="t" r="r" b="b"/>
              <a:pathLst>
                <a:path w="222250" h="52070">
                  <a:moveTo>
                    <a:pt x="221818" y="25641"/>
                  </a:moveTo>
                  <a:lnTo>
                    <a:pt x="221018" y="20878"/>
                  </a:lnTo>
                  <a:lnTo>
                    <a:pt x="219443" y="15341"/>
                  </a:lnTo>
                  <a:lnTo>
                    <a:pt x="209740" y="3835"/>
                  </a:lnTo>
                  <a:lnTo>
                    <a:pt x="196062" y="0"/>
                  </a:lnTo>
                  <a:lnTo>
                    <a:pt x="195008" y="292"/>
                  </a:lnTo>
                  <a:lnTo>
                    <a:pt x="26682" y="292"/>
                  </a:lnTo>
                  <a:lnTo>
                    <a:pt x="0" y="25641"/>
                  </a:lnTo>
                  <a:lnTo>
                    <a:pt x="5676" y="41541"/>
                  </a:lnTo>
                  <a:lnTo>
                    <a:pt x="17754" y="50406"/>
                  </a:lnTo>
                  <a:lnTo>
                    <a:pt x="25361" y="50546"/>
                  </a:lnTo>
                  <a:lnTo>
                    <a:pt x="25361" y="51790"/>
                  </a:lnTo>
                  <a:lnTo>
                    <a:pt x="196469" y="51790"/>
                  </a:lnTo>
                  <a:lnTo>
                    <a:pt x="196469" y="50584"/>
                  </a:lnTo>
                  <a:lnTo>
                    <a:pt x="203123" y="50698"/>
                  </a:lnTo>
                  <a:lnTo>
                    <a:pt x="217068" y="40690"/>
                  </a:lnTo>
                  <a:lnTo>
                    <a:pt x="219443" y="35928"/>
                  </a:lnTo>
                  <a:lnTo>
                    <a:pt x="221018" y="31178"/>
                  </a:lnTo>
                  <a:lnTo>
                    <a:pt x="221818" y="2564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66" name="object 26566"/>
            <p:cNvSpPr/>
            <p:nvPr/>
          </p:nvSpPr>
          <p:spPr>
            <a:xfrm>
              <a:off x="2054542" y="4454359"/>
              <a:ext cx="222250" cy="52069"/>
            </a:xfrm>
            <a:custGeom>
              <a:avLst/>
              <a:gdLst/>
              <a:ahLst/>
              <a:cxnLst/>
              <a:rect l="l" t="t" r="r" b="b"/>
              <a:pathLst>
                <a:path w="222250" h="52070">
                  <a:moveTo>
                    <a:pt x="25361" y="51498"/>
                  </a:moveTo>
                  <a:lnTo>
                    <a:pt x="196469" y="51498"/>
                  </a:lnTo>
                  <a:lnTo>
                    <a:pt x="206114" y="49418"/>
                  </a:lnTo>
                  <a:lnTo>
                    <a:pt x="214196" y="43772"/>
                  </a:lnTo>
                  <a:lnTo>
                    <a:pt x="219752" y="35451"/>
                  </a:lnTo>
                  <a:lnTo>
                    <a:pt x="221818" y="25349"/>
                  </a:lnTo>
                  <a:lnTo>
                    <a:pt x="219752" y="15371"/>
                  </a:lnTo>
                  <a:lnTo>
                    <a:pt x="214196" y="7326"/>
                  </a:lnTo>
                  <a:lnTo>
                    <a:pt x="206114" y="1955"/>
                  </a:lnTo>
                  <a:lnTo>
                    <a:pt x="196469" y="0"/>
                  </a:lnTo>
                  <a:lnTo>
                    <a:pt x="25361" y="0"/>
                  </a:lnTo>
                  <a:lnTo>
                    <a:pt x="15382" y="1955"/>
                  </a:lnTo>
                  <a:lnTo>
                    <a:pt x="7332" y="7326"/>
                  </a:lnTo>
                  <a:lnTo>
                    <a:pt x="1957" y="15371"/>
                  </a:lnTo>
                  <a:lnTo>
                    <a:pt x="0" y="25349"/>
                  </a:lnTo>
                  <a:lnTo>
                    <a:pt x="1957" y="35451"/>
                  </a:lnTo>
                  <a:lnTo>
                    <a:pt x="7332" y="43772"/>
                  </a:lnTo>
                  <a:lnTo>
                    <a:pt x="15382" y="49418"/>
                  </a:lnTo>
                  <a:lnTo>
                    <a:pt x="25361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567" name="object 26567"/>
          <p:cNvSpPr txBox="1"/>
          <p:nvPr/>
        </p:nvSpPr>
        <p:spPr>
          <a:xfrm>
            <a:off x="2541569" y="2997281"/>
            <a:ext cx="12558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74" dirty="0">
                <a:solidFill>
                  <a:srgbClr val="282828"/>
                </a:solidFill>
                <a:latin typeface="Tahoma"/>
                <a:cs typeface="Tahoma"/>
              </a:rPr>
              <a:t>+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41" dirty="0">
                <a:solidFill>
                  <a:srgbClr val="282828"/>
                </a:solidFill>
                <a:latin typeface="Tahoma"/>
                <a:cs typeface="Tahoma"/>
              </a:rPr>
              <a:t>/</a:t>
            </a:r>
            <a:r>
              <a:rPr sz="236" spc="-6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64" dirty="0">
                <a:solidFill>
                  <a:srgbClr val="282828"/>
                </a:solidFill>
                <a:latin typeface="Tahoma"/>
                <a:cs typeface="Tahoma"/>
              </a:rPr>
              <a:t>+2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-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2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7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568" name="object 26568"/>
          <p:cNvGrpSpPr/>
          <p:nvPr/>
        </p:nvGrpSpPr>
        <p:grpSpPr>
          <a:xfrm>
            <a:off x="3487008" y="2883698"/>
            <a:ext cx="150876" cy="36005"/>
            <a:chOff x="3472605" y="4272146"/>
            <a:chExt cx="223520" cy="53340"/>
          </a:xfrm>
        </p:grpSpPr>
        <p:sp>
          <p:nvSpPr>
            <p:cNvPr id="26569" name="object 26569"/>
            <p:cNvSpPr/>
            <p:nvPr/>
          </p:nvSpPr>
          <p:spPr>
            <a:xfrm>
              <a:off x="3473399" y="4272940"/>
              <a:ext cx="222250" cy="52069"/>
            </a:xfrm>
            <a:custGeom>
              <a:avLst/>
              <a:gdLst/>
              <a:ahLst/>
              <a:cxnLst/>
              <a:rect l="l" t="t" r="r" b="b"/>
              <a:pathLst>
                <a:path w="222250" h="52070">
                  <a:moveTo>
                    <a:pt x="221818" y="26162"/>
                  </a:moveTo>
                  <a:lnTo>
                    <a:pt x="221030" y="20612"/>
                  </a:lnTo>
                  <a:lnTo>
                    <a:pt x="219443" y="15849"/>
                  </a:lnTo>
                  <a:lnTo>
                    <a:pt x="209689" y="4292"/>
                  </a:lnTo>
                  <a:lnTo>
                    <a:pt x="196469" y="698"/>
                  </a:lnTo>
                  <a:lnTo>
                    <a:pt x="196469" y="0"/>
                  </a:lnTo>
                  <a:lnTo>
                    <a:pt x="25349" y="0"/>
                  </a:lnTo>
                  <a:lnTo>
                    <a:pt x="25349" y="698"/>
                  </a:lnTo>
                  <a:lnTo>
                    <a:pt x="12115" y="4292"/>
                  </a:lnTo>
                  <a:lnTo>
                    <a:pt x="2374" y="15849"/>
                  </a:lnTo>
                  <a:lnTo>
                    <a:pt x="787" y="20612"/>
                  </a:lnTo>
                  <a:lnTo>
                    <a:pt x="0" y="26162"/>
                  </a:lnTo>
                  <a:lnTo>
                    <a:pt x="5626" y="42125"/>
                  </a:lnTo>
                  <a:lnTo>
                    <a:pt x="17995" y="50660"/>
                  </a:lnTo>
                  <a:lnTo>
                    <a:pt x="25349" y="50685"/>
                  </a:lnTo>
                  <a:lnTo>
                    <a:pt x="25349" y="51498"/>
                  </a:lnTo>
                  <a:lnTo>
                    <a:pt x="196469" y="51498"/>
                  </a:lnTo>
                  <a:lnTo>
                    <a:pt x="196469" y="50647"/>
                  </a:lnTo>
                  <a:lnTo>
                    <a:pt x="203466" y="50749"/>
                  </a:lnTo>
                  <a:lnTo>
                    <a:pt x="217068" y="41211"/>
                  </a:lnTo>
                  <a:lnTo>
                    <a:pt x="219443" y="36449"/>
                  </a:lnTo>
                  <a:lnTo>
                    <a:pt x="221030" y="31699"/>
                  </a:lnTo>
                  <a:lnTo>
                    <a:pt x="221818" y="261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70" name="object 26570"/>
            <p:cNvSpPr/>
            <p:nvPr/>
          </p:nvSpPr>
          <p:spPr>
            <a:xfrm>
              <a:off x="3473399" y="4272940"/>
              <a:ext cx="222250" cy="52069"/>
            </a:xfrm>
            <a:custGeom>
              <a:avLst/>
              <a:gdLst/>
              <a:ahLst/>
              <a:cxnLst/>
              <a:rect l="l" t="t" r="r" b="b"/>
              <a:pathLst>
                <a:path w="222250" h="52070">
                  <a:moveTo>
                    <a:pt x="25349" y="51498"/>
                  </a:moveTo>
                  <a:lnTo>
                    <a:pt x="196468" y="51498"/>
                  </a:lnTo>
                  <a:lnTo>
                    <a:pt x="206446" y="49541"/>
                  </a:lnTo>
                  <a:lnTo>
                    <a:pt x="214491" y="44167"/>
                  </a:lnTo>
                  <a:lnTo>
                    <a:pt x="219862" y="36121"/>
                  </a:lnTo>
                  <a:lnTo>
                    <a:pt x="221818" y="26149"/>
                  </a:lnTo>
                  <a:lnTo>
                    <a:pt x="219862" y="16046"/>
                  </a:lnTo>
                  <a:lnTo>
                    <a:pt x="214491" y="7726"/>
                  </a:lnTo>
                  <a:lnTo>
                    <a:pt x="206446" y="2080"/>
                  </a:lnTo>
                  <a:lnTo>
                    <a:pt x="196468" y="0"/>
                  </a:lnTo>
                  <a:lnTo>
                    <a:pt x="25349" y="0"/>
                  </a:lnTo>
                  <a:lnTo>
                    <a:pt x="15709" y="2080"/>
                  </a:lnTo>
                  <a:lnTo>
                    <a:pt x="7626" y="7726"/>
                  </a:lnTo>
                  <a:lnTo>
                    <a:pt x="2067" y="16046"/>
                  </a:lnTo>
                  <a:lnTo>
                    <a:pt x="0" y="26149"/>
                  </a:lnTo>
                  <a:lnTo>
                    <a:pt x="2067" y="36121"/>
                  </a:lnTo>
                  <a:lnTo>
                    <a:pt x="7626" y="44167"/>
                  </a:lnTo>
                  <a:lnTo>
                    <a:pt x="15709" y="49541"/>
                  </a:lnTo>
                  <a:lnTo>
                    <a:pt x="253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571" name="object 26571"/>
          <p:cNvSpPr txBox="1"/>
          <p:nvPr/>
        </p:nvSpPr>
        <p:spPr>
          <a:xfrm>
            <a:off x="3482144" y="2886054"/>
            <a:ext cx="379762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25718">
              <a:spcBef>
                <a:spcPts val="61"/>
              </a:spcBef>
            </a:pPr>
            <a:r>
              <a:rPr sz="354" spc="-101" baseline="23809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354" spc="-111" baseline="23809" dirty="0">
                <a:solidFill>
                  <a:srgbClr val="282828"/>
                </a:solidFill>
                <a:latin typeface="Tahoma"/>
                <a:cs typeface="Tahoma"/>
              </a:rPr>
              <a:t>+</a:t>
            </a:r>
            <a:r>
              <a:rPr sz="354" spc="-86" baseline="23809" dirty="0">
                <a:solidFill>
                  <a:srgbClr val="282828"/>
                </a:solidFill>
                <a:latin typeface="Tahoma"/>
                <a:cs typeface="Tahoma"/>
              </a:rPr>
              <a:t>1/R</a:t>
            </a:r>
            <a:r>
              <a:rPr sz="354" spc="-96" baseline="23809" dirty="0">
                <a:solidFill>
                  <a:srgbClr val="282828"/>
                </a:solidFill>
                <a:latin typeface="Tahoma"/>
                <a:cs typeface="Tahoma"/>
              </a:rPr>
              <a:t>+2</a:t>
            </a:r>
            <a:r>
              <a:rPr sz="354" spc="-51" baseline="23809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354" spc="-55" baseline="23809" dirty="0">
                <a:solidFill>
                  <a:srgbClr val="282828"/>
                </a:solidFill>
                <a:latin typeface="Tahoma"/>
                <a:cs typeface="Tahoma"/>
              </a:rPr>
              <a:t>-</a:t>
            </a:r>
            <a:r>
              <a:rPr sz="354" spc="-45" baseline="23809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354" spc="-91" baseline="23809" dirty="0">
                <a:solidFill>
                  <a:srgbClr val="282828"/>
                </a:solidFill>
                <a:latin typeface="Tahoma"/>
                <a:cs typeface="Tahoma"/>
              </a:rPr>
              <a:t>2</a:t>
            </a:r>
            <a:r>
              <a:rPr sz="354" spc="-86" baseline="23809" dirty="0">
                <a:solidFill>
                  <a:srgbClr val="282828"/>
                </a:solidFill>
                <a:latin typeface="Tahoma"/>
                <a:cs typeface="Tahoma"/>
              </a:rPr>
              <a:t>3</a:t>
            </a:r>
            <a:r>
              <a:rPr sz="354" baseline="23809" dirty="0">
                <a:solidFill>
                  <a:srgbClr val="282828"/>
                </a:solidFill>
                <a:latin typeface="Tahoma"/>
                <a:cs typeface="Tahoma"/>
              </a:rPr>
              <a:t>   </a:t>
            </a:r>
            <a:r>
              <a:rPr sz="354" spc="45" baseline="23809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1" dirty="0">
                <a:latin typeface="Tahoma"/>
                <a:cs typeface="Tahoma"/>
              </a:rPr>
              <a:t>Jo</a:t>
            </a:r>
            <a:r>
              <a:rPr sz="236" spc="-57" dirty="0">
                <a:latin typeface="Tahoma"/>
                <a:cs typeface="Tahoma"/>
              </a:rPr>
              <a:t>nc</a:t>
            </a:r>
            <a:r>
              <a:rPr sz="236" spc="-34" dirty="0">
                <a:latin typeface="Tahoma"/>
                <a:cs typeface="Tahoma"/>
              </a:rPr>
              <a:t>t</a:t>
            </a:r>
            <a:r>
              <a:rPr sz="236" spc="-44" dirty="0">
                <a:latin typeface="Tahoma"/>
                <a:cs typeface="Tahoma"/>
              </a:rPr>
              <a:t>io</a:t>
            </a:r>
            <a:r>
              <a:rPr sz="236" spc="-57" dirty="0">
                <a:latin typeface="Tahoma"/>
                <a:cs typeface="Tahoma"/>
              </a:rPr>
              <a:t>n</a:t>
            </a:r>
            <a:r>
              <a:rPr sz="236" spc="-34" dirty="0">
                <a:latin typeface="Tahoma"/>
                <a:cs typeface="Tahoma"/>
              </a:rPr>
              <a:t> </a:t>
            </a:r>
            <a:r>
              <a:rPr sz="236" spc="-68" dirty="0">
                <a:latin typeface="Tahoma"/>
                <a:cs typeface="Tahoma"/>
              </a:rPr>
              <a:t>R</a:t>
            </a:r>
            <a:r>
              <a:rPr sz="236" spc="-74" dirty="0">
                <a:latin typeface="Tahoma"/>
                <a:cs typeface="Tahoma"/>
              </a:rPr>
              <a:t>+</a:t>
            </a:r>
            <a:r>
              <a:rPr sz="236" spc="-51" dirty="0">
                <a:latin typeface="Tahoma"/>
                <a:cs typeface="Tahoma"/>
              </a:rPr>
              <a:t>1/</a:t>
            </a:r>
            <a:r>
              <a:rPr sz="236" spc="-61" dirty="0">
                <a:latin typeface="Tahoma"/>
                <a:cs typeface="Tahoma"/>
              </a:rPr>
              <a:t>R</a:t>
            </a:r>
            <a:r>
              <a:rPr sz="236" spc="-77" dirty="0">
                <a:latin typeface="Tahoma"/>
                <a:cs typeface="Tahoma"/>
              </a:rPr>
              <a:t>+</a:t>
            </a:r>
            <a:r>
              <a:rPr sz="236" spc="-57" dirty="0">
                <a:latin typeface="Tahoma"/>
                <a:cs typeface="Tahoma"/>
              </a:rPr>
              <a:t>2</a:t>
            </a:r>
            <a:r>
              <a:rPr sz="236" spc="-34" dirty="0">
                <a:latin typeface="Tahoma"/>
                <a:cs typeface="Tahoma"/>
              </a:rPr>
              <a:t> </a:t>
            </a:r>
            <a:r>
              <a:rPr sz="236" spc="-37" dirty="0">
                <a:latin typeface="Tahoma"/>
                <a:cs typeface="Tahoma"/>
              </a:rPr>
              <a:t>-</a:t>
            </a:r>
            <a:r>
              <a:rPr sz="236" spc="-34" dirty="0">
                <a:latin typeface="Tahoma"/>
                <a:cs typeface="Tahoma"/>
              </a:rPr>
              <a:t> </a:t>
            </a:r>
            <a:r>
              <a:rPr sz="236" spc="-57" dirty="0">
                <a:latin typeface="Tahoma"/>
                <a:cs typeface="Tahoma"/>
              </a:rPr>
              <a:t>23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572" name="object 26572"/>
          <p:cNvGrpSpPr/>
          <p:nvPr/>
        </p:nvGrpSpPr>
        <p:grpSpPr>
          <a:xfrm>
            <a:off x="2197207" y="3021124"/>
            <a:ext cx="106728" cy="36005"/>
            <a:chOff x="1561788" y="4475740"/>
            <a:chExt cx="158115" cy="53340"/>
          </a:xfrm>
        </p:grpSpPr>
        <p:sp>
          <p:nvSpPr>
            <p:cNvPr id="26573" name="object 26573"/>
            <p:cNvSpPr/>
            <p:nvPr/>
          </p:nvSpPr>
          <p:spPr>
            <a:xfrm>
              <a:off x="1562582" y="4476533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156070" y="26149"/>
                  </a:moveTo>
                  <a:lnTo>
                    <a:pt x="155282" y="20599"/>
                  </a:lnTo>
                  <a:lnTo>
                    <a:pt x="153695" y="15849"/>
                  </a:lnTo>
                  <a:lnTo>
                    <a:pt x="143941" y="4292"/>
                  </a:lnTo>
                  <a:lnTo>
                    <a:pt x="130721" y="698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26149" y="698"/>
                  </a:lnTo>
                  <a:lnTo>
                    <a:pt x="25641" y="558"/>
                  </a:lnTo>
                  <a:lnTo>
                    <a:pt x="11976" y="4470"/>
                  </a:lnTo>
                  <a:lnTo>
                    <a:pt x="2387" y="15849"/>
                  </a:lnTo>
                  <a:lnTo>
                    <a:pt x="800" y="20599"/>
                  </a:lnTo>
                  <a:lnTo>
                    <a:pt x="0" y="26149"/>
                  </a:lnTo>
                  <a:lnTo>
                    <a:pt x="5461" y="41871"/>
                  </a:lnTo>
                  <a:lnTo>
                    <a:pt x="17957" y="50520"/>
                  </a:lnTo>
                  <a:lnTo>
                    <a:pt x="26149" y="50647"/>
                  </a:lnTo>
                  <a:lnTo>
                    <a:pt x="26149" y="51498"/>
                  </a:lnTo>
                  <a:lnTo>
                    <a:pt x="130721" y="51498"/>
                  </a:lnTo>
                  <a:lnTo>
                    <a:pt x="130721" y="50647"/>
                  </a:lnTo>
                  <a:lnTo>
                    <a:pt x="137731" y="50749"/>
                  </a:lnTo>
                  <a:lnTo>
                    <a:pt x="151320" y="41198"/>
                  </a:lnTo>
                  <a:lnTo>
                    <a:pt x="153695" y="36436"/>
                  </a:lnTo>
                  <a:lnTo>
                    <a:pt x="155282" y="31686"/>
                  </a:lnTo>
                  <a:lnTo>
                    <a:pt x="156070" y="2614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74" name="object 26574"/>
            <p:cNvSpPr/>
            <p:nvPr/>
          </p:nvSpPr>
          <p:spPr>
            <a:xfrm>
              <a:off x="1562582" y="4476534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26149" y="51498"/>
                  </a:moveTo>
                  <a:lnTo>
                    <a:pt x="130721" y="51498"/>
                  </a:lnTo>
                  <a:lnTo>
                    <a:pt x="140698" y="49541"/>
                  </a:lnTo>
                  <a:lnTo>
                    <a:pt x="148743" y="44167"/>
                  </a:lnTo>
                  <a:lnTo>
                    <a:pt x="154115" y="36121"/>
                  </a:lnTo>
                  <a:lnTo>
                    <a:pt x="156070" y="26149"/>
                  </a:lnTo>
                  <a:lnTo>
                    <a:pt x="154115" y="16046"/>
                  </a:lnTo>
                  <a:lnTo>
                    <a:pt x="148743" y="7726"/>
                  </a:lnTo>
                  <a:lnTo>
                    <a:pt x="140698" y="2080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16052" y="2080"/>
                  </a:lnTo>
                  <a:lnTo>
                    <a:pt x="7731" y="7726"/>
                  </a:lnTo>
                  <a:lnTo>
                    <a:pt x="2082" y="16046"/>
                  </a:lnTo>
                  <a:lnTo>
                    <a:pt x="0" y="26149"/>
                  </a:lnTo>
                  <a:lnTo>
                    <a:pt x="2082" y="36121"/>
                  </a:lnTo>
                  <a:lnTo>
                    <a:pt x="7731" y="44167"/>
                  </a:lnTo>
                  <a:lnTo>
                    <a:pt x="16052" y="49541"/>
                  </a:lnTo>
                  <a:lnTo>
                    <a:pt x="261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575" name="object 26575"/>
          <p:cNvSpPr txBox="1"/>
          <p:nvPr/>
        </p:nvSpPr>
        <p:spPr>
          <a:xfrm>
            <a:off x="2209496" y="3012258"/>
            <a:ext cx="82296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47" dirty="0">
                <a:solidFill>
                  <a:srgbClr val="282828"/>
                </a:solidFill>
                <a:latin typeface="Tahoma"/>
                <a:cs typeface="Tahoma"/>
              </a:rPr>
              <a:t>ur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104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576" name="object 26576"/>
          <p:cNvGrpSpPr/>
          <p:nvPr/>
        </p:nvGrpSpPr>
        <p:grpSpPr>
          <a:xfrm>
            <a:off x="2199342" y="2219012"/>
            <a:ext cx="106728" cy="36005"/>
            <a:chOff x="1564951" y="3287426"/>
            <a:chExt cx="158115" cy="53340"/>
          </a:xfrm>
        </p:grpSpPr>
        <p:sp>
          <p:nvSpPr>
            <p:cNvPr id="26577" name="object 26577"/>
            <p:cNvSpPr/>
            <p:nvPr/>
          </p:nvSpPr>
          <p:spPr>
            <a:xfrm>
              <a:off x="1565745" y="3288220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156070" y="20599"/>
                  </a:moveTo>
                  <a:lnTo>
                    <a:pt x="153695" y="15849"/>
                  </a:lnTo>
                  <a:lnTo>
                    <a:pt x="144475" y="4432"/>
                  </a:lnTo>
                  <a:lnTo>
                    <a:pt x="131051" y="558"/>
                  </a:lnTo>
                  <a:lnTo>
                    <a:pt x="130721" y="660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26149" y="698"/>
                  </a:lnTo>
                  <a:lnTo>
                    <a:pt x="25641" y="558"/>
                  </a:lnTo>
                  <a:lnTo>
                    <a:pt x="11976" y="4470"/>
                  </a:lnTo>
                  <a:lnTo>
                    <a:pt x="2387" y="15849"/>
                  </a:lnTo>
                  <a:lnTo>
                    <a:pt x="800" y="20599"/>
                  </a:lnTo>
                  <a:lnTo>
                    <a:pt x="0" y="26149"/>
                  </a:lnTo>
                  <a:lnTo>
                    <a:pt x="5461" y="41871"/>
                  </a:lnTo>
                  <a:lnTo>
                    <a:pt x="17957" y="50520"/>
                  </a:lnTo>
                  <a:lnTo>
                    <a:pt x="26149" y="50647"/>
                  </a:lnTo>
                  <a:lnTo>
                    <a:pt x="26149" y="51498"/>
                  </a:lnTo>
                  <a:lnTo>
                    <a:pt x="130721" y="51498"/>
                  </a:lnTo>
                  <a:lnTo>
                    <a:pt x="130721" y="50660"/>
                  </a:lnTo>
                  <a:lnTo>
                    <a:pt x="137922" y="50825"/>
                  </a:lnTo>
                  <a:lnTo>
                    <a:pt x="151320" y="41198"/>
                  </a:lnTo>
                  <a:lnTo>
                    <a:pt x="156070" y="31686"/>
                  </a:lnTo>
                  <a:lnTo>
                    <a:pt x="156070" y="26149"/>
                  </a:lnTo>
                  <a:lnTo>
                    <a:pt x="156070" y="205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78" name="object 26578"/>
            <p:cNvSpPr/>
            <p:nvPr/>
          </p:nvSpPr>
          <p:spPr>
            <a:xfrm>
              <a:off x="1565744" y="3288220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26149" y="51498"/>
                  </a:moveTo>
                  <a:lnTo>
                    <a:pt x="130721" y="51498"/>
                  </a:lnTo>
                  <a:lnTo>
                    <a:pt x="140698" y="49543"/>
                  </a:lnTo>
                  <a:lnTo>
                    <a:pt x="148743" y="44172"/>
                  </a:lnTo>
                  <a:lnTo>
                    <a:pt x="154115" y="36126"/>
                  </a:lnTo>
                  <a:lnTo>
                    <a:pt x="156070" y="26149"/>
                  </a:lnTo>
                  <a:lnTo>
                    <a:pt x="154115" y="16046"/>
                  </a:lnTo>
                  <a:lnTo>
                    <a:pt x="148743" y="7726"/>
                  </a:lnTo>
                  <a:lnTo>
                    <a:pt x="140698" y="2080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16046" y="2080"/>
                  </a:lnTo>
                  <a:lnTo>
                    <a:pt x="7726" y="7726"/>
                  </a:lnTo>
                  <a:lnTo>
                    <a:pt x="2080" y="16046"/>
                  </a:lnTo>
                  <a:lnTo>
                    <a:pt x="0" y="26149"/>
                  </a:lnTo>
                  <a:lnTo>
                    <a:pt x="2080" y="36126"/>
                  </a:lnTo>
                  <a:lnTo>
                    <a:pt x="7726" y="44172"/>
                  </a:lnTo>
                  <a:lnTo>
                    <a:pt x="16046" y="49543"/>
                  </a:lnTo>
                  <a:lnTo>
                    <a:pt x="261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579" name="object 26579"/>
          <p:cNvSpPr txBox="1"/>
          <p:nvPr/>
        </p:nvSpPr>
        <p:spPr>
          <a:xfrm>
            <a:off x="2211640" y="2210138"/>
            <a:ext cx="8186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mur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105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580" name="object 26580"/>
          <p:cNvGrpSpPr/>
          <p:nvPr/>
        </p:nvGrpSpPr>
        <p:grpSpPr>
          <a:xfrm>
            <a:off x="3012692" y="3081012"/>
            <a:ext cx="106728" cy="36005"/>
            <a:chOff x="2769914" y="4564462"/>
            <a:chExt cx="158115" cy="53340"/>
          </a:xfrm>
        </p:grpSpPr>
        <p:sp>
          <p:nvSpPr>
            <p:cNvPr id="26581" name="object 26581"/>
            <p:cNvSpPr/>
            <p:nvPr/>
          </p:nvSpPr>
          <p:spPr>
            <a:xfrm>
              <a:off x="2770708" y="4565256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156057" y="20612"/>
                  </a:moveTo>
                  <a:lnTo>
                    <a:pt x="154482" y="15062"/>
                  </a:lnTo>
                  <a:lnTo>
                    <a:pt x="144424" y="3860"/>
                  </a:lnTo>
                  <a:lnTo>
                    <a:pt x="130721" y="127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26149" y="292"/>
                  </a:lnTo>
                  <a:lnTo>
                    <a:pt x="25755" y="177"/>
                  </a:lnTo>
                  <a:lnTo>
                    <a:pt x="11747" y="3924"/>
                  </a:lnTo>
                  <a:lnTo>
                    <a:pt x="2374" y="15062"/>
                  </a:lnTo>
                  <a:lnTo>
                    <a:pt x="800" y="20612"/>
                  </a:lnTo>
                  <a:lnTo>
                    <a:pt x="0" y="26149"/>
                  </a:lnTo>
                  <a:lnTo>
                    <a:pt x="5359" y="41744"/>
                  </a:lnTo>
                  <a:lnTo>
                    <a:pt x="17957" y="50241"/>
                  </a:lnTo>
                  <a:lnTo>
                    <a:pt x="26149" y="50368"/>
                  </a:lnTo>
                  <a:lnTo>
                    <a:pt x="26149" y="51498"/>
                  </a:lnTo>
                  <a:lnTo>
                    <a:pt x="130721" y="51498"/>
                  </a:lnTo>
                  <a:lnTo>
                    <a:pt x="130721" y="50393"/>
                  </a:lnTo>
                  <a:lnTo>
                    <a:pt x="138277" y="50406"/>
                  </a:lnTo>
                  <a:lnTo>
                    <a:pt x="151307" y="41198"/>
                  </a:lnTo>
                  <a:lnTo>
                    <a:pt x="154482" y="36449"/>
                  </a:lnTo>
                  <a:lnTo>
                    <a:pt x="156057" y="30899"/>
                  </a:lnTo>
                  <a:lnTo>
                    <a:pt x="156057" y="26149"/>
                  </a:lnTo>
                  <a:lnTo>
                    <a:pt x="156057" y="206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82" name="object 26582"/>
            <p:cNvSpPr/>
            <p:nvPr/>
          </p:nvSpPr>
          <p:spPr>
            <a:xfrm>
              <a:off x="2770708" y="4565256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26149" y="51498"/>
                  </a:moveTo>
                  <a:lnTo>
                    <a:pt x="130721" y="51498"/>
                  </a:lnTo>
                  <a:lnTo>
                    <a:pt x="140698" y="49543"/>
                  </a:lnTo>
                  <a:lnTo>
                    <a:pt x="148743" y="44172"/>
                  </a:lnTo>
                  <a:lnTo>
                    <a:pt x="154115" y="36126"/>
                  </a:lnTo>
                  <a:lnTo>
                    <a:pt x="156070" y="26149"/>
                  </a:lnTo>
                  <a:lnTo>
                    <a:pt x="154115" y="16046"/>
                  </a:lnTo>
                  <a:lnTo>
                    <a:pt x="148743" y="7726"/>
                  </a:lnTo>
                  <a:lnTo>
                    <a:pt x="140698" y="2080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16046" y="2080"/>
                  </a:lnTo>
                  <a:lnTo>
                    <a:pt x="7726" y="7726"/>
                  </a:lnTo>
                  <a:lnTo>
                    <a:pt x="2080" y="16046"/>
                  </a:lnTo>
                  <a:lnTo>
                    <a:pt x="0" y="26149"/>
                  </a:lnTo>
                  <a:lnTo>
                    <a:pt x="2080" y="36126"/>
                  </a:lnTo>
                  <a:lnTo>
                    <a:pt x="7726" y="44172"/>
                  </a:lnTo>
                  <a:lnTo>
                    <a:pt x="16046" y="49543"/>
                  </a:lnTo>
                  <a:lnTo>
                    <a:pt x="261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583" name="object 26583"/>
          <p:cNvSpPr txBox="1"/>
          <p:nvPr/>
        </p:nvSpPr>
        <p:spPr>
          <a:xfrm>
            <a:off x="3024981" y="3072145"/>
            <a:ext cx="8186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mur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110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584" name="object 26584"/>
          <p:cNvGrpSpPr/>
          <p:nvPr/>
        </p:nvGrpSpPr>
        <p:grpSpPr>
          <a:xfrm>
            <a:off x="2928733" y="1488567"/>
            <a:ext cx="147447" cy="36005"/>
            <a:chOff x="2645530" y="2205285"/>
            <a:chExt cx="218440" cy="53340"/>
          </a:xfrm>
        </p:grpSpPr>
        <p:sp>
          <p:nvSpPr>
            <p:cNvPr id="26585" name="object 26585"/>
            <p:cNvSpPr/>
            <p:nvPr/>
          </p:nvSpPr>
          <p:spPr>
            <a:xfrm>
              <a:off x="2646324" y="2206069"/>
              <a:ext cx="52069" cy="50800"/>
            </a:xfrm>
            <a:custGeom>
              <a:avLst/>
              <a:gdLst/>
              <a:ahLst/>
              <a:cxnLst/>
              <a:rect l="l" t="t" r="r" b="b"/>
              <a:pathLst>
                <a:path w="52069" h="50800">
                  <a:moveTo>
                    <a:pt x="25755" y="0"/>
                  </a:moveTo>
                  <a:lnTo>
                    <a:pt x="12886" y="3764"/>
                  </a:lnTo>
                  <a:lnTo>
                    <a:pt x="2387" y="15059"/>
                  </a:lnTo>
                  <a:lnTo>
                    <a:pt x="800" y="20608"/>
                  </a:lnTo>
                  <a:lnTo>
                    <a:pt x="0" y="26146"/>
                  </a:lnTo>
                  <a:lnTo>
                    <a:pt x="5598" y="42010"/>
                  </a:lnTo>
                  <a:lnTo>
                    <a:pt x="17968" y="50634"/>
                  </a:lnTo>
                  <a:lnTo>
                    <a:pt x="33041" y="50777"/>
                  </a:lnTo>
                  <a:lnTo>
                    <a:pt x="46748" y="41195"/>
                  </a:lnTo>
                  <a:lnTo>
                    <a:pt x="49123" y="36445"/>
                  </a:lnTo>
                  <a:lnTo>
                    <a:pt x="50698" y="30895"/>
                  </a:lnTo>
                  <a:lnTo>
                    <a:pt x="51498" y="26146"/>
                  </a:lnTo>
                  <a:lnTo>
                    <a:pt x="50698" y="20608"/>
                  </a:lnTo>
                  <a:lnTo>
                    <a:pt x="49123" y="15059"/>
                  </a:lnTo>
                  <a:lnTo>
                    <a:pt x="38624" y="3764"/>
                  </a:lnTo>
                  <a:lnTo>
                    <a:pt x="257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86" name="object 26586"/>
            <p:cNvSpPr/>
            <p:nvPr/>
          </p:nvSpPr>
          <p:spPr>
            <a:xfrm>
              <a:off x="2646324" y="2206078"/>
              <a:ext cx="216535" cy="52069"/>
            </a:xfrm>
            <a:custGeom>
              <a:avLst/>
              <a:gdLst/>
              <a:ahLst/>
              <a:cxnLst/>
              <a:rect l="l" t="t" r="r" b="b"/>
              <a:pathLst>
                <a:path w="216535" h="52069">
                  <a:moveTo>
                    <a:pt x="25349" y="51485"/>
                  </a:moveTo>
                  <a:lnTo>
                    <a:pt x="190919" y="51485"/>
                  </a:lnTo>
                  <a:lnTo>
                    <a:pt x="200898" y="49530"/>
                  </a:lnTo>
                  <a:lnTo>
                    <a:pt x="208948" y="44159"/>
                  </a:lnTo>
                  <a:lnTo>
                    <a:pt x="214323" y="36114"/>
                  </a:lnTo>
                  <a:lnTo>
                    <a:pt x="216281" y="26136"/>
                  </a:lnTo>
                  <a:lnTo>
                    <a:pt x="214323" y="16035"/>
                  </a:lnTo>
                  <a:lnTo>
                    <a:pt x="208948" y="7720"/>
                  </a:lnTo>
                  <a:lnTo>
                    <a:pt x="200898" y="2078"/>
                  </a:lnTo>
                  <a:lnTo>
                    <a:pt x="190919" y="0"/>
                  </a:lnTo>
                  <a:lnTo>
                    <a:pt x="25349" y="0"/>
                  </a:lnTo>
                  <a:lnTo>
                    <a:pt x="15703" y="2078"/>
                  </a:lnTo>
                  <a:lnTo>
                    <a:pt x="7621" y="7720"/>
                  </a:lnTo>
                  <a:lnTo>
                    <a:pt x="2065" y="16035"/>
                  </a:lnTo>
                  <a:lnTo>
                    <a:pt x="0" y="26136"/>
                  </a:lnTo>
                  <a:lnTo>
                    <a:pt x="2065" y="36114"/>
                  </a:lnTo>
                  <a:lnTo>
                    <a:pt x="7621" y="44159"/>
                  </a:lnTo>
                  <a:lnTo>
                    <a:pt x="15703" y="49530"/>
                  </a:lnTo>
                  <a:lnTo>
                    <a:pt x="25349" y="5148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587" name="object 26587"/>
          <p:cNvSpPr txBox="1"/>
          <p:nvPr/>
        </p:nvSpPr>
        <p:spPr>
          <a:xfrm>
            <a:off x="2941022" y="1479684"/>
            <a:ext cx="12258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74" dirty="0">
                <a:solidFill>
                  <a:srgbClr val="282828"/>
                </a:solidFill>
                <a:latin typeface="Tahoma"/>
                <a:cs typeface="Tahoma"/>
              </a:rPr>
              <a:t>mu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77" dirty="0">
                <a:solidFill>
                  <a:srgbClr val="282828"/>
                </a:solidFill>
                <a:latin typeface="Tahoma"/>
                <a:cs typeface="Tahoma"/>
              </a:rPr>
              <a:t>+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2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-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38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588" name="object 26588"/>
          <p:cNvSpPr/>
          <p:nvPr/>
        </p:nvSpPr>
        <p:spPr>
          <a:xfrm>
            <a:off x="3234082" y="1302463"/>
            <a:ext cx="146161" cy="35147"/>
          </a:xfrm>
          <a:custGeom>
            <a:avLst/>
            <a:gdLst/>
            <a:ahLst/>
            <a:cxnLst/>
            <a:rect l="l" t="t" r="r" b="b"/>
            <a:pathLst>
              <a:path w="216535" h="52069">
                <a:moveTo>
                  <a:pt x="25349" y="51498"/>
                </a:moveTo>
                <a:lnTo>
                  <a:pt x="190919" y="51498"/>
                </a:lnTo>
                <a:lnTo>
                  <a:pt x="200896" y="49420"/>
                </a:lnTo>
                <a:lnTo>
                  <a:pt x="208941" y="43776"/>
                </a:lnTo>
                <a:lnTo>
                  <a:pt x="214313" y="35457"/>
                </a:lnTo>
                <a:lnTo>
                  <a:pt x="216268" y="25349"/>
                </a:lnTo>
                <a:lnTo>
                  <a:pt x="214313" y="15709"/>
                </a:lnTo>
                <a:lnTo>
                  <a:pt x="208941" y="7626"/>
                </a:lnTo>
                <a:lnTo>
                  <a:pt x="200896" y="2067"/>
                </a:lnTo>
                <a:lnTo>
                  <a:pt x="190919" y="0"/>
                </a:lnTo>
                <a:lnTo>
                  <a:pt x="25349" y="0"/>
                </a:lnTo>
                <a:lnTo>
                  <a:pt x="15709" y="2067"/>
                </a:lnTo>
                <a:lnTo>
                  <a:pt x="7626" y="7626"/>
                </a:lnTo>
                <a:lnTo>
                  <a:pt x="2067" y="15709"/>
                </a:lnTo>
                <a:lnTo>
                  <a:pt x="0" y="25349"/>
                </a:lnTo>
                <a:lnTo>
                  <a:pt x="2067" y="35457"/>
                </a:lnTo>
                <a:lnTo>
                  <a:pt x="7626" y="43776"/>
                </a:lnTo>
                <a:lnTo>
                  <a:pt x="15709" y="49420"/>
                </a:lnTo>
                <a:lnTo>
                  <a:pt x="25349" y="51498"/>
                </a:lnTo>
              </a:path>
            </a:pathLst>
          </a:custGeom>
          <a:ln w="3175">
            <a:solidFill>
              <a:srgbClr val="282828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589" name="object 26589"/>
          <p:cNvSpPr txBox="1"/>
          <p:nvPr/>
        </p:nvSpPr>
        <p:spPr>
          <a:xfrm>
            <a:off x="3245826" y="1293060"/>
            <a:ext cx="122158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74" dirty="0">
                <a:solidFill>
                  <a:srgbClr val="282828"/>
                </a:solidFill>
                <a:latin typeface="Tahoma"/>
                <a:cs typeface="Tahoma"/>
              </a:rPr>
              <a:t>mu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6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71" dirty="0">
                <a:solidFill>
                  <a:srgbClr val="282828"/>
                </a:solidFill>
                <a:latin typeface="Tahoma"/>
                <a:cs typeface="Tahoma"/>
              </a:rPr>
              <a:t>+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2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-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4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0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590" name="object 26590"/>
          <p:cNvGrpSpPr/>
          <p:nvPr/>
        </p:nvGrpSpPr>
        <p:grpSpPr>
          <a:xfrm>
            <a:off x="3027668" y="1146319"/>
            <a:ext cx="199311" cy="36005"/>
            <a:chOff x="2792101" y="1698250"/>
            <a:chExt cx="295275" cy="53340"/>
          </a:xfrm>
        </p:grpSpPr>
        <p:sp>
          <p:nvSpPr>
            <p:cNvPr id="26591" name="object 26591"/>
            <p:cNvSpPr/>
            <p:nvPr/>
          </p:nvSpPr>
          <p:spPr>
            <a:xfrm>
              <a:off x="2792882" y="1699043"/>
              <a:ext cx="293370" cy="52069"/>
            </a:xfrm>
            <a:custGeom>
              <a:avLst/>
              <a:gdLst/>
              <a:ahLst/>
              <a:cxnLst/>
              <a:rect l="l" t="t" r="r" b="b"/>
              <a:pathLst>
                <a:path w="293369" h="52069">
                  <a:moveTo>
                    <a:pt x="293128" y="25349"/>
                  </a:moveTo>
                  <a:lnTo>
                    <a:pt x="292328" y="20599"/>
                  </a:lnTo>
                  <a:lnTo>
                    <a:pt x="290741" y="15049"/>
                  </a:lnTo>
                  <a:lnTo>
                    <a:pt x="281381" y="3860"/>
                  </a:lnTo>
                  <a:lnTo>
                    <a:pt x="267754" y="266"/>
                  </a:lnTo>
                  <a:lnTo>
                    <a:pt x="267754" y="0"/>
                  </a:lnTo>
                  <a:lnTo>
                    <a:pt x="25361" y="0"/>
                  </a:lnTo>
                  <a:lnTo>
                    <a:pt x="11633" y="3848"/>
                  </a:lnTo>
                  <a:lnTo>
                    <a:pt x="1587" y="15049"/>
                  </a:lnTo>
                  <a:lnTo>
                    <a:pt x="0" y="20599"/>
                  </a:lnTo>
                  <a:lnTo>
                    <a:pt x="0" y="25349"/>
                  </a:lnTo>
                  <a:lnTo>
                    <a:pt x="4330" y="41122"/>
                  </a:lnTo>
                  <a:lnTo>
                    <a:pt x="16941" y="50012"/>
                  </a:lnTo>
                  <a:lnTo>
                    <a:pt x="25361" y="50304"/>
                  </a:lnTo>
                  <a:lnTo>
                    <a:pt x="25361" y="51498"/>
                  </a:lnTo>
                  <a:lnTo>
                    <a:pt x="267754" y="51498"/>
                  </a:lnTo>
                  <a:lnTo>
                    <a:pt x="267754" y="50342"/>
                  </a:lnTo>
                  <a:lnTo>
                    <a:pt x="274662" y="50507"/>
                  </a:lnTo>
                  <a:lnTo>
                    <a:pt x="288366" y="41186"/>
                  </a:lnTo>
                  <a:lnTo>
                    <a:pt x="290741" y="36436"/>
                  </a:lnTo>
                  <a:lnTo>
                    <a:pt x="292328" y="30886"/>
                  </a:lnTo>
                  <a:lnTo>
                    <a:pt x="293128" y="2534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92" name="object 26592"/>
            <p:cNvSpPr/>
            <p:nvPr/>
          </p:nvSpPr>
          <p:spPr>
            <a:xfrm>
              <a:off x="2792895" y="1699044"/>
              <a:ext cx="293370" cy="52069"/>
            </a:xfrm>
            <a:custGeom>
              <a:avLst/>
              <a:gdLst/>
              <a:ahLst/>
              <a:cxnLst/>
              <a:rect l="l" t="t" r="r" b="b"/>
              <a:pathLst>
                <a:path w="293369" h="52069">
                  <a:moveTo>
                    <a:pt x="25349" y="51498"/>
                  </a:moveTo>
                  <a:lnTo>
                    <a:pt x="267754" y="51498"/>
                  </a:lnTo>
                  <a:lnTo>
                    <a:pt x="277739" y="49418"/>
                  </a:lnTo>
                  <a:lnTo>
                    <a:pt x="285788" y="43772"/>
                  </a:lnTo>
                  <a:lnTo>
                    <a:pt x="291160" y="35451"/>
                  </a:lnTo>
                  <a:lnTo>
                    <a:pt x="293116" y="25349"/>
                  </a:lnTo>
                  <a:lnTo>
                    <a:pt x="291160" y="15709"/>
                  </a:lnTo>
                  <a:lnTo>
                    <a:pt x="285788" y="7626"/>
                  </a:lnTo>
                  <a:lnTo>
                    <a:pt x="277739" y="2067"/>
                  </a:lnTo>
                  <a:lnTo>
                    <a:pt x="267754" y="0"/>
                  </a:lnTo>
                  <a:lnTo>
                    <a:pt x="25349" y="0"/>
                  </a:lnTo>
                  <a:lnTo>
                    <a:pt x="15376" y="2067"/>
                  </a:lnTo>
                  <a:lnTo>
                    <a:pt x="7331" y="7626"/>
                  </a:lnTo>
                  <a:lnTo>
                    <a:pt x="1956" y="15709"/>
                  </a:lnTo>
                  <a:lnTo>
                    <a:pt x="0" y="25349"/>
                  </a:lnTo>
                  <a:lnTo>
                    <a:pt x="1956" y="35451"/>
                  </a:lnTo>
                  <a:lnTo>
                    <a:pt x="7331" y="43772"/>
                  </a:lnTo>
                  <a:lnTo>
                    <a:pt x="15376" y="49418"/>
                  </a:lnTo>
                  <a:lnTo>
                    <a:pt x="253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593" name="object 26593"/>
          <p:cNvSpPr txBox="1"/>
          <p:nvPr/>
        </p:nvSpPr>
        <p:spPr>
          <a:xfrm>
            <a:off x="3039949" y="1137452"/>
            <a:ext cx="174450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p</a:t>
            </a:r>
            <a:r>
              <a:rPr sz="236" spc="-27" dirty="0">
                <a:solidFill>
                  <a:srgbClr val="282828"/>
                </a:solidFill>
                <a:latin typeface="Tahoma"/>
                <a:cs typeface="Tahoma"/>
              </a:rPr>
              <a:t>l</a:t>
            </a:r>
            <a:r>
              <a:rPr sz="236" spc="-54" dirty="0">
                <a:solidFill>
                  <a:srgbClr val="282828"/>
                </a:solidFill>
                <a:latin typeface="Tahoma"/>
                <a:cs typeface="Tahoma"/>
              </a:rPr>
              <a:t>a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f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ond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77" dirty="0">
                <a:solidFill>
                  <a:srgbClr val="282828"/>
                </a:solidFill>
                <a:latin typeface="Tahoma"/>
                <a:cs typeface="Tahoma"/>
              </a:rPr>
              <a:t>+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2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-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3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8</a:t>
            </a:r>
            <a:r>
              <a:rPr sz="236" spc="-51" dirty="0">
                <a:solidFill>
                  <a:srgbClr val="282828"/>
                </a:solidFill>
                <a:latin typeface="Tahoma"/>
                <a:cs typeface="Tahoma"/>
              </a:rPr>
              <a:t>/40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594" name="object 26594"/>
          <p:cNvGrpSpPr/>
          <p:nvPr/>
        </p:nvGrpSpPr>
        <p:grpSpPr>
          <a:xfrm>
            <a:off x="2749062" y="2392803"/>
            <a:ext cx="106728" cy="36005"/>
            <a:chOff x="2379351" y="3544893"/>
            <a:chExt cx="158115" cy="53340"/>
          </a:xfrm>
        </p:grpSpPr>
        <p:sp>
          <p:nvSpPr>
            <p:cNvPr id="26595" name="object 26595"/>
            <p:cNvSpPr/>
            <p:nvPr/>
          </p:nvSpPr>
          <p:spPr>
            <a:xfrm>
              <a:off x="2380145" y="3545687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156070" y="26149"/>
                  </a:moveTo>
                  <a:lnTo>
                    <a:pt x="155270" y="20599"/>
                  </a:lnTo>
                  <a:lnTo>
                    <a:pt x="153682" y="15049"/>
                  </a:lnTo>
                  <a:lnTo>
                    <a:pt x="144310" y="3911"/>
                  </a:lnTo>
                  <a:lnTo>
                    <a:pt x="130302" y="165"/>
                  </a:lnTo>
                  <a:lnTo>
                    <a:pt x="129921" y="266"/>
                  </a:lnTo>
                  <a:lnTo>
                    <a:pt x="129921" y="0"/>
                  </a:lnTo>
                  <a:lnTo>
                    <a:pt x="28524" y="0"/>
                  </a:lnTo>
                  <a:lnTo>
                    <a:pt x="25349" y="0"/>
                  </a:lnTo>
                  <a:lnTo>
                    <a:pt x="22974" y="0"/>
                  </a:lnTo>
                  <a:lnTo>
                    <a:pt x="17437" y="1587"/>
                  </a:lnTo>
                  <a:lnTo>
                    <a:pt x="0" y="20599"/>
                  </a:lnTo>
                  <a:lnTo>
                    <a:pt x="0" y="26149"/>
                  </a:lnTo>
                  <a:lnTo>
                    <a:pt x="5181" y="41897"/>
                  </a:lnTo>
                  <a:lnTo>
                    <a:pt x="17741" y="50317"/>
                  </a:lnTo>
                  <a:lnTo>
                    <a:pt x="25349" y="50380"/>
                  </a:lnTo>
                  <a:lnTo>
                    <a:pt x="25349" y="51498"/>
                  </a:lnTo>
                  <a:lnTo>
                    <a:pt x="129921" y="51498"/>
                  </a:lnTo>
                  <a:lnTo>
                    <a:pt x="129921" y="50419"/>
                  </a:lnTo>
                  <a:lnTo>
                    <a:pt x="137820" y="50355"/>
                  </a:lnTo>
                  <a:lnTo>
                    <a:pt x="151307" y="41198"/>
                  </a:lnTo>
                  <a:lnTo>
                    <a:pt x="153682" y="36436"/>
                  </a:lnTo>
                  <a:lnTo>
                    <a:pt x="155270" y="30899"/>
                  </a:lnTo>
                  <a:lnTo>
                    <a:pt x="156070" y="2614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596" name="object 26596"/>
            <p:cNvSpPr/>
            <p:nvPr/>
          </p:nvSpPr>
          <p:spPr>
            <a:xfrm>
              <a:off x="2380145" y="3545687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25349" y="51498"/>
                  </a:moveTo>
                  <a:lnTo>
                    <a:pt x="129921" y="51498"/>
                  </a:lnTo>
                  <a:lnTo>
                    <a:pt x="140021" y="49543"/>
                  </a:lnTo>
                  <a:lnTo>
                    <a:pt x="148337" y="44172"/>
                  </a:lnTo>
                  <a:lnTo>
                    <a:pt x="153979" y="36126"/>
                  </a:lnTo>
                  <a:lnTo>
                    <a:pt x="156057" y="26149"/>
                  </a:lnTo>
                  <a:lnTo>
                    <a:pt x="153979" y="16046"/>
                  </a:lnTo>
                  <a:lnTo>
                    <a:pt x="148337" y="7726"/>
                  </a:lnTo>
                  <a:lnTo>
                    <a:pt x="140021" y="2080"/>
                  </a:lnTo>
                  <a:lnTo>
                    <a:pt x="129921" y="0"/>
                  </a:lnTo>
                  <a:lnTo>
                    <a:pt x="25349" y="0"/>
                  </a:lnTo>
                  <a:lnTo>
                    <a:pt x="15371" y="2080"/>
                  </a:lnTo>
                  <a:lnTo>
                    <a:pt x="7326" y="7726"/>
                  </a:lnTo>
                  <a:lnTo>
                    <a:pt x="1955" y="16046"/>
                  </a:lnTo>
                  <a:lnTo>
                    <a:pt x="0" y="26149"/>
                  </a:lnTo>
                  <a:lnTo>
                    <a:pt x="1955" y="36126"/>
                  </a:lnTo>
                  <a:lnTo>
                    <a:pt x="7326" y="44172"/>
                  </a:lnTo>
                  <a:lnTo>
                    <a:pt x="15371" y="49543"/>
                  </a:lnTo>
                  <a:lnTo>
                    <a:pt x="253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597" name="object 26597"/>
          <p:cNvSpPr txBox="1"/>
          <p:nvPr/>
        </p:nvSpPr>
        <p:spPr>
          <a:xfrm>
            <a:off x="2761351" y="2383937"/>
            <a:ext cx="81009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47" dirty="0">
                <a:solidFill>
                  <a:srgbClr val="282828"/>
                </a:solidFill>
                <a:latin typeface="Tahoma"/>
                <a:cs typeface="Tahoma"/>
              </a:rPr>
              <a:t>ur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09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598" name="object 26598"/>
          <p:cNvSpPr txBox="1"/>
          <p:nvPr/>
        </p:nvSpPr>
        <p:spPr>
          <a:xfrm>
            <a:off x="2726057" y="3267864"/>
            <a:ext cx="82296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47" dirty="0">
                <a:solidFill>
                  <a:srgbClr val="282828"/>
                </a:solidFill>
                <a:latin typeface="Tahoma"/>
                <a:cs typeface="Tahoma"/>
              </a:rPr>
              <a:t>ur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108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599" name="object 26599"/>
          <p:cNvGrpSpPr/>
          <p:nvPr/>
        </p:nvGrpSpPr>
        <p:grpSpPr>
          <a:xfrm>
            <a:off x="4395530" y="1546311"/>
            <a:ext cx="111443" cy="36005"/>
            <a:chOff x="4818564" y="2290832"/>
            <a:chExt cx="165100" cy="53340"/>
          </a:xfrm>
        </p:grpSpPr>
        <p:sp>
          <p:nvSpPr>
            <p:cNvPr id="26600" name="object 26600"/>
            <p:cNvSpPr/>
            <p:nvPr/>
          </p:nvSpPr>
          <p:spPr>
            <a:xfrm>
              <a:off x="4819357" y="2291638"/>
              <a:ext cx="163195" cy="52069"/>
            </a:xfrm>
            <a:custGeom>
              <a:avLst/>
              <a:gdLst/>
              <a:ahLst/>
              <a:cxnLst/>
              <a:rect l="l" t="t" r="r" b="b"/>
              <a:pathLst>
                <a:path w="163195" h="52069">
                  <a:moveTo>
                    <a:pt x="163195" y="20586"/>
                  </a:moveTo>
                  <a:lnTo>
                    <a:pt x="160820" y="15836"/>
                  </a:lnTo>
                  <a:lnTo>
                    <a:pt x="151117" y="4292"/>
                  </a:lnTo>
                  <a:lnTo>
                    <a:pt x="137845" y="685"/>
                  </a:lnTo>
                  <a:lnTo>
                    <a:pt x="137845" y="0"/>
                  </a:lnTo>
                  <a:lnTo>
                    <a:pt x="26149" y="0"/>
                  </a:lnTo>
                  <a:lnTo>
                    <a:pt x="26149" y="685"/>
                  </a:lnTo>
                  <a:lnTo>
                    <a:pt x="25781" y="584"/>
                  </a:lnTo>
                  <a:lnTo>
                    <a:pt x="12115" y="4508"/>
                  </a:lnTo>
                  <a:lnTo>
                    <a:pt x="2374" y="15836"/>
                  </a:lnTo>
                  <a:lnTo>
                    <a:pt x="800" y="20586"/>
                  </a:lnTo>
                  <a:lnTo>
                    <a:pt x="0" y="26123"/>
                  </a:lnTo>
                  <a:lnTo>
                    <a:pt x="5486" y="41770"/>
                  </a:lnTo>
                  <a:lnTo>
                    <a:pt x="17983" y="50444"/>
                  </a:lnTo>
                  <a:lnTo>
                    <a:pt x="26149" y="50596"/>
                  </a:lnTo>
                  <a:lnTo>
                    <a:pt x="26149" y="51473"/>
                  </a:lnTo>
                  <a:lnTo>
                    <a:pt x="137845" y="51473"/>
                  </a:lnTo>
                  <a:lnTo>
                    <a:pt x="137845" y="50596"/>
                  </a:lnTo>
                  <a:lnTo>
                    <a:pt x="144868" y="50723"/>
                  </a:lnTo>
                  <a:lnTo>
                    <a:pt x="158445" y="41173"/>
                  </a:lnTo>
                  <a:lnTo>
                    <a:pt x="163195" y="31673"/>
                  </a:lnTo>
                  <a:lnTo>
                    <a:pt x="163195" y="26123"/>
                  </a:lnTo>
                  <a:lnTo>
                    <a:pt x="163195" y="205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01" name="object 26601"/>
            <p:cNvSpPr/>
            <p:nvPr/>
          </p:nvSpPr>
          <p:spPr>
            <a:xfrm>
              <a:off x="4819357" y="2291626"/>
              <a:ext cx="163195" cy="52069"/>
            </a:xfrm>
            <a:custGeom>
              <a:avLst/>
              <a:gdLst/>
              <a:ahLst/>
              <a:cxnLst/>
              <a:rect l="l" t="t" r="r" b="b"/>
              <a:pathLst>
                <a:path w="163195" h="52069">
                  <a:moveTo>
                    <a:pt x="26149" y="51485"/>
                  </a:moveTo>
                  <a:lnTo>
                    <a:pt x="137845" y="51485"/>
                  </a:lnTo>
                  <a:lnTo>
                    <a:pt x="147823" y="49530"/>
                  </a:lnTo>
                  <a:lnTo>
                    <a:pt x="155868" y="44159"/>
                  </a:lnTo>
                  <a:lnTo>
                    <a:pt x="161239" y="36114"/>
                  </a:lnTo>
                  <a:lnTo>
                    <a:pt x="163195" y="26136"/>
                  </a:lnTo>
                  <a:lnTo>
                    <a:pt x="161239" y="16041"/>
                  </a:lnTo>
                  <a:lnTo>
                    <a:pt x="155868" y="7724"/>
                  </a:lnTo>
                  <a:lnTo>
                    <a:pt x="147823" y="2080"/>
                  </a:lnTo>
                  <a:lnTo>
                    <a:pt x="137845" y="0"/>
                  </a:lnTo>
                  <a:lnTo>
                    <a:pt x="26149" y="0"/>
                  </a:lnTo>
                  <a:lnTo>
                    <a:pt x="16052" y="2080"/>
                  </a:lnTo>
                  <a:lnTo>
                    <a:pt x="7731" y="7724"/>
                  </a:lnTo>
                  <a:lnTo>
                    <a:pt x="2082" y="16041"/>
                  </a:lnTo>
                  <a:lnTo>
                    <a:pt x="0" y="26136"/>
                  </a:lnTo>
                  <a:lnTo>
                    <a:pt x="2082" y="36114"/>
                  </a:lnTo>
                  <a:lnTo>
                    <a:pt x="7731" y="44159"/>
                  </a:lnTo>
                  <a:lnTo>
                    <a:pt x="16052" y="49530"/>
                  </a:lnTo>
                  <a:lnTo>
                    <a:pt x="26149" y="5148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602" name="object 26602"/>
          <p:cNvSpPr txBox="1"/>
          <p:nvPr/>
        </p:nvSpPr>
        <p:spPr>
          <a:xfrm>
            <a:off x="4407819" y="1537437"/>
            <a:ext cx="87011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77" dirty="0">
                <a:solidFill>
                  <a:srgbClr val="282828"/>
                </a:solidFill>
                <a:latin typeface="Tahoma"/>
                <a:cs typeface="Tahoma"/>
              </a:rPr>
              <a:t>+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2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-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45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603" name="object 26603"/>
          <p:cNvSpPr txBox="1"/>
          <p:nvPr/>
        </p:nvSpPr>
        <p:spPr>
          <a:xfrm>
            <a:off x="2759747" y="1476199"/>
            <a:ext cx="87011" cy="110511"/>
          </a:xfrm>
          <a:prstGeom prst="rect">
            <a:avLst/>
          </a:prstGeom>
        </p:spPr>
        <p:txBody>
          <a:bodyPr vert="horz" wrap="square" lIns="0" tIns="24860" rIns="0" bIns="0" rtlCol="0">
            <a:spAutoFit/>
          </a:bodyPr>
          <a:lstStyle/>
          <a:p>
            <a:pPr marL="8573">
              <a:spcBef>
                <a:spcPts val="196"/>
              </a:spcBef>
            </a:pP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77" dirty="0">
                <a:solidFill>
                  <a:srgbClr val="282828"/>
                </a:solidFill>
                <a:latin typeface="Tahoma"/>
                <a:cs typeface="Tahoma"/>
              </a:rPr>
              <a:t>+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2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-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38</a:t>
            </a:r>
            <a:endParaRPr sz="236">
              <a:latin typeface="Tahoma"/>
              <a:cs typeface="Tahoma"/>
            </a:endParaRPr>
          </a:p>
          <a:p>
            <a:pPr marL="28289">
              <a:spcBef>
                <a:spcPts val="132"/>
              </a:spcBef>
            </a:pPr>
            <a:r>
              <a:rPr sz="236" spc="-57" dirty="0">
                <a:solidFill>
                  <a:srgbClr val="252525"/>
                </a:solidFill>
                <a:latin typeface="Tahoma"/>
                <a:cs typeface="Tahoma"/>
              </a:rPr>
              <a:t>1200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604" name="object 26604"/>
          <p:cNvGrpSpPr/>
          <p:nvPr/>
        </p:nvGrpSpPr>
        <p:grpSpPr>
          <a:xfrm>
            <a:off x="6566593" y="1625452"/>
            <a:ext cx="111443" cy="36005"/>
            <a:chOff x="8034953" y="2408078"/>
            <a:chExt cx="165100" cy="53340"/>
          </a:xfrm>
        </p:grpSpPr>
        <p:sp>
          <p:nvSpPr>
            <p:cNvPr id="26605" name="object 26605"/>
            <p:cNvSpPr/>
            <p:nvPr/>
          </p:nvSpPr>
          <p:spPr>
            <a:xfrm>
              <a:off x="8035747" y="2408872"/>
              <a:ext cx="163195" cy="52069"/>
            </a:xfrm>
            <a:custGeom>
              <a:avLst/>
              <a:gdLst/>
              <a:ahLst/>
              <a:cxnLst/>
              <a:rect l="l" t="t" r="r" b="b"/>
              <a:pathLst>
                <a:path w="163195" h="52069">
                  <a:moveTo>
                    <a:pt x="163195" y="20612"/>
                  </a:moveTo>
                  <a:lnTo>
                    <a:pt x="140220" y="0"/>
                  </a:lnTo>
                  <a:lnTo>
                    <a:pt x="137833" y="0"/>
                  </a:lnTo>
                  <a:lnTo>
                    <a:pt x="134670" y="0"/>
                  </a:lnTo>
                  <a:lnTo>
                    <a:pt x="28524" y="0"/>
                  </a:lnTo>
                  <a:lnTo>
                    <a:pt x="26149" y="0"/>
                  </a:lnTo>
                  <a:lnTo>
                    <a:pt x="22974" y="0"/>
                  </a:lnTo>
                  <a:lnTo>
                    <a:pt x="13474" y="3175"/>
                  </a:lnTo>
                  <a:lnTo>
                    <a:pt x="0" y="26149"/>
                  </a:lnTo>
                  <a:lnTo>
                    <a:pt x="5905" y="41986"/>
                  </a:lnTo>
                  <a:lnTo>
                    <a:pt x="18630" y="50368"/>
                  </a:lnTo>
                  <a:lnTo>
                    <a:pt x="26149" y="50393"/>
                  </a:lnTo>
                  <a:lnTo>
                    <a:pt x="26149" y="51498"/>
                  </a:lnTo>
                  <a:lnTo>
                    <a:pt x="137833" y="51498"/>
                  </a:lnTo>
                  <a:lnTo>
                    <a:pt x="137833" y="50393"/>
                  </a:lnTo>
                  <a:lnTo>
                    <a:pt x="145415" y="50406"/>
                  </a:lnTo>
                  <a:lnTo>
                    <a:pt x="158445" y="41198"/>
                  </a:lnTo>
                  <a:lnTo>
                    <a:pt x="160820" y="36436"/>
                  </a:lnTo>
                  <a:lnTo>
                    <a:pt x="163195" y="30911"/>
                  </a:lnTo>
                  <a:lnTo>
                    <a:pt x="163195" y="26149"/>
                  </a:lnTo>
                  <a:lnTo>
                    <a:pt x="163195" y="206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06" name="object 26606"/>
            <p:cNvSpPr/>
            <p:nvPr/>
          </p:nvSpPr>
          <p:spPr>
            <a:xfrm>
              <a:off x="8035747" y="2408872"/>
              <a:ext cx="163195" cy="52069"/>
            </a:xfrm>
            <a:custGeom>
              <a:avLst/>
              <a:gdLst/>
              <a:ahLst/>
              <a:cxnLst/>
              <a:rect l="l" t="t" r="r" b="b"/>
              <a:pathLst>
                <a:path w="163195" h="52069">
                  <a:moveTo>
                    <a:pt x="26149" y="51498"/>
                  </a:moveTo>
                  <a:lnTo>
                    <a:pt x="137845" y="51498"/>
                  </a:lnTo>
                  <a:lnTo>
                    <a:pt x="147823" y="49543"/>
                  </a:lnTo>
                  <a:lnTo>
                    <a:pt x="155868" y="44172"/>
                  </a:lnTo>
                  <a:lnTo>
                    <a:pt x="161239" y="36126"/>
                  </a:lnTo>
                  <a:lnTo>
                    <a:pt x="163194" y="26149"/>
                  </a:lnTo>
                  <a:lnTo>
                    <a:pt x="161239" y="16046"/>
                  </a:lnTo>
                  <a:lnTo>
                    <a:pt x="155868" y="7726"/>
                  </a:lnTo>
                  <a:lnTo>
                    <a:pt x="147823" y="2080"/>
                  </a:lnTo>
                  <a:lnTo>
                    <a:pt x="137845" y="0"/>
                  </a:lnTo>
                  <a:lnTo>
                    <a:pt x="26149" y="0"/>
                  </a:lnTo>
                  <a:lnTo>
                    <a:pt x="16046" y="2080"/>
                  </a:lnTo>
                  <a:lnTo>
                    <a:pt x="7726" y="7726"/>
                  </a:lnTo>
                  <a:lnTo>
                    <a:pt x="2080" y="16046"/>
                  </a:lnTo>
                  <a:lnTo>
                    <a:pt x="0" y="26149"/>
                  </a:lnTo>
                  <a:lnTo>
                    <a:pt x="2080" y="36126"/>
                  </a:lnTo>
                  <a:lnTo>
                    <a:pt x="7726" y="44172"/>
                  </a:lnTo>
                  <a:lnTo>
                    <a:pt x="16046" y="49543"/>
                  </a:lnTo>
                  <a:lnTo>
                    <a:pt x="261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607" name="object 26607"/>
          <p:cNvSpPr txBox="1"/>
          <p:nvPr/>
        </p:nvSpPr>
        <p:spPr>
          <a:xfrm>
            <a:off x="6578874" y="1616578"/>
            <a:ext cx="86582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64" dirty="0">
                <a:solidFill>
                  <a:srgbClr val="282828"/>
                </a:solidFill>
                <a:latin typeface="Tahoma"/>
                <a:cs typeface="Tahoma"/>
              </a:rPr>
              <a:t>+2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-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53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608" name="object 26608"/>
          <p:cNvSpPr/>
          <p:nvPr/>
        </p:nvSpPr>
        <p:spPr>
          <a:xfrm>
            <a:off x="5461817" y="1530800"/>
            <a:ext cx="110157" cy="35147"/>
          </a:xfrm>
          <a:custGeom>
            <a:avLst/>
            <a:gdLst/>
            <a:ahLst/>
            <a:cxnLst/>
            <a:rect l="l" t="t" r="r" b="b"/>
            <a:pathLst>
              <a:path w="163195" h="52069">
                <a:moveTo>
                  <a:pt x="26149" y="51498"/>
                </a:moveTo>
                <a:lnTo>
                  <a:pt x="137845" y="51498"/>
                </a:lnTo>
                <a:lnTo>
                  <a:pt x="147823" y="49541"/>
                </a:lnTo>
                <a:lnTo>
                  <a:pt x="155868" y="44167"/>
                </a:lnTo>
                <a:lnTo>
                  <a:pt x="161239" y="36121"/>
                </a:lnTo>
                <a:lnTo>
                  <a:pt x="163195" y="26149"/>
                </a:lnTo>
                <a:lnTo>
                  <a:pt x="161239" y="16046"/>
                </a:lnTo>
                <a:lnTo>
                  <a:pt x="155868" y="7726"/>
                </a:lnTo>
                <a:lnTo>
                  <a:pt x="147823" y="2080"/>
                </a:lnTo>
                <a:lnTo>
                  <a:pt x="137845" y="0"/>
                </a:lnTo>
                <a:lnTo>
                  <a:pt x="26149" y="0"/>
                </a:lnTo>
                <a:lnTo>
                  <a:pt x="16046" y="2080"/>
                </a:lnTo>
                <a:lnTo>
                  <a:pt x="7726" y="7726"/>
                </a:lnTo>
                <a:lnTo>
                  <a:pt x="2080" y="16046"/>
                </a:lnTo>
                <a:lnTo>
                  <a:pt x="0" y="26149"/>
                </a:lnTo>
                <a:lnTo>
                  <a:pt x="2080" y="36121"/>
                </a:lnTo>
                <a:lnTo>
                  <a:pt x="7726" y="44167"/>
                </a:lnTo>
                <a:lnTo>
                  <a:pt x="16046" y="49541"/>
                </a:lnTo>
                <a:lnTo>
                  <a:pt x="26149" y="51498"/>
                </a:lnTo>
              </a:path>
            </a:pathLst>
          </a:custGeom>
          <a:ln w="3175">
            <a:solidFill>
              <a:srgbClr val="282828"/>
            </a:solidFill>
          </a:ln>
        </p:spPr>
        <p:txBody>
          <a:bodyPr wrap="square" lIns="0" tIns="0" rIns="0" bIns="0" rtlCol="0"/>
          <a:lstStyle/>
          <a:p>
            <a:endParaRPr sz="945"/>
          </a:p>
        </p:txBody>
      </p:sp>
      <p:sp>
        <p:nvSpPr>
          <p:cNvPr id="26609" name="object 26609"/>
          <p:cNvSpPr txBox="1"/>
          <p:nvPr/>
        </p:nvSpPr>
        <p:spPr>
          <a:xfrm>
            <a:off x="5473561" y="1521389"/>
            <a:ext cx="86582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64" dirty="0">
                <a:solidFill>
                  <a:srgbClr val="282828"/>
                </a:solidFill>
                <a:latin typeface="Tahoma"/>
                <a:cs typeface="Tahoma"/>
              </a:rPr>
              <a:t>+2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-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49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610" name="object 26610"/>
          <p:cNvGrpSpPr/>
          <p:nvPr/>
        </p:nvGrpSpPr>
        <p:grpSpPr>
          <a:xfrm>
            <a:off x="2572490" y="1694329"/>
            <a:ext cx="106728" cy="36433"/>
            <a:chOff x="2117763" y="2510116"/>
            <a:chExt cx="158115" cy="53975"/>
          </a:xfrm>
        </p:grpSpPr>
        <p:sp>
          <p:nvSpPr>
            <p:cNvPr id="26611" name="object 26611"/>
            <p:cNvSpPr/>
            <p:nvPr/>
          </p:nvSpPr>
          <p:spPr>
            <a:xfrm>
              <a:off x="2118715" y="2511132"/>
              <a:ext cx="156210" cy="50800"/>
            </a:xfrm>
            <a:custGeom>
              <a:avLst/>
              <a:gdLst/>
              <a:ahLst/>
              <a:cxnLst/>
              <a:rect l="l" t="t" r="r" b="b"/>
              <a:pathLst>
                <a:path w="156210" h="50800">
                  <a:moveTo>
                    <a:pt x="51498" y="26073"/>
                  </a:moveTo>
                  <a:lnTo>
                    <a:pt x="50711" y="20535"/>
                  </a:lnTo>
                  <a:lnTo>
                    <a:pt x="49123" y="15786"/>
                  </a:lnTo>
                  <a:lnTo>
                    <a:pt x="38430" y="3911"/>
                  </a:lnTo>
                  <a:lnTo>
                    <a:pt x="25057" y="0"/>
                  </a:lnTo>
                  <a:lnTo>
                    <a:pt x="12026" y="3987"/>
                  </a:lnTo>
                  <a:lnTo>
                    <a:pt x="2387" y="15786"/>
                  </a:lnTo>
                  <a:lnTo>
                    <a:pt x="0" y="20535"/>
                  </a:lnTo>
                  <a:lnTo>
                    <a:pt x="0" y="26073"/>
                  </a:lnTo>
                  <a:lnTo>
                    <a:pt x="5080" y="41706"/>
                  </a:lnTo>
                  <a:lnTo>
                    <a:pt x="17487" y="50419"/>
                  </a:lnTo>
                  <a:lnTo>
                    <a:pt x="32651" y="50723"/>
                  </a:lnTo>
                  <a:lnTo>
                    <a:pt x="45961" y="41122"/>
                  </a:lnTo>
                  <a:lnTo>
                    <a:pt x="49123" y="36372"/>
                  </a:lnTo>
                  <a:lnTo>
                    <a:pt x="50711" y="30835"/>
                  </a:lnTo>
                  <a:lnTo>
                    <a:pt x="51498" y="26073"/>
                  </a:lnTo>
                  <a:close/>
                </a:path>
                <a:path w="156210" h="50800">
                  <a:moveTo>
                    <a:pt x="156070" y="26073"/>
                  </a:moveTo>
                  <a:lnTo>
                    <a:pt x="155270" y="20535"/>
                  </a:lnTo>
                  <a:lnTo>
                    <a:pt x="153682" y="15786"/>
                  </a:lnTo>
                  <a:lnTo>
                    <a:pt x="143675" y="4013"/>
                  </a:lnTo>
                  <a:lnTo>
                    <a:pt x="130302" y="38"/>
                  </a:lnTo>
                  <a:lnTo>
                    <a:pt x="116928" y="3949"/>
                  </a:lnTo>
                  <a:lnTo>
                    <a:pt x="106946" y="15786"/>
                  </a:lnTo>
                  <a:lnTo>
                    <a:pt x="105359" y="20535"/>
                  </a:lnTo>
                  <a:lnTo>
                    <a:pt x="104571" y="26073"/>
                  </a:lnTo>
                  <a:lnTo>
                    <a:pt x="110312" y="42151"/>
                  </a:lnTo>
                  <a:lnTo>
                    <a:pt x="122694" y="50634"/>
                  </a:lnTo>
                  <a:lnTo>
                    <a:pt x="137693" y="50596"/>
                  </a:lnTo>
                  <a:lnTo>
                    <a:pt x="151307" y="41122"/>
                  </a:lnTo>
                  <a:lnTo>
                    <a:pt x="153682" y="36372"/>
                  </a:lnTo>
                  <a:lnTo>
                    <a:pt x="155270" y="30835"/>
                  </a:lnTo>
                  <a:lnTo>
                    <a:pt x="156070" y="260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12" name="object 26612"/>
            <p:cNvSpPr/>
            <p:nvPr/>
          </p:nvSpPr>
          <p:spPr>
            <a:xfrm>
              <a:off x="2118715" y="2511069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69">
                  <a:moveTo>
                    <a:pt x="25349" y="51485"/>
                  </a:moveTo>
                  <a:lnTo>
                    <a:pt x="129921" y="51485"/>
                  </a:lnTo>
                  <a:lnTo>
                    <a:pt x="140023" y="49530"/>
                  </a:lnTo>
                  <a:lnTo>
                    <a:pt x="148343" y="44161"/>
                  </a:lnTo>
                  <a:lnTo>
                    <a:pt x="153990" y="36119"/>
                  </a:lnTo>
                  <a:lnTo>
                    <a:pt x="156070" y="26149"/>
                  </a:lnTo>
                  <a:lnTo>
                    <a:pt x="153990" y="16046"/>
                  </a:lnTo>
                  <a:lnTo>
                    <a:pt x="148343" y="7726"/>
                  </a:lnTo>
                  <a:lnTo>
                    <a:pt x="140023" y="2080"/>
                  </a:lnTo>
                  <a:lnTo>
                    <a:pt x="129921" y="0"/>
                  </a:lnTo>
                  <a:lnTo>
                    <a:pt x="25349" y="0"/>
                  </a:lnTo>
                  <a:lnTo>
                    <a:pt x="15376" y="2080"/>
                  </a:lnTo>
                  <a:lnTo>
                    <a:pt x="7331" y="7726"/>
                  </a:lnTo>
                  <a:lnTo>
                    <a:pt x="1956" y="16046"/>
                  </a:lnTo>
                  <a:lnTo>
                    <a:pt x="0" y="26149"/>
                  </a:lnTo>
                  <a:lnTo>
                    <a:pt x="1956" y="36119"/>
                  </a:lnTo>
                  <a:lnTo>
                    <a:pt x="7331" y="44161"/>
                  </a:lnTo>
                  <a:lnTo>
                    <a:pt x="15376" y="49530"/>
                  </a:lnTo>
                  <a:lnTo>
                    <a:pt x="25349" y="5148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13" name="object 26613"/>
            <p:cNvSpPr/>
            <p:nvPr/>
          </p:nvSpPr>
          <p:spPr>
            <a:xfrm>
              <a:off x="2118715" y="2511081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69">
                  <a:moveTo>
                    <a:pt x="156070" y="26123"/>
                  </a:moveTo>
                  <a:lnTo>
                    <a:pt x="155270" y="20586"/>
                  </a:lnTo>
                  <a:lnTo>
                    <a:pt x="153682" y="15836"/>
                  </a:lnTo>
                  <a:lnTo>
                    <a:pt x="143675" y="4064"/>
                  </a:lnTo>
                  <a:lnTo>
                    <a:pt x="130302" y="88"/>
                  </a:lnTo>
                  <a:lnTo>
                    <a:pt x="129921" y="203"/>
                  </a:lnTo>
                  <a:lnTo>
                    <a:pt x="129921" y="0"/>
                  </a:lnTo>
                  <a:lnTo>
                    <a:pt x="25349" y="0"/>
                  </a:lnTo>
                  <a:lnTo>
                    <a:pt x="25349" y="139"/>
                  </a:lnTo>
                  <a:lnTo>
                    <a:pt x="25057" y="50"/>
                  </a:lnTo>
                  <a:lnTo>
                    <a:pt x="12026" y="4038"/>
                  </a:lnTo>
                  <a:lnTo>
                    <a:pt x="2387" y="15836"/>
                  </a:lnTo>
                  <a:lnTo>
                    <a:pt x="0" y="20586"/>
                  </a:lnTo>
                  <a:lnTo>
                    <a:pt x="0" y="26123"/>
                  </a:lnTo>
                  <a:lnTo>
                    <a:pt x="5080" y="41757"/>
                  </a:lnTo>
                  <a:lnTo>
                    <a:pt x="17487" y="50469"/>
                  </a:lnTo>
                  <a:lnTo>
                    <a:pt x="25349" y="50634"/>
                  </a:lnTo>
                  <a:lnTo>
                    <a:pt x="25349" y="51473"/>
                  </a:lnTo>
                  <a:lnTo>
                    <a:pt x="129921" y="51473"/>
                  </a:lnTo>
                  <a:lnTo>
                    <a:pt x="129921" y="50673"/>
                  </a:lnTo>
                  <a:lnTo>
                    <a:pt x="137693" y="50647"/>
                  </a:lnTo>
                  <a:lnTo>
                    <a:pt x="151307" y="41173"/>
                  </a:lnTo>
                  <a:lnTo>
                    <a:pt x="153682" y="36423"/>
                  </a:lnTo>
                  <a:lnTo>
                    <a:pt x="155270" y="30886"/>
                  </a:lnTo>
                  <a:lnTo>
                    <a:pt x="156070" y="2612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14" name="object 26614"/>
            <p:cNvSpPr/>
            <p:nvPr/>
          </p:nvSpPr>
          <p:spPr>
            <a:xfrm>
              <a:off x="2118715" y="2511069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69">
                  <a:moveTo>
                    <a:pt x="25349" y="51485"/>
                  </a:moveTo>
                  <a:lnTo>
                    <a:pt x="129921" y="51485"/>
                  </a:lnTo>
                  <a:lnTo>
                    <a:pt x="140023" y="49530"/>
                  </a:lnTo>
                  <a:lnTo>
                    <a:pt x="148343" y="44161"/>
                  </a:lnTo>
                  <a:lnTo>
                    <a:pt x="153990" y="36119"/>
                  </a:lnTo>
                  <a:lnTo>
                    <a:pt x="156070" y="26149"/>
                  </a:lnTo>
                  <a:lnTo>
                    <a:pt x="153990" y="16046"/>
                  </a:lnTo>
                  <a:lnTo>
                    <a:pt x="148343" y="7726"/>
                  </a:lnTo>
                  <a:lnTo>
                    <a:pt x="140023" y="2080"/>
                  </a:lnTo>
                  <a:lnTo>
                    <a:pt x="129921" y="0"/>
                  </a:lnTo>
                  <a:lnTo>
                    <a:pt x="25349" y="0"/>
                  </a:lnTo>
                  <a:lnTo>
                    <a:pt x="15376" y="2080"/>
                  </a:lnTo>
                  <a:lnTo>
                    <a:pt x="7331" y="7726"/>
                  </a:lnTo>
                  <a:lnTo>
                    <a:pt x="1956" y="16046"/>
                  </a:lnTo>
                  <a:lnTo>
                    <a:pt x="0" y="26149"/>
                  </a:lnTo>
                  <a:lnTo>
                    <a:pt x="1956" y="36119"/>
                  </a:lnTo>
                  <a:lnTo>
                    <a:pt x="7331" y="44161"/>
                  </a:lnTo>
                  <a:lnTo>
                    <a:pt x="15376" y="49530"/>
                  </a:lnTo>
                  <a:lnTo>
                    <a:pt x="25349" y="5148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615" name="object 26615"/>
          <p:cNvSpPr txBox="1"/>
          <p:nvPr/>
        </p:nvSpPr>
        <p:spPr>
          <a:xfrm>
            <a:off x="2584886" y="1685561"/>
            <a:ext cx="81009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u</a:t>
            </a: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48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616" name="object 26616"/>
          <p:cNvGrpSpPr/>
          <p:nvPr/>
        </p:nvGrpSpPr>
        <p:grpSpPr>
          <a:xfrm>
            <a:off x="2461262" y="1749939"/>
            <a:ext cx="106728" cy="36433"/>
            <a:chOff x="1952980" y="2592501"/>
            <a:chExt cx="158115" cy="53975"/>
          </a:xfrm>
        </p:grpSpPr>
        <p:sp>
          <p:nvSpPr>
            <p:cNvPr id="26617" name="object 26617"/>
            <p:cNvSpPr/>
            <p:nvPr/>
          </p:nvSpPr>
          <p:spPr>
            <a:xfrm>
              <a:off x="1953933" y="2593454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69">
                  <a:moveTo>
                    <a:pt x="156070" y="20599"/>
                  </a:moveTo>
                  <a:lnTo>
                    <a:pt x="154495" y="15049"/>
                  </a:lnTo>
                  <a:lnTo>
                    <a:pt x="151320" y="11099"/>
                  </a:lnTo>
                  <a:lnTo>
                    <a:pt x="148158" y="6337"/>
                  </a:lnTo>
                  <a:lnTo>
                    <a:pt x="143395" y="3175"/>
                  </a:lnTo>
                  <a:lnTo>
                    <a:pt x="138645" y="1587"/>
                  </a:lnTo>
                  <a:lnTo>
                    <a:pt x="133096" y="0"/>
                  </a:lnTo>
                  <a:lnTo>
                    <a:pt x="130721" y="0"/>
                  </a:lnTo>
                  <a:lnTo>
                    <a:pt x="128346" y="0"/>
                  </a:lnTo>
                  <a:lnTo>
                    <a:pt x="26149" y="0"/>
                  </a:lnTo>
                  <a:lnTo>
                    <a:pt x="26149" y="152"/>
                  </a:lnTo>
                  <a:lnTo>
                    <a:pt x="25958" y="101"/>
                  </a:lnTo>
                  <a:lnTo>
                    <a:pt x="12179" y="3962"/>
                  </a:lnTo>
                  <a:lnTo>
                    <a:pt x="2387" y="15049"/>
                  </a:lnTo>
                  <a:lnTo>
                    <a:pt x="800" y="20599"/>
                  </a:lnTo>
                  <a:lnTo>
                    <a:pt x="0" y="26149"/>
                  </a:lnTo>
                  <a:lnTo>
                    <a:pt x="5727" y="42075"/>
                  </a:lnTo>
                  <a:lnTo>
                    <a:pt x="18630" y="50380"/>
                  </a:lnTo>
                  <a:lnTo>
                    <a:pt x="26149" y="50368"/>
                  </a:lnTo>
                  <a:lnTo>
                    <a:pt x="26149" y="51498"/>
                  </a:lnTo>
                  <a:lnTo>
                    <a:pt x="130721" y="51498"/>
                  </a:lnTo>
                  <a:lnTo>
                    <a:pt x="130721" y="50355"/>
                  </a:lnTo>
                  <a:lnTo>
                    <a:pt x="138341" y="50368"/>
                  </a:lnTo>
                  <a:lnTo>
                    <a:pt x="151320" y="41198"/>
                  </a:lnTo>
                  <a:lnTo>
                    <a:pt x="154495" y="36436"/>
                  </a:lnTo>
                  <a:lnTo>
                    <a:pt x="156070" y="30899"/>
                  </a:lnTo>
                  <a:lnTo>
                    <a:pt x="156070" y="26149"/>
                  </a:lnTo>
                  <a:lnTo>
                    <a:pt x="156070" y="205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18" name="object 26618"/>
            <p:cNvSpPr/>
            <p:nvPr/>
          </p:nvSpPr>
          <p:spPr>
            <a:xfrm>
              <a:off x="1953933" y="2593454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69">
                  <a:moveTo>
                    <a:pt x="26149" y="51498"/>
                  </a:moveTo>
                  <a:lnTo>
                    <a:pt x="130721" y="51498"/>
                  </a:lnTo>
                  <a:lnTo>
                    <a:pt x="140698" y="49543"/>
                  </a:lnTo>
                  <a:lnTo>
                    <a:pt x="148743" y="44172"/>
                  </a:lnTo>
                  <a:lnTo>
                    <a:pt x="154115" y="36126"/>
                  </a:lnTo>
                  <a:lnTo>
                    <a:pt x="156070" y="26149"/>
                  </a:lnTo>
                  <a:lnTo>
                    <a:pt x="154115" y="16046"/>
                  </a:lnTo>
                  <a:lnTo>
                    <a:pt x="148743" y="7726"/>
                  </a:lnTo>
                  <a:lnTo>
                    <a:pt x="140698" y="2080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16046" y="2080"/>
                  </a:lnTo>
                  <a:lnTo>
                    <a:pt x="7726" y="7726"/>
                  </a:lnTo>
                  <a:lnTo>
                    <a:pt x="2080" y="16046"/>
                  </a:lnTo>
                  <a:lnTo>
                    <a:pt x="0" y="26149"/>
                  </a:lnTo>
                  <a:lnTo>
                    <a:pt x="2080" y="36126"/>
                  </a:lnTo>
                  <a:lnTo>
                    <a:pt x="7726" y="44172"/>
                  </a:lnTo>
                  <a:lnTo>
                    <a:pt x="16046" y="49543"/>
                  </a:lnTo>
                  <a:lnTo>
                    <a:pt x="261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619" name="object 26619"/>
          <p:cNvSpPr txBox="1"/>
          <p:nvPr/>
        </p:nvSpPr>
        <p:spPr>
          <a:xfrm>
            <a:off x="2473658" y="1741171"/>
            <a:ext cx="8186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mur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50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620" name="object 26620"/>
          <p:cNvGrpSpPr/>
          <p:nvPr/>
        </p:nvGrpSpPr>
        <p:grpSpPr>
          <a:xfrm>
            <a:off x="2423401" y="1775188"/>
            <a:ext cx="106728" cy="36005"/>
            <a:chOff x="1896890" y="2629909"/>
            <a:chExt cx="158115" cy="53340"/>
          </a:xfrm>
        </p:grpSpPr>
        <p:sp>
          <p:nvSpPr>
            <p:cNvPr id="26621" name="object 26621"/>
            <p:cNvSpPr/>
            <p:nvPr/>
          </p:nvSpPr>
          <p:spPr>
            <a:xfrm>
              <a:off x="1897684" y="2630715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69">
                  <a:moveTo>
                    <a:pt x="156070" y="20586"/>
                  </a:moveTo>
                  <a:lnTo>
                    <a:pt x="154495" y="15824"/>
                  </a:lnTo>
                  <a:lnTo>
                    <a:pt x="144208" y="4356"/>
                  </a:lnTo>
                  <a:lnTo>
                    <a:pt x="130721" y="520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26149" y="673"/>
                  </a:lnTo>
                  <a:lnTo>
                    <a:pt x="25793" y="571"/>
                  </a:lnTo>
                  <a:lnTo>
                    <a:pt x="12128" y="4495"/>
                  </a:lnTo>
                  <a:lnTo>
                    <a:pt x="2374" y="15824"/>
                  </a:lnTo>
                  <a:lnTo>
                    <a:pt x="800" y="20586"/>
                  </a:lnTo>
                  <a:lnTo>
                    <a:pt x="0" y="26123"/>
                  </a:lnTo>
                  <a:lnTo>
                    <a:pt x="5473" y="41757"/>
                  </a:lnTo>
                  <a:lnTo>
                    <a:pt x="17983" y="50431"/>
                  </a:lnTo>
                  <a:lnTo>
                    <a:pt x="26149" y="50596"/>
                  </a:lnTo>
                  <a:lnTo>
                    <a:pt x="26149" y="51473"/>
                  </a:lnTo>
                  <a:lnTo>
                    <a:pt x="130721" y="51473"/>
                  </a:lnTo>
                  <a:lnTo>
                    <a:pt x="130721" y="50609"/>
                  </a:lnTo>
                  <a:lnTo>
                    <a:pt x="138049" y="50736"/>
                  </a:lnTo>
                  <a:lnTo>
                    <a:pt x="151320" y="41173"/>
                  </a:lnTo>
                  <a:lnTo>
                    <a:pt x="154495" y="36423"/>
                  </a:lnTo>
                  <a:lnTo>
                    <a:pt x="156070" y="31661"/>
                  </a:lnTo>
                  <a:lnTo>
                    <a:pt x="156070" y="26123"/>
                  </a:lnTo>
                  <a:lnTo>
                    <a:pt x="156070" y="205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22" name="object 26622"/>
            <p:cNvSpPr/>
            <p:nvPr/>
          </p:nvSpPr>
          <p:spPr>
            <a:xfrm>
              <a:off x="1897684" y="2630703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69">
                  <a:moveTo>
                    <a:pt x="26149" y="51485"/>
                  </a:moveTo>
                  <a:lnTo>
                    <a:pt x="130721" y="51485"/>
                  </a:lnTo>
                  <a:lnTo>
                    <a:pt x="140698" y="49530"/>
                  </a:lnTo>
                  <a:lnTo>
                    <a:pt x="148743" y="44159"/>
                  </a:lnTo>
                  <a:lnTo>
                    <a:pt x="154115" y="36114"/>
                  </a:lnTo>
                  <a:lnTo>
                    <a:pt x="156070" y="26136"/>
                  </a:lnTo>
                  <a:lnTo>
                    <a:pt x="154115" y="16035"/>
                  </a:lnTo>
                  <a:lnTo>
                    <a:pt x="148743" y="7720"/>
                  </a:lnTo>
                  <a:lnTo>
                    <a:pt x="140698" y="2078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16046" y="2078"/>
                  </a:lnTo>
                  <a:lnTo>
                    <a:pt x="7726" y="7720"/>
                  </a:lnTo>
                  <a:lnTo>
                    <a:pt x="2080" y="16035"/>
                  </a:lnTo>
                  <a:lnTo>
                    <a:pt x="0" y="26136"/>
                  </a:lnTo>
                  <a:lnTo>
                    <a:pt x="2080" y="36114"/>
                  </a:lnTo>
                  <a:lnTo>
                    <a:pt x="7726" y="44159"/>
                  </a:lnTo>
                  <a:lnTo>
                    <a:pt x="16046" y="49530"/>
                  </a:lnTo>
                  <a:lnTo>
                    <a:pt x="26149" y="5148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623" name="object 26623"/>
          <p:cNvSpPr txBox="1"/>
          <p:nvPr/>
        </p:nvSpPr>
        <p:spPr>
          <a:xfrm>
            <a:off x="2435690" y="1766305"/>
            <a:ext cx="8186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mur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50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624" name="object 26624"/>
          <p:cNvGrpSpPr/>
          <p:nvPr/>
        </p:nvGrpSpPr>
        <p:grpSpPr>
          <a:xfrm>
            <a:off x="3320171" y="1560207"/>
            <a:ext cx="106728" cy="36005"/>
            <a:chOff x="3225438" y="2311418"/>
            <a:chExt cx="158115" cy="53340"/>
          </a:xfrm>
        </p:grpSpPr>
        <p:sp>
          <p:nvSpPr>
            <p:cNvPr id="26625" name="object 26625"/>
            <p:cNvSpPr/>
            <p:nvPr/>
          </p:nvSpPr>
          <p:spPr>
            <a:xfrm>
              <a:off x="3226231" y="2312758"/>
              <a:ext cx="156210" cy="50800"/>
            </a:xfrm>
            <a:custGeom>
              <a:avLst/>
              <a:gdLst/>
              <a:ahLst/>
              <a:cxnLst/>
              <a:rect l="l" t="t" r="r" b="b"/>
              <a:pathLst>
                <a:path w="156210" h="50800">
                  <a:moveTo>
                    <a:pt x="51498" y="25603"/>
                  </a:moveTo>
                  <a:lnTo>
                    <a:pt x="50698" y="20066"/>
                  </a:lnTo>
                  <a:lnTo>
                    <a:pt x="49123" y="15303"/>
                  </a:lnTo>
                  <a:lnTo>
                    <a:pt x="38836" y="3835"/>
                  </a:lnTo>
                  <a:lnTo>
                    <a:pt x="25349" y="0"/>
                  </a:lnTo>
                  <a:lnTo>
                    <a:pt x="11861" y="3835"/>
                  </a:lnTo>
                  <a:lnTo>
                    <a:pt x="1587" y="15303"/>
                  </a:lnTo>
                  <a:lnTo>
                    <a:pt x="0" y="20066"/>
                  </a:lnTo>
                  <a:lnTo>
                    <a:pt x="0" y="25603"/>
                  </a:lnTo>
                  <a:lnTo>
                    <a:pt x="4521" y="40906"/>
                  </a:lnTo>
                  <a:lnTo>
                    <a:pt x="17056" y="49733"/>
                  </a:lnTo>
                  <a:lnTo>
                    <a:pt x="32550" y="50266"/>
                  </a:lnTo>
                  <a:lnTo>
                    <a:pt x="45961" y="40652"/>
                  </a:lnTo>
                  <a:lnTo>
                    <a:pt x="49123" y="35902"/>
                  </a:lnTo>
                  <a:lnTo>
                    <a:pt x="50698" y="31140"/>
                  </a:lnTo>
                  <a:lnTo>
                    <a:pt x="51498" y="25603"/>
                  </a:lnTo>
                  <a:close/>
                </a:path>
                <a:path w="156210" h="50800">
                  <a:moveTo>
                    <a:pt x="156070" y="25603"/>
                  </a:moveTo>
                  <a:lnTo>
                    <a:pt x="155270" y="20066"/>
                  </a:lnTo>
                  <a:lnTo>
                    <a:pt x="153682" y="15303"/>
                  </a:lnTo>
                  <a:lnTo>
                    <a:pt x="143357" y="3784"/>
                  </a:lnTo>
                  <a:lnTo>
                    <a:pt x="129578" y="12"/>
                  </a:lnTo>
                  <a:lnTo>
                    <a:pt x="116154" y="3886"/>
                  </a:lnTo>
                  <a:lnTo>
                    <a:pt x="106946" y="15303"/>
                  </a:lnTo>
                  <a:lnTo>
                    <a:pt x="104571" y="20066"/>
                  </a:lnTo>
                  <a:lnTo>
                    <a:pt x="104571" y="25603"/>
                  </a:lnTo>
                  <a:lnTo>
                    <a:pt x="109524" y="41148"/>
                  </a:lnTo>
                  <a:lnTo>
                    <a:pt x="121996" y="49898"/>
                  </a:lnTo>
                  <a:lnTo>
                    <a:pt x="137236" y="50253"/>
                  </a:lnTo>
                  <a:lnTo>
                    <a:pt x="150520" y="40652"/>
                  </a:lnTo>
                  <a:lnTo>
                    <a:pt x="153682" y="35902"/>
                  </a:lnTo>
                  <a:lnTo>
                    <a:pt x="155270" y="31140"/>
                  </a:lnTo>
                  <a:lnTo>
                    <a:pt x="156070" y="256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26" name="object 26626"/>
            <p:cNvSpPr/>
            <p:nvPr/>
          </p:nvSpPr>
          <p:spPr>
            <a:xfrm>
              <a:off x="3226231" y="2312212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69">
                  <a:moveTo>
                    <a:pt x="25349" y="51498"/>
                  </a:moveTo>
                  <a:lnTo>
                    <a:pt x="129921" y="51498"/>
                  </a:lnTo>
                  <a:lnTo>
                    <a:pt x="140023" y="49543"/>
                  </a:lnTo>
                  <a:lnTo>
                    <a:pt x="148343" y="44172"/>
                  </a:lnTo>
                  <a:lnTo>
                    <a:pt x="153990" y="36126"/>
                  </a:lnTo>
                  <a:lnTo>
                    <a:pt x="156070" y="26149"/>
                  </a:lnTo>
                  <a:lnTo>
                    <a:pt x="153990" y="16046"/>
                  </a:lnTo>
                  <a:lnTo>
                    <a:pt x="148343" y="7726"/>
                  </a:lnTo>
                  <a:lnTo>
                    <a:pt x="140023" y="2080"/>
                  </a:lnTo>
                  <a:lnTo>
                    <a:pt x="129921" y="0"/>
                  </a:lnTo>
                  <a:lnTo>
                    <a:pt x="25349" y="0"/>
                  </a:lnTo>
                  <a:lnTo>
                    <a:pt x="15376" y="2080"/>
                  </a:lnTo>
                  <a:lnTo>
                    <a:pt x="7331" y="7726"/>
                  </a:lnTo>
                  <a:lnTo>
                    <a:pt x="1956" y="16046"/>
                  </a:lnTo>
                  <a:lnTo>
                    <a:pt x="0" y="26149"/>
                  </a:lnTo>
                  <a:lnTo>
                    <a:pt x="1956" y="36126"/>
                  </a:lnTo>
                  <a:lnTo>
                    <a:pt x="7331" y="44172"/>
                  </a:lnTo>
                  <a:lnTo>
                    <a:pt x="15376" y="49543"/>
                  </a:lnTo>
                  <a:lnTo>
                    <a:pt x="253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627" name="object 26627"/>
          <p:cNvSpPr txBox="1"/>
          <p:nvPr/>
        </p:nvSpPr>
        <p:spPr>
          <a:xfrm>
            <a:off x="3332450" y="1551332"/>
            <a:ext cx="81439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47" dirty="0">
                <a:solidFill>
                  <a:srgbClr val="282828"/>
                </a:solidFill>
                <a:latin typeface="Tahoma"/>
                <a:cs typeface="Tahoma"/>
              </a:rPr>
              <a:t>ur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64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44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628" name="object 26628"/>
          <p:cNvGrpSpPr/>
          <p:nvPr/>
        </p:nvGrpSpPr>
        <p:grpSpPr>
          <a:xfrm>
            <a:off x="3980039" y="1353799"/>
            <a:ext cx="106728" cy="36005"/>
            <a:chOff x="4203020" y="2005628"/>
            <a:chExt cx="158115" cy="53340"/>
          </a:xfrm>
        </p:grpSpPr>
        <p:sp>
          <p:nvSpPr>
            <p:cNvPr id="26629" name="object 26629"/>
            <p:cNvSpPr/>
            <p:nvPr/>
          </p:nvSpPr>
          <p:spPr>
            <a:xfrm>
              <a:off x="4203814" y="2006574"/>
              <a:ext cx="156210" cy="50800"/>
            </a:xfrm>
            <a:custGeom>
              <a:avLst/>
              <a:gdLst/>
              <a:ahLst/>
              <a:cxnLst/>
              <a:rect l="l" t="t" r="r" b="b"/>
              <a:pathLst>
                <a:path w="156210" h="50800">
                  <a:moveTo>
                    <a:pt x="51498" y="25984"/>
                  </a:moveTo>
                  <a:lnTo>
                    <a:pt x="50711" y="20447"/>
                  </a:lnTo>
                  <a:lnTo>
                    <a:pt x="49123" y="14897"/>
                  </a:lnTo>
                  <a:lnTo>
                    <a:pt x="39751" y="3759"/>
                  </a:lnTo>
                  <a:lnTo>
                    <a:pt x="25742" y="0"/>
                  </a:lnTo>
                  <a:lnTo>
                    <a:pt x="11734" y="3708"/>
                  </a:lnTo>
                  <a:lnTo>
                    <a:pt x="2387" y="14897"/>
                  </a:lnTo>
                  <a:lnTo>
                    <a:pt x="800" y="20447"/>
                  </a:lnTo>
                  <a:lnTo>
                    <a:pt x="0" y="25984"/>
                  </a:lnTo>
                  <a:lnTo>
                    <a:pt x="5727" y="42011"/>
                  </a:lnTo>
                  <a:lnTo>
                    <a:pt x="18199" y="50292"/>
                  </a:lnTo>
                  <a:lnTo>
                    <a:pt x="33261" y="50190"/>
                  </a:lnTo>
                  <a:lnTo>
                    <a:pt x="46748" y="41033"/>
                  </a:lnTo>
                  <a:lnTo>
                    <a:pt x="49123" y="36283"/>
                  </a:lnTo>
                  <a:lnTo>
                    <a:pt x="50711" y="30746"/>
                  </a:lnTo>
                  <a:lnTo>
                    <a:pt x="51498" y="25984"/>
                  </a:lnTo>
                  <a:close/>
                </a:path>
                <a:path w="156210" h="50800">
                  <a:moveTo>
                    <a:pt x="156070" y="25984"/>
                  </a:moveTo>
                  <a:lnTo>
                    <a:pt x="155270" y="20447"/>
                  </a:lnTo>
                  <a:lnTo>
                    <a:pt x="153695" y="14897"/>
                  </a:lnTo>
                  <a:lnTo>
                    <a:pt x="144335" y="3708"/>
                  </a:lnTo>
                  <a:lnTo>
                    <a:pt x="130340" y="12"/>
                  </a:lnTo>
                  <a:lnTo>
                    <a:pt x="116319" y="3759"/>
                  </a:lnTo>
                  <a:lnTo>
                    <a:pt x="106946" y="14897"/>
                  </a:lnTo>
                  <a:lnTo>
                    <a:pt x="105371" y="20447"/>
                  </a:lnTo>
                  <a:lnTo>
                    <a:pt x="104571" y="25984"/>
                  </a:lnTo>
                  <a:lnTo>
                    <a:pt x="109943" y="41579"/>
                  </a:lnTo>
                  <a:lnTo>
                    <a:pt x="122529" y="50076"/>
                  </a:lnTo>
                  <a:lnTo>
                    <a:pt x="137833" y="50292"/>
                  </a:lnTo>
                  <a:lnTo>
                    <a:pt x="151320" y="41033"/>
                  </a:lnTo>
                  <a:lnTo>
                    <a:pt x="153695" y="36283"/>
                  </a:lnTo>
                  <a:lnTo>
                    <a:pt x="155270" y="30746"/>
                  </a:lnTo>
                  <a:lnTo>
                    <a:pt x="156070" y="2598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30" name="object 26630"/>
            <p:cNvSpPr/>
            <p:nvPr/>
          </p:nvSpPr>
          <p:spPr>
            <a:xfrm>
              <a:off x="4203814" y="2006422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69">
                  <a:moveTo>
                    <a:pt x="25349" y="51498"/>
                  </a:moveTo>
                  <a:lnTo>
                    <a:pt x="130721" y="51498"/>
                  </a:lnTo>
                  <a:lnTo>
                    <a:pt x="140693" y="49430"/>
                  </a:lnTo>
                  <a:lnTo>
                    <a:pt x="148739" y="43870"/>
                  </a:lnTo>
                  <a:lnTo>
                    <a:pt x="154113" y="35784"/>
                  </a:lnTo>
                  <a:lnTo>
                    <a:pt x="156070" y="26136"/>
                  </a:lnTo>
                  <a:lnTo>
                    <a:pt x="154113" y="16041"/>
                  </a:lnTo>
                  <a:lnTo>
                    <a:pt x="148739" y="7724"/>
                  </a:lnTo>
                  <a:lnTo>
                    <a:pt x="140693" y="2080"/>
                  </a:lnTo>
                  <a:lnTo>
                    <a:pt x="130721" y="0"/>
                  </a:lnTo>
                  <a:lnTo>
                    <a:pt x="25349" y="0"/>
                  </a:lnTo>
                  <a:lnTo>
                    <a:pt x="15376" y="2080"/>
                  </a:lnTo>
                  <a:lnTo>
                    <a:pt x="7331" y="7724"/>
                  </a:lnTo>
                  <a:lnTo>
                    <a:pt x="1956" y="16041"/>
                  </a:lnTo>
                  <a:lnTo>
                    <a:pt x="0" y="26136"/>
                  </a:lnTo>
                  <a:lnTo>
                    <a:pt x="1956" y="35784"/>
                  </a:lnTo>
                  <a:lnTo>
                    <a:pt x="7331" y="43870"/>
                  </a:lnTo>
                  <a:lnTo>
                    <a:pt x="15376" y="49430"/>
                  </a:lnTo>
                  <a:lnTo>
                    <a:pt x="253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31" name="object 26631"/>
            <p:cNvSpPr/>
            <p:nvPr/>
          </p:nvSpPr>
          <p:spPr>
            <a:xfrm>
              <a:off x="4203814" y="2006421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69">
                  <a:moveTo>
                    <a:pt x="156070" y="26136"/>
                  </a:moveTo>
                  <a:lnTo>
                    <a:pt x="155270" y="20599"/>
                  </a:lnTo>
                  <a:lnTo>
                    <a:pt x="153695" y="15049"/>
                  </a:lnTo>
                  <a:lnTo>
                    <a:pt x="144335" y="3860"/>
                  </a:lnTo>
                  <a:lnTo>
                    <a:pt x="130721" y="266"/>
                  </a:lnTo>
                  <a:lnTo>
                    <a:pt x="130721" y="0"/>
                  </a:lnTo>
                  <a:lnTo>
                    <a:pt x="25349" y="0"/>
                  </a:lnTo>
                  <a:lnTo>
                    <a:pt x="25349" y="266"/>
                  </a:lnTo>
                  <a:lnTo>
                    <a:pt x="11734" y="3860"/>
                  </a:lnTo>
                  <a:lnTo>
                    <a:pt x="2387" y="15049"/>
                  </a:lnTo>
                  <a:lnTo>
                    <a:pt x="800" y="20599"/>
                  </a:lnTo>
                  <a:lnTo>
                    <a:pt x="0" y="26136"/>
                  </a:lnTo>
                  <a:lnTo>
                    <a:pt x="5727" y="42164"/>
                  </a:lnTo>
                  <a:lnTo>
                    <a:pt x="18199" y="50444"/>
                  </a:lnTo>
                  <a:lnTo>
                    <a:pt x="25349" y="50406"/>
                  </a:lnTo>
                  <a:lnTo>
                    <a:pt x="25349" y="51498"/>
                  </a:lnTo>
                  <a:lnTo>
                    <a:pt x="130721" y="51498"/>
                  </a:lnTo>
                  <a:lnTo>
                    <a:pt x="130721" y="50355"/>
                  </a:lnTo>
                  <a:lnTo>
                    <a:pt x="137833" y="50444"/>
                  </a:lnTo>
                  <a:lnTo>
                    <a:pt x="151320" y="41186"/>
                  </a:lnTo>
                  <a:lnTo>
                    <a:pt x="153695" y="36436"/>
                  </a:lnTo>
                  <a:lnTo>
                    <a:pt x="155270" y="30899"/>
                  </a:lnTo>
                  <a:lnTo>
                    <a:pt x="156070" y="261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32" name="object 26632"/>
            <p:cNvSpPr/>
            <p:nvPr/>
          </p:nvSpPr>
          <p:spPr>
            <a:xfrm>
              <a:off x="4203814" y="2006422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69">
                  <a:moveTo>
                    <a:pt x="25349" y="51498"/>
                  </a:moveTo>
                  <a:lnTo>
                    <a:pt x="130721" y="51498"/>
                  </a:lnTo>
                  <a:lnTo>
                    <a:pt x="140693" y="49430"/>
                  </a:lnTo>
                  <a:lnTo>
                    <a:pt x="148739" y="43870"/>
                  </a:lnTo>
                  <a:lnTo>
                    <a:pt x="154113" y="35784"/>
                  </a:lnTo>
                  <a:lnTo>
                    <a:pt x="156070" y="26136"/>
                  </a:lnTo>
                  <a:lnTo>
                    <a:pt x="154113" y="16041"/>
                  </a:lnTo>
                  <a:lnTo>
                    <a:pt x="148739" y="7724"/>
                  </a:lnTo>
                  <a:lnTo>
                    <a:pt x="140693" y="2080"/>
                  </a:lnTo>
                  <a:lnTo>
                    <a:pt x="130721" y="0"/>
                  </a:lnTo>
                  <a:lnTo>
                    <a:pt x="25349" y="0"/>
                  </a:lnTo>
                  <a:lnTo>
                    <a:pt x="15376" y="2080"/>
                  </a:lnTo>
                  <a:lnTo>
                    <a:pt x="7331" y="7724"/>
                  </a:lnTo>
                  <a:lnTo>
                    <a:pt x="1956" y="16041"/>
                  </a:lnTo>
                  <a:lnTo>
                    <a:pt x="0" y="26136"/>
                  </a:lnTo>
                  <a:lnTo>
                    <a:pt x="1956" y="35784"/>
                  </a:lnTo>
                  <a:lnTo>
                    <a:pt x="7331" y="43870"/>
                  </a:lnTo>
                  <a:lnTo>
                    <a:pt x="15376" y="49430"/>
                  </a:lnTo>
                  <a:lnTo>
                    <a:pt x="253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633" name="object 26633"/>
          <p:cNvSpPr txBox="1"/>
          <p:nvPr/>
        </p:nvSpPr>
        <p:spPr>
          <a:xfrm>
            <a:off x="3992328" y="1344924"/>
            <a:ext cx="82296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47" dirty="0">
                <a:solidFill>
                  <a:srgbClr val="282828"/>
                </a:solidFill>
                <a:latin typeface="Tahoma"/>
                <a:cs typeface="Tahoma"/>
              </a:rPr>
              <a:t>ur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140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634" name="object 26634"/>
          <p:cNvGrpSpPr/>
          <p:nvPr/>
        </p:nvGrpSpPr>
        <p:grpSpPr>
          <a:xfrm>
            <a:off x="6951070" y="2763915"/>
            <a:ext cx="117872" cy="36005"/>
            <a:chOff x="8604548" y="4094689"/>
            <a:chExt cx="174625" cy="53340"/>
          </a:xfrm>
        </p:grpSpPr>
        <p:sp>
          <p:nvSpPr>
            <p:cNvPr id="26635" name="object 26635"/>
            <p:cNvSpPr/>
            <p:nvPr/>
          </p:nvSpPr>
          <p:spPr>
            <a:xfrm>
              <a:off x="8605342" y="4095483"/>
              <a:ext cx="172720" cy="52069"/>
            </a:xfrm>
            <a:custGeom>
              <a:avLst/>
              <a:gdLst/>
              <a:ahLst/>
              <a:cxnLst/>
              <a:rect l="l" t="t" r="r" b="b"/>
              <a:pathLst>
                <a:path w="172720" h="52070">
                  <a:moveTo>
                    <a:pt x="172694" y="26149"/>
                  </a:moveTo>
                  <a:lnTo>
                    <a:pt x="171945" y="20612"/>
                  </a:lnTo>
                  <a:lnTo>
                    <a:pt x="170357" y="15849"/>
                  </a:lnTo>
                  <a:lnTo>
                    <a:pt x="160540" y="4267"/>
                  </a:lnTo>
                  <a:lnTo>
                    <a:pt x="147358" y="723"/>
                  </a:lnTo>
                  <a:lnTo>
                    <a:pt x="147358" y="0"/>
                  </a:lnTo>
                  <a:lnTo>
                    <a:pt x="26149" y="0"/>
                  </a:lnTo>
                  <a:lnTo>
                    <a:pt x="26149" y="711"/>
                  </a:lnTo>
                  <a:lnTo>
                    <a:pt x="25654" y="571"/>
                  </a:lnTo>
                  <a:lnTo>
                    <a:pt x="11976" y="4483"/>
                  </a:lnTo>
                  <a:lnTo>
                    <a:pt x="2374" y="15849"/>
                  </a:lnTo>
                  <a:lnTo>
                    <a:pt x="787" y="20612"/>
                  </a:lnTo>
                  <a:lnTo>
                    <a:pt x="0" y="26149"/>
                  </a:lnTo>
                  <a:lnTo>
                    <a:pt x="5448" y="41871"/>
                  </a:lnTo>
                  <a:lnTo>
                    <a:pt x="17945" y="50520"/>
                  </a:lnTo>
                  <a:lnTo>
                    <a:pt x="26149" y="50647"/>
                  </a:lnTo>
                  <a:lnTo>
                    <a:pt x="26149" y="51498"/>
                  </a:lnTo>
                  <a:lnTo>
                    <a:pt x="147358" y="51498"/>
                  </a:lnTo>
                  <a:lnTo>
                    <a:pt x="147358" y="50660"/>
                  </a:lnTo>
                  <a:lnTo>
                    <a:pt x="154355" y="50761"/>
                  </a:lnTo>
                  <a:lnTo>
                    <a:pt x="167932" y="41198"/>
                  </a:lnTo>
                  <a:lnTo>
                    <a:pt x="170357" y="36436"/>
                  </a:lnTo>
                  <a:lnTo>
                    <a:pt x="171945" y="31686"/>
                  </a:lnTo>
                  <a:lnTo>
                    <a:pt x="172694" y="2614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36" name="object 26636"/>
            <p:cNvSpPr/>
            <p:nvPr/>
          </p:nvSpPr>
          <p:spPr>
            <a:xfrm>
              <a:off x="8605342" y="4095483"/>
              <a:ext cx="172720" cy="52069"/>
            </a:xfrm>
            <a:custGeom>
              <a:avLst/>
              <a:gdLst/>
              <a:ahLst/>
              <a:cxnLst/>
              <a:rect l="l" t="t" r="r" b="b"/>
              <a:pathLst>
                <a:path w="172720" h="52070">
                  <a:moveTo>
                    <a:pt x="26149" y="51498"/>
                  </a:moveTo>
                  <a:lnTo>
                    <a:pt x="147358" y="51498"/>
                  </a:lnTo>
                  <a:lnTo>
                    <a:pt x="157312" y="49543"/>
                  </a:lnTo>
                  <a:lnTo>
                    <a:pt x="165355" y="44172"/>
                  </a:lnTo>
                  <a:lnTo>
                    <a:pt x="170734" y="36126"/>
                  </a:lnTo>
                  <a:lnTo>
                    <a:pt x="172694" y="26149"/>
                  </a:lnTo>
                  <a:lnTo>
                    <a:pt x="170734" y="16046"/>
                  </a:lnTo>
                  <a:lnTo>
                    <a:pt x="165355" y="7726"/>
                  </a:lnTo>
                  <a:lnTo>
                    <a:pt x="157312" y="2080"/>
                  </a:lnTo>
                  <a:lnTo>
                    <a:pt x="147358" y="0"/>
                  </a:lnTo>
                  <a:lnTo>
                    <a:pt x="26149" y="0"/>
                  </a:lnTo>
                  <a:lnTo>
                    <a:pt x="16046" y="2080"/>
                  </a:lnTo>
                  <a:lnTo>
                    <a:pt x="7726" y="7726"/>
                  </a:lnTo>
                  <a:lnTo>
                    <a:pt x="2080" y="16046"/>
                  </a:lnTo>
                  <a:lnTo>
                    <a:pt x="0" y="26149"/>
                  </a:lnTo>
                  <a:lnTo>
                    <a:pt x="2080" y="36126"/>
                  </a:lnTo>
                  <a:lnTo>
                    <a:pt x="7726" y="44172"/>
                  </a:lnTo>
                  <a:lnTo>
                    <a:pt x="16046" y="49543"/>
                  </a:lnTo>
                  <a:lnTo>
                    <a:pt x="261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637" name="object 26637"/>
          <p:cNvSpPr txBox="1"/>
          <p:nvPr/>
        </p:nvSpPr>
        <p:spPr>
          <a:xfrm>
            <a:off x="6963350" y="2755040"/>
            <a:ext cx="93012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64" dirty="0">
                <a:solidFill>
                  <a:srgbClr val="282828"/>
                </a:solidFill>
                <a:latin typeface="Tahoma"/>
                <a:cs typeface="Tahoma"/>
              </a:rPr>
              <a:t>+1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-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7</a:t>
            </a:r>
            <a:r>
              <a:rPr sz="236" spc="-47" dirty="0">
                <a:solidFill>
                  <a:srgbClr val="282828"/>
                </a:solidFill>
                <a:latin typeface="Tahoma"/>
                <a:cs typeface="Tahoma"/>
              </a:rPr>
              <a:t>-2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638" name="object 26638"/>
          <p:cNvGrpSpPr/>
          <p:nvPr/>
        </p:nvGrpSpPr>
        <p:grpSpPr>
          <a:xfrm>
            <a:off x="7077797" y="3036632"/>
            <a:ext cx="117872" cy="36005"/>
            <a:chOff x="8792292" y="4498714"/>
            <a:chExt cx="174625" cy="53340"/>
          </a:xfrm>
        </p:grpSpPr>
        <p:sp>
          <p:nvSpPr>
            <p:cNvPr id="26639" name="object 26639"/>
            <p:cNvSpPr/>
            <p:nvPr/>
          </p:nvSpPr>
          <p:spPr>
            <a:xfrm>
              <a:off x="8793086" y="4499621"/>
              <a:ext cx="52069" cy="50800"/>
            </a:xfrm>
            <a:custGeom>
              <a:avLst/>
              <a:gdLst/>
              <a:ahLst/>
              <a:cxnLst/>
              <a:rect l="l" t="t" r="r" b="b"/>
              <a:pathLst>
                <a:path w="52070" h="50800">
                  <a:moveTo>
                    <a:pt x="25755" y="0"/>
                  </a:moveTo>
                  <a:lnTo>
                    <a:pt x="11821" y="3724"/>
                  </a:lnTo>
                  <a:lnTo>
                    <a:pt x="2425" y="14949"/>
                  </a:lnTo>
                  <a:lnTo>
                    <a:pt x="838" y="20499"/>
                  </a:lnTo>
                  <a:lnTo>
                    <a:pt x="0" y="26036"/>
                  </a:lnTo>
                  <a:lnTo>
                    <a:pt x="5550" y="41787"/>
                  </a:lnTo>
                  <a:lnTo>
                    <a:pt x="17953" y="50263"/>
                  </a:lnTo>
                  <a:lnTo>
                    <a:pt x="33063" y="50387"/>
                  </a:lnTo>
                  <a:lnTo>
                    <a:pt x="46735" y="41086"/>
                  </a:lnTo>
                  <a:lnTo>
                    <a:pt x="49161" y="36336"/>
                  </a:lnTo>
                  <a:lnTo>
                    <a:pt x="50749" y="30799"/>
                  </a:lnTo>
                  <a:lnTo>
                    <a:pt x="51498" y="26036"/>
                  </a:lnTo>
                  <a:lnTo>
                    <a:pt x="50749" y="20499"/>
                  </a:lnTo>
                  <a:lnTo>
                    <a:pt x="49161" y="14949"/>
                  </a:lnTo>
                  <a:lnTo>
                    <a:pt x="39708" y="3749"/>
                  </a:lnTo>
                  <a:lnTo>
                    <a:pt x="257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40" name="object 26640"/>
            <p:cNvSpPr/>
            <p:nvPr/>
          </p:nvSpPr>
          <p:spPr>
            <a:xfrm>
              <a:off x="8793086" y="4499508"/>
              <a:ext cx="173355" cy="52069"/>
            </a:xfrm>
            <a:custGeom>
              <a:avLst/>
              <a:gdLst/>
              <a:ahLst/>
              <a:cxnLst/>
              <a:rect l="l" t="t" r="r" b="b"/>
              <a:pathLst>
                <a:path w="173354" h="52070">
                  <a:moveTo>
                    <a:pt x="26174" y="51498"/>
                  </a:moveTo>
                  <a:lnTo>
                    <a:pt x="146570" y="51498"/>
                  </a:lnTo>
                  <a:lnTo>
                    <a:pt x="156691" y="49541"/>
                  </a:lnTo>
                  <a:lnTo>
                    <a:pt x="165014" y="44167"/>
                  </a:lnTo>
                  <a:lnTo>
                    <a:pt x="170655" y="36121"/>
                  </a:lnTo>
                  <a:lnTo>
                    <a:pt x="172732" y="26149"/>
                  </a:lnTo>
                  <a:lnTo>
                    <a:pt x="170655" y="16046"/>
                  </a:lnTo>
                  <a:lnTo>
                    <a:pt x="165014" y="7726"/>
                  </a:lnTo>
                  <a:lnTo>
                    <a:pt x="156691" y="2080"/>
                  </a:lnTo>
                  <a:lnTo>
                    <a:pt x="146570" y="0"/>
                  </a:lnTo>
                  <a:lnTo>
                    <a:pt x="26174" y="0"/>
                  </a:lnTo>
                  <a:lnTo>
                    <a:pt x="16052" y="2080"/>
                  </a:lnTo>
                  <a:lnTo>
                    <a:pt x="7724" y="7726"/>
                  </a:lnTo>
                  <a:lnTo>
                    <a:pt x="2078" y="16046"/>
                  </a:lnTo>
                  <a:lnTo>
                    <a:pt x="0" y="26149"/>
                  </a:lnTo>
                  <a:lnTo>
                    <a:pt x="2078" y="36121"/>
                  </a:lnTo>
                  <a:lnTo>
                    <a:pt x="7724" y="44167"/>
                  </a:lnTo>
                  <a:lnTo>
                    <a:pt x="16052" y="49541"/>
                  </a:lnTo>
                  <a:lnTo>
                    <a:pt x="26174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641" name="object 26641"/>
          <p:cNvSpPr txBox="1"/>
          <p:nvPr/>
        </p:nvSpPr>
        <p:spPr>
          <a:xfrm>
            <a:off x="7079404" y="3009289"/>
            <a:ext cx="162449" cy="111809"/>
          </a:xfrm>
          <a:prstGeom prst="rect">
            <a:avLst/>
          </a:prstGeom>
        </p:spPr>
        <p:txBody>
          <a:bodyPr vert="horz" wrap="square" lIns="0" tIns="26146" rIns="0" bIns="0" rtlCol="0">
            <a:spAutoFit/>
          </a:bodyPr>
          <a:lstStyle/>
          <a:p>
            <a:pPr marL="18860">
              <a:spcBef>
                <a:spcPts val="206"/>
              </a:spcBef>
            </a:pPr>
            <a:r>
              <a:rPr sz="236" spc="-6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64" dirty="0">
                <a:solidFill>
                  <a:srgbClr val="282828"/>
                </a:solidFill>
                <a:latin typeface="Tahoma"/>
                <a:cs typeface="Tahoma"/>
              </a:rPr>
              <a:t>+1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-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1" dirty="0">
                <a:solidFill>
                  <a:srgbClr val="282828"/>
                </a:solidFill>
                <a:latin typeface="Tahoma"/>
                <a:cs typeface="Tahoma"/>
              </a:rPr>
              <a:t>7-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endParaRPr sz="236">
              <a:latin typeface="Tahoma"/>
              <a:cs typeface="Tahoma"/>
            </a:endParaRPr>
          </a:p>
          <a:p>
            <a:pPr marL="8573">
              <a:spcBef>
                <a:spcPts val="138"/>
              </a:spcBef>
            </a:pPr>
            <a:r>
              <a:rPr sz="236" spc="-51" dirty="0">
                <a:latin typeface="Tahoma"/>
                <a:cs typeface="Tahoma"/>
              </a:rPr>
              <a:t>Jo</a:t>
            </a:r>
            <a:r>
              <a:rPr sz="236" spc="-57" dirty="0">
                <a:latin typeface="Tahoma"/>
                <a:cs typeface="Tahoma"/>
              </a:rPr>
              <a:t>nc</a:t>
            </a:r>
            <a:r>
              <a:rPr sz="236" spc="-34" dirty="0">
                <a:latin typeface="Tahoma"/>
                <a:cs typeface="Tahoma"/>
              </a:rPr>
              <a:t>t</a:t>
            </a:r>
            <a:r>
              <a:rPr sz="236" spc="-44" dirty="0">
                <a:latin typeface="Tahoma"/>
                <a:cs typeface="Tahoma"/>
              </a:rPr>
              <a:t>io</a:t>
            </a:r>
            <a:r>
              <a:rPr sz="236" spc="-57" dirty="0">
                <a:latin typeface="Tahoma"/>
                <a:cs typeface="Tahoma"/>
              </a:rPr>
              <a:t>n</a:t>
            </a:r>
            <a:r>
              <a:rPr sz="236" spc="-34" dirty="0">
                <a:latin typeface="Tahoma"/>
                <a:cs typeface="Tahoma"/>
              </a:rPr>
              <a:t> </a:t>
            </a:r>
            <a:r>
              <a:rPr sz="236" spc="-61" dirty="0">
                <a:latin typeface="Tahoma"/>
                <a:cs typeface="Tahoma"/>
              </a:rPr>
              <a:t>R</a:t>
            </a:r>
            <a:r>
              <a:rPr sz="236" spc="-77" dirty="0">
                <a:latin typeface="Tahoma"/>
                <a:cs typeface="Tahoma"/>
              </a:rPr>
              <a:t>+</a:t>
            </a:r>
            <a:r>
              <a:rPr sz="236" spc="-57" dirty="0">
                <a:latin typeface="Tahoma"/>
                <a:cs typeface="Tahoma"/>
              </a:rPr>
              <a:t>1</a:t>
            </a:r>
            <a:r>
              <a:rPr sz="236" spc="-34" dirty="0">
                <a:latin typeface="Tahoma"/>
                <a:cs typeface="Tahoma"/>
              </a:rPr>
              <a:t> </a:t>
            </a:r>
            <a:r>
              <a:rPr sz="236" spc="-37" dirty="0">
                <a:latin typeface="Tahoma"/>
                <a:cs typeface="Tahoma"/>
              </a:rPr>
              <a:t>-</a:t>
            </a:r>
            <a:r>
              <a:rPr sz="236" spc="-34" dirty="0">
                <a:latin typeface="Tahoma"/>
                <a:cs typeface="Tahoma"/>
              </a:rPr>
              <a:t> </a:t>
            </a:r>
            <a:r>
              <a:rPr sz="236" spc="-57" dirty="0">
                <a:latin typeface="Tahoma"/>
                <a:cs typeface="Tahoma"/>
              </a:rPr>
              <a:t>7</a:t>
            </a:r>
            <a:r>
              <a:rPr sz="236" spc="-44" dirty="0">
                <a:latin typeface="Tahoma"/>
                <a:cs typeface="Tahoma"/>
              </a:rPr>
              <a:t>/</a:t>
            </a:r>
            <a:r>
              <a:rPr sz="236" spc="-57" dirty="0">
                <a:latin typeface="Tahoma"/>
                <a:cs typeface="Tahoma"/>
              </a:rPr>
              <a:t>1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642" name="object 26642"/>
          <p:cNvGrpSpPr/>
          <p:nvPr/>
        </p:nvGrpSpPr>
        <p:grpSpPr>
          <a:xfrm>
            <a:off x="7075140" y="1888011"/>
            <a:ext cx="101584" cy="36005"/>
            <a:chOff x="8788355" y="2797054"/>
            <a:chExt cx="150495" cy="53340"/>
          </a:xfrm>
        </p:grpSpPr>
        <p:sp>
          <p:nvSpPr>
            <p:cNvPr id="26643" name="object 26643"/>
            <p:cNvSpPr/>
            <p:nvPr/>
          </p:nvSpPr>
          <p:spPr>
            <a:xfrm>
              <a:off x="8789162" y="2797835"/>
              <a:ext cx="149225" cy="52069"/>
            </a:xfrm>
            <a:custGeom>
              <a:avLst/>
              <a:gdLst/>
              <a:ahLst/>
              <a:cxnLst/>
              <a:rect l="l" t="t" r="r" b="b"/>
              <a:pathLst>
                <a:path w="149225" h="52069">
                  <a:moveTo>
                    <a:pt x="148894" y="26149"/>
                  </a:moveTo>
                  <a:lnTo>
                    <a:pt x="148145" y="20612"/>
                  </a:lnTo>
                  <a:lnTo>
                    <a:pt x="146558" y="15062"/>
                  </a:lnTo>
                  <a:lnTo>
                    <a:pt x="136944" y="3911"/>
                  </a:lnTo>
                  <a:lnTo>
                    <a:pt x="123151" y="127"/>
                  </a:lnTo>
                  <a:lnTo>
                    <a:pt x="122720" y="254"/>
                  </a:lnTo>
                  <a:lnTo>
                    <a:pt x="122720" y="25"/>
                  </a:lnTo>
                  <a:lnTo>
                    <a:pt x="27749" y="25"/>
                  </a:lnTo>
                  <a:lnTo>
                    <a:pt x="22987" y="0"/>
                  </a:lnTo>
                  <a:lnTo>
                    <a:pt x="17386" y="1600"/>
                  </a:lnTo>
                  <a:lnTo>
                    <a:pt x="12611" y="3175"/>
                  </a:lnTo>
                  <a:lnTo>
                    <a:pt x="7937" y="6337"/>
                  </a:lnTo>
                  <a:lnTo>
                    <a:pt x="4762" y="11099"/>
                  </a:lnTo>
                  <a:lnTo>
                    <a:pt x="1587" y="15062"/>
                  </a:lnTo>
                  <a:lnTo>
                    <a:pt x="0" y="20612"/>
                  </a:lnTo>
                  <a:lnTo>
                    <a:pt x="0" y="26149"/>
                  </a:lnTo>
                  <a:lnTo>
                    <a:pt x="4635" y="41567"/>
                  </a:lnTo>
                  <a:lnTo>
                    <a:pt x="17170" y="50342"/>
                  </a:lnTo>
                  <a:lnTo>
                    <a:pt x="25336" y="50584"/>
                  </a:lnTo>
                  <a:lnTo>
                    <a:pt x="25336" y="51498"/>
                  </a:lnTo>
                  <a:lnTo>
                    <a:pt x="122720" y="51498"/>
                  </a:lnTo>
                  <a:lnTo>
                    <a:pt x="122720" y="50698"/>
                  </a:lnTo>
                  <a:lnTo>
                    <a:pt x="130594" y="50647"/>
                  </a:lnTo>
                  <a:lnTo>
                    <a:pt x="144132" y="41198"/>
                  </a:lnTo>
                  <a:lnTo>
                    <a:pt x="146558" y="36449"/>
                  </a:lnTo>
                  <a:lnTo>
                    <a:pt x="148145" y="30911"/>
                  </a:lnTo>
                  <a:lnTo>
                    <a:pt x="148894" y="2614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44" name="object 26644"/>
            <p:cNvSpPr/>
            <p:nvPr/>
          </p:nvSpPr>
          <p:spPr>
            <a:xfrm>
              <a:off x="8789149" y="2797848"/>
              <a:ext cx="149225" cy="52069"/>
            </a:xfrm>
            <a:custGeom>
              <a:avLst/>
              <a:gdLst/>
              <a:ahLst/>
              <a:cxnLst/>
              <a:rect l="l" t="t" r="r" b="b"/>
              <a:pathLst>
                <a:path w="149225" h="52069">
                  <a:moveTo>
                    <a:pt x="25336" y="51485"/>
                  </a:moveTo>
                  <a:lnTo>
                    <a:pt x="122732" y="51485"/>
                  </a:lnTo>
                  <a:lnTo>
                    <a:pt x="132855" y="49530"/>
                  </a:lnTo>
                  <a:lnTo>
                    <a:pt x="141182" y="44161"/>
                  </a:lnTo>
                  <a:lnTo>
                    <a:pt x="146828" y="36119"/>
                  </a:lnTo>
                  <a:lnTo>
                    <a:pt x="148907" y="26149"/>
                  </a:lnTo>
                  <a:lnTo>
                    <a:pt x="146828" y="16046"/>
                  </a:lnTo>
                  <a:lnTo>
                    <a:pt x="141182" y="7726"/>
                  </a:lnTo>
                  <a:lnTo>
                    <a:pt x="132855" y="2080"/>
                  </a:lnTo>
                  <a:lnTo>
                    <a:pt x="122732" y="0"/>
                  </a:lnTo>
                  <a:lnTo>
                    <a:pt x="25336" y="0"/>
                  </a:lnTo>
                  <a:lnTo>
                    <a:pt x="15344" y="2080"/>
                  </a:lnTo>
                  <a:lnTo>
                    <a:pt x="7305" y="7726"/>
                  </a:lnTo>
                  <a:lnTo>
                    <a:pt x="1947" y="16046"/>
                  </a:lnTo>
                  <a:lnTo>
                    <a:pt x="0" y="26149"/>
                  </a:lnTo>
                  <a:lnTo>
                    <a:pt x="1947" y="36119"/>
                  </a:lnTo>
                  <a:lnTo>
                    <a:pt x="7305" y="44161"/>
                  </a:lnTo>
                  <a:lnTo>
                    <a:pt x="15344" y="49530"/>
                  </a:lnTo>
                  <a:lnTo>
                    <a:pt x="25336" y="5148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645" name="object 26645"/>
          <p:cNvSpPr txBox="1"/>
          <p:nvPr/>
        </p:nvSpPr>
        <p:spPr>
          <a:xfrm>
            <a:off x="7087428" y="1879137"/>
            <a:ext cx="76295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64" dirty="0">
                <a:solidFill>
                  <a:srgbClr val="282828"/>
                </a:solidFill>
                <a:latin typeface="Tahoma"/>
                <a:cs typeface="Tahoma"/>
              </a:rPr>
              <a:t>+2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 -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3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646" name="object 26646"/>
          <p:cNvGrpSpPr/>
          <p:nvPr/>
        </p:nvGrpSpPr>
        <p:grpSpPr>
          <a:xfrm>
            <a:off x="5643087" y="1300324"/>
            <a:ext cx="107156" cy="35576"/>
            <a:chOff x="6666795" y="1926405"/>
            <a:chExt cx="158750" cy="52705"/>
          </a:xfrm>
        </p:grpSpPr>
        <p:sp>
          <p:nvSpPr>
            <p:cNvPr id="26647" name="object 26647"/>
            <p:cNvSpPr/>
            <p:nvPr/>
          </p:nvSpPr>
          <p:spPr>
            <a:xfrm>
              <a:off x="6667589" y="1926919"/>
              <a:ext cx="157480" cy="50800"/>
            </a:xfrm>
            <a:custGeom>
              <a:avLst/>
              <a:gdLst/>
              <a:ahLst/>
              <a:cxnLst/>
              <a:rect l="l" t="t" r="r" b="b"/>
              <a:pathLst>
                <a:path w="157479" h="50800">
                  <a:moveTo>
                    <a:pt x="51498" y="20091"/>
                  </a:moveTo>
                  <a:lnTo>
                    <a:pt x="49911" y="15328"/>
                  </a:lnTo>
                  <a:lnTo>
                    <a:pt x="39598" y="3835"/>
                  </a:lnTo>
                  <a:lnTo>
                    <a:pt x="26136" y="0"/>
                  </a:lnTo>
                  <a:lnTo>
                    <a:pt x="12674" y="3835"/>
                  </a:lnTo>
                  <a:lnTo>
                    <a:pt x="2374" y="15328"/>
                  </a:lnTo>
                  <a:lnTo>
                    <a:pt x="787" y="20091"/>
                  </a:lnTo>
                  <a:lnTo>
                    <a:pt x="0" y="25628"/>
                  </a:lnTo>
                  <a:lnTo>
                    <a:pt x="5651" y="41198"/>
                  </a:lnTo>
                  <a:lnTo>
                    <a:pt x="18211" y="49949"/>
                  </a:lnTo>
                  <a:lnTo>
                    <a:pt x="33350" y="50292"/>
                  </a:lnTo>
                  <a:lnTo>
                    <a:pt x="46736" y="40678"/>
                  </a:lnTo>
                  <a:lnTo>
                    <a:pt x="49911" y="35915"/>
                  </a:lnTo>
                  <a:lnTo>
                    <a:pt x="51498" y="31165"/>
                  </a:lnTo>
                  <a:lnTo>
                    <a:pt x="51498" y="25628"/>
                  </a:lnTo>
                  <a:lnTo>
                    <a:pt x="51498" y="20091"/>
                  </a:lnTo>
                  <a:close/>
                </a:path>
                <a:path w="157479" h="50800">
                  <a:moveTo>
                    <a:pt x="156857" y="25628"/>
                  </a:moveTo>
                  <a:lnTo>
                    <a:pt x="156070" y="20091"/>
                  </a:lnTo>
                  <a:lnTo>
                    <a:pt x="154482" y="15328"/>
                  </a:lnTo>
                  <a:lnTo>
                    <a:pt x="144195" y="3860"/>
                  </a:lnTo>
                  <a:lnTo>
                    <a:pt x="130708" y="25"/>
                  </a:lnTo>
                  <a:lnTo>
                    <a:pt x="117221" y="3860"/>
                  </a:lnTo>
                  <a:lnTo>
                    <a:pt x="106946" y="15328"/>
                  </a:lnTo>
                  <a:lnTo>
                    <a:pt x="105359" y="20091"/>
                  </a:lnTo>
                  <a:lnTo>
                    <a:pt x="105359" y="25628"/>
                  </a:lnTo>
                  <a:lnTo>
                    <a:pt x="109880" y="40932"/>
                  </a:lnTo>
                  <a:lnTo>
                    <a:pt x="122415" y="49758"/>
                  </a:lnTo>
                  <a:lnTo>
                    <a:pt x="137909" y="50292"/>
                  </a:lnTo>
                  <a:lnTo>
                    <a:pt x="151320" y="40678"/>
                  </a:lnTo>
                  <a:lnTo>
                    <a:pt x="154482" y="35915"/>
                  </a:lnTo>
                  <a:lnTo>
                    <a:pt x="156070" y="31165"/>
                  </a:lnTo>
                  <a:lnTo>
                    <a:pt x="156857" y="2562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48" name="object 26648"/>
            <p:cNvSpPr/>
            <p:nvPr/>
          </p:nvSpPr>
          <p:spPr>
            <a:xfrm>
              <a:off x="6667589" y="1927199"/>
              <a:ext cx="157480" cy="50800"/>
            </a:xfrm>
            <a:custGeom>
              <a:avLst/>
              <a:gdLst/>
              <a:ahLst/>
              <a:cxnLst/>
              <a:rect l="l" t="t" r="r" b="b"/>
              <a:pathLst>
                <a:path w="157479" h="50800">
                  <a:moveTo>
                    <a:pt x="26149" y="50698"/>
                  </a:moveTo>
                  <a:lnTo>
                    <a:pt x="130721" y="50698"/>
                  </a:lnTo>
                  <a:lnTo>
                    <a:pt x="140821" y="48743"/>
                  </a:lnTo>
                  <a:lnTo>
                    <a:pt x="149137" y="43372"/>
                  </a:lnTo>
                  <a:lnTo>
                    <a:pt x="154779" y="35326"/>
                  </a:lnTo>
                  <a:lnTo>
                    <a:pt x="156857" y="25349"/>
                  </a:lnTo>
                  <a:lnTo>
                    <a:pt x="154779" y="15371"/>
                  </a:lnTo>
                  <a:lnTo>
                    <a:pt x="149137" y="7326"/>
                  </a:lnTo>
                  <a:lnTo>
                    <a:pt x="140821" y="1955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16046" y="1955"/>
                  </a:lnTo>
                  <a:lnTo>
                    <a:pt x="7726" y="7326"/>
                  </a:lnTo>
                  <a:lnTo>
                    <a:pt x="2080" y="15371"/>
                  </a:lnTo>
                  <a:lnTo>
                    <a:pt x="0" y="25349"/>
                  </a:lnTo>
                  <a:lnTo>
                    <a:pt x="2080" y="35326"/>
                  </a:lnTo>
                  <a:lnTo>
                    <a:pt x="7726" y="43372"/>
                  </a:lnTo>
                  <a:lnTo>
                    <a:pt x="16046" y="48743"/>
                  </a:lnTo>
                  <a:lnTo>
                    <a:pt x="26149" y="506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49" name="object 26649"/>
            <p:cNvSpPr/>
            <p:nvPr/>
          </p:nvSpPr>
          <p:spPr>
            <a:xfrm>
              <a:off x="6667589" y="1926919"/>
              <a:ext cx="157480" cy="51435"/>
            </a:xfrm>
            <a:custGeom>
              <a:avLst/>
              <a:gdLst/>
              <a:ahLst/>
              <a:cxnLst/>
              <a:rect l="l" t="t" r="r" b="b"/>
              <a:pathLst>
                <a:path w="157479" h="51435">
                  <a:moveTo>
                    <a:pt x="156857" y="25628"/>
                  </a:moveTo>
                  <a:lnTo>
                    <a:pt x="156070" y="20091"/>
                  </a:lnTo>
                  <a:lnTo>
                    <a:pt x="154482" y="15328"/>
                  </a:lnTo>
                  <a:lnTo>
                    <a:pt x="144195" y="3860"/>
                  </a:lnTo>
                  <a:lnTo>
                    <a:pt x="130708" y="25"/>
                  </a:lnTo>
                  <a:lnTo>
                    <a:pt x="129806" y="279"/>
                  </a:lnTo>
                  <a:lnTo>
                    <a:pt x="27114" y="279"/>
                  </a:lnTo>
                  <a:lnTo>
                    <a:pt x="0" y="25628"/>
                  </a:lnTo>
                  <a:lnTo>
                    <a:pt x="5651" y="41198"/>
                  </a:lnTo>
                  <a:lnTo>
                    <a:pt x="18211" y="49949"/>
                  </a:lnTo>
                  <a:lnTo>
                    <a:pt x="26149" y="50139"/>
                  </a:lnTo>
                  <a:lnTo>
                    <a:pt x="26149" y="50977"/>
                  </a:lnTo>
                  <a:lnTo>
                    <a:pt x="130721" y="50977"/>
                  </a:lnTo>
                  <a:lnTo>
                    <a:pt x="130721" y="50050"/>
                  </a:lnTo>
                  <a:lnTo>
                    <a:pt x="137909" y="50292"/>
                  </a:lnTo>
                  <a:lnTo>
                    <a:pt x="151320" y="40678"/>
                  </a:lnTo>
                  <a:lnTo>
                    <a:pt x="154482" y="35915"/>
                  </a:lnTo>
                  <a:lnTo>
                    <a:pt x="156070" y="31165"/>
                  </a:lnTo>
                  <a:lnTo>
                    <a:pt x="156857" y="2562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50" name="object 26650"/>
            <p:cNvSpPr/>
            <p:nvPr/>
          </p:nvSpPr>
          <p:spPr>
            <a:xfrm>
              <a:off x="6667589" y="1927199"/>
              <a:ext cx="157480" cy="50800"/>
            </a:xfrm>
            <a:custGeom>
              <a:avLst/>
              <a:gdLst/>
              <a:ahLst/>
              <a:cxnLst/>
              <a:rect l="l" t="t" r="r" b="b"/>
              <a:pathLst>
                <a:path w="157479" h="50800">
                  <a:moveTo>
                    <a:pt x="26149" y="50698"/>
                  </a:moveTo>
                  <a:lnTo>
                    <a:pt x="130721" y="50698"/>
                  </a:lnTo>
                  <a:lnTo>
                    <a:pt x="140821" y="48743"/>
                  </a:lnTo>
                  <a:lnTo>
                    <a:pt x="149137" y="43372"/>
                  </a:lnTo>
                  <a:lnTo>
                    <a:pt x="154779" y="35326"/>
                  </a:lnTo>
                  <a:lnTo>
                    <a:pt x="156857" y="25349"/>
                  </a:lnTo>
                  <a:lnTo>
                    <a:pt x="154779" y="15371"/>
                  </a:lnTo>
                  <a:lnTo>
                    <a:pt x="149137" y="7326"/>
                  </a:lnTo>
                  <a:lnTo>
                    <a:pt x="140821" y="1955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16046" y="1955"/>
                  </a:lnTo>
                  <a:lnTo>
                    <a:pt x="7726" y="7326"/>
                  </a:lnTo>
                  <a:lnTo>
                    <a:pt x="2080" y="15371"/>
                  </a:lnTo>
                  <a:lnTo>
                    <a:pt x="0" y="25349"/>
                  </a:lnTo>
                  <a:lnTo>
                    <a:pt x="2080" y="35326"/>
                  </a:lnTo>
                  <a:lnTo>
                    <a:pt x="7726" y="43372"/>
                  </a:lnTo>
                  <a:lnTo>
                    <a:pt x="16046" y="48743"/>
                  </a:lnTo>
                  <a:lnTo>
                    <a:pt x="26149" y="506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651" name="object 26651"/>
          <p:cNvGrpSpPr/>
          <p:nvPr/>
        </p:nvGrpSpPr>
        <p:grpSpPr>
          <a:xfrm>
            <a:off x="4553291" y="1304061"/>
            <a:ext cx="106728" cy="36005"/>
            <a:chOff x="5052282" y="1931943"/>
            <a:chExt cx="158115" cy="53340"/>
          </a:xfrm>
        </p:grpSpPr>
        <p:sp>
          <p:nvSpPr>
            <p:cNvPr id="26652" name="object 26652"/>
            <p:cNvSpPr/>
            <p:nvPr/>
          </p:nvSpPr>
          <p:spPr>
            <a:xfrm>
              <a:off x="5053076" y="1932863"/>
              <a:ext cx="156210" cy="50800"/>
            </a:xfrm>
            <a:custGeom>
              <a:avLst/>
              <a:gdLst/>
              <a:ahLst/>
              <a:cxnLst/>
              <a:rect l="l" t="t" r="r" b="b"/>
              <a:pathLst>
                <a:path w="156210" h="50800">
                  <a:moveTo>
                    <a:pt x="51485" y="20485"/>
                  </a:moveTo>
                  <a:lnTo>
                    <a:pt x="49911" y="14947"/>
                  </a:lnTo>
                  <a:lnTo>
                    <a:pt x="39852" y="3746"/>
                  </a:lnTo>
                  <a:lnTo>
                    <a:pt x="26123" y="0"/>
                  </a:lnTo>
                  <a:lnTo>
                    <a:pt x="12407" y="3733"/>
                  </a:lnTo>
                  <a:lnTo>
                    <a:pt x="2374" y="14947"/>
                  </a:lnTo>
                  <a:lnTo>
                    <a:pt x="787" y="20485"/>
                  </a:lnTo>
                  <a:lnTo>
                    <a:pt x="0" y="25234"/>
                  </a:lnTo>
                  <a:lnTo>
                    <a:pt x="5549" y="41427"/>
                  </a:lnTo>
                  <a:lnTo>
                    <a:pt x="18249" y="50126"/>
                  </a:lnTo>
                  <a:lnTo>
                    <a:pt x="33502" y="50342"/>
                  </a:lnTo>
                  <a:lnTo>
                    <a:pt x="46736" y="41071"/>
                  </a:lnTo>
                  <a:lnTo>
                    <a:pt x="49911" y="36334"/>
                  </a:lnTo>
                  <a:lnTo>
                    <a:pt x="51485" y="30784"/>
                  </a:lnTo>
                  <a:lnTo>
                    <a:pt x="51485" y="25234"/>
                  </a:lnTo>
                  <a:lnTo>
                    <a:pt x="51485" y="20485"/>
                  </a:lnTo>
                  <a:close/>
                </a:path>
                <a:path w="156210" h="50800">
                  <a:moveTo>
                    <a:pt x="156057" y="20485"/>
                  </a:moveTo>
                  <a:lnTo>
                    <a:pt x="154482" y="14947"/>
                  </a:lnTo>
                  <a:lnTo>
                    <a:pt x="144449" y="3746"/>
                  </a:lnTo>
                  <a:lnTo>
                    <a:pt x="130708" y="12"/>
                  </a:lnTo>
                  <a:lnTo>
                    <a:pt x="116967" y="3746"/>
                  </a:lnTo>
                  <a:lnTo>
                    <a:pt x="106934" y="14947"/>
                  </a:lnTo>
                  <a:lnTo>
                    <a:pt x="105359" y="20485"/>
                  </a:lnTo>
                  <a:lnTo>
                    <a:pt x="105359" y="25234"/>
                  </a:lnTo>
                  <a:lnTo>
                    <a:pt x="109677" y="41008"/>
                  </a:lnTo>
                  <a:lnTo>
                    <a:pt x="122288" y="49885"/>
                  </a:lnTo>
                  <a:lnTo>
                    <a:pt x="137922" y="50393"/>
                  </a:lnTo>
                  <a:lnTo>
                    <a:pt x="151307" y="41071"/>
                  </a:lnTo>
                  <a:lnTo>
                    <a:pt x="154482" y="36334"/>
                  </a:lnTo>
                  <a:lnTo>
                    <a:pt x="156057" y="30784"/>
                  </a:lnTo>
                  <a:lnTo>
                    <a:pt x="156057" y="25234"/>
                  </a:lnTo>
                  <a:lnTo>
                    <a:pt x="156057" y="2048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53" name="object 26653"/>
            <p:cNvSpPr/>
            <p:nvPr/>
          </p:nvSpPr>
          <p:spPr>
            <a:xfrm>
              <a:off x="5053076" y="1932736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69">
                  <a:moveTo>
                    <a:pt x="26136" y="51498"/>
                  </a:moveTo>
                  <a:lnTo>
                    <a:pt x="130708" y="51498"/>
                  </a:lnTo>
                  <a:lnTo>
                    <a:pt x="140686" y="49420"/>
                  </a:lnTo>
                  <a:lnTo>
                    <a:pt x="148731" y="43776"/>
                  </a:lnTo>
                  <a:lnTo>
                    <a:pt x="154102" y="35457"/>
                  </a:lnTo>
                  <a:lnTo>
                    <a:pt x="156057" y="25349"/>
                  </a:lnTo>
                  <a:lnTo>
                    <a:pt x="154102" y="15709"/>
                  </a:lnTo>
                  <a:lnTo>
                    <a:pt x="148731" y="7626"/>
                  </a:lnTo>
                  <a:lnTo>
                    <a:pt x="140686" y="2067"/>
                  </a:lnTo>
                  <a:lnTo>
                    <a:pt x="130708" y="0"/>
                  </a:lnTo>
                  <a:lnTo>
                    <a:pt x="26136" y="0"/>
                  </a:lnTo>
                  <a:lnTo>
                    <a:pt x="16041" y="2067"/>
                  </a:lnTo>
                  <a:lnTo>
                    <a:pt x="7724" y="7626"/>
                  </a:lnTo>
                  <a:lnTo>
                    <a:pt x="2080" y="15709"/>
                  </a:lnTo>
                  <a:lnTo>
                    <a:pt x="0" y="25349"/>
                  </a:lnTo>
                  <a:lnTo>
                    <a:pt x="2080" y="35457"/>
                  </a:lnTo>
                  <a:lnTo>
                    <a:pt x="7724" y="43776"/>
                  </a:lnTo>
                  <a:lnTo>
                    <a:pt x="16041" y="49420"/>
                  </a:lnTo>
                  <a:lnTo>
                    <a:pt x="26136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54" name="object 26654"/>
            <p:cNvSpPr/>
            <p:nvPr/>
          </p:nvSpPr>
          <p:spPr>
            <a:xfrm>
              <a:off x="5053076" y="1932736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69">
                  <a:moveTo>
                    <a:pt x="156057" y="20612"/>
                  </a:moveTo>
                  <a:lnTo>
                    <a:pt x="154482" y="15074"/>
                  </a:lnTo>
                  <a:lnTo>
                    <a:pt x="144449" y="3873"/>
                  </a:lnTo>
                  <a:lnTo>
                    <a:pt x="130708" y="139"/>
                  </a:lnTo>
                  <a:lnTo>
                    <a:pt x="130695" y="0"/>
                  </a:lnTo>
                  <a:lnTo>
                    <a:pt x="26136" y="0"/>
                  </a:lnTo>
                  <a:lnTo>
                    <a:pt x="26136" y="139"/>
                  </a:lnTo>
                  <a:lnTo>
                    <a:pt x="12407" y="3860"/>
                  </a:lnTo>
                  <a:lnTo>
                    <a:pt x="2374" y="15074"/>
                  </a:lnTo>
                  <a:lnTo>
                    <a:pt x="787" y="20612"/>
                  </a:lnTo>
                  <a:lnTo>
                    <a:pt x="0" y="25361"/>
                  </a:lnTo>
                  <a:lnTo>
                    <a:pt x="5549" y="41554"/>
                  </a:lnTo>
                  <a:lnTo>
                    <a:pt x="18249" y="50253"/>
                  </a:lnTo>
                  <a:lnTo>
                    <a:pt x="26136" y="50368"/>
                  </a:lnTo>
                  <a:lnTo>
                    <a:pt x="26136" y="51498"/>
                  </a:lnTo>
                  <a:lnTo>
                    <a:pt x="130695" y="51498"/>
                  </a:lnTo>
                  <a:lnTo>
                    <a:pt x="130695" y="50292"/>
                  </a:lnTo>
                  <a:lnTo>
                    <a:pt x="137922" y="50520"/>
                  </a:lnTo>
                  <a:lnTo>
                    <a:pt x="151307" y="41198"/>
                  </a:lnTo>
                  <a:lnTo>
                    <a:pt x="154482" y="36461"/>
                  </a:lnTo>
                  <a:lnTo>
                    <a:pt x="156057" y="30911"/>
                  </a:lnTo>
                  <a:lnTo>
                    <a:pt x="156057" y="25361"/>
                  </a:lnTo>
                  <a:lnTo>
                    <a:pt x="156057" y="206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55" name="object 26655"/>
            <p:cNvSpPr/>
            <p:nvPr/>
          </p:nvSpPr>
          <p:spPr>
            <a:xfrm>
              <a:off x="5053076" y="1932736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69">
                  <a:moveTo>
                    <a:pt x="26136" y="51498"/>
                  </a:moveTo>
                  <a:lnTo>
                    <a:pt x="130708" y="51498"/>
                  </a:lnTo>
                  <a:lnTo>
                    <a:pt x="140686" y="49420"/>
                  </a:lnTo>
                  <a:lnTo>
                    <a:pt x="148731" y="43776"/>
                  </a:lnTo>
                  <a:lnTo>
                    <a:pt x="154102" y="35457"/>
                  </a:lnTo>
                  <a:lnTo>
                    <a:pt x="156057" y="25349"/>
                  </a:lnTo>
                  <a:lnTo>
                    <a:pt x="154102" y="15709"/>
                  </a:lnTo>
                  <a:lnTo>
                    <a:pt x="148731" y="7626"/>
                  </a:lnTo>
                  <a:lnTo>
                    <a:pt x="140686" y="2067"/>
                  </a:lnTo>
                  <a:lnTo>
                    <a:pt x="130708" y="0"/>
                  </a:lnTo>
                  <a:lnTo>
                    <a:pt x="26136" y="0"/>
                  </a:lnTo>
                  <a:lnTo>
                    <a:pt x="16041" y="2067"/>
                  </a:lnTo>
                  <a:lnTo>
                    <a:pt x="7724" y="7626"/>
                  </a:lnTo>
                  <a:lnTo>
                    <a:pt x="2080" y="15709"/>
                  </a:lnTo>
                  <a:lnTo>
                    <a:pt x="0" y="25349"/>
                  </a:lnTo>
                  <a:lnTo>
                    <a:pt x="2080" y="35457"/>
                  </a:lnTo>
                  <a:lnTo>
                    <a:pt x="7724" y="43776"/>
                  </a:lnTo>
                  <a:lnTo>
                    <a:pt x="16041" y="49420"/>
                  </a:lnTo>
                  <a:lnTo>
                    <a:pt x="26136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grpSp>
        <p:nvGrpSpPr>
          <p:cNvPr id="26656" name="object 26656"/>
          <p:cNvGrpSpPr/>
          <p:nvPr/>
        </p:nvGrpSpPr>
        <p:grpSpPr>
          <a:xfrm>
            <a:off x="5048446" y="1286950"/>
            <a:ext cx="106728" cy="36005"/>
            <a:chOff x="5785846" y="1906593"/>
            <a:chExt cx="158115" cy="53340"/>
          </a:xfrm>
        </p:grpSpPr>
        <p:sp>
          <p:nvSpPr>
            <p:cNvPr id="26657" name="object 26657"/>
            <p:cNvSpPr/>
            <p:nvPr/>
          </p:nvSpPr>
          <p:spPr>
            <a:xfrm>
              <a:off x="5786640" y="1907120"/>
              <a:ext cx="156210" cy="50800"/>
            </a:xfrm>
            <a:custGeom>
              <a:avLst/>
              <a:gdLst/>
              <a:ahLst/>
              <a:cxnLst/>
              <a:rect l="l" t="t" r="r" b="b"/>
              <a:pathLst>
                <a:path w="156210" h="50800">
                  <a:moveTo>
                    <a:pt x="51498" y="20878"/>
                  </a:moveTo>
                  <a:lnTo>
                    <a:pt x="49923" y="15328"/>
                  </a:lnTo>
                  <a:lnTo>
                    <a:pt x="39611" y="3835"/>
                  </a:lnTo>
                  <a:lnTo>
                    <a:pt x="26149" y="0"/>
                  </a:lnTo>
                  <a:lnTo>
                    <a:pt x="12687" y="3835"/>
                  </a:lnTo>
                  <a:lnTo>
                    <a:pt x="2387" y="15328"/>
                  </a:lnTo>
                  <a:lnTo>
                    <a:pt x="800" y="20878"/>
                  </a:lnTo>
                  <a:lnTo>
                    <a:pt x="0" y="25628"/>
                  </a:lnTo>
                  <a:lnTo>
                    <a:pt x="5524" y="41529"/>
                  </a:lnTo>
                  <a:lnTo>
                    <a:pt x="18338" y="50495"/>
                  </a:lnTo>
                  <a:lnTo>
                    <a:pt x="33667" y="50787"/>
                  </a:lnTo>
                  <a:lnTo>
                    <a:pt x="46748" y="40678"/>
                  </a:lnTo>
                  <a:lnTo>
                    <a:pt x="49923" y="36715"/>
                  </a:lnTo>
                  <a:lnTo>
                    <a:pt x="51498" y="31165"/>
                  </a:lnTo>
                  <a:lnTo>
                    <a:pt x="51498" y="25628"/>
                  </a:lnTo>
                  <a:lnTo>
                    <a:pt x="51498" y="20878"/>
                  </a:lnTo>
                  <a:close/>
                </a:path>
                <a:path w="156210" h="50800">
                  <a:moveTo>
                    <a:pt x="156083" y="20878"/>
                  </a:moveTo>
                  <a:lnTo>
                    <a:pt x="154508" y="15328"/>
                  </a:lnTo>
                  <a:lnTo>
                    <a:pt x="144221" y="3848"/>
                  </a:lnTo>
                  <a:lnTo>
                    <a:pt x="130733" y="25"/>
                  </a:lnTo>
                  <a:lnTo>
                    <a:pt x="117246" y="3848"/>
                  </a:lnTo>
                  <a:lnTo>
                    <a:pt x="106972" y="15328"/>
                  </a:lnTo>
                  <a:lnTo>
                    <a:pt x="105384" y="20878"/>
                  </a:lnTo>
                  <a:lnTo>
                    <a:pt x="105384" y="25628"/>
                  </a:lnTo>
                  <a:lnTo>
                    <a:pt x="109931" y="41465"/>
                  </a:lnTo>
                  <a:lnTo>
                    <a:pt x="122821" y="50406"/>
                  </a:lnTo>
                  <a:lnTo>
                    <a:pt x="138480" y="50723"/>
                  </a:lnTo>
                  <a:lnTo>
                    <a:pt x="151333" y="40678"/>
                  </a:lnTo>
                  <a:lnTo>
                    <a:pt x="154508" y="36715"/>
                  </a:lnTo>
                  <a:lnTo>
                    <a:pt x="156083" y="31165"/>
                  </a:lnTo>
                  <a:lnTo>
                    <a:pt x="156083" y="25628"/>
                  </a:lnTo>
                  <a:lnTo>
                    <a:pt x="156083" y="208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58" name="object 26658"/>
            <p:cNvSpPr/>
            <p:nvPr/>
          </p:nvSpPr>
          <p:spPr>
            <a:xfrm>
              <a:off x="5786640" y="1907387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69">
                  <a:moveTo>
                    <a:pt x="26149" y="51498"/>
                  </a:moveTo>
                  <a:lnTo>
                    <a:pt x="130721" y="51498"/>
                  </a:lnTo>
                  <a:lnTo>
                    <a:pt x="140698" y="49420"/>
                  </a:lnTo>
                  <a:lnTo>
                    <a:pt x="148743" y="43776"/>
                  </a:lnTo>
                  <a:lnTo>
                    <a:pt x="154115" y="35457"/>
                  </a:lnTo>
                  <a:lnTo>
                    <a:pt x="156070" y="25349"/>
                  </a:lnTo>
                  <a:lnTo>
                    <a:pt x="154115" y="15376"/>
                  </a:lnTo>
                  <a:lnTo>
                    <a:pt x="148743" y="7331"/>
                  </a:lnTo>
                  <a:lnTo>
                    <a:pt x="140698" y="1956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16052" y="1956"/>
                  </a:lnTo>
                  <a:lnTo>
                    <a:pt x="7731" y="7331"/>
                  </a:lnTo>
                  <a:lnTo>
                    <a:pt x="2082" y="15376"/>
                  </a:lnTo>
                  <a:lnTo>
                    <a:pt x="0" y="25349"/>
                  </a:lnTo>
                  <a:lnTo>
                    <a:pt x="2082" y="35457"/>
                  </a:lnTo>
                  <a:lnTo>
                    <a:pt x="7731" y="43776"/>
                  </a:lnTo>
                  <a:lnTo>
                    <a:pt x="16052" y="49420"/>
                  </a:lnTo>
                  <a:lnTo>
                    <a:pt x="261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59" name="object 26659"/>
            <p:cNvSpPr/>
            <p:nvPr/>
          </p:nvSpPr>
          <p:spPr>
            <a:xfrm>
              <a:off x="5786640" y="1907120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69">
                  <a:moveTo>
                    <a:pt x="156083" y="20878"/>
                  </a:moveTo>
                  <a:lnTo>
                    <a:pt x="154508" y="15328"/>
                  </a:lnTo>
                  <a:lnTo>
                    <a:pt x="144221" y="3848"/>
                  </a:lnTo>
                  <a:lnTo>
                    <a:pt x="130733" y="25"/>
                  </a:lnTo>
                  <a:lnTo>
                    <a:pt x="129870" y="266"/>
                  </a:lnTo>
                  <a:lnTo>
                    <a:pt x="27076" y="266"/>
                  </a:lnTo>
                  <a:lnTo>
                    <a:pt x="0" y="25628"/>
                  </a:lnTo>
                  <a:lnTo>
                    <a:pt x="5524" y="41529"/>
                  </a:lnTo>
                  <a:lnTo>
                    <a:pt x="18338" y="50495"/>
                  </a:lnTo>
                  <a:lnTo>
                    <a:pt x="26149" y="50647"/>
                  </a:lnTo>
                  <a:lnTo>
                    <a:pt x="26149" y="51765"/>
                  </a:lnTo>
                  <a:lnTo>
                    <a:pt x="130708" y="51765"/>
                  </a:lnTo>
                  <a:lnTo>
                    <a:pt x="130708" y="50571"/>
                  </a:lnTo>
                  <a:lnTo>
                    <a:pt x="138480" y="50723"/>
                  </a:lnTo>
                  <a:lnTo>
                    <a:pt x="151333" y="40678"/>
                  </a:lnTo>
                  <a:lnTo>
                    <a:pt x="154508" y="36715"/>
                  </a:lnTo>
                  <a:lnTo>
                    <a:pt x="156083" y="31165"/>
                  </a:lnTo>
                  <a:lnTo>
                    <a:pt x="156083" y="25628"/>
                  </a:lnTo>
                  <a:lnTo>
                    <a:pt x="156083" y="208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60" name="object 26660"/>
            <p:cNvSpPr/>
            <p:nvPr/>
          </p:nvSpPr>
          <p:spPr>
            <a:xfrm>
              <a:off x="5786640" y="1907387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69">
                  <a:moveTo>
                    <a:pt x="26149" y="51498"/>
                  </a:moveTo>
                  <a:lnTo>
                    <a:pt x="130721" y="51498"/>
                  </a:lnTo>
                  <a:lnTo>
                    <a:pt x="140698" y="49420"/>
                  </a:lnTo>
                  <a:lnTo>
                    <a:pt x="148743" y="43776"/>
                  </a:lnTo>
                  <a:lnTo>
                    <a:pt x="154115" y="35457"/>
                  </a:lnTo>
                  <a:lnTo>
                    <a:pt x="156070" y="25349"/>
                  </a:lnTo>
                  <a:lnTo>
                    <a:pt x="154115" y="15376"/>
                  </a:lnTo>
                  <a:lnTo>
                    <a:pt x="148743" y="7331"/>
                  </a:lnTo>
                  <a:lnTo>
                    <a:pt x="140698" y="1956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16052" y="1956"/>
                  </a:lnTo>
                  <a:lnTo>
                    <a:pt x="7731" y="7331"/>
                  </a:lnTo>
                  <a:lnTo>
                    <a:pt x="2082" y="15376"/>
                  </a:lnTo>
                  <a:lnTo>
                    <a:pt x="0" y="25349"/>
                  </a:lnTo>
                  <a:lnTo>
                    <a:pt x="2082" y="35457"/>
                  </a:lnTo>
                  <a:lnTo>
                    <a:pt x="7731" y="43776"/>
                  </a:lnTo>
                  <a:lnTo>
                    <a:pt x="16052" y="49420"/>
                  </a:lnTo>
                  <a:lnTo>
                    <a:pt x="261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661" name="object 26661"/>
          <p:cNvSpPr txBox="1"/>
          <p:nvPr/>
        </p:nvSpPr>
        <p:spPr>
          <a:xfrm>
            <a:off x="5655376" y="1290917"/>
            <a:ext cx="8186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mur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37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662" name="object 26662"/>
          <p:cNvSpPr txBox="1"/>
          <p:nvPr/>
        </p:nvSpPr>
        <p:spPr>
          <a:xfrm>
            <a:off x="4565571" y="1295195"/>
            <a:ext cx="8186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mur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39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663" name="object 26663"/>
          <p:cNvSpPr txBox="1"/>
          <p:nvPr/>
        </p:nvSpPr>
        <p:spPr>
          <a:xfrm>
            <a:off x="5060736" y="1278084"/>
            <a:ext cx="8186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mur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38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664" name="object 26664"/>
          <p:cNvGrpSpPr/>
          <p:nvPr/>
        </p:nvGrpSpPr>
        <p:grpSpPr>
          <a:xfrm>
            <a:off x="6109919" y="1345775"/>
            <a:ext cx="106728" cy="36005"/>
            <a:chOff x="7358398" y="1993741"/>
            <a:chExt cx="158115" cy="53340"/>
          </a:xfrm>
        </p:grpSpPr>
        <p:sp>
          <p:nvSpPr>
            <p:cNvPr id="26665" name="object 26665"/>
            <p:cNvSpPr/>
            <p:nvPr/>
          </p:nvSpPr>
          <p:spPr>
            <a:xfrm>
              <a:off x="7359193" y="1994280"/>
              <a:ext cx="156210" cy="50800"/>
            </a:xfrm>
            <a:custGeom>
              <a:avLst/>
              <a:gdLst/>
              <a:ahLst/>
              <a:cxnLst/>
              <a:rect l="l" t="t" r="r" b="b"/>
              <a:pathLst>
                <a:path w="156209" h="50800">
                  <a:moveTo>
                    <a:pt x="51498" y="20853"/>
                  </a:moveTo>
                  <a:lnTo>
                    <a:pt x="49123" y="15303"/>
                  </a:lnTo>
                  <a:lnTo>
                    <a:pt x="39700" y="3733"/>
                  </a:lnTo>
                  <a:lnTo>
                    <a:pt x="25895" y="76"/>
                  </a:lnTo>
                  <a:lnTo>
                    <a:pt x="12026" y="4038"/>
                  </a:lnTo>
                  <a:lnTo>
                    <a:pt x="2374" y="15303"/>
                  </a:lnTo>
                  <a:lnTo>
                    <a:pt x="800" y="20853"/>
                  </a:lnTo>
                  <a:lnTo>
                    <a:pt x="0" y="25603"/>
                  </a:lnTo>
                  <a:lnTo>
                    <a:pt x="5181" y="40919"/>
                  </a:lnTo>
                  <a:lnTo>
                    <a:pt x="17551" y="50063"/>
                  </a:lnTo>
                  <a:lnTo>
                    <a:pt x="32829" y="50736"/>
                  </a:lnTo>
                  <a:lnTo>
                    <a:pt x="46736" y="40652"/>
                  </a:lnTo>
                  <a:lnTo>
                    <a:pt x="49123" y="36690"/>
                  </a:lnTo>
                  <a:lnTo>
                    <a:pt x="51498" y="31140"/>
                  </a:lnTo>
                  <a:lnTo>
                    <a:pt x="51498" y="25603"/>
                  </a:lnTo>
                  <a:lnTo>
                    <a:pt x="51498" y="20853"/>
                  </a:lnTo>
                  <a:close/>
                </a:path>
                <a:path w="156209" h="50800">
                  <a:moveTo>
                    <a:pt x="156070" y="20853"/>
                  </a:moveTo>
                  <a:lnTo>
                    <a:pt x="154482" y="15303"/>
                  </a:lnTo>
                  <a:lnTo>
                    <a:pt x="144195" y="3835"/>
                  </a:lnTo>
                  <a:lnTo>
                    <a:pt x="130708" y="0"/>
                  </a:lnTo>
                  <a:lnTo>
                    <a:pt x="117221" y="3835"/>
                  </a:lnTo>
                  <a:lnTo>
                    <a:pt x="106946" y="15303"/>
                  </a:lnTo>
                  <a:lnTo>
                    <a:pt x="105359" y="20853"/>
                  </a:lnTo>
                  <a:lnTo>
                    <a:pt x="104571" y="25603"/>
                  </a:lnTo>
                  <a:lnTo>
                    <a:pt x="110147" y="41148"/>
                  </a:lnTo>
                  <a:lnTo>
                    <a:pt x="122669" y="50152"/>
                  </a:lnTo>
                  <a:lnTo>
                    <a:pt x="137833" y="50634"/>
                  </a:lnTo>
                  <a:lnTo>
                    <a:pt x="151307" y="40652"/>
                  </a:lnTo>
                  <a:lnTo>
                    <a:pt x="154482" y="36690"/>
                  </a:lnTo>
                  <a:lnTo>
                    <a:pt x="156070" y="31140"/>
                  </a:lnTo>
                  <a:lnTo>
                    <a:pt x="156070" y="25603"/>
                  </a:lnTo>
                  <a:lnTo>
                    <a:pt x="156070" y="2085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66" name="object 26666"/>
            <p:cNvSpPr/>
            <p:nvPr/>
          </p:nvSpPr>
          <p:spPr>
            <a:xfrm>
              <a:off x="7359192" y="1994535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69">
                  <a:moveTo>
                    <a:pt x="26149" y="51498"/>
                  </a:moveTo>
                  <a:lnTo>
                    <a:pt x="130721" y="51498"/>
                  </a:lnTo>
                  <a:lnTo>
                    <a:pt x="140698" y="49420"/>
                  </a:lnTo>
                  <a:lnTo>
                    <a:pt x="148743" y="43776"/>
                  </a:lnTo>
                  <a:lnTo>
                    <a:pt x="154115" y="35457"/>
                  </a:lnTo>
                  <a:lnTo>
                    <a:pt x="156070" y="25349"/>
                  </a:lnTo>
                  <a:lnTo>
                    <a:pt x="154115" y="15371"/>
                  </a:lnTo>
                  <a:lnTo>
                    <a:pt x="148743" y="7326"/>
                  </a:lnTo>
                  <a:lnTo>
                    <a:pt x="140698" y="1955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16046" y="1955"/>
                  </a:lnTo>
                  <a:lnTo>
                    <a:pt x="7726" y="7326"/>
                  </a:lnTo>
                  <a:lnTo>
                    <a:pt x="2080" y="15371"/>
                  </a:lnTo>
                  <a:lnTo>
                    <a:pt x="0" y="25349"/>
                  </a:lnTo>
                  <a:lnTo>
                    <a:pt x="2080" y="35457"/>
                  </a:lnTo>
                  <a:lnTo>
                    <a:pt x="7726" y="43776"/>
                  </a:lnTo>
                  <a:lnTo>
                    <a:pt x="16046" y="49420"/>
                  </a:lnTo>
                  <a:lnTo>
                    <a:pt x="261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67" name="object 26667"/>
            <p:cNvSpPr/>
            <p:nvPr/>
          </p:nvSpPr>
          <p:spPr>
            <a:xfrm>
              <a:off x="7359193" y="1994280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69">
                  <a:moveTo>
                    <a:pt x="156070" y="20853"/>
                  </a:moveTo>
                  <a:lnTo>
                    <a:pt x="154482" y="15303"/>
                  </a:lnTo>
                  <a:lnTo>
                    <a:pt x="144195" y="3835"/>
                  </a:lnTo>
                  <a:lnTo>
                    <a:pt x="130708" y="0"/>
                  </a:lnTo>
                  <a:lnTo>
                    <a:pt x="129806" y="254"/>
                  </a:lnTo>
                  <a:lnTo>
                    <a:pt x="26555" y="254"/>
                  </a:lnTo>
                  <a:lnTo>
                    <a:pt x="0" y="25603"/>
                  </a:lnTo>
                  <a:lnTo>
                    <a:pt x="5181" y="40919"/>
                  </a:lnTo>
                  <a:lnTo>
                    <a:pt x="17551" y="50063"/>
                  </a:lnTo>
                  <a:lnTo>
                    <a:pt x="26149" y="50444"/>
                  </a:lnTo>
                  <a:lnTo>
                    <a:pt x="26149" y="51752"/>
                  </a:lnTo>
                  <a:lnTo>
                    <a:pt x="130721" y="51752"/>
                  </a:lnTo>
                  <a:lnTo>
                    <a:pt x="130721" y="50419"/>
                  </a:lnTo>
                  <a:lnTo>
                    <a:pt x="137833" y="50634"/>
                  </a:lnTo>
                  <a:lnTo>
                    <a:pt x="151307" y="40652"/>
                  </a:lnTo>
                  <a:lnTo>
                    <a:pt x="154482" y="36690"/>
                  </a:lnTo>
                  <a:lnTo>
                    <a:pt x="156070" y="31140"/>
                  </a:lnTo>
                  <a:lnTo>
                    <a:pt x="156070" y="25603"/>
                  </a:lnTo>
                  <a:lnTo>
                    <a:pt x="156070" y="2085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68" name="object 26668"/>
            <p:cNvSpPr/>
            <p:nvPr/>
          </p:nvSpPr>
          <p:spPr>
            <a:xfrm>
              <a:off x="7359192" y="1994535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69">
                  <a:moveTo>
                    <a:pt x="26149" y="51498"/>
                  </a:moveTo>
                  <a:lnTo>
                    <a:pt x="130721" y="51498"/>
                  </a:lnTo>
                  <a:lnTo>
                    <a:pt x="140698" y="49420"/>
                  </a:lnTo>
                  <a:lnTo>
                    <a:pt x="148743" y="43776"/>
                  </a:lnTo>
                  <a:lnTo>
                    <a:pt x="154115" y="35457"/>
                  </a:lnTo>
                  <a:lnTo>
                    <a:pt x="156070" y="25349"/>
                  </a:lnTo>
                  <a:lnTo>
                    <a:pt x="154115" y="15371"/>
                  </a:lnTo>
                  <a:lnTo>
                    <a:pt x="148743" y="7326"/>
                  </a:lnTo>
                  <a:lnTo>
                    <a:pt x="140698" y="1955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16046" y="1955"/>
                  </a:lnTo>
                  <a:lnTo>
                    <a:pt x="7726" y="7326"/>
                  </a:lnTo>
                  <a:lnTo>
                    <a:pt x="2080" y="15371"/>
                  </a:lnTo>
                  <a:lnTo>
                    <a:pt x="0" y="25349"/>
                  </a:lnTo>
                  <a:lnTo>
                    <a:pt x="2080" y="35457"/>
                  </a:lnTo>
                  <a:lnTo>
                    <a:pt x="7726" y="43776"/>
                  </a:lnTo>
                  <a:lnTo>
                    <a:pt x="16046" y="49420"/>
                  </a:lnTo>
                  <a:lnTo>
                    <a:pt x="261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669" name="object 26669"/>
          <p:cNvSpPr txBox="1"/>
          <p:nvPr/>
        </p:nvSpPr>
        <p:spPr>
          <a:xfrm>
            <a:off x="6122199" y="1336908"/>
            <a:ext cx="8186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mur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36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670" name="object 26670"/>
          <p:cNvGrpSpPr/>
          <p:nvPr/>
        </p:nvGrpSpPr>
        <p:grpSpPr>
          <a:xfrm>
            <a:off x="5897630" y="2344145"/>
            <a:ext cx="106728" cy="36005"/>
            <a:chOff x="7043896" y="3472808"/>
            <a:chExt cx="158115" cy="53340"/>
          </a:xfrm>
        </p:grpSpPr>
        <p:sp>
          <p:nvSpPr>
            <p:cNvPr id="26671" name="object 26671"/>
            <p:cNvSpPr/>
            <p:nvPr/>
          </p:nvSpPr>
          <p:spPr>
            <a:xfrm>
              <a:off x="7044690" y="3473602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70">
                  <a:moveTo>
                    <a:pt x="156057" y="26136"/>
                  </a:moveTo>
                  <a:lnTo>
                    <a:pt x="155270" y="20599"/>
                  </a:lnTo>
                  <a:lnTo>
                    <a:pt x="153682" y="15049"/>
                  </a:lnTo>
                  <a:lnTo>
                    <a:pt x="144246" y="3835"/>
                  </a:lnTo>
                  <a:lnTo>
                    <a:pt x="130708" y="215"/>
                  </a:lnTo>
                  <a:lnTo>
                    <a:pt x="130708" y="0"/>
                  </a:lnTo>
                  <a:lnTo>
                    <a:pt x="25349" y="0"/>
                  </a:lnTo>
                  <a:lnTo>
                    <a:pt x="25349" y="266"/>
                  </a:lnTo>
                  <a:lnTo>
                    <a:pt x="11722" y="3860"/>
                  </a:lnTo>
                  <a:lnTo>
                    <a:pt x="2374" y="15049"/>
                  </a:lnTo>
                  <a:lnTo>
                    <a:pt x="800" y="20599"/>
                  </a:lnTo>
                  <a:lnTo>
                    <a:pt x="0" y="26136"/>
                  </a:lnTo>
                  <a:lnTo>
                    <a:pt x="5715" y="42164"/>
                  </a:lnTo>
                  <a:lnTo>
                    <a:pt x="18199" y="50444"/>
                  </a:lnTo>
                  <a:lnTo>
                    <a:pt x="25349" y="50406"/>
                  </a:lnTo>
                  <a:lnTo>
                    <a:pt x="25349" y="51485"/>
                  </a:lnTo>
                  <a:lnTo>
                    <a:pt x="130708" y="51485"/>
                  </a:lnTo>
                  <a:lnTo>
                    <a:pt x="130708" y="50431"/>
                  </a:lnTo>
                  <a:lnTo>
                    <a:pt x="137642" y="50482"/>
                  </a:lnTo>
                  <a:lnTo>
                    <a:pt x="151307" y="41186"/>
                  </a:lnTo>
                  <a:lnTo>
                    <a:pt x="153682" y="36436"/>
                  </a:lnTo>
                  <a:lnTo>
                    <a:pt x="155270" y="30899"/>
                  </a:lnTo>
                  <a:lnTo>
                    <a:pt x="156057" y="261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72" name="object 26672"/>
            <p:cNvSpPr/>
            <p:nvPr/>
          </p:nvSpPr>
          <p:spPr>
            <a:xfrm>
              <a:off x="7044690" y="3473602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70">
                  <a:moveTo>
                    <a:pt x="25349" y="51485"/>
                  </a:moveTo>
                  <a:lnTo>
                    <a:pt x="130708" y="51485"/>
                  </a:lnTo>
                  <a:lnTo>
                    <a:pt x="140353" y="49530"/>
                  </a:lnTo>
                  <a:lnTo>
                    <a:pt x="148436" y="44159"/>
                  </a:lnTo>
                  <a:lnTo>
                    <a:pt x="153991" y="36114"/>
                  </a:lnTo>
                  <a:lnTo>
                    <a:pt x="156057" y="26136"/>
                  </a:lnTo>
                  <a:lnTo>
                    <a:pt x="153991" y="16041"/>
                  </a:lnTo>
                  <a:lnTo>
                    <a:pt x="148436" y="7724"/>
                  </a:lnTo>
                  <a:lnTo>
                    <a:pt x="140353" y="2080"/>
                  </a:lnTo>
                  <a:lnTo>
                    <a:pt x="130708" y="0"/>
                  </a:lnTo>
                  <a:lnTo>
                    <a:pt x="25349" y="0"/>
                  </a:lnTo>
                  <a:lnTo>
                    <a:pt x="15371" y="2080"/>
                  </a:lnTo>
                  <a:lnTo>
                    <a:pt x="7326" y="7724"/>
                  </a:lnTo>
                  <a:lnTo>
                    <a:pt x="1955" y="16041"/>
                  </a:lnTo>
                  <a:lnTo>
                    <a:pt x="0" y="26136"/>
                  </a:lnTo>
                  <a:lnTo>
                    <a:pt x="1955" y="36114"/>
                  </a:lnTo>
                  <a:lnTo>
                    <a:pt x="7326" y="44159"/>
                  </a:lnTo>
                  <a:lnTo>
                    <a:pt x="15371" y="49530"/>
                  </a:lnTo>
                  <a:lnTo>
                    <a:pt x="25349" y="5148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673" name="object 26673"/>
          <p:cNvSpPr txBox="1"/>
          <p:nvPr/>
        </p:nvSpPr>
        <p:spPr>
          <a:xfrm>
            <a:off x="5909918" y="2335270"/>
            <a:ext cx="81009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47" dirty="0">
                <a:solidFill>
                  <a:srgbClr val="282828"/>
                </a:solidFill>
                <a:latin typeface="Tahoma"/>
                <a:cs typeface="Tahoma"/>
              </a:rPr>
              <a:t>ur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23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674" name="object 26674"/>
          <p:cNvSpPr txBox="1"/>
          <p:nvPr/>
        </p:nvSpPr>
        <p:spPr>
          <a:xfrm>
            <a:off x="6275638" y="3230428"/>
            <a:ext cx="25031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25718">
              <a:spcBef>
                <a:spcPts val="61"/>
              </a:spcBef>
            </a:pPr>
            <a:r>
              <a:rPr sz="354" spc="-132" baseline="15873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354" spc="-81" baseline="15873" dirty="0">
                <a:solidFill>
                  <a:srgbClr val="282828"/>
                </a:solidFill>
                <a:latin typeface="Tahoma"/>
                <a:cs typeface="Tahoma"/>
              </a:rPr>
              <a:t>u</a:t>
            </a:r>
            <a:r>
              <a:rPr sz="354" spc="-132" baseline="15873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354" spc="-55" baseline="15873" dirty="0">
                <a:solidFill>
                  <a:srgbClr val="282828"/>
                </a:solidFill>
                <a:latin typeface="Tahoma"/>
                <a:cs typeface="Tahoma"/>
              </a:rPr>
              <a:t>r </a:t>
            </a:r>
            <a:r>
              <a:rPr sz="354" spc="-86" baseline="15873" dirty="0">
                <a:solidFill>
                  <a:srgbClr val="282828"/>
                </a:solidFill>
                <a:latin typeface="Tahoma"/>
                <a:cs typeface="Tahoma"/>
              </a:rPr>
              <a:t>124</a:t>
            </a:r>
            <a:r>
              <a:rPr sz="354" baseline="15873" dirty="0">
                <a:solidFill>
                  <a:srgbClr val="282828"/>
                </a:solidFill>
                <a:latin typeface="Tahoma"/>
                <a:cs typeface="Tahoma"/>
              </a:rPr>
              <a:t>    </a:t>
            </a:r>
            <a:r>
              <a:rPr sz="354" spc="25" baseline="15873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6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64" dirty="0">
                <a:solidFill>
                  <a:srgbClr val="282828"/>
                </a:solidFill>
                <a:latin typeface="Tahoma"/>
                <a:cs typeface="Tahoma"/>
              </a:rPr>
              <a:t>+1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 -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47" dirty="0">
                <a:solidFill>
                  <a:srgbClr val="282828"/>
                </a:solidFill>
                <a:latin typeface="Tahoma"/>
                <a:cs typeface="Tahoma"/>
              </a:rPr>
              <a:t>-1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675" name="object 26675"/>
          <p:cNvSpPr txBox="1"/>
          <p:nvPr/>
        </p:nvSpPr>
        <p:spPr>
          <a:xfrm>
            <a:off x="5403507" y="3209040"/>
            <a:ext cx="8186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mur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20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676" name="object 26676"/>
          <p:cNvGrpSpPr/>
          <p:nvPr/>
        </p:nvGrpSpPr>
        <p:grpSpPr>
          <a:xfrm>
            <a:off x="4900331" y="2486920"/>
            <a:ext cx="106728" cy="36005"/>
            <a:chOff x="5566416" y="3684327"/>
            <a:chExt cx="158115" cy="53340"/>
          </a:xfrm>
        </p:grpSpPr>
        <p:sp>
          <p:nvSpPr>
            <p:cNvPr id="26677" name="object 26677"/>
            <p:cNvSpPr/>
            <p:nvPr/>
          </p:nvSpPr>
          <p:spPr>
            <a:xfrm>
              <a:off x="5567210" y="3685120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156070" y="20599"/>
                  </a:moveTo>
                  <a:lnTo>
                    <a:pt x="153695" y="15849"/>
                  </a:lnTo>
                  <a:lnTo>
                    <a:pt x="144043" y="4051"/>
                  </a:lnTo>
                  <a:lnTo>
                    <a:pt x="131013" y="63"/>
                  </a:lnTo>
                  <a:lnTo>
                    <a:pt x="130721" y="152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26149" y="241"/>
                  </a:lnTo>
                  <a:lnTo>
                    <a:pt x="25755" y="114"/>
                  </a:lnTo>
                  <a:lnTo>
                    <a:pt x="12382" y="4076"/>
                  </a:lnTo>
                  <a:lnTo>
                    <a:pt x="2374" y="15849"/>
                  </a:lnTo>
                  <a:lnTo>
                    <a:pt x="800" y="20599"/>
                  </a:lnTo>
                  <a:lnTo>
                    <a:pt x="0" y="26136"/>
                  </a:lnTo>
                  <a:lnTo>
                    <a:pt x="5537" y="41935"/>
                  </a:lnTo>
                  <a:lnTo>
                    <a:pt x="17983" y="50558"/>
                  </a:lnTo>
                  <a:lnTo>
                    <a:pt x="26149" y="50660"/>
                  </a:lnTo>
                  <a:lnTo>
                    <a:pt x="26149" y="51498"/>
                  </a:lnTo>
                  <a:lnTo>
                    <a:pt x="130721" y="51498"/>
                  </a:lnTo>
                  <a:lnTo>
                    <a:pt x="130721" y="50647"/>
                  </a:lnTo>
                  <a:lnTo>
                    <a:pt x="137934" y="50800"/>
                  </a:lnTo>
                  <a:lnTo>
                    <a:pt x="151320" y="41186"/>
                  </a:lnTo>
                  <a:lnTo>
                    <a:pt x="153695" y="36436"/>
                  </a:lnTo>
                  <a:lnTo>
                    <a:pt x="156070" y="30899"/>
                  </a:lnTo>
                  <a:lnTo>
                    <a:pt x="156070" y="26136"/>
                  </a:lnTo>
                  <a:lnTo>
                    <a:pt x="156070" y="205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78" name="object 26678"/>
            <p:cNvSpPr/>
            <p:nvPr/>
          </p:nvSpPr>
          <p:spPr>
            <a:xfrm>
              <a:off x="5567210" y="3685120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26149" y="51498"/>
                  </a:moveTo>
                  <a:lnTo>
                    <a:pt x="130721" y="51498"/>
                  </a:lnTo>
                  <a:lnTo>
                    <a:pt x="140698" y="49541"/>
                  </a:lnTo>
                  <a:lnTo>
                    <a:pt x="148743" y="44167"/>
                  </a:lnTo>
                  <a:lnTo>
                    <a:pt x="154115" y="36121"/>
                  </a:lnTo>
                  <a:lnTo>
                    <a:pt x="156070" y="26149"/>
                  </a:lnTo>
                  <a:lnTo>
                    <a:pt x="154115" y="16046"/>
                  </a:lnTo>
                  <a:lnTo>
                    <a:pt x="148743" y="7726"/>
                  </a:lnTo>
                  <a:lnTo>
                    <a:pt x="140698" y="2080"/>
                  </a:lnTo>
                  <a:lnTo>
                    <a:pt x="130721" y="0"/>
                  </a:lnTo>
                  <a:lnTo>
                    <a:pt x="26149" y="0"/>
                  </a:lnTo>
                  <a:lnTo>
                    <a:pt x="16046" y="2080"/>
                  </a:lnTo>
                  <a:lnTo>
                    <a:pt x="7726" y="7726"/>
                  </a:lnTo>
                  <a:lnTo>
                    <a:pt x="2080" y="16046"/>
                  </a:lnTo>
                  <a:lnTo>
                    <a:pt x="0" y="26149"/>
                  </a:lnTo>
                  <a:lnTo>
                    <a:pt x="2080" y="36121"/>
                  </a:lnTo>
                  <a:lnTo>
                    <a:pt x="7726" y="44167"/>
                  </a:lnTo>
                  <a:lnTo>
                    <a:pt x="16046" y="49541"/>
                  </a:lnTo>
                  <a:lnTo>
                    <a:pt x="261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679" name="object 26679"/>
          <p:cNvSpPr txBox="1"/>
          <p:nvPr/>
        </p:nvSpPr>
        <p:spPr>
          <a:xfrm>
            <a:off x="4912612" y="2478045"/>
            <a:ext cx="81867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mur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119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680" name="object 26680"/>
          <p:cNvGrpSpPr/>
          <p:nvPr/>
        </p:nvGrpSpPr>
        <p:grpSpPr>
          <a:xfrm>
            <a:off x="5381068" y="2437731"/>
            <a:ext cx="106728" cy="36005"/>
            <a:chOff x="6278619" y="3611454"/>
            <a:chExt cx="158115" cy="53340"/>
          </a:xfrm>
        </p:grpSpPr>
        <p:sp>
          <p:nvSpPr>
            <p:cNvPr id="26681" name="object 26681"/>
            <p:cNvSpPr/>
            <p:nvPr/>
          </p:nvSpPr>
          <p:spPr>
            <a:xfrm>
              <a:off x="6279413" y="3612260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156057" y="26123"/>
                  </a:moveTo>
                  <a:lnTo>
                    <a:pt x="155257" y="20586"/>
                  </a:lnTo>
                  <a:lnTo>
                    <a:pt x="153682" y="15836"/>
                  </a:lnTo>
                  <a:lnTo>
                    <a:pt x="144081" y="4457"/>
                  </a:lnTo>
                  <a:lnTo>
                    <a:pt x="130403" y="546"/>
                  </a:lnTo>
                  <a:lnTo>
                    <a:pt x="129908" y="685"/>
                  </a:lnTo>
                  <a:lnTo>
                    <a:pt x="129908" y="0"/>
                  </a:lnTo>
                  <a:lnTo>
                    <a:pt x="25336" y="0"/>
                  </a:lnTo>
                  <a:lnTo>
                    <a:pt x="25336" y="685"/>
                  </a:lnTo>
                  <a:lnTo>
                    <a:pt x="12103" y="4279"/>
                  </a:lnTo>
                  <a:lnTo>
                    <a:pt x="2374" y="15836"/>
                  </a:lnTo>
                  <a:lnTo>
                    <a:pt x="0" y="20586"/>
                  </a:lnTo>
                  <a:lnTo>
                    <a:pt x="0" y="26123"/>
                  </a:lnTo>
                  <a:lnTo>
                    <a:pt x="5054" y="41643"/>
                  </a:lnTo>
                  <a:lnTo>
                    <a:pt x="17729" y="50342"/>
                  </a:lnTo>
                  <a:lnTo>
                    <a:pt x="25336" y="50520"/>
                  </a:lnTo>
                  <a:lnTo>
                    <a:pt x="25336" y="51473"/>
                  </a:lnTo>
                  <a:lnTo>
                    <a:pt x="129908" y="51473"/>
                  </a:lnTo>
                  <a:lnTo>
                    <a:pt x="129908" y="50647"/>
                  </a:lnTo>
                  <a:lnTo>
                    <a:pt x="137604" y="50673"/>
                  </a:lnTo>
                  <a:lnTo>
                    <a:pt x="151295" y="41173"/>
                  </a:lnTo>
                  <a:lnTo>
                    <a:pt x="153682" y="36423"/>
                  </a:lnTo>
                  <a:lnTo>
                    <a:pt x="155257" y="31661"/>
                  </a:lnTo>
                  <a:lnTo>
                    <a:pt x="156057" y="2612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82" name="object 26682"/>
            <p:cNvSpPr/>
            <p:nvPr/>
          </p:nvSpPr>
          <p:spPr>
            <a:xfrm>
              <a:off x="6279413" y="3612248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25336" y="51485"/>
                  </a:moveTo>
                  <a:lnTo>
                    <a:pt x="129908" y="51485"/>
                  </a:lnTo>
                  <a:lnTo>
                    <a:pt x="140008" y="49530"/>
                  </a:lnTo>
                  <a:lnTo>
                    <a:pt x="148324" y="44159"/>
                  </a:lnTo>
                  <a:lnTo>
                    <a:pt x="153966" y="36114"/>
                  </a:lnTo>
                  <a:lnTo>
                    <a:pt x="156044" y="26136"/>
                  </a:lnTo>
                  <a:lnTo>
                    <a:pt x="153966" y="16041"/>
                  </a:lnTo>
                  <a:lnTo>
                    <a:pt x="148324" y="7724"/>
                  </a:lnTo>
                  <a:lnTo>
                    <a:pt x="140008" y="2080"/>
                  </a:lnTo>
                  <a:lnTo>
                    <a:pt x="129908" y="0"/>
                  </a:lnTo>
                  <a:lnTo>
                    <a:pt x="25336" y="0"/>
                  </a:lnTo>
                  <a:lnTo>
                    <a:pt x="15366" y="2080"/>
                  </a:lnTo>
                  <a:lnTo>
                    <a:pt x="7324" y="7724"/>
                  </a:lnTo>
                  <a:lnTo>
                    <a:pt x="1955" y="16041"/>
                  </a:lnTo>
                  <a:lnTo>
                    <a:pt x="0" y="26136"/>
                  </a:lnTo>
                  <a:lnTo>
                    <a:pt x="1955" y="36114"/>
                  </a:lnTo>
                  <a:lnTo>
                    <a:pt x="7324" y="44159"/>
                  </a:lnTo>
                  <a:lnTo>
                    <a:pt x="15366" y="49530"/>
                  </a:lnTo>
                  <a:lnTo>
                    <a:pt x="25336" y="51485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683" name="object 26683"/>
          <p:cNvSpPr txBox="1"/>
          <p:nvPr/>
        </p:nvSpPr>
        <p:spPr>
          <a:xfrm>
            <a:off x="5059724" y="2478045"/>
            <a:ext cx="118729" cy="75613"/>
          </a:xfrm>
          <a:prstGeom prst="rect">
            <a:avLst/>
          </a:prstGeom>
        </p:spPr>
        <p:txBody>
          <a:bodyPr vert="horz" wrap="square" lIns="0" tIns="3000" rIns="0" bIns="0" rtlCol="0">
            <a:spAutoFit/>
          </a:bodyPr>
          <a:lstStyle/>
          <a:p>
            <a:pPr>
              <a:spcBef>
                <a:spcPts val="24"/>
              </a:spcBef>
            </a:pPr>
            <a:endParaRPr sz="236">
              <a:latin typeface="Times New Roman"/>
              <a:cs typeface="Times New Roman"/>
            </a:endParaRPr>
          </a:p>
          <a:p>
            <a:pPr marL="8573"/>
            <a:r>
              <a:rPr sz="236" u="sng" spc="-34" dirty="0">
                <a:solidFill>
                  <a:srgbClr val="282828"/>
                </a:solidFill>
                <a:uFill>
                  <a:solidFill>
                    <a:srgbClr val="5E5E5E"/>
                  </a:solidFill>
                </a:uFill>
                <a:latin typeface="Tahoma"/>
                <a:cs typeface="Tahoma"/>
              </a:rPr>
              <a:t>    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  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u="sng" spc="-34" dirty="0">
                <a:solidFill>
                  <a:srgbClr val="282828"/>
                </a:solidFill>
                <a:uFill>
                  <a:solidFill>
                    <a:srgbClr val="5E5E5E"/>
                  </a:solidFill>
                </a:uFill>
                <a:latin typeface="Tahoma"/>
                <a:cs typeface="Tahoma"/>
              </a:rPr>
              <a:t> </a:t>
            </a:r>
            <a:r>
              <a:rPr sz="236" u="sng" dirty="0">
                <a:solidFill>
                  <a:srgbClr val="282828"/>
                </a:solidFill>
                <a:uFill>
                  <a:solidFill>
                    <a:srgbClr val="5E5E5E"/>
                  </a:solidFill>
                </a:uFill>
                <a:latin typeface="Tahoma"/>
                <a:cs typeface="Tahoma"/>
              </a:rPr>
              <a:t> </a:t>
            </a:r>
            <a:endParaRPr sz="236">
              <a:latin typeface="Tahoma"/>
              <a:cs typeface="Tahoma"/>
            </a:endParaRPr>
          </a:p>
        </p:txBody>
      </p:sp>
      <p:sp>
        <p:nvSpPr>
          <p:cNvPr id="26684" name="object 26684"/>
          <p:cNvSpPr txBox="1"/>
          <p:nvPr/>
        </p:nvSpPr>
        <p:spPr>
          <a:xfrm>
            <a:off x="5393348" y="2428848"/>
            <a:ext cx="81009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47" dirty="0">
                <a:solidFill>
                  <a:srgbClr val="282828"/>
                </a:solidFill>
                <a:latin typeface="Tahoma"/>
                <a:cs typeface="Tahoma"/>
              </a:rPr>
              <a:t>ur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21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685" name="object 26685"/>
          <p:cNvGrpSpPr/>
          <p:nvPr/>
        </p:nvGrpSpPr>
        <p:grpSpPr>
          <a:xfrm>
            <a:off x="5929177" y="3001339"/>
            <a:ext cx="106728" cy="36005"/>
            <a:chOff x="7090632" y="4446428"/>
            <a:chExt cx="158115" cy="53340"/>
          </a:xfrm>
        </p:grpSpPr>
        <p:sp>
          <p:nvSpPr>
            <p:cNvPr id="26686" name="object 26686"/>
            <p:cNvSpPr/>
            <p:nvPr/>
          </p:nvSpPr>
          <p:spPr>
            <a:xfrm>
              <a:off x="7091413" y="4446955"/>
              <a:ext cx="156210" cy="50800"/>
            </a:xfrm>
            <a:custGeom>
              <a:avLst/>
              <a:gdLst/>
              <a:ahLst/>
              <a:cxnLst/>
              <a:rect l="l" t="t" r="r" b="b"/>
              <a:pathLst>
                <a:path w="156209" h="50800">
                  <a:moveTo>
                    <a:pt x="51498" y="25628"/>
                  </a:moveTo>
                  <a:lnTo>
                    <a:pt x="50698" y="20091"/>
                  </a:lnTo>
                  <a:lnTo>
                    <a:pt x="49123" y="15328"/>
                  </a:lnTo>
                  <a:lnTo>
                    <a:pt x="39522" y="3962"/>
                  </a:lnTo>
                  <a:lnTo>
                    <a:pt x="25857" y="38"/>
                  </a:lnTo>
                  <a:lnTo>
                    <a:pt x="12115" y="3771"/>
                  </a:lnTo>
                  <a:lnTo>
                    <a:pt x="2374" y="15328"/>
                  </a:lnTo>
                  <a:lnTo>
                    <a:pt x="800" y="20091"/>
                  </a:lnTo>
                  <a:lnTo>
                    <a:pt x="0" y="25628"/>
                  </a:lnTo>
                  <a:lnTo>
                    <a:pt x="5638" y="41605"/>
                  </a:lnTo>
                  <a:lnTo>
                    <a:pt x="17995" y="50139"/>
                  </a:lnTo>
                  <a:lnTo>
                    <a:pt x="33045" y="50177"/>
                  </a:lnTo>
                  <a:lnTo>
                    <a:pt x="46748" y="40678"/>
                  </a:lnTo>
                  <a:lnTo>
                    <a:pt x="49123" y="35928"/>
                  </a:lnTo>
                  <a:lnTo>
                    <a:pt x="50698" y="31165"/>
                  </a:lnTo>
                  <a:lnTo>
                    <a:pt x="51498" y="25628"/>
                  </a:lnTo>
                  <a:close/>
                </a:path>
                <a:path w="156209" h="50800">
                  <a:moveTo>
                    <a:pt x="156083" y="25628"/>
                  </a:moveTo>
                  <a:lnTo>
                    <a:pt x="155282" y="20091"/>
                  </a:lnTo>
                  <a:lnTo>
                    <a:pt x="153708" y="15328"/>
                  </a:lnTo>
                  <a:lnTo>
                    <a:pt x="144005" y="3835"/>
                  </a:lnTo>
                  <a:lnTo>
                    <a:pt x="130327" y="0"/>
                  </a:lnTo>
                  <a:lnTo>
                    <a:pt x="116649" y="3835"/>
                  </a:lnTo>
                  <a:lnTo>
                    <a:pt x="106959" y="15328"/>
                  </a:lnTo>
                  <a:lnTo>
                    <a:pt x="105384" y="20091"/>
                  </a:lnTo>
                  <a:lnTo>
                    <a:pt x="104584" y="25628"/>
                  </a:lnTo>
                  <a:lnTo>
                    <a:pt x="110121" y="41465"/>
                  </a:lnTo>
                  <a:lnTo>
                    <a:pt x="122504" y="50101"/>
                  </a:lnTo>
                  <a:lnTo>
                    <a:pt x="137604" y="50266"/>
                  </a:lnTo>
                  <a:lnTo>
                    <a:pt x="151320" y="40678"/>
                  </a:lnTo>
                  <a:lnTo>
                    <a:pt x="153708" y="35928"/>
                  </a:lnTo>
                  <a:lnTo>
                    <a:pt x="155282" y="31165"/>
                  </a:lnTo>
                  <a:lnTo>
                    <a:pt x="156083" y="2562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87" name="object 26687"/>
            <p:cNvSpPr/>
            <p:nvPr/>
          </p:nvSpPr>
          <p:spPr>
            <a:xfrm>
              <a:off x="7091426" y="4447222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70">
                  <a:moveTo>
                    <a:pt x="25349" y="51498"/>
                  </a:moveTo>
                  <a:lnTo>
                    <a:pt x="129920" y="51498"/>
                  </a:lnTo>
                  <a:lnTo>
                    <a:pt x="140021" y="49418"/>
                  </a:lnTo>
                  <a:lnTo>
                    <a:pt x="148337" y="43772"/>
                  </a:lnTo>
                  <a:lnTo>
                    <a:pt x="153979" y="35451"/>
                  </a:lnTo>
                  <a:lnTo>
                    <a:pt x="156057" y="25349"/>
                  </a:lnTo>
                  <a:lnTo>
                    <a:pt x="153979" y="15371"/>
                  </a:lnTo>
                  <a:lnTo>
                    <a:pt x="148337" y="7326"/>
                  </a:lnTo>
                  <a:lnTo>
                    <a:pt x="140021" y="1955"/>
                  </a:lnTo>
                  <a:lnTo>
                    <a:pt x="129920" y="0"/>
                  </a:lnTo>
                  <a:lnTo>
                    <a:pt x="25349" y="0"/>
                  </a:lnTo>
                  <a:lnTo>
                    <a:pt x="15376" y="1955"/>
                  </a:lnTo>
                  <a:lnTo>
                    <a:pt x="7331" y="7326"/>
                  </a:lnTo>
                  <a:lnTo>
                    <a:pt x="1956" y="15371"/>
                  </a:lnTo>
                  <a:lnTo>
                    <a:pt x="0" y="25349"/>
                  </a:lnTo>
                  <a:lnTo>
                    <a:pt x="1956" y="35451"/>
                  </a:lnTo>
                  <a:lnTo>
                    <a:pt x="7331" y="43772"/>
                  </a:lnTo>
                  <a:lnTo>
                    <a:pt x="15376" y="49418"/>
                  </a:lnTo>
                  <a:lnTo>
                    <a:pt x="253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88" name="object 26688"/>
            <p:cNvSpPr/>
            <p:nvPr/>
          </p:nvSpPr>
          <p:spPr>
            <a:xfrm>
              <a:off x="7091413" y="4446955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70">
                  <a:moveTo>
                    <a:pt x="156083" y="25628"/>
                  </a:moveTo>
                  <a:lnTo>
                    <a:pt x="155282" y="20091"/>
                  </a:lnTo>
                  <a:lnTo>
                    <a:pt x="153708" y="15328"/>
                  </a:lnTo>
                  <a:lnTo>
                    <a:pt x="144005" y="3835"/>
                  </a:lnTo>
                  <a:lnTo>
                    <a:pt x="130327" y="0"/>
                  </a:lnTo>
                  <a:lnTo>
                    <a:pt x="129374" y="266"/>
                  </a:lnTo>
                  <a:lnTo>
                    <a:pt x="26644" y="266"/>
                  </a:lnTo>
                  <a:lnTo>
                    <a:pt x="0" y="25628"/>
                  </a:lnTo>
                  <a:lnTo>
                    <a:pt x="5638" y="41605"/>
                  </a:lnTo>
                  <a:lnTo>
                    <a:pt x="17995" y="50139"/>
                  </a:lnTo>
                  <a:lnTo>
                    <a:pt x="25361" y="50165"/>
                  </a:lnTo>
                  <a:lnTo>
                    <a:pt x="25361" y="51765"/>
                  </a:lnTo>
                  <a:lnTo>
                    <a:pt x="129933" y="51765"/>
                  </a:lnTo>
                  <a:lnTo>
                    <a:pt x="129933" y="50190"/>
                  </a:lnTo>
                  <a:lnTo>
                    <a:pt x="137604" y="50266"/>
                  </a:lnTo>
                  <a:lnTo>
                    <a:pt x="151320" y="40678"/>
                  </a:lnTo>
                  <a:lnTo>
                    <a:pt x="153708" y="35928"/>
                  </a:lnTo>
                  <a:lnTo>
                    <a:pt x="155282" y="31165"/>
                  </a:lnTo>
                  <a:lnTo>
                    <a:pt x="156083" y="2562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89" name="object 26689"/>
            <p:cNvSpPr/>
            <p:nvPr/>
          </p:nvSpPr>
          <p:spPr>
            <a:xfrm>
              <a:off x="7091426" y="4447222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09" h="52070">
                  <a:moveTo>
                    <a:pt x="25349" y="51498"/>
                  </a:moveTo>
                  <a:lnTo>
                    <a:pt x="129920" y="51498"/>
                  </a:lnTo>
                  <a:lnTo>
                    <a:pt x="140021" y="49418"/>
                  </a:lnTo>
                  <a:lnTo>
                    <a:pt x="148337" y="43772"/>
                  </a:lnTo>
                  <a:lnTo>
                    <a:pt x="153979" y="35451"/>
                  </a:lnTo>
                  <a:lnTo>
                    <a:pt x="156057" y="25349"/>
                  </a:lnTo>
                  <a:lnTo>
                    <a:pt x="153979" y="15371"/>
                  </a:lnTo>
                  <a:lnTo>
                    <a:pt x="148337" y="7326"/>
                  </a:lnTo>
                  <a:lnTo>
                    <a:pt x="140021" y="1955"/>
                  </a:lnTo>
                  <a:lnTo>
                    <a:pt x="129920" y="0"/>
                  </a:lnTo>
                  <a:lnTo>
                    <a:pt x="25349" y="0"/>
                  </a:lnTo>
                  <a:lnTo>
                    <a:pt x="15376" y="1955"/>
                  </a:lnTo>
                  <a:lnTo>
                    <a:pt x="7331" y="7326"/>
                  </a:lnTo>
                  <a:lnTo>
                    <a:pt x="1956" y="15371"/>
                  </a:lnTo>
                  <a:lnTo>
                    <a:pt x="0" y="25349"/>
                  </a:lnTo>
                  <a:lnTo>
                    <a:pt x="1956" y="35451"/>
                  </a:lnTo>
                  <a:lnTo>
                    <a:pt x="7331" y="43772"/>
                  </a:lnTo>
                  <a:lnTo>
                    <a:pt x="15376" y="49418"/>
                  </a:lnTo>
                  <a:lnTo>
                    <a:pt x="253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690" name="object 26690"/>
          <p:cNvSpPr txBox="1"/>
          <p:nvPr/>
        </p:nvSpPr>
        <p:spPr>
          <a:xfrm>
            <a:off x="5941465" y="2991933"/>
            <a:ext cx="81009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u</a:t>
            </a: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7" dirty="0">
                <a:solidFill>
                  <a:srgbClr val="282828"/>
                </a:solidFill>
                <a:latin typeface="Tahoma"/>
                <a:cs typeface="Tahoma"/>
              </a:rPr>
              <a:t>r</a:t>
            </a:r>
            <a:r>
              <a:rPr sz="236" spc="-34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</a:t>
            </a:r>
            <a:r>
              <a:rPr sz="236" spc="-61" dirty="0">
                <a:solidFill>
                  <a:srgbClr val="282828"/>
                </a:solidFill>
                <a:latin typeface="Tahoma"/>
                <a:cs typeface="Tahoma"/>
              </a:rPr>
              <a:t>22</a:t>
            </a:r>
            <a:endParaRPr sz="236">
              <a:latin typeface="Tahoma"/>
              <a:cs typeface="Tahoma"/>
            </a:endParaRPr>
          </a:p>
        </p:txBody>
      </p:sp>
      <p:grpSp>
        <p:nvGrpSpPr>
          <p:cNvPr id="26691" name="object 26691"/>
          <p:cNvGrpSpPr/>
          <p:nvPr/>
        </p:nvGrpSpPr>
        <p:grpSpPr>
          <a:xfrm>
            <a:off x="3315361" y="2487983"/>
            <a:ext cx="106728" cy="36005"/>
            <a:chOff x="3218313" y="3685901"/>
            <a:chExt cx="158115" cy="53340"/>
          </a:xfrm>
        </p:grpSpPr>
        <p:sp>
          <p:nvSpPr>
            <p:cNvPr id="26692" name="object 26692"/>
            <p:cNvSpPr/>
            <p:nvPr/>
          </p:nvSpPr>
          <p:spPr>
            <a:xfrm>
              <a:off x="3219107" y="3686695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156070" y="26149"/>
                  </a:moveTo>
                  <a:lnTo>
                    <a:pt x="155270" y="20612"/>
                  </a:lnTo>
                  <a:lnTo>
                    <a:pt x="153682" y="15049"/>
                  </a:lnTo>
                  <a:lnTo>
                    <a:pt x="144322" y="3860"/>
                  </a:lnTo>
                  <a:lnTo>
                    <a:pt x="130721" y="292"/>
                  </a:lnTo>
                  <a:lnTo>
                    <a:pt x="130721" y="0"/>
                  </a:lnTo>
                  <a:lnTo>
                    <a:pt x="25349" y="0"/>
                  </a:lnTo>
                  <a:lnTo>
                    <a:pt x="25349" y="266"/>
                  </a:lnTo>
                  <a:lnTo>
                    <a:pt x="11734" y="3860"/>
                  </a:lnTo>
                  <a:lnTo>
                    <a:pt x="2374" y="15049"/>
                  </a:lnTo>
                  <a:lnTo>
                    <a:pt x="787" y="20612"/>
                  </a:lnTo>
                  <a:lnTo>
                    <a:pt x="0" y="26149"/>
                  </a:lnTo>
                  <a:lnTo>
                    <a:pt x="5715" y="42176"/>
                  </a:lnTo>
                  <a:lnTo>
                    <a:pt x="18186" y="50457"/>
                  </a:lnTo>
                  <a:lnTo>
                    <a:pt x="25349" y="50419"/>
                  </a:lnTo>
                  <a:lnTo>
                    <a:pt x="25349" y="51498"/>
                  </a:lnTo>
                  <a:lnTo>
                    <a:pt x="130721" y="51498"/>
                  </a:lnTo>
                  <a:lnTo>
                    <a:pt x="130721" y="50368"/>
                  </a:lnTo>
                  <a:lnTo>
                    <a:pt x="137833" y="50457"/>
                  </a:lnTo>
                  <a:lnTo>
                    <a:pt x="151320" y="41198"/>
                  </a:lnTo>
                  <a:lnTo>
                    <a:pt x="153682" y="36436"/>
                  </a:lnTo>
                  <a:lnTo>
                    <a:pt x="155270" y="30899"/>
                  </a:lnTo>
                  <a:lnTo>
                    <a:pt x="156070" y="2614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945"/>
            </a:p>
          </p:txBody>
        </p:sp>
        <p:sp>
          <p:nvSpPr>
            <p:cNvPr id="26693" name="object 26693"/>
            <p:cNvSpPr/>
            <p:nvPr/>
          </p:nvSpPr>
          <p:spPr>
            <a:xfrm>
              <a:off x="3219107" y="3686695"/>
              <a:ext cx="156210" cy="52069"/>
            </a:xfrm>
            <a:custGeom>
              <a:avLst/>
              <a:gdLst/>
              <a:ahLst/>
              <a:cxnLst/>
              <a:rect l="l" t="t" r="r" b="b"/>
              <a:pathLst>
                <a:path w="156210" h="52070">
                  <a:moveTo>
                    <a:pt x="25349" y="51498"/>
                  </a:moveTo>
                  <a:lnTo>
                    <a:pt x="130721" y="51498"/>
                  </a:lnTo>
                  <a:lnTo>
                    <a:pt x="140691" y="49432"/>
                  </a:lnTo>
                  <a:lnTo>
                    <a:pt x="148732" y="43876"/>
                  </a:lnTo>
                  <a:lnTo>
                    <a:pt x="154102" y="35794"/>
                  </a:lnTo>
                  <a:lnTo>
                    <a:pt x="156057" y="26149"/>
                  </a:lnTo>
                  <a:lnTo>
                    <a:pt x="154102" y="16046"/>
                  </a:lnTo>
                  <a:lnTo>
                    <a:pt x="148732" y="7726"/>
                  </a:lnTo>
                  <a:lnTo>
                    <a:pt x="140691" y="2080"/>
                  </a:lnTo>
                  <a:lnTo>
                    <a:pt x="130721" y="0"/>
                  </a:lnTo>
                  <a:lnTo>
                    <a:pt x="25349" y="0"/>
                  </a:lnTo>
                  <a:lnTo>
                    <a:pt x="15376" y="2080"/>
                  </a:lnTo>
                  <a:lnTo>
                    <a:pt x="7331" y="7726"/>
                  </a:lnTo>
                  <a:lnTo>
                    <a:pt x="1956" y="16046"/>
                  </a:lnTo>
                  <a:lnTo>
                    <a:pt x="0" y="26149"/>
                  </a:lnTo>
                  <a:lnTo>
                    <a:pt x="1956" y="35794"/>
                  </a:lnTo>
                  <a:lnTo>
                    <a:pt x="7331" y="43876"/>
                  </a:lnTo>
                  <a:lnTo>
                    <a:pt x="15376" y="49432"/>
                  </a:lnTo>
                  <a:lnTo>
                    <a:pt x="25349" y="51498"/>
                  </a:lnTo>
                </a:path>
              </a:pathLst>
            </a:custGeom>
            <a:ln w="3175">
              <a:solidFill>
                <a:srgbClr val="282828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</p:grpSp>
      <p:sp>
        <p:nvSpPr>
          <p:cNvPr id="26694" name="object 26694"/>
          <p:cNvSpPr txBox="1"/>
          <p:nvPr/>
        </p:nvSpPr>
        <p:spPr>
          <a:xfrm>
            <a:off x="3327642" y="2479117"/>
            <a:ext cx="82296" cy="44082"/>
          </a:xfrm>
          <a:prstGeom prst="rect">
            <a:avLst/>
          </a:prstGeom>
        </p:spPr>
        <p:txBody>
          <a:bodyPr vert="horz" wrap="square" lIns="0" tIns="7715" rIns="0" bIns="0" rtlCol="0">
            <a:spAutoFit/>
          </a:bodyPr>
          <a:lstStyle/>
          <a:p>
            <a:pPr marL="8573">
              <a:spcBef>
                <a:spcPts val="61"/>
              </a:spcBef>
            </a:pPr>
            <a:r>
              <a:rPr sz="236" spc="-88" dirty="0">
                <a:solidFill>
                  <a:srgbClr val="282828"/>
                </a:solidFill>
                <a:latin typeface="Tahoma"/>
                <a:cs typeface="Tahoma"/>
              </a:rPr>
              <a:t>m</a:t>
            </a:r>
            <a:r>
              <a:rPr sz="236" spc="-47" dirty="0">
                <a:solidFill>
                  <a:srgbClr val="282828"/>
                </a:solidFill>
                <a:latin typeface="Tahoma"/>
                <a:cs typeface="Tahoma"/>
              </a:rPr>
              <a:t>ur</a:t>
            </a:r>
            <a:r>
              <a:rPr sz="236" spc="-30" dirty="0">
                <a:solidFill>
                  <a:srgbClr val="282828"/>
                </a:solidFill>
                <a:latin typeface="Tahoma"/>
                <a:cs typeface="Tahoma"/>
              </a:rPr>
              <a:t> </a:t>
            </a:r>
            <a:r>
              <a:rPr sz="236" spc="-57" dirty="0">
                <a:solidFill>
                  <a:srgbClr val="282828"/>
                </a:solidFill>
                <a:latin typeface="Tahoma"/>
                <a:cs typeface="Tahoma"/>
              </a:rPr>
              <a:t>113</a:t>
            </a:r>
            <a:endParaRPr sz="236">
              <a:latin typeface="Tahoma"/>
              <a:cs typeface="Tahoma"/>
            </a:endParaRPr>
          </a:p>
        </p:txBody>
      </p:sp>
      <p:pic>
        <p:nvPicPr>
          <p:cNvPr id="26695" name="object 26695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6165002" y="4919132"/>
            <a:ext cx="1714500" cy="102870"/>
          </a:xfrm>
          <a:prstGeom prst="rect">
            <a:avLst/>
          </a:prstGeom>
        </p:spPr>
      </p:pic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643188" y="0"/>
            <a:ext cx="3857625" cy="5143500"/>
            <a:chOff x="0" y="0"/>
            <a:chExt cx="57150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5715000" cy="762000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50095" y="7387501"/>
              <a:ext cx="2374900" cy="142494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143000" y="0"/>
            <a:ext cx="6858000" cy="5143500"/>
            <a:chOff x="0" y="0"/>
            <a:chExt cx="101600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0160000" cy="762000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40003" y="7287603"/>
              <a:ext cx="2540000" cy="15240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1AC9ABE-FC97-2C4F-8CA1-1B8B4860549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76797"/>
            <a:ext cx="6858000" cy="1790700"/>
          </a:xfrm>
        </p:spPr>
        <p:txBody>
          <a:bodyPr>
            <a:noAutofit/>
          </a:bodyPr>
          <a:lstStyle/>
          <a:p>
            <a:r>
              <a:rPr lang="en-GB" sz="3000" dirty="0" err="1"/>
              <a:t>Projet</a:t>
            </a:r>
            <a:r>
              <a:rPr lang="en-GB" sz="3000" dirty="0"/>
              <a:t> NG2B</a:t>
            </a:r>
            <a:br>
              <a:rPr lang="en-GB" sz="3000" dirty="0"/>
            </a:br>
            <a:br>
              <a:rPr lang="en-GB" sz="1800" dirty="0"/>
            </a:br>
            <a:r>
              <a:rPr lang="en-GB" sz="3000" dirty="0" err="1"/>
              <a:t>Protocoles</a:t>
            </a:r>
            <a:r>
              <a:rPr lang="en-GB" sz="3000" dirty="0"/>
              <a:t> de </a:t>
            </a:r>
            <a:r>
              <a:rPr lang="en-GB" sz="3000" dirty="0" err="1"/>
              <a:t>caractérisation</a:t>
            </a:r>
            <a:r>
              <a:rPr lang="en-GB" sz="3000" dirty="0"/>
              <a:t> </a:t>
            </a:r>
            <a:br>
              <a:rPr lang="en-GB" sz="3000" dirty="0"/>
            </a:br>
            <a:r>
              <a:rPr lang="en-GB" sz="3000" dirty="0"/>
              <a:t>et Carte </a:t>
            </a:r>
            <a:r>
              <a:rPr lang="en-GB" sz="3000" dirty="0" err="1"/>
              <a:t>d’identité</a:t>
            </a:r>
            <a:br>
              <a:rPr lang="en-GB" sz="3000" dirty="0"/>
            </a:br>
            <a:br>
              <a:rPr lang="en-GB" sz="3000" dirty="0"/>
            </a:br>
            <a:r>
              <a:rPr lang="en-GB" sz="2400" dirty="0" err="1"/>
              <a:t>Résultats</a:t>
            </a:r>
            <a:r>
              <a:rPr lang="en-GB" sz="2400" dirty="0"/>
              <a:t> des </a:t>
            </a:r>
            <a:r>
              <a:rPr lang="en-GB" sz="2400" dirty="0" err="1"/>
              <a:t>mesures</a:t>
            </a:r>
            <a:r>
              <a:rPr lang="en-GB" sz="2400" dirty="0"/>
              <a:t> </a:t>
            </a:r>
            <a:r>
              <a:rPr lang="en-GB" sz="2400" dirty="0" err="1"/>
              <a:t>en</a:t>
            </a:r>
            <a:r>
              <a:rPr lang="en-GB" sz="2400" dirty="0"/>
              <a:t> </a:t>
            </a:r>
            <a:r>
              <a:rPr lang="en-GB" sz="2400" dirty="0" err="1"/>
              <a:t>laboratoire</a:t>
            </a:r>
            <a:endParaRPr lang="fr-FR" sz="3000" dirty="0"/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6431A606-D4E5-CBEB-9B6E-D8F54CD3BB4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350752"/>
            <a:ext cx="6858000" cy="1241822"/>
          </a:xfrm>
        </p:spPr>
        <p:txBody>
          <a:bodyPr/>
          <a:lstStyle/>
          <a:p>
            <a:r>
              <a:rPr lang="en-GB" b="1" dirty="0" err="1"/>
              <a:t>Cerema</a:t>
            </a:r>
            <a:r>
              <a:rPr lang="en-GB" b="1" dirty="0"/>
              <a:t> - ENTPE - </a:t>
            </a:r>
            <a:r>
              <a:rPr lang="en-GB" b="1" dirty="0" err="1"/>
              <a:t>UniLaSalle</a:t>
            </a:r>
            <a:r>
              <a:rPr lang="en-GB" b="1" dirty="0"/>
              <a:t> </a:t>
            </a:r>
          </a:p>
          <a:p>
            <a:pPr algn="ctr"/>
            <a:r>
              <a:rPr lang="en-GB" b="1" dirty="0"/>
              <a:t> ----</a:t>
            </a:r>
          </a:p>
          <a:p>
            <a:pPr algn="ctr"/>
            <a:r>
              <a:rPr lang="en-GB" b="1" dirty="0"/>
              <a:t>Commission </a:t>
            </a:r>
            <a:r>
              <a:rPr lang="en-GB" b="1" dirty="0" err="1"/>
              <a:t>scientifique</a:t>
            </a:r>
            <a:r>
              <a:rPr lang="en-GB" b="1" dirty="0"/>
              <a:t> </a:t>
            </a:r>
          </a:p>
          <a:p>
            <a:endParaRPr lang="fr-FR" dirty="0"/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7FEA6E3-9BA7-3B4C-9E5E-BC5EE39B3EF8}"/>
              </a:ext>
            </a:extLst>
          </p:cNvPr>
          <p:cNvSpPr txBox="1"/>
          <p:nvPr/>
        </p:nvSpPr>
        <p:spPr>
          <a:xfrm>
            <a:off x="7853517" y="4689987"/>
            <a:ext cx="101021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dirty="0"/>
              <a:t>21 mars 2024</a:t>
            </a:r>
          </a:p>
        </p:txBody>
      </p:sp>
      <p:pic>
        <p:nvPicPr>
          <p:cNvPr id="6" name="Image 5">
            <a:extLst>
              <a:ext uri="{FF2B5EF4-FFF2-40B4-BE49-F238E27FC236}">
                <a16:creationId xmlns:a16="http://schemas.microsoft.com/office/drawing/2014/main" id="{5ACB98CC-6279-D546-8567-04B6292E05A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53972" y="1472413"/>
            <a:ext cx="1289651" cy="532138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5AD45FA7-74FD-7741-8F14-53E0581AC36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81535" y="298626"/>
            <a:ext cx="1462088" cy="532138"/>
          </a:xfrm>
          <a:prstGeom prst="rect">
            <a:avLst/>
          </a:prstGeom>
        </p:spPr>
      </p:pic>
      <p:pic>
        <p:nvPicPr>
          <p:cNvPr id="9" name="Picture 2" descr="Accueil">
            <a:extLst>
              <a:ext uri="{FF2B5EF4-FFF2-40B4-BE49-F238E27FC236}">
                <a16:creationId xmlns:a16="http://schemas.microsoft.com/office/drawing/2014/main" id="{15080C33-7307-644C-9FF1-9F442BBFFC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8104" y="862986"/>
            <a:ext cx="1326896" cy="6024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33243344-1D4B-5F42-A0E0-1FD59D0D7BF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9001" y="298625"/>
            <a:ext cx="923999" cy="1033421"/>
          </a:xfrm>
          <a:prstGeom prst="rect">
            <a:avLst/>
          </a:prstGeom>
        </p:spPr>
      </p:pic>
      <p:pic>
        <p:nvPicPr>
          <p:cNvPr id="4100" name="Picture 4" descr="Une image contenant Police, texte, Graphique, typographie&#10;&#10;Description générée automatiquement">
            <a:extLst>
              <a:ext uri="{FF2B5EF4-FFF2-40B4-BE49-F238E27FC236}">
                <a16:creationId xmlns:a16="http://schemas.microsoft.com/office/drawing/2014/main" id="{5482A92C-2EFD-B549-B86D-2F989677C9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81764"/>
            <a:ext cx="1600200" cy="6227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76517303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143000" y="0"/>
            <a:ext cx="6858000" cy="5143500"/>
            <a:chOff x="0" y="0"/>
            <a:chExt cx="101600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0160000" cy="7619999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40003" y="7287602"/>
              <a:ext cx="2540000" cy="15240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143000" y="0"/>
            <a:ext cx="6858000" cy="5143500"/>
            <a:chOff x="0" y="0"/>
            <a:chExt cx="101600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0160000" cy="762000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40003" y="7287603"/>
              <a:ext cx="2540000" cy="15240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143000" y="1"/>
            <a:ext cx="6858000" cy="5143071"/>
            <a:chOff x="0" y="0"/>
            <a:chExt cx="10160000" cy="761936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0160000" cy="761904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40003" y="7287603"/>
              <a:ext cx="2540000" cy="15240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143000" y="0"/>
            <a:ext cx="6858000" cy="5143500"/>
            <a:chOff x="0" y="0"/>
            <a:chExt cx="101600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0160000" cy="7619999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40003" y="7287603"/>
              <a:ext cx="2540000" cy="15240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143000" y="0"/>
            <a:ext cx="6858000" cy="5143500"/>
            <a:chOff x="0" y="0"/>
            <a:chExt cx="101600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0160000" cy="7619999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40003" y="7287603"/>
              <a:ext cx="2540000" cy="15240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143000" y="0"/>
            <a:ext cx="6858000" cy="5143500"/>
            <a:chOff x="0" y="0"/>
            <a:chExt cx="101600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0160000" cy="7619999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40003" y="7287603"/>
              <a:ext cx="2540000" cy="15240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143000" y="0"/>
            <a:ext cx="6858000" cy="5143500"/>
            <a:chOff x="0" y="0"/>
            <a:chExt cx="101600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0160000" cy="7619999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40003" y="7287603"/>
              <a:ext cx="2540000" cy="15240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643188" y="0"/>
            <a:ext cx="3857625" cy="5143500"/>
            <a:chOff x="0" y="0"/>
            <a:chExt cx="57150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5715000" cy="762000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50095" y="7387501"/>
              <a:ext cx="2374900" cy="142494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143000" y="0"/>
            <a:ext cx="6858000" cy="5143500"/>
            <a:chOff x="0" y="0"/>
            <a:chExt cx="10160000" cy="7620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0160000" cy="7619999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11200" y="3261884"/>
              <a:ext cx="596900" cy="56889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58647" y="4467339"/>
              <a:ext cx="653097" cy="569264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12749" y="2617755"/>
              <a:ext cx="544880" cy="552570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712762" y="2617749"/>
              <a:ext cx="545465" cy="553085"/>
            </a:xfrm>
            <a:custGeom>
              <a:avLst/>
              <a:gdLst/>
              <a:ahLst/>
              <a:cxnLst/>
              <a:rect l="l" t="t" r="r" b="b"/>
              <a:pathLst>
                <a:path w="545465" h="553085">
                  <a:moveTo>
                    <a:pt x="0" y="552576"/>
                  </a:moveTo>
                  <a:lnTo>
                    <a:pt x="544868" y="552576"/>
                  </a:lnTo>
                  <a:lnTo>
                    <a:pt x="544868" y="0"/>
                  </a:lnTo>
                  <a:lnTo>
                    <a:pt x="0" y="0"/>
                  </a:lnTo>
                  <a:lnTo>
                    <a:pt x="0" y="55257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945"/>
            </a:p>
          </p:txBody>
        </p:sp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5843" y="3900004"/>
              <a:ext cx="418693" cy="554126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32916" y="5126596"/>
              <a:ext cx="504558" cy="552576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82517" y="5763166"/>
              <a:ext cx="605349" cy="554499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1353398" y="300392"/>
            <a:ext cx="5751405" cy="291555"/>
          </a:xfrm>
          <a:prstGeom prst="rect">
            <a:avLst/>
          </a:prstGeom>
        </p:spPr>
        <p:txBody>
          <a:bodyPr spcFirstLastPara="1" vert="horz" wrap="square" lIns="0" tIns="8573" rIns="0" bIns="0" rtlCol="0" anchor="t" anchorCtr="0">
            <a:spAutoFit/>
          </a:bodyPr>
          <a:lstStyle/>
          <a:p>
            <a:pPr marL="9858">
              <a:spcBef>
                <a:spcPts val="68"/>
              </a:spcBef>
            </a:pPr>
            <a:r>
              <a:rPr dirty="0"/>
              <a:t>La</a:t>
            </a:r>
            <a:r>
              <a:rPr spc="-3" dirty="0"/>
              <a:t> </a:t>
            </a:r>
            <a:r>
              <a:rPr spc="-10" dirty="0"/>
              <a:t>Cité</a:t>
            </a:r>
            <a:r>
              <a:rPr spc="-7" dirty="0"/>
              <a:t> </a:t>
            </a:r>
            <a:r>
              <a:rPr dirty="0"/>
              <a:t>des</a:t>
            </a:r>
            <a:r>
              <a:rPr spc="-3" dirty="0"/>
              <a:t> </a:t>
            </a:r>
            <a:r>
              <a:rPr spc="-7" dirty="0"/>
              <a:t>Climats</a:t>
            </a:r>
            <a:r>
              <a:rPr dirty="0"/>
              <a:t> </a:t>
            </a:r>
            <a:r>
              <a:rPr spc="-7" dirty="0"/>
              <a:t>et</a:t>
            </a:r>
            <a:r>
              <a:rPr spc="-3" dirty="0"/>
              <a:t> </a:t>
            </a:r>
            <a:r>
              <a:rPr dirty="0"/>
              <a:t>des</a:t>
            </a:r>
            <a:r>
              <a:rPr spc="-3" dirty="0"/>
              <a:t> Vins</a:t>
            </a:r>
            <a:r>
              <a:rPr spc="-7" dirty="0"/>
              <a:t> </a:t>
            </a:r>
            <a:r>
              <a:rPr dirty="0"/>
              <a:t>de </a:t>
            </a:r>
            <a:r>
              <a:rPr spc="-7" dirty="0"/>
              <a:t>Bourgogne</a:t>
            </a:r>
          </a:p>
        </p:txBody>
      </p:sp>
      <p:pic>
        <p:nvPicPr>
          <p:cNvPr id="12" name="object 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53831" y="788747"/>
            <a:ext cx="2418319" cy="338270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1614487" y="1498636"/>
            <a:ext cx="2183416" cy="2588594"/>
          </a:xfrm>
          <a:prstGeom prst="rect">
            <a:avLst/>
          </a:prstGeom>
        </p:spPr>
        <p:txBody>
          <a:bodyPr vert="horz" wrap="square" lIns="0" tIns="8573" rIns="0" bIns="0" rtlCol="0">
            <a:spAutoFit/>
          </a:bodyPr>
          <a:lstStyle/>
          <a:p>
            <a:pPr marL="8573">
              <a:spcBef>
                <a:spcPts val="68"/>
              </a:spcBef>
            </a:pPr>
            <a:r>
              <a:rPr sz="1215" b="1" spc="-3" dirty="0">
                <a:solidFill>
                  <a:srgbClr val="FFFFFF"/>
                </a:solidFill>
                <a:latin typeface="Calibri"/>
                <a:cs typeface="Calibri"/>
              </a:rPr>
              <a:t>Déjà</a:t>
            </a:r>
            <a:r>
              <a:rPr sz="1215" b="1" spc="-1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15" b="1" spc="-3" dirty="0">
                <a:solidFill>
                  <a:srgbClr val="FFFFFF"/>
                </a:solidFill>
                <a:latin typeface="Calibri"/>
                <a:cs typeface="Calibri"/>
              </a:rPr>
              <a:t>plusieurs</a:t>
            </a:r>
            <a:r>
              <a:rPr sz="1215" b="1" spc="-1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15" b="1" dirty="0">
                <a:solidFill>
                  <a:srgbClr val="FFFFFF"/>
                </a:solidFill>
                <a:latin typeface="Calibri"/>
                <a:cs typeface="Calibri"/>
              </a:rPr>
              <a:t>prix</a:t>
            </a:r>
            <a:r>
              <a:rPr sz="1215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15" b="1" spc="-7" dirty="0">
                <a:solidFill>
                  <a:srgbClr val="FFFFFF"/>
                </a:solidFill>
                <a:latin typeface="Calibri"/>
                <a:cs typeface="Calibri"/>
              </a:rPr>
              <a:t>internationaux</a:t>
            </a:r>
            <a:endParaRPr sz="1215">
              <a:latin typeface="Calibri"/>
              <a:cs typeface="Calibri"/>
            </a:endParaRPr>
          </a:p>
          <a:p>
            <a:pPr>
              <a:spcBef>
                <a:spcPts val="20"/>
              </a:spcBef>
            </a:pPr>
            <a:endParaRPr sz="1181">
              <a:latin typeface="Calibri"/>
              <a:cs typeface="Calibri"/>
            </a:endParaRPr>
          </a:p>
          <a:p>
            <a:pPr marL="454343">
              <a:spcBef>
                <a:spcPts val="3"/>
              </a:spcBef>
            </a:pPr>
            <a:r>
              <a:rPr sz="945" spc="-3" dirty="0">
                <a:solidFill>
                  <a:srgbClr val="FFFFFF"/>
                </a:solidFill>
                <a:latin typeface="Calibri"/>
                <a:cs typeface="Calibri"/>
              </a:rPr>
              <a:t>Green</a:t>
            </a:r>
            <a:r>
              <a:rPr sz="945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945" dirty="0">
                <a:solidFill>
                  <a:srgbClr val="FFFFFF"/>
                </a:solidFill>
                <a:latin typeface="Calibri"/>
                <a:cs typeface="Calibri"/>
              </a:rPr>
              <a:t>Good</a:t>
            </a:r>
            <a:r>
              <a:rPr sz="945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945" spc="-3" dirty="0">
                <a:solidFill>
                  <a:srgbClr val="FFFFFF"/>
                </a:solidFill>
                <a:latin typeface="Calibri"/>
                <a:cs typeface="Calibri"/>
              </a:rPr>
              <a:t>Design</a:t>
            </a:r>
            <a:r>
              <a:rPr sz="945" spc="-1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945" spc="-7" dirty="0">
                <a:solidFill>
                  <a:srgbClr val="FFFFFF"/>
                </a:solidFill>
                <a:latin typeface="Calibri"/>
                <a:cs typeface="Calibri"/>
              </a:rPr>
              <a:t>Award</a:t>
            </a:r>
            <a:r>
              <a:rPr sz="945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945" dirty="0">
                <a:solidFill>
                  <a:srgbClr val="FFFFFF"/>
                </a:solidFill>
                <a:latin typeface="Calibri"/>
                <a:cs typeface="Calibri"/>
              </a:rPr>
              <a:t>2023</a:t>
            </a:r>
            <a:endParaRPr sz="945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945">
              <a:latin typeface="Calibri"/>
              <a:cs typeface="Calibri"/>
            </a:endParaRPr>
          </a:p>
          <a:p>
            <a:pPr>
              <a:spcBef>
                <a:spcPts val="24"/>
              </a:spcBef>
            </a:pPr>
            <a:endParaRPr sz="945">
              <a:latin typeface="Calibri"/>
              <a:cs typeface="Calibri"/>
            </a:endParaRPr>
          </a:p>
          <a:p>
            <a:pPr marL="454343"/>
            <a:r>
              <a:rPr sz="945" spc="-3" dirty="0">
                <a:solidFill>
                  <a:srgbClr val="FFFFFF"/>
                </a:solidFill>
                <a:latin typeface="Calibri"/>
                <a:cs typeface="Calibri"/>
              </a:rPr>
              <a:t>LIV</a:t>
            </a:r>
            <a:r>
              <a:rPr sz="945" spc="-1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945" spc="-3" dirty="0">
                <a:solidFill>
                  <a:srgbClr val="FFFFFF"/>
                </a:solidFill>
                <a:latin typeface="Calibri"/>
                <a:cs typeface="Calibri"/>
              </a:rPr>
              <a:t>Hospitality</a:t>
            </a:r>
            <a:r>
              <a:rPr sz="945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945" spc="-3" dirty="0">
                <a:solidFill>
                  <a:srgbClr val="FFFFFF"/>
                </a:solidFill>
                <a:latin typeface="Calibri"/>
                <a:cs typeface="Calibri"/>
              </a:rPr>
              <a:t>Design</a:t>
            </a:r>
            <a:r>
              <a:rPr sz="945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945" spc="-7" dirty="0">
                <a:solidFill>
                  <a:srgbClr val="FFFFFF"/>
                </a:solidFill>
                <a:latin typeface="Calibri"/>
                <a:cs typeface="Calibri"/>
              </a:rPr>
              <a:t>Award</a:t>
            </a:r>
            <a:r>
              <a:rPr sz="945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945" dirty="0">
                <a:solidFill>
                  <a:srgbClr val="FFFFFF"/>
                </a:solidFill>
                <a:latin typeface="Calibri"/>
                <a:cs typeface="Calibri"/>
              </a:rPr>
              <a:t>2023</a:t>
            </a:r>
            <a:endParaRPr sz="945">
              <a:latin typeface="Calibri"/>
              <a:cs typeface="Calibri"/>
            </a:endParaRPr>
          </a:p>
          <a:p>
            <a:pPr marL="454343" marR="239601">
              <a:lnSpc>
                <a:spcPct val="269500"/>
              </a:lnSpc>
              <a:spcBef>
                <a:spcPts val="297"/>
              </a:spcBef>
            </a:pPr>
            <a:r>
              <a:rPr sz="945" spc="-24" dirty="0">
                <a:solidFill>
                  <a:srgbClr val="FFFFFF"/>
                </a:solidFill>
                <a:latin typeface="Calibri"/>
                <a:cs typeface="Calibri"/>
              </a:rPr>
              <a:t>BLT </a:t>
            </a:r>
            <a:r>
              <a:rPr sz="945" dirty="0">
                <a:solidFill>
                  <a:srgbClr val="FFFFFF"/>
                </a:solidFill>
                <a:latin typeface="Calibri"/>
                <a:cs typeface="Calibri"/>
              </a:rPr>
              <a:t>Built </a:t>
            </a:r>
            <a:r>
              <a:rPr sz="945" spc="-3" dirty="0">
                <a:solidFill>
                  <a:srgbClr val="FFFFFF"/>
                </a:solidFill>
                <a:latin typeface="Calibri"/>
                <a:cs typeface="Calibri"/>
              </a:rPr>
              <a:t>Design </a:t>
            </a:r>
            <a:r>
              <a:rPr sz="945" spc="-7" dirty="0">
                <a:solidFill>
                  <a:srgbClr val="FFFFFF"/>
                </a:solidFill>
                <a:latin typeface="Calibri"/>
                <a:cs typeface="Calibri"/>
              </a:rPr>
              <a:t>Award </a:t>
            </a:r>
            <a:r>
              <a:rPr sz="945" dirty="0">
                <a:solidFill>
                  <a:srgbClr val="FFFFFF"/>
                </a:solidFill>
                <a:latin typeface="Calibri"/>
                <a:cs typeface="Calibri"/>
              </a:rPr>
              <a:t>2023 </a:t>
            </a:r>
            <a:r>
              <a:rPr sz="945" spc="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945" spc="-3" dirty="0">
                <a:solidFill>
                  <a:srgbClr val="FFFFFF"/>
                </a:solidFill>
                <a:latin typeface="Calibri"/>
                <a:cs typeface="Calibri"/>
              </a:rPr>
              <a:t>Architecture</a:t>
            </a:r>
            <a:r>
              <a:rPr sz="945" spc="-2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945" spc="-7" dirty="0">
                <a:solidFill>
                  <a:srgbClr val="FFFFFF"/>
                </a:solidFill>
                <a:latin typeface="Calibri"/>
                <a:cs typeface="Calibri"/>
              </a:rPr>
              <a:t>MasterPrize</a:t>
            </a:r>
            <a:r>
              <a:rPr sz="945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945" dirty="0">
                <a:solidFill>
                  <a:srgbClr val="FFFFFF"/>
                </a:solidFill>
                <a:latin typeface="Calibri"/>
                <a:cs typeface="Calibri"/>
              </a:rPr>
              <a:t>2023</a:t>
            </a:r>
            <a:endParaRPr sz="945">
              <a:latin typeface="Calibri"/>
              <a:cs typeface="Calibri"/>
            </a:endParaRPr>
          </a:p>
          <a:p>
            <a:pPr marL="454343" marR="465487">
              <a:lnSpc>
                <a:spcPct val="298800"/>
              </a:lnSpc>
              <a:spcBef>
                <a:spcPts val="71"/>
              </a:spcBef>
            </a:pPr>
            <a:r>
              <a:rPr sz="945" spc="-20" dirty="0">
                <a:solidFill>
                  <a:srgbClr val="FFFFFF"/>
                </a:solidFill>
                <a:latin typeface="Calibri"/>
                <a:cs typeface="Calibri"/>
              </a:rPr>
              <a:t>OPAL </a:t>
            </a:r>
            <a:r>
              <a:rPr sz="945" spc="-3" dirty="0">
                <a:solidFill>
                  <a:srgbClr val="FFFFFF"/>
                </a:solidFill>
                <a:latin typeface="Calibri"/>
                <a:cs typeface="Calibri"/>
              </a:rPr>
              <a:t>London </a:t>
            </a:r>
            <a:r>
              <a:rPr sz="945" spc="-7" dirty="0">
                <a:solidFill>
                  <a:srgbClr val="FFFFFF"/>
                </a:solidFill>
                <a:latin typeface="Calibri"/>
                <a:cs typeface="Calibri"/>
              </a:rPr>
              <a:t>Award </a:t>
            </a:r>
            <a:r>
              <a:rPr sz="945" dirty="0">
                <a:solidFill>
                  <a:srgbClr val="FFFFFF"/>
                </a:solidFill>
                <a:latin typeface="Calibri"/>
                <a:cs typeface="Calibri"/>
              </a:rPr>
              <a:t>2023 </a:t>
            </a:r>
            <a:r>
              <a:rPr sz="945" spc="-2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945" spc="-7" dirty="0">
                <a:solidFill>
                  <a:srgbClr val="FFFFFF"/>
                </a:solidFill>
                <a:latin typeface="Calibri"/>
                <a:cs typeface="Calibri"/>
              </a:rPr>
              <a:t>IDA</a:t>
            </a:r>
            <a:r>
              <a:rPr sz="945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945" spc="-3" dirty="0">
                <a:solidFill>
                  <a:srgbClr val="FFFFFF"/>
                </a:solidFill>
                <a:latin typeface="Calibri"/>
                <a:cs typeface="Calibri"/>
              </a:rPr>
              <a:t>Design</a:t>
            </a:r>
            <a:r>
              <a:rPr sz="945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945" spc="-7" dirty="0">
                <a:solidFill>
                  <a:srgbClr val="FFFFFF"/>
                </a:solidFill>
                <a:latin typeface="Calibri"/>
                <a:cs typeface="Calibri"/>
              </a:rPr>
              <a:t>Award</a:t>
            </a:r>
            <a:r>
              <a:rPr sz="945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945" dirty="0">
                <a:solidFill>
                  <a:srgbClr val="FFFFFF"/>
                </a:solidFill>
                <a:latin typeface="Calibri"/>
                <a:cs typeface="Calibri"/>
              </a:rPr>
              <a:t>2023</a:t>
            </a:r>
            <a:endParaRPr sz="945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 descr="Une image contenant plante, vert, légume&#10;&#10;Description générée automatiquement">
            <a:extLst>
              <a:ext uri="{FF2B5EF4-FFF2-40B4-BE49-F238E27FC236}">
                <a16:creationId xmlns:a16="http://schemas.microsoft.com/office/drawing/2014/main" id="{30E2B488-1749-402C-97BB-8FCC322F5E0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81442" y="0"/>
            <a:ext cx="5162558" cy="5143500"/>
          </a:xfrm>
          <a:prstGeom prst="rect">
            <a:avLst/>
          </a:prstGeom>
        </p:spPr>
      </p:pic>
      <p:sp>
        <p:nvSpPr>
          <p:cNvPr id="573" name="Google Shape;573;p49"/>
          <p:cNvSpPr/>
          <p:nvPr/>
        </p:nvSpPr>
        <p:spPr>
          <a:xfrm rot="5400000">
            <a:off x="1143125" y="228022"/>
            <a:ext cx="3358800" cy="5026500"/>
          </a:xfrm>
          <a:prstGeom prst="rect">
            <a:avLst/>
          </a:prstGeom>
          <a:solidFill>
            <a:srgbClr val="908269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5" name="Google Shape;575;p49"/>
          <p:cNvSpPr txBox="1">
            <a:spLocks noGrp="1"/>
          </p:cNvSpPr>
          <p:nvPr>
            <p:ph type="ctrTitle"/>
          </p:nvPr>
        </p:nvSpPr>
        <p:spPr>
          <a:xfrm>
            <a:off x="841709" y="2858758"/>
            <a:ext cx="2160571" cy="69466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FR" sz="3000">
                <a:solidFill>
                  <a:schemeClr val="lt1"/>
                </a:solidFill>
              </a:rPr>
              <a:t>MERCI </a:t>
            </a:r>
            <a:br>
              <a:rPr lang="fr-FR" sz="3000">
                <a:solidFill>
                  <a:schemeClr val="lt1"/>
                </a:solidFill>
              </a:rPr>
            </a:br>
            <a:r>
              <a:rPr lang="fr-FR" sz="3000">
                <a:solidFill>
                  <a:schemeClr val="lt1"/>
                </a:solidFill>
              </a:rPr>
              <a:t>À TOUTES ET À TOUS</a:t>
            </a:r>
          </a:p>
        </p:txBody>
      </p:sp>
      <p:sp>
        <p:nvSpPr>
          <p:cNvPr id="20" name="Google Shape;601;p51">
            <a:extLst>
              <a:ext uri="{FF2B5EF4-FFF2-40B4-BE49-F238E27FC236}">
                <a16:creationId xmlns:a16="http://schemas.microsoft.com/office/drawing/2014/main" id="{9DB1B4FF-2644-47B1-A636-66F01E7409DF}"/>
              </a:ext>
            </a:extLst>
          </p:cNvPr>
          <p:cNvSpPr txBox="1">
            <a:spLocks/>
          </p:cNvSpPr>
          <p:nvPr/>
        </p:nvSpPr>
        <p:spPr>
          <a:xfrm>
            <a:off x="7085553" y="4300537"/>
            <a:ext cx="2058447" cy="7722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Thin"/>
              <a:buNone/>
              <a:defRPr sz="1200" b="0" i="0" u="none" strike="noStrike" cap="none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tamaran Thin"/>
              <a:buNone/>
              <a:defRPr sz="1200" b="0" i="0" u="none" strike="noStrike" cap="none">
                <a:solidFill>
                  <a:srgbClr val="FFFFFF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tamaran Thin"/>
              <a:buNone/>
              <a:defRPr sz="1200" b="0" i="0" u="none" strike="noStrike" cap="none">
                <a:solidFill>
                  <a:srgbClr val="FFFFFF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tamaran Thin"/>
              <a:buNone/>
              <a:defRPr sz="1200" b="0" i="0" u="none" strike="noStrike" cap="none">
                <a:solidFill>
                  <a:srgbClr val="FFFFFF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tamaran Thin"/>
              <a:buNone/>
              <a:defRPr sz="1200" b="0" i="0" u="none" strike="noStrike" cap="none">
                <a:solidFill>
                  <a:srgbClr val="FFFFFF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tamaran Thin"/>
              <a:buNone/>
              <a:defRPr sz="1200" b="0" i="0" u="none" strike="noStrike" cap="none">
                <a:solidFill>
                  <a:srgbClr val="FFFFFF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tamaran Thin"/>
              <a:buNone/>
              <a:defRPr sz="1200" b="0" i="0" u="none" strike="noStrike" cap="none">
                <a:solidFill>
                  <a:srgbClr val="FFFFFF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tamaran Thin"/>
              <a:buNone/>
              <a:defRPr sz="1200" b="0" i="0" u="none" strike="noStrike" cap="none">
                <a:solidFill>
                  <a:srgbClr val="FFFFFF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tamaran Thin"/>
              <a:buNone/>
              <a:defRPr sz="1200" b="0" i="0" u="none" strike="noStrike" cap="none">
                <a:solidFill>
                  <a:srgbClr val="FFFFFF"/>
                </a:solidFill>
                <a:latin typeface="Catamaran Thin"/>
                <a:ea typeface="Catamaran Thin"/>
                <a:cs typeface="Catamaran Thin"/>
                <a:sym typeface="Catamaran Thin"/>
              </a:defRPr>
            </a:lvl9pPr>
          </a:lstStyle>
          <a:p>
            <a:pPr marL="0" indent="0">
              <a:spcBef>
                <a:spcPts val="300"/>
              </a:spcBef>
            </a:pPr>
            <a:r>
              <a:rPr lang="en-US" sz="800">
                <a:solidFill>
                  <a:schemeClr val="bg1"/>
                </a:solidFill>
              </a:rPr>
              <a:t>Credit</a:t>
            </a:r>
          </a:p>
          <a:p>
            <a:pPr marL="241300" indent="-203200">
              <a:spcBef>
                <a:spcPts val="300"/>
              </a:spcBef>
              <a:buClr>
                <a:schemeClr val="lt1"/>
              </a:buClr>
              <a:buFont typeface="Catamaran Thin"/>
              <a:buChar char="⎯"/>
            </a:pPr>
            <a:r>
              <a:rPr lang="en-US" sz="800">
                <a:solidFill>
                  <a:schemeClr val="bg1"/>
                </a:solidFill>
              </a:rPr>
              <a:t>Presentation template by </a:t>
            </a:r>
            <a:r>
              <a:rPr lang="en-US" sz="800" err="1">
                <a:solidFill>
                  <a:schemeClr val="bg1"/>
                </a:solidFill>
                <a:highlight>
                  <a:schemeClr val="dk1"/>
                </a:highlight>
                <a:uFill>
                  <a:noFill/>
                </a:u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endParaRPr lang="en-US" sz="800">
              <a:solidFill>
                <a:schemeClr val="bg1"/>
              </a:solidFill>
              <a:highlight>
                <a:schemeClr val="dk1"/>
              </a:highlight>
            </a:endParaRPr>
          </a:p>
          <a:p>
            <a:pPr marL="241300" indent="-203200">
              <a:buClr>
                <a:schemeClr val="lt1"/>
              </a:buClr>
              <a:buFont typeface="Catamaran Thin"/>
              <a:buChar char="⎯"/>
            </a:pPr>
            <a:r>
              <a:rPr lang="en-US" sz="800">
                <a:solidFill>
                  <a:schemeClr val="bg1"/>
                </a:solidFill>
              </a:rPr>
              <a:t>Icons by </a:t>
            </a:r>
            <a:r>
              <a:rPr lang="en-US" sz="800" err="1">
                <a:solidFill>
                  <a:schemeClr val="bg1"/>
                </a:solidFill>
                <a:highlight>
                  <a:schemeClr val="dk1"/>
                </a:highlight>
                <a:uFill>
                  <a:noFill/>
                </a:u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endParaRPr lang="en-US" sz="800">
              <a:solidFill>
                <a:schemeClr val="bg1"/>
              </a:solidFill>
              <a:highlight>
                <a:schemeClr val="dk1"/>
              </a:highlight>
            </a:endParaRPr>
          </a:p>
          <a:p>
            <a:pPr marL="241300" indent="-203200">
              <a:buClr>
                <a:schemeClr val="lt1"/>
              </a:buClr>
              <a:buFont typeface="Catamaran Thin"/>
              <a:buChar char="⎯"/>
            </a:pPr>
            <a:r>
              <a:rPr lang="en-US" sz="800">
                <a:solidFill>
                  <a:schemeClr val="bg1"/>
                </a:solidFill>
              </a:rPr>
              <a:t>Infographics by </a:t>
            </a:r>
            <a:r>
              <a:rPr lang="en-US" sz="800" err="1">
                <a:solidFill>
                  <a:schemeClr val="bg1"/>
                </a:solidFill>
                <a:highlight>
                  <a:schemeClr val="dk1"/>
                </a:highlight>
                <a:uFill>
                  <a:noFill/>
                </a:u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lang="en-US" sz="800">
              <a:solidFill>
                <a:schemeClr val="bg1"/>
              </a:solidFill>
              <a:highlight>
                <a:schemeClr val="dk1"/>
              </a:highlight>
            </a:endParaRPr>
          </a:p>
          <a:p>
            <a:pPr marL="241300" indent="-203200">
              <a:buClr>
                <a:schemeClr val="lt1"/>
              </a:buClr>
              <a:buFont typeface="Catamaran Thin"/>
              <a:buChar char="⎯"/>
            </a:pPr>
            <a:r>
              <a:rPr lang="en-US" sz="800">
                <a:solidFill>
                  <a:schemeClr val="bg1"/>
                </a:solidFill>
              </a:rPr>
              <a:t>Images created by </a:t>
            </a:r>
            <a:r>
              <a:rPr lang="en-US" sz="800" err="1">
                <a:solidFill>
                  <a:schemeClr val="bg1"/>
                </a:solidFill>
                <a:highlight>
                  <a:schemeClr val="dk1"/>
                </a:highlight>
                <a:uFill>
                  <a:noFill/>
                </a:u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lang="en-US" sz="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261422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4F8BFAC-8896-2616-663C-FD84660D822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8813" y="267576"/>
            <a:ext cx="7886700" cy="736000"/>
          </a:xfrm>
        </p:spPr>
        <p:txBody>
          <a:bodyPr/>
          <a:lstStyle/>
          <a:p>
            <a:r>
              <a:rPr lang="fr-FR" sz="1750" dirty="0">
                <a:solidFill>
                  <a:schemeClr val="tx1"/>
                </a:solidFill>
              </a:rPr>
              <a:t>Objectif : Carte d’identité d’un granulat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88785E00-5DB9-A680-9435-7746749C395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4285" y="1156064"/>
            <a:ext cx="7886700" cy="735999"/>
          </a:xfrm>
        </p:spPr>
        <p:txBody>
          <a:bodyPr/>
          <a:lstStyle/>
          <a:p>
            <a:pPr marL="0" indent="0">
              <a:buNone/>
            </a:pPr>
            <a:r>
              <a:rPr lang="fr-FR" dirty="0">
                <a:sym typeface="Wingdings" pitchFamily="2" charset="2"/>
              </a:rPr>
              <a:t></a:t>
            </a:r>
            <a:r>
              <a:rPr lang="fr-FR" sz="1800" dirty="0">
                <a:sym typeface="Wingdings" pitchFamily="2" charset="2"/>
              </a:rPr>
              <a:t>  </a:t>
            </a:r>
            <a:r>
              <a:rPr lang="fr-FR" sz="1800" dirty="0"/>
              <a:t>basée sur un </a:t>
            </a:r>
            <a:r>
              <a:rPr lang="fr-FR" sz="1800" b="1" i="1" dirty="0"/>
              <a:t>référentiel commun</a:t>
            </a:r>
            <a:r>
              <a:rPr lang="fr-FR" sz="1800" dirty="0"/>
              <a:t> de procédures de caractérisation en laboratoire</a:t>
            </a:r>
          </a:p>
          <a:p>
            <a:pPr marL="0" indent="0">
              <a:buNone/>
            </a:pPr>
            <a:endParaRPr lang="fr-FR" dirty="0"/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4C47CD07-F23A-EC80-7CD1-7E728EAE4113}"/>
              </a:ext>
            </a:extLst>
          </p:cNvPr>
          <p:cNvSpPr txBox="1"/>
          <p:nvPr/>
        </p:nvSpPr>
        <p:spPr>
          <a:xfrm>
            <a:off x="479519" y="3151168"/>
            <a:ext cx="6245352" cy="577081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GB" sz="1050" b="1" dirty="0" err="1"/>
              <a:t>Taux</a:t>
            </a:r>
            <a:r>
              <a:rPr lang="en-GB" sz="1050" b="1" dirty="0"/>
              <a:t> de fines/</a:t>
            </a:r>
            <a:r>
              <a:rPr lang="en-GB" sz="1050" b="1" dirty="0" err="1"/>
              <a:t>poussières</a:t>
            </a:r>
            <a:endParaRPr lang="en-GB" sz="1050" b="1" dirty="0"/>
          </a:p>
          <a:p>
            <a:r>
              <a:rPr lang="en-GB" sz="1050" b="1" dirty="0" err="1"/>
              <a:t>Taux</a:t>
            </a:r>
            <a:r>
              <a:rPr lang="en-GB" sz="1050" b="1" dirty="0"/>
              <a:t> de fibres</a:t>
            </a:r>
            <a:r>
              <a:rPr lang="en-GB" sz="1050" dirty="0"/>
              <a:t>			</a:t>
            </a:r>
          </a:p>
          <a:p>
            <a:r>
              <a:rPr lang="en-GB" sz="1050" b="1" dirty="0" err="1"/>
              <a:t>Taux</a:t>
            </a:r>
            <a:r>
              <a:rPr lang="en-GB" sz="1050" b="1" dirty="0"/>
              <a:t> </a:t>
            </a:r>
            <a:r>
              <a:rPr lang="en-GB" sz="1050" b="1" dirty="0" err="1"/>
              <a:t>d’absorption</a:t>
            </a:r>
            <a:r>
              <a:rPr lang="en-GB" sz="1050" b="1" dirty="0"/>
              <a:t> </a:t>
            </a:r>
            <a:r>
              <a:rPr lang="en-GB" sz="1050" b="1" dirty="0" err="1"/>
              <a:t>en</a:t>
            </a:r>
            <a:r>
              <a:rPr lang="en-GB" sz="1050" b="1" dirty="0"/>
              <a:t> </a:t>
            </a:r>
            <a:r>
              <a:rPr lang="en-GB" sz="1050" b="1" dirty="0" err="1"/>
              <a:t>eau</a:t>
            </a:r>
            <a:r>
              <a:rPr lang="en-GB" sz="1050" b="1" dirty="0"/>
              <a:t> </a:t>
            </a:r>
            <a:r>
              <a:rPr lang="en-GB" sz="1050" b="1" dirty="0" err="1"/>
              <a:t>liquide</a:t>
            </a:r>
            <a:endParaRPr lang="en-GB" sz="1050" b="1" dirty="0"/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A5F5D9F7-08BF-1E00-19D2-0E132CA0D831}"/>
              </a:ext>
            </a:extLst>
          </p:cNvPr>
          <p:cNvSpPr txBox="1"/>
          <p:nvPr/>
        </p:nvSpPr>
        <p:spPr>
          <a:xfrm>
            <a:off x="479520" y="4101839"/>
            <a:ext cx="2061783" cy="253916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r>
              <a:rPr lang="en-GB" sz="1050" b="1" dirty="0"/>
              <a:t>Masse </a:t>
            </a:r>
            <a:r>
              <a:rPr lang="en-GB" sz="1050" b="1" dirty="0" err="1"/>
              <a:t>Volumique</a:t>
            </a:r>
            <a:r>
              <a:rPr lang="en-GB" sz="1050" b="1" dirty="0"/>
              <a:t> </a:t>
            </a:r>
            <a:r>
              <a:rPr lang="en-GB" sz="1050" b="1" dirty="0" err="1"/>
              <a:t>Apparente</a:t>
            </a:r>
            <a:r>
              <a:rPr lang="en-GB" sz="1050" b="1" dirty="0"/>
              <a:t> 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C51E955E-5229-B307-CBC7-3E8F861F1FDE}"/>
              </a:ext>
            </a:extLst>
          </p:cNvPr>
          <p:cNvSpPr txBox="1"/>
          <p:nvPr/>
        </p:nvSpPr>
        <p:spPr>
          <a:xfrm>
            <a:off x="479519" y="2222828"/>
            <a:ext cx="6213560" cy="253916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r>
              <a:rPr lang="en-GB" sz="1050" b="1" dirty="0" err="1"/>
              <a:t>Granularité</a:t>
            </a:r>
            <a:r>
              <a:rPr lang="en-GB" sz="1050" dirty="0"/>
              <a:t> </a:t>
            </a:r>
            <a:r>
              <a:rPr lang="en-GB" sz="1050" b="1" dirty="0"/>
              <a:t>(</a:t>
            </a:r>
            <a:r>
              <a:rPr lang="en-GB" sz="1050" b="1" dirty="0" err="1"/>
              <a:t>Lmin</a:t>
            </a:r>
            <a:r>
              <a:rPr lang="en-GB" sz="1050" b="1" dirty="0"/>
              <a:t>/</a:t>
            </a:r>
            <a:r>
              <a:rPr lang="en-GB" sz="1050" b="1" dirty="0" err="1"/>
              <a:t>Lmax</a:t>
            </a:r>
            <a:r>
              <a:rPr lang="en-GB" sz="1050" b="1" dirty="0"/>
              <a:t>/</a:t>
            </a:r>
            <a:r>
              <a:rPr lang="en-GB" sz="1050" b="1" dirty="0" err="1"/>
              <a:t>Elancement</a:t>
            </a:r>
            <a:r>
              <a:rPr lang="en-GB" sz="1050" b="1" dirty="0"/>
              <a:t> </a:t>
            </a:r>
            <a:r>
              <a:rPr lang="en-GB" sz="1050" b="1" dirty="0" err="1"/>
              <a:t>Moyen</a:t>
            </a:r>
            <a:r>
              <a:rPr lang="en-GB" sz="1050" b="1" dirty="0"/>
              <a:t>)  </a:t>
            </a:r>
            <a:r>
              <a:rPr lang="en-GB" sz="1050" dirty="0"/>
              <a:t>=  </a:t>
            </a:r>
            <a:r>
              <a:rPr lang="en-GB" sz="1050" dirty="0" err="1"/>
              <a:t>Gamme</a:t>
            </a:r>
            <a:r>
              <a:rPr lang="en-GB" sz="1050" dirty="0"/>
              <a:t> </a:t>
            </a:r>
            <a:r>
              <a:rPr lang="en-GB" sz="1050" dirty="0" err="1"/>
              <a:t>d’utilisations</a:t>
            </a:r>
            <a:r>
              <a:rPr lang="en-GB" sz="1050" dirty="0"/>
              <a:t> (</a:t>
            </a:r>
            <a:r>
              <a:rPr lang="en-GB" sz="1050" dirty="0" err="1"/>
              <a:t>enduits</a:t>
            </a:r>
            <a:r>
              <a:rPr lang="en-GB" sz="1050" dirty="0"/>
              <a:t>, mortiers, </a:t>
            </a:r>
            <a:r>
              <a:rPr lang="en-GB" sz="1050" dirty="0" err="1"/>
              <a:t>bétons</a:t>
            </a:r>
            <a:r>
              <a:rPr lang="en-GB" sz="1050" dirty="0"/>
              <a:t>…)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A4B9643-EA25-354C-7910-6F60829E8BC9}"/>
              </a:ext>
            </a:extLst>
          </p:cNvPr>
          <p:cNvSpPr txBox="1"/>
          <p:nvPr/>
        </p:nvSpPr>
        <p:spPr>
          <a:xfrm>
            <a:off x="479520" y="2682565"/>
            <a:ext cx="6736972" cy="253916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r>
              <a:rPr lang="en-GB" sz="1050" b="1" dirty="0" err="1"/>
              <a:t>Teneur</a:t>
            </a:r>
            <a:r>
              <a:rPr lang="en-GB" sz="1050" b="1" dirty="0"/>
              <a:t> </a:t>
            </a:r>
            <a:r>
              <a:rPr lang="en-GB" sz="1050" b="1" dirty="0" err="1"/>
              <a:t>en</a:t>
            </a:r>
            <a:r>
              <a:rPr lang="en-GB" sz="1050" b="1" dirty="0"/>
              <a:t> </a:t>
            </a:r>
            <a:r>
              <a:rPr lang="en-GB" sz="1050" b="1" dirty="0" err="1"/>
              <a:t>eau</a:t>
            </a:r>
            <a:r>
              <a:rPr lang="en-GB" sz="1050" b="1" dirty="0"/>
              <a:t>   </a:t>
            </a:r>
            <a:r>
              <a:rPr lang="en-GB" sz="1050" dirty="0"/>
              <a:t>=  Conservation des </a:t>
            </a:r>
            <a:r>
              <a:rPr lang="en-GB" sz="1050" dirty="0" err="1"/>
              <a:t>propriétés</a:t>
            </a:r>
            <a:r>
              <a:rPr lang="en-GB" sz="1050" dirty="0"/>
              <a:t> des </a:t>
            </a:r>
            <a:r>
              <a:rPr lang="en-GB" sz="1050" dirty="0" err="1"/>
              <a:t>granulats</a:t>
            </a:r>
            <a:r>
              <a:rPr lang="en-GB" sz="1050" dirty="0"/>
              <a:t> dans le temps (</a:t>
            </a:r>
            <a:r>
              <a:rPr lang="en-GB" sz="1050" dirty="0" err="1"/>
              <a:t>biodégradabilité</a:t>
            </a:r>
            <a:r>
              <a:rPr lang="en-GB" sz="1050" dirty="0"/>
              <a:t>)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C5F7C1B8-656D-5DC3-73B9-7F26F43F3A59}"/>
              </a:ext>
            </a:extLst>
          </p:cNvPr>
          <p:cNvSpPr txBox="1"/>
          <p:nvPr/>
        </p:nvSpPr>
        <p:spPr>
          <a:xfrm>
            <a:off x="7453550" y="2531110"/>
            <a:ext cx="1593931" cy="1384995"/>
          </a:xfrm>
          <a:prstGeom prst="rect">
            <a:avLst/>
          </a:prstGeom>
          <a:solidFill>
            <a:srgbClr val="FFC000"/>
          </a:solidFill>
        </p:spPr>
        <p:txBody>
          <a:bodyPr wrap="square" lIns="91440" tIns="45720" rIns="91440" bIns="45720" rtlCol="0" anchor="t">
            <a:spAutoFit/>
          </a:bodyPr>
          <a:lstStyle/>
          <a:p>
            <a:pPr algn="ctr"/>
            <a:r>
              <a:rPr lang="en-GB" sz="1200" b="1" dirty="0"/>
              <a:t>Impact direct sur les </a:t>
            </a:r>
            <a:r>
              <a:rPr lang="en-GB" sz="1200" b="1" err="1"/>
              <a:t>propriétés</a:t>
            </a:r>
            <a:r>
              <a:rPr lang="en-GB" sz="1200" b="1" dirty="0"/>
              <a:t> finales des </a:t>
            </a:r>
            <a:r>
              <a:rPr lang="en-GB" sz="1200" b="1" err="1"/>
              <a:t>bétons</a:t>
            </a:r>
            <a:r>
              <a:rPr lang="en-GB" sz="1200" b="1" dirty="0"/>
              <a:t> </a:t>
            </a:r>
            <a:r>
              <a:rPr lang="en-GB" sz="1200" b="1" err="1"/>
              <a:t>végétaux</a:t>
            </a:r>
            <a:r>
              <a:rPr lang="en-GB" sz="1200" b="1" dirty="0"/>
              <a:t> :  </a:t>
            </a:r>
            <a:r>
              <a:rPr lang="en-GB" sz="1200" b="1" err="1"/>
              <a:t>mécaniques</a:t>
            </a:r>
            <a:r>
              <a:rPr lang="en-GB" sz="1200" b="1" dirty="0"/>
              <a:t>   </a:t>
            </a:r>
            <a:r>
              <a:rPr lang="en-GB" sz="1200" b="1" err="1"/>
              <a:t>thermiques</a:t>
            </a:r>
            <a:r>
              <a:rPr lang="en-GB" sz="1200" b="1" dirty="0"/>
              <a:t> et </a:t>
            </a:r>
            <a:r>
              <a:rPr lang="en-GB" sz="1200" b="1" err="1"/>
              <a:t>hygrothermiques</a:t>
            </a:r>
            <a:endParaRPr lang="en-GB" sz="1200" b="1"/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0D7F2EF7-668F-A29A-8A20-9A7259DC0A91}"/>
              </a:ext>
            </a:extLst>
          </p:cNvPr>
          <p:cNvSpPr txBox="1"/>
          <p:nvPr/>
        </p:nvSpPr>
        <p:spPr>
          <a:xfrm>
            <a:off x="3990235" y="3161389"/>
            <a:ext cx="260621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dirty="0"/>
              <a:t>==    Impact sur la </a:t>
            </a:r>
            <a:r>
              <a:rPr lang="en-GB" sz="1050" b="1" dirty="0"/>
              <a:t>formulation</a:t>
            </a:r>
            <a:r>
              <a:rPr lang="en-GB" sz="1050" dirty="0"/>
              <a:t> </a:t>
            </a:r>
            <a:r>
              <a:rPr lang="en-GB" sz="1050" dirty="0" err="1"/>
              <a:t>l’homogénéité</a:t>
            </a:r>
            <a:r>
              <a:rPr lang="en-GB" sz="1050" dirty="0"/>
              <a:t> et </a:t>
            </a:r>
            <a:r>
              <a:rPr lang="en-GB" sz="1050" dirty="0" err="1"/>
              <a:t>l’ouvrabilité</a:t>
            </a:r>
            <a:r>
              <a:rPr lang="en-GB" sz="1050" dirty="0"/>
              <a:t> des </a:t>
            </a:r>
            <a:r>
              <a:rPr lang="en-GB" sz="1050" dirty="0" err="1"/>
              <a:t>bétons</a:t>
            </a:r>
            <a:endParaRPr lang="en-GB" sz="1050" dirty="0"/>
          </a:p>
        </p:txBody>
      </p:sp>
      <p:cxnSp>
        <p:nvCxnSpPr>
          <p:cNvPr id="11" name="Connecteur droit avec flèche 10">
            <a:extLst>
              <a:ext uri="{FF2B5EF4-FFF2-40B4-BE49-F238E27FC236}">
                <a16:creationId xmlns:a16="http://schemas.microsoft.com/office/drawing/2014/main" id="{05352933-8D33-8247-A7E1-0BEC5E4DBEEF}"/>
              </a:ext>
            </a:extLst>
          </p:cNvPr>
          <p:cNvCxnSpPr>
            <a:cxnSpLocks/>
          </p:cNvCxnSpPr>
          <p:nvPr/>
        </p:nvCxnSpPr>
        <p:spPr>
          <a:xfrm>
            <a:off x="1604731" y="2959564"/>
            <a:ext cx="2450022" cy="291874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droit avec flèche 14">
            <a:extLst>
              <a:ext uri="{FF2B5EF4-FFF2-40B4-BE49-F238E27FC236}">
                <a16:creationId xmlns:a16="http://schemas.microsoft.com/office/drawing/2014/main" id="{5350734F-6D78-DD4A-88CB-77B4AD296F75}"/>
              </a:ext>
            </a:extLst>
          </p:cNvPr>
          <p:cNvCxnSpPr>
            <a:cxnSpLocks/>
          </p:cNvCxnSpPr>
          <p:nvPr/>
        </p:nvCxnSpPr>
        <p:spPr>
          <a:xfrm>
            <a:off x="6953488" y="2333625"/>
            <a:ext cx="349077" cy="216279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avec flèche 17">
            <a:extLst>
              <a:ext uri="{FF2B5EF4-FFF2-40B4-BE49-F238E27FC236}">
                <a16:creationId xmlns:a16="http://schemas.microsoft.com/office/drawing/2014/main" id="{6D0611E7-AF87-6741-BF4A-AE5EB56E4FA4}"/>
              </a:ext>
            </a:extLst>
          </p:cNvPr>
          <p:cNvCxnSpPr>
            <a:cxnSpLocks/>
          </p:cNvCxnSpPr>
          <p:nvPr/>
        </p:nvCxnSpPr>
        <p:spPr>
          <a:xfrm>
            <a:off x="6780176" y="3497417"/>
            <a:ext cx="540729" cy="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avec flèche 20">
            <a:extLst>
              <a:ext uri="{FF2B5EF4-FFF2-40B4-BE49-F238E27FC236}">
                <a16:creationId xmlns:a16="http://schemas.microsoft.com/office/drawing/2014/main" id="{1B1BBC58-E042-4144-AD34-85BA1393DDC5}"/>
              </a:ext>
            </a:extLst>
          </p:cNvPr>
          <p:cNvCxnSpPr>
            <a:cxnSpLocks/>
          </p:cNvCxnSpPr>
          <p:nvPr/>
        </p:nvCxnSpPr>
        <p:spPr>
          <a:xfrm flipV="1">
            <a:off x="2829742" y="4093976"/>
            <a:ext cx="4386749" cy="155051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2092375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F7288E7-168C-F77B-DA5B-E6B3D98ED6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266" y="210608"/>
            <a:ext cx="7886700" cy="994172"/>
          </a:xfrm>
        </p:spPr>
        <p:txBody>
          <a:bodyPr/>
          <a:lstStyle/>
          <a:p>
            <a:r>
              <a:rPr lang="fr-FR" sz="1750" dirty="0">
                <a:solidFill>
                  <a:schemeClr val="tx1"/>
                </a:solidFill>
              </a:rPr>
              <a:t>Des bétons biosourcés multi-usages</a:t>
            </a:r>
          </a:p>
        </p:txBody>
      </p:sp>
      <p:grpSp>
        <p:nvGrpSpPr>
          <p:cNvPr id="21" name="Groupe 20">
            <a:extLst>
              <a:ext uri="{FF2B5EF4-FFF2-40B4-BE49-F238E27FC236}">
                <a16:creationId xmlns:a16="http://schemas.microsoft.com/office/drawing/2014/main" id="{26BF919F-B8DA-4E46-8A0E-76AB4EEB0532}"/>
              </a:ext>
            </a:extLst>
          </p:cNvPr>
          <p:cNvGrpSpPr/>
          <p:nvPr/>
        </p:nvGrpSpPr>
        <p:grpSpPr>
          <a:xfrm>
            <a:off x="3927642" y="1449030"/>
            <a:ext cx="5117482" cy="3213846"/>
            <a:chOff x="1494795" y="1695639"/>
            <a:chExt cx="8749353" cy="4886074"/>
          </a:xfrm>
        </p:grpSpPr>
        <p:sp>
          <p:nvSpPr>
            <p:cNvPr id="8" name="ZoneTexte 7">
              <a:extLst>
                <a:ext uri="{FF2B5EF4-FFF2-40B4-BE49-F238E27FC236}">
                  <a16:creationId xmlns:a16="http://schemas.microsoft.com/office/drawing/2014/main" id="{91DAA77B-2E1A-0740-8E82-B1E56B9D0577}"/>
                </a:ext>
              </a:extLst>
            </p:cNvPr>
            <p:cNvSpPr txBox="1"/>
            <p:nvPr/>
          </p:nvSpPr>
          <p:spPr>
            <a:xfrm>
              <a:off x="9083637" y="3722250"/>
              <a:ext cx="1160511" cy="6316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1050" dirty="0"/>
                <a:t>Dosage élevé</a:t>
              </a:r>
            </a:p>
          </p:txBody>
        </p:sp>
        <p:grpSp>
          <p:nvGrpSpPr>
            <p:cNvPr id="20" name="Groupe 19">
              <a:extLst>
                <a:ext uri="{FF2B5EF4-FFF2-40B4-BE49-F238E27FC236}">
                  <a16:creationId xmlns:a16="http://schemas.microsoft.com/office/drawing/2014/main" id="{C7673DF6-A71A-5946-AEBF-6831A1DA851A}"/>
                </a:ext>
              </a:extLst>
            </p:cNvPr>
            <p:cNvGrpSpPr/>
            <p:nvPr/>
          </p:nvGrpSpPr>
          <p:grpSpPr>
            <a:xfrm>
              <a:off x="1494795" y="1695639"/>
              <a:ext cx="7811058" cy="4886074"/>
              <a:chOff x="1494795" y="1695639"/>
              <a:chExt cx="7811058" cy="4886074"/>
            </a:xfrm>
          </p:grpSpPr>
          <p:sp>
            <p:nvSpPr>
              <p:cNvPr id="6" name="Flèche vers la droite 5">
                <a:extLst>
                  <a:ext uri="{FF2B5EF4-FFF2-40B4-BE49-F238E27FC236}">
                    <a16:creationId xmlns:a16="http://schemas.microsoft.com/office/drawing/2014/main" id="{BF1CDBE7-8560-C14B-97D3-C4B73F6B26A7}"/>
                  </a:ext>
                </a:extLst>
              </p:cNvPr>
              <p:cNvSpPr/>
              <p:nvPr/>
            </p:nvSpPr>
            <p:spPr>
              <a:xfrm>
                <a:off x="2994606" y="3786378"/>
                <a:ext cx="5950914" cy="585026"/>
              </a:xfrm>
              <a:prstGeom prst="rightArrow">
                <a:avLst/>
              </a:prstGeom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sz="1050"/>
              </a:p>
            </p:txBody>
          </p:sp>
          <p:sp>
            <p:nvSpPr>
              <p:cNvPr id="7" name="ZoneTexte 6">
                <a:extLst>
                  <a:ext uri="{FF2B5EF4-FFF2-40B4-BE49-F238E27FC236}">
                    <a16:creationId xmlns:a16="http://schemas.microsoft.com/office/drawing/2014/main" id="{4108D673-9702-6745-91D1-9C66934EFAB5}"/>
                  </a:ext>
                </a:extLst>
              </p:cNvPr>
              <p:cNvSpPr txBox="1"/>
              <p:nvPr/>
            </p:nvSpPr>
            <p:spPr>
              <a:xfrm>
                <a:off x="1494795" y="3837329"/>
                <a:ext cx="1227287" cy="63169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r-FR" sz="1050" dirty="0"/>
                  <a:t>Dosage Faible</a:t>
                </a:r>
              </a:p>
            </p:txBody>
          </p:sp>
          <p:sp>
            <p:nvSpPr>
              <p:cNvPr id="9" name="Flèche vers la droite 8">
                <a:extLst>
                  <a:ext uri="{FF2B5EF4-FFF2-40B4-BE49-F238E27FC236}">
                    <a16:creationId xmlns:a16="http://schemas.microsoft.com/office/drawing/2014/main" id="{3F9232A3-6426-4D47-8430-3F7BBBB07180}"/>
                  </a:ext>
                </a:extLst>
              </p:cNvPr>
              <p:cNvSpPr/>
              <p:nvPr/>
            </p:nvSpPr>
            <p:spPr>
              <a:xfrm rot="16200000">
                <a:off x="4360021" y="4717251"/>
                <a:ext cx="661027" cy="475863"/>
              </a:xfrm>
              <a:prstGeom prst="rightArrow">
                <a:avLst/>
              </a:prstGeom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sz="1050"/>
              </a:p>
            </p:txBody>
          </p:sp>
          <p:sp>
            <p:nvSpPr>
              <p:cNvPr id="10" name="ZoneTexte 9">
                <a:extLst>
                  <a:ext uri="{FF2B5EF4-FFF2-40B4-BE49-F238E27FC236}">
                    <a16:creationId xmlns:a16="http://schemas.microsoft.com/office/drawing/2014/main" id="{FE0C561F-3E5B-0A47-8290-63CBB45F6BF9}"/>
                  </a:ext>
                </a:extLst>
              </p:cNvPr>
              <p:cNvSpPr txBox="1"/>
              <p:nvPr/>
            </p:nvSpPr>
            <p:spPr>
              <a:xfrm>
                <a:off x="4673110" y="4687080"/>
                <a:ext cx="2754790" cy="63169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r-FR" sz="1050" dirty="0"/>
                  <a:t>Densité </a:t>
                </a:r>
              </a:p>
              <a:p>
                <a:pPr algn="ctr"/>
                <a:r>
                  <a:rPr lang="fr-FR" sz="1050" dirty="0"/>
                  <a:t> Résistance mécanique</a:t>
                </a:r>
              </a:p>
            </p:txBody>
          </p:sp>
          <p:sp>
            <p:nvSpPr>
              <p:cNvPr id="11" name="ZoneTexte 10">
                <a:extLst>
                  <a:ext uri="{FF2B5EF4-FFF2-40B4-BE49-F238E27FC236}">
                    <a16:creationId xmlns:a16="http://schemas.microsoft.com/office/drawing/2014/main" id="{FA58B271-F987-3D43-973B-E9DE117DD40B}"/>
                  </a:ext>
                </a:extLst>
              </p:cNvPr>
              <p:cNvSpPr txBox="1"/>
              <p:nvPr/>
            </p:nvSpPr>
            <p:spPr>
              <a:xfrm>
                <a:off x="4959058" y="5458707"/>
                <a:ext cx="2468844" cy="112300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r-FR" sz="1050" dirty="0"/>
                  <a:t>Ductilité</a:t>
                </a:r>
              </a:p>
              <a:p>
                <a:pPr algn="ctr"/>
                <a:r>
                  <a:rPr lang="fr-FR" sz="1050" dirty="0"/>
                  <a:t>Propriétés thermiques et acoustiques</a:t>
                </a:r>
              </a:p>
            </p:txBody>
          </p:sp>
          <p:sp>
            <p:nvSpPr>
              <p:cNvPr id="12" name="ZoneTexte 11">
                <a:extLst>
                  <a:ext uri="{FF2B5EF4-FFF2-40B4-BE49-F238E27FC236}">
                    <a16:creationId xmlns:a16="http://schemas.microsoft.com/office/drawing/2014/main" id="{E6738601-025C-0A46-B1C3-4D6657BA50DE}"/>
                  </a:ext>
                </a:extLst>
              </p:cNvPr>
              <p:cNvSpPr txBox="1"/>
              <p:nvPr/>
            </p:nvSpPr>
            <p:spPr>
              <a:xfrm>
                <a:off x="2696708" y="4743205"/>
                <a:ext cx="1550663" cy="631690"/>
              </a:xfrm>
              <a:prstGeom prst="rect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r-FR" sz="1050" dirty="0"/>
                  <a:t>150 kg/m</a:t>
                </a:r>
                <a:r>
                  <a:rPr lang="fr-FR" sz="1050" baseline="30000" dirty="0"/>
                  <a:t>3</a:t>
                </a:r>
              </a:p>
              <a:p>
                <a:pPr algn="ctr"/>
                <a:r>
                  <a:rPr lang="fr-FR" sz="1050" dirty="0"/>
                  <a:t>0,05 </a:t>
                </a:r>
                <a:r>
                  <a:rPr lang="fr-FR" sz="1050" dirty="0" err="1"/>
                  <a:t>MPa</a:t>
                </a:r>
                <a:endParaRPr lang="fr-FR" sz="1050" dirty="0"/>
              </a:p>
            </p:txBody>
          </p:sp>
          <p:sp>
            <p:nvSpPr>
              <p:cNvPr id="13" name="ZoneTexte 12">
                <a:extLst>
                  <a:ext uri="{FF2B5EF4-FFF2-40B4-BE49-F238E27FC236}">
                    <a16:creationId xmlns:a16="http://schemas.microsoft.com/office/drawing/2014/main" id="{627E1FE0-F63A-7042-A00E-6E8EA783146F}"/>
                  </a:ext>
                </a:extLst>
              </p:cNvPr>
              <p:cNvSpPr txBox="1"/>
              <p:nvPr/>
            </p:nvSpPr>
            <p:spPr>
              <a:xfrm>
                <a:off x="7616370" y="4625289"/>
                <a:ext cx="1689483" cy="631690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r-FR" sz="1050" dirty="0"/>
                  <a:t> 1800 kg/m</a:t>
                </a:r>
                <a:r>
                  <a:rPr lang="fr-FR" sz="1050" baseline="30000" dirty="0"/>
                  <a:t>3</a:t>
                </a:r>
              </a:p>
              <a:p>
                <a:pPr algn="ctr"/>
                <a:r>
                  <a:rPr lang="fr-FR" sz="1050" dirty="0"/>
                  <a:t>5 </a:t>
                </a:r>
                <a:r>
                  <a:rPr lang="fr-FR" sz="1050" dirty="0" err="1"/>
                  <a:t>MPa</a:t>
                </a:r>
                <a:endParaRPr lang="fr-FR" sz="1050" dirty="0"/>
              </a:p>
            </p:txBody>
          </p:sp>
          <p:sp>
            <p:nvSpPr>
              <p:cNvPr id="14" name="ZoneTexte 13">
                <a:extLst>
                  <a:ext uri="{FF2B5EF4-FFF2-40B4-BE49-F238E27FC236}">
                    <a16:creationId xmlns:a16="http://schemas.microsoft.com/office/drawing/2014/main" id="{BDD92250-7747-7447-88E5-AA09241F9E94}"/>
                  </a:ext>
                </a:extLst>
              </p:cNvPr>
              <p:cNvSpPr txBox="1"/>
              <p:nvPr/>
            </p:nvSpPr>
            <p:spPr>
              <a:xfrm>
                <a:off x="2888032" y="3542510"/>
                <a:ext cx="1312912" cy="38603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r-FR" sz="1050" dirty="0"/>
                  <a:t>isolant</a:t>
                </a:r>
              </a:p>
            </p:txBody>
          </p:sp>
          <p:sp>
            <p:nvSpPr>
              <p:cNvPr id="15" name="ZoneTexte 14">
                <a:extLst>
                  <a:ext uri="{FF2B5EF4-FFF2-40B4-BE49-F238E27FC236}">
                    <a16:creationId xmlns:a16="http://schemas.microsoft.com/office/drawing/2014/main" id="{35CEC563-CF2C-0140-B185-9ED987B95093}"/>
                  </a:ext>
                </a:extLst>
              </p:cNvPr>
              <p:cNvSpPr txBox="1"/>
              <p:nvPr/>
            </p:nvSpPr>
            <p:spPr>
              <a:xfrm>
                <a:off x="7290063" y="3547148"/>
                <a:ext cx="1312912" cy="38603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r-FR" sz="1050" dirty="0"/>
                  <a:t>enduit</a:t>
                </a:r>
              </a:p>
            </p:txBody>
          </p:sp>
          <p:sp>
            <p:nvSpPr>
              <p:cNvPr id="16" name="ZoneTexte 15">
                <a:extLst>
                  <a:ext uri="{FF2B5EF4-FFF2-40B4-BE49-F238E27FC236}">
                    <a16:creationId xmlns:a16="http://schemas.microsoft.com/office/drawing/2014/main" id="{9F5EDC26-09CF-2C4F-8C58-356AA46AE169}"/>
                  </a:ext>
                </a:extLst>
              </p:cNvPr>
              <p:cNvSpPr txBox="1"/>
              <p:nvPr/>
            </p:nvSpPr>
            <p:spPr>
              <a:xfrm>
                <a:off x="4272011" y="3537583"/>
                <a:ext cx="1312912" cy="38603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r-FR" sz="1050" dirty="0"/>
                  <a:t>mur</a:t>
                </a:r>
              </a:p>
            </p:txBody>
          </p:sp>
          <p:sp>
            <p:nvSpPr>
              <p:cNvPr id="17" name="ZoneTexte 16">
                <a:extLst>
                  <a:ext uri="{FF2B5EF4-FFF2-40B4-BE49-F238E27FC236}">
                    <a16:creationId xmlns:a16="http://schemas.microsoft.com/office/drawing/2014/main" id="{6B30CB70-4B43-3545-BA86-615BCCBABA74}"/>
                  </a:ext>
                </a:extLst>
              </p:cNvPr>
              <p:cNvSpPr txBox="1"/>
              <p:nvPr/>
            </p:nvSpPr>
            <p:spPr>
              <a:xfrm>
                <a:off x="5776209" y="3562450"/>
                <a:ext cx="1312912" cy="38603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r-FR" sz="1050" dirty="0"/>
                  <a:t>dalle</a:t>
                </a:r>
              </a:p>
            </p:txBody>
          </p:sp>
          <p:pic>
            <p:nvPicPr>
              <p:cNvPr id="18" name="Image 17">
                <a:extLst>
                  <a:ext uri="{FF2B5EF4-FFF2-40B4-BE49-F238E27FC236}">
                    <a16:creationId xmlns:a16="http://schemas.microsoft.com/office/drawing/2014/main" id="{C7E3C980-958E-DA41-A1DC-8A333894588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3128157" y="1695639"/>
                <a:ext cx="5577328" cy="1872532"/>
              </a:xfrm>
              <a:prstGeom prst="rect">
                <a:avLst/>
              </a:prstGeom>
            </p:spPr>
          </p:pic>
          <p:sp>
            <p:nvSpPr>
              <p:cNvPr id="19" name="Flèche vers la droite 18">
                <a:extLst>
                  <a:ext uri="{FF2B5EF4-FFF2-40B4-BE49-F238E27FC236}">
                    <a16:creationId xmlns:a16="http://schemas.microsoft.com/office/drawing/2014/main" id="{2FA037BD-4DC9-C246-BEF6-D0A3AD4E65D3}"/>
                  </a:ext>
                </a:extLst>
              </p:cNvPr>
              <p:cNvSpPr/>
              <p:nvPr/>
            </p:nvSpPr>
            <p:spPr>
              <a:xfrm rot="5400000">
                <a:off x="4360020" y="5617448"/>
                <a:ext cx="661027" cy="475863"/>
              </a:xfrm>
              <a:prstGeom prst="rightArrow">
                <a:avLst/>
              </a:prstGeom>
              <a:gradFill>
                <a:gsLst>
                  <a:gs pos="0">
                    <a:srgbClr val="FF0000"/>
                  </a:gs>
                  <a:gs pos="100000">
                    <a:srgbClr val="FF0000"/>
                  </a:gs>
                </a:gsLst>
              </a:gradFill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sz="1050"/>
              </a:p>
            </p:txBody>
          </p:sp>
        </p:grpSp>
      </p:grpSp>
      <p:pic>
        <p:nvPicPr>
          <p:cNvPr id="22" name="Picture 1">
            <a:extLst>
              <a:ext uri="{FF2B5EF4-FFF2-40B4-BE49-F238E27FC236}">
                <a16:creationId xmlns:a16="http://schemas.microsoft.com/office/drawing/2014/main" id="{FB629758-C879-B34E-B2CA-50414B0B815B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493" t="9833" r="28046" b="4798"/>
          <a:stretch/>
        </p:blipFill>
        <p:spPr bwMode="auto">
          <a:xfrm>
            <a:off x="317761" y="1571498"/>
            <a:ext cx="2521511" cy="283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23" name="ZoneTexte 22">
            <a:extLst>
              <a:ext uri="{FF2B5EF4-FFF2-40B4-BE49-F238E27FC236}">
                <a16:creationId xmlns:a16="http://schemas.microsoft.com/office/drawing/2014/main" id="{D591B6F6-ABAD-504D-A742-33CD5EC1CAA6}"/>
              </a:ext>
            </a:extLst>
          </p:cNvPr>
          <p:cNvSpPr txBox="1"/>
          <p:nvPr/>
        </p:nvSpPr>
        <p:spPr>
          <a:xfrm>
            <a:off x="610749" y="839437"/>
            <a:ext cx="4342856" cy="307777"/>
          </a:xfrm>
          <a:prstGeom prst="rect">
            <a:avLst/>
          </a:prstGeom>
          <a:noFill/>
        </p:spPr>
        <p:txBody>
          <a:bodyPr wrap="none" lIns="91440" tIns="45720" rIns="91440" bIns="45720" rtlCol="0" anchor="t">
            <a:spAutoFit/>
          </a:bodyPr>
          <a:lstStyle/>
          <a:p>
            <a:r>
              <a:rPr lang="en-GB" dirty="0"/>
              <a:t>Un usage du sol au plafond </a:t>
            </a:r>
            <a:r>
              <a:rPr lang="en-GB" err="1"/>
              <a:t>selon</a:t>
            </a:r>
            <a:r>
              <a:rPr lang="en-GB" dirty="0"/>
              <a:t> le dosage </a:t>
            </a:r>
            <a:r>
              <a:rPr lang="en-GB" err="1"/>
              <a:t>en</a:t>
            </a:r>
            <a:r>
              <a:rPr lang="en-GB" dirty="0"/>
              <a:t> </a:t>
            </a:r>
            <a:r>
              <a:rPr lang="en-GB" err="1"/>
              <a:t>liant</a:t>
            </a:r>
            <a:r>
              <a:rPr lang="en-GB" dirty="0"/>
              <a:t>.</a:t>
            </a: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47A93FC4-123F-BA49-812F-96B5223E19BC}"/>
              </a:ext>
            </a:extLst>
          </p:cNvPr>
          <p:cNvSpPr txBox="1"/>
          <p:nvPr/>
        </p:nvSpPr>
        <p:spPr>
          <a:xfrm>
            <a:off x="2671050" y="1717493"/>
            <a:ext cx="1569687" cy="41549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1050" b="1" dirty="0"/>
              <a:t>Béton </a:t>
            </a:r>
            <a:r>
              <a:rPr lang="en-GB" sz="1050" b="1" dirty="0" err="1"/>
              <a:t>biosourcé</a:t>
            </a:r>
            <a:r>
              <a:rPr lang="en-GB" sz="1050" b="1" dirty="0"/>
              <a:t> </a:t>
            </a:r>
            <a:r>
              <a:rPr lang="en-GB" sz="1050" b="1" dirty="0" err="1"/>
              <a:t>en</a:t>
            </a:r>
            <a:r>
              <a:rPr lang="en-GB" sz="1050" b="1" dirty="0"/>
              <a:t> isolation de </a:t>
            </a:r>
            <a:r>
              <a:rPr lang="en-GB" sz="1050" b="1" dirty="0" err="1"/>
              <a:t>toiture</a:t>
            </a:r>
            <a:endParaRPr lang="en-GB" sz="1050" b="1" dirty="0"/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8EA12D08-A57C-0149-AB61-1B451F356988}"/>
              </a:ext>
            </a:extLst>
          </p:cNvPr>
          <p:cNvSpPr txBox="1"/>
          <p:nvPr/>
        </p:nvSpPr>
        <p:spPr>
          <a:xfrm>
            <a:off x="2799059" y="2574472"/>
            <a:ext cx="1150705" cy="57708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1050" b="1" dirty="0"/>
              <a:t>Béton </a:t>
            </a:r>
            <a:r>
              <a:rPr lang="en-GB" sz="1050" b="1" dirty="0" err="1"/>
              <a:t>biosourcé</a:t>
            </a:r>
            <a:r>
              <a:rPr lang="en-GB" sz="1050" b="1" dirty="0"/>
              <a:t> </a:t>
            </a:r>
            <a:r>
              <a:rPr lang="en-GB" sz="1050" b="1" dirty="0" err="1"/>
              <a:t>en</a:t>
            </a:r>
            <a:r>
              <a:rPr lang="en-GB" sz="1050" b="1" dirty="0"/>
              <a:t> </a:t>
            </a:r>
            <a:r>
              <a:rPr lang="en-GB" sz="1050" b="1" dirty="0" err="1"/>
              <a:t>mur</a:t>
            </a:r>
            <a:endParaRPr lang="en-GB" sz="1050" b="1" dirty="0"/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BFFB9315-86A9-E545-8E43-44281D6D2144}"/>
              </a:ext>
            </a:extLst>
          </p:cNvPr>
          <p:cNvSpPr txBox="1"/>
          <p:nvPr/>
        </p:nvSpPr>
        <p:spPr>
          <a:xfrm>
            <a:off x="2671051" y="3418341"/>
            <a:ext cx="1278713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1050" b="1" dirty="0"/>
              <a:t>Béton </a:t>
            </a:r>
            <a:r>
              <a:rPr lang="en-GB" sz="1050" b="1" dirty="0" err="1"/>
              <a:t>biosourcé</a:t>
            </a:r>
            <a:r>
              <a:rPr lang="en-GB" sz="1050" b="1" dirty="0"/>
              <a:t> </a:t>
            </a:r>
            <a:r>
              <a:rPr lang="en-GB" sz="1050" b="1" dirty="0" err="1"/>
              <a:t>en</a:t>
            </a:r>
            <a:r>
              <a:rPr lang="en-GB" sz="1050" b="1" dirty="0"/>
              <a:t> </a:t>
            </a:r>
            <a:r>
              <a:rPr lang="en-GB" sz="1050" b="1" dirty="0" err="1"/>
              <a:t>dallage</a:t>
            </a:r>
            <a:r>
              <a:rPr lang="en-GB" sz="1050" b="1" dirty="0"/>
              <a:t> </a:t>
            </a:r>
            <a:r>
              <a:rPr lang="en-GB" sz="1050" b="1" dirty="0" err="1"/>
              <a:t>isolant</a:t>
            </a:r>
            <a:r>
              <a:rPr lang="en-GB" sz="1050" b="1" dirty="0"/>
              <a:t> sur </a:t>
            </a:r>
            <a:r>
              <a:rPr lang="en-GB" sz="1050" b="1" dirty="0" err="1"/>
              <a:t>hérisson</a:t>
            </a:r>
            <a:endParaRPr lang="en-GB" sz="1050" b="1" dirty="0"/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id="{A2A54B1A-DB13-914A-B5ED-AB79D70A39FC}"/>
              </a:ext>
            </a:extLst>
          </p:cNvPr>
          <p:cNvSpPr txBox="1"/>
          <p:nvPr/>
        </p:nvSpPr>
        <p:spPr>
          <a:xfrm>
            <a:off x="1053632" y="4377072"/>
            <a:ext cx="2134221" cy="25391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1050" b="1" dirty="0"/>
              <a:t>béton </a:t>
            </a:r>
            <a:r>
              <a:rPr lang="en-GB" sz="1050" b="1" dirty="0" err="1"/>
              <a:t>biosourcé</a:t>
            </a:r>
            <a:r>
              <a:rPr lang="en-GB" sz="1050" b="1" dirty="0"/>
              <a:t> </a:t>
            </a:r>
            <a:r>
              <a:rPr lang="en-GB" sz="1050" b="1" dirty="0" err="1"/>
              <a:t>en</a:t>
            </a:r>
            <a:r>
              <a:rPr lang="en-GB" sz="1050" b="1" dirty="0"/>
              <a:t> </a:t>
            </a:r>
            <a:r>
              <a:rPr lang="en-GB" sz="1050" b="1" dirty="0" err="1"/>
              <a:t>enduit</a:t>
            </a:r>
            <a:endParaRPr lang="en-GB" sz="1050" b="1" dirty="0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A0FE2D2A-0B8E-AF41-9C87-41D8C152CCEF}"/>
              </a:ext>
            </a:extLst>
          </p:cNvPr>
          <p:cNvSpPr txBox="1"/>
          <p:nvPr/>
        </p:nvSpPr>
        <p:spPr>
          <a:xfrm>
            <a:off x="87929" y="1657712"/>
            <a:ext cx="961463" cy="90024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1050" b="1" dirty="0"/>
              <a:t>béton </a:t>
            </a:r>
            <a:r>
              <a:rPr lang="en-GB" sz="1050" b="1" dirty="0" err="1"/>
              <a:t>biosourcé</a:t>
            </a:r>
            <a:r>
              <a:rPr lang="en-GB" sz="1050" b="1" dirty="0"/>
              <a:t> </a:t>
            </a:r>
            <a:r>
              <a:rPr lang="en-GB" sz="1050" b="1" dirty="0" err="1"/>
              <a:t>isolant</a:t>
            </a:r>
            <a:r>
              <a:rPr lang="en-GB" sz="1050" b="1" dirty="0"/>
              <a:t> </a:t>
            </a:r>
            <a:r>
              <a:rPr lang="en-GB" sz="1050" b="1" dirty="0" err="1"/>
              <a:t>en</a:t>
            </a:r>
            <a:r>
              <a:rPr lang="en-GB" sz="1050" b="1" dirty="0"/>
              <a:t> </a:t>
            </a:r>
            <a:r>
              <a:rPr lang="en-GB" sz="1050" b="1" dirty="0" err="1"/>
              <a:t>plancher</a:t>
            </a:r>
            <a:r>
              <a:rPr lang="en-GB" sz="1050" b="1" dirty="0"/>
              <a:t> </a:t>
            </a:r>
            <a:r>
              <a:rPr lang="en-GB" sz="1050" b="1" dirty="0" err="1"/>
              <a:t>d’étage</a:t>
            </a:r>
            <a:endParaRPr lang="en-GB" sz="1050" b="1" dirty="0"/>
          </a:p>
        </p:txBody>
      </p:sp>
      <p:cxnSp>
        <p:nvCxnSpPr>
          <p:cNvPr id="31" name="Connecteur droit 30">
            <a:extLst>
              <a:ext uri="{FF2B5EF4-FFF2-40B4-BE49-F238E27FC236}">
                <a16:creationId xmlns:a16="http://schemas.microsoft.com/office/drawing/2014/main" id="{20937E83-17C1-4C48-84D9-358BF454539D}"/>
              </a:ext>
            </a:extLst>
          </p:cNvPr>
          <p:cNvCxnSpPr/>
          <p:nvPr/>
        </p:nvCxnSpPr>
        <p:spPr>
          <a:xfrm>
            <a:off x="317762" y="2652412"/>
            <a:ext cx="0" cy="56456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31">
            <a:extLst>
              <a:ext uri="{FF2B5EF4-FFF2-40B4-BE49-F238E27FC236}">
                <a16:creationId xmlns:a16="http://schemas.microsoft.com/office/drawing/2014/main" id="{AABD780F-AB7E-C542-9A95-1EBF9F18C229}"/>
              </a:ext>
            </a:extLst>
          </p:cNvPr>
          <p:cNvCxnSpPr>
            <a:cxnSpLocks/>
          </p:cNvCxnSpPr>
          <p:nvPr/>
        </p:nvCxnSpPr>
        <p:spPr>
          <a:xfrm flipH="1">
            <a:off x="2730617" y="2071156"/>
            <a:ext cx="94819" cy="4504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necteur droit 37">
            <a:extLst>
              <a:ext uri="{FF2B5EF4-FFF2-40B4-BE49-F238E27FC236}">
                <a16:creationId xmlns:a16="http://schemas.microsoft.com/office/drawing/2014/main" id="{5BD782E3-E930-A145-BECE-4B035F75680A}"/>
              </a:ext>
            </a:extLst>
          </p:cNvPr>
          <p:cNvCxnSpPr>
            <a:cxnSpLocks/>
          </p:cNvCxnSpPr>
          <p:nvPr/>
        </p:nvCxnSpPr>
        <p:spPr>
          <a:xfrm flipH="1">
            <a:off x="2831728" y="2909802"/>
            <a:ext cx="168977" cy="166793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ZoneTexte 40">
            <a:extLst>
              <a:ext uri="{FF2B5EF4-FFF2-40B4-BE49-F238E27FC236}">
                <a16:creationId xmlns:a16="http://schemas.microsoft.com/office/drawing/2014/main" id="{F1F50B5A-BE66-B346-BC93-3C8F241CC8ED}"/>
              </a:ext>
            </a:extLst>
          </p:cNvPr>
          <p:cNvSpPr txBox="1"/>
          <p:nvPr/>
        </p:nvSpPr>
        <p:spPr>
          <a:xfrm>
            <a:off x="6060252" y="1381724"/>
            <a:ext cx="1031051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GB" sz="900" dirty="0" err="1"/>
              <a:t>Granulat</a:t>
            </a:r>
            <a:r>
              <a:rPr lang="en-GB" sz="900" dirty="0"/>
              <a:t> </a:t>
            </a:r>
            <a:r>
              <a:rPr lang="en-GB" sz="900" dirty="0" err="1"/>
              <a:t>végétal</a:t>
            </a:r>
            <a:endParaRPr lang="en-GB" sz="9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2" name="ZoneTexte 41">
                <a:extLst>
                  <a:ext uri="{FF2B5EF4-FFF2-40B4-BE49-F238E27FC236}">
                    <a16:creationId xmlns:a16="http://schemas.microsoft.com/office/drawing/2014/main" id="{90AABD46-3DA5-6946-8C5A-95F1964358CB}"/>
                  </a:ext>
                </a:extLst>
              </p:cNvPr>
              <p:cNvSpPr txBox="1"/>
              <p:nvPr/>
            </p:nvSpPr>
            <p:spPr>
              <a:xfrm>
                <a:off x="4650247" y="3490238"/>
                <a:ext cx="136255" cy="16158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10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≈</m:t>
                      </m:r>
                    </m:oMath>
                  </m:oMathPara>
                </a14:m>
                <a:endParaRPr lang="en-GB" sz="1050" dirty="0"/>
              </a:p>
            </p:txBody>
          </p:sp>
        </mc:Choice>
        <mc:Fallback xmlns="">
          <p:sp>
            <p:nvSpPr>
              <p:cNvPr id="42" name="ZoneTexte 41">
                <a:extLst>
                  <a:ext uri="{FF2B5EF4-FFF2-40B4-BE49-F238E27FC236}">
                    <a16:creationId xmlns:a16="http://schemas.microsoft.com/office/drawing/2014/main" id="{90AABD46-3DA5-6946-8C5A-95F1964358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50247" y="3490238"/>
                <a:ext cx="136255" cy="161583"/>
              </a:xfrm>
              <a:prstGeom prst="rect">
                <a:avLst/>
              </a:prstGeom>
              <a:blipFill>
                <a:blip r:embed="rId4"/>
                <a:stretch>
                  <a:fillRect l="-13636" r="-13636" b="-3846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4" name="ZoneTexte 43">
                <a:extLst>
                  <a:ext uri="{FF2B5EF4-FFF2-40B4-BE49-F238E27FC236}">
                    <a16:creationId xmlns:a16="http://schemas.microsoft.com/office/drawing/2014/main" id="{4C4A203B-5D15-6549-B7C8-98349397E8A5}"/>
                  </a:ext>
                </a:extLst>
              </p:cNvPr>
              <p:cNvSpPr txBox="1"/>
              <p:nvPr/>
            </p:nvSpPr>
            <p:spPr>
              <a:xfrm>
                <a:off x="4662307" y="3648169"/>
                <a:ext cx="136255" cy="16158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10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≈</m:t>
                      </m:r>
                    </m:oMath>
                  </m:oMathPara>
                </a14:m>
                <a:endParaRPr lang="en-GB" sz="1200" dirty="0"/>
              </a:p>
            </p:txBody>
          </p:sp>
        </mc:Choice>
        <mc:Fallback xmlns="">
          <p:sp>
            <p:nvSpPr>
              <p:cNvPr id="44" name="ZoneTexte 43">
                <a:extLst>
                  <a:ext uri="{FF2B5EF4-FFF2-40B4-BE49-F238E27FC236}">
                    <a16:creationId xmlns:a16="http://schemas.microsoft.com/office/drawing/2014/main" id="{4C4A203B-5D15-6549-B7C8-98349397E8A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62307" y="3648169"/>
                <a:ext cx="136255" cy="161583"/>
              </a:xfrm>
              <a:prstGeom prst="rect">
                <a:avLst/>
              </a:prstGeom>
              <a:blipFill>
                <a:blip r:embed="rId4"/>
                <a:stretch>
                  <a:fillRect l="-13636" r="-13636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5" name="ZoneTexte 44">
                <a:extLst>
                  <a:ext uri="{FF2B5EF4-FFF2-40B4-BE49-F238E27FC236}">
                    <a16:creationId xmlns:a16="http://schemas.microsoft.com/office/drawing/2014/main" id="{19A3184A-8985-ED4D-B9FB-546CDED5AC9B}"/>
                  </a:ext>
                </a:extLst>
              </p:cNvPr>
              <p:cNvSpPr txBox="1"/>
              <p:nvPr/>
            </p:nvSpPr>
            <p:spPr>
              <a:xfrm>
                <a:off x="7532953" y="3423763"/>
                <a:ext cx="136255" cy="16158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10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≈</m:t>
                      </m:r>
                    </m:oMath>
                  </m:oMathPara>
                </a14:m>
                <a:endParaRPr lang="en-GB" sz="1200" dirty="0"/>
              </a:p>
            </p:txBody>
          </p:sp>
        </mc:Choice>
        <mc:Fallback xmlns="">
          <p:sp>
            <p:nvSpPr>
              <p:cNvPr id="45" name="ZoneTexte 44">
                <a:extLst>
                  <a:ext uri="{FF2B5EF4-FFF2-40B4-BE49-F238E27FC236}">
                    <a16:creationId xmlns:a16="http://schemas.microsoft.com/office/drawing/2014/main" id="{19A3184A-8985-ED4D-B9FB-546CDED5AC9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32953" y="3423763"/>
                <a:ext cx="136255" cy="161583"/>
              </a:xfrm>
              <a:prstGeom prst="rect">
                <a:avLst/>
              </a:prstGeom>
              <a:blipFill>
                <a:blip r:embed="rId4"/>
                <a:stretch>
                  <a:fillRect l="-13636" r="-13636" b="-3846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6" name="ZoneTexte 45">
                <a:extLst>
                  <a:ext uri="{FF2B5EF4-FFF2-40B4-BE49-F238E27FC236}">
                    <a16:creationId xmlns:a16="http://schemas.microsoft.com/office/drawing/2014/main" id="{22743DF0-0142-8346-BD17-41180B92A306}"/>
                  </a:ext>
                </a:extLst>
              </p:cNvPr>
              <p:cNvSpPr txBox="1"/>
              <p:nvPr/>
            </p:nvSpPr>
            <p:spPr>
              <a:xfrm>
                <a:off x="7617958" y="3571142"/>
                <a:ext cx="136255" cy="16158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105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≈</m:t>
                      </m:r>
                    </m:oMath>
                  </m:oMathPara>
                </a14:m>
                <a:endParaRPr lang="en-GB" sz="1200" dirty="0"/>
              </a:p>
            </p:txBody>
          </p:sp>
        </mc:Choice>
        <mc:Fallback xmlns="">
          <p:sp>
            <p:nvSpPr>
              <p:cNvPr id="46" name="ZoneTexte 45">
                <a:extLst>
                  <a:ext uri="{FF2B5EF4-FFF2-40B4-BE49-F238E27FC236}">
                    <a16:creationId xmlns:a16="http://schemas.microsoft.com/office/drawing/2014/main" id="{22743DF0-0142-8346-BD17-41180B92A30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17958" y="3571142"/>
                <a:ext cx="136255" cy="161583"/>
              </a:xfrm>
              <a:prstGeom prst="rect">
                <a:avLst/>
              </a:prstGeom>
              <a:blipFill>
                <a:blip r:embed="rId4"/>
                <a:stretch>
                  <a:fillRect l="-13636" r="-13636" b="-3846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91805745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B2B5836-0B0D-CAF9-2733-31EAE9AA1B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640556"/>
          </a:xfrm>
        </p:spPr>
        <p:txBody>
          <a:bodyPr/>
          <a:lstStyle/>
          <a:p>
            <a:r>
              <a:rPr lang="fr-FR" sz="1750" dirty="0">
                <a:solidFill>
                  <a:schemeClr val="tx1"/>
                </a:solidFill>
              </a:rPr>
              <a:t>Trois Laboratoires </a:t>
            </a:r>
            <a:endParaRPr lang="fr-FR" dirty="0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FA0CC65D-B779-E4D0-7762-3DB075B1E89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914401"/>
            <a:ext cx="6757216" cy="3721100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fr-FR" sz="1600" b="1" err="1"/>
              <a:t>UniLaSalle</a:t>
            </a:r>
            <a:r>
              <a:rPr lang="fr-FR" sz="1600" b="1" dirty="0"/>
              <a:t> Rouen </a:t>
            </a:r>
            <a:r>
              <a:rPr lang="fr-FR" sz="1600" dirty="0"/>
              <a:t>- Unité de recherche Transformations &amp; Agro-ressources (ULR 7519) – Equipe Valorisation des Agro-ressources en Molécules et Matériaux Innovants (VAM2IN) - Hélène Lenormand</a:t>
            </a:r>
          </a:p>
          <a:p>
            <a:pPr marL="0" indent="0">
              <a:buNone/>
            </a:pPr>
            <a:endParaRPr lang="fr-FR" sz="1600" b="1" dirty="0"/>
          </a:p>
          <a:p>
            <a:pPr marL="0" indent="0">
              <a:buNone/>
            </a:pPr>
            <a:r>
              <a:rPr lang="fr-FR" sz="1600" b="1" dirty="0"/>
              <a:t>CEREMA</a:t>
            </a:r>
            <a:r>
              <a:rPr lang="fr-FR" sz="1600" dirty="0"/>
              <a:t> </a:t>
            </a:r>
            <a:r>
              <a:rPr lang="fr-FR" sz="1600" b="1" dirty="0"/>
              <a:t>Strasbourg</a:t>
            </a:r>
            <a:r>
              <a:rPr lang="fr-FR" sz="1600" dirty="0"/>
              <a:t>- Pôle </a:t>
            </a:r>
            <a:r>
              <a:rPr lang="fr-FR" sz="1600" err="1"/>
              <a:t>BioGeo</a:t>
            </a:r>
            <a:r>
              <a:rPr lang="fr-FR" sz="1600" dirty="0"/>
              <a:t> - Anissa Ben </a:t>
            </a:r>
            <a:r>
              <a:rPr lang="fr-FR" sz="1600" err="1"/>
              <a:t>Yahmed</a:t>
            </a:r>
            <a:endParaRPr lang="fr-FR" sz="1600"/>
          </a:p>
          <a:p>
            <a:pPr marL="0" indent="0">
              <a:buNone/>
            </a:pPr>
            <a:endParaRPr lang="fr-FR" sz="1600" b="1" dirty="0"/>
          </a:p>
          <a:p>
            <a:pPr marL="0" indent="0">
              <a:buNone/>
            </a:pPr>
            <a:r>
              <a:rPr lang="fr-FR" sz="1600" b="1" dirty="0"/>
              <a:t>ENTPE</a:t>
            </a:r>
            <a:r>
              <a:rPr lang="fr-FR" sz="1600" dirty="0"/>
              <a:t> – LTDS UMR CNRS 5513 – Stéphane Hans</a:t>
            </a:r>
          </a:p>
          <a:p>
            <a:endParaRPr lang="fr-FR" dirty="0"/>
          </a:p>
          <a:p>
            <a:pPr marL="0" indent="0">
              <a:buNone/>
            </a:pPr>
            <a:endParaRPr lang="fr-FR" b="1" u="sng" dirty="0"/>
          </a:p>
          <a:p>
            <a:pPr marL="0" indent="0">
              <a:lnSpc>
                <a:spcPct val="114999"/>
              </a:lnSpc>
              <a:buNone/>
            </a:pPr>
            <a:endParaRPr lang="fr-FR" b="1" u="sng" dirty="0"/>
          </a:p>
          <a:p>
            <a:pPr marL="0" indent="0">
              <a:lnSpc>
                <a:spcPct val="114999"/>
              </a:lnSpc>
              <a:buNone/>
            </a:pPr>
            <a:endParaRPr lang="fr-FR" b="1" u="sng" dirty="0"/>
          </a:p>
          <a:p>
            <a:pPr marL="0" indent="0">
              <a:lnSpc>
                <a:spcPct val="114999"/>
              </a:lnSpc>
              <a:buNone/>
            </a:pPr>
            <a:endParaRPr lang="fr-FR" b="1" u="sng" dirty="0"/>
          </a:p>
          <a:p>
            <a:pPr marL="0" indent="0">
              <a:lnSpc>
                <a:spcPct val="114999"/>
              </a:lnSpc>
              <a:buNone/>
            </a:pPr>
            <a:endParaRPr lang="fr-FR" sz="1600" b="1" u="sng" dirty="0"/>
          </a:p>
          <a:p>
            <a:pPr marL="0" indent="0">
              <a:lnSpc>
                <a:spcPct val="114999"/>
              </a:lnSpc>
              <a:buNone/>
            </a:pPr>
            <a:r>
              <a:rPr lang="fr-FR" sz="1600" b="1" u="sng" dirty="0"/>
              <a:t>Rôle</a:t>
            </a:r>
            <a:r>
              <a:rPr lang="fr-FR" sz="1600" dirty="0"/>
              <a:t> : Proposer et tester les procédures de caractérisation des granulats végétaux</a:t>
            </a:r>
          </a:p>
        </p:txBody>
      </p:sp>
      <p:pic>
        <p:nvPicPr>
          <p:cNvPr id="4" name="Picture 2" descr="Caractérisation des matériaux">
            <a:extLst>
              <a:ext uri="{FF2B5EF4-FFF2-40B4-BE49-F238E27FC236}">
                <a16:creationId xmlns:a16="http://schemas.microsoft.com/office/drawing/2014/main" id="{8772C976-41F3-EC4A-9A52-8CCBF97AE0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147123" y="1921669"/>
            <a:ext cx="1145226" cy="479564"/>
          </a:xfrm>
          <a:prstGeom prst="rect">
            <a:avLst/>
          </a:prstGeom>
          <a:noFill/>
        </p:spPr>
      </p:pic>
      <p:pic>
        <p:nvPicPr>
          <p:cNvPr id="3074" name="Picture 2" descr="Accueil">
            <a:extLst>
              <a:ext uri="{FF2B5EF4-FFF2-40B4-BE49-F238E27FC236}">
                <a16:creationId xmlns:a16="http://schemas.microsoft.com/office/drawing/2014/main" id="{98E0AE25-B44E-6049-BDB0-C86A9A876B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5493" y="2618932"/>
            <a:ext cx="1615553" cy="733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7266104F-D67F-924B-BD14-950340D475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1960" y="2747872"/>
            <a:ext cx="1051698" cy="479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AutoShape 10" descr="Aller à la page d'accueil">
            <a:extLst>
              <a:ext uri="{FF2B5EF4-FFF2-40B4-BE49-F238E27FC236}">
                <a16:creationId xmlns:a16="http://schemas.microsoft.com/office/drawing/2014/main" id="{0E76B8A2-F538-0D49-9219-CE2602B58F5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457700" y="2457450"/>
            <a:ext cx="228600" cy="22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GB" sz="1050"/>
          </a:p>
        </p:txBody>
      </p:sp>
      <p:pic>
        <p:nvPicPr>
          <p:cNvPr id="10" name="Image 9">
            <a:extLst>
              <a:ext uri="{FF2B5EF4-FFF2-40B4-BE49-F238E27FC236}">
                <a16:creationId xmlns:a16="http://schemas.microsoft.com/office/drawing/2014/main" id="{43624EFD-7B7F-5040-B4FB-A4C53F766FA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680440" y="1924004"/>
            <a:ext cx="1462088" cy="532138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F1E1F52A-7D10-5C47-A01F-61126243C39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438295" y="1023776"/>
            <a:ext cx="1289651" cy="5321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27069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52AA7B2-ED3B-98EB-ECB7-EA57AD97C2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69931" y="241387"/>
            <a:ext cx="7886700" cy="994172"/>
          </a:xfrm>
        </p:spPr>
        <p:txBody>
          <a:bodyPr/>
          <a:lstStyle/>
          <a:p>
            <a:r>
              <a:rPr lang="fr-FR" sz="1750" dirty="0">
                <a:solidFill>
                  <a:schemeClr val="tx1"/>
                </a:solidFill>
              </a:rPr>
              <a:t>Trois Granulats pour valider les procédures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C7C252EF-5FF7-17E0-012B-DDC6209F0D26}"/>
              </a:ext>
            </a:extLst>
          </p:cNvPr>
          <p:cNvSpPr txBox="1"/>
          <p:nvPr/>
        </p:nvSpPr>
        <p:spPr>
          <a:xfrm>
            <a:off x="1427321" y="1204181"/>
            <a:ext cx="2302233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500" b="1" dirty="0"/>
              <a:t>Chènevotte de chanvre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B9A62122-2F61-4A93-8595-3D325334F0E3}"/>
              </a:ext>
            </a:extLst>
          </p:cNvPr>
          <p:cNvSpPr txBox="1"/>
          <p:nvPr/>
        </p:nvSpPr>
        <p:spPr>
          <a:xfrm>
            <a:off x="3978870" y="1215722"/>
            <a:ext cx="1130438" cy="307777"/>
          </a:xfrm>
          <a:prstGeom prst="rect">
            <a:avLst/>
          </a:prstGeom>
          <a:noFill/>
        </p:spPr>
        <p:txBody>
          <a:bodyPr wrap="none" lIns="91440" tIns="45720" rIns="91440" bIns="45720" rtlCol="0" anchor="t">
            <a:spAutoFit/>
          </a:bodyPr>
          <a:lstStyle/>
          <a:p>
            <a:r>
              <a:rPr lang="fr-FR" b="1" dirty="0"/>
              <a:t>Balle de riz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7126967B-C1EA-AFA1-91AD-B7E279DB2E1F}"/>
              </a:ext>
            </a:extLst>
          </p:cNvPr>
          <p:cNvSpPr txBox="1"/>
          <p:nvPr/>
        </p:nvSpPr>
        <p:spPr>
          <a:xfrm>
            <a:off x="5592494" y="1205793"/>
            <a:ext cx="1912703" cy="307777"/>
          </a:xfrm>
          <a:prstGeom prst="rect">
            <a:avLst/>
          </a:prstGeom>
          <a:noFill/>
        </p:spPr>
        <p:txBody>
          <a:bodyPr wrap="none" lIns="91440" tIns="45720" rIns="91440" bIns="45720" rtlCol="0" anchor="t">
            <a:spAutoFit/>
          </a:bodyPr>
          <a:lstStyle/>
          <a:p>
            <a:r>
              <a:rPr lang="fr-FR" b="1" dirty="0"/>
              <a:t>Moelle de Tournesol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A0494887-478A-E2FC-EA1F-8A9BA50DF8BA}"/>
              </a:ext>
            </a:extLst>
          </p:cNvPr>
          <p:cNvSpPr txBox="1"/>
          <p:nvPr/>
        </p:nvSpPr>
        <p:spPr>
          <a:xfrm>
            <a:off x="7682814" y="4735727"/>
            <a:ext cx="71686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50" dirty="0"/>
              <a:t>Unité cm</a:t>
            </a:r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id="{50CFC5E0-D7BD-4949-9611-E745F31949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45406" y="1626484"/>
            <a:ext cx="5687469" cy="33047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4008057"/>
      </p:ext>
    </p:extLst>
  </p:cSld>
  <p:clrMapOvr>
    <a:masterClrMapping/>
  </p:clrMapOvr>
</p:sld>
</file>

<file path=ppt/theme/theme1.xml><?xml version="1.0" encoding="utf-8"?>
<a:theme xmlns:a="http://schemas.openxmlformats.org/drawingml/2006/main" name="Engineering Project Proposal by Slidesgo">
  <a:themeElements>
    <a:clrScheme name="Simple Light">
      <a:dk1>
        <a:srgbClr val="434343"/>
      </a:dk1>
      <a:lt1>
        <a:srgbClr val="FFFFFF"/>
      </a:lt1>
      <a:dk2>
        <a:srgbClr val="595959"/>
      </a:dk2>
      <a:lt2>
        <a:srgbClr val="EEEEEE"/>
      </a:lt2>
      <a:accent1>
        <a:srgbClr val="908269"/>
      </a:accent1>
      <a:accent2>
        <a:srgbClr val="212121"/>
      </a:accent2>
      <a:accent3>
        <a:srgbClr val="CFC3AC"/>
      </a:accent3>
      <a:accent4>
        <a:srgbClr val="976E26"/>
      </a:accent4>
      <a:accent5>
        <a:srgbClr val="927D59"/>
      </a:accent5>
      <a:accent6>
        <a:srgbClr val="584F3E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Engineering Project Proposal by Slidesgo">
  <a:themeElements>
    <a:clrScheme name="Simple Light">
      <a:dk1>
        <a:srgbClr val="434343"/>
      </a:dk1>
      <a:lt1>
        <a:srgbClr val="FFFFFF"/>
      </a:lt1>
      <a:dk2>
        <a:srgbClr val="595959"/>
      </a:dk2>
      <a:lt2>
        <a:srgbClr val="EEEEEE"/>
      </a:lt2>
      <a:accent1>
        <a:srgbClr val="908269"/>
      </a:accent1>
      <a:accent2>
        <a:srgbClr val="212121"/>
      </a:accent2>
      <a:accent3>
        <a:srgbClr val="CFC3AC"/>
      </a:accent3>
      <a:accent4>
        <a:srgbClr val="976E26"/>
      </a:accent4>
      <a:accent5>
        <a:srgbClr val="927D59"/>
      </a:accent5>
      <a:accent6>
        <a:srgbClr val="584F3E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4A3932F4B87024E95AD847B87263CB4" ma:contentTypeVersion="15" ma:contentTypeDescription="Crée un document." ma:contentTypeScope="" ma:versionID="f2f0363ba9b4763c7c1d2a64c987dbb6">
  <xsd:schema xmlns:xsd="http://www.w3.org/2001/XMLSchema" xmlns:xs="http://www.w3.org/2001/XMLSchema" xmlns:p="http://schemas.microsoft.com/office/2006/metadata/properties" xmlns:ns2="297b63b3-91dc-402e-8b2d-28d39b57312c" xmlns:ns3="a0137c69-5924-4dd2-9277-eb37871c108c" targetNamespace="http://schemas.microsoft.com/office/2006/metadata/properties" ma:root="true" ma:fieldsID="22e40841e88b73fa7fafad6f58259e31" ns2:_="" ns3:_="">
    <xsd:import namespace="297b63b3-91dc-402e-8b2d-28d39b57312c"/>
    <xsd:import namespace="a0137c69-5924-4dd2-9277-eb37871c108c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3:SharedWithUsers" minOccurs="0"/>
                <xsd:element ref="ns3:SharedWithDetails" minOccurs="0"/>
                <xsd:element ref="ns2:MediaServiceDateTaken" minOccurs="0"/>
                <xsd:element ref="ns2:MediaServiceLocation" minOccurs="0"/>
                <xsd:element ref="ns2:MediaServiceGenerationTime" minOccurs="0"/>
                <xsd:element ref="ns2:MediaServiceEventHashCode" minOccurs="0"/>
                <xsd:element ref="ns2:MediaServiceAutoTags" minOccurs="0"/>
                <xsd:element ref="ns2:MediaServiceOCR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97b63b3-91dc-402e-8b2d-28d39b57312c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ServiceLocation" ma:index="13" nillable="true" ma:displayName="Location" ma:internalName="MediaServiceLocation" ma:readOnly="true">
      <xsd:simpleType>
        <xsd:restriction base="dms:Text"/>
      </xsd:simple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Tags" ma:index="16" nillable="true" ma:displayName="Tags" ma:internalName="MediaServiceAutoTags" ma:readOnly="true">
      <xsd:simpleType>
        <xsd:restriction base="dms:Text"/>
      </xsd:simple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lcf76f155ced4ddcb4097134ff3c332f" ma:index="19" nillable="true" ma:taxonomy="true" ma:internalName="lcf76f155ced4ddcb4097134ff3c332f" ma:taxonomyFieldName="MediaServiceImageTags" ma:displayName="Balises d’images" ma:readOnly="false" ma:fieldId="{5cf76f15-5ced-4ddc-b409-7134ff3c332f}" ma:taxonomyMulti="true" ma:sspId="7e23c403-6657-40a8-b502-c368ce3eb831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1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2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0137c69-5924-4dd2-9277-eb37871c108c" elementFormDefault="qualified">
    <xsd:import namespace="http://schemas.microsoft.com/office/2006/documentManagement/types"/>
    <xsd:import namespace="http://schemas.microsoft.com/office/infopath/2007/PartnerControls"/>
    <xsd:element name="SharedWithUsers" ma:index="10" nillable="true" ma:displayName="Partagé avec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1" nillable="true" ma:displayName="Partagé avec dé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0" nillable="true" ma:displayName="Taxonomy Catch All Column" ma:hidden="true" ma:list="{6ca021dd-1c2f-47d1-8769-a2d99604c643}" ma:internalName="TaxCatchAll" ma:showField="CatchAllData" ma:web="a0137c69-5924-4dd2-9277-eb37871c108c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ype de contenu"/>
        <xsd:element ref="dc:title" minOccurs="0" maxOccurs="1" ma:index="4" ma:displayName="Titr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SharedWithUsers xmlns="a0137c69-5924-4dd2-9277-eb37871c108c">
      <UserInfo>
        <DisplayName>Marie de Korff</DisplayName>
        <AccountId>19</AccountId>
        <AccountType/>
      </UserInfo>
    </SharedWithUsers>
    <lcf76f155ced4ddcb4097134ff3c332f xmlns="297b63b3-91dc-402e-8b2d-28d39b57312c">
      <Terms xmlns="http://schemas.microsoft.com/office/infopath/2007/PartnerControls"/>
    </lcf76f155ced4ddcb4097134ff3c332f>
    <TaxCatchAll xmlns="a0137c69-5924-4dd2-9277-eb37871c108c" xsi:nil="true"/>
  </documentManagement>
</p:properties>
</file>

<file path=customXml/itemProps1.xml><?xml version="1.0" encoding="utf-8"?>
<ds:datastoreItem xmlns:ds="http://schemas.openxmlformats.org/officeDocument/2006/customXml" ds:itemID="{5859E0D0-3A1A-473A-80E0-0C9701D29B8F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297b63b3-91dc-402e-8b2d-28d39b57312c"/>
    <ds:schemaRef ds:uri="a0137c69-5924-4dd2-9277-eb37871c108c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D14F9D4E-4B29-4648-AA49-558812430AA5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2218C408-D054-4A91-B85E-B94DEA763A9F}">
  <ds:schemaRefs>
    <ds:schemaRef ds:uri="a0137c69-5924-4dd2-9277-eb37871c108c"/>
    <ds:schemaRef ds:uri="http://schemas.microsoft.com/office/2006/metadata/properties"/>
    <ds:schemaRef ds:uri="http://schemas.microsoft.com/office/infopath/2007/PartnerControls"/>
    <ds:schemaRef ds:uri="297b63b3-91dc-402e-8b2d-28d39b57312c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185</TotalTime>
  <Words>2406</Words>
  <Application>Microsoft Office PowerPoint</Application>
  <PresentationFormat>On-screen Show (16:9)</PresentationFormat>
  <Paragraphs>597</Paragraphs>
  <Slides>59</Slides>
  <Notes>8</Notes>
  <HiddenSlides>0</HiddenSlides>
  <MMClips>0</MMClip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59</vt:i4>
      </vt:variant>
    </vt:vector>
  </HeadingPairs>
  <TitlesOfParts>
    <vt:vector size="61" baseType="lpstr">
      <vt:lpstr>Engineering Project Proposal by Slidesgo</vt:lpstr>
      <vt:lpstr>1_Engineering Project Proposal by Slidesgo</vt:lpstr>
      <vt:lpstr>NG2B Conférence de presse 21 mars 2024 </vt:lpstr>
      <vt:lpstr>NG2B Normalisation des granulats pour béton biosourcés  </vt:lpstr>
      <vt:lpstr>NG2B Normalisation des granulats pour béton biosourcés  </vt:lpstr>
      <vt:lpstr>NG2B Normalisation des granulats pour béton biosourcés  </vt:lpstr>
      <vt:lpstr>Projet NG2B  Protocoles de caractérisation  et Carte d’identité  Résultats des mesures en laboratoire</vt:lpstr>
      <vt:lpstr>Objectif : Carte d’identité d’un granulat</vt:lpstr>
      <vt:lpstr>Des bétons biosourcés multi-usages</vt:lpstr>
      <vt:lpstr>Trois Laboratoires </vt:lpstr>
      <vt:lpstr>Trois Granulats pour valider les procédures</vt:lpstr>
      <vt:lpstr>Trois Granulats tests</vt:lpstr>
      <vt:lpstr>Quelques résultats : Absorption en eau liquide</vt:lpstr>
      <vt:lpstr>Quelques résultats : Granularité par Imagerie</vt:lpstr>
      <vt:lpstr>Application à d’autres granulats</vt:lpstr>
      <vt:lpstr>Résultats sur un large panel de végétaux</vt:lpstr>
      <vt:lpstr>NG2B Normalisation des granulats pour béton biosourcés  </vt:lpstr>
      <vt:lpstr>VICAT et le biosourcé </vt:lpstr>
      <vt:lpstr>Béton et mortier Biosourcé </vt:lpstr>
      <vt:lpstr>Les enjeux industriels </vt:lpstr>
      <vt:lpstr>La suite de NG2B </vt:lpstr>
      <vt:lpstr>NG2B Normalisation des granulats pour béton biosourcés  </vt:lpstr>
      <vt:lpstr>NG2B Normalisation des granulats pour béton biosourcés  </vt:lpstr>
      <vt:lpstr>Rencontre presse</vt:lpstr>
      <vt:lpstr>PowerPoint Presentation</vt:lpstr>
      <vt:lpstr>PowerPoint Presentation</vt:lpstr>
      <vt:lpstr>concept</vt:lpstr>
      <vt:lpstr>PowerPoint Presentation</vt:lpstr>
      <vt:lpstr>PowerPoint Presentation</vt:lpstr>
      <vt:lpstr>PowerPoint Presentation</vt:lpstr>
      <vt:lpstr>PowerPoint Presentation</vt:lpstr>
      <vt:lpstr>programme / espaces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Enveloppe thermique</vt:lpstr>
      <vt:lpstr>FAIRE PARLER LA MATIERE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La Cité des Climats et des Vins de Bourgogne</vt:lpstr>
      <vt:lpstr>MERCI  À TOUTES ET À TOUS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SABLE VERT GT du 11/11/2020</dc:title>
  <dc:creator>Bernard</dc:creator>
  <cp:lastModifiedBy>Arnaud Charpentier</cp:lastModifiedBy>
  <cp:revision>84</cp:revision>
  <dcterms:modified xsi:type="dcterms:W3CDTF">2024-03-21T06:20:57Z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0x01010074A3932F4B87024E95AD847B87263CB4</vt:lpwstr>
  </property>
  <property fmtid="{D5CDD505-2E9C-101B-9397-08002B2CF9AE}" pid="3" name="MediaServiceImageTags">
    <vt:lpwstr/>
  </property>
</Properties>
</file>